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2" r:id="rId2"/>
    <p:sldId id="305" r:id="rId3"/>
    <p:sldId id="275" r:id="rId4"/>
    <p:sldId id="318" r:id="rId5"/>
    <p:sldId id="334" r:id="rId6"/>
    <p:sldId id="333" r:id="rId7"/>
    <p:sldId id="337" r:id="rId8"/>
    <p:sldId id="340" r:id="rId9"/>
    <p:sldId id="341" r:id="rId10"/>
    <p:sldId id="343" r:id="rId11"/>
    <p:sldId id="311" r:id="rId12"/>
    <p:sldId id="323" r:id="rId13"/>
    <p:sldId id="34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58"/>
    <a:srgbClr val="FFCC66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82345" autoAdjust="0"/>
  </p:normalViewPr>
  <p:slideViewPr>
    <p:cSldViewPr>
      <p:cViewPr>
        <p:scale>
          <a:sx n="75" d="100"/>
          <a:sy n="75" d="100"/>
        </p:scale>
        <p:origin x="-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FD31C-B35E-4AA4-BB9F-7381E24452D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47715-FEA6-4041-91F5-D98CAE5914FC}">
      <dgm:prSet phldrT="[Text]" custT="1"/>
      <dgm:spPr>
        <a:solidFill>
          <a:srgbClr val="FFC758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Leverage the post-CPH opportunity</a:t>
          </a:r>
          <a:endParaRPr lang="en-US" sz="2000" dirty="0">
            <a:solidFill>
              <a:schemeClr val="tx1"/>
            </a:solidFill>
          </a:endParaRPr>
        </a:p>
      </dgm:t>
    </dgm:pt>
    <dgm:pt modelId="{09415B43-C149-43E8-8BBB-688C8A88D13B}" type="parTrans" cxnId="{7833C21C-CE0B-4FCD-9C18-58ECEFA86BE3}">
      <dgm:prSet/>
      <dgm:spPr/>
      <dgm:t>
        <a:bodyPr/>
        <a:lstStyle/>
        <a:p>
          <a:endParaRPr lang="en-US"/>
        </a:p>
      </dgm:t>
    </dgm:pt>
    <dgm:pt modelId="{5ECB6BF3-6F60-404E-89AB-E1A9FE3E1F09}" type="sibTrans" cxnId="{7833C21C-CE0B-4FCD-9C18-58ECEFA86BE3}">
      <dgm:prSet/>
      <dgm:spPr>
        <a:solidFill>
          <a:srgbClr val="FFC758"/>
        </a:solidFill>
      </dgm:spPr>
      <dgm:t>
        <a:bodyPr/>
        <a:lstStyle/>
        <a:p>
          <a:endParaRPr lang="en-US"/>
        </a:p>
      </dgm:t>
    </dgm:pt>
    <dgm:pt modelId="{F0B0C1D5-227C-46B5-9B90-3EAE337C7501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600" dirty="0" smtClean="0"/>
            <a:t>Pledges</a:t>
          </a:r>
          <a:endParaRPr lang="en-US" sz="1600" dirty="0"/>
        </a:p>
      </dgm:t>
    </dgm:pt>
    <dgm:pt modelId="{D671407F-DC56-4E52-8248-AA2D3B9DA714}" type="parTrans" cxnId="{F0CDE3C5-F899-48A9-A3DB-832FEE7FBE37}">
      <dgm:prSet/>
      <dgm:spPr/>
      <dgm:t>
        <a:bodyPr/>
        <a:lstStyle/>
        <a:p>
          <a:endParaRPr lang="en-US"/>
        </a:p>
      </dgm:t>
    </dgm:pt>
    <dgm:pt modelId="{96B3D276-1449-4996-AAE4-BA48E4A151E2}" type="sibTrans" cxnId="{F0CDE3C5-F899-48A9-A3DB-832FEE7FBE37}">
      <dgm:prSet/>
      <dgm:spPr/>
      <dgm:t>
        <a:bodyPr/>
        <a:lstStyle/>
        <a:p>
          <a:endParaRPr lang="en-US"/>
        </a:p>
      </dgm:t>
    </dgm:pt>
    <dgm:pt modelId="{1DDCF1C5-B298-4AD1-8F49-CF8E9F982389}">
      <dgm:prSet phldrT="[Text]" custT="1"/>
      <dgm:spPr>
        <a:solidFill>
          <a:srgbClr val="FFC758"/>
        </a:solidFill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to catalyze action </a:t>
          </a:r>
          <a:endParaRPr lang="en-US" sz="2000" dirty="0">
            <a:solidFill>
              <a:srgbClr val="000000"/>
            </a:solidFill>
          </a:endParaRPr>
        </a:p>
      </dgm:t>
    </dgm:pt>
    <dgm:pt modelId="{525E0230-3CE6-4A5E-8951-B87B06302CEB}" type="parTrans" cxnId="{C035CA75-3645-48CE-808E-36E7E53573EE}">
      <dgm:prSet/>
      <dgm:spPr/>
      <dgm:t>
        <a:bodyPr/>
        <a:lstStyle/>
        <a:p>
          <a:endParaRPr lang="en-US"/>
        </a:p>
      </dgm:t>
    </dgm:pt>
    <dgm:pt modelId="{5AF96ABA-505C-4B9C-B716-B6D223D33128}" type="sibTrans" cxnId="{C035CA75-3645-48CE-808E-36E7E53573EE}">
      <dgm:prSet/>
      <dgm:spPr>
        <a:solidFill>
          <a:srgbClr val="FFC758"/>
        </a:solidFill>
      </dgm:spPr>
      <dgm:t>
        <a:bodyPr/>
        <a:lstStyle/>
        <a:p>
          <a:endParaRPr lang="en-US"/>
        </a:p>
      </dgm:t>
    </dgm:pt>
    <dgm:pt modelId="{A10DDB33-C6AF-4EAD-83E3-497082EFEC0A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600" dirty="0" smtClean="0"/>
            <a:t>Scaling up mitigation &amp; financing ambition</a:t>
          </a:r>
          <a:endParaRPr lang="en-US" sz="1600" dirty="0"/>
        </a:p>
      </dgm:t>
    </dgm:pt>
    <dgm:pt modelId="{BFB9C72A-83CA-475E-A72A-87027594019C}" type="parTrans" cxnId="{E361C4D1-52DA-4422-8ED4-52AEC71A25C6}">
      <dgm:prSet/>
      <dgm:spPr/>
      <dgm:t>
        <a:bodyPr/>
        <a:lstStyle/>
        <a:p>
          <a:endParaRPr lang="en-US"/>
        </a:p>
      </dgm:t>
    </dgm:pt>
    <dgm:pt modelId="{03F2CA6E-5C34-45CA-9B7B-AB77F5776D0A}" type="sibTrans" cxnId="{E361C4D1-52DA-4422-8ED4-52AEC71A25C6}">
      <dgm:prSet/>
      <dgm:spPr/>
      <dgm:t>
        <a:bodyPr/>
        <a:lstStyle/>
        <a:p>
          <a:endParaRPr lang="en-US"/>
        </a:p>
      </dgm:t>
    </dgm:pt>
    <dgm:pt modelId="{901B2E89-B200-4821-A632-0F4070DC440F}">
      <dgm:prSet phldrT="[Text]" custT="1"/>
      <dgm:spPr>
        <a:solidFill>
          <a:srgbClr val="FFC758"/>
        </a:solidFill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by providing reliable  information</a:t>
          </a:r>
          <a:endParaRPr lang="en-US" sz="2000" dirty="0">
            <a:solidFill>
              <a:srgbClr val="000000"/>
            </a:solidFill>
          </a:endParaRPr>
        </a:p>
      </dgm:t>
    </dgm:pt>
    <dgm:pt modelId="{78CF4F24-3035-48BA-9966-229576D40928}" type="parTrans" cxnId="{43C08AE1-4583-4608-84AF-7E6AFF588CB4}">
      <dgm:prSet/>
      <dgm:spPr/>
      <dgm:t>
        <a:bodyPr/>
        <a:lstStyle/>
        <a:p>
          <a:endParaRPr lang="en-US"/>
        </a:p>
      </dgm:t>
    </dgm:pt>
    <dgm:pt modelId="{56926C36-6DF8-4EF3-810C-DEB5A1D0B18E}" type="sibTrans" cxnId="{43C08AE1-4583-4608-84AF-7E6AFF588CB4}">
      <dgm:prSet/>
      <dgm:spPr>
        <a:solidFill>
          <a:srgbClr val="FFC758"/>
        </a:solidFill>
      </dgm:spPr>
      <dgm:t>
        <a:bodyPr/>
        <a:lstStyle/>
        <a:p>
          <a:endParaRPr lang="en-US"/>
        </a:p>
      </dgm:t>
    </dgm:pt>
    <dgm:pt modelId="{FC4583CF-C39C-4F19-ACF5-0C623FB08766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800" dirty="0" smtClean="0"/>
            <a:t>Creating</a:t>
          </a:r>
          <a:endParaRPr lang="en-US" sz="1800" dirty="0"/>
        </a:p>
      </dgm:t>
    </dgm:pt>
    <dgm:pt modelId="{B273CDA3-7415-414A-AC0C-595C19AC1159}" type="parTrans" cxnId="{366FDE1D-5329-426B-900A-FC19220C3A0D}">
      <dgm:prSet/>
      <dgm:spPr/>
      <dgm:t>
        <a:bodyPr/>
        <a:lstStyle/>
        <a:p>
          <a:endParaRPr lang="en-US"/>
        </a:p>
      </dgm:t>
    </dgm:pt>
    <dgm:pt modelId="{DBA5EA1A-64F6-4269-9424-144C6282D5AA}" type="sibTrans" cxnId="{366FDE1D-5329-426B-900A-FC19220C3A0D}">
      <dgm:prSet/>
      <dgm:spPr/>
      <dgm:t>
        <a:bodyPr/>
        <a:lstStyle/>
        <a:p>
          <a:endParaRPr lang="en-US"/>
        </a:p>
      </dgm:t>
    </dgm:pt>
    <dgm:pt modelId="{0464437F-0471-45BC-B6A5-BC643B009147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800" dirty="0" smtClean="0"/>
            <a:t>Reviewing</a:t>
          </a:r>
          <a:endParaRPr lang="en-US" sz="1800" dirty="0"/>
        </a:p>
      </dgm:t>
    </dgm:pt>
    <dgm:pt modelId="{44F9DCF0-0F04-4AF7-AB49-A0222D756D4A}" type="parTrans" cxnId="{20E6E203-661D-47B3-99A7-F6A3883E6E60}">
      <dgm:prSet/>
      <dgm:spPr/>
      <dgm:t>
        <a:bodyPr/>
        <a:lstStyle/>
        <a:p>
          <a:endParaRPr lang="en-US"/>
        </a:p>
      </dgm:t>
    </dgm:pt>
    <dgm:pt modelId="{52E217A1-7B04-4DD2-B968-EC4DA514D4B0}" type="sibTrans" cxnId="{20E6E203-661D-47B3-99A7-F6A3883E6E60}">
      <dgm:prSet/>
      <dgm:spPr/>
      <dgm:t>
        <a:bodyPr/>
        <a:lstStyle/>
        <a:p>
          <a:endParaRPr lang="en-US"/>
        </a:p>
      </dgm:t>
    </dgm:pt>
    <dgm:pt modelId="{705B9D05-1D33-44AC-AD02-914FBE6821F9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800" dirty="0" smtClean="0"/>
            <a:t>Disseminating</a:t>
          </a:r>
          <a:endParaRPr lang="en-US" sz="1800" dirty="0"/>
        </a:p>
      </dgm:t>
    </dgm:pt>
    <dgm:pt modelId="{B5020914-E382-42C0-B7DD-9E904E9A7C2C}" type="parTrans" cxnId="{D329A7F1-1730-4973-89CC-EF3F1C2D1BDA}">
      <dgm:prSet/>
      <dgm:spPr/>
      <dgm:t>
        <a:bodyPr/>
        <a:lstStyle/>
        <a:p>
          <a:endParaRPr lang="en-US"/>
        </a:p>
      </dgm:t>
    </dgm:pt>
    <dgm:pt modelId="{6F144D07-6905-4ABC-912C-65D04364635E}" type="sibTrans" cxnId="{D329A7F1-1730-4973-89CC-EF3F1C2D1BDA}">
      <dgm:prSet/>
      <dgm:spPr/>
      <dgm:t>
        <a:bodyPr/>
        <a:lstStyle/>
        <a:p>
          <a:endParaRPr lang="en-US"/>
        </a:p>
      </dgm:t>
    </dgm:pt>
    <dgm:pt modelId="{91F36EC2-24ED-4753-9791-9A8553EDCBBC}">
      <dgm:prSet phldrT="[Text]" custT="1"/>
      <dgm:spPr>
        <a:solidFill>
          <a:srgbClr val="FFC758"/>
        </a:solidFill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and empowering stakeholders</a:t>
          </a:r>
          <a:endParaRPr lang="en-US" sz="2000" dirty="0">
            <a:solidFill>
              <a:srgbClr val="000000"/>
            </a:solidFill>
          </a:endParaRPr>
        </a:p>
      </dgm:t>
    </dgm:pt>
    <dgm:pt modelId="{648DF6BF-B67C-4A37-881D-9EE79AA4A396}" type="parTrans" cxnId="{42071AC2-A10F-4CD9-9159-955E4B355AB1}">
      <dgm:prSet/>
      <dgm:spPr/>
      <dgm:t>
        <a:bodyPr/>
        <a:lstStyle/>
        <a:p>
          <a:endParaRPr lang="en-US"/>
        </a:p>
      </dgm:t>
    </dgm:pt>
    <dgm:pt modelId="{DF744BFC-215C-4D85-AE9D-1CBE1CA5B5CB}" type="sibTrans" cxnId="{42071AC2-A10F-4CD9-9159-955E4B355AB1}">
      <dgm:prSet/>
      <dgm:spPr/>
      <dgm:t>
        <a:bodyPr/>
        <a:lstStyle/>
        <a:p>
          <a:endParaRPr lang="en-US"/>
        </a:p>
      </dgm:t>
    </dgm:pt>
    <dgm:pt modelId="{7E5AB1E1-8EA0-434E-B8EA-3B34A0EA4D7F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800" dirty="0" smtClean="0"/>
            <a:t>Sharing lessons about what works</a:t>
          </a:r>
          <a:endParaRPr lang="en-US" sz="1800" dirty="0"/>
        </a:p>
      </dgm:t>
    </dgm:pt>
    <dgm:pt modelId="{E3D989F1-1E84-4EF5-8772-246327ED6ADB}" type="parTrans" cxnId="{717A41E8-3446-4DF4-A4BF-6D037866C9F5}">
      <dgm:prSet/>
      <dgm:spPr/>
      <dgm:t>
        <a:bodyPr/>
        <a:lstStyle/>
        <a:p>
          <a:endParaRPr lang="en-US"/>
        </a:p>
      </dgm:t>
    </dgm:pt>
    <dgm:pt modelId="{76264538-5D8F-43D1-A1CC-E0FF71A0D3B1}" type="sibTrans" cxnId="{717A41E8-3446-4DF4-A4BF-6D037866C9F5}">
      <dgm:prSet/>
      <dgm:spPr/>
      <dgm:t>
        <a:bodyPr/>
        <a:lstStyle/>
        <a:p>
          <a:endParaRPr lang="en-US"/>
        </a:p>
      </dgm:t>
    </dgm:pt>
    <dgm:pt modelId="{0833A1D8-F231-9547-BA9A-F5E0A8BC7822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600" dirty="0" smtClean="0"/>
            <a:t>Fast-start finance</a:t>
          </a:r>
          <a:endParaRPr lang="en-US" sz="1600" dirty="0"/>
        </a:p>
      </dgm:t>
    </dgm:pt>
    <dgm:pt modelId="{9CA3634E-2546-D64A-A28C-E52F11CA2FC0}" type="parTrans" cxnId="{12C9950A-43FE-1142-A248-4951640466DB}">
      <dgm:prSet/>
      <dgm:spPr/>
      <dgm:t>
        <a:bodyPr/>
        <a:lstStyle/>
        <a:p>
          <a:endParaRPr lang="en-US"/>
        </a:p>
      </dgm:t>
    </dgm:pt>
    <dgm:pt modelId="{A7D564AE-DE17-0A47-8F90-76D4625634C4}" type="sibTrans" cxnId="{12C9950A-43FE-1142-A248-4951640466DB}">
      <dgm:prSet/>
      <dgm:spPr/>
      <dgm:t>
        <a:bodyPr/>
        <a:lstStyle/>
        <a:p>
          <a:endParaRPr lang="en-US"/>
        </a:p>
      </dgm:t>
    </dgm:pt>
    <dgm:pt modelId="{C4F89334-E208-064E-B79E-2AA2FCFDD758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600" dirty="0" smtClean="0"/>
            <a:t>Low-C strategies</a:t>
          </a:r>
          <a:endParaRPr lang="en-US" sz="1600" dirty="0"/>
        </a:p>
      </dgm:t>
    </dgm:pt>
    <dgm:pt modelId="{6C7213DD-D34F-D246-9BC1-E08F666A18F4}" type="parTrans" cxnId="{D2500DF6-3446-084F-AA05-7A854230C229}">
      <dgm:prSet/>
      <dgm:spPr/>
      <dgm:t>
        <a:bodyPr/>
        <a:lstStyle/>
        <a:p>
          <a:endParaRPr lang="en-US"/>
        </a:p>
      </dgm:t>
    </dgm:pt>
    <dgm:pt modelId="{9D84C81D-7459-124E-9E8A-C2347126677D}" type="sibTrans" cxnId="{D2500DF6-3446-084F-AA05-7A854230C229}">
      <dgm:prSet/>
      <dgm:spPr/>
      <dgm:t>
        <a:bodyPr/>
        <a:lstStyle/>
        <a:p>
          <a:endParaRPr lang="en-US"/>
        </a:p>
      </dgm:t>
    </dgm:pt>
    <dgm:pt modelId="{BB72BEB2-3CF1-7143-8628-2D72AE8DA34C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600" dirty="0" smtClean="0"/>
            <a:t>Promoting implementation</a:t>
          </a:r>
          <a:endParaRPr lang="en-US" sz="1600" dirty="0"/>
        </a:p>
      </dgm:t>
    </dgm:pt>
    <dgm:pt modelId="{2458795D-8F70-0A4D-89E1-88D2B4CA7ECA}" type="parTrans" cxnId="{8791FE59-05A6-1042-8073-2773428105F4}">
      <dgm:prSet/>
      <dgm:spPr/>
      <dgm:t>
        <a:bodyPr/>
        <a:lstStyle/>
        <a:p>
          <a:endParaRPr lang="en-US"/>
        </a:p>
      </dgm:t>
    </dgm:pt>
    <dgm:pt modelId="{69C9C7D7-F145-4847-9CDD-3E7F4DFC06DA}" type="sibTrans" cxnId="{8791FE59-05A6-1042-8073-2773428105F4}">
      <dgm:prSet/>
      <dgm:spPr/>
      <dgm:t>
        <a:bodyPr/>
        <a:lstStyle/>
        <a:p>
          <a:endParaRPr lang="en-US"/>
        </a:p>
      </dgm:t>
    </dgm:pt>
    <dgm:pt modelId="{0349B6E9-7544-BB4B-85C6-951FD09310C6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800" dirty="0" smtClean="0"/>
            <a:t>Building capacity to engage in policy processes</a:t>
          </a:r>
          <a:endParaRPr lang="en-US" sz="1800" dirty="0"/>
        </a:p>
      </dgm:t>
    </dgm:pt>
    <dgm:pt modelId="{9D94542F-2217-BF45-95C1-8488DAE779F0}" type="parTrans" cxnId="{2D8842D4-E555-674B-A738-A0B77D1DE5E0}">
      <dgm:prSet/>
      <dgm:spPr/>
      <dgm:t>
        <a:bodyPr/>
        <a:lstStyle/>
        <a:p>
          <a:endParaRPr lang="en-US"/>
        </a:p>
      </dgm:t>
    </dgm:pt>
    <dgm:pt modelId="{F7073C53-EB0B-D647-9968-33A77361958A}" type="sibTrans" cxnId="{2D8842D4-E555-674B-A738-A0B77D1DE5E0}">
      <dgm:prSet/>
      <dgm:spPr/>
      <dgm:t>
        <a:bodyPr/>
        <a:lstStyle/>
        <a:p>
          <a:endParaRPr lang="en-US"/>
        </a:p>
      </dgm:t>
    </dgm:pt>
    <dgm:pt modelId="{C3800F26-F3F3-E947-9B59-20070638AC11}">
      <dgm:prSet phldrT="[Text]" custT="1"/>
      <dgm:spPr>
        <a:ln>
          <a:solidFill>
            <a:srgbClr val="FFC758"/>
          </a:solidFill>
        </a:ln>
      </dgm:spPr>
      <dgm:t>
        <a:bodyPr/>
        <a:lstStyle/>
        <a:p>
          <a:r>
            <a:rPr lang="en-US" sz="1800" dirty="0" smtClean="0"/>
            <a:t>Contextualizing</a:t>
          </a:r>
          <a:endParaRPr lang="en-US" sz="1800" dirty="0"/>
        </a:p>
      </dgm:t>
    </dgm:pt>
    <dgm:pt modelId="{3FE6C2C1-D458-9D48-A98B-4A930F6F2B7A}" type="parTrans" cxnId="{E073CB9C-70CE-6146-8A2B-369150852885}">
      <dgm:prSet/>
      <dgm:spPr/>
      <dgm:t>
        <a:bodyPr/>
        <a:lstStyle/>
        <a:p>
          <a:endParaRPr lang="en-US"/>
        </a:p>
      </dgm:t>
    </dgm:pt>
    <dgm:pt modelId="{423F61B0-B7C8-1449-A8E5-1FD39AA512FF}" type="sibTrans" cxnId="{E073CB9C-70CE-6146-8A2B-369150852885}">
      <dgm:prSet/>
      <dgm:spPr/>
      <dgm:t>
        <a:bodyPr/>
        <a:lstStyle/>
        <a:p>
          <a:endParaRPr lang="en-US"/>
        </a:p>
      </dgm:t>
    </dgm:pt>
    <dgm:pt modelId="{166E2141-EAAB-4CCF-A8A2-C1EA4277D57F}" type="pres">
      <dgm:prSet presAssocID="{A85FD31C-B35E-4AA4-BB9F-7381E24452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0F84A-1E50-4754-BF19-8606974B11F0}" type="pres">
      <dgm:prSet presAssocID="{A85FD31C-B35E-4AA4-BB9F-7381E24452DD}" presName="tSp" presStyleCnt="0"/>
      <dgm:spPr/>
    </dgm:pt>
    <dgm:pt modelId="{27524FFB-61BC-44D5-B047-6651E027F499}" type="pres">
      <dgm:prSet presAssocID="{A85FD31C-B35E-4AA4-BB9F-7381E24452DD}" presName="bSp" presStyleCnt="0"/>
      <dgm:spPr/>
    </dgm:pt>
    <dgm:pt modelId="{6FCD72C1-FA32-4A2A-95C5-A07FDB028704}" type="pres">
      <dgm:prSet presAssocID="{A85FD31C-B35E-4AA4-BB9F-7381E24452DD}" presName="process" presStyleCnt="0"/>
      <dgm:spPr/>
    </dgm:pt>
    <dgm:pt modelId="{E082AA27-487B-4A70-911C-B4A36E1ADCED}" type="pres">
      <dgm:prSet presAssocID="{84047715-FEA6-4041-91F5-D98CAE5914FC}" presName="composite1" presStyleCnt="0"/>
      <dgm:spPr/>
    </dgm:pt>
    <dgm:pt modelId="{025BB0EA-AE49-452C-8995-9F28CE5A379D}" type="pres">
      <dgm:prSet presAssocID="{84047715-FEA6-4041-91F5-D98CAE5914FC}" presName="dummyNode1" presStyleLbl="node1" presStyleIdx="0" presStyleCnt="4"/>
      <dgm:spPr/>
    </dgm:pt>
    <dgm:pt modelId="{9377B456-1F12-4D00-A5B4-5DBC5CC05491}" type="pres">
      <dgm:prSet presAssocID="{84047715-FEA6-4041-91F5-D98CAE5914FC}" presName="childNode1" presStyleLbl="bgAcc1" presStyleIdx="0" presStyleCnt="4" custScaleX="98803" custScaleY="151666" custLinFactNeighborX="-462" custLinFactNeighborY="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23B95-FF02-4CEA-9302-1DE24089B7CA}" type="pres">
      <dgm:prSet presAssocID="{84047715-FEA6-4041-91F5-D98CAE5914F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68D91-8F3F-42A8-B5A4-2EE882534696}" type="pres">
      <dgm:prSet presAssocID="{84047715-FEA6-4041-91F5-D98CAE5914FC}" presName="parentNode1" presStyleLbl="node1" presStyleIdx="0" presStyleCnt="4" custScaleY="190047" custLinFactNeighborY="592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B633-F60B-4828-BD23-C66027460D8B}" type="pres">
      <dgm:prSet presAssocID="{84047715-FEA6-4041-91F5-D98CAE5914FC}" presName="connSite1" presStyleCnt="0"/>
      <dgm:spPr/>
    </dgm:pt>
    <dgm:pt modelId="{8DBBF957-CD22-4EBC-9AE6-4843C16B8EA8}" type="pres">
      <dgm:prSet presAssocID="{5ECB6BF3-6F60-404E-89AB-E1A9FE3E1F09}" presName="Name9" presStyleLbl="sibTrans2D1" presStyleIdx="0" presStyleCnt="3" custAng="1049851" custLinFactNeighborY="30305"/>
      <dgm:spPr/>
      <dgm:t>
        <a:bodyPr/>
        <a:lstStyle/>
        <a:p>
          <a:endParaRPr lang="en-US"/>
        </a:p>
      </dgm:t>
    </dgm:pt>
    <dgm:pt modelId="{A7FB99CF-A9E0-4A18-8142-3E876BDB220A}" type="pres">
      <dgm:prSet presAssocID="{1DDCF1C5-B298-4AD1-8F49-CF8E9F982389}" presName="composite2" presStyleCnt="0"/>
      <dgm:spPr/>
    </dgm:pt>
    <dgm:pt modelId="{36078671-3E33-4248-9351-4B409C5BEF68}" type="pres">
      <dgm:prSet presAssocID="{1DDCF1C5-B298-4AD1-8F49-CF8E9F982389}" presName="dummyNode2" presStyleLbl="node1" presStyleIdx="0" presStyleCnt="4"/>
      <dgm:spPr/>
    </dgm:pt>
    <dgm:pt modelId="{31560E4A-C1FC-431A-AC7A-50DAB1D326D7}" type="pres">
      <dgm:prSet presAssocID="{1DDCF1C5-B298-4AD1-8F49-CF8E9F982389}" presName="childNode2" presStyleLbl="bgAcc1" presStyleIdx="1" presStyleCnt="4" custScaleX="119860" custScaleY="235011" custLinFactNeighborX="-3023" custLinFactNeighborY="40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0F714-93AD-4DF9-80D1-9FE9CE65EBE2}" type="pres">
      <dgm:prSet presAssocID="{1DDCF1C5-B298-4AD1-8F49-CF8E9F98238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88CF2-D677-4108-8ABA-79FDE2CC0915}" type="pres">
      <dgm:prSet presAssocID="{1DDCF1C5-B298-4AD1-8F49-CF8E9F982389}" presName="parentNode2" presStyleLbl="node1" presStyleIdx="1" presStyleCnt="4" custScaleX="107657" custScaleY="236760" custLinFactNeighborX="5851" custLinFactNeighborY="-56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09019-98D6-4992-8EC5-C17CF7773C15}" type="pres">
      <dgm:prSet presAssocID="{1DDCF1C5-B298-4AD1-8F49-CF8E9F982389}" presName="connSite2" presStyleCnt="0"/>
      <dgm:spPr/>
    </dgm:pt>
    <dgm:pt modelId="{31D9D365-7FCA-42BE-8599-36DEE400D35E}" type="pres">
      <dgm:prSet presAssocID="{5AF96ABA-505C-4B9C-B716-B6D223D33128}" presName="Name18" presStyleLbl="sibTrans2D1" presStyleIdx="1" presStyleCnt="3" custAng="280733" custLinFactNeighborY="-1696"/>
      <dgm:spPr/>
      <dgm:t>
        <a:bodyPr/>
        <a:lstStyle/>
        <a:p>
          <a:endParaRPr lang="en-US"/>
        </a:p>
      </dgm:t>
    </dgm:pt>
    <dgm:pt modelId="{D21BF3B4-C3C6-4137-8DE3-D659BB60108F}" type="pres">
      <dgm:prSet presAssocID="{901B2E89-B200-4821-A632-0F4070DC440F}" presName="composite1" presStyleCnt="0"/>
      <dgm:spPr/>
    </dgm:pt>
    <dgm:pt modelId="{AFEF9B84-EB1E-4A7D-80D8-FA8238B88D28}" type="pres">
      <dgm:prSet presAssocID="{901B2E89-B200-4821-A632-0F4070DC440F}" presName="dummyNode1" presStyleLbl="node1" presStyleIdx="1" presStyleCnt="4"/>
      <dgm:spPr/>
    </dgm:pt>
    <dgm:pt modelId="{C5D19F42-D875-471B-B3BA-94279AA4572A}" type="pres">
      <dgm:prSet presAssocID="{901B2E89-B200-4821-A632-0F4070DC440F}" presName="childNode1" presStyleLbl="bgAcc1" presStyleIdx="2" presStyleCnt="4" custScaleX="120240" custScaleY="126676" custLinFactNeighborX="632" custLinFactNeighborY="-32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AFF2C-1542-45B8-B271-81A31BA1E253}" type="pres">
      <dgm:prSet presAssocID="{901B2E89-B200-4821-A632-0F4070DC440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C9A8-0525-4F62-B045-711F36AB032A}" type="pres">
      <dgm:prSet presAssocID="{901B2E89-B200-4821-A632-0F4070DC440F}" presName="parentNode1" presStyleLbl="node1" presStyleIdx="2" presStyleCnt="4" custScaleY="339162" custLinFactNeighborY="608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93295-7BEA-4BDB-9C21-892723C24A3C}" type="pres">
      <dgm:prSet presAssocID="{901B2E89-B200-4821-A632-0F4070DC440F}" presName="connSite1" presStyleCnt="0"/>
      <dgm:spPr/>
    </dgm:pt>
    <dgm:pt modelId="{DBB0E862-65AB-4E1F-BBD2-4BBE6539E4D0}" type="pres">
      <dgm:prSet presAssocID="{56926C36-6DF8-4EF3-810C-DEB5A1D0B18E}" presName="Name9" presStyleLbl="sibTrans2D1" presStyleIdx="2" presStyleCnt="3" custAng="1456079" custScaleX="77042" custLinFactNeighborX="8930" custLinFactNeighborY="29520"/>
      <dgm:spPr/>
      <dgm:t>
        <a:bodyPr/>
        <a:lstStyle/>
        <a:p>
          <a:endParaRPr lang="en-US"/>
        </a:p>
      </dgm:t>
    </dgm:pt>
    <dgm:pt modelId="{8E5D0D1B-4EC2-49AC-B0DC-26D4E2A97122}" type="pres">
      <dgm:prSet presAssocID="{91F36EC2-24ED-4753-9791-9A8553EDCBBC}" presName="composite2" presStyleCnt="0"/>
      <dgm:spPr/>
    </dgm:pt>
    <dgm:pt modelId="{D9107698-52F2-4FB5-BFD9-E19D4413A45D}" type="pres">
      <dgm:prSet presAssocID="{91F36EC2-24ED-4753-9791-9A8553EDCBBC}" presName="dummyNode2" presStyleLbl="node1" presStyleIdx="2" presStyleCnt="4"/>
      <dgm:spPr/>
    </dgm:pt>
    <dgm:pt modelId="{CE20BD0D-E87F-4161-9283-94BFCB7B4D5E}" type="pres">
      <dgm:prSet presAssocID="{91F36EC2-24ED-4753-9791-9A8553EDCBBC}" presName="childNode2" presStyleLbl="bgAcc1" presStyleIdx="3" presStyleCnt="4" custScaleX="120685" custScaleY="215767" custLinFactNeighborY="26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EF16C-7C8D-4E93-83F6-2C5811106281}" type="pres">
      <dgm:prSet presAssocID="{91F36EC2-24ED-4753-9791-9A8553EDCBB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F4319-1A07-46BD-85F7-B1D20B3E54CC}" type="pres">
      <dgm:prSet presAssocID="{91F36EC2-24ED-4753-9791-9A8553EDCBBC}" presName="parentNode2" presStyleLbl="node1" presStyleIdx="3" presStyleCnt="4" custScaleY="201472" custLinFactNeighborY="-635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D375-FDA0-4EEF-B5E1-E48FF7946E98}" type="pres">
      <dgm:prSet presAssocID="{91F36EC2-24ED-4753-9791-9A8553EDCBBC}" presName="connSite2" presStyleCnt="0"/>
      <dgm:spPr/>
    </dgm:pt>
  </dgm:ptLst>
  <dgm:cxnLst>
    <dgm:cxn modelId="{42071AC2-A10F-4CD9-9159-955E4B355AB1}" srcId="{A85FD31C-B35E-4AA4-BB9F-7381E24452DD}" destId="{91F36EC2-24ED-4753-9791-9A8553EDCBBC}" srcOrd="3" destOrd="0" parTransId="{648DF6BF-B67C-4A37-881D-9EE79AA4A396}" sibTransId="{DF744BFC-215C-4D85-AE9D-1CBE1CA5B5CB}"/>
    <dgm:cxn modelId="{90E9F546-DCC9-EE44-A0B5-77F13EA6DD41}" type="presOf" srcId="{0833A1D8-F231-9547-BA9A-F5E0A8BC7822}" destId="{9377B456-1F12-4D00-A5B4-5DBC5CC05491}" srcOrd="0" destOrd="2" presId="urn:microsoft.com/office/officeart/2005/8/layout/hProcess4"/>
    <dgm:cxn modelId="{717A41E8-3446-4DF4-A4BF-6D037866C9F5}" srcId="{91F36EC2-24ED-4753-9791-9A8553EDCBBC}" destId="{7E5AB1E1-8EA0-434E-B8EA-3B34A0EA4D7F}" srcOrd="1" destOrd="0" parTransId="{E3D989F1-1E84-4EF5-8772-246327ED6ADB}" sibTransId="{76264538-5D8F-43D1-A1CC-E0FF71A0D3B1}"/>
    <dgm:cxn modelId="{8640DAE6-2B6A-8440-B68C-F9AD02ADA924}" type="presOf" srcId="{C3800F26-F3F3-E947-9B59-20070638AC11}" destId="{F57AFF2C-1542-45B8-B271-81A31BA1E253}" srcOrd="1" destOrd="2" presId="urn:microsoft.com/office/officeart/2005/8/layout/hProcess4"/>
    <dgm:cxn modelId="{2D8842D4-E555-674B-A738-A0B77D1DE5E0}" srcId="{91F36EC2-24ED-4753-9791-9A8553EDCBBC}" destId="{0349B6E9-7544-BB4B-85C6-951FD09310C6}" srcOrd="0" destOrd="0" parTransId="{9D94542F-2217-BF45-95C1-8488DAE779F0}" sibTransId="{F7073C53-EB0B-D647-9968-33A77361958A}"/>
    <dgm:cxn modelId="{11728AEB-D582-E54C-BA06-0BCFBF5BD7BB}" type="presOf" srcId="{C3800F26-F3F3-E947-9B59-20070638AC11}" destId="{C5D19F42-D875-471B-B3BA-94279AA4572A}" srcOrd="0" destOrd="2" presId="urn:microsoft.com/office/officeart/2005/8/layout/hProcess4"/>
    <dgm:cxn modelId="{D2FA6C98-C951-4969-A9F3-569E24EA83A0}" type="presOf" srcId="{1DDCF1C5-B298-4AD1-8F49-CF8E9F982389}" destId="{C6B88CF2-D677-4108-8ABA-79FDE2CC0915}" srcOrd="0" destOrd="0" presId="urn:microsoft.com/office/officeart/2005/8/layout/hProcess4"/>
    <dgm:cxn modelId="{001EFD0F-1449-7749-AD13-FF250A3B9D99}" type="presOf" srcId="{C4F89334-E208-064E-B79E-2AA2FCFDD758}" destId="{9377B456-1F12-4D00-A5B4-5DBC5CC05491}" srcOrd="0" destOrd="1" presId="urn:microsoft.com/office/officeart/2005/8/layout/hProcess4"/>
    <dgm:cxn modelId="{1DFEE617-3864-C242-8C97-6BB5092D1C20}" type="presOf" srcId="{C4F89334-E208-064E-B79E-2AA2FCFDD758}" destId="{D5923B95-FF02-4CEA-9302-1DE24089B7CA}" srcOrd="1" destOrd="1" presId="urn:microsoft.com/office/officeart/2005/8/layout/hProcess4"/>
    <dgm:cxn modelId="{D329A7F1-1730-4973-89CC-EF3F1C2D1BDA}" srcId="{901B2E89-B200-4821-A632-0F4070DC440F}" destId="{705B9D05-1D33-44AC-AD02-914FBE6821F9}" srcOrd="3" destOrd="0" parTransId="{B5020914-E382-42C0-B7DD-9E904E9A7C2C}" sibTransId="{6F144D07-6905-4ABC-912C-65D04364635E}"/>
    <dgm:cxn modelId="{2F38D8D3-2EBA-4EEE-9E5A-89CBDF2423DB}" type="presOf" srcId="{84047715-FEA6-4041-91F5-D98CAE5914FC}" destId="{03068D91-8F3F-42A8-B5A4-2EE882534696}" srcOrd="0" destOrd="0" presId="urn:microsoft.com/office/officeart/2005/8/layout/hProcess4"/>
    <dgm:cxn modelId="{6EC08D22-42A0-4472-9FC8-862BBF88A5DE}" type="presOf" srcId="{705B9D05-1D33-44AC-AD02-914FBE6821F9}" destId="{F57AFF2C-1542-45B8-B271-81A31BA1E253}" srcOrd="1" destOrd="3" presId="urn:microsoft.com/office/officeart/2005/8/layout/hProcess4"/>
    <dgm:cxn modelId="{C035CA75-3645-48CE-808E-36E7E53573EE}" srcId="{A85FD31C-B35E-4AA4-BB9F-7381E24452DD}" destId="{1DDCF1C5-B298-4AD1-8F49-CF8E9F982389}" srcOrd="1" destOrd="0" parTransId="{525E0230-3CE6-4A5E-8951-B87B06302CEB}" sibTransId="{5AF96ABA-505C-4B9C-B716-B6D223D33128}"/>
    <dgm:cxn modelId="{12C9950A-43FE-1142-A248-4951640466DB}" srcId="{84047715-FEA6-4041-91F5-D98CAE5914FC}" destId="{0833A1D8-F231-9547-BA9A-F5E0A8BC7822}" srcOrd="2" destOrd="0" parTransId="{9CA3634E-2546-D64A-A28C-E52F11CA2FC0}" sibTransId="{A7D564AE-DE17-0A47-8F90-76D4625634C4}"/>
    <dgm:cxn modelId="{BD1519DE-7D88-4B1C-A5BB-73AB3DB2E659}" type="presOf" srcId="{A10DDB33-C6AF-4EAD-83E3-497082EFEC0A}" destId="{DF80F714-93AD-4DF9-80D1-9FE9CE65EBE2}" srcOrd="1" destOrd="0" presId="urn:microsoft.com/office/officeart/2005/8/layout/hProcess4"/>
    <dgm:cxn modelId="{DB48B52D-86FC-1845-9D08-0F01BDC57D04}" type="presOf" srcId="{0349B6E9-7544-BB4B-85C6-951FD09310C6}" destId="{66CEF16C-7C8D-4E93-83F6-2C5811106281}" srcOrd="1" destOrd="0" presId="urn:microsoft.com/office/officeart/2005/8/layout/hProcess4"/>
    <dgm:cxn modelId="{F0CDE3C5-F899-48A9-A3DB-832FEE7FBE37}" srcId="{84047715-FEA6-4041-91F5-D98CAE5914FC}" destId="{F0B0C1D5-227C-46B5-9B90-3EAE337C7501}" srcOrd="0" destOrd="0" parTransId="{D671407F-DC56-4E52-8248-AA2D3B9DA714}" sibTransId="{96B3D276-1449-4996-AAE4-BA48E4A151E2}"/>
    <dgm:cxn modelId="{268AC5A4-EA60-4A43-B98F-D0E4A390A463}" type="presOf" srcId="{0464437F-0471-45BC-B6A5-BC643B009147}" destId="{F57AFF2C-1542-45B8-B271-81A31BA1E253}" srcOrd="1" destOrd="1" presId="urn:microsoft.com/office/officeart/2005/8/layout/hProcess4"/>
    <dgm:cxn modelId="{1BDB015D-8389-4390-8AD2-F8F0377CC135}" type="presOf" srcId="{7E5AB1E1-8EA0-434E-B8EA-3B34A0EA4D7F}" destId="{CE20BD0D-E87F-4161-9283-94BFCB7B4D5E}" srcOrd="0" destOrd="1" presId="urn:microsoft.com/office/officeart/2005/8/layout/hProcess4"/>
    <dgm:cxn modelId="{B0AF87BF-67AC-45D3-9094-86A43FAB12BF}" type="presOf" srcId="{FC4583CF-C39C-4F19-ACF5-0C623FB08766}" destId="{F57AFF2C-1542-45B8-B271-81A31BA1E253}" srcOrd="1" destOrd="0" presId="urn:microsoft.com/office/officeart/2005/8/layout/hProcess4"/>
    <dgm:cxn modelId="{F29D0620-5052-444C-85D0-E53C56E347B0}" type="presOf" srcId="{BB72BEB2-3CF1-7143-8628-2D72AE8DA34C}" destId="{31560E4A-C1FC-431A-AC7A-50DAB1D326D7}" srcOrd="0" destOrd="1" presId="urn:microsoft.com/office/officeart/2005/8/layout/hProcess4"/>
    <dgm:cxn modelId="{366FDE1D-5329-426B-900A-FC19220C3A0D}" srcId="{901B2E89-B200-4821-A632-0F4070DC440F}" destId="{FC4583CF-C39C-4F19-ACF5-0C623FB08766}" srcOrd="0" destOrd="0" parTransId="{B273CDA3-7415-414A-AC0C-595C19AC1159}" sibTransId="{DBA5EA1A-64F6-4269-9424-144C6282D5AA}"/>
    <dgm:cxn modelId="{DF53BBDB-188E-477C-92FB-B7BB579118EA}" type="presOf" srcId="{5ECB6BF3-6F60-404E-89AB-E1A9FE3E1F09}" destId="{8DBBF957-CD22-4EBC-9AE6-4843C16B8EA8}" srcOrd="0" destOrd="0" presId="urn:microsoft.com/office/officeart/2005/8/layout/hProcess4"/>
    <dgm:cxn modelId="{BC01BC04-3AC4-49C9-A266-6E2C66BB4CF6}" type="presOf" srcId="{0464437F-0471-45BC-B6A5-BC643B009147}" destId="{C5D19F42-D875-471B-B3BA-94279AA4572A}" srcOrd="0" destOrd="1" presId="urn:microsoft.com/office/officeart/2005/8/layout/hProcess4"/>
    <dgm:cxn modelId="{92A61A7D-8754-2A44-9FAB-C79719E000C8}" type="presOf" srcId="{BB72BEB2-3CF1-7143-8628-2D72AE8DA34C}" destId="{DF80F714-93AD-4DF9-80D1-9FE9CE65EBE2}" srcOrd="1" destOrd="1" presId="urn:microsoft.com/office/officeart/2005/8/layout/hProcess4"/>
    <dgm:cxn modelId="{43C08AE1-4583-4608-84AF-7E6AFF588CB4}" srcId="{A85FD31C-B35E-4AA4-BB9F-7381E24452DD}" destId="{901B2E89-B200-4821-A632-0F4070DC440F}" srcOrd="2" destOrd="0" parTransId="{78CF4F24-3035-48BA-9966-229576D40928}" sibTransId="{56926C36-6DF8-4EF3-810C-DEB5A1D0B18E}"/>
    <dgm:cxn modelId="{39373BA9-5B4F-4386-8457-8FBE10C5F4DA}" type="presOf" srcId="{5AF96ABA-505C-4B9C-B716-B6D223D33128}" destId="{31D9D365-7FCA-42BE-8599-36DEE400D35E}" srcOrd="0" destOrd="0" presId="urn:microsoft.com/office/officeart/2005/8/layout/hProcess4"/>
    <dgm:cxn modelId="{D2500DF6-3446-084F-AA05-7A854230C229}" srcId="{84047715-FEA6-4041-91F5-D98CAE5914FC}" destId="{C4F89334-E208-064E-B79E-2AA2FCFDD758}" srcOrd="1" destOrd="0" parTransId="{6C7213DD-D34F-D246-9BC1-E08F666A18F4}" sibTransId="{9D84C81D-7459-124E-9E8A-C2347126677D}"/>
    <dgm:cxn modelId="{E073CB9C-70CE-6146-8A2B-369150852885}" srcId="{901B2E89-B200-4821-A632-0F4070DC440F}" destId="{C3800F26-F3F3-E947-9B59-20070638AC11}" srcOrd="2" destOrd="0" parTransId="{3FE6C2C1-D458-9D48-A98B-4A930F6F2B7A}" sibTransId="{423F61B0-B7C8-1449-A8E5-1FD39AA512FF}"/>
    <dgm:cxn modelId="{E392E5CE-BF55-4D50-B9EA-86474E30B91D}" type="presOf" srcId="{A10DDB33-C6AF-4EAD-83E3-497082EFEC0A}" destId="{31560E4A-C1FC-431A-AC7A-50DAB1D326D7}" srcOrd="0" destOrd="0" presId="urn:microsoft.com/office/officeart/2005/8/layout/hProcess4"/>
    <dgm:cxn modelId="{E60AB332-6B71-4B89-9AB3-FA3EA4449B3C}" type="presOf" srcId="{91F36EC2-24ED-4753-9791-9A8553EDCBBC}" destId="{E86F4319-1A07-46BD-85F7-B1D20B3E54CC}" srcOrd="0" destOrd="0" presId="urn:microsoft.com/office/officeart/2005/8/layout/hProcess4"/>
    <dgm:cxn modelId="{A78BCC00-ACB6-4712-9F08-A1DA7C1CE157}" type="presOf" srcId="{705B9D05-1D33-44AC-AD02-914FBE6821F9}" destId="{C5D19F42-D875-471B-B3BA-94279AA4572A}" srcOrd="0" destOrd="3" presId="urn:microsoft.com/office/officeart/2005/8/layout/hProcess4"/>
    <dgm:cxn modelId="{4F991576-0054-4A3C-A212-95FA621E0BC0}" type="presOf" srcId="{F0B0C1D5-227C-46B5-9B90-3EAE337C7501}" destId="{9377B456-1F12-4D00-A5B4-5DBC5CC05491}" srcOrd="0" destOrd="0" presId="urn:microsoft.com/office/officeart/2005/8/layout/hProcess4"/>
    <dgm:cxn modelId="{C2171B77-6106-4B5F-BC36-E11B9D844D2C}" type="presOf" srcId="{FC4583CF-C39C-4F19-ACF5-0C623FB08766}" destId="{C5D19F42-D875-471B-B3BA-94279AA4572A}" srcOrd="0" destOrd="0" presId="urn:microsoft.com/office/officeart/2005/8/layout/hProcess4"/>
    <dgm:cxn modelId="{20E6E203-661D-47B3-99A7-F6A3883E6E60}" srcId="{901B2E89-B200-4821-A632-0F4070DC440F}" destId="{0464437F-0471-45BC-B6A5-BC643B009147}" srcOrd="1" destOrd="0" parTransId="{44F9DCF0-0F04-4AF7-AB49-A0222D756D4A}" sibTransId="{52E217A1-7B04-4DD2-B968-EC4DA514D4B0}"/>
    <dgm:cxn modelId="{21CC7200-E0CC-483E-84E1-DA04D2BC1E52}" type="presOf" srcId="{56926C36-6DF8-4EF3-810C-DEB5A1D0B18E}" destId="{DBB0E862-65AB-4E1F-BBD2-4BBE6539E4D0}" srcOrd="0" destOrd="0" presId="urn:microsoft.com/office/officeart/2005/8/layout/hProcess4"/>
    <dgm:cxn modelId="{8E22B32A-A966-AD49-9EF7-26288EB09A7E}" type="presOf" srcId="{0833A1D8-F231-9547-BA9A-F5E0A8BC7822}" destId="{D5923B95-FF02-4CEA-9302-1DE24089B7CA}" srcOrd="1" destOrd="2" presId="urn:microsoft.com/office/officeart/2005/8/layout/hProcess4"/>
    <dgm:cxn modelId="{8F206895-36E2-4CB1-8692-06C07D7441BE}" type="presOf" srcId="{7E5AB1E1-8EA0-434E-B8EA-3B34A0EA4D7F}" destId="{66CEF16C-7C8D-4E93-83F6-2C5811106281}" srcOrd="1" destOrd="1" presId="urn:microsoft.com/office/officeart/2005/8/layout/hProcess4"/>
    <dgm:cxn modelId="{43EB80EE-DF74-4E28-A4EE-69AB6EB4BEA4}" type="presOf" srcId="{F0B0C1D5-227C-46B5-9B90-3EAE337C7501}" destId="{D5923B95-FF02-4CEA-9302-1DE24089B7CA}" srcOrd="1" destOrd="0" presId="urn:microsoft.com/office/officeart/2005/8/layout/hProcess4"/>
    <dgm:cxn modelId="{7833C21C-CE0B-4FCD-9C18-58ECEFA86BE3}" srcId="{A85FD31C-B35E-4AA4-BB9F-7381E24452DD}" destId="{84047715-FEA6-4041-91F5-D98CAE5914FC}" srcOrd="0" destOrd="0" parTransId="{09415B43-C149-43E8-8BBB-688C8A88D13B}" sibTransId="{5ECB6BF3-6F60-404E-89AB-E1A9FE3E1F09}"/>
    <dgm:cxn modelId="{E361C4D1-52DA-4422-8ED4-52AEC71A25C6}" srcId="{1DDCF1C5-B298-4AD1-8F49-CF8E9F982389}" destId="{A10DDB33-C6AF-4EAD-83E3-497082EFEC0A}" srcOrd="0" destOrd="0" parTransId="{BFB9C72A-83CA-475E-A72A-87027594019C}" sibTransId="{03F2CA6E-5C34-45CA-9B7B-AB77F5776D0A}"/>
    <dgm:cxn modelId="{8791FE59-05A6-1042-8073-2773428105F4}" srcId="{1DDCF1C5-B298-4AD1-8F49-CF8E9F982389}" destId="{BB72BEB2-3CF1-7143-8628-2D72AE8DA34C}" srcOrd="1" destOrd="0" parTransId="{2458795D-8F70-0A4D-89E1-88D2B4CA7ECA}" sibTransId="{69C9C7D7-F145-4847-9CDD-3E7F4DFC06DA}"/>
    <dgm:cxn modelId="{7E8DAE59-C071-454C-BEFB-EC56D3D94941}" type="presOf" srcId="{A85FD31C-B35E-4AA4-BB9F-7381E24452DD}" destId="{166E2141-EAAB-4CCF-A8A2-C1EA4277D57F}" srcOrd="0" destOrd="0" presId="urn:microsoft.com/office/officeart/2005/8/layout/hProcess4"/>
    <dgm:cxn modelId="{0C021009-864C-41BD-8577-BE1671F4BDA4}" type="presOf" srcId="{901B2E89-B200-4821-A632-0F4070DC440F}" destId="{FF1CC9A8-0525-4F62-B045-711F36AB032A}" srcOrd="0" destOrd="0" presId="urn:microsoft.com/office/officeart/2005/8/layout/hProcess4"/>
    <dgm:cxn modelId="{7A6FA711-24AD-744D-A707-35F8C9C1FC5D}" type="presOf" srcId="{0349B6E9-7544-BB4B-85C6-951FD09310C6}" destId="{CE20BD0D-E87F-4161-9283-94BFCB7B4D5E}" srcOrd="0" destOrd="0" presId="urn:microsoft.com/office/officeart/2005/8/layout/hProcess4"/>
    <dgm:cxn modelId="{C473922E-25CA-45BC-B167-6F03C48BC49D}" type="presParOf" srcId="{166E2141-EAAB-4CCF-A8A2-C1EA4277D57F}" destId="{3310F84A-1E50-4754-BF19-8606974B11F0}" srcOrd="0" destOrd="0" presId="urn:microsoft.com/office/officeart/2005/8/layout/hProcess4"/>
    <dgm:cxn modelId="{6A6B8051-49D2-4B66-A83C-AA9B2ACCCAF5}" type="presParOf" srcId="{166E2141-EAAB-4CCF-A8A2-C1EA4277D57F}" destId="{27524FFB-61BC-44D5-B047-6651E027F499}" srcOrd="1" destOrd="0" presId="urn:microsoft.com/office/officeart/2005/8/layout/hProcess4"/>
    <dgm:cxn modelId="{F3C3B7FD-F8E8-4840-9BEC-9805B672E4DA}" type="presParOf" srcId="{166E2141-EAAB-4CCF-A8A2-C1EA4277D57F}" destId="{6FCD72C1-FA32-4A2A-95C5-A07FDB028704}" srcOrd="2" destOrd="0" presId="urn:microsoft.com/office/officeart/2005/8/layout/hProcess4"/>
    <dgm:cxn modelId="{F35B718A-1884-437B-8A25-FA0EC3B4DCBD}" type="presParOf" srcId="{6FCD72C1-FA32-4A2A-95C5-A07FDB028704}" destId="{E082AA27-487B-4A70-911C-B4A36E1ADCED}" srcOrd="0" destOrd="0" presId="urn:microsoft.com/office/officeart/2005/8/layout/hProcess4"/>
    <dgm:cxn modelId="{093C7C3B-654C-4351-BBE0-F0FA468186F3}" type="presParOf" srcId="{E082AA27-487B-4A70-911C-B4A36E1ADCED}" destId="{025BB0EA-AE49-452C-8995-9F28CE5A379D}" srcOrd="0" destOrd="0" presId="urn:microsoft.com/office/officeart/2005/8/layout/hProcess4"/>
    <dgm:cxn modelId="{383919F9-0608-4E26-BF4B-5E040E8F8793}" type="presParOf" srcId="{E082AA27-487B-4A70-911C-B4A36E1ADCED}" destId="{9377B456-1F12-4D00-A5B4-5DBC5CC05491}" srcOrd="1" destOrd="0" presId="urn:microsoft.com/office/officeart/2005/8/layout/hProcess4"/>
    <dgm:cxn modelId="{CB48D874-07A4-4B7D-8250-6C1E9574ABFF}" type="presParOf" srcId="{E082AA27-487B-4A70-911C-B4A36E1ADCED}" destId="{D5923B95-FF02-4CEA-9302-1DE24089B7CA}" srcOrd="2" destOrd="0" presId="urn:microsoft.com/office/officeart/2005/8/layout/hProcess4"/>
    <dgm:cxn modelId="{BAA6E01A-53C0-4611-A7D3-1D5D2ED1EBC6}" type="presParOf" srcId="{E082AA27-487B-4A70-911C-B4A36E1ADCED}" destId="{03068D91-8F3F-42A8-B5A4-2EE882534696}" srcOrd="3" destOrd="0" presId="urn:microsoft.com/office/officeart/2005/8/layout/hProcess4"/>
    <dgm:cxn modelId="{1EEF7AFE-F47C-4AB3-9D45-281AC3FFB58B}" type="presParOf" srcId="{E082AA27-487B-4A70-911C-B4A36E1ADCED}" destId="{D4FCB633-F60B-4828-BD23-C66027460D8B}" srcOrd="4" destOrd="0" presId="urn:microsoft.com/office/officeart/2005/8/layout/hProcess4"/>
    <dgm:cxn modelId="{CBB1A4BB-6A80-429B-BDEC-29F89C534076}" type="presParOf" srcId="{6FCD72C1-FA32-4A2A-95C5-A07FDB028704}" destId="{8DBBF957-CD22-4EBC-9AE6-4843C16B8EA8}" srcOrd="1" destOrd="0" presId="urn:microsoft.com/office/officeart/2005/8/layout/hProcess4"/>
    <dgm:cxn modelId="{D9B6E400-63E1-43F4-9F1F-9B2F48859EA9}" type="presParOf" srcId="{6FCD72C1-FA32-4A2A-95C5-A07FDB028704}" destId="{A7FB99CF-A9E0-4A18-8142-3E876BDB220A}" srcOrd="2" destOrd="0" presId="urn:microsoft.com/office/officeart/2005/8/layout/hProcess4"/>
    <dgm:cxn modelId="{6D3C02D9-9214-4433-9A81-B35FFA004FD6}" type="presParOf" srcId="{A7FB99CF-A9E0-4A18-8142-3E876BDB220A}" destId="{36078671-3E33-4248-9351-4B409C5BEF68}" srcOrd="0" destOrd="0" presId="urn:microsoft.com/office/officeart/2005/8/layout/hProcess4"/>
    <dgm:cxn modelId="{D7315858-85C6-4D8F-9807-D781B291DB1B}" type="presParOf" srcId="{A7FB99CF-A9E0-4A18-8142-3E876BDB220A}" destId="{31560E4A-C1FC-431A-AC7A-50DAB1D326D7}" srcOrd="1" destOrd="0" presId="urn:microsoft.com/office/officeart/2005/8/layout/hProcess4"/>
    <dgm:cxn modelId="{EAB3069D-2267-48D6-86D5-67A44DAA00C4}" type="presParOf" srcId="{A7FB99CF-A9E0-4A18-8142-3E876BDB220A}" destId="{DF80F714-93AD-4DF9-80D1-9FE9CE65EBE2}" srcOrd="2" destOrd="0" presId="urn:microsoft.com/office/officeart/2005/8/layout/hProcess4"/>
    <dgm:cxn modelId="{A5A3D4CE-0B04-46EA-908A-D13DA748A400}" type="presParOf" srcId="{A7FB99CF-A9E0-4A18-8142-3E876BDB220A}" destId="{C6B88CF2-D677-4108-8ABA-79FDE2CC0915}" srcOrd="3" destOrd="0" presId="urn:microsoft.com/office/officeart/2005/8/layout/hProcess4"/>
    <dgm:cxn modelId="{886C8BC5-1742-45CC-B3D3-887741D85372}" type="presParOf" srcId="{A7FB99CF-A9E0-4A18-8142-3E876BDB220A}" destId="{28709019-98D6-4992-8EC5-C17CF7773C15}" srcOrd="4" destOrd="0" presId="urn:microsoft.com/office/officeart/2005/8/layout/hProcess4"/>
    <dgm:cxn modelId="{51BED9EE-E9EA-4D3D-891A-74D44A4CD6B4}" type="presParOf" srcId="{6FCD72C1-FA32-4A2A-95C5-A07FDB028704}" destId="{31D9D365-7FCA-42BE-8599-36DEE400D35E}" srcOrd="3" destOrd="0" presId="urn:microsoft.com/office/officeart/2005/8/layout/hProcess4"/>
    <dgm:cxn modelId="{FBFAE3CA-3173-4FC5-9E50-615FD223D99E}" type="presParOf" srcId="{6FCD72C1-FA32-4A2A-95C5-A07FDB028704}" destId="{D21BF3B4-C3C6-4137-8DE3-D659BB60108F}" srcOrd="4" destOrd="0" presId="urn:microsoft.com/office/officeart/2005/8/layout/hProcess4"/>
    <dgm:cxn modelId="{12CC58F8-DD5D-4DAA-808A-4389280815C9}" type="presParOf" srcId="{D21BF3B4-C3C6-4137-8DE3-D659BB60108F}" destId="{AFEF9B84-EB1E-4A7D-80D8-FA8238B88D28}" srcOrd="0" destOrd="0" presId="urn:microsoft.com/office/officeart/2005/8/layout/hProcess4"/>
    <dgm:cxn modelId="{D4A4EE9B-4576-46A6-BF18-F9F6C988CF32}" type="presParOf" srcId="{D21BF3B4-C3C6-4137-8DE3-D659BB60108F}" destId="{C5D19F42-D875-471B-B3BA-94279AA4572A}" srcOrd="1" destOrd="0" presId="urn:microsoft.com/office/officeart/2005/8/layout/hProcess4"/>
    <dgm:cxn modelId="{1948C6C0-6B87-4E28-8372-A1ABDA5281C3}" type="presParOf" srcId="{D21BF3B4-C3C6-4137-8DE3-D659BB60108F}" destId="{F57AFF2C-1542-45B8-B271-81A31BA1E253}" srcOrd="2" destOrd="0" presId="urn:microsoft.com/office/officeart/2005/8/layout/hProcess4"/>
    <dgm:cxn modelId="{7B8808FF-B457-481F-82FC-23EC260DA934}" type="presParOf" srcId="{D21BF3B4-C3C6-4137-8DE3-D659BB60108F}" destId="{FF1CC9A8-0525-4F62-B045-711F36AB032A}" srcOrd="3" destOrd="0" presId="urn:microsoft.com/office/officeart/2005/8/layout/hProcess4"/>
    <dgm:cxn modelId="{7A6F167B-67FE-4781-93F1-43B49C6C66B5}" type="presParOf" srcId="{D21BF3B4-C3C6-4137-8DE3-D659BB60108F}" destId="{66993295-7BEA-4BDB-9C21-892723C24A3C}" srcOrd="4" destOrd="0" presId="urn:microsoft.com/office/officeart/2005/8/layout/hProcess4"/>
    <dgm:cxn modelId="{26199A56-62AF-4208-BAC0-A5D604867C8E}" type="presParOf" srcId="{6FCD72C1-FA32-4A2A-95C5-A07FDB028704}" destId="{DBB0E862-65AB-4E1F-BBD2-4BBE6539E4D0}" srcOrd="5" destOrd="0" presId="urn:microsoft.com/office/officeart/2005/8/layout/hProcess4"/>
    <dgm:cxn modelId="{B1F2A890-C455-4089-8699-3144BB10BC3D}" type="presParOf" srcId="{6FCD72C1-FA32-4A2A-95C5-A07FDB028704}" destId="{8E5D0D1B-4EC2-49AC-B0DC-26D4E2A97122}" srcOrd="6" destOrd="0" presId="urn:microsoft.com/office/officeart/2005/8/layout/hProcess4"/>
    <dgm:cxn modelId="{E3635962-F112-411F-B10A-153A91E90C28}" type="presParOf" srcId="{8E5D0D1B-4EC2-49AC-B0DC-26D4E2A97122}" destId="{D9107698-52F2-4FB5-BFD9-E19D4413A45D}" srcOrd="0" destOrd="0" presId="urn:microsoft.com/office/officeart/2005/8/layout/hProcess4"/>
    <dgm:cxn modelId="{C5BDF6F4-E46B-4C93-B6E4-3C9F9BA3E2E8}" type="presParOf" srcId="{8E5D0D1B-4EC2-49AC-B0DC-26D4E2A97122}" destId="{CE20BD0D-E87F-4161-9283-94BFCB7B4D5E}" srcOrd="1" destOrd="0" presId="urn:microsoft.com/office/officeart/2005/8/layout/hProcess4"/>
    <dgm:cxn modelId="{DBFC6EA0-ECCB-447C-8C90-245AF73DE478}" type="presParOf" srcId="{8E5D0D1B-4EC2-49AC-B0DC-26D4E2A97122}" destId="{66CEF16C-7C8D-4E93-83F6-2C5811106281}" srcOrd="2" destOrd="0" presId="urn:microsoft.com/office/officeart/2005/8/layout/hProcess4"/>
    <dgm:cxn modelId="{F387AEE1-2D6C-41BD-8D31-43DFDC7D582D}" type="presParOf" srcId="{8E5D0D1B-4EC2-49AC-B0DC-26D4E2A97122}" destId="{E86F4319-1A07-46BD-85F7-B1D20B3E54CC}" srcOrd="3" destOrd="0" presId="urn:microsoft.com/office/officeart/2005/8/layout/hProcess4"/>
    <dgm:cxn modelId="{8A5C3BED-8F08-410C-A821-86809AA2A8D3}" type="presParOf" srcId="{8E5D0D1B-4EC2-49AC-B0DC-26D4E2A97122}" destId="{9A40D375-FDA0-4EEF-B5E1-E48FF7946E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F6D03-E4B0-49CA-8150-1F8A9D2C6068}" type="doc">
      <dgm:prSet loTypeId="urn:microsoft.com/office/officeart/2005/8/layout/pyramid1" loCatId="pyramid" qsTypeId="urn:microsoft.com/office/officeart/2005/8/quickstyle/simple1" qsCatId="simple" csTypeId="urn:microsoft.com/office/officeart/2005/8/colors/accent6_4" csCatId="accent6" phldr="1"/>
      <dgm:spPr/>
    </dgm:pt>
    <dgm:pt modelId="{3FCA21D6-C069-4319-AED8-3EDA7C7C0BF1}">
      <dgm:prSet phldrT="[Text]" custT="1"/>
      <dgm:spPr>
        <a:solidFill>
          <a:srgbClr val="FFC75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smtClean="0"/>
            <a:t/>
          </a:r>
          <a:br>
            <a:rPr lang="en-US" sz="2400" smtClean="0"/>
          </a:br>
          <a:r>
            <a:rPr lang="en-US" sz="2400" smtClean="0"/>
            <a:t>Action</a:t>
          </a:r>
          <a:endParaRPr lang="en-US" sz="1600" dirty="0" smtClean="0"/>
        </a:p>
      </dgm:t>
    </dgm:pt>
    <dgm:pt modelId="{A1168644-8663-4DAE-B4C6-60C7B0579D4D}" type="parTrans" cxnId="{E1AEA83A-512D-4FDD-8669-791759FD52D6}">
      <dgm:prSet/>
      <dgm:spPr/>
      <dgm:t>
        <a:bodyPr/>
        <a:lstStyle/>
        <a:p>
          <a:endParaRPr lang="en-US"/>
        </a:p>
      </dgm:t>
    </dgm:pt>
    <dgm:pt modelId="{9598502A-CE4F-4756-AA07-767AECD644C0}" type="sibTrans" cxnId="{E1AEA83A-512D-4FDD-8669-791759FD52D6}">
      <dgm:prSet/>
      <dgm:spPr/>
      <dgm:t>
        <a:bodyPr/>
        <a:lstStyle/>
        <a:p>
          <a:endParaRPr lang="en-US"/>
        </a:p>
      </dgm:t>
    </dgm:pt>
    <dgm:pt modelId="{29AA12D0-C89B-44B1-973F-8B515E5B1C0B}">
      <dgm:prSet phldrT="[Text]"/>
      <dgm:spPr>
        <a:solidFill>
          <a:srgbClr val="FFC758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CD5836C-CA75-418E-A1BA-66CEC4FB8348}" type="parTrans" cxnId="{EC3BCA87-048B-4BE2-931E-531D3FE41203}">
      <dgm:prSet/>
      <dgm:spPr/>
      <dgm:t>
        <a:bodyPr/>
        <a:lstStyle/>
        <a:p>
          <a:endParaRPr lang="en-US"/>
        </a:p>
      </dgm:t>
    </dgm:pt>
    <dgm:pt modelId="{08401235-C548-4340-8ECD-D73A13FEA6FA}" type="sibTrans" cxnId="{EC3BCA87-048B-4BE2-931E-531D3FE41203}">
      <dgm:prSet/>
      <dgm:spPr/>
      <dgm:t>
        <a:bodyPr/>
        <a:lstStyle/>
        <a:p>
          <a:endParaRPr lang="en-US"/>
        </a:p>
      </dgm:t>
    </dgm:pt>
    <dgm:pt modelId="{1EAAE390-60ED-483D-976E-C75541A70A4E}">
      <dgm:prSet phldrT="[Text]" custT="1"/>
      <dgm:spPr>
        <a:solidFill>
          <a:srgbClr val="FFC75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smtClean="0"/>
            <a:t>Reliable Information &amp; Harmonized Tools</a:t>
          </a:r>
          <a:endParaRPr lang="en-US" sz="2400" dirty="0"/>
        </a:p>
      </dgm:t>
    </dgm:pt>
    <dgm:pt modelId="{2E0B7376-1828-4D64-8674-1040120D9F3A}" type="parTrans" cxnId="{D5D5E295-7EAF-4154-8E36-AD6F0A884528}">
      <dgm:prSet/>
      <dgm:spPr/>
      <dgm:t>
        <a:bodyPr/>
        <a:lstStyle/>
        <a:p>
          <a:endParaRPr lang="en-US"/>
        </a:p>
      </dgm:t>
    </dgm:pt>
    <dgm:pt modelId="{B5357402-7121-488D-BB87-D04011351B42}" type="sibTrans" cxnId="{D5D5E295-7EAF-4154-8E36-AD6F0A884528}">
      <dgm:prSet/>
      <dgm:spPr/>
      <dgm:t>
        <a:bodyPr/>
        <a:lstStyle/>
        <a:p>
          <a:endParaRPr lang="en-US"/>
        </a:p>
      </dgm:t>
    </dgm:pt>
    <dgm:pt modelId="{F86DD020-706A-4196-83DA-6E3AEB36EA3B}">
      <dgm:prSet phldrT="[Text]" custT="1"/>
      <dgm:spPr>
        <a:solidFill>
          <a:srgbClr val="FFC75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Ambition</a:t>
          </a:r>
          <a:endParaRPr lang="en-US" sz="2800" dirty="0" smtClean="0"/>
        </a:p>
      </dgm:t>
    </dgm:pt>
    <dgm:pt modelId="{F003882E-6E8C-4E7F-B054-9A4AF6BB04D2}" type="parTrans" cxnId="{4C194B53-BC6D-4CD4-8C8C-205BE694CAC7}">
      <dgm:prSet/>
      <dgm:spPr/>
      <dgm:t>
        <a:bodyPr/>
        <a:lstStyle/>
        <a:p>
          <a:endParaRPr lang="en-US"/>
        </a:p>
      </dgm:t>
    </dgm:pt>
    <dgm:pt modelId="{C51BEA8C-0AC6-492F-951C-68489DFD5E4C}" type="sibTrans" cxnId="{4C194B53-BC6D-4CD4-8C8C-205BE694CAC7}">
      <dgm:prSet/>
      <dgm:spPr/>
      <dgm:t>
        <a:bodyPr/>
        <a:lstStyle/>
        <a:p>
          <a:endParaRPr lang="en-US"/>
        </a:p>
      </dgm:t>
    </dgm:pt>
    <dgm:pt modelId="{A2376980-8987-4ACD-AA17-CC9703C0FFF9}">
      <dgm:prSet phldrT="[Text]"/>
      <dgm:spPr>
        <a:solidFill>
          <a:srgbClr val="FFC758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7E87F04-79B5-4CCF-9AC8-0C05722EEC26}" type="sibTrans" cxnId="{0743E10A-FFD6-41E4-8AF4-22C3544A45BD}">
      <dgm:prSet/>
      <dgm:spPr/>
      <dgm:t>
        <a:bodyPr/>
        <a:lstStyle/>
        <a:p>
          <a:endParaRPr lang="en-US"/>
        </a:p>
      </dgm:t>
    </dgm:pt>
    <dgm:pt modelId="{6997F241-2009-405F-9700-40284453A53D}" type="parTrans" cxnId="{0743E10A-FFD6-41E4-8AF4-22C3544A45BD}">
      <dgm:prSet/>
      <dgm:spPr/>
      <dgm:t>
        <a:bodyPr/>
        <a:lstStyle/>
        <a:p>
          <a:endParaRPr lang="en-US"/>
        </a:p>
      </dgm:t>
    </dgm:pt>
    <dgm:pt modelId="{CDA691A3-04CE-445D-9082-887489B41BF9}" type="pres">
      <dgm:prSet presAssocID="{13AF6D03-E4B0-49CA-8150-1F8A9D2C6068}" presName="Name0" presStyleCnt="0">
        <dgm:presLayoutVars>
          <dgm:dir/>
          <dgm:animLvl val="lvl"/>
          <dgm:resizeHandles val="exact"/>
        </dgm:presLayoutVars>
      </dgm:prSet>
      <dgm:spPr/>
    </dgm:pt>
    <dgm:pt modelId="{4EB31157-13EA-4A49-BCEA-ECAF93145B83}" type="pres">
      <dgm:prSet presAssocID="{3FCA21D6-C069-4319-AED8-3EDA7C7C0BF1}" presName="Name8" presStyleCnt="0"/>
      <dgm:spPr/>
    </dgm:pt>
    <dgm:pt modelId="{71CD3D04-CE3C-41BD-9420-F6FD0FDA9873}" type="pres">
      <dgm:prSet presAssocID="{3FCA21D6-C069-4319-AED8-3EDA7C7C0BF1}" presName="level" presStyleLbl="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AD160-60F6-4B4A-B6A0-3B25CD1C165E}" type="pres">
      <dgm:prSet presAssocID="{3FCA21D6-C069-4319-AED8-3EDA7C7C0B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6CE8B-CCA3-4A2B-A217-9A627EED9065}" type="pres">
      <dgm:prSet presAssocID="{F86DD020-706A-4196-83DA-6E3AEB36EA3B}" presName="Name8" presStyleCnt="0"/>
      <dgm:spPr/>
    </dgm:pt>
    <dgm:pt modelId="{B44CB20B-98AF-467B-842E-E0A0DEBA0B65}" type="pres">
      <dgm:prSet presAssocID="{F86DD020-706A-4196-83DA-6E3AEB36EA3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90B8-B77B-498A-A362-6BB34101CA69}" type="pres">
      <dgm:prSet presAssocID="{F86DD020-706A-4196-83DA-6E3AEB36EA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7F80B-ECB0-4AD5-8761-056C9099FC46}" type="pres">
      <dgm:prSet presAssocID="{29AA12D0-C89B-44B1-973F-8B515E5B1C0B}" presName="Name8" presStyleCnt="0"/>
      <dgm:spPr/>
    </dgm:pt>
    <dgm:pt modelId="{60923D08-DC24-4A8D-AB5D-888E2746270D}" type="pres">
      <dgm:prSet presAssocID="{29AA12D0-C89B-44B1-973F-8B515E5B1C0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5E6E0-5FF0-440F-AF9E-58DFDCD87EA0}" type="pres">
      <dgm:prSet presAssocID="{29AA12D0-C89B-44B1-973F-8B515E5B1C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3C0D2-8150-4DFD-B88F-7AB28DAA4D46}" type="pres">
      <dgm:prSet presAssocID="{A2376980-8987-4ACD-AA17-CC9703C0FFF9}" presName="Name8" presStyleCnt="0"/>
      <dgm:spPr/>
    </dgm:pt>
    <dgm:pt modelId="{BA504BC8-BD32-4A03-8FA0-3E515A845E96}" type="pres">
      <dgm:prSet presAssocID="{A2376980-8987-4ACD-AA17-CC9703C0FFF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56FC-C2EE-4382-BF51-853AE2961CC5}" type="pres">
      <dgm:prSet presAssocID="{A2376980-8987-4ACD-AA17-CC9703C0FF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3F487-9AEB-4A5F-B619-4207FA165DED}" type="pres">
      <dgm:prSet presAssocID="{1EAAE390-60ED-483D-976E-C75541A70A4E}" presName="Name8" presStyleCnt="0"/>
      <dgm:spPr/>
    </dgm:pt>
    <dgm:pt modelId="{F0D1102F-8AD7-487D-9FAC-27D5A8C7E9CC}" type="pres">
      <dgm:prSet presAssocID="{1EAAE390-60ED-483D-976E-C75541A70A4E}" presName="level" presStyleLbl="node1" presStyleIdx="4" presStyleCnt="5" custScaleX="100000" custLinFactNeighborX="-859" custLinFactNeighborY="-43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42AF3-26EF-4755-A8C7-5C1D1220EA46}" type="pres">
      <dgm:prSet presAssocID="{1EAAE390-60ED-483D-976E-C75541A70A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E8D11-82B1-4E4B-9ACE-96D4F7E0646C}" type="presOf" srcId="{3FCA21D6-C069-4319-AED8-3EDA7C7C0BF1}" destId="{71CD3D04-CE3C-41BD-9420-F6FD0FDA9873}" srcOrd="0" destOrd="0" presId="urn:microsoft.com/office/officeart/2005/8/layout/pyramid1"/>
    <dgm:cxn modelId="{2C09877D-7B1D-47CE-9AE5-172473E25AB0}" type="presOf" srcId="{29AA12D0-C89B-44B1-973F-8B515E5B1C0B}" destId="{60923D08-DC24-4A8D-AB5D-888E2746270D}" srcOrd="0" destOrd="0" presId="urn:microsoft.com/office/officeart/2005/8/layout/pyramid1"/>
    <dgm:cxn modelId="{C748A7FC-27D8-4D4E-9C5E-454A4D2BAFEE}" type="presOf" srcId="{A2376980-8987-4ACD-AA17-CC9703C0FFF9}" destId="{BA504BC8-BD32-4A03-8FA0-3E515A845E96}" srcOrd="0" destOrd="0" presId="urn:microsoft.com/office/officeart/2005/8/layout/pyramid1"/>
    <dgm:cxn modelId="{EEA26C74-FBCA-485C-9AC5-F9C507BB5854}" type="presOf" srcId="{13AF6D03-E4B0-49CA-8150-1F8A9D2C6068}" destId="{CDA691A3-04CE-445D-9082-887489B41BF9}" srcOrd="0" destOrd="0" presId="urn:microsoft.com/office/officeart/2005/8/layout/pyramid1"/>
    <dgm:cxn modelId="{0743E10A-FFD6-41E4-8AF4-22C3544A45BD}" srcId="{13AF6D03-E4B0-49CA-8150-1F8A9D2C6068}" destId="{A2376980-8987-4ACD-AA17-CC9703C0FFF9}" srcOrd="3" destOrd="0" parTransId="{6997F241-2009-405F-9700-40284453A53D}" sibTransId="{B7E87F04-79B5-4CCF-9AC8-0C05722EEC26}"/>
    <dgm:cxn modelId="{0D998075-2BE9-46F1-9045-829A77A444BC}" type="presOf" srcId="{29AA12D0-C89B-44B1-973F-8B515E5B1C0B}" destId="{AFA5E6E0-5FF0-440F-AF9E-58DFDCD87EA0}" srcOrd="1" destOrd="0" presId="urn:microsoft.com/office/officeart/2005/8/layout/pyramid1"/>
    <dgm:cxn modelId="{D5D5E295-7EAF-4154-8E36-AD6F0A884528}" srcId="{13AF6D03-E4B0-49CA-8150-1F8A9D2C6068}" destId="{1EAAE390-60ED-483D-976E-C75541A70A4E}" srcOrd="4" destOrd="0" parTransId="{2E0B7376-1828-4D64-8674-1040120D9F3A}" sibTransId="{B5357402-7121-488D-BB87-D04011351B42}"/>
    <dgm:cxn modelId="{AF377E0A-474D-444E-9E78-BCEEC965CC7D}" type="presOf" srcId="{F86DD020-706A-4196-83DA-6E3AEB36EA3B}" destId="{9A7690B8-B77B-498A-A362-6BB34101CA69}" srcOrd="1" destOrd="0" presId="urn:microsoft.com/office/officeart/2005/8/layout/pyramid1"/>
    <dgm:cxn modelId="{B9A06E58-E9D2-4FBF-A16C-04BF1E9F31E2}" type="presOf" srcId="{1EAAE390-60ED-483D-976E-C75541A70A4E}" destId="{F0D1102F-8AD7-487D-9FAC-27D5A8C7E9CC}" srcOrd="0" destOrd="0" presId="urn:microsoft.com/office/officeart/2005/8/layout/pyramid1"/>
    <dgm:cxn modelId="{E14272F1-5185-4289-9A60-4AC91E8B7558}" type="presOf" srcId="{A2376980-8987-4ACD-AA17-CC9703C0FFF9}" destId="{4ED856FC-C2EE-4382-BF51-853AE2961CC5}" srcOrd="1" destOrd="0" presId="urn:microsoft.com/office/officeart/2005/8/layout/pyramid1"/>
    <dgm:cxn modelId="{4FC01185-1420-46E1-879B-47B7018D3DE0}" type="presOf" srcId="{1EAAE390-60ED-483D-976E-C75541A70A4E}" destId="{C7542AF3-26EF-4755-A8C7-5C1D1220EA46}" srcOrd="1" destOrd="0" presId="urn:microsoft.com/office/officeart/2005/8/layout/pyramid1"/>
    <dgm:cxn modelId="{EC3BCA87-048B-4BE2-931E-531D3FE41203}" srcId="{13AF6D03-E4B0-49CA-8150-1F8A9D2C6068}" destId="{29AA12D0-C89B-44B1-973F-8B515E5B1C0B}" srcOrd="2" destOrd="0" parTransId="{CCD5836C-CA75-418E-A1BA-66CEC4FB8348}" sibTransId="{08401235-C548-4340-8ECD-D73A13FEA6FA}"/>
    <dgm:cxn modelId="{E1AEA83A-512D-4FDD-8669-791759FD52D6}" srcId="{13AF6D03-E4B0-49CA-8150-1F8A9D2C6068}" destId="{3FCA21D6-C069-4319-AED8-3EDA7C7C0BF1}" srcOrd="0" destOrd="0" parTransId="{A1168644-8663-4DAE-B4C6-60C7B0579D4D}" sibTransId="{9598502A-CE4F-4756-AA07-767AECD644C0}"/>
    <dgm:cxn modelId="{13C68642-7306-4C06-A8BE-1A702DAE7A8E}" type="presOf" srcId="{3FCA21D6-C069-4319-AED8-3EDA7C7C0BF1}" destId="{A89AD160-60F6-4B4A-B6A0-3B25CD1C165E}" srcOrd="1" destOrd="0" presId="urn:microsoft.com/office/officeart/2005/8/layout/pyramid1"/>
    <dgm:cxn modelId="{DD148776-920C-4C60-9E8A-138B493EC219}" type="presOf" srcId="{F86DD020-706A-4196-83DA-6E3AEB36EA3B}" destId="{B44CB20B-98AF-467B-842E-E0A0DEBA0B65}" srcOrd="0" destOrd="0" presId="urn:microsoft.com/office/officeart/2005/8/layout/pyramid1"/>
    <dgm:cxn modelId="{4C194B53-BC6D-4CD4-8C8C-205BE694CAC7}" srcId="{13AF6D03-E4B0-49CA-8150-1F8A9D2C6068}" destId="{F86DD020-706A-4196-83DA-6E3AEB36EA3B}" srcOrd="1" destOrd="0" parTransId="{F003882E-6E8C-4E7F-B054-9A4AF6BB04D2}" sibTransId="{C51BEA8C-0AC6-492F-951C-68489DFD5E4C}"/>
    <dgm:cxn modelId="{023F6D16-8178-4FD4-837B-C1683C740FAF}" type="presParOf" srcId="{CDA691A3-04CE-445D-9082-887489B41BF9}" destId="{4EB31157-13EA-4A49-BCEA-ECAF93145B83}" srcOrd="0" destOrd="0" presId="urn:microsoft.com/office/officeart/2005/8/layout/pyramid1"/>
    <dgm:cxn modelId="{E53EADEC-BB43-405B-99FD-ADE580E18028}" type="presParOf" srcId="{4EB31157-13EA-4A49-BCEA-ECAF93145B83}" destId="{71CD3D04-CE3C-41BD-9420-F6FD0FDA9873}" srcOrd="0" destOrd="0" presId="urn:microsoft.com/office/officeart/2005/8/layout/pyramid1"/>
    <dgm:cxn modelId="{B92978A5-AB8D-44EF-9BD9-85D6F0CBB7CA}" type="presParOf" srcId="{4EB31157-13EA-4A49-BCEA-ECAF93145B83}" destId="{A89AD160-60F6-4B4A-B6A0-3B25CD1C165E}" srcOrd="1" destOrd="0" presId="urn:microsoft.com/office/officeart/2005/8/layout/pyramid1"/>
    <dgm:cxn modelId="{80790640-7E3D-4857-8E3D-170829ADFCD9}" type="presParOf" srcId="{CDA691A3-04CE-445D-9082-887489B41BF9}" destId="{9F86CE8B-CCA3-4A2B-A217-9A627EED9065}" srcOrd="1" destOrd="0" presId="urn:microsoft.com/office/officeart/2005/8/layout/pyramid1"/>
    <dgm:cxn modelId="{769B4A04-A096-452A-A6AA-52A2AC4F6D21}" type="presParOf" srcId="{9F86CE8B-CCA3-4A2B-A217-9A627EED9065}" destId="{B44CB20B-98AF-467B-842E-E0A0DEBA0B65}" srcOrd="0" destOrd="0" presId="urn:microsoft.com/office/officeart/2005/8/layout/pyramid1"/>
    <dgm:cxn modelId="{3523719B-A9E8-4262-A944-E42575F2A395}" type="presParOf" srcId="{9F86CE8B-CCA3-4A2B-A217-9A627EED9065}" destId="{9A7690B8-B77B-498A-A362-6BB34101CA69}" srcOrd="1" destOrd="0" presId="urn:microsoft.com/office/officeart/2005/8/layout/pyramid1"/>
    <dgm:cxn modelId="{35758DC4-F8FB-49E5-8663-9F079FC4B24E}" type="presParOf" srcId="{CDA691A3-04CE-445D-9082-887489B41BF9}" destId="{ADD7F80B-ECB0-4AD5-8761-056C9099FC46}" srcOrd="2" destOrd="0" presId="urn:microsoft.com/office/officeart/2005/8/layout/pyramid1"/>
    <dgm:cxn modelId="{8EB0D5C3-BB8C-49DD-A23B-CD62B1B48064}" type="presParOf" srcId="{ADD7F80B-ECB0-4AD5-8761-056C9099FC46}" destId="{60923D08-DC24-4A8D-AB5D-888E2746270D}" srcOrd="0" destOrd="0" presId="urn:microsoft.com/office/officeart/2005/8/layout/pyramid1"/>
    <dgm:cxn modelId="{58C9E20D-E330-4B00-A351-5EBE594AA824}" type="presParOf" srcId="{ADD7F80B-ECB0-4AD5-8761-056C9099FC46}" destId="{AFA5E6E0-5FF0-440F-AF9E-58DFDCD87EA0}" srcOrd="1" destOrd="0" presId="urn:microsoft.com/office/officeart/2005/8/layout/pyramid1"/>
    <dgm:cxn modelId="{E92FAD8B-74FD-480D-93E0-8060BCFFA5EF}" type="presParOf" srcId="{CDA691A3-04CE-445D-9082-887489B41BF9}" destId="{AA03C0D2-8150-4DFD-B88F-7AB28DAA4D46}" srcOrd="3" destOrd="0" presId="urn:microsoft.com/office/officeart/2005/8/layout/pyramid1"/>
    <dgm:cxn modelId="{F3D3030A-E190-4F5F-8349-0C70155EC85E}" type="presParOf" srcId="{AA03C0D2-8150-4DFD-B88F-7AB28DAA4D46}" destId="{BA504BC8-BD32-4A03-8FA0-3E515A845E96}" srcOrd="0" destOrd="0" presId="urn:microsoft.com/office/officeart/2005/8/layout/pyramid1"/>
    <dgm:cxn modelId="{52EDE143-E976-4265-B07E-0F48EFFA6C57}" type="presParOf" srcId="{AA03C0D2-8150-4DFD-B88F-7AB28DAA4D46}" destId="{4ED856FC-C2EE-4382-BF51-853AE2961CC5}" srcOrd="1" destOrd="0" presId="urn:microsoft.com/office/officeart/2005/8/layout/pyramid1"/>
    <dgm:cxn modelId="{0C35819A-DA94-4515-BF4F-9398CDE1DF23}" type="presParOf" srcId="{CDA691A3-04CE-445D-9082-887489B41BF9}" destId="{2AB3F487-9AEB-4A5F-B619-4207FA165DED}" srcOrd="4" destOrd="0" presId="urn:microsoft.com/office/officeart/2005/8/layout/pyramid1"/>
    <dgm:cxn modelId="{9CDC24D8-0210-4B00-9BAE-BEDF2B74EDBD}" type="presParOf" srcId="{2AB3F487-9AEB-4A5F-B619-4207FA165DED}" destId="{F0D1102F-8AD7-487D-9FAC-27D5A8C7E9CC}" srcOrd="0" destOrd="0" presId="urn:microsoft.com/office/officeart/2005/8/layout/pyramid1"/>
    <dgm:cxn modelId="{469F4DF5-A3E5-4E05-8765-DDF656E66A09}" type="presParOf" srcId="{2AB3F487-9AEB-4A5F-B619-4207FA165DED}" destId="{C7542AF3-26EF-4755-A8C7-5C1D1220EA4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85C85-AFF2-4610-AF80-877FE59143FE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8282A33-02CB-4F27-9F1B-E1AE25389FDB}">
      <dgm:prSet phldrT="[Text]"/>
      <dgm:spPr>
        <a:solidFill>
          <a:srgbClr val="FFC7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National Assessment Framework</a:t>
          </a:r>
          <a:endParaRPr lang="en-US" dirty="0">
            <a:solidFill>
              <a:schemeClr val="tx1"/>
            </a:solidFill>
          </a:endParaRPr>
        </a:p>
      </dgm:t>
    </dgm:pt>
    <dgm:pt modelId="{9AC9285B-657C-43CB-B0DE-03DE3FC9FEDC}" type="parTrans" cxnId="{D70ED01C-FAC7-484F-A97A-2DE942401CCC}">
      <dgm:prSet/>
      <dgm:spPr/>
      <dgm:t>
        <a:bodyPr/>
        <a:lstStyle/>
        <a:p>
          <a:endParaRPr lang="en-US"/>
        </a:p>
      </dgm:t>
    </dgm:pt>
    <dgm:pt modelId="{C7E6C24A-F04A-4AE2-ACA1-44DA4067D7BB}" type="sibTrans" cxnId="{D70ED01C-FAC7-484F-A97A-2DE942401CCC}">
      <dgm:prSet/>
      <dgm:spPr>
        <a:solidFill>
          <a:srgbClr val="FFC758"/>
        </a:solidFill>
      </dgm:spPr>
      <dgm:t>
        <a:bodyPr/>
        <a:lstStyle/>
        <a:p>
          <a:endParaRPr lang="en-US"/>
        </a:p>
      </dgm:t>
    </dgm:pt>
    <dgm:pt modelId="{C6A8F3CB-0087-4796-B5E3-E924E97C1C2F}">
      <dgm:prSet phldrT="[Text]"/>
      <dgm:spPr>
        <a:solidFill>
          <a:srgbClr val="FFC7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National Profile</a:t>
          </a:r>
          <a:endParaRPr lang="en-US" dirty="0">
            <a:solidFill>
              <a:schemeClr val="tx1"/>
            </a:solidFill>
          </a:endParaRPr>
        </a:p>
      </dgm:t>
    </dgm:pt>
    <dgm:pt modelId="{5DE5236E-A436-4BDB-B25D-A4B99FD52BB5}" type="parTrans" cxnId="{E5A07BE4-EC97-402E-B1CF-4F11E86C4E92}">
      <dgm:prSet/>
      <dgm:spPr/>
      <dgm:t>
        <a:bodyPr/>
        <a:lstStyle/>
        <a:p>
          <a:endParaRPr lang="en-US"/>
        </a:p>
      </dgm:t>
    </dgm:pt>
    <dgm:pt modelId="{EB01643C-9ECB-42D7-964C-5F0FD5FFCDDC}" type="sibTrans" cxnId="{E5A07BE4-EC97-402E-B1CF-4F11E86C4E92}">
      <dgm:prSet/>
      <dgm:spPr/>
      <dgm:t>
        <a:bodyPr/>
        <a:lstStyle/>
        <a:p>
          <a:endParaRPr lang="en-US"/>
        </a:p>
      </dgm:t>
    </dgm:pt>
    <dgm:pt modelId="{15688DDB-3AFF-4BC5-BAFC-0327F9FC8E27}">
      <dgm:prSet phldrT="[Text]"/>
      <dgm:spPr>
        <a:solidFill>
          <a:srgbClr val="FFC7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Peer Review</a:t>
          </a:r>
          <a:endParaRPr lang="en-US" dirty="0">
            <a:solidFill>
              <a:schemeClr val="tx1"/>
            </a:solidFill>
          </a:endParaRPr>
        </a:p>
      </dgm:t>
    </dgm:pt>
    <dgm:pt modelId="{561A985C-999E-4C19-BB6A-35EDBF458D77}" type="parTrans" cxnId="{0298AC5D-566B-482E-B2BA-96EF4238E844}">
      <dgm:prSet/>
      <dgm:spPr/>
      <dgm:t>
        <a:bodyPr/>
        <a:lstStyle/>
        <a:p>
          <a:endParaRPr lang="en-US"/>
        </a:p>
      </dgm:t>
    </dgm:pt>
    <dgm:pt modelId="{79306E68-FBA8-4E29-8944-F5F937E9D6E9}" type="sibTrans" cxnId="{0298AC5D-566B-482E-B2BA-96EF4238E844}">
      <dgm:prSet/>
      <dgm:spPr/>
      <dgm:t>
        <a:bodyPr/>
        <a:lstStyle/>
        <a:p>
          <a:endParaRPr lang="en-US"/>
        </a:p>
      </dgm:t>
    </dgm:pt>
    <dgm:pt modelId="{6548137A-B1F1-4D22-9F9A-FCD3E44C3D25}">
      <dgm:prSet phldrT="[Text]"/>
      <dgm:spPr>
        <a:solidFill>
          <a:srgbClr val="FFC758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Dissemination</a:t>
          </a:r>
          <a:endParaRPr lang="en-US" dirty="0">
            <a:solidFill>
              <a:schemeClr val="tx1"/>
            </a:solidFill>
          </a:endParaRPr>
        </a:p>
      </dgm:t>
    </dgm:pt>
    <dgm:pt modelId="{FAE2E017-A9D8-4F09-8A7F-9D2309A9CF73}" type="parTrans" cxnId="{8311F199-36B1-4AEB-8099-9F65459811EF}">
      <dgm:prSet/>
      <dgm:spPr/>
      <dgm:t>
        <a:bodyPr/>
        <a:lstStyle/>
        <a:p>
          <a:endParaRPr lang="en-US"/>
        </a:p>
      </dgm:t>
    </dgm:pt>
    <dgm:pt modelId="{0C065952-F39E-4F33-97DF-6012CC548F26}" type="sibTrans" cxnId="{8311F199-36B1-4AEB-8099-9F65459811EF}">
      <dgm:prSet/>
      <dgm:spPr>
        <a:solidFill>
          <a:srgbClr val="FFC758"/>
        </a:solidFill>
        <a:ln>
          <a:solidFill>
            <a:srgbClr val="FFC758"/>
          </a:solidFill>
        </a:ln>
      </dgm:spPr>
      <dgm:t>
        <a:bodyPr/>
        <a:lstStyle/>
        <a:p>
          <a:endParaRPr lang="en-US"/>
        </a:p>
      </dgm:t>
    </dgm:pt>
    <dgm:pt modelId="{9EB885AD-B741-4B66-A4FD-9CE6EBE3F9A2}" type="pres">
      <dgm:prSet presAssocID="{A5085C85-AFF2-4610-AF80-877FE59143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1E06E8-37A6-44B7-B0CB-4E20F1FBE2B5}" type="pres">
      <dgm:prSet presAssocID="{A8282A33-02CB-4F27-9F1B-E1AE25389F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36BBD-B0B4-4F2C-B30F-9FFED2BC6347}" type="pres">
      <dgm:prSet presAssocID="{A8282A33-02CB-4F27-9F1B-E1AE25389FDB}" presName="spNode" presStyleCnt="0"/>
      <dgm:spPr/>
    </dgm:pt>
    <dgm:pt modelId="{37FA38BA-7CC7-4F13-BC1E-9D4339D4A365}" type="pres">
      <dgm:prSet presAssocID="{C7E6C24A-F04A-4AE2-ACA1-44DA4067D7B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D223C28-5F87-41BD-86CD-1A6264C74C62}" type="pres">
      <dgm:prSet presAssocID="{C6A8F3CB-0087-4796-B5E3-E924E97C1C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DFE26-DBDF-4F1C-A500-4BECF7461D8B}" type="pres">
      <dgm:prSet presAssocID="{C6A8F3CB-0087-4796-B5E3-E924E97C1C2F}" presName="spNode" presStyleCnt="0"/>
      <dgm:spPr/>
    </dgm:pt>
    <dgm:pt modelId="{8BCB28A8-E451-4F7F-AD37-A3C99E839953}" type="pres">
      <dgm:prSet presAssocID="{EB01643C-9ECB-42D7-964C-5F0FD5FFCDD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044705E-C317-490D-AA95-FCB4823D380E}" type="pres">
      <dgm:prSet presAssocID="{15688DDB-3AFF-4BC5-BAFC-0327F9FC8E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3AC14-CDE3-4C54-A372-AD81026C9C85}" type="pres">
      <dgm:prSet presAssocID="{15688DDB-3AFF-4BC5-BAFC-0327F9FC8E27}" presName="spNode" presStyleCnt="0"/>
      <dgm:spPr/>
    </dgm:pt>
    <dgm:pt modelId="{086E65EE-AABE-4147-A622-AD2EE8CE0411}" type="pres">
      <dgm:prSet presAssocID="{79306E68-FBA8-4E29-8944-F5F937E9D6E9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007508-6D9B-4CBC-86F0-E9F68459D6E7}" type="pres">
      <dgm:prSet presAssocID="{6548137A-B1F1-4D22-9F9A-FCD3E44C3D2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2CBA2-3CE1-4D9F-8408-895C5DE08963}" type="pres">
      <dgm:prSet presAssocID="{6548137A-B1F1-4D22-9F9A-FCD3E44C3D25}" presName="spNode" presStyleCnt="0"/>
      <dgm:spPr/>
    </dgm:pt>
    <dgm:pt modelId="{5ED1984D-9387-41AA-8919-79BE255021C6}" type="pres">
      <dgm:prSet presAssocID="{0C065952-F39E-4F33-97DF-6012CC548F2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E2B5246-C46C-4266-BE56-B3B1A4F58BEC}" type="presOf" srcId="{A8282A33-02CB-4F27-9F1B-E1AE25389FDB}" destId="{BE1E06E8-37A6-44B7-B0CB-4E20F1FBE2B5}" srcOrd="0" destOrd="0" presId="urn:microsoft.com/office/officeart/2005/8/layout/cycle5"/>
    <dgm:cxn modelId="{FFAF05B6-636E-4A62-A4B1-31BEB52387F4}" type="presOf" srcId="{79306E68-FBA8-4E29-8944-F5F937E9D6E9}" destId="{086E65EE-AABE-4147-A622-AD2EE8CE0411}" srcOrd="0" destOrd="0" presId="urn:microsoft.com/office/officeart/2005/8/layout/cycle5"/>
    <dgm:cxn modelId="{394883FF-076E-4EDC-970A-31C321F712A2}" type="presOf" srcId="{A5085C85-AFF2-4610-AF80-877FE59143FE}" destId="{9EB885AD-B741-4B66-A4FD-9CE6EBE3F9A2}" srcOrd="0" destOrd="0" presId="urn:microsoft.com/office/officeart/2005/8/layout/cycle5"/>
    <dgm:cxn modelId="{9C16B6D4-1EDB-4C67-A6EB-BDC8CE51FD73}" type="presOf" srcId="{EB01643C-9ECB-42D7-964C-5F0FD5FFCDDC}" destId="{8BCB28A8-E451-4F7F-AD37-A3C99E839953}" srcOrd="0" destOrd="0" presId="urn:microsoft.com/office/officeart/2005/8/layout/cycle5"/>
    <dgm:cxn modelId="{8311F199-36B1-4AEB-8099-9F65459811EF}" srcId="{A5085C85-AFF2-4610-AF80-877FE59143FE}" destId="{6548137A-B1F1-4D22-9F9A-FCD3E44C3D25}" srcOrd="3" destOrd="0" parTransId="{FAE2E017-A9D8-4F09-8A7F-9D2309A9CF73}" sibTransId="{0C065952-F39E-4F33-97DF-6012CC548F26}"/>
    <dgm:cxn modelId="{E5A07BE4-EC97-402E-B1CF-4F11E86C4E92}" srcId="{A5085C85-AFF2-4610-AF80-877FE59143FE}" destId="{C6A8F3CB-0087-4796-B5E3-E924E97C1C2F}" srcOrd="1" destOrd="0" parTransId="{5DE5236E-A436-4BDB-B25D-A4B99FD52BB5}" sibTransId="{EB01643C-9ECB-42D7-964C-5F0FD5FFCDDC}"/>
    <dgm:cxn modelId="{F683C263-9245-452D-86A3-5A0A473F7740}" type="presOf" srcId="{C6A8F3CB-0087-4796-B5E3-E924E97C1C2F}" destId="{DD223C28-5F87-41BD-86CD-1A6264C74C62}" srcOrd="0" destOrd="0" presId="urn:microsoft.com/office/officeart/2005/8/layout/cycle5"/>
    <dgm:cxn modelId="{1DCBD456-4167-4EA2-9443-0D87EA12B288}" type="presOf" srcId="{6548137A-B1F1-4D22-9F9A-FCD3E44C3D25}" destId="{44007508-6D9B-4CBC-86F0-E9F68459D6E7}" srcOrd="0" destOrd="0" presId="urn:microsoft.com/office/officeart/2005/8/layout/cycle5"/>
    <dgm:cxn modelId="{316F9CB3-2515-4FC3-8D3B-FC28A15C0BCA}" type="presOf" srcId="{15688DDB-3AFF-4BC5-BAFC-0327F9FC8E27}" destId="{C044705E-C317-490D-AA95-FCB4823D380E}" srcOrd="0" destOrd="0" presId="urn:microsoft.com/office/officeart/2005/8/layout/cycle5"/>
    <dgm:cxn modelId="{D70ED01C-FAC7-484F-A97A-2DE942401CCC}" srcId="{A5085C85-AFF2-4610-AF80-877FE59143FE}" destId="{A8282A33-02CB-4F27-9F1B-E1AE25389FDB}" srcOrd="0" destOrd="0" parTransId="{9AC9285B-657C-43CB-B0DE-03DE3FC9FEDC}" sibTransId="{C7E6C24A-F04A-4AE2-ACA1-44DA4067D7BB}"/>
    <dgm:cxn modelId="{0298AC5D-566B-482E-B2BA-96EF4238E844}" srcId="{A5085C85-AFF2-4610-AF80-877FE59143FE}" destId="{15688DDB-3AFF-4BC5-BAFC-0327F9FC8E27}" srcOrd="2" destOrd="0" parTransId="{561A985C-999E-4C19-BB6A-35EDBF458D77}" sibTransId="{79306E68-FBA8-4E29-8944-F5F937E9D6E9}"/>
    <dgm:cxn modelId="{7600F649-A278-4AD5-B0E8-27FF7A46E523}" type="presOf" srcId="{C7E6C24A-F04A-4AE2-ACA1-44DA4067D7BB}" destId="{37FA38BA-7CC7-4F13-BC1E-9D4339D4A365}" srcOrd="0" destOrd="0" presId="urn:microsoft.com/office/officeart/2005/8/layout/cycle5"/>
    <dgm:cxn modelId="{F18EEE66-E21C-4630-8997-A8B802333D1E}" type="presOf" srcId="{0C065952-F39E-4F33-97DF-6012CC548F26}" destId="{5ED1984D-9387-41AA-8919-79BE255021C6}" srcOrd="0" destOrd="0" presId="urn:microsoft.com/office/officeart/2005/8/layout/cycle5"/>
    <dgm:cxn modelId="{CB6DDC25-1B8C-447D-AD2F-BFBF39E7D1BB}" type="presParOf" srcId="{9EB885AD-B741-4B66-A4FD-9CE6EBE3F9A2}" destId="{BE1E06E8-37A6-44B7-B0CB-4E20F1FBE2B5}" srcOrd="0" destOrd="0" presId="urn:microsoft.com/office/officeart/2005/8/layout/cycle5"/>
    <dgm:cxn modelId="{3430AF97-FBEE-4D5D-AF04-70BC88DE1AD4}" type="presParOf" srcId="{9EB885AD-B741-4B66-A4FD-9CE6EBE3F9A2}" destId="{F2836BBD-B0B4-4F2C-B30F-9FFED2BC6347}" srcOrd="1" destOrd="0" presId="urn:microsoft.com/office/officeart/2005/8/layout/cycle5"/>
    <dgm:cxn modelId="{96FB271F-28AC-44B8-ABF5-EDC508D6833B}" type="presParOf" srcId="{9EB885AD-B741-4B66-A4FD-9CE6EBE3F9A2}" destId="{37FA38BA-7CC7-4F13-BC1E-9D4339D4A365}" srcOrd="2" destOrd="0" presId="urn:microsoft.com/office/officeart/2005/8/layout/cycle5"/>
    <dgm:cxn modelId="{50351BC0-BCE3-4005-8A28-F00DBCAE0C75}" type="presParOf" srcId="{9EB885AD-B741-4B66-A4FD-9CE6EBE3F9A2}" destId="{DD223C28-5F87-41BD-86CD-1A6264C74C62}" srcOrd="3" destOrd="0" presId="urn:microsoft.com/office/officeart/2005/8/layout/cycle5"/>
    <dgm:cxn modelId="{16EFE61C-8790-4735-9ECA-1284377EA3B8}" type="presParOf" srcId="{9EB885AD-B741-4B66-A4FD-9CE6EBE3F9A2}" destId="{346DFE26-DBDF-4F1C-A500-4BECF7461D8B}" srcOrd="4" destOrd="0" presId="urn:microsoft.com/office/officeart/2005/8/layout/cycle5"/>
    <dgm:cxn modelId="{959A63D9-0D92-4FD0-A669-BB2F10453415}" type="presParOf" srcId="{9EB885AD-B741-4B66-A4FD-9CE6EBE3F9A2}" destId="{8BCB28A8-E451-4F7F-AD37-A3C99E839953}" srcOrd="5" destOrd="0" presId="urn:microsoft.com/office/officeart/2005/8/layout/cycle5"/>
    <dgm:cxn modelId="{EF070968-4F60-4ACF-8498-B8F818DD6095}" type="presParOf" srcId="{9EB885AD-B741-4B66-A4FD-9CE6EBE3F9A2}" destId="{C044705E-C317-490D-AA95-FCB4823D380E}" srcOrd="6" destOrd="0" presId="urn:microsoft.com/office/officeart/2005/8/layout/cycle5"/>
    <dgm:cxn modelId="{0FB0E32C-A42C-420D-A7C6-AD91CE1B3D18}" type="presParOf" srcId="{9EB885AD-B741-4B66-A4FD-9CE6EBE3F9A2}" destId="{D473AC14-CDE3-4C54-A372-AD81026C9C85}" srcOrd="7" destOrd="0" presId="urn:microsoft.com/office/officeart/2005/8/layout/cycle5"/>
    <dgm:cxn modelId="{4C7F0077-D6CA-4D29-9A2A-065F8EBD3258}" type="presParOf" srcId="{9EB885AD-B741-4B66-A4FD-9CE6EBE3F9A2}" destId="{086E65EE-AABE-4147-A622-AD2EE8CE0411}" srcOrd="8" destOrd="0" presId="urn:microsoft.com/office/officeart/2005/8/layout/cycle5"/>
    <dgm:cxn modelId="{D43C89E6-D381-4BD7-850C-889C01D68906}" type="presParOf" srcId="{9EB885AD-B741-4B66-A4FD-9CE6EBE3F9A2}" destId="{44007508-6D9B-4CBC-86F0-E9F68459D6E7}" srcOrd="9" destOrd="0" presId="urn:microsoft.com/office/officeart/2005/8/layout/cycle5"/>
    <dgm:cxn modelId="{9DF87064-62AD-4E89-8237-90819AAE68B2}" type="presParOf" srcId="{9EB885AD-B741-4B66-A4FD-9CE6EBE3F9A2}" destId="{DE42CBA2-3CE1-4D9F-8408-895C5DE08963}" srcOrd="10" destOrd="0" presId="urn:microsoft.com/office/officeart/2005/8/layout/cycle5"/>
    <dgm:cxn modelId="{FB9DE020-5500-4457-BECB-F5C90ADD8BC7}" type="presParOf" srcId="{9EB885AD-B741-4B66-A4FD-9CE6EBE3F9A2}" destId="{5ED1984D-9387-41AA-8919-79BE255021C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4844E-652E-45F2-8E39-60B3013DAF0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9029D36-E44A-4A76-B4F0-1796E3A2F50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Establish NAF v1.0</a:t>
          </a:r>
          <a:endParaRPr lang="en-US" sz="2000" dirty="0">
            <a:solidFill>
              <a:schemeClr val="bg1"/>
            </a:solidFill>
          </a:endParaRPr>
        </a:p>
      </dgm:t>
    </dgm:pt>
    <dgm:pt modelId="{8975CF34-DEE8-4E09-AA97-573FF8F60756}" type="parTrans" cxnId="{FEFE9176-D3AA-47B6-8BF4-2005A72798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7B12C2-0795-4BCF-984A-154E7C5D533D}" type="sibTrans" cxnId="{FEFE9176-D3AA-47B6-8BF4-2005A72798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25CCCD-CCD7-4950-8A92-76A11D36B198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Pilot Test</a:t>
          </a:r>
          <a:endParaRPr lang="en-US" sz="2000" dirty="0">
            <a:solidFill>
              <a:schemeClr val="bg1"/>
            </a:solidFill>
          </a:endParaRPr>
        </a:p>
      </dgm:t>
    </dgm:pt>
    <dgm:pt modelId="{5E67BD0B-FF1C-490E-88C1-E5C5F6677F52}" type="parTrans" cxnId="{FEFF2AB4-4945-4436-90B6-B2B101DC4D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D6E1D72-9307-44A9-9BB2-5A99AE71EC4C}" type="sibTrans" cxnId="{FEFF2AB4-4945-4436-90B6-B2B101DC4D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E42DED-0546-461D-B9BF-69D82592A68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Peer Review</a:t>
          </a:r>
          <a:endParaRPr lang="en-US" sz="2000" dirty="0">
            <a:solidFill>
              <a:schemeClr val="bg1"/>
            </a:solidFill>
          </a:endParaRPr>
        </a:p>
      </dgm:t>
    </dgm:pt>
    <dgm:pt modelId="{CA002E61-769B-4846-ADA6-2D5F7A4BC9C8}" type="parTrans" cxnId="{516A5A49-CED5-458F-A61A-6744C71294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A18873-793A-4937-B926-E74E24604104}" type="sibTrans" cxnId="{516A5A49-CED5-458F-A61A-6744C71294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2AC36C-3129-40BC-8439-2C2E0EE7373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Publish + Round-tables</a:t>
          </a:r>
          <a:endParaRPr lang="en-US" sz="2000" dirty="0">
            <a:solidFill>
              <a:schemeClr val="bg1"/>
            </a:solidFill>
          </a:endParaRPr>
        </a:p>
      </dgm:t>
    </dgm:pt>
    <dgm:pt modelId="{067D9AB7-2872-4A52-BF0C-A3C166014648}" type="parTrans" cxnId="{FC1593BE-326D-49E2-81FD-D6AE05902D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E5F572-46B0-4902-8AB6-1BAE8655040C}" type="sibTrans" cxnId="{FC1593BE-326D-49E2-81FD-D6AE05902D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A730EB-3268-4F7E-B3C9-DD3CF495176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Refine &amp; Repeat</a:t>
          </a:r>
          <a:endParaRPr lang="en-US" sz="2000" dirty="0">
            <a:solidFill>
              <a:schemeClr val="bg1"/>
            </a:solidFill>
          </a:endParaRPr>
        </a:p>
      </dgm:t>
    </dgm:pt>
    <dgm:pt modelId="{9435F773-124A-45F5-A5A7-2B1EB1E0CBE3}" type="parTrans" cxnId="{2B07EFDA-385C-41EC-9AA6-5F35CD050B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97DF92-469E-47AB-9E15-40061C66BAF8}" type="sibTrans" cxnId="{2B07EFDA-385C-41EC-9AA6-5F35CD050B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388965-5FBE-4985-8259-71D8D5E7440D}" type="pres">
      <dgm:prSet presAssocID="{9904844E-652E-45F2-8E39-60B3013DAF08}" presName="Name0" presStyleCnt="0">
        <dgm:presLayoutVars>
          <dgm:dir/>
          <dgm:resizeHandles val="exact"/>
        </dgm:presLayoutVars>
      </dgm:prSet>
      <dgm:spPr/>
    </dgm:pt>
    <dgm:pt modelId="{805803FA-213D-44DC-BA29-E9C5DE04E51B}" type="pres">
      <dgm:prSet presAssocID="{9904844E-652E-45F2-8E39-60B3013DAF08}" presName="arrow" presStyleLbl="bgShp" presStyleIdx="0" presStyleCnt="1"/>
      <dgm:spPr>
        <a:solidFill>
          <a:srgbClr val="FFC758">
            <a:alpha val="50000"/>
          </a:srgbClr>
        </a:solidFill>
      </dgm:spPr>
    </dgm:pt>
    <dgm:pt modelId="{3D22E13D-66F2-4D6B-92E0-A482F24F0920}" type="pres">
      <dgm:prSet presAssocID="{9904844E-652E-45F2-8E39-60B3013DAF08}" presName="points" presStyleCnt="0"/>
      <dgm:spPr/>
    </dgm:pt>
    <dgm:pt modelId="{1C2D0D21-1CFA-4E16-8241-0E597234F93D}" type="pres">
      <dgm:prSet presAssocID="{19029D36-E44A-4A76-B4F0-1796E3A2F505}" presName="compositeA" presStyleCnt="0"/>
      <dgm:spPr/>
    </dgm:pt>
    <dgm:pt modelId="{3468874B-B579-4584-AB45-2B4676ED4E6C}" type="pres">
      <dgm:prSet presAssocID="{19029D36-E44A-4A76-B4F0-1796E3A2F505}" presName="textA" presStyleLbl="revTx" presStyleIdx="0" presStyleCnt="5" custScaleX="171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BFAF-3A06-4463-A313-C59EB0B5B949}" type="pres">
      <dgm:prSet presAssocID="{19029D36-E44A-4A76-B4F0-1796E3A2F505}" presName="circleA" presStyleLbl="node1" presStyleIdx="0" presStyleCnt="5"/>
      <dgm:spPr>
        <a:solidFill>
          <a:srgbClr val="FFC758"/>
        </a:solidFill>
      </dgm:spPr>
    </dgm:pt>
    <dgm:pt modelId="{3202BA2E-BF22-489C-BB56-30B4246DA9E2}" type="pres">
      <dgm:prSet presAssocID="{19029D36-E44A-4A76-B4F0-1796E3A2F505}" presName="spaceA" presStyleCnt="0"/>
      <dgm:spPr/>
    </dgm:pt>
    <dgm:pt modelId="{2127FE38-D945-448B-BDC4-06BFCC7D80CE}" type="pres">
      <dgm:prSet presAssocID="{BA7B12C2-0795-4BCF-984A-154E7C5D533D}" presName="space" presStyleCnt="0"/>
      <dgm:spPr/>
    </dgm:pt>
    <dgm:pt modelId="{8A02EBB6-A1D1-4753-8077-968D576A9A69}" type="pres">
      <dgm:prSet presAssocID="{CC25CCCD-CCD7-4950-8A92-76A11D36B198}" presName="compositeB" presStyleCnt="0"/>
      <dgm:spPr/>
    </dgm:pt>
    <dgm:pt modelId="{9506A607-ADE8-4BB6-890F-92F0A6B126C6}" type="pres">
      <dgm:prSet presAssocID="{CC25CCCD-CCD7-4950-8A92-76A11D36B19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AD976-688F-4CD4-88A5-E047525926B5}" type="pres">
      <dgm:prSet presAssocID="{CC25CCCD-CCD7-4950-8A92-76A11D36B198}" presName="circleB" presStyleLbl="node1" presStyleIdx="1" presStyleCnt="5"/>
      <dgm:spPr>
        <a:solidFill>
          <a:srgbClr val="FFC758"/>
        </a:solidFill>
      </dgm:spPr>
    </dgm:pt>
    <dgm:pt modelId="{7FFC7020-2756-480E-8C57-6CB3AA535FB9}" type="pres">
      <dgm:prSet presAssocID="{CC25CCCD-CCD7-4950-8A92-76A11D36B198}" presName="spaceB" presStyleCnt="0"/>
      <dgm:spPr/>
    </dgm:pt>
    <dgm:pt modelId="{01490951-2662-4AE2-B312-E09008692F16}" type="pres">
      <dgm:prSet presAssocID="{FD6E1D72-9307-44A9-9BB2-5A99AE71EC4C}" presName="space" presStyleCnt="0"/>
      <dgm:spPr/>
    </dgm:pt>
    <dgm:pt modelId="{1F9765C0-2028-4A5B-B20F-968D0BC3D4FB}" type="pres">
      <dgm:prSet presAssocID="{D1E42DED-0546-461D-B9BF-69D82592A684}" presName="compositeA" presStyleCnt="0"/>
      <dgm:spPr/>
    </dgm:pt>
    <dgm:pt modelId="{C861DC02-BE03-4809-A47B-1D829CB5598B}" type="pres">
      <dgm:prSet presAssocID="{D1E42DED-0546-461D-B9BF-69D82592A684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4ADA-DF37-4DEF-AAF6-E2A7A6F32746}" type="pres">
      <dgm:prSet presAssocID="{D1E42DED-0546-461D-B9BF-69D82592A684}" presName="circleA" presStyleLbl="node1" presStyleIdx="2" presStyleCnt="5"/>
      <dgm:spPr>
        <a:solidFill>
          <a:srgbClr val="FFC758"/>
        </a:solidFill>
      </dgm:spPr>
    </dgm:pt>
    <dgm:pt modelId="{CDD8B5B2-9A6E-4654-8352-E0EB0DA18DE8}" type="pres">
      <dgm:prSet presAssocID="{D1E42DED-0546-461D-B9BF-69D82592A684}" presName="spaceA" presStyleCnt="0"/>
      <dgm:spPr/>
    </dgm:pt>
    <dgm:pt modelId="{6CF7AA6F-E49A-4EE2-894A-FC03916F110E}" type="pres">
      <dgm:prSet presAssocID="{AEA18873-793A-4937-B926-E74E24604104}" presName="space" presStyleCnt="0"/>
      <dgm:spPr/>
    </dgm:pt>
    <dgm:pt modelId="{4F08C8DA-C242-43D5-AE9F-231760775156}" type="pres">
      <dgm:prSet presAssocID="{162AC36C-3129-40BC-8439-2C2E0EE7373E}" presName="compositeB" presStyleCnt="0"/>
      <dgm:spPr/>
    </dgm:pt>
    <dgm:pt modelId="{798C808A-9440-4418-AB4D-EB172F358163}" type="pres">
      <dgm:prSet presAssocID="{162AC36C-3129-40BC-8439-2C2E0EE7373E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F710B-E94C-4308-82B6-A72B2DE1599C}" type="pres">
      <dgm:prSet presAssocID="{162AC36C-3129-40BC-8439-2C2E0EE7373E}" presName="circleB" presStyleLbl="node1" presStyleIdx="3" presStyleCnt="5"/>
      <dgm:spPr>
        <a:solidFill>
          <a:srgbClr val="FFC758"/>
        </a:solidFill>
      </dgm:spPr>
    </dgm:pt>
    <dgm:pt modelId="{A6800D62-5300-4063-8218-D8A4F39B8C81}" type="pres">
      <dgm:prSet presAssocID="{162AC36C-3129-40BC-8439-2C2E0EE7373E}" presName="spaceB" presStyleCnt="0"/>
      <dgm:spPr/>
    </dgm:pt>
    <dgm:pt modelId="{0B11C8A9-86F5-499A-88EE-842E6821C9F7}" type="pres">
      <dgm:prSet presAssocID="{C5E5F572-46B0-4902-8AB6-1BAE8655040C}" presName="space" presStyleCnt="0"/>
      <dgm:spPr/>
    </dgm:pt>
    <dgm:pt modelId="{5EACB9EA-CFE5-4FBD-8DC7-5318B86A5AE1}" type="pres">
      <dgm:prSet presAssocID="{91A730EB-3268-4F7E-B3C9-DD3CF4951765}" presName="compositeA" presStyleCnt="0"/>
      <dgm:spPr/>
    </dgm:pt>
    <dgm:pt modelId="{C0EECB6B-61DE-4156-B149-29A85D7514D5}" type="pres">
      <dgm:prSet presAssocID="{91A730EB-3268-4F7E-B3C9-DD3CF495176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762-322E-42C9-9423-CD367E7FB21B}" type="pres">
      <dgm:prSet presAssocID="{91A730EB-3268-4F7E-B3C9-DD3CF4951765}" presName="circleA" presStyleLbl="node1" presStyleIdx="4" presStyleCnt="5"/>
      <dgm:spPr>
        <a:solidFill>
          <a:srgbClr val="FFC758"/>
        </a:solidFill>
      </dgm:spPr>
    </dgm:pt>
    <dgm:pt modelId="{A0F1B342-C27C-4936-9C7D-BB4E5B407355}" type="pres">
      <dgm:prSet presAssocID="{91A730EB-3268-4F7E-B3C9-DD3CF4951765}" presName="spaceA" presStyleCnt="0"/>
      <dgm:spPr/>
    </dgm:pt>
  </dgm:ptLst>
  <dgm:cxnLst>
    <dgm:cxn modelId="{FC1593BE-326D-49E2-81FD-D6AE05902DF7}" srcId="{9904844E-652E-45F2-8E39-60B3013DAF08}" destId="{162AC36C-3129-40BC-8439-2C2E0EE7373E}" srcOrd="3" destOrd="0" parTransId="{067D9AB7-2872-4A52-BF0C-A3C166014648}" sibTransId="{C5E5F572-46B0-4902-8AB6-1BAE8655040C}"/>
    <dgm:cxn modelId="{F8FA91AF-79CA-4D40-8EF9-7297C41D1B49}" type="presOf" srcId="{19029D36-E44A-4A76-B4F0-1796E3A2F505}" destId="{3468874B-B579-4584-AB45-2B4676ED4E6C}" srcOrd="0" destOrd="0" presId="urn:microsoft.com/office/officeart/2005/8/layout/hProcess11"/>
    <dgm:cxn modelId="{4FF1879A-FC94-401F-9319-7014275D1A99}" type="presOf" srcId="{D1E42DED-0546-461D-B9BF-69D82592A684}" destId="{C861DC02-BE03-4809-A47B-1D829CB5598B}" srcOrd="0" destOrd="0" presId="urn:microsoft.com/office/officeart/2005/8/layout/hProcess11"/>
    <dgm:cxn modelId="{764516E8-5A5E-4853-B78A-20DE78AE44DB}" type="presOf" srcId="{9904844E-652E-45F2-8E39-60B3013DAF08}" destId="{38388965-5FBE-4985-8259-71D8D5E7440D}" srcOrd="0" destOrd="0" presId="urn:microsoft.com/office/officeart/2005/8/layout/hProcess11"/>
    <dgm:cxn modelId="{36AE3502-7F5D-42E6-BC90-2CFA60D4E19C}" type="presOf" srcId="{162AC36C-3129-40BC-8439-2C2E0EE7373E}" destId="{798C808A-9440-4418-AB4D-EB172F358163}" srcOrd="0" destOrd="0" presId="urn:microsoft.com/office/officeart/2005/8/layout/hProcess11"/>
    <dgm:cxn modelId="{FBFD0EF7-6C94-46CF-8B3C-3512B1032A6C}" type="presOf" srcId="{91A730EB-3268-4F7E-B3C9-DD3CF4951765}" destId="{C0EECB6B-61DE-4156-B149-29A85D7514D5}" srcOrd="0" destOrd="0" presId="urn:microsoft.com/office/officeart/2005/8/layout/hProcess11"/>
    <dgm:cxn modelId="{2B07EFDA-385C-41EC-9AA6-5F35CD050B3E}" srcId="{9904844E-652E-45F2-8E39-60B3013DAF08}" destId="{91A730EB-3268-4F7E-B3C9-DD3CF4951765}" srcOrd="4" destOrd="0" parTransId="{9435F773-124A-45F5-A5A7-2B1EB1E0CBE3}" sibTransId="{1E97DF92-469E-47AB-9E15-40061C66BAF8}"/>
    <dgm:cxn modelId="{ED82194B-56D9-41F2-A380-B779D15B2CED}" type="presOf" srcId="{CC25CCCD-CCD7-4950-8A92-76A11D36B198}" destId="{9506A607-ADE8-4BB6-890F-92F0A6B126C6}" srcOrd="0" destOrd="0" presId="urn:microsoft.com/office/officeart/2005/8/layout/hProcess11"/>
    <dgm:cxn modelId="{FEFF2AB4-4945-4436-90B6-B2B101DC4D7D}" srcId="{9904844E-652E-45F2-8E39-60B3013DAF08}" destId="{CC25CCCD-CCD7-4950-8A92-76A11D36B198}" srcOrd="1" destOrd="0" parTransId="{5E67BD0B-FF1C-490E-88C1-E5C5F6677F52}" sibTransId="{FD6E1D72-9307-44A9-9BB2-5A99AE71EC4C}"/>
    <dgm:cxn modelId="{516A5A49-CED5-458F-A61A-6744C71294BA}" srcId="{9904844E-652E-45F2-8E39-60B3013DAF08}" destId="{D1E42DED-0546-461D-B9BF-69D82592A684}" srcOrd="2" destOrd="0" parTransId="{CA002E61-769B-4846-ADA6-2D5F7A4BC9C8}" sibTransId="{AEA18873-793A-4937-B926-E74E24604104}"/>
    <dgm:cxn modelId="{FEFE9176-D3AA-47B6-8BF4-2005A7279899}" srcId="{9904844E-652E-45F2-8E39-60B3013DAF08}" destId="{19029D36-E44A-4A76-B4F0-1796E3A2F505}" srcOrd="0" destOrd="0" parTransId="{8975CF34-DEE8-4E09-AA97-573FF8F60756}" sibTransId="{BA7B12C2-0795-4BCF-984A-154E7C5D533D}"/>
    <dgm:cxn modelId="{7DF4086F-5BFF-4A5B-9EC3-6A7587DA80D4}" type="presParOf" srcId="{38388965-5FBE-4985-8259-71D8D5E7440D}" destId="{805803FA-213D-44DC-BA29-E9C5DE04E51B}" srcOrd="0" destOrd="0" presId="urn:microsoft.com/office/officeart/2005/8/layout/hProcess11"/>
    <dgm:cxn modelId="{3DCEB89A-4CBC-4A94-9116-ABABC29D58CC}" type="presParOf" srcId="{38388965-5FBE-4985-8259-71D8D5E7440D}" destId="{3D22E13D-66F2-4D6B-92E0-A482F24F0920}" srcOrd="1" destOrd="0" presId="urn:microsoft.com/office/officeart/2005/8/layout/hProcess11"/>
    <dgm:cxn modelId="{FC0FD54C-4F52-4E4C-8291-BEBB63722171}" type="presParOf" srcId="{3D22E13D-66F2-4D6B-92E0-A482F24F0920}" destId="{1C2D0D21-1CFA-4E16-8241-0E597234F93D}" srcOrd="0" destOrd="0" presId="urn:microsoft.com/office/officeart/2005/8/layout/hProcess11"/>
    <dgm:cxn modelId="{CD36CFE8-F604-43D7-81EE-A0CB39900A4A}" type="presParOf" srcId="{1C2D0D21-1CFA-4E16-8241-0E597234F93D}" destId="{3468874B-B579-4584-AB45-2B4676ED4E6C}" srcOrd="0" destOrd="0" presId="urn:microsoft.com/office/officeart/2005/8/layout/hProcess11"/>
    <dgm:cxn modelId="{EE354A3A-D55D-495E-9E40-3CACA36D0CDF}" type="presParOf" srcId="{1C2D0D21-1CFA-4E16-8241-0E597234F93D}" destId="{3012BFAF-3A06-4463-A313-C59EB0B5B949}" srcOrd="1" destOrd="0" presId="urn:microsoft.com/office/officeart/2005/8/layout/hProcess11"/>
    <dgm:cxn modelId="{F365ACC6-8152-4250-B081-8B60900094B1}" type="presParOf" srcId="{1C2D0D21-1CFA-4E16-8241-0E597234F93D}" destId="{3202BA2E-BF22-489C-BB56-30B4246DA9E2}" srcOrd="2" destOrd="0" presId="urn:microsoft.com/office/officeart/2005/8/layout/hProcess11"/>
    <dgm:cxn modelId="{5DDE4850-9CB6-450F-BDB6-E13110E625FB}" type="presParOf" srcId="{3D22E13D-66F2-4D6B-92E0-A482F24F0920}" destId="{2127FE38-D945-448B-BDC4-06BFCC7D80CE}" srcOrd="1" destOrd="0" presId="urn:microsoft.com/office/officeart/2005/8/layout/hProcess11"/>
    <dgm:cxn modelId="{87B689EB-E0AF-4141-BAC3-3E4F0CFCF4B7}" type="presParOf" srcId="{3D22E13D-66F2-4D6B-92E0-A482F24F0920}" destId="{8A02EBB6-A1D1-4753-8077-968D576A9A69}" srcOrd="2" destOrd="0" presId="urn:microsoft.com/office/officeart/2005/8/layout/hProcess11"/>
    <dgm:cxn modelId="{313577AC-8DA7-4907-92C5-E50E2AEF87A0}" type="presParOf" srcId="{8A02EBB6-A1D1-4753-8077-968D576A9A69}" destId="{9506A607-ADE8-4BB6-890F-92F0A6B126C6}" srcOrd="0" destOrd="0" presId="urn:microsoft.com/office/officeart/2005/8/layout/hProcess11"/>
    <dgm:cxn modelId="{7268B208-A947-4A27-B0C0-A090DD29EFC7}" type="presParOf" srcId="{8A02EBB6-A1D1-4753-8077-968D576A9A69}" destId="{574AD976-688F-4CD4-88A5-E047525926B5}" srcOrd="1" destOrd="0" presId="urn:microsoft.com/office/officeart/2005/8/layout/hProcess11"/>
    <dgm:cxn modelId="{8BA397FD-6D27-4AF6-A384-07FAF1D40C32}" type="presParOf" srcId="{8A02EBB6-A1D1-4753-8077-968D576A9A69}" destId="{7FFC7020-2756-480E-8C57-6CB3AA535FB9}" srcOrd="2" destOrd="0" presId="urn:microsoft.com/office/officeart/2005/8/layout/hProcess11"/>
    <dgm:cxn modelId="{C2CE6395-02C5-45FA-A493-C48522102DF8}" type="presParOf" srcId="{3D22E13D-66F2-4D6B-92E0-A482F24F0920}" destId="{01490951-2662-4AE2-B312-E09008692F16}" srcOrd="3" destOrd="0" presId="urn:microsoft.com/office/officeart/2005/8/layout/hProcess11"/>
    <dgm:cxn modelId="{51CBBD27-1C89-4133-8EA7-078B4842B952}" type="presParOf" srcId="{3D22E13D-66F2-4D6B-92E0-A482F24F0920}" destId="{1F9765C0-2028-4A5B-B20F-968D0BC3D4FB}" srcOrd="4" destOrd="0" presId="urn:microsoft.com/office/officeart/2005/8/layout/hProcess11"/>
    <dgm:cxn modelId="{EB27D09F-9038-469A-8D48-DB60322DAFB4}" type="presParOf" srcId="{1F9765C0-2028-4A5B-B20F-968D0BC3D4FB}" destId="{C861DC02-BE03-4809-A47B-1D829CB5598B}" srcOrd="0" destOrd="0" presId="urn:microsoft.com/office/officeart/2005/8/layout/hProcess11"/>
    <dgm:cxn modelId="{E1D0E782-A7D7-454A-8172-00C9EB3309BC}" type="presParOf" srcId="{1F9765C0-2028-4A5B-B20F-968D0BC3D4FB}" destId="{075B4ADA-DF37-4DEF-AAF6-E2A7A6F32746}" srcOrd="1" destOrd="0" presId="urn:microsoft.com/office/officeart/2005/8/layout/hProcess11"/>
    <dgm:cxn modelId="{AF9D848E-F9E1-420D-8248-1B5BAC5F95B2}" type="presParOf" srcId="{1F9765C0-2028-4A5B-B20F-968D0BC3D4FB}" destId="{CDD8B5B2-9A6E-4654-8352-E0EB0DA18DE8}" srcOrd="2" destOrd="0" presId="urn:microsoft.com/office/officeart/2005/8/layout/hProcess11"/>
    <dgm:cxn modelId="{E1FE7174-4E61-4CF6-9D7D-6D14481FD856}" type="presParOf" srcId="{3D22E13D-66F2-4D6B-92E0-A482F24F0920}" destId="{6CF7AA6F-E49A-4EE2-894A-FC03916F110E}" srcOrd="5" destOrd="0" presId="urn:microsoft.com/office/officeart/2005/8/layout/hProcess11"/>
    <dgm:cxn modelId="{0AD91798-1E9C-4B17-98BE-0C42DE8C4F43}" type="presParOf" srcId="{3D22E13D-66F2-4D6B-92E0-A482F24F0920}" destId="{4F08C8DA-C242-43D5-AE9F-231760775156}" srcOrd="6" destOrd="0" presId="urn:microsoft.com/office/officeart/2005/8/layout/hProcess11"/>
    <dgm:cxn modelId="{DE6C59A1-99FF-45FE-8345-09F0CCE90A6B}" type="presParOf" srcId="{4F08C8DA-C242-43D5-AE9F-231760775156}" destId="{798C808A-9440-4418-AB4D-EB172F358163}" srcOrd="0" destOrd="0" presId="urn:microsoft.com/office/officeart/2005/8/layout/hProcess11"/>
    <dgm:cxn modelId="{8777833E-CF05-4153-B223-B7F994E40966}" type="presParOf" srcId="{4F08C8DA-C242-43D5-AE9F-231760775156}" destId="{594F710B-E94C-4308-82B6-A72B2DE1599C}" srcOrd="1" destOrd="0" presId="urn:microsoft.com/office/officeart/2005/8/layout/hProcess11"/>
    <dgm:cxn modelId="{29DFBF57-5075-462B-A199-3AD32E139DE9}" type="presParOf" srcId="{4F08C8DA-C242-43D5-AE9F-231760775156}" destId="{A6800D62-5300-4063-8218-D8A4F39B8C81}" srcOrd="2" destOrd="0" presId="urn:microsoft.com/office/officeart/2005/8/layout/hProcess11"/>
    <dgm:cxn modelId="{F3D573FE-A5C1-4565-A40F-19CEC3F2396D}" type="presParOf" srcId="{3D22E13D-66F2-4D6B-92E0-A482F24F0920}" destId="{0B11C8A9-86F5-499A-88EE-842E6821C9F7}" srcOrd="7" destOrd="0" presId="urn:microsoft.com/office/officeart/2005/8/layout/hProcess11"/>
    <dgm:cxn modelId="{DE5A4CFA-8385-4158-BF92-D1E45E35F9C8}" type="presParOf" srcId="{3D22E13D-66F2-4D6B-92E0-A482F24F0920}" destId="{5EACB9EA-CFE5-4FBD-8DC7-5318B86A5AE1}" srcOrd="8" destOrd="0" presId="urn:microsoft.com/office/officeart/2005/8/layout/hProcess11"/>
    <dgm:cxn modelId="{444712A0-007B-4200-A90D-4433E183332F}" type="presParOf" srcId="{5EACB9EA-CFE5-4FBD-8DC7-5318B86A5AE1}" destId="{C0EECB6B-61DE-4156-B149-29A85D7514D5}" srcOrd="0" destOrd="0" presId="urn:microsoft.com/office/officeart/2005/8/layout/hProcess11"/>
    <dgm:cxn modelId="{DD575B50-85EA-48FA-ADF6-4931EC2BE70C}" type="presParOf" srcId="{5EACB9EA-CFE5-4FBD-8DC7-5318B86A5AE1}" destId="{5BD28762-322E-42C9-9423-CD367E7FB21B}" srcOrd="1" destOrd="0" presId="urn:microsoft.com/office/officeart/2005/8/layout/hProcess11"/>
    <dgm:cxn modelId="{98D3BF3E-BD55-42DF-BBE3-5C1A14CDECF9}" type="presParOf" srcId="{5EACB9EA-CFE5-4FBD-8DC7-5318B86A5AE1}" destId="{A0F1B342-C27C-4936-9C7D-BB4E5B40735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7B456-1F12-4D00-A5B4-5DBC5CC05491}">
      <dsp:nvSpPr>
        <dsp:cNvPr id="0" name=""/>
        <dsp:cNvSpPr/>
      </dsp:nvSpPr>
      <dsp:spPr>
        <a:xfrm>
          <a:off x="2982" y="1149632"/>
          <a:ext cx="1629269" cy="2062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75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Pledges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Low-C strategies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Fast-start finance</a:t>
          </a:r>
          <a:endParaRPr lang="en-US" sz="1600" kern="1200" dirty="0"/>
        </a:p>
      </dsp:txBody>
      <dsp:txXfrm>
        <a:off x="2982" y="1149632"/>
        <a:ext cx="1629269" cy="1620763"/>
      </dsp:txXfrm>
    </dsp:sp>
    <dsp:sp modelId="{8DBBF957-CD22-4EBC-9AE6-4843C16B8EA8}">
      <dsp:nvSpPr>
        <dsp:cNvPr id="0" name=""/>
        <dsp:cNvSpPr/>
      </dsp:nvSpPr>
      <dsp:spPr>
        <a:xfrm rot="1049851">
          <a:off x="935842" y="2937233"/>
          <a:ext cx="1939713" cy="1939713"/>
        </a:xfrm>
        <a:prstGeom prst="leftCircularArrow">
          <a:avLst>
            <a:gd name="adj1" fmla="val 2884"/>
            <a:gd name="adj2" fmla="val 352643"/>
            <a:gd name="adj3" fmla="val 2246376"/>
            <a:gd name="adj4" fmla="val 9142712"/>
            <a:gd name="adj5" fmla="val 3364"/>
          </a:avLst>
        </a:prstGeom>
        <a:solidFill>
          <a:srgbClr val="FFC7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68D91-8F3F-42A8-B5A4-2EE882534696}">
      <dsp:nvSpPr>
        <dsp:cNvPr id="0" name=""/>
        <dsp:cNvSpPr/>
      </dsp:nvSpPr>
      <dsp:spPr>
        <a:xfrm>
          <a:off x="367177" y="2633043"/>
          <a:ext cx="1465785" cy="1107773"/>
        </a:xfrm>
        <a:prstGeom prst="roundRect">
          <a:avLst>
            <a:gd name="adj" fmla="val 10000"/>
          </a:avLst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Leverage the post-CPH opportunity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7177" y="2633043"/>
        <a:ext cx="1465785" cy="1107773"/>
      </dsp:txXfrm>
    </dsp:sp>
    <dsp:sp modelId="{31560E4A-C1FC-431A-AC7A-50DAB1D326D7}">
      <dsp:nvSpPr>
        <dsp:cNvPr id="0" name=""/>
        <dsp:cNvSpPr/>
      </dsp:nvSpPr>
      <dsp:spPr>
        <a:xfrm>
          <a:off x="2049486" y="1212402"/>
          <a:ext cx="1976501" cy="319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75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Scaling up mitigation &amp; financing ambition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Promoting implementation</a:t>
          </a:r>
          <a:endParaRPr lang="en-US" sz="1600" kern="1200" dirty="0"/>
        </a:p>
      </dsp:txBody>
      <dsp:txXfrm>
        <a:off x="2049486" y="1897335"/>
        <a:ext cx="1976501" cy="2511421"/>
      </dsp:txXfrm>
    </dsp:sp>
    <dsp:sp modelId="{31D9D365-7FCA-42BE-8599-36DEE400D35E}">
      <dsp:nvSpPr>
        <dsp:cNvPr id="0" name=""/>
        <dsp:cNvSpPr/>
      </dsp:nvSpPr>
      <dsp:spPr>
        <a:xfrm rot="280733">
          <a:off x="3269868" y="-86926"/>
          <a:ext cx="2189411" cy="2189411"/>
        </a:xfrm>
        <a:prstGeom prst="circularArrow">
          <a:avLst>
            <a:gd name="adj1" fmla="val 2555"/>
            <a:gd name="adj2" fmla="val 310037"/>
            <a:gd name="adj3" fmla="val 19395221"/>
            <a:gd name="adj4" fmla="val 12456280"/>
            <a:gd name="adj5" fmla="val 2981"/>
          </a:avLst>
        </a:prstGeom>
        <a:solidFill>
          <a:srgbClr val="FFC7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88CF2-D677-4108-8ABA-79FDE2CC0915}">
      <dsp:nvSpPr>
        <dsp:cNvPr id="0" name=""/>
        <dsp:cNvSpPr/>
      </dsp:nvSpPr>
      <dsp:spPr>
        <a:xfrm>
          <a:off x="2659174" y="565740"/>
          <a:ext cx="1578020" cy="1380061"/>
        </a:xfrm>
        <a:prstGeom prst="roundRect">
          <a:avLst>
            <a:gd name="adj" fmla="val 10000"/>
          </a:avLst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to catalyze action 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659174" y="565740"/>
        <a:ext cx="1578020" cy="1380061"/>
      </dsp:txXfrm>
    </dsp:sp>
    <dsp:sp modelId="{C5D19F42-D875-471B-B3BA-94279AA4572A}">
      <dsp:nvSpPr>
        <dsp:cNvPr id="0" name=""/>
        <dsp:cNvSpPr/>
      </dsp:nvSpPr>
      <dsp:spPr>
        <a:xfrm>
          <a:off x="4428225" y="616007"/>
          <a:ext cx="1982767" cy="1722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75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Contextualizing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Disseminating</a:t>
          </a:r>
          <a:endParaRPr lang="en-US" sz="1800" kern="1200" dirty="0"/>
        </a:p>
      </dsp:txBody>
      <dsp:txXfrm>
        <a:off x="4428225" y="616007"/>
        <a:ext cx="1982767" cy="1353710"/>
      </dsp:txXfrm>
    </dsp:sp>
    <dsp:sp modelId="{DBB0E862-65AB-4E1F-BBD2-4BBE6539E4D0}">
      <dsp:nvSpPr>
        <dsp:cNvPr id="0" name=""/>
        <dsp:cNvSpPr/>
      </dsp:nvSpPr>
      <dsp:spPr>
        <a:xfrm rot="1456079">
          <a:off x="5802272" y="2887460"/>
          <a:ext cx="1574148" cy="2043234"/>
        </a:xfrm>
        <a:prstGeom prst="leftCircularArrow">
          <a:avLst>
            <a:gd name="adj1" fmla="val 2738"/>
            <a:gd name="adj2" fmla="val 333634"/>
            <a:gd name="adj3" fmla="val 1411457"/>
            <a:gd name="adj4" fmla="val 8326801"/>
            <a:gd name="adj5" fmla="val 3194"/>
          </a:avLst>
        </a:prstGeom>
        <a:solidFill>
          <a:srgbClr val="FFC75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CC9A8-0525-4F62-B045-711F36AB032A}">
      <dsp:nvSpPr>
        <dsp:cNvPr id="0" name=""/>
        <dsp:cNvSpPr/>
      </dsp:nvSpPr>
      <dsp:spPr>
        <a:xfrm>
          <a:off x="4951130" y="1962222"/>
          <a:ext cx="1465785" cy="1976956"/>
        </a:xfrm>
        <a:prstGeom prst="roundRect">
          <a:avLst>
            <a:gd name="adj" fmla="val 10000"/>
          </a:avLst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by providing reliable  information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4951130" y="1962222"/>
        <a:ext cx="1465785" cy="1976956"/>
      </dsp:txXfrm>
    </dsp:sp>
    <dsp:sp modelId="{CE20BD0D-E87F-4161-9283-94BFCB7B4D5E}">
      <dsp:nvSpPr>
        <dsp:cNvPr id="0" name=""/>
        <dsp:cNvSpPr/>
      </dsp:nvSpPr>
      <dsp:spPr>
        <a:xfrm>
          <a:off x="6683288" y="1152259"/>
          <a:ext cx="1990106" cy="293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75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Building capacity to engage in policy processes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Sharing lessons about what works</a:t>
          </a:r>
          <a:endParaRPr lang="en-US" sz="1800" kern="1200" dirty="0"/>
        </a:p>
      </dsp:txBody>
      <dsp:txXfrm>
        <a:off x="6683288" y="1781106"/>
        <a:ext cx="1990106" cy="2305772"/>
      </dsp:txXfrm>
    </dsp:sp>
    <dsp:sp modelId="{E86F4319-1A07-46BD-85F7-B1D20B3E54CC}">
      <dsp:nvSpPr>
        <dsp:cNvPr id="0" name=""/>
        <dsp:cNvSpPr/>
      </dsp:nvSpPr>
      <dsp:spPr>
        <a:xfrm>
          <a:off x="7220283" y="625055"/>
          <a:ext cx="1465785" cy="1174369"/>
        </a:xfrm>
        <a:prstGeom prst="roundRect">
          <a:avLst>
            <a:gd name="adj" fmla="val 10000"/>
          </a:avLst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and empowering stakeholders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220283" y="625055"/>
        <a:ext cx="1465785" cy="1174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D3D04-CE3C-41BD-9420-F6FD0FDA9873}">
      <dsp:nvSpPr>
        <dsp:cNvPr id="0" name=""/>
        <dsp:cNvSpPr/>
      </dsp:nvSpPr>
      <dsp:spPr>
        <a:xfrm>
          <a:off x="3547012" y="0"/>
          <a:ext cx="1773506" cy="1021080"/>
        </a:xfrm>
        <a:prstGeom prst="trapezoid">
          <a:avLst>
            <a:gd name="adj" fmla="val 86845"/>
          </a:avLst>
        </a:prstGeom>
        <a:solidFill>
          <a:srgbClr val="FFC75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/>
          </a:r>
          <a:br>
            <a:rPr lang="en-US" sz="2400" kern="1200" smtClean="0"/>
          </a:br>
          <a:r>
            <a:rPr lang="en-US" sz="2400" kern="1200" smtClean="0"/>
            <a:t>Action</a:t>
          </a:r>
          <a:endParaRPr lang="en-US" sz="1600" kern="1200" dirty="0" smtClean="0"/>
        </a:p>
      </dsp:txBody>
      <dsp:txXfrm>
        <a:off x="3547012" y="0"/>
        <a:ext cx="1773506" cy="1021080"/>
      </dsp:txXfrm>
    </dsp:sp>
    <dsp:sp modelId="{B44CB20B-98AF-467B-842E-E0A0DEBA0B65}">
      <dsp:nvSpPr>
        <dsp:cNvPr id="0" name=""/>
        <dsp:cNvSpPr/>
      </dsp:nvSpPr>
      <dsp:spPr>
        <a:xfrm>
          <a:off x="2660259" y="1021080"/>
          <a:ext cx="3547012" cy="1021080"/>
        </a:xfrm>
        <a:prstGeom prst="trapezoid">
          <a:avLst>
            <a:gd name="adj" fmla="val 86845"/>
          </a:avLst>
        </a:prstGeom>
        <a:solidFill>
          <a:srgbClr val="FFC75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Ambition</a:t>
          </a:r>
          <a:endParaRPr lang="en-US" sz="2800" kern="1200" dirty="0" smtClean="0"/>
        </a:p>
      </dsp:txBody>
      <dsp:txXfrm>
        <a:off x="3280986" y="1021080"/>
        <a:ext cx="2305557" cy="1021080"/>
      </dsp:txXfrm>
    </dsp:sp>
    <dsp:sp modelId="{60923D08-DC24-4A8D-AB5D-888E2746270D}">
      <dsp:nvSpPr>
        <dsp:cNvPr id="0" name=""/>
        <dsp:cNvSpPr/>
      </dsp:nvSpPr>
      <dsp:spPr>
        <a:xfrm>
          <a:off x="1773506" y="2042160"/>
          <a:ext cx="5320518" cy="1021080"/>
        </a:xfrm>
        <a:prstGeom prst="trapezoid">
          <a:avLst>
            <a:gd name="adj" fmla="val 86845"/>
          </a:avLst>
        </a:prstGeom>
        <a:solidFill>
          <a:srgbClr val="FFC75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2704596" y="2042160"/>
        <a:ext cx="3458336" cy="1021080"/>
      </dsp:txXfrm>
    </dsp:sp>
    <dsp:sp modelId="{BA504BC8-BD32-4A03-8FA0-3E515A845E96}">
      <dsp:nvSpPr>
        <dsp:cNvPr id="0" name=""/>
        <dsp:cNvSpPr/>
      </dsp:nvSpPr>
      <dsp:spPr>
        <a:xfrm>
          <a:off x="886753" y="3063239"/>
          <a:ext cx="7094024" cy="1021080"/>
        </a:xfrm>
        <a:prstGeom prst="trapezoid">
          <a:avLst>
            <a:gd name="adj" fmla="val 86845"/>
          </a:avLst>
        </a:prstGeom>
        <a:solidFill>
          <a:srgbClr val="FFC75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2128207" y="3063239"/>
        <a:ext cx="4611115" cy="1021080"/>
      </dsp:txXfrm>
    </dsp:sp>
    <dsp:sp modelId="{F0D1102F-8AD7-487D-9FAC-27D5A8C7E9CC}">
      <dsp:nvSpPr>
        <dsp:cNvPr id="0" name=""/>
        <dsp:cNvSpPr/>
      </dsp:nvSpPr>
      <dsp:spPr>
        <a:xfrm>
          <a:off x="0" y="4039913"/>
          <a:ext cx="8867530" cy="1021080"/>
        </a:xfrm>
        <a:prstGeom prst="trapezoid">
          <a:avLst>
            <a:gd name="adj" fmla="val 86845"/>
          </a:avLst>
        </a:prstGeom>
        <a:solidFill>
          <a:srgbClr val="FFC75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Reliable Information &amp; Harmonized Tools</a:t>
          </a:r>
          <a:endParaRPr lang="en-US" sz="2400" kern="1200" dirty="0"/>
        </a:p>
      </dsp:txBody>
      <dsp:txXfrm>
        <a:off x="1551817" y="4039913"/>
        <a:ext cx="5763894" cy="1021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E06E8-37A6-44B7-B0CB-4E20F1FBE2B5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solidFill>
          <a:srgbClr val="FFC75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National Assessment Framework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06105" y="1624"/>
        <a:ext cx="1617389" cy="1051303"/>
      </dsp:txXfrm>
    </dsp:sp>
    <dsp:sp modelId="{37FA38BA-7CC7-4F13-BC1E-9D4339D4A365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767324" y="339841"/>
              </a:moveTo>
              <a:arcTo wR="1735705" hR="1735705" stAng="18387985" swAng="163248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23C28-5F87-41BD-86CD-1A6264C74C62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rgbClr val="FFC75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National Profile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041810" y="1737329"/>
        <a:ext cx="1617389" cy="1051303"/>
      </dsp:txXfrm>
    </dsp:sp>
    <dsp:sp modelId="{8BCB28A8-E451-4F7F-AD37-A3C99E839953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91399" y="2505437"/>
              </a:moveTo>
              <a:arcTo wR="1735705" hR="1735705" stAng="1579527" swAng="163248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4705E-C317-490D-AA95-FCB4823D380E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rgbClr val="FFC75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Peer Review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06105" y="3473035"/>
        <a:ext cx="1617389" cy="1051303"/>
      </dsp:txXfrm>
    </dsp:sp>
    <dsp:sp modelId="{086E65EE-AABE-4147-A622-AD2EE8CE0411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704086" y="3131568"/>
              </a:moveTo>
              <a:arcTo wR="1735705" hR="1735705" stAng="7587985" swAng="163248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07508-6D9B-4CBC-86F0-E9F68459D6E7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rgbClr val="FFC75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Dissemination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570399" y="1737329"/>
        <a:ext cx="1617389" cy="1051303"/>
      </dsp:txXfrm>
    </dsp:sp>
    <dsp:sp modelId="{5ED1984D-9387-41AA-8919-79BE255021C6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180010" y="965973"/>
              </a:moveTo>
              <a:arcTo wR="1735705" hR="1735705" stAng="12379527" swAng="1632488"/>
            </a:path>
          </a:pathLst>
        </a:custGeom>
        <a:noFill/>
        <a:ln w="9525" cap="flat" cmpd="sng" algn="ctr">
          <a:solidFill>
            <a:srgbClr val="FFC75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5803FA-213D-44DC-BA29-E9C5DE04E51B}">
      <dsp:nvSpPr>
        <dsp:cNvPr id="0" name=""/>
        <dsp:cNvSpPr/>
      </dsp:nvSpPr>
      <dsp:spPr>
        <a:xfrm>
          <a:off x="0" y="1478280"/>
          <a:ext cx="8686800" cy="1971040"/>
        </a:xfrm>
        <a:prstGeom prst="notchedRightArrow">
          <a:avLst/>
        </a:prstGeom>
        <a:solidFill>
          <a:srgbClr val="FFC758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8874B-B579-4584-AB45-2B4676ED4E6C}">
      <dsp:nvSpPr>
        <dsp:cNvPr id="0" name=""/>
        <dsp:cNvSpPr/>
      </dsp:nvSpPr>
      <dsp:spPr>
        <a:xfrm>
          <a:off x="3820" y="0"/>
          <a:ext cx="2262972" cy="197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Establish NAF v1.0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820" y="0"/>
        <a:ext cx="2262972" cy="1971040"/>
      </dsp:txXfrm>
    </dsp:sp>
    <dsp:sp modelId="{3012BFAF-3A06-4463-A313-C59EB0B5B949}">
      <dsp:nvSpPr>
        <dsp:cNvPr id="0" name=""/>
        <dsp:cNvSpPr/>
      </dsp:nvSpPr>
      <dsp:spPr>
        <a:xfrm>
          <a:off x="888927" y="2217419"/>
          <a:ext cx="492760" cy="492760"/>
        </a:xfrm>
        <a:prstGeom prst="ellipse">
          <a:avLst/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6A607-ADE8-4BB6-890F-92F0A6B126C6}">
      <dsp:nvSpPr>
        <dsp:cNvPr id="0" name=""/>
        <dsp:cNvSpPr/>
      </dsp:nvSpPr>
      <dsp:spPr>
        <a:xfrm>
          <a:off x="2332835" y="2956560"/>
          <a:ext cx="1320834" cy="197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Pilot Test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332835" y="2956560"/>
        <a:ext cx="1320834" cy="1971040"/>
      </dsp:txXfrm>
    </dsp:sp>
    <dsp:sp modelId="{574AD976-688F-4CD4-88A5-E047525926B5}">
      <dsp:nvSpPr>
        <dsp:cNvPr id="0" name=""/>
        <dsp:cNvSpPr/>
      </dsp:nvSpPr>
      <dsp:spPr>
        <a:xfrm>
          <a:off x="2746872" y="2217419"/>
          <a:ext cx="492760" cy="492760"/>
        </a:xfrm>
        <a:prstGeom prst="ellipse">
          <a:avLst/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1DC02-BE03-4809-A47B-1D829CB5598B}">
      <dsp:nvSpPr>
        <dsp:cNvPr id="0" name=""/>
        <dsp:cNvSpPr/>
      </dsp:nvSpPr>
      <dsp:spPr>
        <a:xfrm>
          <a:off x="3719711" y="0"/>
          <a:ext cx="1320834" cy="197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Peer Review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719711" y="0"/>
        <a:ext cx="1320834" cy="1971040"/>
      </dsp:txXfrm>
    </dsp:sp>
    <dsp:sp modelId="{075B4ADA-DF37-4DEF-AAF6-E2A7A6F32746}">
      <dsp:nvSpPr>
        <dsp:cNvPr id="0" name=""/>
        <dsp:cNvSpPr/>
      </dsp:nvSpPr>
      <dsp:spPr>
        <a:xfrm>
          <a:off x="4133749" y="2217419"/>
          <a:ext cx="492760" cy="492760"/>
        </a:xfrm>
        <a:prstGeom prst="ellipse">
          <a:avLst/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C808A-9440-4418-AB4D-EB172F358163}">
      <dsp:nvSpPr>
        <dsp:cNvPr id="0" name=""/>
        <dsp:cNvSpPr/>
      </dsp:nvSpPr>
      <dsp:spPr>
        <a:xfrm>
          <a:off x="5106588" y="2956560"/>
          <a:ext cx="1320834" cy="197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Publish + Round-tables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106588" y="2956560"/>
        <a:ext cx="1320834" cy="1971040"/>
      </dsp:txXfrm>
    </dsp:sp>
    <dsp:sp modelId="{594F710B-E94C-4308-82B6-A72B2DE1599C}">
      <dsp:nvSpPr>
        <dsp:cNvPr id="0" name=""/>
        <dsp:cNvSpPr/>
      </dsp:nvSpPr>
      <dsp:spPr>
        <a:xfrm>
          <a:off x="5520625" y="2217419"/>
          <a:ext cx="492760" cy="492760"/>
        </a:xfrm>
        <a:prstGeom prst="ellipse">
          <a:avLst/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ECB6B-61DE-4156-B149-29A85D7514D5}">
      <dsp:nvSpPr>
        <dsp:cNvPr id="0" name=""/>
        <dsp:cNvSpPr/>
      </dsp:nvSpPr>
      <dsp:spPr>
        <a:xfrm>
          <a:off x="6493464" y="0"/>
          <a:ext cx="1320834" cy="197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Refine &amp; Repeat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493464" y="0"/>
        <a:ext cx="1320834" cy="1971040"/>
      </dsp:txXfrm>
    </dsp:sp>
    <dsp:sp modelId="{5BD28762-322E-42C9-9423-CD367E7FB21B}">
      <dsp:nvSpPr>
        <dsp:cNvPr id="0" name=""/>
        <dsp:cNvSpPr/>
      </dsp:nvSpPr>
      <dsp:spPr>
        <a:xfrm>
          <a:off x="6907502" y="2217419"/>
          <a:ext cx="492760" cy="492760"/>
        </a:xfrm>
        <a:prstGeom prst="ellipse">
          <a:avLst/>
        </a:prstGeom>
        <a:solidFill>
          <a:srgbClr val="FFC7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5ABD-7E2F-40DD-8B5C-BD53B8CB0DDC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E2952-955B-4D77-8DAB-EC6BAF7C5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B350-0ECD-40B4-91F6-911361C0DBE2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F967-2102-4F91-B3AE-8DB8C8986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AF967-2102-4F91-B3AE-8DB8C8986D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D0C2-EB3B-4368-9811-73E0871DFAF8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BD2B2-B593-454B-95B5-68D5BE64E8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npostcard-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25000" cy="7141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Contact: Taryn Fransen | tfransen@wri.org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57200" y="1447800"/>
            <a:ext cx="8153400" cy="434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2939" y="762000"/>
            <a:ext cx="499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Note: Additional partnerships are under discussion.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27" name="Picture 26" descr="map.jpg"/>
          <p:cNvPicPr>
            <a:picLocks noChangeAspect="1"/>
          </p:cNvPicPr>
          <p:nvPr/>
        </p:nvPicPr>
        <p:blipFill>
          <a:blip r:embed="rId3" cstate="print"/>
          <a:srcRect r="3529" b="11845"/>
          <a:stretch>
            <a:fillRect/>
          </a:stretch>
        </p:blipFill>
        <p:spPr>
          <a:xfrm>
            <a:off x="838200" y="1626473"/>
            <a:ext cx="7315200" cy="3983681"/>
          </a:xfrm>
          <a:prstGeom prst="rect">
            <a:avLst/>
          </a:prstGeom>
        </p:spPr>
      </p:pic>
      <p:pic>
        <p:nvPicPr>
          <p:cNvPr id="6" name="Picture 5" descr="ci2colourlogo2010.jpg"/>
          <p:cNvPicPr>
            <a:picLocks noChangeAspect="1"/>
          </p:cNvPicPr>
          <p:nvPr/>
        </p:nvPicPr>
        <p:blipFill>
          <a:blip r:embed="rId4" cstate="print"/>
          <a:srcRect r="7587" b="-4588"/>
          <a:stretch>
            <a:fillRect/>
          </a:stretch>
        </p:blipFill>
        <p:spPr>
          <a:xfrm>
            <a:off x="6006084" y="4648200"/>
            <a:ext cx="928116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Moving Forward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397000"/>
          <a:ext cx="8686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990600"/>
            <a:ext cx="822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npostcard-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25000" cy="714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npostcard-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25000" cy="7141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Contact: Taryn Fransen | tfransen@wri.org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7244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pledges, plans, &amp; policies are not ambitious enough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Will they be implemented?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Countries do not trust each other to tackle their fair share of the problem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1219200"/>
            <a:ext cx="5105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4545" t="5011" r="4545" b="4796"/>
          <a:stretch>
            <a:fillRect/>
          </a:stretch>
        </p:blipFill>
        <p:spPr>
          <a:xfrm>
            <a:off x="-8382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Strategy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14400" y="944562"/>
            <a:ext cx="822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6470" y="1219200"/>
          <a:ext cx="886753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19400" y="3546157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Trust 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4350603"/>
            <a:ext cx="282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Empowered </a:t>
            </a:r>
          </a:p>
          <a:p>
            <a:pPr algn="ctr"/>
            <a:r>
              <a:rPr lang="en-US" sz="2400" dirty="0" smtClean="0"/>
              <a:t>Civil Society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0774" y="4303693"/>
            <a:ext cx="19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Informed </a:t>
            </a:r>
          </a:p>
          <a:p>
            <a:pPr algn="ctr"/>
            <a:r>
              <a:rPr lang="en-US" sz="2400" dirty="0" smtClean="0"/>
              <a:t>Policy-Makers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1" y="4762502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3694" y="3771900"/>
            <a:ext cx="989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3546157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Accountability</a:t>
            </a:r>
            <a:endParaRPr lang="en-US" sz="2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09600" y="228600"/>
            <a:ext cx="5562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Model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219200"/>
            <a:ext cx="533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0" y="1295400"/>
            <a:ext cx="9176516" cy="5181600"/>
            <a:chOff x="76200" y="1295400"/>
            <a:chExt cx="9176516" cy="51816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2209800" y="3962400"/>
              <a:ext cx="4419600" cy="1588"/>
            </a:xfrm>
            <a:prstGeom prst="straightConnector1">
              <a:avLst/>
            </a:prstGeom>
            <a:ln>
              <a:solidFill>
                <a:srgbClr val="FFC75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33400" y="3962400"/>
              <a:ext cx="8077200" cy="1588"/>
            </a:xfrm>
            <a:prstGeom prst="straightConnector1">
              <a:avLst/>
            </a:prstGeom>
            <a:ln>
              <a:solidFill>
                <a:srgbClr val="FFC75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724400" y="1828800"/>
              <a:ext cx="3657600" cy="19050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Consistent National Assessments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24400" y="4267200"/>
              <a:ext cx="3657600" cy="19050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Analysis &amp; Commentary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7200" y="4267200"/>
              <a:ext cx="3657600" cy="19050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Domestic Engagement Toolkits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7627" y="1295400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More Consistent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0931" y="6107668"/>
              <a:ext cx="1460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More Flexible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6200" y="3669268"/>
              <a:ext cx="1556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Internationally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Oriented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3657600"/>
              <a:ext cx="13824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Domestically</a:t>
              </a:r>
            </a:p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Oriented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5562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OCN Landscape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219200"/>
            <a:ext cx="533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239000" y="304800"/>
            <a:ext cx="1600200" cy="867398"/>
            <a:chOff x="457200" y="1753394"/>
            <a:chExt cx="8153400" cy="44196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2209800" y="3962400"/>
              <a:ext cx="4419600" cy="1588"/>
            </a:xfrm>
            <a:prstGeom prst="straightConnector1">
              <a:avLst/>
            </a:prstGeom>
            <a:ln>
              <a:solidFill>
                <a:srgbClr val="FFC75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33400" y="3962400"/>
              <a:ext cx="8077200" cy="1588"/>
            </a:xfrm>
            <a:prstGeom prst="straightConnector1">
              <a:avLst/>
            </a:prstGeom>
            <a:ln>
              <a:solidFill>
                <a:srgbClr val="FFC75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724400" y="1828800"/>
              <a:ext cx="3657600" cy="19050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24400" y="4267200"/>
              <a:ext cx="3657600" cy="1905000"/>
            </a:xfrm>
            <a:prstGeom prst="roundRect">
              <a:avLst/>
            </a:prstGeom>
            <a:solidFill>
              <a:srgbClr val="FFC75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7200" y="4267200"/>
              <a:ext cx="3657600" cy="1905000"/>
            </a:xfrm>
            <a:prstGeom prst="roundRect">
              <a:avLst/>
            </a:prstGeom>
            <a:solidFill>
              <a:srgbClr val="FFC75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-609600" y="228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NAF Life Cycle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19200"/>
            <a:ext cx="533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482340" y="3962400"/>
            <a:ext cx="4419600" cy="1588"/>
          </a:xfrm>
          <a:prstGeom prst="straightConnector1">
            <a:avLst/>
          </a:prstGeom>
          <a:ln>
            <a:solidFill>
              <a:srgbClr val="FFC75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" y="4676001"/>
            <a:ext cx="8077200" cy="1588"/>
          </a:xfrm>
          <a:prstGeom prst="straightConnector1">
            <a:avLst/>
          </a:prstGeom>
          <a:ln>
            <a:solidFill>
              <a:srgbClr val="FFC75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24200" y="1828800"/>
            <a:ext cx="5257800" cy="2590800"/>
          </a:xfrm>
          <a:prstGeom prst="roundRect">
            <a:avLst/>
          </a:prstGeom>
          <a:solidFill>
            <a:srgbClr val="FFC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Consistent National Assessments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5105400"/>
            <a:ext cx="5181600" cy="1066800"/>
          </a:xfrm>
          <a:prstGeom prst="roundRect">
            <a:avLst/>
          </a:prstGeom>
          <a:solidFill>
            <a:srgbClr val="FFC75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Analysis &amp; Commentary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5029200"/>
            <a:ext cx="1752600" cy="1219200"/>
          </a:xfrm>
          <a:prstGeom prst="roundRect">
            <a:avLst/>
          </a:prstGeom>
          <a:solidFill>
            <a:srgbClr val="FFC75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Domestic Engagement Toolkits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1295400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Consistent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1594" y="6107668"/>
            <a:ext cx="89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Flexible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4382869"/>
            <a:ext cx="155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Internationally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Oriented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371201"/>
            <a:ext cx="138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Domestically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Oriented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0" y="2438400"/>
            <a:ext cx="762000" cy="1752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Mitigation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2438400"/>
            <a:ext cx="762000" cy="1752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0" y="2438400"/>
            <a:ext cx="762000" cy="1752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Benefits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2438400"/>
            <a:ext cx="762000" cy="1752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Transfer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62800" y="2438400"/>
            <a:ext cx="762000" cy="1752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Capacity Building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15200" y="228600"/>
            <a:ext cx="1600200" cy="867398"/>
            <a:chOff x="457200" y="1753394"/>
            <a:chExt cx="8153400" cy="4419600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2209800" y="3962400"/>
              <a:ext cx="4419600" cy="1588"/>
            </a:xfrm>
            <a:prstGeom prst="straightConnector1">
              <a:avLst/>
            </a:prstGeom>
            <a:ln>
              <a:solidFill>
                <a:srgbClr val="FFC75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33400" y="3962400"/>
              <a:ext cx="8077200" cy="1588"/>
            </a:xfrm>
            <a:prstGeom prst="straightConnector1">
              <a:avLst/>
            </a:prstGeom>
            <a:ln>
              <a:solidFill>
                <a:srgbClr val="FFC75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724400" y="1828800"/>
              <a:ext cx="3657600" cy="19050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4267200"/>
              <a:ext cx="3657600" cy="1905000"/>
            </a:xfrm>
            <a:prstGeom prst="roundRect">
              <a:avLst/>
            </a:prstGeom>
            <a:solidFill>
              <a:srgbClr val="FFC75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" y="4267200"/>
              <a:ext cx="3657600" cy="1905000"/>
            </a:xfrm>
            <a:prstGeom prst="roundRect">
              <a:avLst/>
            </a:prstGeom>
            <a:solidFill>
              <a:srgbClr val="FFC75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-228600" y="228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NAF Components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1219200"/>
            <a:ext cx="533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What is the country's current GHG profile?</a:t>
            </a:r>
          </a:p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What government policies and programs exist or have been announced that are expected to have a significant influence over future GHG emissions?</a:t>
            </a:r>
          </a:p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What evidence is there that these policies and programs are being or will be implemented as planned?</a:t>
            </a:r>
          </a:p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Assuming the policies and programs are implemented effectively, what effect are they expected to have on GHG emissions?</a:t>
            </a:r>
          </a:p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What results have these policies and programs delivered to date?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0800" y="228600"/>
            <a:ext cx="2438400" cy="1201530"/>
            <a:chOff x="2057400" y="2209800"/>
            <a:chExt cx="5257800" cy="2590800"/>
          </a:xfrm>
        </p:grpSpPr>
        <p:sp>
          <p:nvSpPr>
            <p:cNvPr id="5" name="Rounded Rectangle 4"/>
            <p:cNvSpPr/>
            <p:nvPr/>
          </p:nvSpPr>
          <p:spPr>
            <a:xfrm>
              <a:off x="2057400" y="2209800"/>
              <a:ext cx="5257800" cy="25908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38400" y="2819400"/>
              <a:ext cx="762000" cy="1752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528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816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609600" y="228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Mitigation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219200"/>
            <a:ext cx="533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How much public climate financing is the country providing to developing countries?</a:t>
            </a:r>
          </a:p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How and for what purpose(s) is this financing being provided?</a:t>
            </a:r>
          </a:p>
          <a:p>
            <a:pPr marL="274320" lvl="0" indent="-274320"/>
            <a:r>
              <a:rPr lang="en-US" dirty="0" smtClean="0">
                <a:solidFill>
                  <a:schemeClr val="bg1"/>
                </a:solidFill>
              </a:rPr>
              <a:t>To what extent is the donor country taking steps to ensure the effectiveness of the financing?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77000" y="228600"/>
            <a:ext cx="2438400" cy="1201530"/>
            <a:chOff x="2057400" y="2209800"/>
            <a:chExt cx="5257800" cy="2590800"/>
          </a:xfrm>
        </p:grpSpPr>
        <p:sp>
          <p:nvSpPr>
            <p:cNvPr id="5" name="Rounded Rectangle 4"/>
            <p:cNvSpPr/>
            <p:nvPr/>
          </p:nvSpPr>
          <p:spPr>
            <a:xfrm>
              <a:off x="2057400" y="2209800"/>
              <a:ext cx="5257800" cy="2590800"/>
            </a:xfrm>
            <a:prstGeom prst="roundRect">
              <a:avLst/>
            </a:prstGeom>
            <a:solidFill>
              <a:srgbClr val="FFC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384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52800" y="2819400"/>
              <a:ext cx="762000" cy="1752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816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96000" y="2819400"/>
              <a:ext cx="762000" cy="1752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-1066800" y="228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Finance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219200"/>
            <a:ext cx="533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319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Challenges</vt:lpstr>
      <vt:lpstr>Overview of Strategy</vt:lpstr>
      <vt:lpstr>Strategic Model</vt:lpstr>
      <vt:lpstr>The OCN Landscape</vt:lpstr>
      <vt:lpstr>Slide 6</vt:lpstr>
      <vt:lpstr>Slide 7</vt:lpstr>
      <vt:lpstr>Slide 8</vt:lpstr>
      <vt:lpstr>Slide 9</vt:lpstr>
      <vt:lpstr>Slide 10</vt:lpstr>
      <vt:lpstr>Moving Forward</vt:lpstr>
      <vt:lpstr>Slide 12</vt:lpstr>
      <vt:lpstr>Slide 13</vt:lpstr>
    </vt:vector>
  </TitlesOfParts>
  <Company>WORLD RESOURCES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Taryn Fransen</dc:creator>
  <cp:lastModifiedBy>RG</cp:lastModifiedBy>
  <cp:revision>265</cp:revision>
  <dcterms:created xsi:type="dcterms:W3CDTF">2010-12-04T23:22:56Z</dcterms:created>
  <dcterms:modified xsi:type="dcterms:W3CDTF">2011-01-14T21:59:36Z</dcterms:modified>
</cp:coreProperties>
</file>