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1"/>
  </p:sldMasterIdLst>
  <p:notesMasterIdLst>
    <p:notesMasterId r:id="rId12"/>
  </p:notesMasterIdLst>
  <p:handoutMasterIdLst>
    <p:handoutMasterId r:id="rId13"/>
  </p:handoutMasterIdLst>
  <p:sldIdLst>
    <p:sldId id="292" r:id="rId2"/>
    <p:sldId id="293" r:id="rId3"/>
    <p:sldId id="329" r:id="rId4"/>
    <p:sldId id="306" r:id="rId5"/>
    <p:sldId id="319" r:id="rId6"/>
    <p:sldId id="308" r:id="rId7"/>
    <p:sldId id="309" r:id="rId8"/>
    <p:sldId id="330" r:id="rId9"/>
    <p:sldId id="302" r:id="rId10"/>
    <p:sldId id="332" r:id="rId11"/>
  </p:sldIdLst>
  <p:sldSz cx="9144000" cy="6858000" type="screen4x3"/>
  <p:notesSz cx="6669088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141B"/>
    <a:srgbClr val="00295B"/>
    <a:srgbClr val="001836"/>
    <a:srgbClr val="960F1D"/>
    <a:srgbClr val="FF0000"/>
    <a:srgbClr val="00285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50" autoAdjust="0"/>
    <p:restoredTop sz="80710" autoAdjust="0"/>
  </p:normalViewPr>
  <p:slideViewPr>
    <p:cSldViewPr snapToGrid="0">
      <p:cViewPr varScale="1">
        <p:scale>
          <a:sx n="92" d="100"/>
          <a:sy n="92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-2550" y="-102"/>
      </p:cViewPr>
      <p:guideLst>
        <p:guide orient="horz" pos="3127"/>
        <p:guide pos="210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B670935D-AABB-4B05-8D88-EF5E96FF5D9A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6BA8C97D-99CF-41CD-AEDF-4A678580F26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70DC60-9163-4376-880F-1B0E9E70388E}" type="slidenum">
              <a:rPr lang="da-DK" smtClean="0">
                <a:cs typeface="Arial" charset="0"/>
              </a:rPr>
              <a:pPr/>
              <a:t>1</a:t>
            </a:fld>
            <a:endParaRPr lang="da-DK" smtClean="0"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05D40E-87E1-4003-81B3-CE2B7AF322CD}" type="slidenum">
              <a:rPr lang="da-DK" smtClean="0">
                <a:cs typeface="Arial" charset="0"/>
              </a:rPr>
              <a:pPr/>
              <a:t>10</a:t>
            </a:fld>
            <a:endParaRPr lang="da-DK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48E7BA-7CF9-4CD5-8D7E-B9DDB30F3D4B}" type="slidenum">
              <a:rPr lang="da-DK" smtClean="0">
                <a:cs typeface="Arial" charset="0"/>
              </a:rPr>
              <a:pPr/>
              <a:t>2</a:t>
            </a:fld>
            <a:endParaRPr lang="da-DK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7D672C-2141-4BFC-8F87-EB4FDF180BF7}" type="slidenum">
              <a:rPr lang="da-DK" smtClean="0">
                <a:cs typeface="Arial" charset="0"/>
              </a:rPr>
              <a:pPr/>
              <a:t>3</a:t>
            </a:fld>
            <a:endParaRPr lang="da-DK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331B88-24D8-4B41-8E39-962C1F074986}" type="slidenum">
              <a:rPr lang="da-DK" smtClean="0">
                <a:cs typeface="Arial" charset="0"/>
              </a:rPr>
              <a:pPr/>
              <a:t>4</a:t>
            </a:fld>
            <a:endParaRPr lang="da-DK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197B77-8155-46EE-B1F0-1F3A63317779}" type="slidenum">
              <a:rPr lang="da-DK" smtClean="0">
                <a:cs typeface="Arial" charset="0"/>
              </a:rPr>
              <a:pPr/>
              <a:t>5</a:t>
            </a:fld>
            <a:endParaRPr lang="da-DK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14AD63-CF13-4029-8BAF-0C7158E184F7}" type="slidenum">
              <a:rPr lang="da-DK" smtClean="0">
                <a:cs typeface="Arial" charset="0"/>
              </a:rPr>
              <a:pPr/>
              <a:t>6</a:t>
            </a:fld>
            <a:endParaRPr lang="da-DK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55B854-5AD6-44BC-B875-992CB4E6BABD}" type="slidenum">
              <a:rPr lang="da-DK" smtClean="0">
                <a:cs typeface="Arial" charset="0"/>
              </a:rPr>
              <a:pPr/>
              <a:t>7</a:t>
            </a:fld>
            <a:endParaRPr lang="da-DK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6BD470-332F-40BA-A167-77912307F113}" type="slidenum">
              <a:rPr lang="da-DK" smtClean="0">
                <a:cs typeface="Arial" charset="0"/>
              </a:rPr>
              <a:pPr/>
              <a:t>8</a:t>
            </a:fld>
            <a:endParaRPr lang="da-DK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CA3311-29D3-4BCF-BE53-461F97872695}" type="slidenum">
              <a:rPr lang="da-DK" smtClean="0">
                <a:cs typeface="Arial" charset="0"/>
              </a:rPr>
              <a:pPr/>
              <a:t>9</a:t>
            </a:fld>
            <a:endParaRPr lang="da-DK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3203575" y="0"/>
            <a:ext cx="5940425" cy="6858000"/>
          </a:xfrm>
          <a:prstGeom prst="rect">
            <a:avLst/>
          </a:prstGeom>
          <a:solidFill>
            <a:srgbClr val="00295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da-DK">
              <a:cs typeface="+mn-cs"/>
            </a:endParaRPr>
          </a:p>
        </p:txBody>
      </p:sp>
      <p:grpSp>
        <p:nvGrpSpPr>
          <p:cNvPr id="5" name="Group 512"/>
          <p:cNvGrpSpPr>
            <a:grpSpLocks/>
          </p:cNvGrpSpPr>
          <p:nvPr/>
        </p:nvGrpSpPr>
        <p:grpSpPr bwMode="auto">
          <a:xfrm>
            <a:off x="2051050" y="0"/>
            <a:ext cx="6832600" cy="6858000"/>
            <a:chOff x="1292" y="0"/>
            <a:chExt cx="4304" cy="4320"/>
          </a:xfrm>
        </p:grpSpPr>
        <p:sp>
          <p:nvSpPr>
            <p:cNvPr id="6" name="Freeform 26"/>
            <p:cNvSpPr>
              <a:spLocks/>
            </p:cNvSpPr>
            <p:nvPr userDrawn="1"/>
          </p:nvSpPr>
          <p:spPr bwMode="auto">
            <a:xfrm>
              <a:off x="2751" y="814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7" name="Freeform 27"/>
            <p:cNvSpPr>
              <a:spLocks noEditPoints="1"/>
            </p:cNvSpPr>
            <p:nvPr userDrawn="1"/>
          </p:nvSpPr>
          <p:spPr bwMode="auto">
            <a:xfrm>
              <a:off x="3339" y="0"/>
              <a:ext cx="191" cy="191"/>
            </a:xfrm>
            <a:custGeom>
              <a:avLst/>
              <a:gdLst/>
              <a:ahLst/>
              <a:cxnLst>
                <a:cxn ang="0">
                  <a:pos x="0" y="145"/>
                </a:cxn>
                <a:cxn ang="0">
                  <a:pos x="0" y="147"/>
                </a:cxn>
                <a:cxn ang="0">
                  <a:pos x="3" y="152"/>
                </a:cxn>
                <a:cxn ang="0">
                  <a:pos x="3" y="157"/>
                </a:cxn>
                <a:cxn ang="0">
                  <a:pos x="0" y="159"/>
                </a:cxn>
                <a:cxn ang="0">
                  <a:pos x="4" y="169"/>
                </a:cxn>
                <a:cxn ang="0">
                  <a:pos x="3" y="183"/>
                </a:cxn>
                <a:cxn ang="0">
                  <a:pos x="6" y="189"/>
                </a:cxn>
                <a:cxn ang="0">
                  <a:pos x="13" y="191"/>
                </a:cxn>
                <a:cxn ang="0">
                  <a:pos x="41" y="188"/>
                </a:cxn>
                <a:cxn ang="0">
                  <a:pos x="97" y="188"/>
                </a:cxn>
                <a:cxn ang="0">
                  <a:pos x="124" y="185"/>
                </a:cxn>
                <a:cxn ang="0">
                  <a:pos x="140" y="188"/>
                </a:cxn>
                <a:cxn ang="0">
                  <a:pos x="172" y="189"/>
                </a:cxn>
                <a:cxn ang="0">
                  <a:pos x="191" y="133"/>
                </a:cxn>
                <a:cxn ang="0">
                  <a:pos x="182" y="130"/>
                </a:cxn>
                <a:cxn ang="0">
                  <a:pos x="164" y="129"/>
                </a:cxn>
                <a:cxn ang="0">
                  <a:pos x="157" y="127"/>
                </a:cxn>
                <a:cxn ang="0">
                  <a:pos x="169" y="111"/>
                </a:cxn>
                <a:cxn ang="0">
                  <a:pos x="178" y="77"/>
                </a:cxn>
                <a:cxn ang="0">
                  <a:pos x="178" y="56"/>
                </a:cxn>
                <a:cxn ang="0">
                  <a:pos x="174" y="38"/>
                </a:cxn>
                <a:cxn ang="0">
                  <a:pos x="169" y="27"/>
                </a:cxn>
                <a:cxn ang="0">
                  <a:pos x="154" y="12"/>
                </a:cxn>
                <a:cxn ang="0">
                  <a:pos x="133" y="3"/>
                </a:cxn>
                <a:cxn ang="0">
                  <a:pos x="109" y="0"/>
                </a:cxn>
                <a:cxn ang="0">
                  <a:pos x="96" y="0"/>
                </a:cxn>
                <a:cxn ang="0">
                  <a:pos x="78" y="5"/>
                </a:cxn>
                <a:cxn ang="0">
                  <a:pos x="63" y="17"/>
                </a:cxn>
                <a:cxn ang="0">
                  <a:pos x="51" y="31"/>
                </a:cxn>
                <a:cxn ang="0">
                  <a:pos x="41" y="49"/>
                </a:cxn>
                <a:cxn ang="0">
                  <a:pos x="40" y="58"/>
                </a:cxn>
                <a:cxn ang="0">
                  <a:pos x="37" y="77"/>
                </a:cxn>
                <a:cxn ang="0">
                  <a:pos x="40" y="105"/>
                </a:cxn>
                <a:cxn ang="0">
                  <a:pos x="4" y="127"/>
                </a:cxn>
                <a:cxn ang="0">
                  <a:pos x="93" y="58"/>
                </a:cxn>
                <a:cxn ang="0">
                  <a:pos x="110" y="51"/>
                </a:cxn>
                <a:cxn ang="0">
                  <a:pos x="119" y="52"/>
                </a:cxn>
                <a:cxn ang="0">
                  <a:pos x="125" y="58"/>
                </a:cxn>
                <a:cxn ang="0">
                  <a:pos x="128" y="63"/>
                </a:cxn>
                <a:cxn ang="0">
                  <a:pos x="133" y="72"/>
                </a:cxn>
                <a:cxn ang="0">
                  <a:pos x="134" y="78"/>
                </a:cxn>
                <a:cxn ang="0">
                  <a:pos x="132" y="82"/>
                </a:cxn>
                <a:cxn ang="0">
                  <a:pos x="129" y="87"/>
                </a:cxn>
                <a:cxn ang="0">
                  <a:pos x="118" y="93"/>
                </a:cxn>
                <a:cxn ang="0">
                  <a:pos x="113" y="97"/>
                </a:cxn>
                <a:cxn ang="0">
                  <a:pos x="105" y="96"/>
                </a:cxn>
                <a:cxn ang="0">
                  <a:pos x="100" y="92"/>
                </a:cxn>
                <a:cxn ang="0">
                  <a:pos x="92" y="81"/>
                </a:cxn>
                <a:cxn ang="0">
                  <a:pos x="91" y="75"/>
                </a:cxn>
                <a:cxn ang="0">
                  <a:pos x="93" y="58"/>
                </a:cxn>
              </a:cxnLst>
              <a:rect l="0" t="0" r="r" b="b"/>
              <a:pathLst>
                <a:path w="191" h="191">
                  <a:moveTo>
                    <a:pt x="4" y="127"/>
                  </a:moveTo>
                  <a:lnTo>
                    <a:pt x="0" y="145"/>
                  </a:lnTo>
                  <a:lnTo>
                    <a:pt x="0" y="145"/>
                  </a:lnTo>
                  <a:lnTo>
                    <a:pt x="0" y="147"/>
                  </a:lnTo>
                  <a:lnTo>
                    <a:pt x="0" y="148"/>
                  </a:lnTo>
                  <a:lnTo>
                    <a:pt x="3" y="152"/>
                  </a:lnTo>
                  <a:lnTo>
                    <a:pt x="3" y="155"/>
                  </a:lnTo>
                  <a:lnTo>
                    <a:pt x="3" y="157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3" y="164"/>
                  </a:lnTo>
                  <a:lnTo>
                    <a:pt x="4" y="169"/>
                  </a:lnTo>
                  <a:lnTo>
                    <a:pt x="3" y="179"/>
                  </a:lnTo>
                  <a:lnTo>
                    <a:pt x="3" y="183"/>
                  </a:lnTo>
                  <a:lnTo>
                    <a:pt x="3" y="187"/>
                  </a:lnTo>
                  <a:lnTo>
                    <a:pt x="6" y="189"/>
                  </a:lnTo>
                  <a:lnTo>
                    <a:pt x="13" y="191"/>
                  </a:lnTo>
                  <a:lnTo>
                    <a:pt x="13" y="191"/>
                  </a:lnTo>
                  <a:lnTo>
                    <a:pt x="27" y="189"/>
                  </a:lnTo>
                  <a:lnTo>
                    <a:pt x="41" y="188"/>
                  </a:lnTo>
                  <a:lnTo>
                    <a:pt x="69" y="188"/>
                  </a:lnTo>
                  <a:lnTo>
                    <a:pt x="97" y="188"/>
                  </a:lnTo>
                  <a:lnTo>
                    <a:pt x="111" y="187"/>
                  </a:lnTo>
                  <a:lnTo>
                    <a:pt x="124" y="185"/>
                  </a:lnTo>
                  <a:lnTo>
                    <a:pt x="124" y="185"/>
                  </a:lnTo>
                  <a:lnTo>
                    <a:pt x="140" y="188"/>
                  </a:lnTo>
                  <a:lnTo>
                    <a:pt x="155" y="189"/>
                  </a:lnTo>
                  <a:lnTo>
                    <a:pt x="172" y="189"/>
                  </a:lnTo>
                  <a:lnTo>
                    <a:pt x="187" y="187"/>
                  </a:lnTo>
                  <a:lnTo>
                    <a:pt x="191" y="133"/>
                  </a:lnTo>
                  <a:lnTo>
                    <a:pt x="191" y="133"/>
                  </a:lnTo>
                  <a:lnTo>
                    <a:pt x="182" y="130"/>
                  </a:lnTo>
                  <a:lnTo>
                    <a:pt x="173" y="129"/>
                  </a:lnTo>
                  <a:lnTo>
                    <a:pt x="164" y="129"/>
                  </a:lnTo>
                  <a:lnTo>
                    <a:pt x="160" y="128"/>
                  </a:lnTo>
                  <a:lnTo>
                    <a:pt x="157" y="127"/>
                  </a:lnTo>
                  <a:lnTo>
                    <a:pt x="169" y="111"/>
                  </a:lnTo>
                  <a:lnTo>
                    <a:pt x="169" y="111"/>
                  </a:lnTo>
                  <a:lnTo>
                    <a:pt x="174" y="95"/>
                  </a:lnTo>
                  <a:lnTo>
                    <a:pt x="178" y="77"/>
                  </a:lnTo>
                  <a:lnTo>
                    <a:pt x="178" y="67"/>
                  </a:lnTo>
                  <a:lnTo>
                    <a:pt x="178" y="56"/>
                  </a:lnTo>
                  <a:lnTo>
                    <a:pt x="177" y="47"/>
                  </a:lnTo>
                  <a:lnTo>
                    <a:pt x="174" y="38"/>
                  </a:lnTo>
                  <a:lnTo>
                    <a:pt x="174" y="38"/>
                  </a:lnTo>
                  <a:lnTo>
                    <a:pt x="169" y="27"/>
                  </a:lnTo>
                  <a:lnTo>
                    <a:pt x="163" y="18"/>
                  </a:lnTo>
                  <a:lnTo>
                    <a:pt x="154" y="12"/>
                  </a:lnTo>
                  <a:lnTo>
                    <a:pt x="143" y="6"/>
                  </a:lnTo>
                  <a:lnTo>
                    <a:pt x="133" y="3"/>
                  </a:lnTo>
                  <a:lnTo>
                    <a:pt x="120" y="1"/>
                  </a:lnTo>
                  <a:lnTo>
                    <a:pt x="109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86" y="1"/>
                  </a:lnTo>
                  <a:lnTo>
                    <a:pt x="78" y="5"/>
                  </a:lnTo>
                  <a:lnTo>
                    <a:pt x="69" y="10"/>
                  </a:lnTo>
                  <a:lnTo>
                    <a:pt x="63" y="17"/>
                  </a:lnTo>
                  <a:lnTo>
                    <a:pt x="56" y="23"/>
                  </a:lnTo>
                  <a:lnTo>
                    <a:pt x="51" y="31"/>
                  </a:lnTo>
                  <a:lnTo>
                    <a:pt x="46" y="40"/>
                  </a:lnTo>
                  <a:lnTo>
                    <a:pt x="41" y="49"/>
                  </a:lnTo>
                  <a:lnTo>
                    <a:pt x="41" y="49"/>
                  </a:lnTo>
                  <a:lnTo>
                    <a:pt x="40" y="58"/>
                  </a:lnTo>
                  <a:lnTo>
                    <a:pt x="38" y="67"/>
                  </a:lnTo>
                  <a:lnTo>
                    <a:pt x="37" y="77"/>
                  </a:lnTo>
                  <a:lnTo>
                    <a:pt x="38" y="87"/>
                  </a:lnTo>
                  <a:lnTo>
                    <a:pt x="40" y="105"/>
                  </a:lnTo>
                  <a:lnTo>
                    <a:pt x="44" y="123"/>
                  </a:lnTo>
                  <a:lnTo>
                    <a:pt x="4" y="127"/>
                  </a:lnTo>
                  <a:close/>
                  <a:moveTo>
                    <a:pt x="93" y="58"/>
                  </a:moveTo>
                  <a:lnTo>
                    <a:pt x="93" y="58"/>
                  </a:lnTo>
                  <a:lnTo>
                    <a:pt x="101" y="54"/>
                  </a:lnTo>
                  <a:lnTo>
                    <a:pt x="110" y="51"/>
                  </a:lnTo>
                  <a:lnTo>
                    <a:pt x="115" y="51"/>
                  </a:lnTo>
                  <a:lnTo>
                    <a:pt x="119" y="52"/>
                  </a:lnTo>
                  <a:lnTo>
                    <a:pt x="123" y="55"/>
                  </a:lnTo>
                  <a:lnTo>
                    <a:pt x="125" y="58"/>
                  </a:lnTo>
                  <a:lnTo>
                    <a:pt x="125" y="58"/>
                  </a:lnTo>
                  <a:lnTo>
                    <a:pt x="128" y="63"/>
                  </a:lnTo>
                  <a:lnTo>
                    <a:pt x="132" y="69"/>
                  </a:lnTo>
                  <a:lnTo>
                    <a:pt x="133" y="72"/>
                  </a:lnTo>
                  <a:lnTo>
                    <a:pt x="134" y="74"/>
                  </a:lnTo>
                  <a:lnTo>
                    <a:pt x="134" y="78"/>
                  </a:lnTo>
                  <a:lnTo>
                    <a:pt x="132" y="82"/>
                  </a:lnTo>
                  <a:lnTo>
                    <a:pt x="132" y="82"/>
                  </a:lnTo>
                  <a:lnTo>
                    <a:pt x="131" y="84"/>
                  </a:lnTo>
                  <a:lnTo>
                    <a:pt x="129" y="87"/>
                  </a:lnTo>
                  <a:lnTo>
                    <a:pt x="124" y="91"/>
                  </a:lnTo>
                  <a:lnTo>
                    <a:pt x="118" y="93"/>
                  </a:lnTo>
                  <a:lnTo>
                    <a:pt x="113" y="97"/>
                  </a:lnTo>
                  <a:lnTo>
                    <a:pt x="113" y="97"/>
                  </a:lnTo>
                  <a:lnTo>
                    <a:pt x="109" y="97"/>
                  </a:lnTo>
                  <a:lnTo>
                    <a:pt x="105" y="96"/>
                  </a:lnTo>
                  <a:lnTo>
                    <a:pt x="102" y="95"/>
                  </a:lnTo>
                  <a:lnTo>
                    <a:pt x="100" y="92"/>
                  </a:lnTo>
                  <a:lnTo>
                    <a:pt x="95" y="86"/>
                  </a:lnTo>
                  <a:lnTo>
                    <a:pt x="92" y="81"/>
                  </a:lnTo>
                  <a:lnTo>
                    <a:pt x="92" y="81"/>
                  </a:lnTo>
                  <a:lnTo>
                    <a:pt x="91" y="75"/>
                  </a:lnTo>
                  <a:lnTo>
                    <a:pt x="91" y="69"/>
                  </a:lnTo>
                  <a:lnTo>
                    <a:pt x="93" y="58"/>
                  </a:lnTo>
                  <a:lnTo>
                    <a:pt x="93" y="58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8" name="Freeform 28"/>
            <p:cNvSpPr>
              <a:spLocks/>
            </p:cNvSpPr>
            <p:nvPr userDrawn="1"/>
          </p:nvSpPr>
          <p:spPr bwMode="auto">
            <a:xfrm>
              <a:off x="3536" y="15"/>
              <a:ext cx="129" cy="94"/>
            </a:xfrm>
            <a:custGeom>
              <a:avLst/>
              <a:gdLst/>
              <a:ahLst/>
              <a:cxnLst>
                <a:cxn ang="0">
                  <a:pos x="8" y="49"/>
                </a:cxn>
                <a:cxn ang="0">
                  <a:pos x="8" y="49"/>
                </a:cxn>
                <a:cxn ang="0">
                  <a:pos x="7" y="55"/>
                </a:cxn>
                <a:cxn ang="0">
                  <a:pos x="5" y="60"/>
                </a:cxn>
                <a:cxn ang="0">
                  <a:pos x="3" y="73"/>
                </a:cxn>
                <a:cxn ang="0">
                  <a:pos x="1" y="78"/>
                </a:cxn>
                <a:cxn ang="0">
                  <a:pos x="3" y="84"/>
                </a:cxn>
                <a:cxn ang="0">
                  <a:pos x="5" y="89"/>
                </a:cxn>
                <a:cxn ang="0">
                  <a:pos x="10" y="92"/>
                </a:cxn>
                <a:cxn ang="0">
                  <a:pos x="10" y="92"/>
                </a:cxn>
                <a:cxn ang="0">
                  <a:pos x="14" y="94"/>
                </a:cxn>
                <a:cxn ang="0">
                  <a:pos x="18" y="94"/>
                </a:cxn>
                <a:cxn ang="0">
                  <a:pos x="24" y="91"/>
                </a:cxn>
                <a:cxn ang="0">
                  <a:pos x="31" y="89"/>
                </a:cxn>
                <a:cxn ang="0">
                  <a:pos x="35" y="87"/>
                </a:cxn>
                <a:cxn ang="0">
                  <a:pos x="40" y="87"/>
                </a:cxn>
                <a:cxn ang="0">
                  <a:pos x="40" y="87"/>
                </a:cxn>
                <a:cxn ang="0">
                  <a:pos x="62" y="75"/>
                </a:cxn>
                <a:cxn ang="0">
                  <a:pos x="86" y="62"/>
                </a:cxn>
                <a:cxn ang="0">
                  <a:pos x="109" y="49"/>
                </a:cxn>
                <a:cxn ang="0">
                  <a:pos x="119" y="41"/>
                </a:cxn>
                <a:cxn ang="0">
                  <a:pos x="129" y="34"/>
                </a:cxn>
                <a:cxn ang="0">
                  <a:pos x="129" y="34"/>
                </a:cxn>
                <a:cxn ang="0">
                  <a:pos x="129" y="21"/>
                </a:cxn>
                <a:cxn ang="0">
                  <a:pos x="128" y="14"/>
                </a:cxn>
                <a:cxn ang="0">
                  <a:pos x="127" y="12"/>
                </a:cxn>
                <a:cxn ang="0">
                  <a:pos x="126" y="9"/>
                </a:cxn>
                <a:cxn ang="0">
                  <a:pos x="126" y="9"/>
                </a:cxn>
                <a:cxn ang="0">
                  <a:pos x="111" y="5"/>
                </a:cxn>
                <a:cxn ang="0">
                  <a:pos x="97" y="4"/>
                </a:cxn>
                <a:cxn ang="0">
                  <a:pos x="82" y="3"/>
                </a:cxn>
                <a:cxn ang="0">
                  <a:pos x="67" y="2"/>
                </a:cxn>
                <a:cxn ang="0">
                  <a:pos x="36" y="2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14"/>
                </a:cxn>
                <a:cxn ang="0">
                  <a:pos x="5" y="26"/>
                </a:cxn>
                <a:cxn ang="0">
                  <a:pos x="8" y="36"/>
                </a:cxn>
                <a:cxn ang="0">
                  <a:pos x="8" y="43"/>
                </a:cxn>
                <a:cxn ang="0">
                  <a:pos x="8" y="49"/>
                </a:cxn>
                <a:cxn ang="0">
                  <a:pos x="8" y="49"/>
                </a:cxn>
              </a:cxnLst>
              <a:rect l="0" t="0" r="r" b="b"/>
              <a:pathLst>
                <a:path w="129" h="94">
                  <a:moveTo>
                    <a:pt x="8" y="49"/>
                  </a:moveTo>
                  <a:lnTo>
                    <a:pt x="8" y="49"/>
                  </a:lnTo>
                  <a:lnTo>
                    <a:pt x="7" y="55"/>
                  </a:lnTo>
                  <a:lnTo>
                    <a:pt x="5" y="60"/>
                  </a:lnTo>
                  <a:lnTo>
                    <a:pt x="3" y="73"/>
                  </a:lnTo>
                  <a:lnTo>
                    <a:pt x="1" y="78"/>
                  </a:lnTo>
                  <a:lnTo>
                    <a:pt x="3" y="84"/>
                  </a:lnTo>
                  <a:lnTo>
                    <a:pt x="5" y="89"/>
                  </a:lnTo>
                  <a:lnTo>
                    <a:pt x="10" y="92"/>
                  </a:lnTo>
                  <a:lnTo>
                    <a:pt x="10" y="92"/>
                  </a:lnTo>
                  <a:lnTo>
                    <a:pt x="14" y="94"/>
                  </a:lnTo>
                  <a:lnTo>
                    <a:pt x="18" y="94"/>
                  </a:lnTo>
                  <a:lnTo>
                    <a:pt x="24" y="91"/>
                  </a:lnTo>
                  <a:lnTo>
                    <a:pt x="31" y="89"/>
                  </a:lnTo>
                  <a:lnTo>
                    <a:pt x="35" y="87"/>
                  </a:lnTo>
                  <a:lnTo>
                    <a:pt x="40" y="87"/>
                  </a:lnTo>
                  <a:lnTo>
                    <a:pt x="40" y="87"/>
                  </a:lnTo>
                  <a:lnTo>
                    <a:pt x="62" y="75"/>
                  </a:lnTo>
                  <a:lnTo>
                    <a:pt x="86" y="62"/>
                  </a:lnTo>
                  <a:lnTo>
                    <a:pt x="109" y="49"/>
                  </a:lnTo>
                  <a:lnTo>
                    <a:pt x="119" y="41"/>
                  </a:lnTo>
                  <a:lnTo>
                    <a:pt x="129" y="34"/>
                  </a:lnTo>
                  <a:lnTo>
                    <a:pt x="129" y="34"/>
                  </a:lnTo>
                  <a:lnTo>
                    <a:pt x="129" y="21"/>
                  </a:lnTo>
                  <a:lnTo>
                    <a:pt x="128" y="14"/>
                  </a:lnTo>
                  <a:lnTo>
                    <a:pt x="127" y="12"/>
                  </a:lnTo>
                  <a:lnTo>
                    <a:pt x="126" y="9"/>
                  </a:lnTo>
                  <a:lnTo>
                    <a:pt x="126" y="9"/>
                  </a:lnTo>
                  <a:lnTo>
                    <a:pt x="111" y="5"/>
                  </a:lnTo>
                  <a:lnTo>
                    <a:pt x="97" y="4"/>
                  </a:lnTo>
                  <a:lnTo>
                    <a:pt x="82" y="3"/>
                  </a:lnTo>
                  <a:lnTo>
                    <a:pt x="67" y="2"/>
                  </a:lnTo>
                  <a:lnTo>
                    <a:pt x="36" y="2"/>
                  </a:lnTo>
                  <a:lnTo>
                    <a:pt x="5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14"/>
                  </a:lnTo>
                  <a:lnTo>
                    <a:pt x="5" y="26"/>
                  </a:lnTo>
                  <a:lnTo>
                    <a:pt x="8" y="36"/>
                  </a:lnTo>
                  <a:lnTo>
                    <a:pt x="8" y="43"/>
                  </a:lnTo>
                  <a:lnTo>
                    <a:pt x="8" y="49"/>
                  </a:lnTo>
                  <a:lnTo>
                    <a:pt x="8" y="49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9" name="Freeform 29"/>
            <p:cNvSpPr>
              <a:spLocks/>
            </p:cNvSpPr>
            <p:nvPr userDrawn="1"/>
          </p:nvSpPr>
          <p:spPr bwMode="auto">
            <a:xfrm>
              <a:off x="3060" y="17"/>
              <a:ext cx="310" cy="133"/>
            </a:xfrm>
            <a:custGeom>
              <a:avLst/>
              <a:gdLst/>
              <a:ahLst/>
              <a:cxnLst>
                <a:cxn ang="0">
                  <a:pos x="1" y="115"/>
                </a:cxn>
                <a:cxn ang="0">
                  <a:pos x="1" y="115"/>
                </a:cxn>
                <a:cxn ang="0">
                  <a:pos x="0" y="117"/>
                </a:cxn>
                <a:cxn ang="0">
                  <a:pos x="0" y="120"/>
                </a:cxn>
                <a:cxn ang="0">
                  <a:pos x="1" y="122"/>
                </a:cxn>
                <a:cxn ang="0">
                  <a:pos x="3" y="125"/>
                </a:cxn>
                <a:cxn ang="0">
                  <a:pos x="7" y="130"/>
                </a:cxn>
                <a:cxn ang="0">
                  <a:pos x="13" y="133"/>
                </a:cxn>
                <a:cxn ang="0">
                  <a:pos x="13" y="133"/>
                </a:cxn>
                <a:cxn ang="0">
                  <a:pos x="31" y="130"/>
                </a:cxn>
                <a:cxn ang="0">
                  <a:pos x="50" y="126"/>
                </a:cxn>
                <a:cxn ang="0">
                  <a:pos x="69" y="124"/>
                </a:cxn>
                <a:cxn ang="0">
                  <a:pos x="88" y="122"/>
                </a:cxn>
                <a:cxn ang="0">
                  <a:pos x="88" y="122"/>
                </a:cxn>
                <a:cxn ang="0">
                  <a:pos x="100" y="120"/>
                </a:cxn>
                <a:cxn ang="0">
                  <a:pos x="113" y="119"/>
                </a:cxn>
                <a:cxn ang="0">
                  <a:pos x="136" y="116"/>
                </a:cxn>
                <a:cxn ang="0">
                  <a:pos x="147" y="115"/>
                </a:cxn>
                <a:cxn ang="0">
                  <a:pos x="159" y="112"/>
                </a:cxn>
                <a:cxn ang="0">
                  <a:pos x="170" y="108"/>
                </a:cxn>
                <a:cxn ang="0">
                  <a:pos x="179" y="102"/>
                </a:cxn>
                <a:cxn ang="0">
                  <a:pos x="179" y="102"/>
                </a:cxn>
                <a:cxn ang="0">
                  <a:pos x="214" y="83"/>
                </a:cxn>
                <a:cxn ang="0">
                  <a:pos x="246" y="62"/>
                </a:cxn>
                <a:cxn ang="0">
                  <a:pos x="278" y="42"/>
                </a:cxn>
                <a:cxn ang="0">
                  <a:pos x="293" y="29"/>
                </a:cxn>
                <a:cxn ang="0">
                  <a:pos x="309" y="18"/>
                </a:cxn>
                <a:cxn ang="0">
                  <a:pos x="310" y="6"/>
                </a:cxn>
                <a:cxn ang="0">
                  <a:pos x="310" y="6"/>
                </a:cxn>
                <a:cxn ang="0">
                  <a:pos x="306" y="3"/>
                </a:cxn>
                <a:cxn ang="0">
                  <a:pos x="302" y="1"/>
                </a:cxn>
                <a:cxn ang="0">
                  <a:pos x="297" y="1"/>
                </a:cxn>
                <a:cxn ang="0">
                  <a:pos x="291" y="1"/>
                </a:cxn>
                <a:cxn ang="0">
                  <a:pos x="279" y="1"/>
                </a:cxn>
                <a:cxn ang="0">
                  <a:pos x="274" y="1"/>
                </a:cxn>
                <a:cxn ang="0">
                  <a:pos x="268" y="0"/>
                </a:cxn>
                <a:cxn ang="0">
                  <a:pos x="268" y="0"/>
                </a:cxn>
                <a:cxn ang="0">
                  <a:pos x="243" y="2"/>
                </a:cxn>
                <a:cxn ang="0">
                  <a:pos x="218" y="5"/>
                </a:cxn>
                <a:cxn ang="0">
                  <a:pos x="192" y="7"/>
                </a:cxn>
                <a:cxn ang="0">
                  <a:pos x="168" y="11"/>
                </a:cxn>
                <a:cxn ang="0">
                  <a:pos x="145" y="15"/>
                </a:cxn>
                <a:cxn ang="0">
                  <a:pos x="122" y="21"/>
                </a:cxn>
                <a:cxn ang="0">
                  <a:pos x="110" y="25"/>
                </a:cxn>
                <a:cxn ang="0">
                  <a:pos x="100" y="30"/>
                </a:cxn>
                <a:cxn ang="0">
                  <a:pos x="90" y="35"/>
                </a:cxn>
                <a:cxn ang="0">
                  <a:pos x="79" y="42"/>
                </a:cxn>
                <a:cxn ang="0">
                  <a:pos x="79" y="42"/>
                </a:cxn>
                <a:cxn ang="0">
                  <a:pos x="60" y="58"/>
                </a:cxn>
                <a:cxn ang="0">
                  <a:pos x="39" y="75"/>
                </a:cxn>
                <a:cxn ang="0">
                  <a:pos x="28" y="84"/>
                </a:cxn>
                <a:cxn ang="0">
                  <a:pos x="19" y="93"/>
                </a:cxn>
                <a:cxn ang="0">
                  <a:pos x="10" y="103"/>
                </a:cxn>
                <a:cxn ang="0">
                  <a:pos x="1" y="115"/>
                </a:cxn>
                <a:cxn ang="0">
                  <a:pos x="1" y="115"/>
                </a:cxn>
              </a:cxnLst>
              <a:rect l="0" t="0" r="r" b="b"/>
              <a:pathLst>
                <a:path w="310" h="133">
                  <a:moveTo>
                    <a:pt x="1" y="115"/>
                  </a:moveTo>
                  <a:lnTo>
                    <a:pt x="1" y="115"/>
                  </a:lnTo>
                  <a:lnTo>
                    <a:pt x="0" y="117"/>
                  </a:lnTo>
                  <a:lnTo>
                    <a:pt x="0" y="120"/>
                  </a:lnTo>
                  <a:lnTo>
                    <a:pt x="1" y="122"/>
                  </a:lnTo>
                  <a:lnTo>
                    <a:pt x="3" y="125"/>
                  </a:lnTo>
                  <a:lnTo>
                    <a:pt x="7" y="130"/>
                  </a:lnTo>
                  <a:lnTo>
                    <a:pt x="13" y="133"/>
                  </a:lnTo>
                  <a:lnTo>
                    <a:pt x="13" y="133"/>
                  </a:lnTo>
                  <a:lnTo>
                    <a:pt x="31" y="130"/>
                  </a:lnTo>
                  <a:lnTo>
                    <a:pt x="50" y="126"/>
                  </a:lnTo>
                  <a:lnTo>
                    <a:pt x="69" y="124"/>
                  </a:lnTo>
                  <a:lnTo>
                    <a:pt x="88" y="122"/>
                  </a:lnTo>
                  <a:lnTo>
                    <a:pt x="88" y="122"/>
                  </a:lnTo>
                  <a:lnTo>
                    <a:pt x="100" y="120"/>
                  </a:lnTo>
                  <a:lnTo>
                    <a:pt x="113" y="119"/>
                  </a:lnTo>
                  <a:lnTo>
                    <a:pt x="136" y="116"/>
                  </a:lnTo>
                  <a:lnTo>
                    <a:pt x="147" y="115"/>
                  </a:lnTo>
                  <a:lnTo>
                    <a:pt x="159" y="112"/>
                  </a:lnTo>
                  <a:lnTo>
                    <a:pt x="170" y="108"/>
                  </a:lnTo>
                  <a:lnTo>
                    <a:pt x="179" y="102"/>
                  </a:lnTo>
                  <a:lnTo>
                    <a:pt x="179" y="102"/>
                  </a:lnTo>
                  <a:lnTo>
                    <a:pt x="214" y="83"/>
                  </a:lnTo>
                  <a:lnTo>
                    <a:pt x="246" y="62"/>
                  </a:lnTo>
                  <a:lnTo>
                    <a:pt x="278" y="42"/>
                  </a:lnTo>
                  <a:lnTo>
                    <a:pt x="293" y="29"/>
                  </a:lnTo>
                  <a:lnTo>
                    <a:pt x="309" y="18"/>
                  </a:lnTo>
                  <a:lnTo>
                    <a:pt x="310" y="6"/>
                  </a:lnTo>
                  <a:lnTo>
                    <a:pt x="310" y="6"/>
                  </a:lnTo>
                  <a:lnTo>
                    <a:pt x="306" y="3"/>
                  </a:lnTo>
                  <a:lnTo>
                    <a:pt x="302" y="1"/>
                  </a:lnTo>
                  <a:lnTo>
                    <a:pt x="297" y="1"/>
                  </a:lnTo>
                  <a:lnTo>
                    <a:pt x="291" y="1"/>
                  </a:lnTo>
                  <a:lnTo>
                    <a:pt x="279" y="1"/>
                  </a:lnTo>
                  <a:lnTo>
                    <a:pt x="274" y="1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43" y="2"/>
                  </a:lnTo>
                  <a:lnTo>
                    <a:pt x="218" y="5"/>
                  </a:lnTo>
                  <a:lnTo>
                    <a:pt x="192" y="7"/>
                  </a:lnTo>
                  <a:lnTo>
                    <a:pt x="168" y="11"/>
                  </a:lnTo>
                  <a:lnTo>
                    <a:pt x="145" y="15"/>
                  </a:lnTo>
                  <a:lnTo>
                    <a:pt x="122" y="21"/>
                  </a:lnTo>
                  <a:lnTo>
                    <a:pt x="110" y="25"/>
                  </a:lnTo>
                  <a:lnTo>
                    <a:pt x="100" y="30"/>
                  </a:lnTo>
                  <a:lnTo>
                    <a:pt x="90" y="35"/>
                  </a:lnTo>
                  <a:lnTo>
                    <a:pt x="79" y="42"/>
                  </a:lnTo>
                  <a:lnTo>
                    <a:pt x="79" y="42"/>
                  </a:lnTo>
                  <a:lnTo>
                    <a:pt x="60" y="58"/>
                  </a:lnTo>
                  <a:lnTo>
                    <a:pt x="39" y="75"/>
                  </a:lnTo>
                  <a:lnTo>
                    <a:pt x="28" y="84"/>
                  </a:lnTo>
                  <a:lnTo>
                    <a:pt x="19" y="93"/>
                  </a:lnTo>
                  <a:lnTo>
                    <a:pt x="10" y="103"/>
                  </a:lnTo>
                  <a:lnTo>
                    <a:pt x="1" y="115"/>
                  </a:lnTo>
                  <a:lnTo>
                    <a:pt x="1" y="115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0" name="Freeform 30"/>
            <p:cNvSpPr>
              <a:spLocks/>
            </p:cNvSpPr>
            <p:nvPr userDrawn="1"/>
          </p:nvSpPr>
          <p:spPr bwMode="auto">
            <a:xfrm>
              <a:off x="2786" y="45"/>
              <a:ext cx="334" cy="179"/>
            </a:xfrm>
            <a:custGeom>
              <a:avLst/>
              <a:gdLst/>
              <a:ahLst/>
              <a:cxnLst>
                <a:cxn ang="0">
                  <a:pos x="0" y="176"/>
                </a:cxn>
                <a:cxn ang="0">
                  <a:pos x="0" y="176"/>
                </a:cxn>
                <a:cxn ang="0">
                  <a:pos x="3" y="179"/>
                </a:cxn>
                <a:cxn ang="0">
                  <a:pos x="7" y="179"/>
                </a:cxn>
                <a:cxn ang="0">
                  <a:pos x="9" y="178"/>
                </a:cxn>
                <a:cxn ang="0">
                  <a:pos x="13" y="179"/>
                </a:cxn>
                <a:cxn ang="0">
                  <a:pos x="13" y="179"/>
                </a:cxn>
                <a:cxn ang="0">
                  <a:pos x="57" y="165"/>
                </a:cxn>
                <a:cxn ang="0">
                  <a:pos x="101" y="152"/>
                </a:cxn>
                <a:cxn ang="0">
                  <a:pos x="146" y="140"/>
                </a:cxn>
                <a:cxn ang="0">
                  <a:pos x="192" y="130"/>
                </a:cxn>
                <a:cxn ang="0">
                  <a:pos x="192" y="130"/>
                </a:cxn>
                <a:cxn ang="0">
                  <a:pos x="209" y="119"/>
                </a:cxn>
                <a:cxn ang="0">
                  <a:pos x="226" y="107"/>
                </a:cxn>
                <a:cxn ang="0">
                  <a:pos x="256" y="82"/>
                </a:cxn>
                <a:cxn ang="0">
                  <a:pos x="316" y="27"/>
                </a:cxn>
                <a:cxn ang="0">
                  <a:pos x="322" y="29"/>
                </a:cxn>
                <a:cxn ang="0">
                  <a:pos x="322" y="29"/>
                </a:cxn>
                <a:cxn ang="0">
                  <a:pos x="323" y="27"/>
                </a:cxn>
                <a:cxn ang="0">
                  <a:pos x="324" y="24"/>
                </a:cxn>
                <a:cxn ang="0">
                  <a:pos x="329" y="18"/>
                </a:cxn>
                <a:cxn ang="0">
                  <a:pos x="333" y="11"/>
                </a:cxn>
                <a:cxn ang="0">
                  <a:pos x="334" y="9"/>
                </a:cxn>
                <a:cxn ang="0">
                  <a:pos x="334" y="5"/>
                </a:cxn>
                <a:cxn ang="0">
                  <a:pos x="328" y="0"/>
                </a:cxn>
                <a:cxn ang="0">
                  <a:pos x="328" y="0"/>
                </a:cxn>
                <a:cxn ang="0">
                  <a:pos x="301" y="0"/>
                </a:cxn>
                <a:cxn ang="0">
                  <a:pos x="274" y="2"/>
                </a:cxn>
                <a:cxn ang="0">
                  <a:pos x="249" y="6"/>
                </a:cxn>
                <a:cxn ang="0">
                  <a:pos x="223" y="10"/>
                </a:cxn>
                <a:cxn ang="0">
                  <a:pos x="197" y="16"/>
                </a:cxn>
                <a:cxn ang="0">
                  <a:pos x="174" y="23"/>
                </a:cxn>
                <a:cxn ang="0">
                  <a:pos x="150" y="32"/>
                </a:cxn>
                <a:cxn ang="0">
                  <a:pos x="127" y="41"/>
                </a:cxn>
                <a:cxn ang="0">
                  <a:pos x="127" y="41"/>
                </a:cxn>
                <a:cxn ang="0">
                  <a:pos x="109" y="47"/>
                </a:cxn>
                <a:cxn ang="0">
                  <a:pos x="92" y="56"/>
                </a:cxn>
                <a:cxn ang="0">
                  <a:pos x="77" y="66"/>
                </a:cxn>
                <a:cxn ang="0">
                  <a:pos x="63" y="78"/>
                </a:cxn>
                <a:cxn ang="0">
                  <a:pos x="49" y="91"/>
                </a:cxn>
                <a:cxn ang="0">
                  <a:pos x="37" y="105"/>
                </a:cxn>
                <a:cxn ang="0">
                  <a:pos x="26" y="120"/>
                </a:cxn>
                <a:cxn ang="0">
                  <a:pos x="16" y="135"/>
                </a:cxn>
                <a:cxn ang="0">
                  <a:pos x="16" y="135"/>
                </a:cxn>
                <a:cxn ang="0">
                  <a:pos x="5" y="155"/>
                </a:cxn>
                <a:cxn ang="0">
                  <a:pos x="2" y="165"/>
                </a:cxn>
                <a:cxn ang="0">
                  <a:pos x="0" y="170"/>
                </a:cxn>
                <a:cxn ang="0">
                  <a:pos x="0" y="176"/>
                </a:cxn>
                <a:cxn ang="0">
                  <a:pos x="0" y="176"/>
                </a:cxn>
              </a:cxnLst>
              <a:rect l="0" t="0" r="r" b="b"/>
              <a:pathLst>
                <a:path w="334" h="179">
                  <a:moveTo>
                    <a:pt x="0" y="176"/>
                  </a:moveTo>
                  <a:lnTo>
                    <a:pt x="0" y="176"/>
                  </a:lnTo>
                  <a:lnTo>
                    <a:pt x="3" y="179"/>
                  </a:lnTo>
                  <a:lnTo>
                    <a:pt x="7" y="179"/>
                  </a:lnTo>
                  <a:lnTo>
                    <a:pt x="9" y="178"/>
                  </a:lnTo>
                  <a:lnTo>
                    <a:pt x="13" y="179"/>
                  </a:lnTo>
                  <a:lnTo>
                    <a:pt x="13" y="179"/>
                  </a:lnTo>
                  <a:lnTo>
                    <a:pt x="57" y="165"/>
                  </a:lnTo>
                  <a:lnTo>
                    <a:pt x="101" y="152"/>
                  </a:lnTo>
                  <a:lnTo>
                    <a:pt x="146" y="140"/>
                  </a:lnTo>
                  <a:lnTo>
                    <a:pt x="192" y="130"/>
                  </a:lnTo>
                  <a:lnTo>
                    <a:pt x="192" y="130"/>
                  </a:lnTo>
                  <a:lnTo>
                    <a:pt x="209" y="119"/>
                  </a:lnTo>
                  <a:lnTo>
                    <a:pt x="226" y="107"/>
                  </a:lnTo>
                  <a:lnTo>
                    <a:pt x="256" y="82"/>
                  </a:lnTo>
                  <a:lnTo>
                    <a:pt x="316" y="27"/>
                  </a:lnTo>
                  <a:lnTo>
                    <a:pt x="322" y="29"/>
                  </a:lnTo>
                  <a:lnTo>
                    <a:pt x="322" y="29"/>
                  </a:lnTo>
                  <a:lnTo>
                    <a:pt x="323" y="27"/>
                  </a:lnTo>
                  <a:lnTo>
                    <a:pt x="324" y="24"/>
                  </a:lnTo>
                  <a:lnTo>
                    <a:pt x="329" y="18"/>
                  </a:lnTo>
                  <a:lnTo>
                    <a:pt x="333" y="11"/>
                  </a:lnTo>
                  <a:lnTo>
                    <a:pt x="334" y="9"/>
                  </a:lnTo>
                  <a:lnTo>
                    <a:pt x="334" y="5"/>
                  </a:lnTo>
                  <a:lnTo>
                    <a:pt x="328" y="0"/>
                  </a:lnTo>
                  <a:lnTo>
                    <a:pt x="328" y="0"/>
                  </a:lnTo>
                  <a:lnTo>
                    <a:pt x="301" y="0"/>
                  </a:lnTo>
                  <a:lnTo>
                    <a:pt x="274" y="2"/>
                  </a:lnTo>
                  <a:lnTo>
                    <a:pt x="249" y="6"/>
                  </a:lnTo>
                  <a:lnTo>
                    <a:pt x="223" y="10"/>
                  </a:lnTo>
                  <a:lnTo>
                    <a:pt x="197" y="16"/>
                  </a:lnTo>
                  <a:lnTo>
                    <a:pt x="174" y="23"/>
                  </a:lnTo>
                  <a:lnTo>
                    <a:pt x="150" y="32"/>
                  </a:lnTo>
                  <a:lnTo>
                    <a:pt x="127" y="41"/>
                  </a:lnTo>
                  <a:lnTo>
                    <a:pt x="127" y="41"/>
                  </a:lnTo>
                  <a:lnTo>
                    <a:pt x="109" y="47"/>
                  </a:lnTo>
                  <a:lnTo>
                    <a:pt x="92" y="56"/>
                  </a:lnTo>
                  <a:lnTo>
                    <a:pt x="77" y="66"/>
                  </a:lnTo>
                  <a:lnTo>
                    <a:pt x="63" y="78"/>
                  </a:lnTo>
                  <a:lnTo>
                    <a:pt x="49" y="91"/>
                  </a:lnTo>
                  <a:lnTo>
                    <a:pt x="37" y="105"/>
                  </a:lnTo>
                  <a:lnTo>
                    <a:pt x="26" y="120"/>
                  </a:lnTo>
                  <a:lnTo>
                    <a:pt x="16" y="135"/>
                  </a:lnTo>
                  <a:lnTo>
                    <a:pt x="16" y="135"/>
                  </a:lnTo>
                  <a:lnTo>
                    <a:pt x="5" y="155"/>
                  </a:lnTo>
                  <a:lnTo>
                    <a:pt x="2" y="165"/>
                  </a:lnTo>
                  <a:lnTo>
                    <a:pt x="0" y="170"/>
                  </a:lnTo>
                  <a:lnTo>
                    <a:pt x="0" y="176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" name="Freeform 31"/>
            <p:cNvSpPr>
              <a:spLocks/>
            </p:cNvSpPr>
            <p:nvPr userDrawn="1"/>
          </p:nvSpPr>
          <p:spPr bwMode="auto">
            <a:xfrm>
              <a:off x="3591" y="45"/>
              <a:ext cx="321" cy="98"/>
            </a:xfrm>
            <a:custGeom>
              <a:avLst/>
              <a:gdLst/>
              <a:ahLst/>
              <a:cxnLst>
                <a:cxn ang="0">
                  <a:pos x="3" y="77"/>
                </a:cxn>
                <a:cxn ang="0">
                  <a:pos x="3" y="77"/>
                </a:cxn>
                <a:cxn ang="0">
                  <a:pos x="23" y="79"/>
                </a:cxn>
                <a:cxn ang="0">
                  <a:pos x="45" y="80"/>
                </a:cxn>
                <a:cxn ang="0">
                  <a:pos x="65" y="80"/>
                </a:cxn>
                <a:cxn ang="0">
                  <a:pos x="85" y="83"/>
                </a:cxn>
                <a:cxn ang="0">
                  <a:pos x="85" y="83"/>
                </a:cxn>
                <a:cxn ang="0">
                  <a:pos x="99" y="83"/>
                </a:cxn>
                <a:cxn ang="0">
                  <a:pos x="113" y="83"/>
                </a:cxn>
                <a:cxn ang="0">
                  <a:pos x="127" y="85"/>
                </a:cxn>
                <a:cxn ang="0">
                  <a:pos x="141" y="88"/>
                </a:cxn>
                <a:cxn ang="0">
                  <a:pos x="168" y="94"/>
                </a:cxn>
                <a:cxn ang="0">
                  <a:pos x="181" y="96"/>
                </a:cxn>
                <a:cxn ang="0">
                  <a:pos x="196" y="97"/>
                </a:cxn>
                <a:cxn ang="0">
                  <a:pos x="196" y="97"/>
                </a:cxn>
                <a:cxn ang="0">
                  <a:pos x="202" y="98"/>
                </a:cxn>
                <a:cxn ang="0">
                  <a:pos x="209" y="98"/>
                </a:cxn>
                <a:cxn ang="0">
                  <a:pos x="215" y="98"/>
                </a:cxn>
                <a:cxn ang="0">
                  <a:pos x="220" y="97"/>
                </a:cxn>
                <a:cxn ang="0">
                  <a:pos x="230" y="92"/>
                </a:cxn>
                <a:cxn ang="0">
                  <a:pos x="239" y="87"/>
                </a:cxn>
                <a:cxn ang="0">
                  <a:pos x="256" y="71"/>
                </a:cxn>
                <a:cxn ang="0">
                  <a:pos x="265" y="65"/>
                </a:cxn>
                <a:cxn ang="0">
                  <a:pos x="275" y="60"/>
                </a:cxn>
                <a:cxn ang="0">
                  <a:pos x="275" y="60"/>
                </a:cxn>
                <a:cxn ang="0">
                  <a:pos x="282" y="56"/>
                </a:cxn>
                <a:cxn ang="0">
                  <a:pos x="288" y="54"/>
                </a:cxn>
                <a:cxn ang="0">
                  <a:pos x="302" y="50"/>
                </a:cxn>
                <a:cxn ang="0">
                  <a:pos x="308" y="46"/>
                </a:cxn>
                <a:cxn ang="0">
                  <a:pos x="314" y="43"/>
                </a:cxn>
                <a:cxn ang="0">
                  <a:pos x="319" y="38"/>
                </a:cxn>
                <a:cxn ang="0">
                  <a:pos x="321" y="30"/>
                </a:cxn>
                <a:cxn ang="0">
                  <a:pos x="321" y="30"/>
                </a:cxn>
                <a:cxn ang="0">
                  <a:pos x="320" y="23"/>
                </a:cxn>
                <a:cxn ang="0">
                  <a:pos x="317" y="19"/>
                </a:cxn>
                <a:cxn ang="0">
                  <a:pos x="316" y="18"/>
                </a:cxn>
                <a:cxn ang="0">
                  <a:pos x="314" y="16"/>
                </a:cxn>
                <a:cxn ang="0">
                  <a:pos x="314" y="16"/>
                </a:cxn>
                <a:cxn ang="0">
                  <a:pos x="300" y="13"/>
                </a:cxn>
                <a:cxn ang="0">
                  <a:pos x="284" y="10"/>
                </a:cxn>
                <a:cxn ang="0">
                  <a:pos x="253" y="6"/>
                </a:cxn>
                <a:cxn ang="0">
                  <a:pos x="223" y="2"/>
                </a:cxn>
                <a:cxn ang="0">
                  <a:pos x="193" y="1"/>
                </a:cxn>
                <a:cxn ang="0">
                  <a:pos x="193" y="1"/>
                </a:cxn>
                <a:cxn ang="0">
                  <a:pos x="181" y="0"/>
                </a:cxn>
                <a:cxn ang="0">
                  <a:pos x="166" y="1"/>
                </a:cxn>
                <a:cxn ang="0">
                  <a:pos x="140" y="4"/>
                </a:cxn>
                <a:cxn ang="0">
                  <a:pos x="115" y="9"/>
                </a:cxn>
                <a:cxn ang="0">
                  <a:pos x="91" y="16"/>
                </a:cxn>
                <a:cxn ang="0">
                  <a:pos x="68" y="25"/>
                </a:cxn>
                <a:cxn ang="0">
                  <a:pos x="45" y="36"/>
                </a:cxn>
                <a:cxn ang="0">
                  <a:pos x="23" y="47"/>
                </a:cxn>
                <a:cxn ang="0">
                  <a:pos x="3" y="59"/>
                </a:cxn>
                <a:cxn ang="0">
                  <a:pos x="3" y="59"/>
                </a:cxn>
                <a:cxn ang="0">
                  <a:pos x="0" y="62"/>
                </a:cxn>
                <a:cxn ang="0">
                  <a:pos x="0" y="68"/>
                </a:cxn>
                <a:cxn ang="0">
                  <a:pos x="0" y="73"/>
                </a:cxn>
                <a:cxn ang="0">
                  <a:pos x="3" y="77"/>
                </a:cxn>
                <a:cxn ang="0">
                  <a:pos x="3" y="77"/>
                </a:cxn>
              </a:cxnLst>
              <a:rect l="0" t="0" r="r" b="b"/>
              <a:pathLst>
                <a:path w="321" h="98">
                  <a:moveTo>
                    <a:pt x="3" y="77"/>
                  </a:moveTo>
                  <a:lnTo>
                    <a:pt x="3" y="77"/>
                  </a:lnTo>
                  <a:lnTo>
                    <a:pt x="23" y="79"/>
                  </a:lnTo>
                  <a:lnTo>
                    <a:pt x="45" y="80"/>
                  </a:lnTo>
                  <a:lnTo>
                    <a:pt x="65" y="80"/>
                  </a:lnTo>
                  <a:lnTo>
                    <a:pt x="85" y="83"/>
                  </a:lnTo>
                  <a:lnTo>
                    <a:pt x="85" y="83"/>
                  </a:lnTo>
                  <a:lnTo>
                    <a:pt x="99" y="83"/>
                  </a:lnTo>
                  <a:lnTo>
                    <a:pt x="113" y="83"/>
                  </a:lnTo>
                  <a:lnTo>
                    <a:pt x="127" y="85"/>
                  </a:lnTo>
                  <a:lnTo>
                    <a:pt x="141" y="88"/>
                  </a:lnTo>
                  <a:lnTo>
                    <a:pt x="168" y="94"/>
                  </a:lnTo>
                  <a:lnTo>
                    <a:pt x="181" y="96"/>
                  </a:lnTo>
                  <a:lnTo>
                    <a:pt x="196" y="97"/>
                  </a:lnTo>
                  <a:lnTo>
                    <a:pt x="196" y="97"/>
                  </a:lnTo>
                  <a:lnTo>
                    <a:pt x="202" y="98"/>
                  </a:lnTo>
                  <a:lnTo>
                    <a:pt x="209" y="98"/>
                  </a:lnTo>
                  <a:lnTo>
                    <a:pt x="215" y="98"/>
                  </a:lnTo>
                  <a:lnTo>
                    <a:pt x="220" y="97"/>
                  </a:lnTo>
                  <a:lnTo>
                    <a:pt x="230" y="92"/>
                  </a:lnTo>
                  <a:lnTo>
                    <a:pt x="239" y="87"/>
                  </a:lnTo>
                  <a:lnTo>
                    <a:pt x="256" y="71"/>
                  </a:lnTo>
                  <a:lnTo>
                    <a:pt x="265" y="65"/>
                  </a:lnTo>
                  <a:lnTo>
                    <a:pt x="275" y="60"/>
                  </a:lnTo>
                  <a:lnTo>
                    <a:pt x="275" y="60"/>
                  </a:lnTo>
                  <a:lnTo>
                    <a:pt x="282" y="56"/>
                  </a:lnTo>
                  <a:lnTo>
                    <a:pt x="288" y="54"/>
                  </a:lnTo>
                  <a:lnTo>
                    <a:pt x="302" y="50"/>
                  </a:lnTo>
                  <a:lnTo>
                    <a:pt x="308" y="46"/>
                  </a:lnTo>
                  <a:lnTo>
                    <a:pt x="314" y="43"/>
                  </a:lnTo>
                  <a:lnTo>
                    <a:pt x="319" y="38"/>
                  </a:lnTo>
                  <a:lnTo>
                    <a:pt x="321" y="30"/>
                  </a:lnTo>
                  <a:lnTo>
                    <a:pt x="321" y="30"/>
                  </a:lnTo>
                  <a:lnTo>
                    <a:pt x="320" y="23"/>
                  </a:lnTo>
                  <a:lnTo>
                    <a:pt x="317" y="19"/>
                  </a:lnTo>
                  <a:lnTo>
                    <a:pt x="316" y="18"/>
                  </a:lnTo>
                  <a:lnTo>
                    <a:pt x="314" y="16"/>
                  </a:lnTo>
                  <a:lnTo>
                    <a:pt x="314" y="16"/>
                  </a:lnTo>
                  <a:lnTo>
                    <a:pt x="300" y="13"/>
                  </a:lnTo>
                  <a:lnTo>
                    <a:pt x="284" y="10"/>
                  </a:lnTo>
                  <a:lnTo>
                    <a:pt x="253" y="6"/>
                  </a:lnTo>
                  <a:lnTo>
                    <a:pt x="223" y="2"/>
                  </a:lnTo>
                  <a:lnTo>
                    <a:pt x="193" y="1"/>
                  </a:lnTo>
                  <a:lnTo>
                    <a:pt x="193" y="1"/>
                  </a:lnTo>
                  <a:lnTo>
                    <a:pt x="181" y="0"/>
                  </a:lnTo>
                  <a:lnTo>
                    <a:pt x="166" y="1"/>
                  </a:lnTo>
                  <a:lnTo>
                    <a:pt x="140" y="4"/>
                  </a:lnTo>
                  <a:lnTo>
                    <a:pt x="115" y="9"/>
                  </a:lnTo>
                  <a:lnTo>
                    <a:pt x="91" y="16"/>
                  </a:lnTo>
                  <a:lnTo>
                    <a:pt x="68" y="25"/>
                  </a:lnTo>
                  <a:lnTo>
                    <a:pt x="45" y="36"/>
                  </a:lnTo>
                  <a:lnTo>
                    <a:pt x="23" y="47"/>
                  </a:lnTo>
                  <a:lnTo>
                    <a:pt x="3" y="59"/>
                  </a:lnTo>
                  <a:lnTo>
                    <a:pt x="3" y="59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0" y="73"/>
                  </a:lnTo>
                  <a:lnTo>
                    <a:pt x="3" y="77"/>
                  </a:lnTo>
                  <a:lnTo>
                    <a:pt x="3" y="77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2" name="Freeform 32"/>
            <p:cNvSpPr>
              <a:spLocks/>
            </p:cNvSpPr>
            <p:nvPr userDrawn="1"/>
          </p:nvSpPr>
          <p:spPr bwMode="auto">
            <a:xfrm>
              <a:off x="3311" y="54"/>
              <a:ext cx="49" cy="55"/>
            </a:xfrm>
            <a:custGeom>
              <a:avLst/>
              <a:gdLst/>
              <a:ahLst/>
              <a:cxnLst>
                <a:cxn ang="0">
                  <a:pos x="28" y="11"/>
                </a:cxn>
                <a:cxn ang="0">
                  <a:pos x="28" y="11"/>
                </a:cxn>
                <a:cxn ang="0">
                  <a:pos x="23" y="16"/>
                </a:cxn>
                <a:cxn ang="0">
                  <a:pos x="18" y="21"/>
                </a:cxn>
                <a:cxn ang="0">
                  <a:pos x="13" y="27"/>
                </a:cxn>
                <a:cxn ang="0">
                  <a:pos x="10" y="28"/>
                </a:cxn>
                <a:cxn ang="0">
                  <a:pos x="6" y="29"/>
                </a:cxn>
                <a:cxn ang="0">
                  <a:pos x="6" y="29"/>
                </a:cxn>
                <a:cxn ang="0">
                  <a:pos x="2" y="33"/>
                </a:cxn>
                <a:cxn ang="0">
                  <a:pos x="0" y="38"/>
                </a:cxn>
                <a:cxn ang="0">
                  <a:pos x="0" y="43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4" y="52"/>
                </a:cxn>
                <a:cxn ang="0">
                  <a:pos x="9" y="53"/>
                </a:cxn>
                <a:cxn ang="0">
                  <a:pos x="14" y="55"/>
                </a:cxn>
                <a:cxn ang="0">
                  <a:pos x="19" y="53"/>
                </a:cxn>
                <a:cxn ang="0">
                  <a:pos x="29" y="52"/>
                </a:cxn>
                <a:cxn ang="0">
                  <a:pos x="40" y="48"/>
                </a:cxn>
                <a:cxn ang="0">
                  <a:pos x="40" y="48"/>
                </a:cxn>
                <a:cxn ang="0">
                  <a:pos x="45" y="45"/>
                </a:cxn>
                <a:cxn ang="0">
                  <a:pos x="47" y="39"/>
                </a:cxn>
                <a:cxn ang="0">
                  <a:pos x="49" y="33"/>
                </a:cxn>
                <a:cxn ang="0">
                  <a:pos x="49" y="27"/>
                </a:cxn>
                <a:cxn ang="0">
                  <a:pos x="47" y="13"/>
                </a:cxn>
                <a:cxn ang="0">
                  <a:pos x="47" y="6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3" y="1"/>
                </a:cxn>
                <a:cxn ang="0">
                  <a:pos x="38" y="5"/>
                </a:cxn>
                <a:cxn ang="0">
                  <a:pos x="28" y="11"/>
                </a:cxn>
                <a:cxn ang="0">
                  <a:pos x="28" y="11"/>
                </a:cxn>
              </a:cxnLst>
              <a:rect l="0" t="0" r="r" b="b"/>
              <a:pathLst>
                <a:path w="49" h="55">
                  <a:moveTo>
                    <a:pt x="28" y="11"/>
                  </a:moveTo>
                  <a:lnTo>
                    <a:pt x="28" y="11"/>
                  </a:lnTo>
                  <a:lnTo>
                    <a:pt x="23" y="16"/>
                  </a:lnTo>
                  <a:lnTo>
                    <a:pt x="18" y="21"/>
                  </a:lnTo>
                  <a:lnTo>
                    <a:pt x="13" y="27"/>
                  </a:lnTo>
                  <a:lnTo>
                    <a:pt x="10" y="28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2" y="33"/>
                  </a:lnTo>
                  <a:lnTo>
                    <a:pt x="0" y="38"/>
                  </a:lnTo>
                  <a:lnTo>
                    <a:pt x="0" y="43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4" y="52"/>
                  </a:lnTo>
                  <a:lnTo>
                    <a:pt x="9" y="53"/>
                  </a:lnTo>
                  <a:lnTo>
                    <a:pt x="14" y="55"/>
                  </a:lnTo>
                  <a:lnTo>
                    <a:pt x="19" y="53"/>
                  </a:lnTo>
                  <a:lnTo>
                    <a:pt x="29" y="52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5" y="45"/>
                  </a:lnTo>
                  <a:lnTo>
                    <a:pt x="47" y="39"/>
                  </a:lnTo>
                  <a:lnTo>
                    <a:pt x="49" y="33"/>
                  </a:lnTo>
                  <a:lnTo>
                    <a:pt x="49" y="27"/>
                  </a:lnTo>
                  <a:lnTo>
                    <a:pt x="47" y="13"/>
                  </a:lnTo>
                  <a:lnTo>
                    <a:pt x="47" y="6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3" y="1"/>
                  </a:lnTo>
                  <a:lnTo>
                    <a:pt x="38" y="5"/>
                  </a:lnTo>
                  <a:lnTo>
                    <a:pt x="28" y="11"/>
                  </a:lnTo>
                  <a:lnTo>
                    <a:pt x="28" y="11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3" name="Freeform 33"/>
            <p:cNvSpPr>
              <a:spLocks/>
            </p:cNvSpPr>
            <p:nvPr userDrawn="1"/>
          </p:nvSpPr>
          <p:spPr bwMode="auto">
            <a:xfrm>
              <a:off x="3833" y="87"/>
              <a:ext cx="367" cy="12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0" y="65"/>
                </a:cxn>
                <a:cxn ang="0">
                  <a:pos x="1" y="70"/>
                </a:cxn>
                <a:cxn ang="0">
                  <a:pos x="4" y="73"/>
                </a:cxn>
                <a:cxn ang="0">
                  <a:pos x="6" y="74"/>
                </a:cxn>
                <a:cxn ang="0">
                  <a:pos x="9" y="74"/>
                </a:cxn>
                <a:cxn ang="0">
                  <a:pos x="17" y="75"/>
                </a:cxn>
                <a:cxn ang="0">
                  <a:pos x="19" y="77"/>
                </a:cxn>
                <a:cxn ang="0">
                  <a:pos x="22" y="78"/>
                </a:cxn>
                <a:cxn ang="0">
                  <a:pos x="22" y="78"/>
                </a:cxn>
                <a:cxn ang="0">
                  <a:pos x="37" y="79"/>
                </a:cxn>
                <a:cxn ang="0">
                  <a:pos x="52" y="82"/>
                </a:cxn>
                <a:cxn ang="0">
                  <a:pos x="82" y="90"/>
                </a:cxn>
                <a:cxn ang="0">
                  <a:pos x="111" y="96"/>
                </a:cxn>
                <a:cxn ang="0">
                  <a:pos x="127" y="100"/>
                </a:cxn>
                <a:cxn ang="0">
                  <a:pos x="142" y="102"/>
                </a:cxn>
                <a:cxn ang="0">
                  <a:pos x="142" y="102"/>
                </a:cxn>
                <a:cxn ang="0">
                  <a:pos x="185" y="115"/>
                </a:cxn>
                <a:cxn ang="0">
                  <a:pos x="208" y="120"/>
                </a:cxn>
                <a:cxn ang="0">
                  <a:pos x="230" y="123"/>
                </a:cxn>
                <a:cxn ang="0">
                  <a:pos x="230" y="123"/>
                </a:cxn>
                <a:cxn ang="0">
                  <a:pos x="248" y="119"/>
                </a:cxn>
                <a:cxn ang="0">
                  <a:pos x="266" y="113"/>
                </a:cxn>
                <a:cxn ang="0">
                  <a:pos x="298" y="97"/>
                </a:cxn>
                <a:cxn ang="0">
                  <a:pos x="315" y="90"/>
                </a:cxn>
                <a:cxn ang="0">
                  <a:pos x="331" y="82"/>
                </a:cxn>
                <a:cxn ang="0">
                  <a:pos x="348" y="77"/>
                </a:cxn>
                <a:cxn ang="0">
                  <a:pos x="367" y="73"/>
                </a:cxn>
                <a:cxn ang="0">
                  <a:pos x="367" y="73"/>
                </a:cxn>
                <a:cxn ang="0">
                  <a:pos x="367" y="68"/>
                </a:cxn>
                <a:cxn ang="0">
                  <a:pos x="365" y="63"/>
                </a:cxn>
                <a:cxn ang="0">
                  <a:pos x="361" y="60"/>
                </a:cxn>
                <a:cxn ang="0">
                  <a:pos x="357" y="58"/>
                </a:cxn>
                <a:cxn ang="0">
                  <a:pos x="345" y="54"/>
                </a:cxn>
                <a:cxn ang="0">
                  <a:pos x="340" y="52"/>
                </a:cxn>
                <a:cxn ang="0">
                  <a:pos x="336" y="50"/>
                </a:cxn>
                <a:cxn ang="0">
                  <a:pos x="306" y="41"/>
                </a:cxn>
                <a:cxn ang="0">
                  <a:pos x="306" y="41"/>
                </a:cxn>
                <a:cxn ang="0">
                  <a:pos x="239" y="19"/>
                </a:cxn>
                <a:cxn ang="0">
                  <a:pos x="206" y="10"/>
                </a:cxn>
                <a:cxn ang="0">
                  <a:pos x="188" y="5"/>
                </a:cxn>
                <a:cxn ang="0">
                  <a:pos x="170" y="3"/>
                </a:cxn>
                <a:cxn ang="0">
                  <a:pos x="170" y="3"/>
                </a:cxn>
                <a:cxn ang="0">
                  <a:pos x="153" y="1"/>
                </a:cxn>
                <a:cxn ang="0">
                  <a:pos x="137" y="0"/>
                </a:cxn>
                <a:cxn ang="0">
                  <a:pos x="120" y="1"/>
                </a:cxn>
                <a:cxn ang="0">
                  <a:pos x="104" y="4"/>
                </a:cxn>
                <a:cxn ang="0">
                  <a:pos x="88" y="8"/>
                </a:cxn>
                <a:cxn ang="0">
                  <a:pos x="73" y="13"/>
                </a:cxn>
                <a:cxn ang="0">
                  <a:pos x="59" y="19"/>
                </a:cxn>
                <a:cxn ang="0">
                  <a:pos x="46" y="27"/>
                </a:cxn>
                <a:cxn ang="0">
                  <a:pos x="46" y="27"/>
                </a:cxn>
                <a:cxn ang="0">
                  <a:pos x="40" y="32"/>
                </a:cxn>
                <a:cxn ang="0">
                  <a:pos x="32" y="36"/>
                </a:cxn>
                <a:cxn ang="0">
                  <a:pos x="18" y="42"/>
                </a:cxn>
                <a:cxn ang="0">
                  <a:pos x="11" y="46"/>
                </a:cxn>
                <a:cxn ang="0">
                  <a:pos x="6" y="51"/>
                </a:cxn>
                <a:cxn ang="0">
                  <a:pos x="3" y="58"/>
                </a:cxn>
                <a:cxn ang="0">
                  <a:pos x="0" y="65"/>
                </a:cxn>
                <a:cxn ang="0">
                  <a:pos x="0" y="65"/>
                </a:cxn>
              </a:cxnLst>
              <a:rect l="0" t="0" r="r" b="b"/>
              <a:pathLst>
                <a:path w="367" h="123">
                  <a:moveTo>
                    <a:pt x="0" y="65"/>
                  </a:moveTo>
                  <a:lnTo>
                    <a:pt x="0" y="65"/>
                  </a:lnTo>
                  <a:lnTo>
                    <a:pt x="1" y="70"/>
                  </a:lnTo>
                  <a:lnTo>
                    <a:pt x="4" y="73"/>
                  </a:lnTo>
                  <a:lnTo>
                    <a:pt x="6" y="74"/>
                  </a:lnTo>
                  <a:lnTo>
                    <a:pt x="9" y="74"/>
                  </a:lnTo>
                  <a:lnTo>
                    <a:pt x="17" y="75"/>
                  </a:lnTo>
                  <a:lnTo>
                    <a:pt x="19" y="77"/>
                  </a:lnTo>
                  <a:lnTo>
                    <a:pt x="22" y="78"/>
                  </a:lnTo>
                  <a:lnTo>
                    <a:pt x="22" y="78"/>
                  </a:lnTo>
                  <a:lnTo>
                    <a:pt x="37" y="79"/>
                  </a:lnTo>
                  <a:lnTo>
                    <a:pt x="52" y="82"/>
                  </a:lnTo>
                  <a:lnTo>
                    <a:pt x="82" y="90"/>
                  </a:lnTo>
                  <a:lnTo>
                    <a:pt x="111" y="96"/>
                  </a:lnTo>
                  <a:lnTo>
                    <a:pt x="127" y="100"/>
                  </a:lnTo>
                  <a:lnTo>
                    <a:pt x="142" y="102"/>
                  </a:lnTo>
                  <a:lnTo>
                    <a:pt x="142" y="102"/>
                  </a:lnTo>
                  <a:lnTo>
                    <a:pt x="185" y="115"/>
                  </a:lnTo>
                  <a:lnTo>
                    <a:pt x="208" y="120"/>
                  </a:lnTo>
                  <a:lnTo>
                    <a:pt x="230" y="123"/>
                  </a:lnTo>
                  <a:lnTo>
                    <a:pt x="230" y="123"/>
                  </a:lnTo>
                  <a:lnTo>
                    <a:pt x="248" y="119"/>
                  </a:lnTo>
                  <a:lnTo>
                    <a:pt x="266" y="113"/>
                  </a:lnTo>
                  <a:lnTo>
                    <a:pt x="298" y="97"/>
                  </a:lnTo>
                  <a:lnTo>
                    <a:pt x="315" y="90"/>
                  </a:lnTo>
                  <a:lnTo>
                    <a:pt x="331" y="82"/>
                  </a:lnTo>
                  <a:lnTo>
                    <a:pt x="348" y="77"/>
                  </a:lnTo>
                  <a:lnTo>
                    <a:pt x="367" y="73"/>
                  </a:lnTo>
                  <a:lnTo>
                    <a:pt x="367" y="73"/>
                  </a:lnTo>
                  <a:lnTo>
                    <a:pt x="367" y="68"/>
                  </a:lnTo>
                  <a:lnTo>
                    <a:pt x="365" y="63"/>
                  </a:lnTo>
                  <a:lnTo>
                    <a:pt x="361" y="60"/>
                  </a:lnTo>
                  <a:lnTo>
                    <a:pt x="357" y="58"/>
                  </a:lnTo>
                  <a:lnTo>
                    <a:pt x="345" y="54"/>
                  </a:lnTo>
                  <a:lnTo>
                    <a:pt x="340" y="52"/>
                  </a:lnTo>
                  <a:lnTo>
                    <a:pt x="336" y="50"/>
                  </a:lnTo>
                  <a:lnTo>
                    <a:pt x="306" y="41"/>
                  </a:lnTo>
                  <a:lnTo>
                    <a:pt x="306" y="41"/>
                  </a:lnTo>
                  <a:lnTo>
                    <a:pt x="239" y="19"/>
                  </a:lnTo>
                  <a:lnTo>
                    <a:pt x="206" y="10"/>
                  </a:lnTo>
                  <a:lnTo>
                    <a:pt x="188" y="5"/>
                  </a:lnTo>
                  <a:lnTo>
                    <a:pt x="170" y="3"/>
                  </a:lnTo>
                  <a:lnTo>
                    <a:pt x="170" y="3"/>
                  </a:lnTo>
                  <a:lnTo>
                    <a:pt x="153" y="1"/>
                  </a:lnTo>
                  <a:lnTo>
                    <a:pt x="137" y="0"/>
                  </a:lnTo>
                  <a:lnTo>
                    <a:pt x="120" y="1"/>
                  </a:lnTo>
                  <a:lnTo>
                    <a:pt x="104" y="4"/>
                  </a:lnTo>
                  <a:lnTo>
                    <a:pt x="88" y="8"/>
                  </a:lnTo>
                  <a:lnTo>
                    <a:pt x="73" y="13"/>
                  </a:lnTo>
                  <a:lnTo>
                    <a:pt x="59" y="19"/>
                  </a:lnTo>
                  <a:lnTo>
                    <a:pt x="46" y="27"/>
                  </a:lnTo>
                  <a:lnTo>
                    <a:pt x="46" y="27"/>
                  </a:lnTo>
                  <a:lnTo>
                    <a:pt x="40" y="32"/>
                  </a:lnTo>
                  <a:lnTo>
                    <a:pt x="32" y="36"/>
                  </a:lnTo>
                  <a:lnTo>
                    <a:pt x="18" y="42"/>
                  </a:lnTo>
                  <a:lnTo>
                    <a:pt x="11" y="46"/>
                  </a:lnTo>
                  <a:lnTo>
                    <a:pt x="6" y="51"/>
                  </a:lnTo>
                  <a:lnTo>
                    <a:pt x="3" y="58"/>
                  </a:lnTo>
                  <a:lnTo>
                    <a:pt x="0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4" name="Freeform 34"/>
            <p:cNvSpPr>
              <a:spLocks/>
            </p:cNvSpPr>
            <p:nvPr userDrawn="1"/>
          </p:nvSpPr>
          <p:spPr bwMode="auto">
            <a:xfrm>
              <a:off x="2543" y="105"/>
              <a:ext cx="296" cy="219"/>
            </a:xfrm>
            <a:custGeom>
              <a:avLst/>
              <a:gdLst/>
              <a:ahLst/>
              <a:cxnLst>
                <a:cxn ang="0">
                  <a:pos x="3" y="217"/>
                </a:cxn>
                <a:cxn ang="0">
                  <a:pos x="3" y="217"/>
                </a:cxn>
                <a:cxn ang="0">
                  <a:pos x="11" y="219"/>
                </a:cxn>
                <a:cxn ang="0">
                  <a:pos x="17" y="219"/>
                </a:cxn>
                <a:cxn ang="0">
                  <a:pos x="23" y="216"/>
                </a:cxn>
                <a:cxn ang="0">
                  <a:pos x="30" y="215"/>
                </a:cxn>
                <a:cxn ang="0">
                  <a:pos x="43" y="208"/>
                </a:cxn>
                <a:cxn ang="0">
                  <a:pos x="54" y="205"/>
                </a:cxn>
                <a:cxn ang="0">
                  <a:pos x="54" y="205"/>
                </a:cxn>
                <a:cxn ang="0">
                  <a:pos x="80" y="194"/>
                </a:cxn>
                <a:cxn ang="0">
                  <a:pos x="104" y="184"/>
                </a:cxn>
                <a:cxn ang="0">
                  <a:pos x="127" y="173"/>
                </a:cxn>
                <a:cxn ang="0">
                  <a:pos x="150" y="160"/>
                </a:cxn>
                <a:cxn ang="0">
                  <a:pos x="172" y="146"/>
                </a:cxn>
                <a:cxn ang="0">
                  <a:pos x="192" y="128"/>
                </a:cxn>
                <a:cxn ang="0">
                  <a:pos x="201" y="119"/>
                </a:cxn>
                <a:cxn ang="0">
                  <a:pos x="210" y="109"/>
                </a:cxn>
                <a:cxn ang="0">
                  <a:pos x="219" y="97"/>
                </a:cxn>
                <a:cxn ang="0">
                  <a:pos x="227" y="86"/>
                </a:cxn>
                <a:cxn ang="0">
                  <a:pos x="231" y="86"/>
                </a:cxn>
                <a:cxn ang="0">
                  <a:pos x="231" y="86"/>
                </a:cxn>
                <a:cxn ang="0">
                  <a:pos x="237" y="75"/>
                </a:cxn>
                <a:cxn ang="0">
                  <a:pos x="245" y="65"/>
                </a:cxn>
                <a:cxn ang="0">
                  <a:pos x="260" y="47"/>
                </a:cxn>
                <a:cxn ang="0">
                  <a:pos x="295" y="11"/>
                </a:cxn>
                <a:cxn ang="0">
                  <a:pos x="296" y="4"/>
                </a:cxn>
                <a:cxn ang="0">
                  <a:pos x="293" y="0"/>
                </a:cxn>
                <a:cxn ang="0">
                  <a:pos x="293" y="0"/>
                </a:cxn>
                <a:cxn ang="0">
                  <a:pos x="280" y="1"/>
                </a:cxn>
                <a:cxn ang="0">
                  <a:pos x="269" y="2"/>
                </a:cxn>
                <a:cxn ang="0">
                  <a:pos x="246" y="9"/>
                </a:cxn>
                <a:cxn ang="0">
                  <a:pos x="224" y="15"/>
                </a:cxn>
                <a:cxn ang="0">
                  <a:pos x="201" y="23"/>
                </a:cxn>
                <a:cxn ang="0">
                  <a:pos x="201" y="23"/>
                </a:cxn>
                <a:cxn ang="0">
                  <a:pos x="179" y="33"/>
                </a:cxn>
                <a:cxn ang="0">
                  <a:pos x="158" y="41"/>
                </a:cxn>
                <a:cxn ang="0">
                  <a:pos x="136" y="51"/>
                </a:cxn>
                <a:cxn ang="0">
                  <a:pos x="126" y="56"/>
                </a:cxn>
                <a:cxn ang="0">
                  <a:pos x="117" y="63"/>
                </a:cxn>
                <a:cxn ang="0">
                  <a:pos x="117" y="63"/>
                </a:cxn>
                <a:cxn ang="0">
                  <a:pos x="103" y="68"/>
                </a:cxn>
                <a:cxn ang="0">
                  <a:pos x="90" y="77"/>
                </a:cxn>
                <a:cxn ang="0">
                  <a:pos x="78" y="86"/>
                </a:cxn>
                <a:cxn ang="0">
                  <a:pos x="67" y="96"/>
                </a:cxn>
                <a:cxn ang="0">
                  <a:pos x="57" y="107"/>
                </a:cxn>
                <a:cxn ang="0">
                  <a:pos x="46" y="119"/>
                </a:cxn>
                <a:cxn ang="0">
                  <a:pos x="28" y="142"/>
                </a:cxn>
                <a:cxn ang="0">
                  <a:pos x="28" y="142"/>
                </a:cxn>
                <a:cxn ang="0">
                  <a:pos x="23" y="151"/>
                </a:cxn>
                <a:cxn ang="0">
                  <a:pos x="18" y="160"/>
                </a:cxn>
                <a:cxn ang="0">
                  <a:pos x="8" y="178"/>
                </a:cxn>
                <a:cxn ang="0">
                  <a:pos x="3" y="188"/>
                </a:cxn>
                <a:cxn ang="0">
                  <a:pos x="0" y="197"/>
                </a:cxn>
                <a:cxn ang="0">
                  <a:pos x="0" y="207"/>
                </a:cxn>
                <a:cxn ang="0">
                  <a:pos x="2" y="212"/>
                </a:cxn>
                <a:cxn ang="0">
                  <a:pos x="3" y="217"/>
                </a:cxn>
                <a:cxn ang="0">
                  <a:pos x="3" y="217"/>
                </a:cxn>
              </a:cxnLst>
              <a:rect l="0" t="0" r="r" b="b"/>
              <a:pathLst>
                <a:path w="296" h="219">
                  <a:moveTo>
                    <a:pt x="3" y="217"/>
                  </a:moveTo>
                  <a:lnTo>
                    <a:pt x="3" y="217"/>
                  </a:lnTo>
                  <a:lnTo>
                    <a:pt x="11" y="219"/>
                  </a:lnTo>
                  <a:lnTo>
                    <a:pt x="17" y="219"/>
                  </a:lnTo>
                  <a:lnTo>
                    <a:pt x="23" y="216"/>
                  </a:lnTo>
                  <a:lnTo>
                    <a:pt x="30" y="215"/>
                  </a:lnTo>
                  <a:lnTo>
                    <a:pt x="43" y="208"/>
                  </a:lnTo>
                  <a:lnTo>
                    <a:pt x="54" y="205"/>
                  </a:lnTo>
                  <a:lnTo>
                    <a:pt x="54" y="205"/>
                  </a:lnTo>
                  <a:lnTo>
                    <a:pt x="80" y="194"/>
                  </a:lnTo>
                  <a:lnTo>
                    <a:pt x="104" y="184"/>
                  </a:lnTo>
                  <a:lnTo>
                    <a:pt x="127" y="173"/>
                  </a:lnTo>
                  <a:lnTo>
                    <a:pt x="150" y="160"/>
                  </a:lnTo>
                  <a:lnTo>
                    <a:pt x="172" y="146"/>
                  </a:lnTo>
                  <a:lnTo>
                    <a:pt x="192" y="128"/>
                  </a:lnTo>
                  <a:lnTo>
                    <a:pt x="201" y="119"/>
                  </a:lnTo>
                  <a:lnTo>
                    <a:pt x="210" y="109"/>
                  </a:lnTo>
                  <a:lnTo>
                    <a:pt x="219" y="97"/>
                  </a:lnTo>
                  <a:lnTo>
                    <a:pt x="227" y="86"/>
                  </a:lnTo>
                  <a:lnTo>
                    <a:pt x="231" y="86"/>
                  </a:lnTo>
                  <a:lnTo>
                    <a:pt x="231" y="86"/>
                  </a:lnTo>
                  <a:lnTo>
                    <a:pt x="237" y="75"/>
                  </a:lnTo>
                  <a:lnTo>
                    <a:pt x="245" y="65"/>
                  </a:lnTo>
                  <a:lnTo>
                    <a:pt x="260" y="47"/>
                  </a:lnTo>
                  <a:lnTo>
                    <a:pt x="295" y="11"/>
                  </a:lnTo>
                  <a:lnTo>
                    <a:pt x="296" y="4"/>
                  </a:lnTo>
                  <a:lnTo>
                    <a:pt x="293" y="0"/>
                  </a:lnTo>
                  <a:lnTo>
                    <a:pt x="293" y="0"/>
                  </a:lnTo>
                  <a:lnTo>
                    <a:pt x="280" y="1"/>
                  </a:lnTo>
                  <a:lnTo>
                    <a:pt x="269" y="2"/>
                  </a:lnTo>
                  <a:lnTo>
                    <a:pt x="246" y="9"/>
                  </a:lnTo>
                  <a:lnTo>
                    <a:pt x="224" y="15"/>
                  </a:lnTo>
                  <a:lnTo>
                    <a:pt x="201" y="23"/>
                  </a:lnTo>
                  <a:lnTo>
                    <a:pt x="201" y="23"/>
                  </a:lnTo>
                  <a:lnTo>
                    <a:pt x="179" y="33"/>
                  </a:lnTo>
                  <a:lnTo>
                    <a:pt x="158" y="41"/>
                  </a:lnTo>
                  <a:lnTo>
                    <a:pt x="136" y="51"/>
                  </a:lnTo>
                  <a:lnTo>
                    <a:pt x="126" y="56"/>
                  </a:lnTo>
                  <a:lnTo>
                    <a:pt x="117" y="63"/>
                  </a:lnTo>
                  <a:lnTo>
                    <a:pt x="117" y="63"/>
                  </a:lnTo>
                  <a:lnTo>
                    <a:pt x="103" y="68"/>
                  </a:lnTo>
                  <a:lnTo>
                    <a:pt x="90" y="77"/>
                  </a:lnTo>
                  <a:lnTo>
                    <a:pt x="78" y="86"/>
                  </a:lnTo>
                  <a:lnTo>
                    <a:pt x="67" y="96"/>
                  </a:lnTo>
                  <a:lnTo>
                    <a:pt x="57" y="107"/>
                  </a:lnTo>
                  <a:lnTo>
                    <a:pt x="46" y="119"/>
                  </a:lnTo>
                  <a:lnTo>
                    <a:pt x="28" y="142"/>
                  </a:lnTo>
                  <a:lnTo>
                    <a:pt x="28" y="142"/>
                  </a:lnTo>
                  <a:lnTo>
                    <a:pt x="23" y="151"/>
                  </a:lnTo>
                  <a:lnTo>
                    <a:pt x="18" y="160"/>
                  </a:lnTo>
                  <a:lnTo>
                    <a:pt x="8" y="178"/>
                  </a:lnTo>
                  <a:lnTo>
                    <a:pt x="3" y="188"/>
                  </a:lnTo>
                  <a:lnTo>
                    <a:pt x="0" y="197"/>
                  </a:lnTo>
                  <a:lnTo>
                    <a:pt x="0" y="207"/>
                  </a:lnTo>
                  <a:lnTo>
                    <a:pt x="2" y="212"/>
                  </a:lnTo>
                  <a:lnTo>
                    <a:pt x="3" y="217"/>
                  </a:lnTo>
                  <a:lnTo>
                    <a:pt x="3" y="217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5" name="Freeform 35"/>
            <p:cNvSpPr>
              <a:spLocks/>
            </p:cNvSpPr>
            <p:nvPr userDrawn="1"/>
          </p:nvSpPr>
          <p:spPr bwMode="auto">
            <a:xfrm>
              <a:off x="3228" y="127"/>
              <a:ext cx="88" cy="66"/>
            </a:xfrm>
            <a:custGeom>
              <a:avLst/>
              <a:gdLst/>
              <a:ahLst/>
              <a:cxnLst>
                <a:cxn ang="0">
                  <a:pos x="4" y="21"/>
                </a:cxn>
                <a:cxn ang="0">
                  <a:pos x="4" y="21"/>
                </a:cxn>
                <a:cxn ang="0">
                  <a:pos x="2" y="28"/>
                </a:cxn>
                <a:cxn ang="0">
                  <a:pos x="0" y="35"/>
                </a:cxn>
                <a:cxn ang="0">
                  <a:pos x="0" y="42"/>
                </a:cxn>
                <a:cxn ang="0">
                  <a:pos x="1" y="44"/>
                </a:cxn>
                <a:cxn ang="0">
                  <a:pos x="2" y="48"/>
                </a:cxn>
                <a:cxn ang="0">
                  <a:pos x="2" y="48"/>
                </a:cxn>
                <a:cxn ang="0">
                  <a:pos x="7" y="55"/>
                </a:cxn>
                <a:cxn ang="0">
                  <a:pos x="14" y="60"/>
                </a:cxn>
                <a:cxn ang="0">
                  <a:pos x="22" y="62"/>
                </a:cxn>
                <a:cxn ang="0">
                  <a:pos x="30" y="65"/>
                </a:cxn>
                <a:cxn ang="0">
                  <a:pos x="39" y="66"/>
                </a:cxn>
                <a:cxn ang="0">
                  <a:pos x="48" y="66"/>
                </a:cxn>
                <a:cxn ang="0">
                  <a:pos x="65" y="65"/>
                </a:cxn>
                <a:cxn ang="0">
                  <a:pos x="65" y="66"/>
                </a:cxn>
                <a:cxn ang="0">
                  <a:pos x="87" y="62"/>
                </a:cxn>
                <a:cxn ang="0">
                  <a:pos x="87" y="62"/>
                </a:cxn>
                <a:cxn ang="0">
                  <a:pos x="88" y="47"/>
                </a:cxn>
                <a:cxn ang="0">
                  <a:pos x="88" y="32"/>
                </a:cxn>
                <a:cxn ang="0">
                  <a:pos x="88" y="15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64" y="0"/>
                </a:cxn>
                <a:cxn ang="0">
                  <a:pos x="52" y="0"/>
                </a:cxn>
                <a:cxn ang="0">
                  <a:pos x="41" y="1"/>
                </a:cxn>
                <a:cxn ang="0">
                  <a:pos x="29" y="2"/>
                </a:cxn>
                <a:cxn ang="0">
                  <a:pos x="19" y="6"/>
                </a:cxn>
                <a:cxn ang="0">
                  <a:pos x="11" y="12"/>
                </a:cxn>
                <a:cxn ang="0">
                  <a:pos x="7" y="16"/>
                </a:cxn>
                <a:cxn ang="0">
                  <a:pos x="4" y="21"/>
                </a:cxn>
                <a:cxn ang="0">
                  <a:pos x="4" y="21"/>
                </a:cxn>
              </a:cxnLst>
              <a:rect l="0" t="0" r="r" b="b"/>
              <a:pathLst>
                <a:path w="88" h="66">
                  <a:moveTo>
                    <a:pt x="4" y="21"/>
                  </a:moveTo>
                  <a:lnTo>
                    <a:pt x="4" y="21"/>
                  </a:lnTo>
                  <a:lnTo>
                    <a:pt x="2" y="28"/>
                  </a:lnTo>
                  <a:lnTo>
                    <a:pt x="0" y="35"/>
                  </a:lnTo>
                  <a:lnTo>
                    <a:pt x="0" y="42"/>
                  </a:lnTo>
                  <a:lnTo>
                    <a:pt x="1" y="44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7" y="55"/>
                  </a:lnTo>
                  <a:lnTo>
                    <a:pt x="14" y="60"/>
                  </a:lnTo>
                  <a:lnTo>
                    <a:pt x="22" y="62"/>
                  </a:lnTo>
                  <a:lnTo>
                    <a:pt x="30" y="65"/>
                  </a:lnTo>
                  <a:lnTo>
                    <a:pt x="39" y="66"/>
                  </a:lnTo>
                  <a:lnTo>
                    <a:pt x="48" y="66"/>
                  </a:lnTo>
                  <a:lnTo>
                    <a:pt x="65" y="65"/>
                  </a:lnTo>
                  <a:lnTo>
                    <a:pt x="65" y="66"/>
                  </a:lnTo>
                  <a:lnTo>
                    <a:pt x="87" y="62"/>
                  </a:lnTo>
                  <a:lnTo>
                    <a:pt x="87" y="62"/>
                  </a:lnTo>
                  <a:lnTo>
                    <a:pt x="88" y="47"/>
                  </a:lnTo>
                  <a:lnTo>
                    <a:pt x="88" y="32"/>
                  </a:lnTo>
                  <a:lnTo>
                    <a:pt x="88" y="15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64" y="0"/>
                  </a:lnTo>
                  <a:lnTo>
                    <a:pt x="52" y="0"/>
                  </a:lnTo>
                  <a:lnTo>
                    <a:pt x="41" y="1"/>
                  </a:lnTo>
                  <a:lnTo>
                    <a:pt x="29" y="2"/>
                  </a:lnTo>
                  <a:lnTo>
                    <a:pt x="19" y="6"/>
                  </a:lnTo>
                  <a:lnTo>
                    <a:pt x="11" y="12"/>
                  </a:lnTo>
                  <a:lnTo>
                    <a:pt x="7" y="16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6" name="Freeform 36"/>
            <p:cNvSpPr>
              <a:spLocks/>
            </p:cNvSpPr>
            <p:nvPr userDrawn="1"/>
          </p:nvSpPr>
          <p:spPr bwMode="auto">
            <a:xfrm>
              <a:off x="3549" y="128"/>
              <a:ext cx="88" cy="70"/>
            </a:xfrm>
            <a:custGeom>
              <a:avLst/>
              <a:gdLst/>
              <a:ahLst/>
              <a:cxnLst>
                <a:cxn ang="0">
                  <a:pos x="14" y="69"/>
                </a:cxn>
                <a:cxn ang="0">
                  <a:pos x="14" y="69"/>
                </a:cxn>
                <a:cxn ang="0">
                  <a:pos x="36" y="70"/>
                </a:cxn>
                <a:cxn ang="0">
                  <a:pos x="46" y="69"/>
                </a:cxn>
                <a:cxn ang="0">
                  <a:pos x="56" y="68"/>
                </a:cxn>
                <a:cxn ang="0">
                  <a:pos x="65" y="64"/>
                </a:cxn>
                <a:cxn ang="0">
                  <a:pos x="73" y="59"/>
                </a:cxn>
                <a:cxn ang="0">
                  <a:pos x="81" y="52"/>
                </a:cxn>
                <a:cxn ang="0">
                  <a:pos x="87" y="43"/>
                </a:cxn>
                <a:cxn ang="0">
                  <a:pos x="87" y="43"/>
                </a:cxn>
                <a:cxn ang="0">
                  <a:pos x="88" y="37"/>
                </a:cxn>
                <a:cxn ang="0">
                  <a:pos x="88" y="31"/>
                </a:cxn>
                <a:cxn ang="0">
                  <a:pos x="86" y="24"/>
                </a:cxn>
                <a:cxn ang="0">
                  <a:pos x="83" y="18"/>
                </a:cxn>
                <a:cxn ang="0">
                  <a:pos x="83" y="18"/>
                </a:cxn>
                <a:cxn ang="0">
                  <a:pos x="81" y="14"/>
                </a:cxn>
                <a:cxn ang="0">
                  <a:pos x="78" y="10"/>
                </a:cxn>
                <a:cxn ang="0">
                  <a:pos x="70" y="5"/>
                </a:cxn>
                <a:cxn ang="0">
                  <a:pos x="63" y="2"/>
                </a:cxn>
                <a:cxn ang="0">
                  <a:pos x="54" y="1"/>
                </a:cxn>
                <a:cxn ang="0">
                  <a:pos x="33" y="1"/>
                </a:cxn>
                <a:cxn ang="0">
                  <a:pos x="24" y="1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0" y="2"/>
                </a:cxn>
                <a:cxn ang="0">
                  <a:pos x="8" y="5"/>
                </a:cxn>
                <a:cxn ang="0">
                  <a:pos x="4" y="10"/>
                </a:cxn>
                <a:cxn ang="0">
                  <a:pos x="1" y="18"/>
                </a:cxn>
                <a:cxn ang="0">
                  <a:pos x="0" y="26"/>
                </a:cxn>
                <a:cxn ang="0">
                  <a:pos x="1" y="43"/>
                </a:cxn>
                <a:cxn ang="0">
                  <a:pos x="1" y="52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0" y="63"/>
                </a:cxn>
                <a:cxn ang="0">
                  <a:pos x="1" y="65"/>
                </a:cxn>
                <a:cxn ang="0">
                  <a:pos x="2" y="66"/>
                </a:cxn>
                <a:cxn ang="0">
                  <a:pos x="5" y="66"/>
                </a:cxn>
                <a:cxn ang="0">
                  <a:pos x="10" y="66"/>
                </a:cxn>
                <a:cxn ang="0">
                  <a:pos x="13" y="68"/>
                </a:cxn>
                <a:cxn ang="0">
                  <a:pos x="14" y="69"/>
                </a:cxn>
                <a:cxn ang="0">
                  <a:pos x="14" y="69"/>
                </a:cxn>
              </a:cxnLst>
              <a:rect l="0" t="0" r="r" b="b"/>
              <a:pathLst>
                <a:path w="88" h="70">
                  <a:moveTo>
                    <a:pt x="14" y="69"/>
                  </a:moveTo>
                  <a:lnTo>
                    <a:pt x="14" y="69"/>
                  </a:lnTo>
                  <a:lnTo>
                    <a:pt x="36" y="70"/>
                  </a:lnTo>
                  <a:lnTo>
                    <a:pt x="46" y="69"/>
                  </a:lnTo>
                  <a:lnTo>
                    <a:pt x="56" y="68"/>
                  </a:lnTo>
                  <a:lnTo>
                    <a:pt x="65" y="64"/>
                  </a:lnTo>
                  <a:lnTo>
                    <a:pt x="73" y="59"/>
                  </a:lnTo>
                  <a:lnTo>
                    <a:pt x="81" y="52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8" y="37"/>
                  </a:lnTo>
                  <a:lnTo>
                    <a:pt x="88" y="31"/>
                  </a:lnTo>
                  <a:lnTo>
                    <a:pt x="86" y="24"/>
                  </a:lnTo>
                  <a:lnTo>
                    <a:pt x="83" y="18"/>
                  </a:lnTo>
                  <a:lnTo>
                    <a:pt x="83" y="18"/>
                  </a:lnTo>
                  <a:lnTo>
                    <a:pt x="81" y="14"/>
                  </a:lnTo>
                  <a:lnTo>
                    <a:pt x="78" y="10"/>
                  </a:lnTo>
                  <a:lnTo>
                    <a:pt x="70" y="5"/>
                  </a:lnTo>
                  <a:lnTo>
                    <a:pt x="63" y="2"/>
                  </a:lnTo>
                  <a:lnTo>
                    <a:pt x="54" y="1"/>
                  </a:lnTo>
                  <a:lnTo>
                    <a:pt x="33" y="1"/>
                  </a:lnTo>
                  <a:lnTo>
                    <a:pt x="24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8" y="5"/>
                  </a:lnTo>
                  <a:lnTo>
                    <a:pt x="4" y="10"/>
                  </a:lnTo>
                  <a:lnTo>
                    <a:pt x="1" y="18"/>
                  </a:lnTo>
                  <a:lnTo>
                    <a:pt x="0" y="26"/>
                  </a:lnTo>
                  <a:lnTo>
                    <a:pt x="1" y="43"/>
                  </a:lnTo>
                  <a:lnTo>
                    <a:pt x="1" y="52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1" y="65"/>
                  </a:lnTo>
                  <a:lnTo>
                    <a:pt x="2" y="66"/>
                  </a:lnTo>
                  <a:lnTo>
                    <a:pt x="5" y="66"/>
                  </a:lnTo>
                  <a:lnTo>
                    <a:pt x="10" y="66"/>
                  </a:lnTo>
                  <a:lnTo>
                    <a:pt x="13" y="68"/>
                  </a:lnTo>
                  <a:lnTo>
                    <a:pt x="14" y="69"/>
                  </a:lnTo>
                  <a:lnTo>
                    <a:pt x="14" y="69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7" name="Freeform 37"/>
            <p:cNvSpPr>
              <a:spLocks/>
            </p:cNvSpPr>
            <p:nvPr userDrawn="1"/>
          </p:nvSpPr>
          <p:spPr bwMode="auto">
            <a:xfrm>
              <a:off x="4103" y="174"/>
              <a:ext cx="312" cy="119"/>
            </a:xfrm>
            <a:custGeom>
              <a:avLst/>
              <a:gdLst/>
              <a:ahLst/>
              <a:cxnLst>
                <a:cxn ang="0">
                  <a:pos x="1" y="59"/>
                </a:cxn>
                <a:cxn ang="0">
                  <a:pos x="1" y="59"/>
                </a:cxn>
                <a:cxn ang="0">
                  <a:pos x="23" y="64"/>
                </a:cxn>
                <a:cxn ang="0">
                  <a:pos x="45" y="69"/>
                </a:cxn>
                <a:cxn ang="0">
                  <a:pos x="65" y="75"/>
                </a:cxn>
                <a:cxn ang="0">
                  <a:pos x="86" y="83"/>
                </a:cxn>
                <a:cxn ang="0">
                  <a:pos x="86" y="83"/>
                </a:cxn>
                <a:cxn ang="0">
                  <a:pos x="97" y="86"/>
                </a:cxn>
                <a:cxn ang="0">
                  <a:pos x="107" y="90"/>
                </a:cxn>
                <a:cxn ang="0">
                  <a:pos x="128" y="96"/>
                </a:cxn>
                <a:cxn ang="0">
                  <a:pos x="147" y="105"/>
                </a:cxn>
                <a:cxn ang="0">
                  <a:pos x="168" y="111"/>
                </a:cxn>
                <a:cxn ang="0">
                  <a:pos x="168" y="111"/>
                </a:cxn>
                <a:cxn ang="0">
                  <a:pos x="174" y="115"/>
                </a:cxn>
                <a:cxn ang="0">
                  <a:pos x="182" y="118"/>
                </a:cxn>
                <a:cxn ang="0">
                  <a:pos x="188" y="119"/>
                </a:cxn>
                <a:cxn ang="0">
                  <a:pos x="196" y="119"/>
                </a:cxn>
                <a:cxn ang="0">
                  <a:pos x="208" y="119"/>
                </a:cxn>
                <a:cxn ang="0">
                  <a:pos x="221" y="115"/>
                </a:cxn>
                <a:cxn ang="0">
                  <a:pos x="247" y="105"/>
                </a:cxn>
                <a:cxn ang="0">
                  <a:pos x="260" y="100"/>
                </a:cxn>
                <a:cxn ang="0">
                  <a:pos x="272" y="97"/>
                </a:cxn>
                <a:cxn ang="0">
                  <a:pos x="272" y="97"/>
                </a:cxn>
                <a:cxn ang="0">
                  <a:pos x="281" y="95"/>
                </a:cxn>
                <a:cxn ang="0">
                  <a:pos x="292" y="93"/>
                </a:cxn>
                <a:cxn ang="0">
                  <a:pos x="301" y="91"/>
                </a:cxn>
                <a:cxn ang="0">
                  <a:pos x="304" y="88"/>
                </a:cxn>
                <a:cxn ang="0">
                  <a:pos x="308" y="84"/>
                </a:cxn>
                <a:cxn ang="0">
                  <a:pos x="308" y="84"/>
                </a:cxn>
                <a:cxn ang="0">
                  <a:pos x="311" y="81"/>
                </a:cxn>
                <a:cxn ang="0">
                  <a:pos x="312" y="75"/>
                </a:cxn>
                <a:cxn ang="0">
                  <a:pos x="312" y="70"/>
                </a:cxn>
                <a:cxn ang="0">
                  <a:pos x="311" y="68"/>
                </a:cxn>
                <a:cxn ang="0">
                  <a:pos x="308" y="66"/>
                </a:cxn>
                <a:cxn ang="0">
                  <a:pos x="308" y="66"/>
                </a:cxn>
                <a:cxn ang="0">
                  <a:pos x="284" y="58"/>
                </a:cxn>
                <a:cxn ang="0">
                  <a:pos x="261" y="47"/>
                </a:cxn>
                <a:cxn ang="0">
                  <a:pos x="216" y="26"/>
                </a:cxn>
                <a:cxn ang="0">
                  <a:pos x="193" y="15"/>
                </a:cxn>
                <a:cxn ang="0">
                  <a:pos x="170" y="8"/>
                </a:cxn>
                <a:cxn ang="0">
                  <a:pos x="157" y="4"/>
                </a:cxn>
                <a:cxn ang="0">
                  <a:pos x="144" y="1"/>
                </a:cxn>
                <a:cxn ang="0">
                  <a:pos x="132" y="0"/>
                </a:cxn>
                <a:cxn ang="0">
                  <a:pos x="118" y="0"/>
                </a:cxn>
                <a:cxn ang="0">
                  <a:pos x="118" y="0"/>
                </a:cxn>
                <a:cxn ang="0">
                  <a:pos x="88" y="8"/>
                </a:cxn>
                <a:cxn ang="0">
                  <a:pos x="59" y="17"/>
                </a:cxn>
                <a:cxn ang="0">
                  <a:pos x="45" y="22"/>
                </a:cxn>
                <a:cxn ang="0">
                  <a:pos x="31" y="28"/>
                </a:cxn>
                <a:cxn ang="0">
                  <a:pos x="17" y="35"/>
                </a:cxn>
                <a:cxn ang="0">
                  <a:pos x="5" y="43"/>
                </a:cxn>
                <a:cxn ang="0">
                  <a:pos x="5" y="43"/>
                </a:cxn>
                <a:cxn ang="0">
                  <a:pos x="2" y="46"/>
                </a:cxn>
                <a:cxn ang="0">
                  <a:pos x="1" y="50"/>
                </a:cxn>
                <a:cxn ang="0">
                  <a:pos x="0" y="55"/>
                </a:cxn>
                <a:cxn ang="0">
                  <a:pos x="1" y="59"/>
                </a:cxn>
                <a:cxn ang="0">
                  <a:pos x="1" y="59"/>
                </a:cxn>
              </a:cxnLst>
              <a:rect l="0" t="0" r="r" b="b"/>
              <a:pathLst>
                <a:path w="312" h="119">
                  <a:moveTo>
                    <a:pt x="1" y="59"/>
                  </a:moveTo>
                  <a:lnTo>
                    <a:pt x="1" y="59"/>
                  </a:lnTo>
                  <a:lnTo>
                    <a:pt x="23" y="64"/>
                  </a:lnTo>
                  <a:lnTo>
                    <a:pt x="45" y="69"/>
                  </a:lnTo>
                  <a:lnTo>
                    <a:pt x="65" y="75"/>
                  </a:lnTo>
                  <a:lnTo>
                    <a:pt x="86" y="83"/>
                  </a:lnTo>
                  <a:lnTo>
                    <a:pt x="86" y="83"/>
                  </a:lnTo>
                  <a:lnTo>
                    <a:pt x="97" y="86"/>
                  </a:lnTo>
                  <a:lnTo>
                    <a:pt x="107" y="90"/>
                  </a:lnTo>
                  <a:lnTo>
                    <a:pt x="128" y="96"/>
                  </a:lnTo>
                  <a:lnTo>
                    <a:pt x="147" y="105"/>
                  </a:lnTo>
                  <a:lnTo>
                    <a:pt x="168" y="111"/>
                  </a:lnTo>
                  <a:lnTo>
                    <a:pt x="168" y="111"/>
                  </a:lnTo>
                  <a:lnTo>
                    <a:pt x="174" y="115"/>
                  </a:lnTo>
                  <a:lnTo>
                    <a:pt x="182" y="118"/>
                  </a:lnTo>
                  <a:lnTo>
                    <a:pt x="188" y="119"/>
                  </a:lnTo>
                  <a:lnTo>
                    <a:pt x="196" y="119"/>
                  </a:lnTo>
                  <a:lnTo>
                    <a:pt x="208" y="119"/>
                  </a:lnTo>
                  <a:lnTo>
                    <a:pt x="221" y="115"/>
                  </a:lnTo>
                  <a:lnTo>
                    <a:pt x="247" y="105"/>
                  </a:lnTo>
                  <a:lnTo>
                    <a:pt x="260" y="100"/>
                  </a:lnTo>
                  <a:lnTo>
                    <a:pt x="272" y="97"/>
                  </a:lnTo>
                  <a:lnTo>
                    <a:pt x="272" y="97"/>
                  </a:lnTo>
                  <a:lnTo>
                    <a:pt x="281" y="95"/>
                  </a:lnTo>
                  <a:lnTo>
                    <a:pt x="292" y="93"/>
                  </a:lnTo>
                  <a:lnTo>
                    <a:pt x="301" y="91"/>
                  </a:lnTo>
                  <a:lnTo>
                    <a:pt x="304" y="88"/>
                  </a:lnTo>
                  <a:lnTo>
                    <a:pt x="308" y="84"/>
                  </a:lnTo>
                  <a:lnTo>
                    <a:pt x="308" y="84"/>
                  </a:lnTo>
                  <a:lnTo>
                    <a:pt x="311" y="81"/>
                  </a:lnTo>
                  <a:lnTo>
                    <a:pt x="312" y="75"/>
                  </a:lnTo>
                  <a:lnTo>
                    <a:pt x="312" y="70"/>
                  </a:lnTo>
                  <a:lnTo>
                    <a:pt x="311" y="68"/>
                  </a:lnTo>
                  <a:lnTo>
                    <a:pt x="308" y="66"/>
                  </a:lnTo>
                  <a:lnTo>
                    <a:pt x="308" y="66"/>
                  </a:lnTo>
                  <a:lnTo>
                    <a:pt x="284" y="58"/>
                  </a:lnTo>
                  <a:lnTo>
                    <a:pt x="261" y="47"/>
                  </a:lnTo>
                  <a:lnTo>
                    <a:pt x="216" y="26"/>
                  </a:lnTo>
                  <a:lnTo>
                    <a:pt x="193" y="15"/>
                  </a:lnTo>
                  <a:lnTo>
                    <a:pt x="170" y="8"/>
                  </a:lnTo>
                  <a:lnTo>
                    <a:pt x="157" y="4"/>
                  </a:lnTo>
                  <a:lnTo>
                    <a:pt x="144" y="1"/>
                  </a:lnTo>
                  <a:lnTo>
                    <a:pt x="132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88" y="8"/>
                  </a:lnTo>
                  <a:lnTo>
                    <a:pt x="59" y="17"/>
                  </a:lnTo>
                  <a:lnTo>
                    <a:pt x="45" y="22"/>
                  </a:lnTo>
                  <a:lnTo>
                    <a:pt x="31" y="28"/>
                  </a:lnTo>
                  <a:lnTo>
                    <a:pt x="17" y="35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2" y="46"/>
                  </a:lnTo>
                  <a:lnTo>
                    <a:pt x="1" y="50"/>
                  </a:lnTo>
                  <a:lnTo>
                    <a:pt x="0" y="55"/>
                  </a:lnTo>
                  <a:lnTo>
                    <a:pt x="1" y="59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auto">
            <a:xfrm>
              <a:off x="3210" y="203"/>
              <a:ext cx="464" cy="421"/>
            </a:xfrm>
            <a:custGeom>
              <a:avLst/>
              <a:gdLst/>
              <a:ahLst/>
              <a:cxnLst>
                <a:cxn ang="0">
                  <a:pos x="338" y="223"/>
                </a:cxn>
                <a:cxn ang="0">
                  <a:pos x="306" y="272"/>
                </a:cxn>
                <a:cxn ang="0">
                  <a:pos x="253" y="329"/>
                </a:cxn>
                <a:cxn ang="0">
                  <a:pos x="256" y="305"/>
                </a:cxn>
                <a:cxn ang="0">
                  <a:pos x="262" y="187"/>
                </a:cxn>
                <a:cxn ang="0">
                  <a:pos x="265" y="137"/>
                </a:cxn>
                <a:cxn ang="0">
                  <a:pos x="270" y="11"/>
                </a:cxn>
                <a:cxn ang="0">
                  <a:pos x="258" y="4"/>
                </a:cxn>
                <a:cxn ang="0">
                  <a:pos x="230" y="2"/>
                </a:cxn>
                <a:cxn ang="0">
                  <a:pos x="214" y="2"/>
                </a:cxn>
                <a:cxn ang="0">
                  <a:pos x="198" y="3"/>
                </a:cxn>
                <a:cxn ang="0">
                  <a:pos x="194" y="7"/>
                </a:cxn>
                <a:cxn ang="0">
                  <a:pos x="193" y="208"/>
                </a:cxn>
                <a:cxn ang="0">
                  <a:pos x="197" y="274"/>
                </a:cxn>
                <a:cxn ang="0">
                  <a:pos x="198" y="300"/>
                </a:cxn>
                <a:cxn ang="0">
                  <a:pos x="197" y="324"/>
                </a:cxn>
                <a:cxn ang="0">
                  <a:pos x="180" y="306"/>
                </a:cxn>
                <a:cxn ang="0">
                  <a:pos x="173" y="298"/>
                </a:cxn>
                <a:cxn ang="0">
                  <a:pos x="169" y="291"/>
                </a:cxn>
                <a:cxn ang="0">
                  <a:pos x="133" y="222"/>
                </a:cxn>
                <a:cxn ang="0">
                  <a:pos x="129" y="208"/>
                </a:cxn>
                <a:cxn ang="0">
                  <a:pos x="133" y="177"/>
                </a:cxn>
                <a:cxn ang="0">
                  <a:pos x="124" y="153"/>
                </a:cxn>
                <a:cxn ang="0">
                  <a:pos x="56" y="112"/>
                </a:cxn>
                <a:cxn ang="0">
                  <a:pos x="24" y="96"/>
                </a:cxn>
                <a:cxn ang="0">
                  <a:pos x="14" y="100"/>
                </a:cxn>
                <a:cxn ang="0">
                  <a:pos x="5" y="139"/>
                </a:cxn>
                <a:cxn ang="0">
                  <a:pos x="1" y="243"/>
                </a:cxn>
                <a:cxn ang="0">
                  <a:pos x="9" y="250"/>
                </a:cxn>
                <a:cxn ang="0">
                  <a:pos x="18" y="245"/>
                </a:cxn>
                <a:cxn ang="0">
                  <a:pos x="51" y="247"/>
                </a:cxn>
                <a:cxn ang="0">
                  <a:pos x="75" y="263"/>
                </a:cxn>
                <a:cxn ang="0">
                  <a:pos x="98" y="296"/>
                </a:cxn>
                <a:cxn ang="0">
                  <a:pos x="127" y="338"/>
                </a:cxn>
                <a:cxn ang="0">
                  <a:pos x="144" y="356"/>
                </a:cxn>
                <a:cxn ang="0">
                  <a:pos x="178" y="393"/>
                </a:cxn>
                <a:cxn ang="0">
                  <a:pos x="211" y="416"/>
                </a:cxn>
                <a:cxn ang="0">
                  <a:pos x="235" y="421"/>
                </a:cxn>
                <a:cxn ang="0">
                  <a:pos x="279" y="384"/>
                </a:cxn>
                <a:cxn ang="0">
                  <a:pos x="321" y="346"/>
                </a:cxn>
                <a:cxn ang="0">
                  <a:pos x="370" y="290"/>
                </a:cxn>
                <a:cxn ang="0">
                  <a:pos x="403" y="261"/>
                </a:cxn>
                <a:cxn ang="0">
                  <a:pos x="417" y="256"/>
                </a:cxn>
                <a:cxn ang="0">
                  <a:pos x="448" y="258"/>
                </a:cxn>
                <a:cxn ang="0">
                  <a:pos x="460" y="256"/>
                </a:cxn>
                <a:cxn ang="0">
                  <a:pos x="464" y="209"/>
                </a:cxn>
                <a:cxn ang="0">
                  <a:pos x="457" y="128"/>
                </a:cxn>
                <a:cxn ang="0">
                  <a:pos x="455" y="118"/>
                </a:cxn>
                <a:cxn ang="0">
                  <a:pos x="448" y="113"/>
                </a:cxn>
                <a:cxn ang="0">
                  <a:pos x="359" y="149"/>
                </a:cxn>
                <a:cxn ang="0">
                  <a:pos x="326" y="164"/>
                </a:cxn>
                <a:cxn ang="0">
                  <a:pos x="322" y="173"/>
                </a:cxn>
                <a:cxn ang="0">
                  <a:pos x="330" y="182"/>
                </a:cxn>
                <a:cxn ang="0">
                  <a:pos x="343" y="195"/>
                </a:cxn>
                <a:cxn ang="0">
                  <a:pos x="344" y="205"/>
                </a:cxn>
              </a:cxnLst>
              <a:rect l="0" t="0" r="r" b="b"/>
              <a:pathLst>
                <a:path w="464" h="421">
                  <a:moveTo>
                    <a:pt x="344" y="205"/>
                  </a:moveTo>
                  <a:lnTo>
                    <a:pt x="344" y="205"/>
                  </a:lnTo>
                  <a:lnTo>
                    <a:pt x="338" y="223"/>
                  </a:lnTo>
                  <a:lnTo>
                    <a:pt x="329" y="240"/>
                  </a:lnTo>
                  <a:lnTo>
                    <a:pt x="318" y="256"/>
                  </a:lnTo>
                  <a:lnTo>
                    <a:pt x="306" y="272"/>
                  </a:lnTo>
                  <a:lnTo>
                    <a:pt x="294" y="287"/>
                  </a:lnTo>
                  <a:lnTo>
                    <a:pt x="280" y="301"/>
                  </a:lnTo>
                  <a:lnTo>
                    <a:pt x="253" y="329"/>
                  </a:lnTo>
                  <a:lnTo>
                    <a:pt x="252" y="327"/>
                  </a:lnTo>
                  <a:lnTo>
                    <a:pt x="252" y="327"/>
                  </a:lnTo>
                  <a:lnTo>
                    <a:pt x="256" y="305"/>
                  </a:lnTo>
                  <a:lnTo>
                    <a:pt x="258" y="282"/>
                  </a:lnTo>
                  <a:lnTo>
                    <a:pt x="261" y="235"/>
                  </a:lnTo>
                  <a:lnTo>
                    <a:pt x="262" y="187"/>
                  </a:lnTo>
                  <a:lnTo>
                    <a:pt x="263" y="163"/>
                  </a:lnTo>
                  <a:lnTo>
                    <a:pt x="266" y="140"/>
                  </a:lnTo>
                  <a:lnTo>
                    <a:pt x="265" y="137"/>
                  </a:lnTo>
                  <a:lnTo>
                    <a:pt x="265" y="137"/>
                  </a:lnTo>
                  <a:lnTo>
                    <a:pt x="267" y="75"/>
                  </a:lnTo>
                  <a:lnTo>
                    <a:pt x="270" y="11"/>
                  </a:lnTo>
                  <a:lnTo>
                    <a:pt x="270" y="11"/>
                  </a:lnTo>
                  <a:lnTo>
                    <a:pt x="265" y="7"/>
                  </a:lnTo>
                  <a:lnTo>
                    <a:pt x="258" y="4"/>
                  </a:lnTo>
                  <a:lnTo>
                    <a:pt x="252" y="3"/>
                  </a:lnTo>
                  <a:lnTo>
                    <a:pt x="244" y="2"/>
                  </a:lnTo>
                  <a:lnTo>
                    <a:pt x="230" y="2"/>
                  </a:lnTo>
                  <a:lnTo>
                    <a:pt x="217" y="0"/>
                  </a:lnTo>
                  <a:lnTo>
                    <a:pt x="217" y="0"/>
                  </a:lnTo>
                  <a:lnTo>
                    <a:pt x="214" y="2"/>
                  </a:lnTo>
                  <a:lnTo>
                    <a:pt x="211" y="2"/>
                  </a:lnTo>
                  <a:lnTo>
                    <a:pt x="203" y="2"/>
                  </a:lnTo>
                  <a:lnTo>
                    <a:pt x="198" y="3"/>
                  </a:lnTo>
                  <a:lnTo>
                    <a:pt x="196" y="4"/>
                  </a:lnTo>
                  <a:lnTo>
                    <a:pt x="194" y="7"/>
                  </a:lnTo>
                  <a:lnTo>
                    <a:pt x="194" y="7"/>
                  </a:lnTo>
                  <a:lnTo>
                    <a:pt x="193" y="73"/>
                  </a:lnTo>
                  <a:lnTo>
                    <a:pt x="193" y="141"/>
                  </a:lnTo>
                  <a:lnTo>
                    <a:pt x="193" y="208"/>
                  </a:lnTo>
                  <a:lnTo>
                    <a:pt x="194" y="241"/>
                  </a:lnTo>
                  <a:lnTo>
                    <a:pt x="197" y="274"/>
                  </a:lnTo>
                  <a:lnTo>
                    <a:pt x="197" y="274"/>
                  </a:lnTo>
                  <a:lnTo>
                    <a:pt x="196" y="281"/>
                  </a:lnTo>
                  <a:lnTo>
                    <a:pt x="197" y="287"/>
                  </a:lnTo>
                  <a:lnTo>
                    <a:pt x="198" y="300"/>
                  </a:lnTo>
                  <a:lnTo>
                    <a:pt x="199" y="313"/>
                  </a:lnTo>
                  <a:lnTo>
                    <a:pt x="199" y="319"/>
                  </a:lnTo>
                  <a:lnTo>
                    <a:pt x="197" y="324"/>
                  </a:lnTo>
                  <a:lnTo>
                    <a:pt x="197" y="324"/>
                  </a:lnTo>
                  <a:lnTo>
                    <a:pt x="185" y="313"/>
                  </a:lnTo>
                  <a:lnTo>
                    <a:pt x="180" y="306"/>
                  </a:lnTo>
                  <a:lnTo>
                    <a:pt x="175" y="298"/>
                  </a:lnTo>
                  <a:lnTo>
                    <a:pt x="175" y="298"/>
                  </a:lnTo>
                  <a:lnTo>
                    <a:pt x="173" y="298"/>
                  </a:lnTo>
                  <a:lnTo>
                    <a:pt x="170" y="296"/>
                  </a:lnTo>
                  <a:lnTo>
                    <a:pt x="169" y="291"/>
                  </a:lnTo>
                  <a:lnTo>
                    <a:pt x="169" y="291"/>
                  </a:lnTo>
                  <a:lnTo>
                    <a:pt x="150" y="258"/>
                  </a:lnTo>
                  <a:lnTo>
                    <a:pt x="142" y="240"/>
                  </a:lnTo>
                  <a:lnTo>
                    <a:pt x="133" y="222"/>
                  </a:lnTo>
                  <a:lnTo>
                    <a:pt x="133" y="222"/>
                  </a:lnTo>
                  <a:lnTo>
                    <a:pt x="130" y="214"/>
                  </a:lnTo>
                  <a:lnTo>
                    <a:pt x="129" y="208"/>
                  </a:lnTo>
                  <a:lnTo>
                    <a:pt x="129" y="200"/>
                  </a:lnTo>
                  <a:lnTo>
                    <a:pt x="129" y="192"/>
                  </a:lnTo>
                  <a:lnTo>
                    <a:pt x="133" y="177"/>
                  </a:lnTo>
                  <a:lnTo>
                    <a:pt x="137" y="163"/>
                  </a:lnTo>
                  <a:lnTo>
                    <a:pt x="137" y="163"/>
                  </a:lnTo>
                  <a:lnTo>
                    <a:pt x="124" y="153"/>
                  </a:lnTo>
                  <a:lnTo>
                    <a:pt x="111" y="144"/>
                  </a:lnTo>
                  <a:lnTo>
                    <a:pt x="84" y="127"/>
                  </a:lnTo>
                  <a:lnTo>
                    <a:pt x="56" y="112"/>
                  </a:lnTo>
                  <a:lnTo>
                    <a:pt x="27" y="98"/>
                  </a:lnTo>
                  <a:lnTo>
                    <a:pt x="27" y="98"/>
                  </a:lnTo>
                  <a:lnTo>
                    <a:pt x="24" y="96"/>
                  </a:lnTo>
                  <a:lnTo>
                    <a:pt x="22" y="96"/>
                  </a:lnTo>
                  <a:lnTo>
                    <a:pt x="18" y="98"/>
                  </a:lnTo>
                  <a:lnTo>
                    <a:pt x="14" y="100"/>
                  </a:lnTo>
                  <a:lnTo>
                    <a:pt x="11" y="107"/>
                  </a:lnTo>
                  <a:lnTo>
                    <a:pt x="11" y="107"/>
                  </a:lnTo>
                  <a:lnTo>
                    <a:pt x="5" y="139"/>
                  </a:lnTo>
                  <a:lnTo>
                    <a:pt x="1" y="173"/>
                  </a:lnTo>
                  <a:lnTo>
                    <a:pt x="0" y="208"/>
                  </a:lnTo>
                  <a:lnTo>
                    <a:pt x="1" y="243"/>
                  </a:lnTo>
                  <a:lnTo>
                    <a:pt x="5" y="250"/>
                  </a:lnTo>
                  <a:lnTo>
                    <a:pt x="5" y="250"/>
                  </a:lnTo>
                  <a:lnTo>
                    <a:pt x="9" y="250"/>
                  </a:lnTo>
                  <a:lnTo>
                    <a:pt x="11" y="249"/>
                  </a:lnTo>
                  <a:lnTo>
                    <a:pt x="18" y="245"/>
                  </a:lnTo>
                  <a:lnTo>
                    <a:pt x="18" y="245"/>
                  </a:lnTo>
                  <a:lnTo>
                    <a:pt x="31" y="243"/>
                  </a:lnTo>
                  <a:lnTo>
                    <a:pt x="41" y="245"/>
                  </a:lnTo>
                  <a:lnTo>
                    <a:pt x="51" y="247"/>
                  </a:lnTo>
                  <a:lnTo>
                    <a:pt x="60" y="251"/>
                  </a:lnTo>
                  <a:lnTo>
                    <a:pt x="68" y="256"/>
                  </a:lnTo>
                  <a:lnTo>
                    <a:pt x="75" y="263"/>
                  </a:lnTo>
                  <a:lnTo>
                    <a:pt x="82" y="270"/>
                  </a:lnTo>
                  <a:lnTo>
                    <a:pt x="88" y="278"/>
                  </a:lnTo>
                  <a:lnTo>
                    <a:pt x="98" y="296"/>
                  </a:lnTo>
                  <a:lnTo>
                    <a:pt x="109" y="314"/>
                  </a:lnTo>
                  <a:lnTo>
                    <a:pt x="120" y="330"/>
                  </a:lnTo>
                  <a:lnTo>
                    <a:pt x="127" y="338"/>
                  </a:lnTo>
                  <a:lnTo>
                    <a:pt x="133" y="346"/>
                  </a:lnTo>
                  <a:lnTo>
                    <a:pt x="133" y="346"/>
                  </a:lnTo>
                  <a:lnTo>
                    <a:pt x="144" y="356"/>
                  </a:lnTo>
                  <a:lnTo>
                    <a:pt x="155" y="369"/>
                  </a:lnTo>
                  <a:lnTo>
                    <a:pt x="166" y="382"/>
                  </a:lnTo>
                  <a:lnTo>
                    <a:pt x="178" y="393"/>
                  </a:lnTo>
                  <a:lnTo>
                    <a:pt x="190" y="405"/>
                  </a:lnTo>
                  <a:lnTo>
                    <a:pt x="203" y="414"/>
                  </a:lnTo>
                  <a:lnTo>
                    <a:pt x="211" y="416"/>
                  </a:lnTo>
                  <a:lnTo>
                    <a:pt x="219" y="419"/>
                  </a:lnTo>
                  <a:lnTo>
                    <a:pt x="226" y="420"/>
                  </a:lnTo>
                  <a:lnTo>
                    <a:pt x="235" y="421"/>
                  </a:lnTo>
                  <a:lnTo>
                    <a:pt x="235" y="421"/>
                  </a:lnTo>
                  <a:lnTo>
                    <a:pt x="257" y="403"/>
                  </a:lnTo>
                  <a:lnTo>
                    <a:pt x="279" y="384"/>
                  </a:lnTo>
                  <a:lnTo>
                    <a:pt x="301" y="365"/>
                  </a:lnTo>
                  <a:lnTo>
                    <a:pt x="321" y="346"/>
                  </a:lnTo>
                  <a:lnTo>
                    <a:pt x="321" y="346"/>
                  </a:lnTo>
                  <a:lnTo>
                    <a:pt x="340" y="323"/>
                  </a:lnTo>
                  <a:lnTo>
                    <a:pt x="361" y="300"/>
                  </a:lnTo>
                  <a:lnTo>
                    <a:pt x="370" y="290"/>
                  </a:lnTo>
                  <a:lnTo>
                    <a:pt x="381" y="279"/>
                  </a:lnTo>
                  <a:lnTo>
                    <a:pt x="391" y="269"/>
                  </a:lnTo>
                  <a:lnTo>
                    <a:pt x="403" y="261"/>
                  </a:lnTo>
                  <a:lnTo>
                    <a:pt x="403" y="261"/>
                  </a:lnTo>
                  <a:lnTo>
                    <a:pt x="409" y="258"/>
                  </a:lnTo>
                  <a:lnTo>
                    <a:pt x="417" y="256"/>
                  </a:lnTo>
                  <a:lnTo>
                    <a:pt x="425" y="256"/>
                  </a:lnTo>
                  <a:lnTo>
                    <a:pt x="432" y="256"/>
                  </a:lnTo>
                  <a:lnTo>
                    <a:pt x="448" y="258"/>
                  </a:lnTo>
                  <a:lnTo>
                    <a:pt x="454" y="258"/>
                  </a:lnTo>
                  <a:lnTo>
                    <a:pt x="460" y="256"/>
                  </a:lnTo>
                  <a:lnTo>
                    <a:pt x="460" y="256"/>
                  </a:lnTo>
                  <a:lnTo>
                    <a:pt x="463" y="241"/>
                  </a:lnTo>
                  <a:lnTo>
                    <a:pt x="464" y="224"/>
                  </a:lnTo>
                  <a:lnTo>
                    <a:pt x="464" y="209"/>
                  </a:lnTo>
                  <a:lnTo>
                    <a:pt x="464" y="192"/>
                  </a:lnTo>
                  <a:lnTo>
                    <a:pt x="462" y="160"/>
                  </a:lnTo>
                  <a:lnTo>
                    <a:pt x="457" y="128"/>
                  </a:lnTo>
                  <a:lnTo>
                    <a:pt x="457" y="128"/>
                  </a:lnTo>
                  <a:lnTo>
                    <a:pt x="458" y="123"/>
                  </a:lnTo>
                  <a:lnTo>
                    <a:pt x="455" y="118"/>
                  </a:lnTo>
                  <a:lnTo>
                    <a:pt x="453" y="116"/>
                  </a:lnTo>
                  <a:lnTo>
                    <a:pt x="448" y="113"/>
                  </a:lnTo>
                  <a:lnTo>
                    <a:pt x="448" y="113"/>
                  </a:lnTo>
                  <a:lnTo>
                    <a:pt x="418" y="123"/>
                  </a:lnTo>
                  <a:lnTo>
                    <a:pt x="389" y="135"/>
                  </a:lnTo>
                  <a:lnTo>
                    <a:pt x="359" y="149"/>
                  </a:lnTo>
                  <a:lnTo>
                    <a:pt x="330" y="160"/>
                  </a:lnTo>
                  <a:lnTo>
                    <a:pt x="330" y="160"/>
                  </a:lnTo>
                  <a:lnTo>
                    <a:pt x="326" y="164"/>
                  </a:lnTo>
                  <a:lnTo>
                    <a:pt x="324" y="167"/>
                  </a:lnTo>
                  <a:lnTo>
                    <a:pt x="322" y="171"/>
                  </a:lnTo>
                  <a:lnTo>
                    <a:pt x="322" y="173"/>
                  </a:lnTo>
                  <a:lnTo>
                    <a:pt x="324" y="176"/>
                  </a:lnTo>
                  <a:lnTo>
                    <a:pt x="325" y="178"/>
                  </a:lnTo>
                  <a:lnTo>
                    <a:pt x="330" y="182"/>
                  </a:lnTo>
                  <a:lnTo>
                    <a:pt x="336" y="186"/>
                  </a:lnTo>
                  <a:lnTo>
                    <a:pt x="341" y="191"/>
                  </a:lnTo>
                  <a:lnTo>
                    <a:pt x="343" y="195"/>
                  </a:lnTo>
                  <a:lnTo>
                    <a:pt x="344" y="197"/>
                  </a:lnTo>
                  <a:lnTo>
                    <a:pt x="345" y="201"/>
                  </a:lnTo>
                  <a:lnTo>
                    <a:pt x="344" y="205"/>
                  </a:lnTo>
                  <a:lnTo>
                    <a:pt x="344" y="205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auto">
            <a:xfrm>
              <a:off x="2318" y="214"/>
              <a:ext cx="248" cy="230"/>
            </a:xfrm>
            <a:custGeom>
              <a:avLst/>
              <a:gdLst/>
              <a:ahLst/>
              <a:cxnLst>
                <a:cxn ang="0">
                  <a:pos x="3" y="230"/>
                </a:cxn>
                <a:cxn ang="0">
                  <a:pos x="23" y="230"/>
                </a:cxn>
                <a:cxn ang="0">
                  <a:pos x="23" y="230"/>
                </a:cxn>
                <a:cxn ang="0">
                  <a:pos x="33" y="221"/>
                </a:cxn>
                <a:cxn ang="0">
                  <a:pos x="44" y="213"/>
                </a:cxn>
                <a:cxn ang="0">
                  <a:pos x="67" y="200"/>
                </a:cxn>
                <a:cxn ang="0">
                  <a:pos x="113" y="176"/>
                </a:cxn>
                <a:cxn ang="0">
                  <a:pos x="134" y="162"/>
                </a:cxn>
                <a:cxn ang="0">
                  <a:pos x="145" y="156"/>
                </a:cxn>
                <a:cxn ang="0">
                  <a:pos x="155" y="148"/>
                </a:cxn>
                <a:cxn ang="0">
                  <a:pos x="165" y="139"/>
                </a:cxn>
                <a:cxn ang="0">
                  <a:pos x="174" y="130"/>
                </a:cxn>
                <a:cxn ang="0">
                  <a:pos x="183" y="120"/>
                </a:cxn>
                <a:cxn ang="0">
                  <a:pos x="191" y="108"/>
                </a:cxn>
                <a:cxn ang="0">
                  <a:pos x="191" y="108"/>
                </a:cxn>
                <a:cxn ang="0">
                  <a:pos x="205" y="82"/>
                </a:cxn>
                <a:cxn ang="0">
                  <a:pos x="211" y="67"/>
                </a:cxn>
                <a:cxn ang="0">
                  <a:pos x="218" y="53"/>
                </a:cxn>
                <a:cxn ang="0">
                  <a:pos x="218" y="53"/>
                </a:cxn>
                <a:cxn ang="0">
                  <a:pos x="220" y="51"/>
                </a:cxn>
                <a:cxn ang="0">
                  <a:pos x="223" y="47"/>
                </a:cxn>
                <a:cxn ang="0">
                  <a:pos x="224" y="43"/>
                </a:cxn>
                <a:cxn ang="0">
                  <a:pos x="227" y="39"/>
                </a:cxn>
                <a:cxn ang="0">
                  <a:pos x="227" y="39"/>
                </a:cxn>
                <a:cxn ang="0">
                  <a:pos x="238" y="23"/>
                </a:cxn>
                <a:cxn ang="0">
                  <a:pos x="243" y="14"/>
                </a:cxn>
                <a:cxn ang="0">
                  <a:pos x="248" y="3"/>
                </a:cxn>
                <a:cxn ang="0">
                  <a:pos x="243" y="0"/>
                </a:cxn>
                <a:cxn ang="0">
                  <a:pos x="243" y="0"/>
                </a:cxn>
                <a:cxn ang="0">
                  <a:pos x="225" y="3"/>
                </a:cxn>
                <a:cxn ang="0">
                  <a:pos x="207" y="10"/>
                </a:cxn>
                <a:cxn ang="0">
                  <a:pos x="189" y="16"/>
                </a:cxn>
                <a:cxn ang="0">
                  <a:pos x="173" y="24"/>
                </a:cxn>
                <a:cxn ang="0">
                  <a:pos x="156" y="33"/>
                </a:cxn>
                <a:cxn ang="0">
                  <a:pos x="141" y="43"/>
                </a:cxn>
                <a:cxn ang="0">
                  <a:pos x="109" y="64"/>
                </a:cxn>
                <a:cxn ang="0">
                  <a:pos x="109" y="64"/>
                </a:cxn>
                <a:cxn ang="0">
                  <a:pos x="94" y="75"/>
                </a:cxn>
                <a:cxn ang="0">
                  <a:pos x="81" y="88"/>
                </a:cxn>
                <a:cxn ang="0">
                  <a:pos x="68" y="101"/>
                </a:cxn>
                <a:cxn ang="0">
                  <a:pos x="56" y="116"/>
                </a:cxn>
                <a:cxn ang="0">
                  <a:pos x="46" y="131"/>
                </a:cxn>
                <a:cxn ang="0">
                  <a:pos x="36" y="148"/>
                </a:cxn>
                <a:cxn ang="0">
                  <a:pos x="15" y="180"/>
                </a:cxn>
                <a:cxn ang="0">
                  <a:pos x="15" y="180"/>
                </a:cxn>
                <a:cxn ang="0">
                  <a:pos x="9" y="190"/>
                </a:cxn>
                <a:cxn ang="0">
                  <a:pos x="3" y="202"/>
                </a:cxn>
                <a:cxn ang="0">
                  <a:pos x="0" y="208"/>
                </a:cxn>
                <a:cxn ang="0">
                  <a:pos x="0" y="215"/>
                </a:cxn>
                <a:cxn ang="0">
                  <a:pos x="0" y="222"/>
                </a:cxn>
                <a:cxn ang="0">
                  <a:pos x="3" y="230"/>
                </a:cxn>
                <a:cxn ang="0">
                  <a:pos x="3" y="230"/>
                </a:cxn>
              </a:cxnLst>
              <a:rect l="0" t="0" r="r" b="b"/>
              <a:pathLst>
                <a:path w="248" h="230">
                  <a:moveTo>
                    <a:pt x="3" y="230"/>
                  </a:moveTo>
                  <a:lnTo>
                    <a:pt x="23" y="230"/>
                  </a:lnTo>
                  <a:lnTo>
                    <a:pt x="23" y="230"/>
                  </a:lnTo>
                  <a:lnTo>
                    <a:pt x="33" y="221"/>
                  </a:lnTo>
                  <a:lnTo>
                    <a:pt x="44" y="213"/>
                  </a:lnTo>
                  <a:lnTo>
                    <a:pt x="67" y="200"/>
                  </a:lnTo>
                  <a:lnTo>
                    <a:pt x="113" y="176"/>
                  </a:lnTo>
                  <a:lnTo>
                    <a:pt x="134" y="162"/>
                  </a:lnTo>
                  <a:lnTo>
                    <a:pt x="145" y="156"/>
                  </a:lnTo>
                  <a:lnTo>
                    <a:pt x="155" y="148"/>
                  </a:lnTo>
                  <a:lnTo>
                    <a:pt x="165" y="139"/>
                  </a:lnTo>
                  <a:lnTo>
                    <a:pt x="174" y="130"/>
                  </a:lnTo>
                  <a:lnTo>
                    <a:pt x="183" y="120"/>
                  </a:lnTo>
                  <a:lnTo>
                    <a:pt x="191" y="108"/>
                  </a:lnTo>
                  <a:lnTo>
                    <a:pt x="191" y="108"/>
                  </a:lnTo>
                  <a:lnTo>
                    <a:pt x="205" y="82"/>
                  </a:lnTo>
                  <a:lnTo>
                    <a:pt x="211" y="67"/>
                  </a:lnTo>
                  <a:lnTo>
                    <a:pt x="218" y="53"/>
                  </a:lnTo>
                  <a:lnTo>
                    <a:pt x="218" y="53"/>
                  </a:lnTo>
                  <a:lnTo>
                    <a:pt x="220" y="51"/>
                  </a:lnTo>
                  <a:lnTo>
                    <a:pt x="223" y="47"/>
                  </a:lnTo>
                  <a:lnTo>
                    <a:pt x="224" y="43"/>
                  </a:lnTo>
                  <a:lnTo>
                    <a:pt x="227" y="39"/>
                  </a:lnTo>
                  <a:lnTo>
                    <a:pt x="227" y="39"/>
                  </a:lnTo>
                  <a:lnTo>
                    <a:pt x="238" y="23"/>
                  </a:lnTo>
                  <a:lnTo>
                    <a:pt x="243" y="14"/>
                  </a:lnTo>
                  <a:lnTo>
                    <a:pt x="248" y="3"/>
                  </a:lnTo>
                  <a:lnTo>
                    <a:pt x="243" y="0"/>
                  </a:lnTo>
                  <a:lnTo>
                    <a:pt x="243" y="0"/>
                  </a:lnTo>
                  <a:lnTo>
                    <a:pt x="225" y="3"/>
                  </a:lnTo>
                  <a:lnTo>
                    <a:pt x="207" y="10"/>
                  </a:lnTo>
                  <a:lnTo>
                    <a:pt x="189" y="16"/>
                  </a:lnTo>
                  <a:lnTo>
                    <a:pt x="173" y="24"/>
                  </a:lnTo>
                  <a:lnTo>
                    <a:pt x="156" y="33"/>
                  </a:lnTo>
                  <a:lnTo>
                    <a:pt x="141" y="43"/>
                  </a:lnTo>
                  <a:lnTo>
                    <a:pt x="109" y="64"/>
                  </a:lnTo>
                  <a:lnTo>
                    <a:pt x="109" y="64"/>
                  </a:lnTo>
                  <a:lnTo>
                    <a:pt x="94" y="75"/>
                  </a:lnTo>
                  <a:lnTo>
                    <a:pt x="81" y="88"/>
                  </a:lnTo>
                  <a:lnTo>
                    <a:pt x="68" y="101"/>
                  </a:lnTo>
                  <a:lnTo>
                    <a:pt x="56" y="116"/>
                  </a:lnTo>
                  <a:lnTo>
                    <a:pt x="46" y="131"/>
                  </a:lnTo>
                  <a:lnTo>
                    <a:pt x="36" y="148"/>
                  </a:lnTo>
                  <a:lnTo>
                    <a:pt x="15" y="180"/>
                  </a:lnTo>
                  <a:lnTo>
                    <a:pt x="15" y="180"/>
                  </a:lnTo>
                  <a:lnTo>
                    <a:pt x="9" y="190"/>
                  </a:lnTo>
                  <a:lnTo>
                    <a:pt x="3" y="202"/>
                  </a:lnTo>
                  <a:lnTo>
                    <a:pt x="0" y="208"/>
                  </a:lnTo>
                  <a:lnTo>
                    <a:pt x="0" y="215"/>
                  </a:lnTo>
                  <a:lnTo>
                    <a:pt x="0" y="222"/>
                  </a:lnTo>
                  <a:lnTo>
                    <a:pt x="3" y="230"/>
                  </a:lnTo>
                  <a:lnTo>
                    <a:pt x="3" y="23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auto">
            <a:xfrm>
              <a:off x="3844" y="228"/>
              <a:ext cx="226" cy="253"/>
            </a:xfrm>
            <a:custGeom>
              <a:avLst/>
              <a:gdLst/>
              <a:ahLst/>
              <a:cxnLst>
                <a:cxn ang="0">
                  <a:pos x="210" y="44"/>
                </a:cxn>
                <a:cxn ang="0">
                  <a:pos x="171" y="27"/>
                </a:cxn>
                <a:cxn ang="0">
                  <a:pos x="139" y="18"/>
                </a:cxn>
                <a:cxn ang="0">
                  <a:pos x="126" y="16"/>
                </a:cxn>
                <a:cxn ang="0">
                  <a:pos x="108" y="9"/>
                </a:cxn>
                <a:cxn ang="0">
                  <a:pos x="67" y="0"/>
                </a:cxn>
                <a:cxn ang="0">
                  <a:pos x="45" y="0"/>
                </a:cxn>
                <a:cxn ang="0">
                  <a:pos x="39" y="4"/>
                </a:cxn>
                <a:cxn ang="0">
                  <a:pos x="29" y="7"/>
                </a:cxn>
                <a:cxn ang="0">
                  <a:pos x="23" y="12"/>
                </a:cxn>
                <a:cxn ang="0">
                  <a:pos x="22" y="16"/>
                </a:cxn>
                <a:cxn ang="0">
                  <a:pos x="7" y="36"/>
                </a:cxn>
                <a:cxn ang="0">
                  <a:pos x="0" y="47"/>
                </a:cxn>
                <a:cxn ang="0">
                  <a:pos x="2" y="61"/>
                </a:cxn>
                <a:cxn ang="0">
                  <a:pos x="4" y="64"/>
                </a:cxn>
                <a:cxn ang="0">
                  <a:pos x="13" y="68"/>
                </a:cxn>
                <a:cxn ang="0">
                  <a:pos x="17" y="65"/>
                </a:cxn>
                <a:cxn ang="0">
                  <a:pos x="23" y="60"/>
                </a:cxn>
                <a:cxn ang="0">
                  <a:pos x="43" y="46"/>
                </a:cxn>
                <a:cxn ang="0">
                  <a:pos x="72" y="34"/>
                </a:cxn>
                <a:cxn ang="0">
                  <a:pos x="76" y="33"/>
                </a:cxn>
                <a:cxn ang="0">
                  <a:pos x="86" y="33"/>
                </a:cxn>
                <a:cxn ang="0">
                  <a:pos x="96" y="43"/>
                </a:cxn>
                <a:cxn ang="0">
                  <a:pos x="93" y="61"/>
                </a:cxn>
                <a:cxn ang="0">
                  <a:pos x="79" y="112"/>
                </a:cxn>
                <a:cxn ang="0">
                  <a:pos x="53" y="178"/>
                </a:cxn>
                <a:cxn ang="0">
                  <a:pos x="52" y="185"/>
                </a:cxn>
                <a:cxn ang="0">
                  <a:pos x="47" y="198"/>
                </a:cxn>
                <a:cxn ang="0">
                  <a:pos x="35" y="216"/>
                </a:cxn>
                <a:cxn ang="0">
                  <a:pos x="30" y="230"/>
                </a:cxn>
                <a:cxn ang="0">
                  <a:pos x="36" y="236"/>
                </a:cxn>
                <a:cxn ang="0">
                  <a:pos x="50" y="245"/>
                </a:cxn>
                <a:cxn ang="0">
                  <a:pos x="68" y="250"/>
                </a:cxn>
                <a:cxn ang="0">
                  <a:pos x="98" y="253"/>
                </a:cxn>
                <a:cxn ang="0">
                  <a:pos x="100" y="226"/>
                </a:cxn>
                <a:cxn ang="0">
                  <a:pos x="112" y="176"/>
                </a:cxn>
                <a:cxn ang="0">
                  <a:pos x="128" y="129"/>
                </a:cxn>
                <a:cxn ang="0">
                  <a:pos x="149" y="83"/>
                </a:cxn>
                <a:cxn ang="0">
                  <a:pos x="160" y="61"/>
                </a:cxn>
                <a:cxn ang="0">
                  <a:pos x="176" y="70"/>
                </a:cxn>
                <a:cxn ang="0">
                  <a:pos x="186" y="84"/>
                </a:cxn>
                <a:cxn ang="0">
                  <a:pos x="192" y="101"/>
                </a:cxn>
                <a:cxn ang="0">
                  <a:pos x="196" y="117"/>
                </a:cxn>
                <a:cxn ang="0">
                  <a:pos x="206" y="119"/>
                </a:cxn>
                <a:cxn ang="0">
                  <a:pos x="217" y="116"/>
                </a:cxn>
                <a:cxn ang="0">
                  <a:pos x="219" y="105"/>
                </a:cxn>
                <a:cxn ang="0">
                  <a:pos x="223" y="78"/>
                </a:cxn>
                <a:cxn ang="0">
                  <a:pos x="223" y="64"/>
                </a:cxn>
                <a:cxn ang="0">
                  <a:pos x="222" y="60"/>
                </a:cxn>
                <a:cxn ang="0">
                  <a:pos x="218" y="53"/>
                </a:cxn>
                <a:cxn ang="0">
                  <a:pos x="210" y="44"/>
                </a:cxn>
              </a:cxnLst>
              <a:rect l="0" t="0" r="r" b="b"/>
              <a:pathLst>
                <a:path w="226" h="253">
                  <a:moveTo>
                    <a:pt x="210" y="44"/>
                  </a:moveTo>
                  <a:lnTo>
                    <a:pt x="210" y="44"/>
                  </a:lnTo>
                  <a:lnTo>
                    <a:pt x="191" y="34"/>
                  </a:lnTo>
                  <a:lnTo>
                    <a:pt x="171" y="27"/>
                  </a:lnTo>
                  <a:lnTo>
                    <a:pt x="149" y="20"/>
                  </a:lnTo>
                  <a:lnTo>
                    <a:pt x="139" y="18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17" y="12"/>
                  </a:lnTo>
                  <a:lnTo>
                    <a:pt x="108" y="9"/>
                  </a:lnTo>
                  <a:lnTo>
                    <a:pt x="87" y="2"/>
                  </a:lnTo>
                  <a:lnTo>
                    <a:pt x="67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1" y="2"/>
                  </a:lnTo>
                  <a:lnTo>
                    <a:pt x="39" y="4"/>
                  </a:lnTo>
                  <a:lnTo>
                    <a:pt x="31" y="6"/>
                  </a:lnTo>
                  <a:lnTo>
                    <a:pt x="29" y="7"/>
                  </a:lnTo>
                  <a:lnTo>
                    <a:pt x="26" y="10"/>
                  </a:lnTo>
                  <a:lnTo>
                    <a:pt x="23" y="12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15" y="25"/>
                  </a:lnTo>
                  <a:lnTo>
                    <a:pt x="7" y="36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3"/>
                  </a:lnTo>
                  <a:lnTo>
                    <a:pt x="2" y="61"/>
                  </a:lnTo>
                  <a:lnTo>
                    <a:pt x="2" y="61"/>
                  </a:lnTo>
                  <a:lnTo>
                    <a:pt x="4" y="64"/>
                  </a:lnTo>
                  <a:lnTo>
                    <a:pt x="8" y="66"/>
                  </a:lnTo>
                  <a:lnTo>
                    <a:pt x="13" y="68"/>
                  </a:lnTo>
                  <a:lnTo>
                    <a:pt x="15" y="66"/>
                  </a:lnTo>
                  <a:lnTo>
                    <a:pt x="17" y="65"/>
                  </a:lnTo>
                  <a:lnTo>
                    <a:pt x="17" y="65"/>
                  </a:lnTo>
                  <a:lnTo>
                    <a:pt x="23" y="60"/>
                  </a:lnTo>
                  <a:lnTo>
                    <a:pt x="30" y="55"/>
                  </a:lnTo>
                  <a:lnTo>
                    <a:pt x="43" y="46"/>
                  </a:lnTo>
                  <a:lnTo>
                    <a:pt x="57" y="39"/>
                  </a:lnTo>
                  <a:lnTo>
                    <a:pt x="72" y="34"/>
                  </a:lnTo>
                  <a:lnTo>
                    <a:pt x="72" y="34"/>
                  </a:lnTo>
                  <a:lnTo>
                    <a:pt x="76" y="33"/>
                  </a:lnTo>
                  <a:lnTo>
                    <a:pt x="79" y="33"/>
                  </a:lnTo>
                  <a:lnTo>
                    <a:pt x="86" y="33"/>
                  </a:lnTo>
                  <a:lnTo>
                    <a:pt x="91" y="37"/>
                  </a:lnTo>
                  <a:lnTo>
                    <a:pt x="96" y="43"/>
                  </a:lnTo>
                  <a:lnTo>
                    <a:pt x="96" y="43"/>
                  </a:lnTo>
                  <a:lnTo>
                    <a:pt x="93" y="61"/>
                  </a:lnTo>
                  <a:lnTo>
                    <a:pt x="89" y="79"/>
                  </a:lnTo>
                  <a:lnTo>
                    <a:pt x="79" y="112"/>
                  </a:lnTo>
                  <a:lnTo>
                    <a:pt x="66" y="146"/>
                  </a:lnTo>
                  <a:lnTo>
                    <a:pt x="53" y="178"/>
                  </a:lnTo>
                  <a:lnTo>
                    <a:pt x="53" y="178"/>
                  </a:lnTo>
                  <a:lnTo>
                    <a:pt x="52" y="185"/>
                  </a:lnTo>
                  <a:lnTo>
                    <a:pt x="50" y="192"/>
                  </a:lnTo>
                  <a:lnTo>
                    <a:pt x="47" y="198"/>
                  </a:lnTo>
                  <a:lnTo>
                    <a:pt x="43" y="204"/>
                  </a:lnTo>
                  <a:lnTo>
                    <a:pt x="35" y="216"/>
                  </a:lnTo>
                  <a:lnTo>
                    <a:pt x="32" y="222"/>
                  </a:lnTo>
                  <a:lnTo>
                    <a:pt x="30" y="230"/>
                  </a:lnTo>
                  <a:lnTo>
                    <a:pt x="30" y="230"/>
                  </a:lnTo>
                  <a:lnTo>
                    <a:pt x="36" y="236"/>
                  </a:lnTo>
                  <a:lnTo>
                    <a:pt x="43" y="241"/>
                  </a:lnTo>
                  <a:lnTo>
                    <a:pt x="50" y="245"/>
                  </a:lnTo>
                  <a:lnTo>
                    <a:pt x="59" y="248"/>
                  </a:lnTo>
                  <a:lnTo>
                    <a:pt x="68" y="250"/>
                  </a:lnTo>
                  <a:lnTo>
                    <a:pt x="79" y="252"/>
                  </a:lnTo>
                  <a:lnTo>
                    <a:pt x="98" y="253"/>
                  </a:lnTo>
                  <a:lnTo>
                    <a:pt x="98" y="253"/>
                  </a:lnTo>
                  <a:lnTo>
                    <a:pt x="100" y="226"/>
                  </a:lnTo>
                  <a:lnTo>
                    <a:pt x="105" y="201"/>
                  </a:lnTo>
                  <a:lnTo>
                    <a:pt x="112" y="176"/>
                  </a:lnTo>
                  <a:lnTo>
                    <a:pt x="119" y="152"/>
                  </a:lnTo>
                  <a:lnTo>
                    <a:pt x="128" y="129"/>
                  </a:lnTo>
                  <a:lnTo>
                    <a:pt x="137" y="106"/>
                  </a:lnTo>
                  <a:lnTo>
                    <a:pt x="149" y="83"/>
                  </a:lnTo>
                  <a:lnTo>
                    <a:pt x="160" y="61"/>
                  </a:lnTo>
                  <a:lnTo>
                    <a:pt x="160" y="61"/>
                  </a:lnTo>
                  <a:lnTo>
                    <a:pt x="169" y="65"/>
                  </a:lnTo>
                  <a:lnTo>
                    <a:pt x="176" y="70"/>
                  </a:lnTo>
                  <a:lnTo>
                    <a:pt x="182" y="78"/>
                  </a:lnTo>
                  <a:lnTo>
                    <a:pt x="186" y="84"/>
                  </a:lnTo>
                  <a:lnTo>
                    <a:pt x="190" y="93"/>
                  </a:lnTo>
                  <a:lnTo>
                    <a:pt x="192" y="101"/>
                  </a:lnTo>
                  <a:lnTo>
                    <a:pt x="196" y="117"/>
                  </a:lnTo>
                  <a:lnTo>
                    <a:pt x="196" y="117"/>
                  </a:lnTo>
                  <a:lnTo>
                    <a:pt x="201" y="119"/>
                  </a:lnTo>
                  <a:lnTo>
                    <a:pt x="206" y="119"/>
                  </a:lnTo>
                  <a:lnTo>
                    <a:pt x="212" y="119"/>
                  </a:lnTo>
                  <a:lnTo>
                    <a:pt x="217" y="116"/>
                  </a:lnTo>
                  <a:lnTo>
                    <a:pt x="217" y="116"/>
                  </a:lnTo>
                  <a:lnTo>
                    <a:pt x="219" y="105"/>
                  </a:lnTo>
                  <a:lnTo>
                    <a:pt x="221" y="91"/>
                  </a:lnTo>
                  <a:lnTo>
                    <a:pt x="223" y="78"/>
                  </a:lnTo>
                  <a:lnTo>
                    <a:pt x="226" y="65"/>
                  </a:lnTo>
                  <a:lnTo>
                    <a:pt x="223" y="64"/>
                  </a:lnTo>
                  <a:lnTo>
                    <a:pt x="223" y="64"/>
                  </a:lnTo>
                  <a:lnTo>
                    <a:pt x="222" y="60"/>
                  </a:lnTo>
                  <a:lnTo>
                    <a:pt x="222" y="57"/>
                  </a:lnTo>
                  <a:lnTo>
                    <a:pt x="218" y="53"/>
                  </a:lnTo>
                  <a:lnTo>
                    <a:pt x="214" y="50"/>
                  </a:lnTo>
                  <a:lnTo>
                    <a:pt x="210" y="44"/>
                  </a:lnTo>
                  <a:lnTo>
                    <a:pt x="210" y="44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auto">
            <a:xfrm>
              <a:off x="4323" y="274"/>
              <a:ext cx="324" cy="132"/>
            </a:xfrm>
            <a:custGeom>
              <a:avLst/>
              <a:gdLst/>
              <a:ahLst/>
              <a:cxnLst>
                <a:cxn ang="0">
                  <a:pos x="1" y="32"/>
                </a:cxn>
                <a:cxn ang="0">
                  <a:pos x="1" y="32"/>
                </a:cxn>
                <a:cxn ang="0">
                  <a:pos x="0" y="34"/>
                </a:cxn>
                <a:cxn ang="0">
                  <a:pos x="0" y="37"/>
                </a:cxn>
                <a:cxn ang="0">
                  <a:pos x="0" y="39"/>
                </a:cxn>
                <a:cxn ang="0">
                  <a:pos x="1" y="43"/>
                </a:cxn>
                <a:cxn ang="0">
                  <a:pos x="1" y="43"/>
                </a:cxn>
                <a:cxn ang="0">
                  <a:pos x="24" y="51"/>
                </a:cxn>
                <a:cxn ang="0">
                  <a:pos x="45" y="60"/>
                </a:cxn>
                <a:cxn ang="0">
                  <a:pos x="65" y="70"/>
                </a:cxn>
                <a:cxn ang="0">
                  <a:pos x="86" y="82"/>
                </a:cxn>
                <a:cxn ang="0">
                  <a:pos x="124" y="105"/>
                </a:cxn>
                <a:cxn ang="0">
                  <a:pos x="164" y="129"/>
                </a:cxn>
                <a:cxn ang="0">
                  <a:pos x="164" y="129"/>
                </a:cxn>
                <a:cxn ang="0">
                  <a:pos x="180" y="132"/>
                </a:cxn>
                <a:cxn ang="0">
                  <a:pos x="198" y="132"/>
                </a:cxn>
                <a:cxn ang="0">
                  <a:pos x="215" y="132"/>
                </a:cxn>
                <a:cxn ang="0">
                  <a:pos x="232" y="129"/>
                </a:cxn>
                <a:cxn ang="0">
                  <a:pos x="249" y="128"/>
                </a:cxn>
                <a:cxn ang="0">
                  <a:pos x="266" y="126"/>
                </a:cxn>
                <a:cxn ang="0">
                  <a:pos x="283" y="126"/>
                </a:cxn>
                <a:cxn ang="0">
                  <a:pos x="301" y="130"/>
                </a:cxn>
                <a:cxn ang="0">
                  <a:pos x="301" y="130"/>
                </a:cxn>
                <a:cxn ang="0">
                  <a:pos x="306" y="130"/>
                </a:cxn>
                <a:cxn ang="0">
                  <a:pos x="311" y="130"/>
                </a:cxn>
                <a:cxn ang="0">
                  <a:pos x="316" y="129"/>
                </a:cxn>
                <a:cxn ang="0">
                  <a:pos x="320" y="126"/>
                </a:cxn>
                <a:cxn ang="0">
                  <a:pos x="322" y="123"/>
                </a:cxn>
                <a:cxn ang="0">
                  <a:pos x="324" y="119"/>
                </a:cxn>
                <a:cxn ang="0">
                  <a:pos x="324" y="114"/>
                </a:cxn>
                <a:cxn ang="0">
                  <a:pos x="322" y="108"/>
                </a:cxn>
                <a:cxn ang="0">
                  <a:pos x="322" y="108"/>
                </a:cxn>
                <a:cxn ang="0">
                  <a:pos x="283" y="83"/>
                </a:cxn>
                <a:cxn ang="0">
                  <a:pos x="262" y="70"/>
                </a:cxn>
                <a:cxn ang="0">
                  <a:pos x="243" y="59"/>
                </a:cxn>
                <a:cxn ang="0">
                  <a:pos x="243" y="59"/>
                </a:cxn>
                <a:cxn ang="0">
                  <a:pos x="216" y="43"/>
                </a:cxn>
                <a:cxn ang="0">
                  <a:pos x="192" y="28"/>
                </a:cxn>
                <a:cxn ang="0">
                  <a:pos x="179" y="20"/>
                </a:cxn>
                <a:cxn ang="0">
                  <a:pos x="166" y="14"/>
                </a:cxn>
                <a:cxn ang="0">
                  <a:pos x="152" y="9"/>
                </a:cxn>
                <a:cxn ang="0">
                  <a:pos x="138" y="4"/>
                </a:cxn>
                <a:cxn ang="0">
                  <a:pos x="138" y="4"/>
                </a:cxn>
                <a:cxn ang="0">
                  <a:pos x="129" y="1"/>
                </a:cxn>
                <a:cxn ang="0">
                  <a:pos x="120" y="0"/>
                </a:cxn>
                <a:cxn ang="0">
                  <a:pos x="110" y="1"/>
                </a:cxn>
                <a:cxn ang="0">
                  <a:pos x="101" y="1"/>
                </a:cxn>
                <a:cxn ang="0">
                  <a:pos x="83" y="5"/>
                </a:cxn>
                <a:cxn ang="0">
                  <a:pos x="65" y="7"/>
                </a:cxn>
                <a:cxn ang="0">
                  <a:pos x="65" y="7"/>
                </a:cxn>
                <a:cxn ang="0">
                  <a:pos x="58" y="11"/>
                </a:cxn>
                <a:cxn ang="0">
                  <a:pos x="50" y="15"/>
                </a:cxn>
                <a:cxn ang="0">
                  <a:pos x="35" y="20"/>
                </a:cxn>
                <a:cxn ang="0">
                  <a:pos x="18" y="25"/>
                </a:cxn>
                <a:cxn ang="0">
                  <a:pos x="1" y="32"/>
                </a:cxn>
                <a:cxn ang="0">
                  <a:pos x="1" y="32"/>
                </a:cxn>
              </a:cxnLst>
              <a:rect l="0" t="0" r="r" b="b"/>
              <a:pathLst>
                <a:path w="324" h="132">
                  <a:moveTo>
                    <a:pt x="1" y="32"/>
                  </a:moveTo>
                  <a:lnTo>
                    <a:pt x="1" y="32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24" y="51"/>
                  </a:lnTo>
                  <a:lnTo>
                    <a:pt x="45" y="60"/>
                  </a:lnTo>
                  <a:lnTo>
                    <a:pt x="65" y="70"/>
                  </a:lnTo>
                  <a:lnTo>
                    <a:pt x="86" y="82"/>
                  </a:lnTo>
                  <a:lnTo>
                    <a:pt x="124" y="105"/>
                  </a:lnTo>
                  <a:lnTo>
                    <a:pt x="164" y="129"/>
                  </a:lnTo>
                  <a:lnTo>
                    <a:pt x="164" y="129"/>
                  </a:lnTo>
                  <a:lnTo>
                    <a:pt x="180" y="132"/>
                  </a:lnTo>
                  <a:lnTo>
                    <a:pt x="198" y="132"/>
                  </a:lnTo>
                  <a:lnTo>
                    <a:pt x="215" y="132"/>
                  </a:lnTo>
                  <a:lnTo>
                    <a:pt x="232" y="129"/>
                  </a:lnTo>
                  <a:lnTo>
                    <a:pt x="249" y="128"/>
                  </a:lnTo>
                  <a:lnTo>
                    <a:pt x="266" y="126"/>
                  </a:lnTo>
                  <a:lnTo>
                    <a:pt x="283" y="126"/>
                  </a:lnTo>
                  <a:lnTo>
                    <a:pt x="301" y="130"/>
                  </a:lnTo>
                  <a:lnTo>
                    <a:pt x="301" y="130"/>
                  </a:lnTo>
                  <a:lnTo>
                    <a:pt x="306" y="130"/>
                  </a:lnTo>
                  <a:lnTo>
                    <a:pt x="311" y="130"/>
                  </a:lnTo>
                  <a:lnTo>
                    <a:pt x="316" y="129"/>
                  </a:lnTo>
                  <a:lnTo>
                    <a:pt x="320" y="126"/>
                  </a:lnTo>
                  <a:lnTo>
                    <a:pt x="322" y="123"/>
                  </a:lnTo>
                  <a:lnTo>
                    <a:pt x="324" y="119"/>
                  </a:lnTo>
                  <a:lnTo>
                    <a:pt x="324" y="114"/>
                  </a:lnTo>
                  <a:lnTo>
                    <a:pt x="322" y="108"/>
                  </a:lnTo>
                  <a:lnTo>
                    <a:pt x="322" y="108"/>
                  </a:lnTo>
                  <a:lnTo>
                    <a:pt x="283" y="83"/>
                  </a:lnTo>
                  <a:lnTo>
                    <a:pt x="262" y="70"/>
                  </a:lnTo>
                  <a:lnTo>
                    <a:pt x="243" y="59"/>
                  </a:lnTo>
                  <a:lnTo>
                    <a:pt x="243" y="59"/>
                  </a:lnTo>
                  <a:lnTo>
                    <a:pt x="216" y="43"/>
                  </a:lnTo>
                  <a:lnTo>
                    <a:pt x="192" y="28"/>
                  </a:lnTo>
                  <a:lnTo>
                    <a:pt x="179" y="20"/>
                  </a:lnTo>
                  <a:lnTo>
                    <a:pt x="166" y="14"/>
                  </a:lnTo>
                  <a:lnTo>
                    <a:pt x="152" y="9"/>
                  </a:lnTo>
                  <a:lnTo>
                    <a:pt x="138" y="4"/>
                  </a:lnTo>
                  <a:lnTo>
                    <a:pt x="138" y="4"/>
                  </a:lnTo>
                  <a:lnTo>
                    <a:pt x="129" y="1"/>
                  </a:lnTo>
                  <a:lnTo>
                    <a:pt x="120" y="0"/>
                  </a:lnTo>
                  <a:lnTo>
                    <a:pt x="110" y="1"/>
                  </a:lnTo>
                  <a:lnTo>
                    <a:pt x="101" y="1"/>
                  </a:lnTo>
                  <a:lnTo>
                    <a:pt x="83" y="5"/>
                  </a:lnTo>
                  <a:lnTo>
                    <a:pt x="65" y="7"/>
                  </a:lnTo>
                  <a:lnTo>
                    <a:pt x="65" y="7"/>
                  </a:lnTo>
                  <a:lnTo>
                    <a:pt x="58" y="11"/>
                  </a:lnTo>
                  <a:lnTo>
                    <a:pt x="50" y="15"/>
                  </a:lnTo>
                  <a:lnTo>
                    <a:pt x="35" y="20"/>
                  </a:lnTo>
                  <a:lnTo>
                    <a:pt x="18" y="25"/>
                  </a:lnTo>
                  <a:lnTo>
                    <a:pt x="1" y="32"/>
                  </a:lnTo>
                  <a:lnTo>
                    <a:pt x="1" y="32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auto">
            <a:xfrm>
              <a:off x="3059" y="292"/>
              <a:ext cx="56" cy="59"/>
            </a:xfrm>
            <a:custGeom>
              <a:avLst/>
              <a:gdLst/>
              <a:ahLst/>
              <a:cxnLst>
                <a:cxn ang="0">
                  <a:pos x="20" y="59"/>
                </a:cxn>
                <a:cxn ang="0">
                  <a:pos x="20" y="59"/>
                </a:cxn>
                <a:cxn ang="0">
                  <a:pos x="29" y="57"/>
                </a:cxn>
                <a:cxn ang="0">
                  <a:pos x="38" y="56"/>
                </a:cxn>
                <a:cxn ang="0">
                  <a:pos x="45" y="53"/>
                </a:cxn>
                <a:cxn ang="0">
                  <a:pos x="50" y="48"/>
                </a:cxn>
                <a:cxn ang="0">
                  <a:pos x="50" y="48"/>
                </a:cxn>
                <a:cxn ang="0">
                  <a:pos x="54" y="41"/>
                </a:cxn>
                <a:cxn ang="0">
                  <a:pos x="56" y="33"/>
                </a:cxn>
                <a:cxn ang="0">
                  <a:pos x="56" y="24"/>
                </a:cxn>
                <a:cxn ang="0">
                  <a:pos x="56" y="16"/>
                </a:cxn>
                <a:cxn ang="0">
                  <a:pos x="56" y="16"/>
                </a:cxn>
                <a:cxn ang="0">
                  <a:pos x="54" y="10"/>
                </a:cxn>
                <a:cxn ang="0">
                  <a:pos x="49" y="5"/>
                </a:cxn>
                <a:cxn ang="0">
                  <a:pos x="43" y="2"/>
                </a:cxn>
                <a:cxn ang="0">
                  <a:pos x="36" y="0"/>
                </a:cxn>
                <a:cxn ang="0">
                  <a:pos x="28" y="0"/>
                </a:cxn>
                <a:cxn ang="0">
                  <a:pos x="22" y="1"/>
                </a:cxn>
                <a:cxn ang="0">
                  <a:pos x="15" y="4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5" y="14"/>
                </a:cxn>
                <a:cxn ang="0">
                  <a:pos x="1" y="20"/>
                </a:cxn>
                <a:cxn ang="0">
                  <a:pos x="0" y="28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1" y="41"/>
                </a:cxn>
                <a:cxn ang="0">
                  <a:pos x="2" y="44"/>
                </a:cxn>
                <a:cxn ang="0">
                  <a:pos x="8" y="50"/>
                </a:cxn>
                <a:cxn ang="0">
                  <a:pos x="14" y="53"/>
                </a:cxn>
                <a:cxn ang="0">
                  <a:pos x="20" y="59"/>
                </a:cxn>
                <a:cxn ang="0">
                  <a:pos x="20" y="59"/>
                </a:cxn>
              </a:cxnLst>
              <a:rect l="0" t="0" r="r" b="b"/>
              <a:pathLst>
                <a:path w="56" h="59">
                  <a:moveTo>
                    <a:pt x="20" y="59"/>
                  </a:moveTo>
                  <a:lnTo>
                    <a:pt x="20" y="59"/>
                  </a:lnTo>
                  <a:lnTo>
                    <a:pt x="29" y="57"/>
                  </a:lnTo>
                  <a:lnTo>
                    <a:pt x="38" y="56"/>
                  </a:lnTo>
                  <a:lnTo>
                    <a:pt x="45" y="53"/>
                  </a:lnTo>
                  <a:lnTo>
                    <a:pt x="50" y="48"/>
                  </a:lnTo>
                  <a:lnTo>
                    <a:pt x="50" y="48"/>
                  </a:lnTo>
                  <a:lnTo>
                    <a:pt x="54" y="41"/>
                  </a:lnTo>
                  <a:lnTo>
                    <a:pt x="56" y="33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54" y="10"/>
                  </a:lnTo>
                  <a:lnTo>
                    <a:pt x="49" y="5"/>
                  </a:lnTo>
                  <a:lnTo>
                    <a:pt x="43" y="2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2" y="1"/>
                  </a:lnTo>
                  <a:lnTo>
                    <a:pt x="15" y="4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5" y="14"/>
                  </a:lnTo>
                  <a:lnTo>
                    <a:pt x="1" y="20"/>
                  </a:lnTo>
                  <a:lnTo>
                    <a:pt x="0" y="28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" y="41"/>
                  </a:lnTo>
                  <a:lnTo>
                    <a:pt x="2" y="44"/>
                  </a:lnTo>
                  <a:lnTo>
                    <a:pt x="8" y="50"/>
                  </a:lnTo>
                  <a:lnTo>
                    <a:pt x="14" y="53"/>
                  </a:lnTo>
                  <a:lnTo>
                    <a:pt x="20" y="59"/>
                  </a:lnTo>
                  <a:lnTo>
                    <a:pt x="20" y="59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auto">
            <a:xfrm>
              <a:off x="2706" y="293"/>
              <a:ext cx="249" cy="246"/>
            </a:xfrm>
            <a:custGeom>
              <a:avLst/>
              <a:gdLst/>
              <a:ahLst/>
              <a:cxnLst>
                <a:cxn ang="0">
                  <a:pos x="75" y="246"/>
                </a:cxn>
                <a:cxn ang="0">
                  <a:pos x="102" y="238"/>
                </a:cxn>
                <a:cxn ang="0">
                  <a:pos x="151" y="217"/>
                </a:cxn>
                <a:cxn ang="0">
                  <a:pos x="178" y="208"/>
                </a:cxn>
                <a:cxn ang="0">
                  <a:pos x="213" y="197"/>
                </a:cxn>
                <a:cxn ang="0">
                  <a:pos x="249" y="182"/>
                </a:cxn>
                <a:cxn ang="0">
                  <a:pos x="238" y="97"/>
                </a:cxn>
                <a:cxn ang="0">
                  <a:pos x="231" y="96"/>
                </a:cxn>
                <a:cxn ang="0">
                  <a:pos x="225" y="97"/>
                </a:cxn>
                <a:cxn ang="0">
                  <a:pos x="217" y="132"/>
                </a:cxn>
                <a:cxn ang="0">
                  <a:pos x="207" y="156"/>
                </a:cxn>
                <a:cxn ang="0">
                  <a:pos x="203" y="164"/>
                </a:cxn>
                <a:cxn ang="0">
                  <a:pos x="179" y="184"/>
                </a:cxn>
                <a:cxn ang="0">
                  <a:pos x="161" y="194"/>
                </a:cxn>
                <a:cxn ang="0">
                  <a:pos x="141" y="197"/>
                </a:cxn>
                <a:cxn ang="0">
                  <a:pos x="130" y="196"/>
                </a:cxn>
                <a:cxn ang="0">
                  <a:pos x="109" y="150"/>
                </a:cxn>
                <a:cxn ang="0">
                  <a:pos x="92" y="102"/>
                </a:cxn>
                <a:cxn ang="0">
                  <a:pos x="78" y="52"/>
                </a:cxn>
                <a:cxn ang="0">
                  <a:pos x="69" y="1"/>
                </a:cxn>
                <a:cxn ang="0">
                  <a:pos x="64" y="0"/>
                </a:cxn>
                <a:cxn ang="0">
                  <a:pos x="48" y="3"/>
                </a:cxn>
                <a:cxn ang="0">
                  <a:pos x="30" y="8"/>
                </a:cxn>
                <a:cxn ang="0">
                  <a:pos x="22" y="13"/>
                </a:cxn>
                <a:cxn ang="0">
                  <a:pos x="7" y="19"/>
                </a:cxn>
                <a:cxn ang="0">
                  <a:pos x="1" y="26"/>
                </a:cxn>
                <a:cxn ang="0">
                  <a:pos x="0" y="31"/>
                </a:cxn>
                <a:cxn ang="0">
                  <a:pos x="5" y="46"/>
                </a:cxn>
                <a:cxn ang="0">
                  <a:pos x="13" y="56"/>
                </a:cxn>
                <a:cxn ang="0">
                  <a:pos x="16" y="58"/>
                </a:cxn>
                <a:cxn ang="0">
                  <a:pos x="57" y="156"/>
                </a:cxn>
                <a:cxn ang="0">
                  <a:pos x="69" y="192"/>
                </a:cxn>
                <a:cxn ang="0">
                  <a:pos x="71" y="202"/>
                </a:cxn>
                <a:cxn ang="0">
                  <a:pos x="73" y="224"/>
                </a:cxn>
                <a:cxn ang="0">
                  <a:pos x="69" y="234"/>
                </a:cxn>
                <a:cxn ang="0">
                  <a:pos x="69" y="238"/>
                </a:cxn>
                <a:cxn ang="0">
                  <a:pos x="71" y="246"/>
                </a:cxn>
                <a:cxn ang="0">
                  <a:pos x="75" y="246"/>
                </a:cxn>
              </a:cxnLst>
              <a:rect l="0" t="0" r="r" b="b"/>
              <a:pathLst>
                <a:path w="249" h="246">
                  <a:moveTo>
                    <a:pt x="75" y="246"/>
                  </a:moveTo>
                  <a:lnTo>
                    <a:pt x="75" y="246"/>
                  </a:lnTo>
                  <a:lnTo>
                    <a:pt x="89" y="242"/>
                  </a:lnTo>
                  <a:lnTo>
                    <a:pt x="102" y="238"/>
                  </a:lnTo>
                  <a:lnTo>
                    <a:pt x="126" y="228"/>
                  </a:lnTo>
                  <a:lnTo>
                    <a:pt x="151" y="217"/>
                  </a:lnTo>
                  <a:lnTo>
                    <a:pt x="164" y="212"/>
                  </a:lnTo>
                  <a:lnTo>
                    <a:pt x="178" y="208"/>
                  </a:lnTo>
                  <a:lnTo>
                    <a:pt x="178" y="208"/>
                  </a:lnTo>
                  <a:lnTo>
                    <a:pt x="213" y="197"/>
                  </a:lnTo>
                  <a:lnTo>
                    <a:pt x="231" y="191"/>
                  </a:lnTo>
                  <a:lnTo>
                    <a:pt x="249" y="182"/>
                  </a:lnTo>
                  <a:lnTo>
                    <a:pt x="238" y="97"/>
                  </a:lnTo>
                  <a:lnTo>
                    <a:pt x="238" y="97"/>
                  </a:lnTo>
                  <a:lnTo>
                    <a:pt x="234" y="96"/>
                  </a:lnTo>
                  <a:lnTo>
                    <a:pt x="231" y="96"/>
                  </a:lnTo>
                  <a:lnTo>
                    <a:pt x="225" y="97"/>
                  </a:lnTo>
                  <a:lnTo>
                    <a:pt x="225" y="97"/>
                  </a:lnTo>
                  <a:lnTo>
                    <a:pt x="221" y="115"/>
                  </a:lnTo>
                  <a:lnTo>
                    <a:pt x="217" y="132"/>
                  </a:lnTo>
                  <a:lnTo>
                    <a:pt x="211" y="148"/>
                  </a:lnTo>
                  <a:lnTo>
                    <a:pt x="207" y="156"/>
                  </a:lnTo>
                  <a:lnTo>
                    <a:pt x="203" y="164"/>
                  </a:lnTo>
                  <a:lnTo>
                    <a:pt x="203" y="164"/>
                  </a:lnTo>
                  <a:lnTo>
                    <a:pt x="188" y="178"/>
                  </a:lnTo>
                  <a:lnTo>
                    <a:pt x="179" y="184"/>
                  </a:lnTo>
                  <a:lnTo>
                    <a:pt x="170" y="191"/>
                  </a:lnTo>
                  <a:lnTo>
                    <a:pt x="161" y="194"/>
                  </a:lnTo>
                  <a:lnTo>
                    <a:pt x="151" y="197"/>
                  </a:lnTo>
                  <a:lnTo>
                    <a:pt x="141" y="197"/>
                  </a:lnTo>
                  <a:lnTo>
                    <a:pt x="130" y="196"/>
                  </a:lnTo>
                  <a:lnTo>
                    <a:pt x="130" y="196"/>
                  </a:lnTo>
                  <a:lnTo>
                    <a:pt x="119" y="173"/>
                  </a:lnTo>
                  <a:lnTo>
                    <a:pt x="109" y="150"/>
                  </a:lnTo>
                  <a:lnTo>
                    <a:pt x="100" y="127"/>
                  </a:lnTo>
                  <a:lnTo>
                    <a:pt x="92" y="102"/>
                  </a:lnTo>
                  <a:lnTo>
                    <a:pt x="84" y="78"/>
                  </a:lnTo>
                  <a:lnTo>
                    <a:pt x="78" y="52"/>
                  </a:lnTo>
                  <a:lnTo>
                    <a:pt x="73" y="28"/>
                  </a:lnTo>
                  <a:lnTo>
                    <a:pt x="69" y="1"/>
                  </a:lnTo>
                  <a:lnTo>
                    <a:pt x="69" y="1"/>
                  </a:lnTo>
                  <a:lnTo>
                    <a:pt x="64" y="0"/>
                  </a:lnTo>
                  <a:lnTo>
                    <a:pt x="59" y="0"/>
                  </a:lnTo>
                  <a:lnTo>
                    <a:pt x="48" y="3"/>
                  </a:lnTo>
                  <a:lnTo>
                    <a:pt x="39" y="5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22" y="13"/>
                  </a:lnTo>
                  <a:lnTo>
                    <a:pt x="13" y="17"/>
                  </a:lnTo>
                  <a:lnTo>
                    <a:pt x="7" y="19"/>
                  </a:lnTo>
                  <a:lnTo>
                    <a:pt x="4" y="22"/>
                  </a:lnTo>
                  <a:lnTo>
                    <a:pt x="1" y="26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2" y="38"/>
                  </a:lnTo>
                  <a:lnTo>
                    <a:pt x="5" y="46"/>
                  </a:lnTo>
                  <a:lnTo>
                    <a:pt x="9" y="54"/>
                  </a:lnTo>
                  <a:lnTo>
                    <a:pt x="13" y="56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45" y="123"/>
                  </a:lnTo>
                  <a:lnTo>
                    <a:pt x="57" y="156"/>
                  </a:lnTo>
                  <a:lnTo>
                    <a:pt x="64" y="174"/>
                  </a:lnTo>
                  <a:lnTo>
                    <a:pt x="69" y="192"/>
                  </a:lnTo>
                  <a:lnTo>
                    <a:pt x="69" y="192"/>
                  </a:lnTo>
                  <a:lnTo>
                    <a:pt x="71" y="202"/>
                  </a:lnTo>
                  <a:lnTo>
                    <a:pt x="73" y="214"/>
                  </a:lnTo>
                  <a:lnTo>
                    <a:pt x="73" y="224"/>
                  </a:lnTo>
                  <a:lnTo>
                    <a:pt x="71" y="230"/>
                  </a:lnTo>
                  <a:lnTo>
                    <a:pt x="69" y="234"/>
                  </a:lnTo>
                  <a:lnTo>
                    <a:pt x="69" y="234"/>
                  </a:lnTo>
                  <a:lnTo>
                    <a:pt x="69" y="238"/>
                  </a:lnTo>
                  <a:lnTo>
                    <a:pt x="70" y="243"/>
                  </a:lnTo>
                  <a:lnTo>
                    <a:pt x="71" y="246"/>
                  </a:lnTo>
                  <a:lnTo>
                    <a:pt x="73" y="246"/>
                  </a:lnTo>
                  <a:lnTo>
                    <a:pt x="75" y="246"/>
                  </a:lnTo>
                  <a:lnTo>
                    <a:pt x="75" y="246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24" name="Freeform 44"/>
            <p:cNvSpPr>
              <a:spLocks/>
            </p:cNvSpPr>
            <p:nvPr userDrawn="1"/>
          </p:nvSpPr>
          <p:spPr bwMode="auto">
            <a:xfrm>
              <a:off x="4029" y="293"/>
              <a:ext cx="270" cy="281"/>
            </a:xfrm>
            <a:custGeom>
              <a:avLst/>
              <a:gdLst/>
              <a:ahLst/>
              <a:cxnLst>
                <a:cxn ang="0">
                  <a:pos x="39" y="137"/>
                </a:cxn>
                <a:cxn ang="0">
                  <a:pos x="24" y="173"/>
                </a:cxn>
                <a:cxn ang="0">
                  <a:pos x="4" y="193"/>
                </a:cxn>
                <a:cxn ang="0">
                  <a:pos x="0" y="202"/>
                </a:cxn>
                <a:cxn ang="0">
                  <a:pos x="4" y="211"/>
                </a:cxn>
                <a:cxn ang="0">
                  <a:pos x="32" y="224"/>
                </a:cxn>
                <a:cxn ang="0">
                  <a:pos x="46" y="233"/>
                </a:cxn>
                <a:cxn ang="0">
                  <a:pos x="59" y="235"/>
                </a:cxn>
                <a:cxn ang="0">
                  <a:pos x="66" y="233"/>
                </a:cxn>
                <a:cxn ang="0">
                  <a:pos x="65" y="226"/>
                </a:cxn>
                <a:cxn ang="0">
                  <a:pos x="64" y="212"/>
                </a:cxn>
                <a:cxn ang="0">
                  <a:pos x="97" y="130"/>
                </a:cxn>
                <a:cxn ang="0">
                  <a:pos x="110" y="128"/>
                </a:cxn>
                <a:cxn ang="0">
                  <a:pos x="130" y="142"/>
                </a:cxn>
                <a:cxn ang="0">
                  <a:pos x="147" y="156"/>
                </a:cxn>
                <a:cxn ang="0">
                  <a:pos x="149" y="178"/>
                </a:cxn>
                <a:cxn ang="0">
                  <a:pos x="140" y="208"/>
                </a:cxn>
                <a:cxn ang="0">
                  <a:pos x="135" y="221"/>
                </a:cxn>
                <a:cxn ang="0">
                  <a:pos x="111" y="249"/>
                </a:cxn>
                <a:cxn ang="0">
                  <a:pos x="114" y="256"/>
                </a:cxn>
                <a:cxn ang="0">
                  <a:pos x="133" y="266"/>
                </a:cxn>
                <a:cxn ang="0">
                  <a:pos x="143" y="271"/>
                </a:cxn>
                <a:cxn ang="0">
                  <a:pos x="163" y="281"/>
                </a:cxn>
                <a:cxn ang="0">
                  <a:pos x="174" y="275"/>
                </a:cxn>
                <a:cxn ang="0">
                  <a:pos x="190" y="221"/>
                </a:cxn>
                <a:cxn ang="0">
                  <a:pos x="234" y="139"/>
                </a:cxn>
                <a:cxn ang="0">
                  <a:pos x="247" y="114"/>
                </a:cxn>
                <a:cxn ang="0">
                  <a:pos x="259" y="97"/>
                </a:cxn>
                <a:cxn ang="0">
                  <a:pos x="268" y="87"/>
                </a:cxn>
                <a:cxn ang="0">
                  <a:pos x="267" y="70"/>
                </a:cxn>
                <a:cxn ang="0">
                  <a:pos x="230" y="50"/>
                </a:cxn>
                <a:cxn ang="0">
                  <a:pos x="208" y="50"/>
                </a:cxn>
                <a:cxn ang="0">
                  <a:pos x="204" y="55"/>
                </a:cxn>
                <a:cxn ang="0">
                  <a:pos x="201" y="83"/>
                </a:cxn>
                <a:cxn ang="0">
                  <a:pos x="181" y="115"/>
                </a:cxn>
                <a:cxn ang="0">
                  <a:pos x="170" y="125"/>
                </a:cxn>
                <a:cxn ang="0">
                  <a:pos x="148" y="119"/>
                </a:cxn>
                <a:cxn ang="0">
                  <a:pos x="120" y="101"/>
                </a:cxn>
                <a:cxn ang="0">
                  <a:pos x="119" y="79"/>
                </a:cxn>
                <a:cxn ang="0">
                  <a:pos x="133" y="54"/>
                </a:cxn>
                <a:cxn ang="0">
                  <a:pos x="140" y="45"/>
                </a:cxn>
                <a:cxn ang="0">
                  <a:pos x="147" y="28"/>
                </a:cxn>
                <a:cxn ang="0">
                  <a:pos x="117" y="9"/>
                </a:cxn>
                <a:cxn ang="0">
                  <a:pos x="83" y="0"/>
                </a:cxn>
                <a:cxn ang="0">
                  <a:pos x="79" y="15"/>
                </a:cxn>
                <a:cxn ang="0">
                  <a:pos x="84" y="26"/>
                </a:cxn>
                <a:cxn ang="0">
                  <a:pos x="78" y="46"/>
                </a:cxn>
                <a:cxn ang="0">
                  <a:pos x="75" y="55"/>
                </a:cxn>
                <a:cxn ang="0">
                  <a:pos x="52" y="110"/>
                </a:cxn>
              </a:cxnLst>
              <a:rect l="0" t="0" r="r" b="b"/>
              <a:pathLst>
                <a:path w="270" h="281">
                  <a:moveTo>
                    <a:pt x="44" y="128"/>
                  </a:moveTo>
                  <a:lnTo>
                    <a:pt x="44" y="128"/>
                  </a:lnTo>
                  <a:lnTo>
                    <a:pt x="39" y="137"/>
                  </a:lnTo>
                  <a:lnTo>
                    <a:pt x="36" y="146"/>
                  </a:lnTo>
                  <a:lnTo>
                    <a:pt x="28" y="164"/>
                  </a:lnTo>
                  <a:lnTo>
                    <a:pt x="24" y="173"/>
                  </a:lnTo>
                  <a:lnTo>
                    <a:pt x="19" y="180"/>
                  </a:lnTo>
                  <a:lnTo>
                    <a:pt x="12" y="188"/>
                  </a:lnTo>
                  <a:lnTo>
                    <a:pt x="4" y="193"/>
                  </a:lnTo>
                  <a:lnTo>
                    <a:pt x="4" y="193"/>
                  </a:lnTo>
                  <a:lnTo>
                    <a:pt x="1" y="198"/>
                  </a:lnTo>
                  <a:lnTo>
                    <a:pt x="0" y="202"/>
                  </a:lnTo>
                  <a:lnTo>
                    <a:pt x="1" y="206"/>
                  </a:lnTo>
                  <a:lnTo>
                    <a:pt x="2" y="208"/>
                  </a:lnTo>
                  <a:lnTo>
                    <a:pt x="4" y="211"/>
                  </a:lnTo>
                  <a:lnTo>
                    <a:pt x="7" y="214"/>
                  </a:lnTo>
                  <a:lnTo>
                    <a:pt x="15" y="217"/>
                  </a:lnTo>
                  <a:lnTo>
                    <a:pt x="32" y="224"/>
                  </a:lnTo>
                  <a:lnTo>
                    <a:pt x="39" y="228"/>
                  </a:lnTo>
                  <a:lnTo>
                    <a:pt x="43" y="230"/>
                  </a:lnTo>
                  <a:lnTo>
                    <a:pt x="46" y="233"/>
                  </a:lnTo>
                  <a:lnTo>
                    <a:pt x="46" y="233"/>
                  </a:lnTo>
                  <a:lnTo>
                    <a:pt x="52" y="235"/>
                  </a:lnTo>
                  <a:lnTo>
                    <a:pt x="59" y="235"/>
                  </a:lnTo>
                  <a:lnTo>
                    <a:pt x="62" y="235"/>
                  </a:lnTo>
                  <a:lnTo>
                    <a:pt x="65" y="234"/>
                  </a:lnTo>
                  <a:lnTo>
                    <a:pt x="66" y="233"/>
                  </a:lnTo>
                  <a:lnTo>
                    <a:pt x="66" y="229"/>
                  </a:lnTo>
                  <a:lnTo>
                    <a:pt x="66" y="229"/>
                  </a:lnTo>
                  <a:lnTo>
                    <a:pt x="65" y="226"/>
                  </a:lnTo>
                  <a:lnTo>
                    <a:pt x="64" y="221"/>
                  </a:lnTo>
                  <a:lnTo>
                    <a:pt x="64" y="212"/>
                  </a:lnTo>
                  <a:lnTo>
                    <a:pt x="64" y="212"/>
                  </a:lnTo>
                  <a:lnTo>
                    <a:pt x="79" y="171"/>
                  </a:lnTo>
                  <a:lnTo>
                    <a:pt x="88" y="151"/>
                  </a:lnTo>
                  <a:lnTo>
                    <a:pt x="97" y="130"/>
                  </a:lnTo>
                  <a:lnTo>
                    <a:pt x="97" y="130"/>
                  </a:lnTo>
                  <a:lnTo>
                    <a:pt x="103" y="128"/>
                  </a:lnTo>
                  <a:lnTo>
                    <a:pt x="110" y="128"/>
                  </a:lnTo>
                  <a:lnTo>
                    <a:pt x="115" y="130"/>
                  </a:lnTo>
                  <a:lnTo>
                    <a:pt x="121" y="133"/>
                  </a:lnTo>
                  <a:lnTo>
                    <a:pt x="130" y="142"/>
                  </a:lnTo>
                  <a:lnTo>
                    <a:pt x="140" y="151"/>
                  </a:lnTo>
                  <a:lnTo>
                    <a:pt x="140" y="151"/>
                  </a:lnTo>
                  <a:lnTo>
                    <a:pt x="147" y="156"/>
                  </a:lnTo>
                  <a:lnTo>
                    <a:pt x="149" y="164"/>
                  </a:lnTo>
                  <a:lnTo>
                    <a:pt x="151" y="171"/>
                  </a:lnTo>
                  <a:lnTo>
                    <a:pt x="149" y="178"/>
                  </a:lnTo>
                  <a:lnTo>
                    <a:pt x="144" y="193"/>
                  </a:lnTo>
                  <a:lnTo>
                    <a:pt x="142" y="201"/>
                  </a:lnTo>
                  <a:lnTo>
                    <a:pt x="140" y="208"/>
                  </a:lnTo>
                  <a:lnTo>
                    <a:pt x="140" y="208"/>
                  </a:lnTo>
                  <a:lnTo>
                    <a:pt x="138" y="215"/>
                  </a:lnTo>
                  <a:lnTo>
                    <a:pt x="135" y="221"/>
                  </a:lnTo>
                  <a:lnTo>
                    <a:pt x="128" y="230"/>
                  </a:lnTo>
                  <a:lnTo>
                    <a:pt x="119" y="239"/>
                  </a:lnTo>
                  <a:lnTo>
                    <a:pt x="111" y="249"/>
                  </a:lnTo>
                  <a:lnTo>
                    <a:pt x="111" y="249"/>
                  </a:lnTo>
                  <a:lnTo>
                    <a:pt x="112" y="253"/>
                  </a:lnTo>
                  <a:lnTo>
                    <a:pt x="114" y="256"/>
                  </a:lnTo>
                  <a:lnTo>
                    <a:pt x="116" y="258"/>
                  </a:lnTo>
                  <a:lnTo>
                    <a:pt x="119" y="261"/>
                  </a:lnTo>
                  <a:lnTo>
                    <a:pt x="133" y="266"/>
                  </a:lnTo>
                  <a:lnTo>
                    <a:pt x="133" y="266"/>
                  </a:lnTo>
                  <a:lnTo>
                    <a:pt x="138" y="267"/>
                  </a:lnTo>
                  <a:lnTo>
                    <a:pt x="143" y="271"/>
                  </a:lnTo>
                  <a:lnTo>
                    <a:pt x="153" y="278"/>
                  </a:lnTo>
                  <a:lnTo>
                    <a:pt x="158" y="280"/>
                  </a:lnTo>
                  <a:lnTo>
                    <a:pt x="163" y="281"/>
                  </a:lnTo>
                  <a:lnTo>
                    <a:pt x="169" y="280"/>
                  </a:lnTo>
                  <a:lnTo>
                    <a:pt x="174" y="275"/>
                  </a:lnTo>
                  <a:lnTo>
                    <a:pt x="174" y="275"/>
                  </a:lnTo>
                  <a:lnTo>
                    <a:pt x="178" y="256"/>
                  </a:lnTo>
                  <a:lnTo>
                    <a:pt x="184" y="238"/>
                  </a:lnTo>
                  <a:lnTo>
                    <a:pt x="190" y="221"/>
                  </a:lnTo>
                  <a:lnTo>
                    <a:pt x="198" y="205"/>
                  </a:lnTo>
                  <a:lnTo>
                    <a:pt x="217" y="171"/>
                  </a:lnTo>
                  <a:lnTo>
                    <a:pt x="234" y="139"/>
                  </a:lnTo>
                  <a:lnTo>
                    <a:pt x="234" y="139"/>
                  </a:lnTo>
                  <a:lnTo>
                    <a:pt x="240" y="127"/>
                  </a:lnTo>
                  <a:lnTo>
                    <a:pt x="247" y="114"/>
                  </a:lnTo>
                  <a:lnTo>
                    <a:pt x="250" y="107"/>
                  </a:lnTo>
                  <a:lnTo>
                    <a:pt x="254" y="102"/>
                  </a:lnTo>
                  <a:lnTo>
                    <a:pt x="259" y="97"/>
                  </a:lnTo>
                  <a:lnTo>
                    <a:pt x="266" y="93"/>
                  </a:lnTo>
                  <a:lnTo>
                    <a:pt x="266" y="93"/>
                  </a:lnTo>
                  <a:lnTo>
                    <a:pt x="268" y="87"/>
                  </a:lnTo>
                  <a:lnTo>
                    <a:pt x="270" y="82"/>
                  </a:lnTo>
                  <a:lnTo>
                    <a:pt x="270" y="77"/>
                  </a:lnTo>
                  <a:lnTo>
                    <a:pt x="267" y="70"/>
                  </a:lnTo>
                  <a:lnTo>
                    <a:pt x="267" y="70"/>
                  </a:lnTo>
                  <a:lnTo>
                    <a:pt x="243" y="56"/>
                  </a:lnTo>
                  <a:lnTo>
                    <a:pt x="230" y="50"/>
                  </a:lnTo>
                  <a:lnTo>
                    <a:pt x="217" y="46"/>
                  </a:lnTo>
                  <a:lnTo>
                    <a:pt x="217" y="46"/>
                  </a:lnTo>
                  <a:lnTo>
                    <a:pt x="208" y="50"/>
                  </a:lnTo>
                  <a:lnTo>
                    <a:pt x="206" y="52"/>
                  </a:lnTo>
                  <a:lnTo>
                    <a:pt x="204" y="55"/>
                  </a:lnTo>
                  <a:lnTo>
                    <a:pt x="204" y="55"/>
                  </a:lnTo>
                  <a:lnTo>
                    <a:pt x="206" y="65"/>
                  </a:lnTo>
                  <a:lnTo>
                    <a:pt x="204" y="74"/>
                  </a:lnTo>
                  <a:lnTo>
                    <a:pt x="201" y="83"/>
                  </a:lnTo>
                  <a:lnTo>
                    <a:pt x="197" y="91"/>
                  </a:lnTo>
                  <a:lnTo>
                    <a:pt x="185" y="107"/>
                  </a:lnTo>
                  <a:lnTo>
                    <a:pt x="181" y="115"/>
                  </a:lnTo>
                  <a:lnTo>
                    <a:pt x="178" y="124"/>
                  </a:lnTo>
                  <a:lnTo>
                    <a:pt x="178" y="124"/>
                  </a:lnTo>
                  <a:lnTo>
                    <a:pt x="170" y="125"/>
                  </a:lnTo>
                  <a:lnTo>
                    <a:pt x="162" y="125"/>
                  </a:lnTo>
                  <a:lnTo>
                    <a:pt x="155" y="123"/>
                  </a:lnTo>
                  <a:lnTo>
                    <a:pt x="148" y="119"/>
                  </a:lnTo>
                  <a:lnTo>
                    <a:pt x="134" y="110"/>
                  </a:lnTo>
                  <a:lnTo>
                    <a:pt x="120" y="101"/>
                  </a:lnTo>
                  <a:lnTo>
                    <a:pt x="120" y="101"/>
                  </a:lnTo>
                  <a:lnTo>
                    <a:pt x="117" y="93"/>
                  </a:lnTo>
                  <a:lnTo>
                    <a:pt x="117" y="87"/>
                  </a:lnTo>
                  <a:lnTo>
                    <a:pt x="119" y="79"/>
                  </a:lnTo>
                  <a:lnTo>
                    <a:pt x="121" y="73"/>
                  </a:lnTo>
                  <a:lnTo>
                    <a:pt x="129" y="60"/>
                  </a:lnTo>
                  <a:lnTo>
                    <a:pt x="133" y="54"/>
                  </a:lnTo>
                  <a:lnTo>
                    <a:pt x="137" y="46"/>
                  </a:lnTo>
                  <a:lnTo>
                    <a:pt x="140" y="45"/>
                  </a:lnTo>
                  <a:lnTo>
                    <a:pt x="140" y="45"/>
                  </a:lnTo>
                  <a:lnTo>
                    <a:pt x="146" y="37"/>
                  </a:lnTo>
                  <a:lnTo>
                    <a:pt x="148" y="33"/>
                  </a:lnTo>
                  <a:lnTo>
                    <a:pt x="147" y="28"/>
                  </a:lnTo>
                  <a:lnTo>
                    <a:pt x="147" y="28"/>
                  </a:lnTo>
                  <a:lnTo>
                    <a:pt x="133" y="18"/>
                  </a:lnTo>
                  <a:lnTo>
                    <a:pt x="117" y="9"/>
                  </a:lnTo>
                  <a:lnTo>
                    <a:pt x="101" y="4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79" y="3"/>
                  </a:lnTo>
                  <a:lnTo>
                    <a:pt x="79" y="6"/>
                  </a:lnTo>
                  <a:lnTo>
                    <a:pt x="79" y="15"/>
                  </a:lnTo>
                  <a:lnTo>
                    <a:pt x="79" y="15"/>
                  </a:lnTo>
                  <a:lnTo>
                    <a:pt x="83" y="20"/>
                  </a:lnTo>
                  <a:lnTo>
                    <a:pt x="84" y="26"/>
                  </a:lnTo>
                  <a:lnTo>
                    <a:pt x="83" y="31"/>
                  </a:lnTo>
                  <a:lnTo>
                    <a:pt x="82" y="36"/>
                  </a:lnTo>
                  <a:lnTo>
                    <a:pt x="78" y="46"/>
                  </a:lnTo>
                  <a:lnTo>
                    <a:pt x="75" y="51"/>
                  </a:lnTo>
                  <a:lnTo>
                    <a:pt x="75" y="55"/>
                  </a:lnTo>
                  <a:lnTo>
                    <a:pt x="75" y="55"/>
                  </a:lnTo>
                  <a:lnTo>
                    <a:pt x="66" y="74"/>
                  </a:lnTo>
                  <a:lnTo>
                    <a:pt x="60" y="92"/>
                  </a:lnTo>
                  <a:lnTo>
                    <a:pt x="52" y="110"/>
                  </a:lnTo>
                  <a:lnTo>
                    <a:pt x="44" y="128"/>
                  </a:lnTo>
                  <a:lnTo>
                    <a:pt x="44" y="128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25" name="Freeform 45"/>
            <p:cNvSpPr>
              <a:spLocks/>
            </p:cNvSpPr>
            <p:nvPr userDrawn="1"/>
          </p:nvSpPr>
          <p:spPr bwMode="auto">
            <a:xfrm>
              <a:off x="2113" y="325"/>
              <a:ext cx="238" cy="262"/>
            </a:xfrm>
            <a:custGeom>
              <a:avLst/>
              <a:gdLst/>
              <a:ahLst/>
              <a:cxnLst>
                <a:cxn ang="0">
                  <a:pos x="23" y="261"/>
                </a:cxn>
                <a:cxn ang="0">
                  <a:pos x="23" y="261"/>
                </a:cxn>
                <a:cxn ang="0">
                  <a:pos x="58" y="234"/>
                </a:cxn>
                <a:cxn ang="0">
                  <a:pos x="93" y="208"/>
                </a:cxn>
                <a:cxn ang="0">
                  <a:pos x="110" y="196"/>
                </a:cxn>
                <a:cxn ang="0">
                  <a:pos x="127" y="183"/>
                </a:cxn>
                <a:cxn ang="0">
                  <a:pos x="144" y="168"/>
                </a:cxn>
                <a:cxn ang="0">
                  <a:pos x="159" y="152"/>
                </a:cxn>
                <a:cxn ang="0">
                  <a:pos x="159" y="152"/>
                </a:cxn>
                <a:cxn ang="0">
                  <a:pos x="177" y="118"/>
                </a:cxn>
                <a:cxn ang="0">
                  <a:pos x="195" y="82"/>
                </a:cxn>
                <a:cxn ang="0">
                  <a:pos x="205" y="64"/>
                </a:cxn>
                <a:cxn ang="0">
                  <a:pos x="215" y="47"/>
                </a:cxn>
                <a:cxn ang="0">
                  <a:pos x="226" y="31"/>
                </a:cxn>
                <a:cxn ang="0">
                  <a:pos x="238" y="14"/>
                </a:cxn>
                <a:cxn ang="0">
                  <a:pos x="238" y="14"/>
                </a:cxn>
                <a:cxn ang="0">
                  <a:pos x="235" y="4"/>
                </a:cxn>
                <a:cxn ang="0">
                  <a:pos x="232" y="2"/>
                </a:cxn>
                <a:cxn ang="0">
                  <a:pos x="231" y="1"/>
                </a:cxn>
                <a:cxn ang="0">
                  <a:pos x="228" y="0"/>
                </a:cxn>
                <a:cxn ang="0">
                  <a:pos x="224" y="1"/>
                </a:cxn>
                <a:cxn ang="0">
                  <a:pos x="224" y="1"/>
                </a:cxn>
                <a:cxn ang="0">
                  <a:pos x="190" y="23"/>
                </a:cxn>
                <a:cxn ang="0">
                  <a:pos x="154" y="43"/>
                </a:cxn>
                <a:cxn ang="0">
                  <a:pos x="119" y="66"/>
                </a:cxn>
                <a:cxn ang="0">
                  <a:pos x="103" y="78"/>
                </a:cxn>
                <a:cxn ang="0">
                  <a:pos x="86" y="91"/>
                </a:cxn>
                <a:cxn ang="0">
                  <a:pos x="86" y="91"/>
                </a:cxn>
                <a:cxn ang="0">
                  <a:pos x="77" y="98"/>
                </a:cxn>
                <a:cxn ang="0">
                  <a:pos x="68" y="106"/>
                </a:cxn>
                <a:cxn ang="0">
                  <a:pos x="59" y="115"/>
                </a:cxn>
                <a:cxn ang="0">
                  <a:pos x="53" y="125"/>
                </a:cxn>
                <a:cxn ang="0">
                  <a:pos x="46" y="136"/>
                </a:cxn>
                <a:cxn ang="0">
                  <a:pos x="41" y="146"/>
                </a:cxn>
                <a:cxn ang="0">
                  <a:pos x="31" y="168"/>
                </a:cxn>
                <a:cxn ang="0">
                  <a:pos x="23" y="191"/>
                </a:cxn>
                <a:cxn ang="0">
                  <a:pos x="16" y="215"/>
                </a:cxn>
                <a:cxn ang="0">
                  <a:pos x="8" y="238"/>
                </a:cxn>
                <a:cxn ang="0">
                  <a:pos x="0" y="261"/>
                </a:cxn>
                <a:cxn ang="0">
                  <a:pos x="0" y="261"/>
                </a:cxn>
                <a:cxn ang="0">
                  <a:pos x="6" y="262"/>
                </a:cxn>
                <a:cxn ang="0">
                  <a:pos x="12" y="262"/>
                </a:cxn>
                <a:cxn ang="0">
                  <a:pos x="17" y="262"/>
                </a:cxn>
                <a:cxn ang="0">
                  <a:pos x="23" y="261"/>
                </a:cxn>
                <a:cxn ang="0">
                  <a:pos x="23" y="261"/>
                </a:cxn>
              </a:cxnLst>
              <a:rect l="0" t="0" r="r" b="b"/>
              <a:pathLst>
                <a:path w="238" h="262">
                  <a:moveTo>
                    <a:pt x="23" y="261"/>
                  </a:moveTo>
                  <a:lnTo>
                    <a:pt x="23" y="261"/>
                  </a:lnTo>
                  <a:lnTo>
                    <a:pt x="58" y="234"/>
                  </a:lnTo>
                  <a:lnTo>
                    <a:pt x="93" y="208"/>
                  </a:lnTo>
                  <a:lnTo>
                    <a:pt x="110" y="196"/>
                  </a:lnTo>
                  <a:lnTo>
                    <a:pt x="127" y="183"/>
                  </a:lnTo>
                  <a:lnTo>
                    <a:pt x="144" y="168"/>
                  </a:lnTo>
                  <a:lnTo>
                    <a:pt x="159" y="152"/>
                  </a:lnTo>
                  <a:lnTo>
                    <a:pt x="159" y="152"/>
                  </a:lnTo>
                  <a:lnTo>
                    <a:pt x="177" y="118"/>
                  </a:lnTo>
                  <a:lnTo>
                    <a:pt x="195" y="82"/>
                  </a:lnTo>
                  <a:lnTo>
                    <a:pt x="205" y="64"/>
                  </a:lnTo>
                  <a:lnTo>
                    <a:pt x="215" y="47"/>
                  </a:lnTo>
                  <a:lnTo>
                    <a:pt x="226" y="31"/>
                  </a:lnTo>
                  <a:lnTo>
                    <a:pt x="238" y="14"/>
                  </a:lnTo>
                  <a:lnTo>
                    <a:pt x="238" y="14"/>
                  </a:lnTo>
                  <a:lnTo>
                    <a:pt x="235" y="4"/>
                  </a:lnTo>
                  <a:lnTo>
                    <a:pt x="232" y="2"/>
                  </a:lnTo>
                  <a:lnTo>
                    <a:pt x="231" y="1"/>
                  </a:lnTo>
                  <a:lnTo>
                    <a:pt x="228" y="0"/>
                  </a:lnTo>
                  <a:lnTo>
                    <a:pt x="224" y="1"/>
                  </a:lnTo>
                  <a:lnTo>
                    <a:pt x="224" y="1"/>
                  </a:lnTo>
                  <a:lnTo>
                    <a:pt x="190" y="23"/>
                  </a:lnTo>
                  <a:lnTo>
                    <a:pt x="154" y="43"/>
                  </a:lnTo>
                  <a:lnTo>
                    <a:pt x="119" y="66"/>
                  </a:lnTo>
                  <a:lnTo>
                    <a:pt x="103" y="78"/>
                  </a:lnTo>
                  <a:lnTo>
                    <a:pt x="86" y="91"/>
                  </a:lnTo>
                  <a:lnTo>
                    <a:pt x="86" y="91"/>
                  </a:lnTo>
                  <a:lnTo>
                    <a:pt x="77" y="98"/>
                  </a:lnTo>
                  <a:lnTo>
                    <a:pt x="68" y="106"/>
                  </a:lnTo>
                  <a:lnTo>
                    <a:pt x="59" y="115"/>
                  </a:lnTo>
                  <a:lnTo>
                    <a:pt x="53" y="125"/>
                  </a:lnTo>
                  <a:lnTo>
                    <a:pt x="46" y="136"/>
                  </a:lnTo>
                  <a:lnTo>
                    <a:pt x="41" y="146"/>
                  </a:lnTo>
                  <a:lnTo>
                    <a:pt x="31" y="168"/>
                  </a:lnTo>
                  <a:lnTo>
                    <a:pt x="23" y="191"/>
                  </a:lnTo>
                  <a:lnTo>
                    <a:pt x="16" y="215"/>
                  </a:lnTo>
                  <a:lnTo>
                    <a:pt x="8" y="238"/>
                  </a:lnTo>
                  <a:lnTo>
                    <a:pt x="0" y="261"/>
                  </a:lnTo>
                  <a:lnTo>
                    <a:pt x="0" y="261"/>
                  </a:lnTo>
                  <a:lnTo>
                    <a:pt x="6" y="262"/>
                  </a:lnTo>
                  <a:lnTo>
                    <a:pt x="12" y="262"/>
                  </a:lnTo>
                  <a:lnTo>
                    <a:pt x="17" y="262"/>
                  </a:lnTo>
                  <a:lnTo>
                    <a:pt x="23" y="261"/>
                  </a:lnTo>
                  <a:lnTo>
                    <a:pt x="23" y="261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26" name="Freeform 46"/>
            <p:cNvSpPr>
              <a:spLocks/>
            </p:cNvSpPr>
            <p:nvPr userDrawn="1"/>
          </p:nvSpPr>
          <p:spPr bwMode="auto">
            <a:xfrm>
              <a:off x="2566" y="353"/>
              <a:ext cx="159" cy="239"/>
            </a:xfrm>
            <a:custGeom>
              <a:avLst/>
              <a:gdLst/>
              <a:ahLst/>
              <a:cxnLst>
                <a:cxn ang="0">
                  <a:pos x="89" y="78"/>
                </a:cxn>
                <a:cxn ang="0">
                  <a:pos x="89" y="78"/>
                </a:cxn>
                <a:cxn ang="0">
                  <a:pos x="87" y="69"/>
                </a:cxn>
                <a:cxn ang="0">
                  <a:pos x="83" y="59"/>
                </a:cxn>
                <a:cxn ang="0">
                  <a:pos x="76" y="42"/>
                </a:cxn>
                <a:cxn ang="0">
                  <a:pos x="72" y="33"/>
                </a:cxn>
                <a:cxn ang="0">
                  <a:pos x="68" y="24"/>
                </a:cxn>
                <a:cxn ang="0">
                  <a:pos x="67" y="15"/>
                </a:cxn>
                <a:cxn ang="0">
                  <a:pos x="66" y="5"/>
                </a:cxn>
                <a:cxn ang="0">
                  <a:pos x="63" y="0"/>
                </a:cxn>
                <a:cxn ang="0">
                  <a:pos x="63" y="0"/>
                </a:cxn>
                <a:cxn ang="0">
                  <a:pos x="55" y="0"/>
                </a:cxn>
                <a:cxn ang="0">
                  <a:pos x="49" y="1"/>
                </a:cxn>
                <a:cxn ang="0">
                  <a:pos x="37" y="6"/>
                </a:cxn>
                <a:cxn ang="0">
                  <a:pos x="25" y="13"/>
                </a:cxn>
                <a:cxn ang="0">
                  <a:pos x="14" y="19"/>
                </a:cxn>
                <a:cxn ang="0">
                  <a:pos x="14" y="19"/>
                </a:cxn>
                <a:cxn ang="0">
                  <a:pos x="9" y="23"/>
                </a:cxn>
                <a:cxn ang="0">
                  <a:pos x="5" y="27"/>
                </a:cxn>
                <a:cxn ang="0">
                  <a:pos x="2" y="31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4" y="40"/>
                </a:cxn>
                <a:cxn ang="0">
                  <a:pos x="5" y="45"/>
                </a:cxn>
                <a:cxn ang="0">
                  <a:pos x="8" y="47"/>
                </a:cxn>
                <a:cxn ang="0">
                  <a:pos x="11" y="47"/>
                </a:cxn>
                <a:cxn ang="0">
                  <a:pos x="13" y="47"/>
                </a:cxn>
                <a:cxn ang="0">
                  <a:pos x="13" y="47"/>
                </a:cxn>
                <a:cxn ang="0">
                  <a:pos x="36" y="93"/>
                </a:cxn>
                <a:cxn ang="0">
                  <a:pos x="58" y="141"/>
                </a:cxn>
                <a:cxn ang="0">
                  <a:pos x="78" y="189"/>
                </a:cxn>
                <a:cxn ang="0">
                  <a:pos x="95" y="239"/>
                </a:cxn>
                <a:cxn ang="0">
                  <a:pos x="95" y="239"/>
                </a:cxn>
                <a:cxn ang="0">
                  <a:pos x="105" y="238"/>
                </a:cxn>
                <a:cxn ang="0">
                  <a:pos x="114" y="237"/>
                </a:cxn>
                <a:cxn ang="0">
                  <a:pos x="123" y="235"/>
                </a:cxn>
                <a:cxn ang="0">
                  <a:pos x="131" y="232"/>
                </a:cxn>
                <a:cxn ang="0">
                  <a:pos x="138" y="228"/>
                </a:cxn>
                <a:cxn ang="0">
                  <a:pos x="146" y="223"/>
                </a:cxn>
                <a:cxn ang="0">
                  <a:pos x="153" y="216"/>
                </a:cxn>
                <a:cxn ang="0">
                  <a:pos x="159" y="209"/>
                </a:cxn>
                <a:cxn ang="0">
                  <a:pos x="158" y="202"/>
                </a:cxn>
                <a:cxn ang="0">
                  <a:pos x="158" y="202"/>
                </a:cxn>
                <a:cxn ang="0">
                  <a:pos x="151" y="196"/>
                </a:cxn>
                <a:cxn ang="0">
                  <a:pos x="146" y="189"/>
                </a:cxn>
                <a:cxn ang="0">
                  <a:pos x="136" y="174"/>
                </a:cxn>
                <a:cxn ang="0">
                  <a:pos x="127" y="157"/>
                </a:cxn>
                <a:cxn ang="0">
                  <a:pos x="117" y="143"/>
                </a:cxn>
                <a:cxn ang="0">
                  <a:pos x="117" y="143"/>
                </a:cxn>
                <a:cxn ang="0">
                  <a:pos x="110" y="127"/>
                </a:cxn>
                <a:cxn ang="0">
                  <a:pos x="104" y="110"/>
                </a:cxn>
                <a:cxn ang="0">
                  <a:pos x="89" y="78"/>
                </a:cxn>
                <a:cxn ang="0">
                  <a:pos x="89" y="78"/>
                </a:cxn>
              </a:cxnLst>
              <a:rect l="0" t="0" r="r" b="b"/>
              <a:pathLst>
                <a:path w="159" h="239">
                  <a:moveTo>
                    <a:pt x="89" y="78"/>
                  </a:moveTo>
                  <a:lnTo>
                    <a:pt x="89" y="78"/>
                  </a:lnTo>
                  <a:lnTo>
                    <a:pt x="87" y="69"/>
                  </a:lnTo>
                  <a:lnTo>
                    <a:pt x="83" y="59"/>
                  </a:lnTo>
                  <a:lnTo>
                    <a:pt x="76" y="42"/>
                  </a:lnTo>
                  <a:lnTo>
                    <a:pt x="72" y="33"/>
                  </a:lnTo>
                  <a:lnTo>
                    <a:pt x="68" y="24"/>
                  </a:lnTo>
                  <a:lnTo>
                    <a:pt x="67" y="15"/>
                  </a:lnTo>
                  <a:lnTo>
                    <a:pt x="66" y="5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55" y="0"/>
                  </a:lnTo>
                  <a:lnTo>
                    <a:pt x="49" y="1"/>
                  </a:lnTo>
                  <a:lnTo>
                    <a:pt x="37" y="6"/>
                  </a:lnTo>
                  <a:lnTo>
                    <a:pt x="25" y="13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9" y="23"/>
                  </a:lnTo>
                  <a:lnTo>
                    <a:pt x="5" y="27"/>
                  </a:lnTo>
                  <a:lnTo>
                    <a:pt x="2" y="31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4" y="40"/>
                  </a:lnTo>
                  <a:lnTo>
                    <a:pt x="5" y="45"/>
                  </a:lnTo>
                  <a:lnTo>
                    <a:pt x="8" y="47"/>
                  </a:lnTo>
                  <a:lnTo>
                    <a:pt x="11" y="47"/>
                  </a:lnTo>
                  <a:lnTo>
                    <a:pt x="13" y="47"/>
                  </a:lnTo>
                  <a:lnTo>
                    <a:pt x="13" y="47"/>
                  </a:lnTo>
                  <a:lnTo>
                    <a:pt x="36" y="93"/>
                  </a:lnTo>
                  <a:lnTo>
                    <a:pt x="58" y="141"/>
                  </a:lnTo>
                  <a:lnTo>
                    <a:pt x="78" y="189"/>
                  </a:lnTo>
                  <a:lnTo>
                    <a:pt x="95" y="239"/>
                  </a:lnTo>
                  <a:lnTo>
                    <a:pt x="95" y="239"/>
                  </a:lnTo>
                  <a:lnTo>
                    <a:pt x="105" y="238"/>
                  </a:lnTo>
                  <a:lnTo>
                    <a:pt x="114" y="237"/>
                  </a:lnTo>
                  <a:lnTo>
                    <a:pt x="123" y="235"/>
                  </a:lnTo>
                  <a:lnTo>
                    <a:pt x="131" y="232"/>
                  </a:lnTo>
                  <a:lnTo>
                    <a:pt x="138" y="228"/>
                  </a:lnTo>
                  <a:lnTo>
                    <a:pt x="146" y="223"/>
                  </a:lnTo>
                  <a:lnTo>
                    <a:pt x="153" y="216"/>
                  </a:lnTo>
                  <a:lnTo>
                    <a:pt x="159" y="209"/>
                  </a:lnTo>
                  <a:lnTo>
                    <a:pt x="158" y="202"/>
                  </a:lnTo>
                  <a:lnTo>
                    <a:pt x="158" y="202"/>
                  </a:lnTo>
                  <a:lnTo>
                    <a:pt x="151" y="196"/>
                  </a:lnTo>
                  <a:lnTo>
                    <a:pt x="146" y="189"/>
                  </a:lnTo>
                  <a:lnTo>
                    <a:pt x="136" y="174"/>
                  </a:lnTo>
                  <a:lnTo>
                    <a:pt x="127" y="157"/>
                  </a:lnTo>
                  <a:lnTo>
                    <a:pt x="117" y="143"/>
                  </a:lnTo>
                  <a:lnTo>
                    <a:pt x="117" y="143"/>
                  </a:lnTo>
                  <a:lnTo>
                    <a:pt x="110" y="127"/>
                  </a:lnTo>
                  <a:lnTo>
                    <a:pt x="104" y="110"/>
                  </a:lnTo>
                  <a:lnTo>
                    <a:pt x="89" y="78"/>
                  </a:lnTo>
                  <a:lnTo>
                    <a:pt x="89" y="78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27" name="Freeform 47"/>
            <p:cNvSpPr>
              <a:spLocks/>
            </p:cNvSpPr>
            <p:nvPr userDrawn="1"/>
          </p:nvSpPr>
          <p:spPr bwMode="auto">
            <a:xfrm>
              <a:off x="4230" y="390"/>
              <a:ext cx="252" cy="274"/>
            </a:xfrm>
            <a:custGeom>
              <a:avLst/>
              <a:gdLst/>
              <a:ahLst/>
              <a:cxnLst>
                <a:cxn ang="0">
                  <a:pos x="238" y="126"/>
                </a:cxn>
                <a:cxn ang="0">
                  <a:pos x="252" y="96"/>
                </a:cxn>
                <a:cxn ang="0">
                  <a:pos x="249" y="78"/>
                </a:cxn>
                <a:cxn ang="0">
                  <a:pos x="188" y="32"/>
                </a:cxn>
                <a:cxn ang="0">
                  <a:pos x="139" y="5"/>
                </a:cxn>
                <a:cxn ang="0">
                  <a:pos x="117" y="1"/>
                </a:cxn>
                <a:cxn ang="0">
                  <a:pos x="111" y="16"/>
                </a:cxn>
                <a:cxn ang="0">
                  <a:pos x="104" y="37"/>
                </a:cxn>
                <a:cxn ang="0">
                  <a:pos x="80" y="85"/>
                </a:cxn>
                <a:cxn ang="0">
                  <a:pos x="65" y="114"/>
                </a:cxn>
                <a:cxn ang="0">
                  <a:pos x="42" y="160"/>
                </a:cxn>
                <a:cxn ang="0">
                  <a:pos x="24" y="178"/>
                </a:cxn>
                <a:cxn ang="0">
                  <a:pos x="1" y="188"/>
                </a:cxn>
                <a:cxn ang="0">
                  <a:pos x="0" y="195"/>
                </a:cxn>
                <a:cxn ang="0">
                  <a:pos x="16" y="213"/>
                </a:cxn>
                <a:cxn ang="0">
                  <a:pos x="75" y="242"/>
                </a:cxn>
                <a:cxn ang="0">
                  <a:pos x="117" y="270"/>
                </a:cxn>
                <a:cxn ang="0">
                  <a:pos x="131" y="274"/>
                </a:cxn>
                <a:cxn ang="0">
                  <a:pos x="154" y="257"/>
                </a:cxn>
                <a:cxn ang="0">
                  <a:pos x="166" y="250"/>
                </a:cxn>
                <a:cxn ang="0">
                  <a:pos x="179" y="234"/>
                </a:cxn>
                <a:cxn ang="0">
                  <a:pos x="177" y="221"/>
                </a:cxn>
                <a:cxn ang="0">
                  <a:pos x="157" y="223"/>
                </a:cxn>
                <a:cxn ang="0">
                  <a:pos x="117" y="232"/>
                </a:cxn>
                <a:cxn ang="0">
                  <a:pos x="93" y="229"/>
                </a:cxn>
                <a:cxn ang="0">
                  <a:pos x="70" y="207"/>
                </a:cxn>
                <a:cxn ang="0">
                  <a:pos x="78" y="188"/>
                </a:cxn>
                <a:cxn ang="0">
                  <a:pos x="107" y="138"/>
                </a:cxn>
                <a:cxn ang="0">
                  <a:pos x="119" y="140"/>
                </a:cxn>
                <a:cxn ang="0">
                  <a:pos x="128" y="150"/>
                </a:cxn>
                <a:cxn ang="0">
                  <a:pos x="129" y="169"/>
                </a:cxn>
                <a:cxn ang="0">
                  <a:pos x="140" y="178"/>
                </a:cxn>
                <a:cxn ang="0">
                  <a:pos x="158" y="165"/>
                </a:cxn>
                <a:cxn ang="0">
                  <a:pos x="175" y="141"/>
                </a:cxn>
                <a:cxn ang="0">
                  <a:pos x="177" y="113"/>
                </a:cxn>
                <a:cxn ang="0">
                  <a:pos x="166" y="111"/>
                </a:cxn>
                <a:cxn ang="0">
                  <a:pos x="154" y="114"/>
                </a:cxn>
                <a:cxn ang="0">
                  <a:pos x="142" y="109"/>
                </a:cxn>
                <a:cxn ang="0">
                  <a:pos x="134" y="103"/>
                </a:cxn>
                <a:cxn ang="0">
                  <a:pos x="139" y="92"/>
                </a:cxn>
                <a:cxn ang="0">
                  <a:pos x="161" y="63"/>
                </a:cxn>
                <a:cxn ang="0">
                  <a:pos x="171" y="58"/>
                </a:cxn>
                <a:cxn ang="0">
                  <a:pos x="186" y="62"/>
                </a:cxn>
                <a:cxn ang="0">
                  <a:pos x="203" y="76"/>
                </a:cxn>
                <a:cxn ang="0">
                  <a:pos x="211" y="90"/>
                </a:cxn>
                <a:cxn ang="0">
                  <a:pos x="213" y="101"/>
                </a:cxn>
                <a:cxn ang="0">
                  <a:pos x="213" y="129"/>
                </a:cxn>
                <a:cxn ang="0">
                  <a:pos x="220" y="138"/>
                </a:cxn>
                <a:cxn ang="0">
                  <a:pos x="227" y="138"/>
                </a:cxn>
              </a:cxnLst>
              <a:rect l="0" t="0" r="r" b="b"/>
              <a:pathLst>
                <a:path w="252" h="274">
                  <a:moveTo>
                    <a:pt x="227" y="138"/>
                  </a:moveTo>
                  <a:lnTo>
                    <a:pt x="227" y="138"/>
                  </a:lnTo>
                  <a:lnTo>
                    <a:pt x="238" y="126"/>
                  </a:lnTo>
                  <a:lnTo>
                    <a:pt x="246" y="111"/>
                  </a:lnTo>
                  <a:lnTo>
                    <a:pt x="249" y="104"/>
                  </a:lnTo>
                  <a:lnTo>
                    <a:pt x="252" y="96"/>
                  </a:lnTo>
                  <a:lnTo>
                    <a:pt x="252" y="87"/>
                  </a:lnTo>
                  <a:lnTo>
                    <a:pt x="249" y="78"/>
                  </a:lnTo>
                  <a:lnTo>
                    <a:pt x="249" y="78"/>
                  </a:lnTo>
                  <a:lnTo>
                    <a:pt x="234" y="68"/>
                  </a:lnTo>
                  <a:lnTo>
                    <a:pt x="218" y="55"/>
                  </a:lnTo>
                  <a:lnTo>
                    <a:pt x="188" y="32"/>
                  </a:lnTo>
                  <a:lnTo>
                    <a:pt x="172" y="22"/>
                  </a:lnTo>
                  <a:lnTo>
                    <a:pt x="156" y="13"/>
                  </a:lnTo>
                  <a:lnTo>
                    <a:pt x="139" y="5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17" y="1"/>
                  </a:lnTo>
                  <a:lnTo>
                    <a:pt x="115" y="3"/>
                  </a:lnTo>
                  <a:lnTo>
                    <a:pt x="112" y="9"/>
                  </a:lnTo>
                  <a:lnTo>
                    <a:pt x="111" y="16"/>
                  </a:lnTo>
                  <a:lnTo>
                    <a:pt x="110" y="22"/>
                  </a:lnTo>
                  <a:lnTo>
                    <a:pt x="110" y="22"/>
                  </a:lnTo>
                  <a:lnTo>
                    <a:pt x="104" y="37"/>
                  </a:lnTo>
                  <a:lnTo>
                    <a:pt x="97" y="54"/>
                  </a:lnTo>
                  <a:lnTo>
                    <a:pt x="89" y="71"/>
                  </a:lnTo>
                  <a:lnTo>
                    <a:pt x="80" y="85"/>
                  </a:lnTo>
                  <a:lnTo>
                    <a:pt x="80" y="85"/>
                  </a:lnTo>
                  <a:lnTo>
                    <a:pt x="71" y="99"/>
                  </a:lnTo>
                  <a:lnTo>
                    <a:pt x="65" y="114"/>
                  </a:lnTo>
                  <a:lnTo>
                    <a:pt x="57" y="131"/>
                  </a:lnTo>
                  <a:lnTo>
                    <a:pt x="49" y="146"/>
                  </a:lnTo>
                  <a:lnTo>
                    <a:pt x="42" y="160"/>
                  </a:lnTo>
                  <a:lnTo>
                    <a:pt x="37" y="166"/>
                  </a:lnTo>
                  <a:lnTo>
                    <a:pt x="30" y="173"/>
                  </a:lnTo>
                  <a:lnTo>
                    <a:pt x="24" y="178"/>
                  </a:lnTo>
                  <a:lnTo>
                    <a:pt x="17" y="182"/>
                  </a:lnTo>
                  <a:lnTo>
                    <a:pt x="10" y="186"/>
                  </a:lnTo>
                  <a:lnTo>
                    <a:pt x="1" y="188"/>
                  </a:lnTo>
                  <a:lnTo>
                    <a:pt x="1" y="188"/>
                  </a:lnTo>
                  <a:lnTo>
                    <a:pt x="0" y="192"/>
                  </a:lnTo>
                  <a:lnTo>
                    <a:pt x="0" y="195"/>
                  </a:lnTo>
                  <a:lnTo>
                    <a:pt x="2" y="202"/>
                  </a:lnTo>
                  <a:lnTo>
                    <a:pt x="2" y="202"/>
                  </a:lnTo>
                  <a:lnTo>
                    <a:pt x="16" y="213"/>
                  </a:lnTo>
                  <a:lnTo>
                    <a:pt x="30" y="220"/>
                  </a:lnTo>
                  <a:lnTo>
                    <a:pt x="61" y="236"/>
                  </a:lnTo>
                  <a:lnTo>
                    <a:pt x="75" y="242"/>
                  </a:lnTo>
                  <a:lnTo>
                    <a:pt x="90" y="251"/>
                  </a:lnTo>
                  <a:lnTo>
                    <a:pt x="104" y="260"/>
                  </a:lnTo>
                  <a:lnTo>
                    <a:pt x="117" y="270"/>
                  </a:lnTo>
                  <a:lnTo>
                    <a:pt x="117" y="270"/>
                  </a:lnTo>
                  <a:lnTo>
                    <a:pt x="125" y="274"/>
                  </a:lnTo>
                  <a:lnTo>
                    <a:pt x="131" y="274"/>
                  </a:lnTo>
                  <a:lnTo>
                    <a:pt x="138" y="271"/>
                  </a:lnTo>
                  <a:lnTo>
                    <a:pt x="143" y="268"/>
                  </a:lnTo>
                  <a:lnTo>
                    <a:pt x="154" y="257"/>
                  </a:lnTo>
                  <a:lnTo>
                    <a:pt x="159" y="253"/>
                  </a:lnTo>
                  <a:lnTo>
                    <a:pt x="166" y="250"/>
                  </a:lnTo>
                  <a:lnTo>
                    <a:pt x="166" y="250"/>
                  </a:lnTo>
                  <a:lnTo>
                    <a:pt x="171" y="243"/>
                  </a:lnTo>
                  <a:lnTo>
                    <a:pt x="176" y="238"/>
                  </a:lnTo>
                  <a:lnTo>
                    <a:pt x="179" y="234"/>
                  </a:lnTo>
                  <a:lnTo>
                    <a:pt x="179" y="230"/>
                  </a:lnTo>
                  <a:lnTo>
                    <a:pt x="179" y="227"/>
                  </a:lnTo>
                  <a:lnTo>
                    <a:pt x="177" y="221"/>
                  </a:lnTo>
                  <a:lnTo>
                    <a:pt x="177" y="221"/>
                  </a:lnTo>
                  <a:lnTo>
                    <a:pt x="167" y="221"/>
                  </a:lnTo>
                  <a:lnTo>
                    <a:pt x="157" y="223"/>
                  </a:lnTo>
                  <a:lnTo>
                    <a:pt x="138" y="228"/>
                  </a:lnTo>
                  <a:lnTo>
                    <a:pt x="128" y="230"/>
                  </a:lnTo>
                  <a:lnTo>
                    <a:pt x="117" y="232"/>
                  </a:lnTo>
                  <a:lnTo>
                    <a:pt x="106" y="232"/>
                  </a:lnTo>
                  <a:lnTo>
                    <a:pt x="93" y="229"/>
                  </a:lnTo>
                  <a:lnTo>
                    <a:pt x="93" y="229"/>
                  </a:lnTo>
                  <a:lnTo>
                    <a:pt x="79" y="219"/>
                  </a:lnTo>
                  <a:lnTo>
                    <a:pt x="72" y="213"/>
                  </a:lnTo>
                  <a:lnTo>
                    <a:pt x="70" y="207"/>
                  </a:lnTo>
                  <a:lnTo>
                    <a:pt x="69" y="204"/>
                  </a:lnTo>
                  <a:lnTo>
                    <a:pt x="69" y="204"/>
                  </a:lnTo>
                  <a:lnTo>
                    <a:pt x="78" y="188"/>
                  </a:lnTo>
                  <a:lnTo>
                    <a:pt x="87" y="172"/>
                  </a:lnTo>
                  <a:lnTo>
                    <a:pt x="97" y="155"/>
                  </a:lnTo>
                  <a:lnTo>
                    <a:pt x="107" y="138"/>
                  </a:lnTo>
                  <a:lnTo>
                    <a:pt x="115" y="138"/>
                  </a:lnTo>
                  <a:lnTo>
                    <a:pt x="115" y="138"/>
                  </a:lnTo>
                  <a:lnTo>
                    <a:pt x="119" y="140"/>
                  </a:lnTo>
                  <a:lnTo>
                    <a:pt x="122" y="142"/>
                  </a:lnTo>
                  <a:lnTo>
                    <a:pt x="126" y="146"/>
                  </a:lnTo>
                  <a:lnTo>
                    <a:pt x="128" y="150"/>
                  </a:lnTo>
                  <a:lnTo>
                    <a:pt x="129" y="159"/>
                  </a:lnTo>
                  <a:lnTo>
                    <a:pt x="129" y="169"/>
                  </a:lnTo>
                  <a:lnTo>
                    <a:pt x="129" y="169"/>
                  </a:lnTo>
                  <a:lnTo>
                    <a:pt x="131" y="174"/>
                  </a:lnTo>
                  <a:lnTo>
                    <a:pt x="136" y="177"/>
                  </a:lnTo>
                  <a:lnTo>
                    <a:pt x="140" y="178"/>
                  </a:lnTo>
                  <a:lnTo>
                    <a:pt x="145" y="179"/>
                  </a:lnTo>
                  <a:lnTo>
                    <a:pt x="145" y="179"/>
                  </a:lnTo>
                  <a:lnTo>
                    <a:pt x="158" y="165"/>
                  </a:lnTo>
                  <a:lnTo>
                    <a:pt x="165" y="158"/>
                  </a:lnTo>
                  <a:lnTo>
                    <a:pt x="171" y="149"/>
                  </a:lnTo>
                  <a:lnTo>
                    <a:pt x="175" y="141"/>
                  </a:lnTo>
                  <a:lnTo>
                    <a:pt x="177" y="132"/>
                  </a:lnTo>
                  <a:lnTo>
                    <a:pt x="179" y="122"/>
                  </a:lnTo>
                  <a:lnTo>
                    <a:pt x="177" y="113"/>
                  </a:lnTo>
                  <a:lnTo>
                    <a:pt x="177" y="113"/>
                  </a:lnTo>
                  <a:lnTo>
                    <a:pt x="172" y="111"/>
                  </a:lnTo>
                  <a:lnTo>
                    <a:pt x="166" y="111"/>
                  </a:lnTo>
                  <a:lnTo>
                    <a:pt x="161" y="113"/>
                  </a:lnTo>
                  <a:lnTo>
                    <a:pt x="154" y="114"/>
                  </a:lnTo>
                  <a:lnTo>
                    <a:pt x="154" y="114"/>
                  </a:lnTo>
                  <a:lnTo>
                    <a:pt x="152" y="111"/>
                  </a:lnTo>
                  <a:lnTo>
                    <a:pt x="149" y="110"/>
                  </a:lnTo>
                  <a:lnTo>
                    <a:pt x="142" y="109"/>
                  </a:lnTo>
                  <a:lnTo>
                    <a:pt x="138" y="108"/>
                  </a:lnTo>
                  <a:lnTo>
                    <a:pt x="135" y="106"/>
                  </a:lnTo>
                  <a:lnTo>
                    <a:pt x="134" y="103"/>
                  </a:lnTo>
                  <a:lnTo>
                    <a:pt x="133" y="99"/>
                  </a:lnTo>
                  <a:lnTo>
                    <a:pt x="133" y="99"/>
                  </a:lnTo>
                  <a:lnTo>
                    <a:pt x="139" y="92"/>
                  </a:lnTo>
                  <a:lnTo>
                    <a:pt x="144" y="85"/>
                  </a:lnTo>
                  <a:lnTo>
                    <a:pt x="154" y="69"/>
                  </a:lnTo>
                  <a:lnTo>
                    <a:pt x="161" y="63"/>
                  </a:lnTo>
                  <a:lnTo>
                    <a:pt x="163" y="60"/>
                  </a:lnTo>
                  <a:lnTo>
                    <a:pt x="167" y="59"/>
                  </a:lnTo>
                  <a:lnTo>
                    <a:pt x="171" y="58"/>
                  </a:lnTo>
                  <a:lnTo>
                    <a:pt x="176" y="58"/>
                  </a:lnTo>
                  <a:lnTo>
                    <a:pt x="181" y="59"/>
                  </a:lnTo>
                  <a:lnTo>
                    <a:pt x="186" y="62"/>
                  </a:lnTo>
                  <a:lnTo>
                    <a:pt x="186" y="62"/>
                  </a:lnTo>
                  <a:lnTo>
                    <a:pt x="195" y="68"/>
                  </a:lnTo>
                  <a:lnTo>
                    <a:pt x="203" y="76"/>
                  </a:lnTo>
                  <a:lnTo>
                    <a:pt x="207" y="79"/>
                  </a:lnTo>
                  <a:lnTo>
                    <a:pt x="209" y="85"/>
                  </a:lnTo>
                  <a:lnTo>
                    <a:pt x="211" y="90"/>
                  </a:lnTo>
                  <a:lnTo>
                    <a:pt x="212" y="96"/>
                  </a:lnTo>
                  <a:lnTo>
                    <a:pt x="212" y="96"/>
                  </a:lnTo>
                  <a:lnTo>
                    <a:pt x="213" y="101"/>
                  </a:lnTo>
                  <a:lnTo>
                    <a:pt x="213" y="109"/>
                  </a:lnTo>
                  <a:lnTo>
                    <a:pt x="213" y="123"/>
                  </a:lnTo>
                  <a:lnTo>
                    <a:pt x="213" y="129"/>
                  </a:lnTo>
                  <a:lnTo>
                    <a:pt x="216" y="134"/>
                  </a:lnTo>
                  <a:lnTo>
                    <a:pt x="217" y="137"/>
                  </a:lnTo>
                  <a:lnTo>
                    <a:pt x="220" y="138"/>
                  </a:lnTo>
                  <a:lnTo>
                    <a:pt x="223" y="138"/>
                  </a:lnTo>
                  <a:lnTo>
                    <a:pt x="227" y="138"/>
                  </a:lnTo>
                  <a:lnTo>
                    <a:pt x="227" y="138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28" name="Freeform 48"/>
            <p:cNvSpPr>
              <a:spLocks/>
            </p:cNvSpPr>
            <p:nvPr userDrawn="1"/>
          </p:nvSpPr>
          <p:spPr bwMode="auto">
            <a:xfrm>
              <a:off x="2368" y="406"/>
              <a:ext cx="243" cy="281"/>
            </a:xfrm>
            <a:custGeom>
              <a:avLst/>
              <a:gdLst/>
              <a:ahLst/>
              <a:cxnLst>
                <a:cxn ang="0">
                  <a:pos x="77" y="52"/>
                </a:cxn>
                <a:cxn ang="0">
                  <a:pos x="105" y="46"/>
                </a:cxn>
                <a:cxn ang="0">
                  <a:pos x="142" y="52"/>
                </a:cxn>
                <a:cxn ang="0">
                  <a:pos x="169" y="58"/>
                </a:cxn>
                <a:cxn ang="0">
                  <a:pos x="171" y="51"/>
                </a:cxn>
                <a:cxn ang="0">
                  <a:pos x="169" y="38"/>
                </a:cxn>
                <a:cxn ang="0">
                  <a:pos x="160" y="19"/>
                </a:cxn>
                <a:cxn ang="0">
                  <a:pos x="148" y="0"/>
                </a:cxn>
                <a:cxn ang="0">
                  <a:pos x="142" y="0"/>
                </a:cxn>
                <a:cxn ang="0">
                  <a:pos x="133" y="1"/>
                </a:cxn>
                <a:cxn ang="0">
                  <a:pos x="116" y="16"/>
                </a:cxn>
                <a:cxn ang="0">
                  <a:pos x="77" y="26"/>
                </a:cxn>
                <a:cxn ang="0">
                  <a:pos x="72" y="32"/>
                </a:cxn>
                <a:cxn ang="0">
                  <a:pos x="64" y="34"/>
                </a:cxn>
                <a:cxn ang="0">
                  <a:pos x="40" y="49"/>
                </a:cxn>
                <a:cxn ang="0">
                  <a:pos x="8" y="84"/>
                </a:cxn>
                <a:cxn ang="0">
                  <a:pos x="1" y="107"/>
                </a:cxn>
                <a:cxn ang="0">
                  <a:pos x="0" y="140"/>
                </a:cxn>
                <a:cxn ang="0">
                  <a:pos x="6" y="173"/>
                </a:cxn>
                <a:cxn ang="0">
                  <a:pos x="36" y="234"/>
                </a:cxn>
                <a:cxn ang="0">
                  <a:pos x="55" y="255"/>
                </a:cxn>
                <a:cxn ang="0">
                  <a:pos x="84" y="271"/>
                </a:cxn>
                <a:cxn ang="0">
                  <a:pos x="95" y="278"/>
                </a:cxn>
                <a:cxn ang="0">
                  <a:pos x="152" y="281"/>
                </a:cxn>
                <a:cxn ang="0">
                  <a:pos x="184" y="273"/>
                </a:cxn>
                <a:cxn ang="0">
                  <a:pos x="207" y="255"/>
                </a:cxn>
                <a:cxn ang="0">
                  <a:pos x="237" y="218"/>
                </a:cxn>
                <a:cxn ang="0">
                  <a:pos x="243" y="197"/>
                </a:cxn>
                <a:cxn ang="0">
                  <a:pos x="241" y="170"/>
                </a:cxn>
                <a:cxn ang="0">
                  <a:pos x="233" y="165"/>
                </a:cxn>
                <a:cxn ang="0">
                  <a:pos x="223" y="165"/>
                </a:cxn>
                <a:cxn ang="0">
                  <a:pos x="218" y="176"/>
                </a:cxn>
                <a:cxn ang="0">
                  <a:pos x="218" y="198"/>
                </a:cxn>
                <a:cxn ang="0">
                  <a:pos x="206" y="217"/>
                </a:cxn>
                <a:cxn ang="0">
                  <a:pos x="179" y="234"/>
                </a:cxn>
                <a:cxn ang="0">
                  <a:pos x="146" y="240"/>
                </a:cxn>
                <a:cxn ang="0">
                  <a:pos x="119" y="231"/>
                </a:cxn>
                <a:cxn ang="0">
                  <a:pos x="96" y="216"/>
                </a:cxn>
                <a:cxn ang="0">
                  <a:pos x="60" y="170"/>
                </a:cxn>
                <a:cxn ang="0">
                  <a:pos x="44" y="135"/>
                </a:cxn>
                <a:cxn ang="0">
                  <a:pos x="44" y="101"/>
                </a:cxn>
                <a:cxn ang="0">
                  <a:pos x="56" y="71"/>
                </a:cxn>
                <a:cxn ang="0">
                  <a:pos x="72" y="55"/>
                </a:cxn>
              </a:cxnLst>
              <a:rect l="0" t="0" r="r" b="b"/>
              <a:pathLst>
                <a:path w="243" h="281">
                  <a:moveTo>
                    <a:pt x="72" y="55"/>
                  </a:moveTo>
                  <a:lnTo>
                    <a:pt x="72" y="55"/>
                  </a:lnTo>
                  <a:lnTo>
                    <a:pt x="77" y="52"/>
                  </a:lnTo>
                  <a:lnTo>
                    <a:pt x="82" y="49"/>
                  </a:lnTo>
                  <a:lnTo>
                    <a:pt x="93" y="46"/>
                  </a:lnTo>
                  <a:lnTo>
                    <a:pt x="105" y="46"/>
                  </a:lnTo>
                  <a:lnTo>
                    <a:pt x="118" y="47"/>
                  </a:lnTo>
                  <a:lnTo>
                    <a:pt x="129" y="49"/>
                  </a:lnTo>
                  <a:lnTo>
                    <a:pt x="142" y="52"/>
                  </a:lnTo>
                  <a:lnTo>
                    <a:pt x="165" y="58"/>
                  </a:lnTo>
                  <a:lnTo>
                    <a:pt x="165" y="58"/>
                  </a:lnTo>
                  <a:lnTo>
                    <a:pt x="169" y="58"/>
                  </a:lnTo>
                  <a:lnTo>
                    <a:pt x="170" y="57"/>
                  </a:lnTo>
                  <a:lnTo>
                    <a:pt x="171" y="55"/>
                  </a:lnTo>
                  <a:lnTo>
                    <a:pt x="171" y="51"/>
                  </a:lnTo>
                  <a:lnTo>
                    <a:pt x="170" y="44"/>
                  </a:lnTo>
                  <a:lnTo>
                    <a:pt x="169" y="38"/>
                  </a:lnTo>
                  <a:lnTo>
                    <a:pt x="169" y="38"/>
                  </a:lnTo>
                  <a:lnTo>
                    <a:pt x="165" y="34"/>
                  </a:lnTo>
                  <a:lnTo>
                    <a:pt x="164" y="29"/>
                  </a:lnTo>
                  <a:lnTo>
                    <a:pt x="160" y="19"/>
                  </a:lnTo>
                  <a:lnTo>
                    <a:pt x="156" y="8"/>
                  </a:lnTo>
                  <a:lnTo>
                    <a:pt x="152" y="3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45" y="0"/>
                  </a:lnTo>
                  <a:lnTo>
                    <a:pt x="142" y="0"/>
                  </a:lnTo>
                  <a:lnTo>
                    <a:pt x="138" y="1"/>
                  </a:lnTo>
                  <a:lnTo>
                    <a:pt x="133" y="1"/>
                  </a:lnTo>
                  <a:lnTo>
                    <a:pt x="133" y="1"/>
                  </a:lnTo>
                  <a:lnTo>
                    <a:pt x="128" y="7"/>
                  </a:lnTo>
                  <a:lnTo>
                    <a:pt x="123" y="12"/>
                  </a:lnTo>
                  <a:lnTo>
                    <a:pt x="116" y="16"/>
                  </a:lnTo>
                  <a:lnTo>
                    <a:pt x="109" y="20"/>
                  </a:lnTo>
                  <a:lnTo>
                    <a:pt x="92" y="24"/>
                  </a:lnTo>
                  <a:lnTo>
                    <a:pt x="77" y="26"/>
                  </a:lnTo>
                  <a:lnTo>
                    <a:pt x="77" y="26"/>
                  </a:lnTo>
                  <a:lnTo>
                    <a:pt x="74" y="30"/>
                  </a:lnTo>
                  <a:lnTo>
                    <a:pt x="72" y="32"/>
                  </a:lnTo>
                  <a:lnTo>
                    <a:pt x="68" y="33"/>
                  </a:lnTo>
                  <a:lnTo>
                    <a:pt x="64" y="34"/>
                  </a:lnTo>
                  <a:lnTo>
                    <a:pt x="64" y="34"/>
                  </a:lnTo>
                  <a:lnTo>
                    <a:pt x="55" y="39"/>
                  </a:lnTo>
                  <a:lnTo>
                    <a:pt x="47" y="44"/>
                  </a:lnTo>
                  <a:lnTo>
                    <a:pt x="40" y="49"/>
                  </a:lnTo>
                  <a:lnTo>
                    <a:pt x="33" y="56"/>
                  </a:lnTo>
                  <a:lnTo>
                    <a:pt x="20" y="70"/>
                  </a:lnTo>
                  <a:lnTo>
                    <a:pt x="8" y="84"/>
                  </a:lnTo>
                  <a:lnTo>
                    <a:pt x="8" y="84"/>
                  </a:lnTo>
                  <a:lnTo>
                    <a:pt x="4" y="95"/>
                  </a:lnTo>
                  <a:lnTo>
                    <a:pt x="1" y="107"/>
                  </a:lnTo>
                  <a:lnTo>
                    <a:pt x="0" y="117"/>
                  </a:lnTo>
                  <a:lnTo>
                    <a:pt x="0" y="129"/>
                  </a:lnTo>
                  <a:lnTo>
                    <a:pt x="0" y="140"/>
                  </a:lnTo>
                  <a:lnTo>
                    <a:pt x="1" y="152"/>
                  </a:lnTo>
                  <a:lnTo>
                    <a:pt x="3" y="162"/>
                  </a:lnTo>
                  <a:lnTo>
                    <a:pt x="6" y="173"/>
                  </a:lnTo>
                  <a:lnTo>
                    <a:pt x="14" y="195"/>
                  </a:lnTo>
                  <a:lnTo>
                    <a:pt x="24" y="214"/>
                  </a:lnTo>
                  <a:lnTo>
                    <a:pt x="36" y="234"/>
                  </a:lnTo>
                  <a:lnTo>
                    <a:pt x="50" y="250"/>
                  </a:lnTo>
                  <a:lnTo>
                    <a:pt x="50" y="250"/>
                  </a:lnTo>
                  <a:lnTo>
                    <a:pt x="55" y="255"/>
                  </a:lnTo>
                  <a:lnTo>
                    <a:pt x="60" y="258"/>
                  </a:lnTo>
                  <a:lnTo>
                    <a:pt x="72" y="264"/>
                  </a:lnTo>
                  <a:lnTo>
                    <a:pt x="84" y="271"/>
                  </a:lnTo>
                  <a:lnTo>
                    <a:pt x="90" y="273"/>
                  </a:lnTo>
                  <a:lnTo>
                    <a:pt x="95" y="278"/>
                  </a:lnTo>
                  <a:lnTo>
                    <a:pt x="95" y="278"/>
                  </a:lnTo>
                  <a:lnTo>
                    <a:pt x="119" y="280"/>
                  </a:lnTo>
                  <a:lnTo>
                    <a:pt x="141" y="281"/>
                  </a:lnTo>
                  <a:lnTo>
                    <a:pt x="152" y="281"/>
                  </a:lnTo>
                  <a:lnTo>
                    <a:pt x="162" y="280"/>
                  </a:lnTo>
                  <a:lnTo>
                    <a:pt x="174" y="277"/>
                  </a:lnTo>
                  <a:lnTo>
                    <a:pt x="184" y="273"/>
                  </a:lnTo>
                  <a:lnTo>
                    <a:pt x="184" y="273"/>
                  </a:lnTo>
                  <a:lnTo>
                    <a:pt x="196" y="264"/>
                  </a:lnTo>
                  <a:lnTo>
                    <a:pt x="207" y="255"/>
                  </a:lnTo>
                  <a:lnTo>
                    <a:pt x="219" y="244"/>
                  </a:lnTo>
                  <a:lnTo>
                    <a:pt x="229" y="232"/>
                  </a:lnTo>
                  <a:lnTo>
                    <a:pt x="237" y="218"/>
                  </a:lnTo>
                  <a:lnTo>
                    <a:pt x="239" y="212"/>
                  </a:lnTo>
                  <a:lnTo>
                    <a:pt x="242" y="204"/>
                  </a:lnTo>
                  <a:lnTo>
                    <a:pt x="243" y="197"/>
                  </a:lnTo>
                  <a:lnTo>
                    <a:pt x="243" y="188"/>
                  </a:lnTo>
                  <a:lnTo>
                    <a:pt x="243" y="179"/>
                  </a:lnTo>
                  <a:lnTo>
                    <a:pt x="241" y="170"/>
                  </a:lnTo>
                  <a:lnTo>
                    <a:pt x="241" y="170"/>
                  </a:lnTo>
                  <a:lnTo>
                    <a:pt x="237" y="166"/>
                  </a:lnTo>
                  <a:lnTo>
                    <a:pt x="233" y="165"/>
                  </a:lnTo>
                  <a:lnTo>
                    <a:pt x="229" y="165"/>
                  </a:lnTo>
                  <a:lnTo>
                    <a:pt x="229" y="165"/>
                  </a:lnTo>
                  <a:lnTo>
                    <a:pt x="223" y="165"/>
                  </a:lnTo>
                  <a:lnTo>
                    <a:pt x="219" y="167"/>
                  </a:lnTo>
                  <a:lnTo>
                    <a:pt x="218" y="171"/>
                  </a:lnTo>
                  <a:lnTo>
                    <a:pt x="218" y="176"/>
                  </a:lnTo>
                  <a:lnTo>
                    <a:pt x="219" y="188"/>
                  </a:lnTo>
                  <a:lnTo>
                    <a:pt x="219" y="193"/>
                  </a:lnTo>
                  <a:lnTo>
                    <a:pt x="218" y="198"/>
                  </a:lnTo>
                  <a:lnTo>
                    <a:pt x="218" y="198"/>
                  </a:lnTo>
                  <a:lnTo>
                    <a:pt x="212" y="209"/>
                  </a:lnTo>
                  <a:lnTo>
                    <a:pt x="206" y="217"/>
                  </a:lnTo>
                  <a:lnTo>
                    <a:pt x="198" y="225"/>
                  </a:lnTo>
                  <a:lnTo>
                    <a:pt x="189" y="230"/>
                  </a:lnTo>
                  <a:lnTo>
                    <a:pt x="179" y="234"/>
                  </a:lnTo>
                  <a:lnTo>
                    <a:pt x="168" y="236"/>
                  </a:lnTo>
                  <a:lnTo>
                    <a:pt x="146" y="240"/>
                  </a:lnTo>
                  <a:lnTo>
                    <a:pt x="146" y="240"/>
                  </a:lnTo>
                  <a:lnTo>
                    <a:pt x="137" y="237"/>
                  </a:lnTo>
                  <a:lnTo>
                    <a:pt x="128" y="235"/>
                  </a:lnTo>
                  <a:lnTo>
                    <a:pt x="119" y="231"/>
                  </a:lnTo>
                  <a:lnTo>
                    <a:pt x="110" y="226"/>
                  </a:lnTo>
                  <a:lnTo>
                    <a:pt x="102" y="221"/>
                  </a:lnTo>
                  <a:lnTo>
                    <a:pt x="96" y="216"/>
                  </a:lnTo>
                  <a:lnTo>
                    <a:pt x="82" y="202"/>
                  </a:lnTo>
                  <a:lnTo>
                    <a:pt x="70" y="186"/>
                  </a:lnTo>
                  <a:lnTo>
                    <a:pt x="60" y="170"/>
                  </a:lnTo>
                  <a:lnTo>
                    <a:pt x="51" y="153"/>
                  </a:lnTo>
                  <a:lnTo>
                    <a:pt x="44" y="135"/>
                  </a:lnTo>
                  <a:lnTo>
                    <a:pt x="44" y="135"/>
                  </a:lnTo>
                  <a:lnTo>
                    <a:pt x="42" y="122"/>
                  </a:lnTo>
                  <a:lnTo>
                    <a:pt x="42" y="111"/>
                  </a:lnTo>
                  <a:lnTo>
                    <a:pt x="44" y="101"/>
                  </a:lnTo>
                  <a:lnTo>
                    <a:pt x="46" y="90"/>
                  </a:lnTo>
                  <a:lnTo>
                    <a:pt x="50" y="80"/>
                  </a:lnTo>
                  <a:lnTo>
                    <a:pt x="56" y="71"/>
                  </a:lnTo>
                  <a:lnTo>
                    <a:pt x="63" y="62"/>
                  </a:lnTo>
                  <a:lnTo>
                    <a:pt x="72" y="55"/>
                  </a:lnTo>
                  <a:lnTo>
                    <a:pt x="72" y="55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29" name="Freeform 49"/>
            <p:cNvSpPr>
              <a:spLocks/>
            </p:cNvSpPr>
            <p:nvPr userDrawn="1"/>
          </p:nvSpPr>
          <p:spPr bwMode="auto">
            <a:xfrm>
              <a:off x="4543" y="412"/>
              <a:ext cx="313" cy="150"/>
            </a:xfrm>
            <a:custGeom>
              <a:avLst/>
              <a:gdLst/>
              <a:ahLst/>
              <a:cxnLst>
                <a:cxn ang="0">
                  <a:pos x="3" y="11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1" y="23"/>
                </a:cxn>
                <a:cxn ang="0">
                  <a:pos x="3" y="28"/>
                </a:cxn>
                <a:cxn ang="0">
                  <a:pos x="6" y="32"/>
                </a:cxn>
                <a:cxn ang="0">
                  <a:pos x="14" y="40"/>
                </a:cxn>
                <a:cxn ang="0">
                  <a:pos x="23" y="47"/>
                </a:cxn>
                <a:cxn ang="0">
                  <a:pos x="23" y="47"/>
                </a:cxn>
                <a:cxn ang="0">
                  <a:pos x="35" y="52"/>
                </a:cxn>
                <a:cxn ang="0">
                  <a:pos x="47" y="59"/>
                </a:cxn>
                <a:cxn ang="0">
                  <a:pos x="70" y="74"/>
                </a:cxn>
                <a:cxn ang="0">
                  <a:pos x="93" y="91"/>
                </a:cxn>
                <a:cxn ang="0">
                  <a:pos x="118" y="106"/>
                </a:cxn>
                <a:cxn ang="0">
                  <a:pos x="118" y="106"/>
                </a:cxn>
                <a:cxn ang="0">
                  <a:pos x="125" y="115"/>
                </a:cxn>
                <a:cxn ang="0">
                  <a:pos x="134" y="123"/>
                </a:cxn>
                <a:cxn ang="0">
                  <a:pos x="143" y="129"/>
                </a:cxn>
                <a:cxn ang="0">
                  <a:pos x="154" y="136"/>
                </a:cxn>
                <a:cxn ang="0">
                  <a:pos x="164" y="139"/>
                </a:cxn>
                <a:cxn ang="0">
                  <a:pos x="175" y="143"/>
                </a:cxn>
                <a:cxn ang="0">
                  <a:pos x="188" y="144"/>
                </a:cxn>
                <a:cxn ang="0">
                  <a:pos x="201" y="143"/>
                </a:cxn>
                <a:cxn ang="0">
                  <a:pos x="201" y="143"/>
                </a:cxn>
                <a:cxn ang="0">
                  <a:pos x="215" y="142"/>
                </a:cxn>
                <a:cxn ang="0">
                  <a:pos x="228" y="141"/>
                </a:cxn>
                <a:cxn ang="0">
                  <a:pos x="241" y="142"/>
                </a:cxn>
                <a:cxn ang="0">
                  <a:pos x="255" y="142"/>
                </a:cxn>
                <a:cxn ang="0">
                  <a:pos x="280" y="146"/>
                </a:cxn>
                <a:cxn ang="0">
                  <a:pos x="306" y="150"/>
                </a:cxn>
                <a:cxn ang="0">
                  <a:pos x="306" y="150"/>
                </a:cxn>
                <a:cxn ang="0">
                  <a:pos x="310" y="148"/>
                </a:cxn>
                <a:cxn ang="0">
                  <a:pos x="312" y="146"/>
                </a:cxn>
                <a:cxn ang="0">
                  <a:pos x="313" y="143"/>
                </a:cxn>
                <a:cxn ang="0">
                  <a:pos x="313" y="143"/>
                </a:cxn>
                <a:cxn ang="0">
                  <a:pos x="307" y="134"/>
                </a:cxn>
                <a:cxn ang="0">
                  <a:pos x="301" y="125"/>
                </a:cxn>
                <a:cxn ang="0">
                  <a:pos x="294" y="118"/>
                </a:cxn>
                <a:cxn ang="0">
                  <a:pos x="287" y="111"/>
                </a:cxn>
                <a:cxn ang="0">
                  <a:pos x="269" y="98"/>
                </a:cxn>
                <a:cxn ang="0">
                  <a:pos x="252" y="86"/>
                </a:cxn>
                <a:cxn ang="0">
                  <a:pos x="252" y="86"/>
                </a:cxn>
                <a:cxn ang="0">
                  <a:pos x="235" y="70"/>
                </a:cxn>
                <a:cxn ang="0">
                  <a:pos x="218" y="55"/>
                </a:cxn>
                <a:cxn ang="0">
                  <a:pos x="200" y="42"/>
                </a:cxn>
                <a:cxn ang="0">
                  <a:pos x="180" y="31"/>
                </a:cxn>
                <a:cxn ang="0">
                  <a:pos x="180" y="31"/>
                </a:cxn>
                <a:cxn ang="0">
                  <a:pos x="168" y="22"/>
                </a:cxn>
                <a:cxn ang="0">
                  <a:pos x="154" y="15"/>
                </a:cxn>
                <a:cxn ang="0">
                  <a:pos x="147" y="11"/>
                </a:cxn>
                <a:cxn ang="0">
                  <a:pos x="139" y="10"/>
                </a:cxn>
                <a:cxn ang="0">
                  <a:pos x="132" y="8"/>
                </a:cxn>
                <a:cxn ang="0">
                  <a:pos x="124" y="8"/>
                </a:cxn>
                <a:cxn ang="0">
                  <a:pos x="124" y="8"/>
                </a:cxn>
                <a:cxn ang="0">
                  <a:pos x="93" y="4"/>
                </a:cxn>
                <a:cxn ang="0">
                  <a:pos x="78" y="1"/>
                </a:cxn>
                <a:cxn ang="0">
                  <a:pos x="61" y="1"/>
                </a:cxn>
                <a:cxn ang="0">
                  <a:pos x="46" y="0"/>
                </a:cxn>
                <a:cxn ang="0">
                  <a:pos x="31" y="2"/>
                </a:cxn>
                <a:cxn ang="0">
                  <a:pos x="17" y="5"/>
                </a:cxn>
                <a:cxn ang="0">
                  <a:pos x="3" y="11"/>
                </a:cxn>
                <a:cxn ang="0">
                  <a:pos x="3" y="11"/>
                </a:cxn>
              </a:cxnLst>
              <a:rect l="0" t="0" r="r" b="b"/>
              <a:pathLst>
                <a:path w="313" h="150">
                  <a:moveTo>
                    <a:pt x="3" y="11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1" y="23"/>
                  </a:lnTo>
                  <a:lnTo>
                    <a:pt x="3" y="28"/>
                  </a:lnTo>
                  <a:lnTo>
                    <a:pt x="6" y="32"/>
                  </a:lnTo>
                  <a:lnTo>
                    <a:pt x="14" y="40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35" y="52"/>
                  </a:lnTo>
                  <a:lnTo>
                    <a:pt x="47" y="59"/>
                  </a:lnTo>
                  <a:lnTo>
                    <a:pt x="70" y="74"/>
                  </a:lnTo>
                  <a:lnTo>
                    <a:pt x="93" y="91"/>
                  </a:lnTo>
                  <a:lnTo>
                    <a:pt x="118" y="106"/>
                  </a:lnTo>
                  <a:lnTo>
                    <a:pt x="118" y="106"/>
                  </a:lnTo>
                  <a:lnTo>
                    <a:pt x="125" y="115"/>
                  </a:lnTo>
                  <a:lnTo>
                    <a:pt x="134" y="123"/>
                  </a:lnTo>
                  <a:lnTo>
                    <a:pt x="143" y="129"/>
                  </a:lnTo>
                  <a:lnTo>
                    <a:pt x="154" y="136"/>
                  </a:lnTo>
                  <a:lnTo>
                    <a:pt x="164" y="139"/>
                  </a:lnTo>
                  <a:lnTo>
                    <a:pt x="175" y="143"/>
                  </a:lnTo>
                  <a:lnTo>
                    <a:pt x="188" y="144"/>
                  </a:lnTo>
                  <a:lnTo>
                    <a:pt x="201" y="143"/>
                  </a:lnTo>
                  <a:lnTo>
                    <a:pt x="201" y="143"/>
                  </a:lnTo>
                  <a:lnTo>
                    <a:pt x="215" y="142"/>
                  </a:lnTo>
                  <a:lnTo>
                    <a:pt x="228" y="141"/>
                  </a:lnTo>
                  <a:lnTo>
                    <a:pt x="241" y="142"/>
                  </a:lnTo>
                  <a:lnTo>
                    <a:pt x="255" y="142"/>
                  </a:lnTo>
                  <a:lnTo>
                    <a:pt x="280" y="146"/>
                  </a:lnTo>
                  <a:lnTo>
                    <a:pt x="306" y="150"/>
                  </a:lnTo>
                  <a:lnTo>
                    <a:pt x="306" y="150"/>
                  </a:lnTo>
                  <a:lnTo>
                    <a:pt x="310" y="148"/>
                  </a:lnTo>
                  <a:lnTo>
                    <a:pt x="312" y="146"/>
                  </a:lnTo>
                  <a:lnTo>
                    <a:pt x="313" y="143"/>
                  </a:lnTo>
                  <a:lnTo>
                    <a:pt x="313" y="143"/>
                  </a:lnTo>
                  <a:lnTo>
                    <a:pt x="307" y="134"/>
                  </a:lnTo>
                  <a:lnTo>
                    <a:pt x="301" y="125"/>
                  </a:lnTo>
                  <a:lnTo>
                    <a:pt x="294" y="118"/>
                  </a:lnTo>
                  <a:lnTo>
                    <a:pt x="287" y="111"/>
                  </a:lnTo>
                  <a:lnTo>
                    <a:pt x="269" y="98"/>
                  </a:lnTo>
                  <a:lnTo>
                    <a:pt x="252" y="86"/>
                  </a:lnTo>
                  <a:lnTo>
                    <a:pt x="252" y="86"/>
                  </a:lnTo>
                  <a:lnTo>
                    <a:pt x="235" y="70"/>
                  </a:lnTo>
                  <a:lnTo>
                    <a:pt x="218" y="55"/>
                  </a:lnTo>
                  <a:lnTo>
                    <a:pt x="200" y="42"/>
                  </a:lnTo>
                  <a:lnTo>
                    <a:pt x="180" y="31"/>
                  </a:lnTo>
                  <a:lnTo>
                    <a:pt x="180" y="31"/>
                  </a:lnTo>
                  <a:lnTo>
                    <a:pt x="168" y="22"/>
                  </a:lnTo>
                  <a:lnTo>
                    <a:pt x="154" y="15"/>
                  </a:lnTo>
                  <a:lnTo>
                    <a:pt x="147" y="11"/>
                  </a:lnTo>
                  <a:lnTo>
                    <a:pt x="139" y="10"/>
                  </a:lnTo>
                  <a:lnTo>
                    <a:pt x="132" y="8"/>
                  </a:lnTo>
                  <a:lnTo>
                    <a:pt x="124" y="8"/>
                  </a:lnTo>
                  <a:lnTo>
                    <a:pt x="124" y="8"/>
                  </a:lnTo>
                  <a:lnTo>
                    <a:pt x="93" y="4"/>
                  </a:lnTo>
                  <a:lnTo>
                    <a:pt x="78" y="1"/>
                  </a:lnTo>
                  <a:lnTo>
                    <a:pt x="61" y="1"/>
                  </a:lnTo>
                  <a:lnTo>
                    <a:pt x="46" y="0"/>
                  </a:lnTo>
                  <a:lnTo>
                    <a:pt x="31" y="2"/>
                  </a:lnTo>
                  <a:lnTo>
                    <a:pt x="17" y="5"/>
                  </a:lnTo>
                  <a:lnTo>
                    <a:pt x="3" y="11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30" name="Freeform 50"/>
            <p:cNvSpPr>
              <a:spLocks/>
            </p:cNvSpPr>
            <p:nvPr userDrawn="1"/>
          </p:nvSpPr>
          <p:spPr bwMode="auto">
            <a:xfrm>
              <a:off x="1732" y="463"/>
              <a:ext cx="3437" cy="3426"/>
            </a:xfrm>
            <a:custGeom>
              <a:avLst/>
              <a:gdLst/>
              <a:ahLst/>
              <a:cxnLst>
                <a:cxn ang="0">
                  <a:pos x="2677" y="3133"/>
                </a:cxn>
                <a:cxn ang="0">
                  <a:pos x="2885" y="2960"/>
                </a:cxn>
                <a:cxn ang="0">
                  <a:pos x="3229" y="2525"/>
                </a:cxn>
                <a:cxn ang="0">
                  <a:pos x="3371" y="2177"/>
                </a:cxn>
                <a:cxn ang="0">
                  <a:pos x="3435" y="1725"/>
                </a:cxn>
                <a:cxn ang="0">
                  <a:pos x="3432" y="1566"/>
                </a:cxn>
                <a:cxn ang="0">
                  <a:pos x="3343" y="1154"/>
                </a:cxn>
                <a:cxn ang="0">
                  <a:pos x="3242" y="917"/>
                </a:cxn>
                <a:cxn ang="0">
                  <a:pos x="3110" y="702"/>
                </a:cxn>
                <a:cxn ang="0">
                  <a:pos x="2843" y="407"/>
                </a:cxn>
                <a:cxn ang="0">
                  <a:pos x="2311" y="90"/>
                </a:cxn>
                <a:cxn ang="0">
                  <a:pos x="1908" y="1"/>
                </a:cxn>
                <a:cxn ang="0">
                  <a:pos x="1970" y="37"/>
                </a:cxn>
                <a:cxn ang="0">
                  <a:pos x="2299" y="115"/>
                </a:cxn>
                <a:cxn ang="0">
                  <a:pos x="2487" y="200"/>
                </a:cxn>
                <a:cxn ang="0">
                  <a:pos x="2705" y="333"/>
                </a:cxn>
                <a:cxn ang="0">
                  <a:pos x="2993" y="601"/>
                </a:cxn>
                <a:cxn ang="0">
                  <a:pos x="3217" y="919"/>
                </a:cxn>
                <a:cxn ang="0">
                  <a:pos x="3347" y="1245"/>
                </a:cxn>
                <a:cxn ang="0">
                  <a:pos x="3391" y="1455"/>
                </a:cxn>
                <a:cxn ang="0">
                  <a:pos x="3401" y="1874"/>
                </a:cxn>
                <a:cxn ang="0">
                  <a:pos x="3356" y="2130"/>
                </a:cxn>
                <a:cxn ang="0">
                  <a:pos x="3218" y="2487"/>
                </a:cxn>
                <a:cxn ang="0">
                  <a:pos x="3043" y="2758"/>
                </a:cxn>
                <a:cxn ang="0">
                  <a:pos x="2599" y="3147"/>
                </a:cxn>
                <a:cxn ang="0">
                  <a:pos x="2092" y="3354"/>
                </a:cxn>
                <a:cxn ang="0">
                  <a:pos x="1637" y="3399"/>
                </a:cxn>
                <a:cxn ang="0">
                  <a:pos x="1212" y="3321"/>
                </a:cxn>
                <a:cxn ang="0">
                  <a:pos x="884" y="3191"/>
                </a:cxn>
                <a:cxn ang="0">
                  <a:pos x="696" y="3061"/>
                </a:cxn>
                <a:cxn ang="0">
                  <a:pos x="365" y="2733"/>
                </a:cxn>
                <a:cxn ang="0">
                  <a:pos x="230" y="2532"/>
                </a:cxn>
                <a:cxn ang="0">
                  <a:pos x="74" y="2133"/>
                </a:cxn>
                <a:cxn ang="0">
                  <a:pos x="39" y="1911"/>
                </a:cxn>
                <a:cxn ang="0">
                  <a:pos x="27" y="1741"/>
                </a:cxn>
                <a:cxn ang="0">
                  <a:pos x="44" y="1452"/>
                </a:cxn>
                <a:cxn ang="0">
                  <a:pos x="220" y="920"/>
                </a:cxn>
                <a:cxn ang="0">
                  <a:pos x="376" y="676"/>
                </a:cxn>
                <a:cxn ang="0">
                  <a:pos x="552" y="475"/>
                </a:cxn>
                <a:cxn ang="0">
                  <a:pos x="782" y="297"/>
                </a:cxn>
                <a:cxn ang="0">
                  <a:pos x="1090" y="127"/>
                </a:cxn>
                <a:cxn ang="0">
                  <a:pos x="1373" y="44"/>
                </a:cxn>
                <a:cxn ang="0">
                  <a:pos x="1502" y="0"/>
                </a:cxn>
                <a:cxn ang="0">
                  <a:pos x="1111" y="97"/>
                </a:cxn>
                <a:cxn ang="0">
                  <a:pos x="601" y="392"/>
                </a:cxn>
                <a:cxn ang="0">
                  <a:pos x="420" y="580"/>
                </a:cxn>
                <a:cxn ang="0">
                  <a:pos x="192" y="917"/>
                </a:cxn>
                <a:cxn ang="0">
                  <a:pos x="74" y="1189"/>
                </a:cxn>
                <a:cxn ang="0">
                  <a:pos x="12" y="1492"/>
                </a:cxn>
                <a:cxn ang="0">
                  <a:pos x="10" y="1872"/>
                </a:cxn>
                <a:cxn ang="0">
                  <a:pos x="104" y="2332"/>
                </a:cxn>
                <a:cxn ang="0">
                  <a:pos x="230" y="2580"/>
                </a:cxn>
                <a:cxn ang="0">
                  <a:pos x="568" y="2994"/>
                </a:cxn>
                <a:cxn ang="0">
                  <a:pos x="1028" y="3284"/>
                </a:cxn>
                <a:cxn ang="0">
                  <a:pos x="1233" y="3357"/>
                </a:cxn>
                <a:cxn ang="0">
                  <a:pos x="1419" y="3396"/>
                </a:cxn>
                <a:cxn ang="0">
                  <a:pos x="1717" y="3425"/>
                </a:cxn>
                <a:cxn ang="0">
                  <a:pos x="2187" y="3356"/>
                </a:cxn>
                <a:cxn ang="0">
                  <a:pos x="2380" y="3292"/>
                </a:cxn>
              </a:cxnLst>
              <a:rect l="0" t="0" r="r" b="b"/>
              <a:pathLst>
                <a:path w="3437" h="3426">
                  <a:moveTo>
                    <a:pt x="2487" y="3243"/>
                  </a:moveTo>
                  <a:lnTo>
                    <a:pt x="2487" y="3243"/>
                  </a:lnTo>
                  <a:lnTo>
                    <a:pt x="2490" y="3239"/>
                  </a:lnTo>
                  <a:lnTo>
                    <a:pt x="2492" y="3237"/>
                  </a:lnTo>
                  <a:lnTo>
                    <a:pt x="2498" y="3237"/>
                  </a:lnTo>
                  <a:lnTo>
                    <a:pt x="2501" y="3238"/>
                  </a:lnTo>
                  <a:lnTo>
                    <a:pt x="2501" y="3238"/>
                  </a:lnTo>
                  <a:lnTo>
                    <a:pt x="2550" y="3210"/>
                  </a:lnTo>
                  <a:lnTo>
                    <a:pt x="2574" y="3197"/>
                  </a:lnTo>
                  <a:lnTo>
                    <a:pt x="2599" y="3187"/>
                  </a:lnTo>
                  <a:lnTo>
                    <a:pt x="2599" y="3187"/>
                  </a:lnTo>
                  <a:lnTo>
                    <a:pt x="2657" y="3143"/>
                  </a:lnTo>
                  <a:lnTo>
                    <a:pt x="2657" y="3143"/>
                  </a:lnTo>
                  <a:lnTo>
                    <a:pt x="2677" y="3133"/>
                  </a:lnTo>
                  <a:lnTo>
                    <a:pt x="2695" y="3121"/>
                  </a:lnTo>
                  <a:lnTo>
                    <a:pt x="2730" y="3096"/>
                  </a:lnTo>
                  <a:lnTo>
                    <a:pt x="2732" y="3089"/>
                  </a:lnTo>
                  <a:lnTo>
                    <a:pt x="2732" y="3089"/>
                  </a:lnTo>
                  <a:lnTo>
                    <a:pt x="2762" y="3070"/>
                  </a:lnTo>
                  <a:lnTo>
                    <a:pt x="2794" y="3047"/>
                  </a:lnTo>
                  <a:lnTo>
                    <a:pt x="2794" y="3047"/>
                  </a:lnTo>
                  <a:lnTo>
                    <a:pt x="2796" y="3042"/>
                  </a:lnTo>
                  <a:lnTo>
                    <a:pt x="2800" y="3037"/>
                  </a:lnTo>
                  <a:lnTo>
                    <a:pt x="2805" y="3034"/>
                  </a:lnTo>
                  <a:lnTo>
                    <a:pt x="2810" y="3032"/>
                  </a:lnTo>
                  <a:lnTo>
                    <a:pt x="2810" y="3032"/>
                  </a:lnTo>
                  <a:lnTo>
                    <a:pt x="2848" y="2995"/>
                  </a:lnTo>
                  <a:lnTo>
                    <a:pt x="2885" y="2960"/>
                  </a:lnTo>
                  <a:lnTo>
                    <a:pt x="2962" y="2892"/>
                  </a:lnTo>
                  <a:lnTo>
                    <a:pt x="2962" y="2892"/>
                  </a:lnTo>
                  <a:lnTo>
                    <a:pt x="2986" y="2866"/>
                  </a:lnTo>
                  <a:lnTo>
                    <a:pt x="3011" y="2837"/>
                  </a:lnTo>
                  <a:lnTo>
                    <a:pt x="3061" y="2779"/>
                  </a:lnTo>
                  <a:lnTo>
                    <a:pt x="3061" y="2779"/>
                  </a:lnTo>
                  <a:lnTo>
                    <a:pt x="3085" y="2744"/>
                  </a:lnTo>
                  <a:lnTo>
                    <a:pt x="3110" y="2708"/>
                  </a:lnTo>
                  <a:lnTo>
                    <a:pt x="3135" y="2672"/>
                  </a:lnTo>
                  <a:lnTo>
                    <a:pt x="3162" y="2638"/>
                  </a:lnTo>
                  <a:lnTo>
                    <a:pt x="3162" y="2638"/>
                  </a:lnTo>
                  <a:lnTo>
                    <a:pt x="3196" y="2582"/>
                  </a:lnTo>
                  <a:lnTo>
                    <a:pt x="3229" y="2525"/>
                  </a:lnTo>
                  <a:lnTo>
                    <a:pt x="3229" y="2525"/>
                  </a:lnTo>
                  <a:lnTo>
                    <a:pt x="3246" y="2492"/>
                  </a:lnTo>
                  <a:lnTo>
                    <a:pt x="3264" y="2459"/>
                  </a:lnTo>
                  <a:lnTo>
                    <a:pt x="3281" y="2426"/>
                  </a:lnTo>
                  <a:lnTo>
                    <a:pt x="3290" y="2408"/>
                  </a:lnTo>
                  <a:lnTo>
                    <a:pt x="3297" y="2391"/>
                  </a:lnTo>
                  <a:lnTo>
                    <a:pt x="3297" y="2391"/>
                  </a:lnTo>
                  <a:lnTo>
                    <a:pt x="3302" y="2382"/>
                  </a:lnTo>
                  <a:lnTo>
                    <a:pt x="3306" y="2372"/>
                  </a:lnTo>
                  <a:lnTo>
                    <a:pt x="3311" y="2363"/>
                  </a:lnTo>
                  <a:lnTo>
                    <a:pt x="3316" y="2354"/>
                  </a:lnTo>
                  <a:lnTo>
                    <a:pt x="3316" y="2354"/>
                  </a:lnTo>
                  <a:lnTo>
                    <a:pt x="3346" y="2267"/>
                  </a:lnTo>
                  <a:lnTo>
                    <a:pt x="3360" y="2222"/>
                  </a:lnTo>
                  <a:lnTo>
                    <a:pt x="3371" y="2177"/>
                  </a:lnTo>
                  <a:lnTo>
                    <a:pt x="3371" y="2177"/>
                  </a:lnTo>
                  <a:lnTo>
                    <a:pt x="3380" y="2149"/>
                  </a:lnTo>
                  <a:lnTo>
                    <a:pt x="3388" y="2120"/>
                  </a:lnTo>
                  <a:lnTo>
                    <a:pt x="3394" y="2089"/>
                  </a:lnTo>
                  <a:lnTo>
                    <a:pt x="3400" y="2058"/>
                  </a:lnTo>
                  <a:lnTo>
                    <a:pt x="3410" y="1997"/>
                  </a:lnTo>
                  <a:lnTo>
                    <a:pt x="3416" y="1965"/>
                  </a:lnTo>
                  <a:lnTo>
                    <a:pt x="3423" y="1936"/>
                  </a:lnTo>
                  <a:lnTo>
                    <a:pt x="3423" y="1936"/>
                  </a:lnTo>
                  <a:lnTo>
                    <a:pt x="3425" y="1883"/>
                  </a:lnTo>
                  <a:lnTo>
                    <a:pt x="3430" y="1831"/>
                  </a:lnTo>
                  <a:lnTo>
                    <a:pt x="3434" y="1777"/>
                  </a:lnTo>
                  <a:lnTo>
                    <a:pt x="3434" y="1751"/>
                  </a:lnTo>
                  <a:lnTo>
                    <a:pt x="3435" y="1725"/>
                  </a:lnTo>
                  <a:lnTo>
                    <a:pt x="3435" y="1725"/>
                  </a:lnTo>
                  <a:lnTo>
                    <a:pt x="3433" y="1712"/>
                  </a:lnTo>
                  <a:lnTo>
                    <a:pt x="3433" y="1699"/>
                  </a:lnTo>
                  <a:lnTo>
                    <a:pt x="3435" y="1673"/>
                  </a:lnTo>
                  <a:lnTo>
                    <a:pt x="3437" y="1646"/>
                  </a:lnTo>
                  <a:lnTo>
                    <a:pt x="3437" y="1634"/>
                  </a:lnTo>
                  <a:lnTo>
                    <a:pt x="3435" y="1620"/>
                  </a:lnTo>
                  <a:lnTo>
                    <a:pt x="3435" y="1620"/>
                  </a:lnTo>
                  <a:lnTo>
                    <a:pt x="3433" y="1614"/>
                  </a:lnTo>
                  <a:lnTo>
                    <a:pt x="3432" y="1608"/>
                  </a:lnTo>
                  <a:lnTo>
                    <a:pt x="3432" y="1603"/>
                  </a:lnTo>
                  <a:lnTo>
                    <a:pt x="3434" y="1597"/>
                  </a:lnTo>
                  <a:lnTo>
                    <a:pt x="3434" y="1597"/>
                  </a:lnTo>
                  <a:lnTo>
                    <a:pt x="3432" y="1566"/>
                  </a:lnTo>
                  <a:lnTo>
                    <a:pt x="3428" y="1534"/>
                  </a:lnTo>
                  <a:lnTo>
                    <a:pt x="3419" y="1470"/>
                  </a:lnTo>
                  <a:lnTo>
                    <a:pt x="3409" y="1407"/>
                  </a:lnTo>
                  <a:lnTo>
                    <a:pt x="3396" y="1345"/>
                  </a:lnTo>
                  <a:lnTo>
                    <a:pt x="3396" y="1345"/>
                  </a:lnTo>
                  <a:lnTo>
                    <a:pt x="3387" y="1307"/>
                  </a:lnTo>
                  <a:lnTo>
                    <a:pt x="3379" y="1270"/>
                  </a:lnTo>
                  <a:lnTo>
                    <a:pt x="3370" y="1233"/>
                  </a:lnTo>
                  <a:lnTo>
                    <a:pt x="3364" y="1215"/>
                  </a:lnTo>
                  <a:lnTo>
                    <a:pt x="3357" y="1199"/>
                  </a:lnTo>
                  <a:lnTo>
                    <a:pt x="3357" y="1199"/>
                  </a:lnTo>
                  <a:lnTo>
                    <a:pt x="3354" y="1183"/>
                  </a:lnTo>
                  <a:lnTo>
                    <a:pt x="3348" y="1168"/>
                  </a:lnTo>
                  <a:lnTo>
                    <a:pt x="3343" y="1154"/>
                  </a:lnTo>
                  <a:lnTo>
                    <a:pt x="3341" y="1146"/>
                  </a:lnTo>
                  <a:lnTo>
                    <a:pt x="3341" y="1139"/>
                  </a:lnTo>
                  <a:lnTo>
                    <a:pt x="3341" y="1139"/>
                  </a:lnTo>
                  <a:lnTo>
                    <a:pt x="3329" y="1117"/>
                  </a:lnTo>
                  <a:lnTo>
                    <a:pt x="3320" y="1093"/>
                  </a:lnTo>
                  <a:lnTo>
                    <a:pt x="3302" y="1045"/>
                  </a:lnTo>
                  <a:lnTo>
                    <a:pt x="3293" y="1022"/>
                  </a:lnTo>
                  <a:lnTo>
                    <a:pt x="3284" y="999"/>
                  </a:lnTo>
                  <a:lnTo>
                    <a:pt x="3274" y="977"/>
                  </a:lnTo>
                  <a:lnTo>
                    <a:pt x="3261" y="956"/>
                  </a:lnTo>
                  <a:lnTo>
                    <a:pt x="3260" y="948"/>
                  </a:lnTo>
                  <a:lnTo>
                    <a:pt x="3260" y="948"/>
                  </a:lnTo>
                  <a:lnTo>
                    <a:pt x="3250" y="933"/>
                  </a:lnTo>
                  <a:lnTo>
                    <a:pt x="3242" y="917"/>
                  </a:lnTo>
                  <a:lnTo>
                    <a:pt x="3235" y="902"/>
                  </a:lnTo>
                  <a:lnTo>
                    <a:pt x="3226" y="887"/>
                  </a:lnTo>
                  <a:lnTo>
                    <a:pt x="3226" y="887"/>
                  </a:lnTo>
                  <a:lnTo>
                    <a:pt x="3215" y="867"/>
                  </a:lnTo>
                  <a:lnTo>
                    <a:pt x="3203" y="850"/>
                  </a:lnTo>
                  <a:lnTo>
                    <a:pt x="3191" y="830"/>
                  </a:lnTo>
                  <a:lnTo>
                    <a:pt x="3186" y="820"/>
                  </a:lnTo>
                  <a:lnTo>
                    <a:pt x="3182" y="810"/>
                  </a:lnTo>
                  <a:lnTo>
                    <a:pt x="3182" y="810"/>
                  </a:lnTo>
                  <a:lnTo>
                    <a:pt x="3164" y="784"/>
                  </a:lnTo>
                  <a:lnTo>
                    <a:pt x="3146" y="756"/>
                  </a:lnTo>
                  <a:lnTo>
                    <a:pt x="3128" y="729"/>
                  </a:lnTo>
                  <a:lnTo>
                    <a:pt x="3110" y="702"/>
                  </a:lnTo>
                  <a:lnTo>
                    <a:pt x="3110" y="702"/>
                  </a:lnTo>
                  <a:lnTo>
                    <a:pt x="3093" y="681"/>
                  </a:lnTo>
                  <a:lnTo>
                    <a:pt x="3076" y="660"/>
                  </a:lnTo>
                  <a:lnTo>
                    <a:pt x="3059" y="640"/>
                  </a:lnTo>
                  <a:lnTo>
                    <a:pt x="3043" y="619"/>
                  </a:lnTo>
                  <a:lnTo>
                    <a:pt x="3043" y="619"/>
                  </a:lnTo>
                  <a:lnTo>
                    <a:pt x="3020" y="591"/>
                  </a:lnTo>
                  <a:lnTo>
                    <a:pt x="2997" y="563"/>
                  </a:lnTo>
                  <a:lnTo>
                    <a:pt x="2972" y="535"/>
                  </a:lnTo>
                  <a:lnTo>
                    <a:pt x="2948" y="508"/>
                  </a:lnTo>
                  <a:lnTo>
                    <a:pt x="2922" y="482"/>
                  </a:lnTo>
                  <a:lnTo>
                    <a:pt x="2895" y="457"/>
                  </a:lnTo>
                  <a:lnTo>
                    <a:pt x="2870" y="431"/>
                  </a:lnTo>
                  <a:lnTo>
                    <a:pt x="2843" y="407"/>
                  </a:lnTo>
                  <a:lnTo>
                    <a:pt x="2843" y="407"/>
                  </a:lnTo>
                  <a:lnTo>
                    <a:pt x="2803" y="376"/>
                  </a:lnTo>
                  <a:lnTo>
                    <a:pt x="2764" y="345"/>
                  </a:lnTo>
                  <a:lnTo>
                    <a:pt x="2725" y="315"/>
                  </a:lnTo>
                  <a:lnTo>
                    <a:pt x="2705" y="301"/>
                  </a:lnTo>
                  <a:lnTo>
                    <a:pt x="2684" y="285"/>
                  </a:lnTo>
                  <a:lnTo>
                    <a:pt x="2684" y="285"/>
                  </a:lnTo>
                  <a:lnTo>
                    <a:pt x="2640" y="258"/>
                  </a:lnTo>
                  <a:lnTo>
                    <a:pt x="2594" y="230"/>
                  </a:lnTo>
                  <a:lnTo>
                    <a:pt x="2547" y="205"/>
                  </a:lnTo>
                  <a:lnTo>
                    <a:pt x="2501" y="180"/>
                  </a:lnTo>
                  <a:lnTo>
                    <a:pt x="2454" y="156"/>
                  </a:lnTo>
                  <a:lnTo>
                    <a:pt x="2407" y="133"/>
                  </a:lnTo>
                  <a:lnTo>
                    <a:pt x="2359" y="110"/>
                  </a:lnTo>
                  <a:lnTo>
                    <a:pt x="2311" y="90"/>
                  </a:lnTo>
                  <a:lnTo>
                    <a:pt x="2311" y="90"/>
                  </a:lnTo>
                  <a:lnTo>
                    <a:pt x="2269" y="73"/>
                  </a:lnTo>
                  <a:lnTo>
                    <a:pt x="2225" y="58"/>
                  </a:lnTo>
                  <a:lnTo>
                    <a:pt x="2180" y="45"/>
                  </a:lnTo>
                  <a:lnTo>
                    <a:pt x="2135" y="35"/>
                  </a:lnTo>
                  <a:lnTo>
                    <a:pt x="2091" y="24"/>
                  </a:lnTo>
                  <a:lnTo>
                    <a:pt x="2043" y="17"/>
                  </a:lnTo>
                  <a:lnTo>
                    <a:pt x="1997" y="10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42" y="4"/>
                  </a:lnTo>
                  <a:lnTo>
                    <a:pt x="1933" y="4"/>
                  </a:lnTo>
                  <a:lnTo>
                    <a:pt x="1917" y="1"/>
                  </a:lnTo>
                  <a:lnTo>
                    <a:pt x="1908" y="1"/>
                  </a:lnTo>
                  <a:lnTo>
                    <a:pt x="1899" y="1"/>
                  </a:lnTo>
                  <a:lnTo>
                    <a:pt x="1891" y="4"/>
                  </a:lnTo>
                  <a:lnTo>
                    <a:pt x="1883" y="8"/>
                  </a:lnTo>
                  <a:lnTo>
                    <a:pt x="1883" y="8"/>
                  </a:lnTo>
                  <a:lnTo>
                    <a:pt x="1882" y="15"/>
                  </a:lnTo>
                  <a:lnTo>
                    <a:pt x="1882" y="18"/>
                  </a:lnTo>
                  <a:lnTo>
                    <a:pt x="1883" y="22"/>
                  </a:lnTo>
                  <a:lnTo>
                    <a:pt x="1883" y="22"/>
                  </a:lnTo>
                  <a:lnTo>
                    <a:pt x="1905" y="24"/>
                  </a:lnTo>
                  <a:lnTo>
                    <a:pt x="1928" y="27"/>
                  </a:lnTo>
                  <a:lnTo>
                    <a:pt x="1951" y="31"/>
                  </a:lnTo>
                  <a:lnTo>
                    <a:pt x="1961" y="33"/>
                  </a:lnTo>
                  <a:lnTo>
                    <a:pt x="1970" y="37"/>
                  </a:lnTo>
                  <a:lnTo>
                    <a:pt x="1970" y="37"/>
                  </a:lnTo>
                  <a:lnTo>
                    <a:pt x="1996" y="38"/>
                  </a:lnTo>
                  <a:lnTo>
                    <a:pt x="2019" y="41"/>
                  </a:lnTo>
                  <a:lnTo>
                    <a:pt x="2042" y="46"/>
                  </a:lnTo>
                  <a:lnTo>
                    <a:pt x="2065" y="51"/>
                  </a:lnTo>
                  <a:lnTo>
                    <a:pt x="2109" y="63"/>
                  </a:lnTo>
                  <a:lnTo>
                    <a:pt x="2132" y="68"/>
                  </a:lnTo>
                  <a:lnTo>
                    <a:pt x="2155" y="72"/>
                  </a:lnTo>
                  <a:lnTo>
                    <a:pt x="2155" y="72"/>
                  </a:lnTo>
                  <a:lnTo>
                    <a:pt x="2173" y="76"/>
                  </a:lnTo>
                  <a:lnTo>
                    <a:pt x="2192" y="79"/>
                  </a:lnTo>
                  <a:lnTo>
                    <a:pt x="2228" y="91"/>
                  </a:lnTo>
                  <a:lnTo>
                    <a:pt x="2263" y="102"/>
                  </a:lnTo>
                  <a:lnTo>
                    <a:pt x="2299" y="115"/>
                  </a:lnTo>
                  <a:lnTo>
                    <a:pt x="2299" y="115"/>
                  </a:lnTo>
                  <a:lnTo>
                    <a:pt x="2301" y="114"/>
                  </a:lnTo>
                  <a:lnTo>
                    <a:pt x="2302" y="115"/>
                  </a:lnTo>
                  <a:lnTo>
                    <a:pt x="2303" y="116"/>
                  </a:lnTo>
                  <a:lnTo>
                    <a:pt x="2304" y="119"/>
                  </a:lnTo>
                  <a:lnTo>
                    <a:pt x="2307" y="119"/>
                  </a:lnTo>
                  <a:lnTo>
                    <a:pt x="2308" y="119"/>
                  </a:lnTo>
                  <a:lnTo>
                    <a:pt x="2308" y="119"/>
                  </a:lnTo>
                  <a:lnTo>
                    <a:pt x="2352" y="136"/>
                  </a:lnTo>
                  <a:lnTo>
                    <a:pt x="2394" y="155"/>
                  </a:lnTo>
                  <a:lnTo>
                    <a:pt x="2435" y="175"/>
                  </a:lnTo>
                  <a:lnTo>
                    <a:pt x="2476" y="197"/>
                  </a:lnTo>
                  <a:lnTo>
                    <a:pt x="2476" y="197"/>
                  </a:lnTo>
                  <a:lnTo>
                    <a:pt x="2482" y="198"/>
                  </a:lnTo>
                  <a:lnTo>
                    <a:pt x="2487" y="200"/>
                  </a:lnTo>
                  <a:lnTo>
                    <a:pt x="2498" y="205"/>
                  </a:lnTo>
                  <a:lnTo>
                    <a:pt x="2507" y="211"/>
                  </a:lnTo>
                  <a:lnTo>
                    <a:pt x="2512" y="214"/>
                  </a:lnTo>
                  <a:lnTo>
                    <a:pt x="2518" y="216"/>
                  </a:lnTo>
                  <a:lnTo>
                    <a:pt x="2518" y="216"/>
                  </a:lnTo>
                  <a:lnTo>
                    <a:pt x="2533" y="227"/>
                  </a:lnTo>
                  <a:lnTo>
                    <a:pt x="2550" y="237"/>
                  </a:lnTo>
                  <a:lnTo>
                    <a:pt x="2585" y="255"/>
                  </a:lnTo>
                  <a:lnTo>
                    <a:pt x="2585" y="255"/>
                  </a:lnTo>
                  <a:lnTo>
                    <a:pt x="2614" y="274"/>
                  </a:lnTo>
                  <a:lnTo>
                    <a:pt x="2643" y="294"/>
                  </a:lnTo>
                  <a:lnTo>
                    <a:pt x="2673" y="315"/>
                  </a:lnTo>
                  <a:lnTo>
                    <a:pt x="2688" y="324"/>
                  </a:lnTo>
                  <a:lnTo>
                    <a:pt x="2705" y="333"/>
                  </a:lnTo>
                  <a:lnTo>
                    <a:pt x="2705" y="333"/>
                  </a:lnTo>
                  <a:lnTo>
                    <a:pt x="2720" y="344"/>
                  </a:lnTo>
                  <a:lnTo>
                    <a:pt x="2736" y="356"/>
                  </a:lnTo>
                  <a:lnTo>
                    <a:pt x="2766" y="380"/>
                  </a:lnTo>
                  <a:lnTo>
                    <a:pt x="2796" y="406"/>
                  </a:lnTo>
                  <a:lnTo>
                    <a:pt x="2825" y="431"/>
                  </a:lnTo>
                  <a:lnTo>
                    <a:pt x="2825" y="431"/>
                  </a:lnTo>
                  <a:lnTo>
                    <a:pt x="2839" y="441"/>
                  </a:lnTo>
                  <a:lnTo>
                    <a:pt x="2852" y="452"/>
                  </a:lnTo>
                  <a:lnTo>
                    <a:pt x="2878" y="475"/>
                  </a:lnTo>
                  <a:lnTo>
                    <a:pt x="2902" y="499"/>
                  </a:lnTo>
                  <a:lnTo>
                    <a:pt x="2925" y="525"/>
                  </a:lnTo>
                  <a:lnTo>
                    <a:pt x="2970" y="577"/>
                  </a:lnTo>
                  <a:lnTo>
                    <a:pt x="2993" y="601"/>
                  </a:lnTo>
                  <a:lnTo>
                    <a:pt x="3014" y="626"/>
                  </a:lnTo>
                  <a:lnTo>
                    <a:pt x="3014" y="626"/>
                  </a:lnTo>
                  <a:lnTo>
                    <a:pt x="3066" y="688"/>
                  </a:lnTo>
                  <a:lnTo>
                    <a:pt x="3090" y="720"/>
                  </a:lnTo>
                  <a:lnTo>
                    <a:pt x="3113" y="754"/>
                  </a:lnTo>
                  <a:lnTo>
                    <a:pt x="3113" y="754"/>
                  </a:lnTo>
                  <a:lnTo>
                    <a:pt x="3137" y="791"/>
                  </a:lnTo>
                  <a:lnTo>
                    <a:pt x="3163" y="828"/>
                  </a:lnTo>
                  <a:lnTo>
                    <a:pt x="3176" y="847"/>
                  </a:lnTo>
                  <a:lnTo>
                    <a:pt x="3187" y="866"/>
                  </a:lnTo>
                  <a:lnTo>
                    <a:pt x="3197" y="885"/>
                  </a:lnTo>
                  <a:lnTo>
                    <a:pt x="3208" y="906"/>
                  </a:lnTo>
                  <a:lnTo>
                    <a:pt x="3208" y="906"/>
                  </a:lnTo>
                  <a:lnTo>
                    <a:pt x="3217" y="919"/>
                  </a:lnTo>
                  <a:lnTo>
                    <a:pt x="3224" y="933"/>
                  </a:lnTo>
                  <a:lnTo>
                    <a:pt x="3232" y="947"/>
                  </a:lnTo>
                  <a:lnTo>
                    <a:pt x="3237" y="962"/>
                  </a:lnTo>
                  <a:lnTo>
                    <a:pt x="3250" y="991"/>
                  </a:lnTo>
                  <a:lnTo>
                    <a:pt x="3256" y="1006"/>
                  </a:lnTo>
                  <a:lnTo>
                    <a:pt x="3264" y="1020"/>
                  </a:lnTo>
                  <a:lnTo>
                    <a:pt x="3264" y="1020"/>
                  </a:lnTo>
                  <a:lnTo>
                    <a:pt x="3284" y="1071"/>
                  </a:lnTo>
                  <a:lnTo>
                    <a:pt x="3305" y="1122"/>
                  </a:lnTo>
                  <a:lnTo>
                    <a:pt x="3323" y="1174"/>
                  </a:lnTo>
                  <a:lnTo>
                    <a:pt x="3341" y="1227"/>
                  </a:lnTo>
                  <a:lnTo>
                    <a:pt x="3341" y="1227"/>
                  </a:lnTo>
                  <a:lnTo>
                    <a:pt x="3345" y="1236"/>
                  </a:lnTo>
                  <a:lnTo>
                    <a:pt x="3347" y="1245"/>
                  </a:lnTo>
                  <a:lnTo>
                    <a:pt x="3350" y="1265"/>
                  </a:lnTo>
                  <a:lnTo>
                    <a:pt x="3354" y="1284"/>
                  </a:lnTo>
                  <a:lnTo>
                    <a:pt x="3356" y="1292"/>
                  </a:lnTo>
                  <a:lnTo>
                    <a:pt x="3360" y="1301"/>
                  </a:lnTo>
                  <a:lnTo>
                    <a:pt x="3359" y="1301"/>
                  </a:lnTo>
                  <a:lnTo>
                    <a:pt x="3359" y="1301"/>
                  </a:lnTo>
                  <a:lnTo>
                    <a:pt x="3362" y="1322"/>
                  </a:lnTo>
                  <a:lnTo>
                    <a:pt x="3368" y="1342"/>
                  </a:lnTo>
                  <a:lnTo>
                    <a:pt x="3373" y="1361"/>
                  </a:lnTo>
                  <a:lnTo>
                    <a:pt x="3378" y="1383"/>
                  </a:lnTo>
                  <a:lnTo>
                    <a:pt x="3378" y="1383"/>
                  </a:lnTo>
                  <a:lnTo>
                    <a:pt x="3383" y="1406"/>
                  </a:lnTo>
                  <a:lnTo>
                    <a:pt x="3387" y="1430"/>
                  </a:lnTo>
                  <a:lnTo>
                    <a:pt x="3391" y="1455"/>
                  </a:lnTo>
                  <a:lnTo>
                    <a:pt x="3392" y="1480"/>
                  </a:lnTo>
                  <a:lnTo>
                    <a:pt x="3397" y="1530"/>
                  </a:lnTo>
                  <a:lnTo>
                    <a:pt x="3400" y="1554"/>
                  </a:lnTo>
                  <a:lnTo>
                    <a:pt x="3403" y="1579"/>
                  </a:lnTo>
                  <a:lnTo>
                    <a:pt x="3403" y="1579"/>
                  </a:lnTo>
                  <a:lnTo>
                    <a:pt x="3406" y="1646"/>
                  </a:lnTo>
                  <a:lnTo>
                    <a:pt x="3410" y="1716"/>
                  </a:lnTo>
                  <a:lnTo>
                    <a:pt x="3410" y="1750"/>
                  </a:lnTo>
                  <a:lnTo>
                    <a:pt x="3409" y="1783"/>
                  </a:lnTo>
                  <a:lnTo>
                    <a:pt x="3406" y="1817"/>
                  </a:lnTo>
                  <a:lnTo>
                    <a:pt x="3402" y="1849"/>
                  </a:lnTo>
                  <a:lnTo>
                    <a:pt x="3402" y="1849"/>
                  </a:lnTo>
                  <a:lnTo>
                    <a:pt x="3401" y="1861"/>
                  </a:lnTo>
                  <a:lnTo>
                    <a:pt x="3401" y="1874"/>
                  </a:lnTo>
                  <a:lnTo>
                    <a:pt x="3400" y="1886"/>
                  </a:lnTo>
                  <a:lnTo>
                    <a:pt x="3398" y="1892"/>
                  </a:lnTo>
                  <a:lnTo>
                    <a:pt x="3396" y="1897"/>
                  </a:lnTo>
                  <a:lnTo>
                    <a:pt x="3396" y="1897"/>
                  </a:lnTo>
                  <a:lnTo>
                    <a:pt x="3394" y="1918"/>
                  </a:lnTo>
                  <a:lnTo>
                    <a:pt x="3393" y="1937"/>
                  </a:lnTo>
                  <a:lnTo>
                    <a:pt x="3388" y="1977"/>
                  </a:lnTo>
                  <a:lnTo>
                    <a:pt x="3380" y="2015"/>
                  </a:lnTo>
                  <a:lnTo>
                    <a:pt x="3374" y="2052"/>
                  </a:lnTo>
                  <a:lnTo>
                    <a:pt x="3374" y="2052"/>
                  </a:lnTo>
                  <a:lnTo>
                    <a:pt x="3370" y="2065"/>
                  </a:lnTo>
                  <a:lnTo>
                    <a:pt x="3366" y="2078"/>
                  </a:lnTo>
                  <a:lnTo>
                    <a:pt x="3361" y="2104"/>
                  </a:lnTo>
                  <a:lnTo>
                    <a:pt x="3356" y="2130"/>
                  </a:lnTo>
                  <a:lnTo>
                    <a:pt x="3352" y="2143"/>
                  </a:lnTo>
                  <a:lnTo>
                    <a:pt x="3348" y="2156"/>
                  </a:lnTo>
                  <a:lnTo>
                    <a:pt x="3348" y="2156"/>
                  </a:lnTo>
                  <a:lnTo>
                    <a:pt x="3338" y="2195"/>
                  </a:lnTo>
                  <a:lnTo>
                    <a:pt x="3327" y="2235"/>
                  </a:lnTo>
                  <a:lnTo>
                    <a:pt x="3313" y="2273"/>
                  </a:lnTo>
                  <a:lnTo>
                    <a:pt x="3298" y="2312"/>
                  </a:lnTo>
                  <a:lnTo>
                    <a:pt x="3283" y="2349"/>
                  </a:lnTo>
                  <a:lnTo>
                    <a:pt x="3267" y="2385"/>
                  </a:lnTo>
                  <a:lnTo>
                    <a:pt x="3232" y="2459"/>
                  </a:lnTo>
                  <a:lnTo>
                    <a:pt x="3232" y="2459"/>
                  </a:lnTo>
                  <a:lnTo>
                    <a:pt x="3228" y="2464"/>
                  </a:lnTo>
                  <a:lnTo>
                    <a:pt x="3224" y="2472"/>
                  </a:lnTo>
                  <a:lnTo>
                    <a:pt x="3218" y="2487"/>
                  </a:lnTo>
                  <a:lnTo>
                    <a:pt x="3211" y="2502"/>
                  </a:lnTo>
                  <a:lnTo>
                    <a:pt x="3209" y="2509"/>
                  </a:lnTo>
                  <a:lnTo>
                    <a:pt x="3205" y="2516"/>
                  </a:lnTo>
                  <a:lnTo>
                    <a:pt x="3205" y="2516"/>
                  </a:lnTo>
                  <a:lnTo>
                    <a:pt x="3190" y="2538"/>
                  </a:lnTo>
                  <a:lnTo>
                    <a:pt x="3176" y="2560"/>
                  </a:lnTo>
                  <a:lnTo>
                    <a:pt x="3149" y="2605"/>
                  </a:lnTo>
                  <a:lnTo>
                    <a:pt x="3135" y="2628"/>
                  </a:lnTo>
                  <a:lnTo>
                    <a:pt x="3121" y="2649"/>
                  </a:lnTo>
                  <a:lnTo>
                    <a:pt x="3105" y="2670"/>
                  </a:lnTo>
                  <a:lnTo>
                    <a:pt x="3089" y="2692"/>
                  </a:lnTo>
                  <a:lnTo>
                    <a:pt x="3089" y="2692"/>
                  </a:lnTo>
                  <a:lnTo>
                    <a:pt x="3067" y="2725"/>
                  </a:lnTo>
                  <a:lnTo>
                    <a:pt x="3043" y="2758"/>
                  </a:lnTo>
                  <a:lnTo>
                    <a:pt x="3017" y="2790"/>
                  </a:lnTo>
                  <a:lnTo>
                    <a:pt x="2990" y="2821"/>
                  </a:lnTo>
                  <a:lnTo>
                    <a:pt x="2963" y="2852"/>
                  </a:lnTo>
                  <a:lnTo>
                    <a:pt x="2934" y="2881"/>
                  </a:lnTo>
                  <a:lnTo>
                    <a:pt x="2906" y="2909"/>
                  </a:lnTo>
                  <a:lnTo>
                    <a:pt x="2875" y="2937"/>
                  </a:lnTo>
                  <a:lnTo>
                    <a:pt x="2875" y="2937"/>
                  </a:lnTo>
                  <a:lnTo>
                    <a:pt x="2839" y="2970"/>
                  </a:lnTo>
                  <a:lnTo>
                    <a:pt x="2801" y="3004"/>
                  </a:lnTo>
                  <a:lnTo>
                    <a:pt x="2762" y="3034"/>
                  </a:lnTo>
                  <a:lnTo>
                    <a:pt x="2723" y="3065"/>
                  </a:lnTo>
                  <a:lnTo>
                    <a:pt x="2683" y="3093"/>
                  </a:lnTo>
                  <a:lnTo>
                    <a:pt x="2641" y="3121"/>
                  </a:lnTo>
                  <a:lnTo>
                    <a:pt x="2599" y="3147"/>
                  </a:lnTo>
                  <a:lnTo>
                    <a:pt x="2555" y="3171"/>
                  </a:lnTo>
                  <a:lnTo>
                    <a:pt x="2555" y="3171"/>
                  </a:lnTo>
                  <a:lnTo>
                    <a:pt x="2533" y="3187"/>
                  </a:lnTo>
                  <a:lnTo>
                    <a:pt x="2510" y="3201"/>
                  </a:lnTo>
                  <a:lnTo>
                    <a:pt x="2486" y="3215"/>
                  </a:lnTo>
                  <a:lnTo>
                    <a:pt x="2462" y="3226"/>
                  </a:lnTo>
                  <a:lnTo>
                    <a:pt x="2462" y="3226"/>
                  </a:lnTo>
                  <a:lnTo>
                    <a:pt x="2393" y="3257"/>
                  </a:lnTo>
                  <a:lnTo>
                    <a:pt x="2324" y="3285"/>
                  </a:lnTo>
                  <a:lnTo>
                    <a:pt x="2254" y="3311"/>
                  </a:lnTo>
                  <a:lnTo>
                    <a:pt x="2183" y="3335"/>
                  </a:lnTo>
                  <a:lnTo>
                    <a:pt x="2183" y="3335"/>
                  </a:lnTo>
                  <a:lnTo>
                    <a:pt x="2137" y="3344"/>
                  </a:lnTo>
                  <a:lnTo>
                    <a:pt x="2092" y="3354"/>
                  </a:lnTo>
                  <a:lnTo>
                    <a:pt x="2046" y="3366"/>
                  </a:lnTo>
                  <a:lnTo>
                    <a:pt x="2000" y="3376"/>
                  </a:lnTo>
                  <a:lnTo>
                    <a:pt x="2000" y="3376"/>
                  </a:lnTo>
                  <a:lnTo>
                    <a:pt x="1955" y="3381"/>
                  </a:lnTo>
                  <a:lnTo>
                    <a:pt x="1910" y="3388"/>
                  </a:lnTo>
                  <a:lnTo>
                    <a:pt x="1866" y="3394"/>
                  </a:lnTo>
                  <a:lnTo>
                    <a:pt x="1819" y="3399"/>
                  </a:lnTo>
                  <a:lnTo>
                    <a:pt x="1819" y="3399"/>
                  </a:lnTo>
                  <a:lnTo>
                    <a:pt x="1767" y="3402"/>
                  </a:lnTo>
                  <a:lnTo>
                    <a:pt x="1740" y="3402"/>
                  </a:lnTo>
                  <a:lnTo>
                    <a:pt x="1717" y="3399"/>
                  </a:lnTo>
                  <a:lnTo>
                    <a:pt x="1717" y="3399"/>
                  </a:lnTo>
                  <a:lnTo>
                    <a:pt x="1676" y="3400"/>
                  </a:lnTo>
                  <a:lnTo>
                    <a:pt x="1637" y="3399"/>
                  </a:lnTo>
                  <a:lnTo>
                    <a:pt x="1598" y="3395"/>
                  </a:lnTo>
                  <a:lnTo>
                    <a:pt x="1558" y="3391"/>
                  </a:lnTo>
                  <a:lnTo>
                    <a:pt x="1482" y="3382"/>
                  </a:lnTo>
                  <a:lnTo>
                    <a:pt x="1405" y="3372"/>
                  </a:lnTo>
                  <a:lnTo>
                    <a:pt x="1405" y="3372"/>
                  </a:lnTo>
                  <a:lnTo>
                    <a:pt x="1381" y="3366"/>
                  </a:lnTo>
                  <a:lnTo>
                    <a:pt x="1356" y="3361"/>
                  </a:lnTo>
                  <a:lnTo>
                    <a:pt x="1306" y="3352"/>
                  </a:lnTo>
                  <a:lnTo>
                    <a:pt x="1281" y="3347"/>
                  </a:lnTo>
                  <a:lnTo>
                    <a:pt x="1257" y="3340"/>
                  </a:lnTo>
                  <a:lnTo>
                    <a:pt x="1233" y="3333"/>
                  </a:lnTo>
                  <a:lnTo>
                    <a:pt x="1222" y="3327"/>
                  </a:lnTo>
                  <a:lnTo>
                    <a:pt x="1212" y="3321"/>
                  </a:lnTo>
                  <a:lnTo>
                    <a:pt x="1212" y="3321"/>
                  </a:lnTo>
                  <a:lnTo>
                    <a:pt x="1187" y="3315"/>
                  </a:lnTo>
                  <a:lnTo>
                    <a:pt x="1163" y="3308"/>
                  </a:lnTo>
                  <a:lnTo>
                    <a:pt x="1117" y="3293"/>
                  </a:lnTo>
                  <a:lnTo>
                    <a:pt x="1070" y="3276"/>
                  </a:lnTo>
                  <a:lnTo>
                    <a:pt x="1024" y="3260"/>
                  </a:lnTo>
                  <a:lnTo>
                    <a:pt x="1024" y="3260"/>
                  </a:lnTo>
                  <a:lnTo>
                    <a:pt x="1008" y="3251"/>
                  </a:lnTo>
                  <a:lnTo>
                    <a:pt x="994" y="3243"/>
                  </a:lnTo>
                  <a:lnTo>
                    <a:pt x="979" y="3237"/>
                  </a:lnTo>
                  <a:lnTo>
                    <a:pt x="965" y="3228"/>
                  </a:lnTo>
                  <a:lnTo>
                    <a:pt x="965" y="3228"/>
                  </a:lnTo>
                  <a:lnTo>
                    <a:pt x="938" y="3216"/>
                  </a:lnTo>
                  <a:lnTo>
                    <a:pt x="910" y="3203"/>
                  </a:lnTo>
                  <a:lnTo>
                    <a:pt x="884" y="3191"/>
                  </a:lnTo>
                  <a:lnTo>
                    <a:pt x="859" y="3175"/>
                  </a:lnTo>
                  <a:lnTo>
                    <a:pt x="859" y="3175"/>
                  </a:lnTo>
                  <a:lnTo>
                    <a:pt x="834" y="3159"/>
                  </a:lnTo>
                  <a:lnTo>
                    <a:pt x="810" y="3142"/>
                  </a:lnTo>
                  <a:lnTo>
                    <a:pt x="786" y="3125"/>
                  </a:lnTo>
                  <a:lnTo>
                    <a:pt x="774" y="3116"/>
                  </a:lnTo>
                  <a:lnTo>
                    <a:pt x="764" y="3106"/>
                  </a:lnTo>
                  <a:lnTo>
                    <a:pt x="764" y="3106"/>
                  </a:lnTo>
                  <a:lnTo>
                    <a:pt x="755" y="3102"/>
                  </a:lnTo>
                  <a:lnTo>
                    <a:pt x="746" y="3097"/>
                  </a:lnTo>
                  <a:lnTo>
                    <a:pt x="729" y="3084"/>
                  </a:lnTo>
                  <a:lnTo>
                    <a:pt x="713" y="3072"/>
                  </a:lnTo>
                  <a:lnTo>
                    <a:pt x="705" y="3066"/>
                  </a:lnTo>
                  <a:lnTo>
                    <a:pt x="696" y="3061"/>
                  </a:lnTo>
                  <a:lnTo>
                    <a:pt x="696" y="3061"/>
                  </a:lnTo>
                  <a:lnTo>
                    <a:pt x="664" y="3038"/>
                  </a:lnTo>
                  <a:lnTo>
                    <a:pt x="632" y="3013"/>
                  </a:lnTo>
                  <a:lnTo>
                    <a:pt x="603" y="2987"/>
                  </a:lnTo>
                  <a:lnTo>
                    <a:pt x="575" y="2960"/>
                  </a:lnTo>
                  <a:lnTo>
                    <a:pt x="546" y="2932"/>
                  </a:lnTo>
                  <a:lnTo>
                    <a:pt x="518" y="2904"/>
                  </a:lnTo>
                  <a:lnTo>
                    <a:pt x="463" y="2845"/>
                  </a:lnTo>
                  <a:lnTo>
                    <a:pt x="463" y="2845"/>
                  </a:lnTo>
                  <a:lnTo>
                    <a:pt x="450" y="2832"/>
                  </a:lnTo>
                  <a:lnTo>
                    <a:pt x="436" y="2820"/>
                  </a:lnTo>
                  <a:lnTo>
                    <a:pt x="412" y="2790"/>
                  </a:lnTo>
                  <a:lnTo>
                    <a:pt x="388" y="2761"/>
                  </a:lnTo>
                  <a:lnTo>
                    <a:pt x="365" y="2733"/>
                  </a:lnTo>
                  <a:lnTo>
                    <a:pt x="365" y="2733"/>
                  </a:lnTo>
                  <a:lnTo>
                    <a:pt x="347" y="2710"/>
                  </a:lnTo>
                  <a:lnTo>
                    <a:pt x="329" y="2685"/>
                  </a:lnTo>
                  <a:lnTo>
                    <a:pt x="312" y="2662"/>
                  </a:lnTo>
                  <a:lnTo>
                    <a:pt x="294" y="2638"/>
                  </a:lnTo>
                  <a:lnTo>
                    <a:pt x="294" y="2638"/>
                  </a:lnTo>
                  <a:lnTo>
                    <a:pt x="288" y="2626"/>
                  </a:lnTo>
                  <a:lnTo>
                    <a:pt x="280" y="2615"/>
                  </a:lnTo>
                  <a:lnTo>
                    <a:pt x="265" y="2593"/>
                  </a:lnTo>
                  <a:lnTo>
                    <a:pt x="251" y="2570"/>
                  </a:lnTo>
                  <a:lnTo>
                    <a:pt x="244" y="2559"/>
                  </a:lnTo>
                  <a:lnTo>
                    <a:pt x="239" y="2546"/>
                  </a:lnTo>
                  <a:lnTo>
                    <a:pt x="239" y="2546"/>
                  </a:lnTo>
                  <a:lnTo>
                    <a:pt x="230" y="2532"/>
                  </a:lnTo>
                  <a:lnTo>
                    <a:pt x="221" y="2516"/>
                  </a:lnTo>
                  <a:lnTo>
                    <a:pt x="206" y="2487"/>
                  </a:lnTo>
                  <a:lnTo>
                    <a:pt x="191" y="2456"/>
                  </a:lnTo>
                  <a:lnTo>
                    <a:pt x="175" y="2427"/>
                  </a:lnTo>
                  <a:lnTo>
                    <a:pt x="175" y="2427"/>
                  </a:lnTo>
                  <a:lnTo>
                    <a:pt x="160" y="2391"/>
                  </a:lnTo>
                  <a:lnTo>
                    <a:pt x="145" y="2355"/>
                  </a:lnTo>
                  <a:lnTo>
                    <a:pt x="131" y="2319"/>
                  </a:lnTo>
                  <a:lnTo>
                    <a:pt x="118" y="2284"/>
                  </a:lnTo>
                  <a:lnTo>
                    <a:pt x="105" y="2246"/>
                  </a:lnTo>
                  <a:lnTo>
                    <a:pt x="94" y="2209"/>
                  </a:lnTo>
                  <a:lnTo>
                    <a:pt x="83" y="2171"/>
                  </a:lnTo>
                  <a:lnTo>
                    <a:pt x="74" y="2133"/>
                  </a:lnTo>
                  <a:lnTo>
                    <a:pt x="74" y="2133"/>
                  </a:lnTo>
                  <a:lnTo>
                    <a:pt x="70" y="2106"/>
                  </a:lnTo>
                  <a:lnTo>
                    <a:pt x="65" y="2079"/>
                  </a:lnTo>
                  <a:lnTo>
                    <a:pt x="60" y="2052"/>
                  </a:lnTo>
                  <a:lnTo>
                    <a:pt x="55" y="2024"/>
                  </a:lnTo>
                  <a:lnTo>
                    <a:pt x="55" y="2024"/>
                  </a:lnTo>
                  <a:lnTo>
                    <a:pt x="51" y="2006"/>
                  </a:lnTo>
                  <a:lnTo>
                    <a:pt x="47" y="1987"/>
                  </a:lnTo>
                  <a:lnTo>
                    <a:pt x="46" y="1968"/>
                  </a:lnTo>
                  <a:lnTo>
                    <a:pt x="44" y="1950"/>
                  </a:lnTo>
                  <a:lnTo>
                    <a:pt x="44" y="1950"/>
                  </a:lnTo>
                  <a:lnTo>
                    <a:pt x="44" y="1942"/>
                  </a:lnTo>
                  <a:lnTo>
                    <a:pt x="44" y="1936"/>
                  </a:lnTo>
                  <a:lnTo>
                    <a:pt x="41" y="1923"/>
                  </a:lnTo>
                  <a:lnTo>
                    <a:pt x="39" y="1911"/>
                  </a:lnTo>
                  <a:lnTo>
                    <a:pt x="39" y="1905"/>
                  </a:lnTo>
                  <a:lnTo>
                    <a:pt x="39" y="1898"/>
                  </a:lnTo>
                  <a:lnTo>
                    <a:pt x="36" y="1897"/>
                  </a:lnTo>
                  <a:lnTo>
                    <a:pt x="36" y="1897"/>
                  </a:lnTo>
                  <a:lnTo>
                    <a:pt x="30" y="1829"/>
                  </a:lnTo>
                  <a:lnTo>
                    <a:pt x="24" y="1764"/>
                  </a:lnTo>
                  <a:lnTo>
                    <a:pt x="24" y="1764"/>
                  </a:lnTo>
                  <a:lnTo>
                    <a:pt x="26" y="1762"/>
                  </a:lnTo>
                  <a:lnTo>
                    <a:pt x="26" y="1758"/>
                  </a:lnTo>
                  <a:lnTo>
                    <a:pt x="26" y="1753"/>
                  </a:lnTo>
                  <a:lnTo>
                    <a:pt x="24" y="1746"/>
                  </a:lnTo>
                  <a:lnTo>
                    <a:pt x="24" y="1744"/>
                  </a:lnTo>
                  <a:lnTo>
                    <a:pt x="27" y="1741"/>
                  </a:lnTo>
                  <a:lnTo>
                    <a:pt x="27" y="1741"/>
                  </a:lnTo>
                  <a:lnTo>
                    <a:pt x="24" y="1723"/>
                  </a:lnTo>
                  <a:lnTo>
                    <a:pt x="23" y="1704"/>
                  </a:lnTo>
                  <a:lnTo>
                    <a:pt x="23" y="1664"/>
                  </a:lnTo>
                  <a:lnTo>
                    <a:pt x="23" y="1625"/>
                  </a:lnTo>
                  <a:lnTo>
                    <a:pt x="24" y="1589"/>
                  </a:lnTo>
                  <a:lnTo>
                    <a:pt x="24" y="1589"/>
                  </a:lnTo>
                  <a:lnTo>
                    <a:pt x="27" y="1571"/>
                  </a:lnTo>
                  <a:lnTo>
                    <a:pt x="30" y="1552"/>
                  </a:lnTo>
                  <a:lnTo>
                    <a:pt x="32" y="1533"/>
                  </a:lnTo>
                  <a:lnTo>
                    <a:pt x="33" y="1511"/>
                  </a:lnTo>
                  <a:lnTo>
                    <a:pt x="37" y="1507"/>
                  </a:lnTo>
                  <a:lnTo>
                    <a:pt x="37" y="1507"/>
                  </a:lnTo>
                  <a:lnTo>
                    <a:pt x="40" y="1480"/>
                  </a:lnTo>
                  <a:lnTo>
                    <a:pt x="44" y="1452"/>
                  </a:lnTo>
                  <a:lnTo>
                    <a:pt x="54" y="1398"/>
                  </a:lnTo>
                  <a:lnTo>
                    <a:pt x="64" y="1345"/>
                  </a:lnTo>
                  <a:lnTo>
                    <a:pt x="76" y="1291"/>
                  </a:lnTo>
                  <a:lnTo>
                    <a:pt x="76" y="1291"/>
                  </a:lnTo>
                  <a:lnTo>
                    <a:pt x="79" y="1269"/>
                  </a:lnTo>
                  <a:lnTo>
                    <a:pt x="85" y="1246"/>
                  </a:lnTo>
                  <a:lnTo>
                    <a:pt x="97" y="1203"/>
                  </a:lnTo>
                  <a:lnTo>
                    <a:pt x="113" y="1160"/>
                  </a:lnTo>
                  <a:lnTo>
                    <a:pt x="129" y="1118"/>
                  </a:lnTo>
                  <a:lnTo>
                    <a:pt x="147" y="1077"/>
                  </a:lnTo>
                  <a:lnTo>
                    <a:pt x="165" y="1036"/>
                  </a:lnTo>
                  <a:lnTo>
                    <a:pt x="202" y="956"/>
                  </a:lnTo>
                  <a:lnTo>
                    <a:pt x="202" y="956"/>
                  </a:lnTo>
                  <a:lnTo>
                    <a:pt x="220" y="920"/>
                  </a:lnTo>
                  <a:lnTo>
                    <a:pt x="239" y="884"/>
                  </a:lnTo>
                  <a:lnTo>
                    <a:pt x="259" y="850"/>
                  </a:lnTo>
                  <a:lnTo>
                    <a:pt x="279" y="815"/>
                  </a:lnTo>
                  <a:lnTo>
                    <a:pt x="301" y="780"/>
                  </a:lnTo>
                  <a:lnTo>
                    <a:pt x="324" y="747"/>
                  </a:lnTo>
                  <a:lnTo>
                    <a:pt x="347" y="715"/>
                  </a:lnTo>
                  <a:lnTo>
                    <a:pt x="371" y="683"/>
                  </a:lnTo>
                  <a:lnTo>
                    <a:pt x="371" y="683"/>
                  </a:lnTo>
                  <a:lnTo>
                    <a:pt x="371" y="682"/>
                  </a:lnTo>
                  <a:lnTo>
                    <a:pt x="372" y="681"/>
                  </a:lnTo>
                  <a:lnTo>
                    <a:pt x="375" y="679"/>
                  </a:lnTo>
                  <a:lnTo>
                    <a:pt x="378" y="678"/>
                  </a:lnTo>
                  <a:lnTo>
                    <a:pt x="378" y="677"/>
                  </a:lnTo>
                  <a:lnTo>
                    <a:pt x="376" y="676"/>
                  </a:lnTo>
                  <a:lnTo>
                    <a:pt x="376" y="676"/>
                  </a:lnTo>
                  <a:lnTo>
                    <a:pt x="393" y="656"/>
                  </a:lnTo>
                  <a:lnTo>
                    <a:pt x="410" y="636"/>
                  </a:lnTo>
                  <a:lnTo>
                    <a:pt x="425" y="615"/>
                  </a:lnTo>
                  <a:lnTo>
                    <a:pt x="442" y="596"/>
                  </a:lnTo>
                  <a:lnTo>
                    <a:pt x="442" y="596"/>
                  </a:lnTo>
                  <a:lnTo>
                    <a:pt x="453" y="583"/>
                  </a:lnTo>
                  <a:lnTo>
                    <a:pt x="466" y="571"/>
                  </a:lnTo>
                  <a:lnTo>
                    <a:pt x="477" y="558"/>
                  </a:lnTo>
                  <a:lnTo>
                    <a:pt x="482" y="550"/>
                  </a:lnTo>
                  <a:lnTo>
                    <a:pt x="488" y="542"/>
                  </a:lnTo>
                  <a:lnTo>
                    <a:pt x="488" y="542"/>
                  </a:lnTo>
                  <a:lnTo>
                    <a:pt x="518" y="508"/>
                  </a:lnTo>
                  <a:lnTo>
                    <a:pt x="552" y="475"/>
                  </a:lnTo>
                  <a:lnTo>
                    <a:pt x="568" y="458"/>
                  </a:lnTo>
                  <a:lnTo>
                    <a:pt x="586" y="441"/>
                  </a:lnTo>
                  <a:lnTo>
                    <a:pt x="604" y="426"/>
                  </a:lnTo>
                  <a:lnTo>
                    <a:pt x="623" y="412"/>
                  </a:lnTo>
                  <a:lnTo>
                    <a:pt x="623" y="412"/>
                  </a:lnTo>
                  <a:lnTo>
                    <a:pt x="641" y="395"/>
                  </a:lnTo>
                  <a:lnTo>
                    <a:pt x="659" y="379"/>
                  </a:lnTo>
                  <a:lnTo>
                    <a:pt x="678" y="363"/>
                  </a:lnTo>
                  <a:lnTo>
                    <a:pt x="699" y="348"/>
                  </a:lnTo>
                  <a:lnTo>
                    <a:pt x="718" y="334"/>
                  </a:lnTo>
                  <a:lnTo>
                    <a:pt x="738" y="321"/>
                  </a:lnTo>
                  <a:lnTo>
                    <a:pt x="760" y="308"/>
                  </a:lnTo>
                  <a:lnTo>
                    <a:pt x="782" y="297"/>
                  </a:lnTo>
                  <a:lnTo>
                    <a:pt x="782" y="297"/>
                  </a:lnTo>
                  <a:lnTo>
                    <a:pt x="797" y="282"/>
                  </a:lnTo>
                  <a:lnTo>
                    <a:pt x="814" y="267"/>
                  </a:lnTo>
                  <a:lnTo>
                    <a:pt x="832" y="256"/>
                  </a:lnTo>
                  <a:lnTo>
                    <a:pt x="851" y="247"/>
                  </a:lnTo>
                  <a:lnTo>
                    <a:pt x="889" y="228"/>
                  </a:lnTo>
                  <a:lnTo>
                    <a:pt x="909" y="219"/>
                  </a:lnTo>
                  <a:lnTo>
                    <a:pt x="928" y="209"/>
                  </a:lnTo>
                  <a:lnTo>
                    <a:pt x="928" y="209"/>
                  </a:lnTo>
                  <a:lnTo>
                    <a:pt x="946" y="196"/>
                  </a:lnTo>
                  <a:lnTo>
                    <a:pt x="966" y="184"/>
                  </a:lnTo>
                  <a:lnTo>
                    <a:pt x="987" y="174"/>
                  </a:lnTo>
                  <a:lnTo>
                    <a:pt x="1007" y="164"/>
                  </a:lnTo>
                  <a:lnTo>
                    <a:pt x="1049" y="146"/>
                  </a:lnTo>
                  <a:lnTo>
                    <a:pt x="1090" y="127"/>
                  </a:lnTo>
                  <a:lnTo>
                    <a:pt x="1090" y="127"/>
                  </a:lnTo>
                  <a:lnTo>
                    <a:pt x="1118" y="116"/>
                  </a:lnTo>
                  <a:lnTo>
                    <a:pt x="1148" y="109"/>
                  </a:lnTo>
                  <a:lnTo>
                    <a:pt x="1176" y="99"/>
                  </a:lnTo>
                  <a:lnTo>
                    <a:pt x="1203" y="88"/>
                  </a:lnTo>
                  <a:lnTo>
                    <a:pt x="1203" y="88"/>
                  </a:lnTo>
                  <a:lnTo>
                    <a:pt x="1223" y="82"/>
                  </a:lnTo>
                  <a:lnTo>
                    <a:pt x="1244" y="76"/>
                  </a:lnTo>
                  <a:lnTo>
                    <a:pt x="1286" y="63"/>
                  </a:lnTo>
                  <a:lnTo>
                    <a:pt x="1306" y="56"/>
                  </a:lnTo>
                  <a:lnTo>
                    <a:pt x="1328" y="51"/>
                  </a:lnTo>
                  <a:lnTo>
                    <a:pt x="1350" y="46"/>
                  </a:lnTo>
                  <a:lnTo>
                    <a:pt x="1373" y="44"/>
                  </a:lnTo>
                  <a:lnTo>
                    <a:pt x="1373" y="44"/>
                  </a:lnTo>
                  <a:lnTo>
                    <a:pt x="1393" y="38"/>
                  </a:lnTo>
                  <a:lnTo>
                    <a:pt x="1415" y="35"/>
                  </a:lnTo>
                  <a:lnTo>
                    <a:pt x="1459" y="28"/>
                  </a:lnTo>
                  <a:lnTo>
                    <a:pt x="1502" y="24"/>
                  </a:lnTo>
                  <a:lnTo>
                    <a:pt x="1546" y="22"/>
                  </a:lnTo>
                  <a:lnTo>
                    <a:pt x="1546" y="22"/>
                  </a:lnTo>
                  <a:lnTo>
                    <a:pt x="1547" y="17"/>
                  </a:lnTo>
                  <a:lnTo>
                    <a:pt x="1547" y="12"/>
                  </a:lnTo>
                  <a:lnTo>
                    <a:pt x="1546" y="6"/>
                  </a:lnTo>
                  <a:lnTo>
                    <a:pt x="1544" y="5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21" y="1"/>
                  </a:lnTo>
                  <a:lnTo>
                    <a:pt x="1502" y="0"/>
                  </a:lnTo>
                  <a:lnTo>
                    <a:pt x="1482" y="1"/>
                  </a:lnTo>
                  <a:lnTo>
                    <a:pt x="1461" y="3"/>
                  </a:lnTo>
                  <a:lnTo>
                    <a:pt x="1461" y="3"/>
                  </a:lnTo>
                  <a:lnTo>
                    <a:pt x="1434" y="6"/>
                  </a:lnTo>
                  <a:lnTo>
                    <a:pt x="1407" y="10"/>
                  </a:lnTo>
                  <a:lnTo>
                    <a:pt x="1381" y="17"/>
                  </a:lnTo>
                  <a:lnTo>
                    <a:pt x="1355" y="23"/>
                  </a:lnTo>
                  <a:lnTo>
                    <a:pt x="1304" y="37"/>
                  </a:lnTo>
                  <a:lnTo>
                    <a:pt x="1253" y="51"/>
                  </a:lnTo>
                  <a:lnTo>
                    <a:pt x="1253" y="51"/>
                  </a:lnTo>
                  <a:lnTo>
                    <a:pt x="1228" y="58"/>
                  </a:lnTo>
                  <a:lnTo>
                    <a:pt x="1204" y="64"/>
                  </a:lnTo>
                  <a:lnTo>
                    <a:pt x="1157" y="81"/>
                  </a:lnTo>
                  <a:lnTo>
                    <a:pt x="1111" y="97"/>
                  </a:lnTo>
                  <a:lnTo>
                    <a:pt x="1063" y="113"/>
                  </a:lnTo>
                  <a:lnTo>
                    <a:pt x="1063" y="113"/>
                  </a:lnTo>
                  <a:lnTo>
                    <a:pt x="1016" y="133"/>
                  </a:lnTo>
                  <a:lnTo>
                    <a:pt x="967" y="155"/>
                  </a:lnTo>
                  <a:lnTo>
                    <a:pt x="921" y="179"/>
                  </a:lnTo>
                  <a:lnTo>
                    <a:pt x="875" y="203"/>
                  </a:lnTo>
                  <a:lnTo>
                    <a:pt x="829" y="230"/>
                  </a:lnTo>
                  <a:lnTo>
                    <a:pt x="786" y="257"/>
                  </a:lnTo>
                  <a:lnTo>
                    <a:pt x="741" y="285"/>
                  </a:lnTo>
                  <a:lnTo>
                    <a:pt x="697" y="315"/>
                  </a:lnTo>
                  <a:lnTo>
                    <a:pt x="697" y="315"/>
                  </a:lnTo>
                  <a:lnTo>
                    <a:pt x="664" y="339"/>
                  </a:lnTo>
                  <a:lnTo>
                    <a:pt x="632" y="365"/>
                  </a:lnTo>
                  <a:lnTo>
                    <a:pt x="601" y="392"/>
                  </a:lnTo>
                  <a:lnTo>
                    <a:pt x="568" y="417"/>
                  </a:lnTo>
                  <a:lnTo>
                    <a:pt x="568" y="417"/>
                  </a:lnTo>
                  <a:lnTo>
                    <a:pt x="535" y="449"/>
                  </a:lnTo>
                  <a:lnTo>
                    <a:pt x="503" y="482"/>
                  </a:lnTo>
                  <a:lnTo>
                    <a:pt x="488" y="498"/>
                  </a:lnTo>
                  <a:lnTo>
                    <a:pt x="474" y="514"/>
                  </a:lnTo>
                  <a:lnTo>
                    <a:pt x="459" y="532"/>
                  </a:lnTo>
                  <a:lnTo>
                    <a:pt x="447" y="550"/>
                  </a:lnTo>
                  <a:lnTo>
                    <a:pt x="447" y="550"/>
                  </a:lnTo>
                  <a:lnTo>
                    <a:pt x="443" y="555"/>
                  </a:lnTo>
                  <a:lnTo>
                    <a:pt x="439" y="559"/>
                  </a:lnTo>
                  <a:lnTo>
                    <a:pt x="430" y="567"/>
                  </a:lnTo>
                  <a:lnTo>
                    <a:pt x="422" y="574"/>
                  </a:lnTo>
                  <a:lnTo>
                    <a:pt x="420" y="580"/>
                  </a:lnTo>
                  <a:lnTo>
                    <a:pt x="417" y="585"/>
                  </a:lnTo>
                  <a:lnTo>
                    <a:pt x="417" y="585"/>
                  </a:lnTo>
                  <a:lnTo>
                    <a:pt x="393" y="612"/>
                  </a:lnTo>
                  <a:lnTo>
                    <a:pt x="370" y="641"/>
                  </a:lnTo>
                  <a:lnTo>
                    <a:pt x="347" y="672"/>
                  </a:lnTo>
                  <a:lnTo>
                    <a:pt x="325" y="702"/>
                  </a:lnTo>
                  <a:lnTo>
                    <a:pt x="325" y="702"/>
                  </a:lnTo>
                  <a:lnTo>
                    <a:pt x="276" y="771"/>
                  </a:lnTo>
                  <a:lnTo>
                    <a:pt x="252" y="807"/>
                  </a:lnTo>
                  <a:lnTo>
                    <a:pt x="229" y="844"/>
                  </a:lnTo>
                  <a:lnTo>
                    <a:pt x="229" y="844"/>
                  </a:lnTo>
                  <a:lnTo>
                    <a:pt x="218" y="869"/>
                  </a:lnTo>
                  <a:lnTo>
                    <a:pt x="205" y="893"/>
                  </a:lnTo>
                  <a:lnTo>
                    <a:pt x="192" y="917"/>
                  </a:lnTo>
                  <a:lnTo>
                    <a:pt x="181" y="943"/>
                  </a:lnTo>
                  <a:lnTo>
                    <a:pt x="181" y="943"/>
                  </a:lnTo>
                  <a:lnTo>
                    <a:pt x="170" y="961"/>
                  </a:lnTo>
                  <a:lnTo>
                    <a:pt x="161" y="980"/>
                  </a:lnTo>
                  <a:lnTo>
                    <a:pt x="146" y="1018"/>
                  </a:lnTo>
                  <a:lnTo>
                    <a:pt x="131" y="1057"/>
                  </a:lnTo>
                  <a:lnTo>
                    <a:pt x="122" y="1075"/>
                  </a:lnTo>
                  <a:lnTo>
                    <a:pt x="110" y="1093"/>
                  </a:lnTo>
                  <a:lnTo>
                    <a:pt x="110" y="1093"/>
                  </a:lnTo>
                  <a:lnTo>
                    <a:pt x="101" y="1117"/>
                  </a:lnTo>
                  <a:lnTo>
                    <a:pt x="92" y="1141"/>
                  </a:lnTo>
                  <a:lnTo>
                    <a:pt x="83" y="1165"/>
                  </a:lnTo>
                  <a:lnTo>
                    <a:pt x="74" y="1189"/>
                  </a:lnTo>
                  <a:lnTo>
                    <a:pt x="74" y="1189"/>
                  </a:lnTo>
                  <a:lnTo>
                    <a:pt x="70" y="1206"/>
                  </a:lnTo>
                  <a:lnTo>
                    <a:pt x="67" y="1223"/>
                  </a:lnTo>
                  <a:lnTo>
                    <a:pt x="58" y="1255"/>
                  </a:lnTo>
                  <a:lnTo>
                    <a:pt x="49" y="1287"/>
                  </a:lnTo>
                  <a:lnTo>
                    <a:pt x="45" y="1304"/>
                  </a:lnTo>
                  <a:lnTo>
                    <a:pt x="41" y="1320"/>
                  </a:lnTo>
                  <a:lnTo>
                    <a:pt x="41" y="1320"/>
                  </a:lnTo>
                  <a:lnTo>
                    <a:pt x="28" y="1388"/>
                  </a:lnTo>
                  <a:lnTo>
                    <a:pt x="22" y="1423"/>
                  </a:lnTo>
                  <a:lnTo>
                    <a:pt x="21" y="1441"/>
                  </a:lnTo>
                  <a:lnTo>
                    <a:pt x="18" y="1458"/>
                  </a:lnTo>
                  <a:lnTo>
                    <a:pt x="13" y="1464"/>
                  </a:lnTo>
                  <a:lnTo>
                    <a:pt x="13" y="1464"/>
                  </a:lnTo>
                  <a:lnTo>
                    <a:pt x="12" y="1492"/>
                  </a:lnTo>
                  <a:lnTo>
                    <a:pt x="9" y="1519"/>
                  </a:lnTo>
                  <a:lnTo>
                    <a:pt x="3" y="1572"/>
                  </a:lnTo>
                  <a:lnTo>
                    <a:pt x="3" y="1572"/>
                  </a:lnTo>
                  <a:lnTo>
                    <a:pt x="1" y="1602"/>
                  </a:lnTo>
                  <a:lnTo>
                    <a:pt x="0" y="1632"/>
                  </a:lnTo>
                  <a:lnTo>
                    <a:pt x="0" y="1694"/>
                  </a:lnTo>
                  <a:lnTo>
                    <a:pt x="3" y="1754"/>
                  </a:lnTo>
                  <a:lnTo>
                    <a:pt x="5" y="1811"/>
                  </a:lnTo>
                  <a:lnTo>
                    <a:pt x="5" y="1811"/>
                  </a:lnTo>
                  <a:lnTo>
                    <a:pt x="7" y="1827"/>
                  </a:lnTo>
                  <a:lnTo>
                    <a:pt x="7" y="1842"/>
                  </a:lnTo>
                  <a:lnTo>
                    <a:pt x="7" y="1858"/>
                  </a:lnTo>
                  <a:lnTo>
                    <a:pt x="8" y="1865"/>
                  </a:lnTo>
                  <a:lnTo>
                    <a:pt x="10" y="1872"/>
                  </a:lnTo>
                  <a:lnTo>
                    <a:pt x="10" y="1872"/>
                  </a:lnTo>
                  <a:lnTo>
                    <a:pt x="13" y="1913"/>
                  </a:lnTo>
                  <a:lnTo>
                    <a:pt x="18" y="1953"/>
                  </a:lnTo>
                  <a:lnTo>
                    <a:pt x="23" y="1994"/>
                  </a:lnTo>
                  <a:lnTo>
                    <a:pt x="31" y="2035"/>
                  </a:lnTo>
                  <a:lnTo>
                    <a:pt x="37" y="2075"/>
                  </a:lnTo>
                  <a:lnTo>
                    <a:pt x="46" y="2113"/>
                  </a:lnTo>
                  <a:lnTo>
                    <a:pt x="64" y="2190"/>
                  </a:lnTo>
                  <a:lnTo>
                    <a:pt x="64" y="2190"/>
                  </a:lnTo>
                  <a:lnTo>
                    <a:pt x="82" y="2263"/>
                  </a:lnTo>
                  <a:lnTo>
                    <a:pt x="91" y="2298"/>
                  </a:lnTo>
                  <a:lnTo>
                    <a:pt x="97" y="2316"/>
                  </a:lnTo>
                  <a:lnTo>
                    <a:pt x="104" y="2332"/>
                  </a:lnTo>
                  <a:lnTo>
                    <a:pt x="104" y="2332"/>
                  </a:lnTo>
                  <a:lnTo>
                    <a:pt x="115" y="2359"/>
                  </a:lnTo>
                  <a:lnTo>
                    <a:pt x="127" y="2386"/>
                  </a:lnTo>
                  <a:lnTo>
                    <a:pt x="138" y="2413"/>
                  </a:lnTo>
                  <a:lnTo>
                    <a:pt x="149" y="2441"/>
                  </a:lnTo>
                  <a:lnTo>
                    <a:pt x="149" y="2441"/>
                  </a:lnTo>
                  <a:lnTo>
                    <a:pt x="181" y="2498"/>
                  </a:lnTo>
                  <a:lnTo>
                    <a:pt x="197" y="2528"/>
                  </a:lnTo>
                  <a:lnTo>
                    <a:pt x="214" y="2556"/>
                  </a:lnTo>
                  <a:lnTo>
                    <a:pt x="214" y="2556"/>
                  </a:lnTo>
                  <a:lnTo>
                    <a:pt x="220" y="2570"/>
                  </a:lnTo>
                  <a:lnTo>
                    <a:pt x="224" y="2576"/>
                  </a:lnTo>
                  <a:lnTo>
                    <a:pt x="227" y="2579"/>
                  </a:lnTo>
                  <a:lnTo>
                    <a:pt x="230" y="2580"/>
                  </a:lnTo>
                  <a:lnTo>
                    <a:pt x="230" y="2580"/>
                  </a:lnTo>
                  <a:lnTo>
                    <a:pt x="248" y="2610"/>
                  </a:lnTo>
                  <a:lnTo>
                    <a:pt x="266" y="2639"/>
                  </a:lnTo>
                  <a:lnTo>
                    <a:pt x="302" y="2695"/>
                  </a:lnTo>
                  <a:lnTo>
                    <a:pt x="302" y="2695"/>
                  </a:lnTo>
                  <a:lnTo>
                    <a:pt x="352" y="2759"/>
                  </a:lnTo>
                  <a:lnTo>
                    <a:pt x="404" y="2821"/>
                  </a:lnTo>
                  <a:lnTo>
                    <a:pt x="431" y="2852"/>
                  </a:lnTo>
                  <a:lnTo>
                    <a:pt x="458" y="2882"/>
                  </a:lnTo>
                  <a:lnTo>
                    <a:pt x="486" y="2910"/>
                  </a:lnTo>
                  <a:lnTo>
                    <a:pt x="514" y="2939"/>
                  </a:lnTo>
                  <a:lnTo>
                    <a:pt x="514" y="2939"/>
                  </a:lnTo>
                  <a:lnTo>
                    <a:pt x="527" y="2953"/>
                  </a:lnTo>
                  <a:lnTo>
                    <a:pt x="540" y="2967"/>
                  </a:lnTo>
                  <a:lnTo>
                    <a:pt x="568" y="2994"/>
                  </a:lnTo>
                  <a:lnTo>
                    <a:pt x="596" y="3019"/>
                  </a:lnTo>
                  <a:lnTo>
                    <a:pt x="627" y="3042"/>
                  </a:lnTo>
                  <a:lnTo>
                    <a:pt x="690" y="3088"/>
                  </a:lnTo>
                  <a:lnTo>
                    <a:pt x="720" y="3110"/>
                  </a:lnTo>
                  <a:lnTo>
                    <a:pt x="751" y="3133"/>
                  </a:lnTo>
                  <a:lnTo>
                    <a:pt x="751" y="3133"/>
                  </a:lnTo>
                  <a:lnTo>
                    <a:pt x="777" y="3151"/>
                  </a:lnTo>
                  <a:lnTo>
                    <a:pt x="802" y="3167"/>
                  </a:lnTo>
                  <a:lnTo>
                    <a:pt x="828" y="3184"/>
                  </a:lnTo>
                  <a:lnTo>
                    <a:pt x="855" y="3199"/>
                  </a:lnTo>
                  <a:lnTo>
                    <a:pt x="909" y="3229"/>
                  </a:lnTo>
                  <a:lnTo>
                    <a:pt x="965" y="3256"/>
                  </a:lnTo>
                  <a:lnTo>
                    <a:pt x="967" y="3260"/>
                  </a:lnTo>
                  <a:lnTo>
                    <a:pt x="1028" y="3284"/>
                  </a:lnTo>
                  <a:lnTo>
                    <a:pt x="1028" y="3284"/>
                  </a:lnTo>
                  <a:lnTo>
                    <a:pt x="1039" y="3288"/>
                  </a:lnTo>
                  <a:lnTo>
                    <a:pt x="1051" y="3290"/>
                  </a:lnTo>
                  <a:lnTo>
                    <a:pt x="1061" y="3294"/>
                  </a:lnTo>
                  <a:lnTo>
                    <a:pt x="1066" y="3297"/>
                  </a:lnTo>
                  <a:lnTo>
                    <a:pt x="1070" y="3301"/>
                  </a:lnTo>
                  <a:lnTo>
                    <a:pt x="1070" y="3301"/>
                  </a:lnTo>
                  <a:lnTo>
                    <a:pt x="1107" y="3313"/>
                  </a:lnTo>
                  <a:lnTo>
                    <a:pt x="1145" y="3326"/>
                  </a:lnTo>
                  <a:lnTo>
                    <a:pt x="1181" y="3341"/>
                  </a:lnTo>
                  <a:lnTo>
                    <a:pt x="1218" y="3354"/>
                  </a:lnTo>
                  <a:lnTo>
                    <a:pt x="1218" y="3354"/>
                  </a:lnTo>
                  <a:lnTo>
                    <a:pt x="1226" y="3357"/>
                  </a:lnTo>
                  <a:lnTo>
                    <a:pt x="1233" y="3357"/>
                  </a:lnTo>
                  <a:lnTo>
                    <a:pt x="1241" y="3358"/>
                  </a:lnTo>
                  <a:lnTo>
                    <a:pt x="1245" y="3361"/>
                  </a:lnTo>
                  <a:lnTo>
                    <a:pt x="1248" y="3362"/>
                  </a:lnTo>
                  <a:lnTo>
                    <a:pt x="1248" y="3362"/>
                  </a:lnTo>
                  <a:lnTo>
                    <a:pt x="1274" y="3367"/>
                  </a:lnTo>
                  <a:lnTo>
                    <a:pt x="1300" y="3372"/>
                  </a:lnTo>
                  <a:lnTo>
                    <a:pt x="1352" y="3385"/>
                  </a:lnTo>
                  <a:lnTo>
                    <a:pt x="1352" y="3385"/>
                  </a:lnTo>
                  <a:lnTo>
                    <a:pt x="1372" y="3389"/>
                  </a:lnTo>
                  <a:lnTo>
                    <a:pt x="1382" y="3390"/>
                  </a:lnTo>
                  <a:lnTo>
                    <a:pt x="1386" y="3390"/>
                  </a:lnTo>
                  <a:lnTo>
                    <a:pt x="1391" y="3390"/>
                  </a:lnTo>
                  <a:lnTo>
                    <a:pt x="1391" y="3390"/>
                  </a:lnTo>
                  <a:lnTo>
                    <a:pt x="1419" y="3396"/>
                  </a:lnTo>
                  <a:lnTo>
                    <a:pt x="1447" y="3400"/>
                  </a:lnTo>
                  <a:lnTo>
                    <a:pt x="1505" y="3408"/>
                  </a:lnTo>
                  <a:lnTo>
                    <a:pt x="1505" y="3408"/>
                  </a:lnTo>
                  <a:lnTo>
                    <a:pt x="1528" y="3409"/>
                  </a:lnTo>
                  <a:lnTo>
                    <a:pt x="1550" y="3412"/>
                  </a:lnTo>
                  <a:lnTo>
                    <a:pt x="1593" y="3417"/>
                  </a:lnTo>
                  <a:lnTo>
                    <a:pt x="1615" y="3419"/>
                  </a:lnTo>
                  <a:lnTo>
                    <a:pt x="1638" y="3422"/>
                  </a:lnTo>
                  <a:lnTo>
                    <a:pt x="1660" y="3422"/>
                  </a:lnTo>
                  <a:lnTo>
                    <a:pt x="1683" y="3422"/>
                  </a:lnTo>
                  <a:lnTo>
                    <a:pt x="1683" y="3422"/>
                  </a:lnTo>
                  <a:lnTo>
                    <a:pt x="1694" y="3425"/>
                  </a:lnTo>
                  <a:lnTo>
                    <a:pt x="1706" y="3426"/>
                  </a:lnTo>
                  <a:lnTo>
                    <a:pt x="1717" y="3425"/>
                  </a:lnTo>
                  <a:lnTo>
                    <a:pt x="1730" y="3423"/>
                  </a:lnTo>
                  <a:lnTo>
                    <a:pt x="1753" y="3422"/>
                  </a:lnTo>
                  <a:lnTo>
                    <a:pt x="1766" y="3422"/>
                  </a:lnTo>
                  <a:lnTo>
                    <a:pt x="1777" y="3425"/>
                  </a:lnTo>
                  <a:lnTo>
                    <a:pt x="1777" y="3425"/>
                  </a:lnTo>
                  <a:lnTo>
                    <a:pt x="1819" y="3421"/>
                  </a:lnTo>
                  <a:lnTo>
                    <a:pt x="1862" y="3416"/>
                  </a:lnTo>
                  <a:lnTo>
                    <a:pt x="1944" y="3404"/>
                  </a:lnTo>
                  <a:lnTo>
                    <a:pt x="2025" y="3393"/>
                  </a:lnTo>
                  <a:lnTo>
                    <a:pt x="2107" y="3379"/>
                  </a:lnTo>
                  <a:lnTo>
                    <a:pt x="2107" y="3379"/>
                  </a:lnTo>
                  <a:lnTo>
                    <a:pt x="2127" y="3372"/>
                  </a:lnTo>
                  <a:lnTo>
                    <a:pt x="2147" y="3366"/>
                  </a:lnTo>
                  <a:lnTo>
                    <a:pt x="2187" y="3356"/>
                  </a:lnTo>
                  <a:lnTo>
                    <a:pt x="2226" y="3344"/>
                  </a:lnTo>
                  <a:lnTo>
                    <a:pt x="2247" y="3338"/>
                  </a:lnTo>
                  <a:lnTo>
                    <a:pt x="2265" y="3331"/>
                  </a:lnTo>
                  <a:lnTo>
                    <a:pt x="2265" y="3331"/>
                  </a:lnTo>
                  <a:lnTo>
                    <a:pt x="2279" y="3330"/>
                  </a:lnTo>
                  <a:lnTo>
                    <a:pt x="2290" y="3326"/>
                  </a:lnTo>
                  <a:lnTo>
                    <a:pt x="2302" y="3322"/>
                  </a:lnTo>
                  <a:lnTo>
                    <a:pt x="2313" y="3317"/>
                  </a:lnTo>
                  <a:lnTo>
                    <a:pt x="2335" y="3306"/>
                  </a:lnTo>
                  <a:lnTo>
                    <a:pt x="2348" y="3302"/>
                  </a:lnTo>
                  <a:lnTo>
                    <a:pt x="2359" y="3298"/>
                  </a:lnTo>
                  <a:lnTo>
                    <a:pt x="2359" y="3298"/>
                  </a:lnTo>
                  <a:lnTo>
                    <a:pt x="2370" y="3295"/>
                  </a:lnTo>
                  <a:lnTo>
                    <a:pt x="2380" y="3292"/>
                  </a:lnTo>
                  <a:lnTo>
                    <a:pt x="2398" y="3283"/>
                  </a:lnTo>
                  <a:lnTo>
                    <a:pt x="2398" y="3283"/>
                  </a:lnTo>
                  <a:lnTo>
                    <a:pt x="2409" y="3279"/>
                  </a:lnTo>
                  <a:lnTo>
                    <a:pt x="2421" y="3275"/>
                  </a:lnTo>
                  <a:lnTo>
                    <a:pt x="2444" y="3263"/>
                  </a:lnTo>
                  <a:lnTo>
                    <a:pt x="2466" y="3253"/>
                  </a:lnTo>
                  <a:lnTo>
                    <a:pt x="2487" y="3243"/>
                  </a:lnTo>
                  <a:lnTo>
                    <a:pt x="2487" y="3243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31" name="Freeform 51"/>
            <p:cNvSpPr>
              <a:spLocks/>
            </p:cNvSpPr>
            <p:nvPr userDrawn="1"/>
          </p:nvSpPr>
          <p:spPr bwMode="auto">
            <a:xfrm>
              <a:off x="1921" y="471"/>
              <a:ext cx="217" cy="314"/>
            </a:xfrm>
            <a:custGeom>
              <a:avLst/>
              <a:gdLst/>
              <a:ahLst/>
              <a:cxnLst>
                <a:cxn ang="0">
                  <a:pos x="12" y="312"/>
                </a:cxn>
                <a:cxn ang="0">
                  <a:pos x="12" y="312"/>
                </a:cxn>
                <a:cxn ang="0">
                  <a:pos x="102" y="224"/>
                </a:cxn>
                <a:cxn ang="0">
                  <a:pos x="102" y="224"/>
                </a:cxn>
                <a:cxn ang="0">
                  <a:pos x="113" y="212"/>
                </a:cxn>
                <a:cxn ang="0">
                  <a:pos x="125" y="201"/>
                </a:cxn>
                <a:cxn ang="0">
                  <a:pos x="135" y="188"/>
                </a:cxn>
                <a:cxn ang="0">
                  <a:pos x="140" y="181"/>
                </a:cxn>
                <a:cxn ang="0">
                  <a:pos x="142" y="174"/>
                </a:cxn>
                <a:cxn ang="0">
                  <a:pos x="142" y="174"/>
                </a:cxn>
                <a:cxn ang="0">
                  <a:pos x="151" y="152"/>
                </a:cxn>
                <a:cxn ang="0">
                  <a:pos x="160" y="130"/>
                </a:cxn>
                <a:cxn ang="0">
                  <a:pos x="181" y="88"/>
                </a:cxn>
                <a:cxn ang="0">
                  <a:pos x="200" y="46"/>
                </a:cxn>
                <a:cxn ang="0">
                  <a:pos x="209" y="24"/>
                </a:cxn>
                <a:cxn ang="0">
                  <a:pos x="217" y="2"/>
                </a:cxn>
                <a:cxn ang="0">
                  <a:pos x="217" y="2"/>
                </a:cxn>
                <a:cxn ang="0">
                  <a:pos x="214" y="1"/>
                </a:cxn>
                <a:cxn ang="0">
                  <a:pos x="210" y="0"/>
                </a:cxn>
                <a:cxn ang="0">
                  <a:pos x="205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57" y="33"/>
                </a:cxn>
                <a:cxn ang="0">
                  <a:pos x="135" y="51"/>
                </a:cxn>
                <a:cxn ang="0">
                  <a:pos x="113" y="69"/>
                </a:cxn>
                <a:cxn ang="0">
                  <a:pos x="93" y="89"/>
                </a:cxn>
                <a:cxn ang="0">
                  <a:pos x="72" y="110"/>
                </a:cxn>
                <a:cxn ang="0">
                  <a:pos x="54" y="132"/>
                </a:cxn>
                <a:cxn ang="0">
                  <a:pos x="38" y="155"/>
                </a:cxn>
                <a:cxn ang="0">
                  <a:pos x="38" y="155"/>
                </a:cxn>
                <a:cxn ang="0">
                  <a:pos x="31" y="174"/>
                </a:cxn>
                <a:cxn ang="0">
                  <a:pos x="25" y="194"/>
                </a:cxn>
                <a:cxn ang="0">
                  <a:pos x="15" y="234"/>
                </a:cxn>
                <a:cxn ang="0">
                  <a:pos x="7" y="274"/>
                </a:cxn>
                <a:cxn ang="0">
                  <a:pos x="0" y="314"/>
                </a:cxn>
                <a:cxn ang="0">
                  <a:pos x="0" y="314"/>
                </a:cxn>
                <a:cxn ang="0">
                  <a:pos x="4" y="314"/>
                </a:cxn>
                <a:cxn ang="0">
                  <a:pos x="7" y="314"/>
                </a:cxn>
                <a:cxn ang="0">
                  <a:pos x="9" y="313"/>
                </a:cxn>
                <a:cxn ang="0">
                  <a:pos x="12" y="312"/>
                </a:cxn>
                <a:cxn ang="0">
                  <a:pos x="12" y="312"/>
                </a:cxn>
              </a:cxnLst>
              <a:rect l="0" t="0" r="r" b="b"/>
              <a:pathLst>
                <a:path w="217" h="314">
                  <a:moveTo>
                    <a:pt x="12" y="312"/>
                  </a:moveTo>
                  <a:lnTo>
                    <a:pt x="12" y="312"/>
                  </a:lnTo>
                  <a:lnTo>
                    <a:pt x="102" y="224"/>
                  </a:lnTo>
                  <a:lnTo>
                    <a:pt x="102" y="224"/>
                  </a:lnTo>
                  <a:lnTo>
                    <a:pt x="113" y="212"/>
                  </a:lnTo>
                  <a:lnTo>
                    <a:pt x="125" y="201"/>
                  </a:lnTo>
                  <a:lnTo>
                    <a:pt x="135" y="188"/>
                  </a:lnTo>
                  <a:lnTo>
                    <a:pt x="140" y="181"/>
                  </a:lnTo>
                  <a:lnTo>
                    <a:pt x="142" y="174"/>
                  </a:lnTo>
                  <a:lnTo>
                    <a:pt x="142" y="174"/>
                  </a:lnTo>
                  <a:lnTo>
                    <a:pt x="151" y="152"/>
                  </a:lnTo>
                  <a:lnTo>
                    <a:pt x="160" y="130"/>
                  </a:lnTo>
                  <a:lnTo>
                    <a:pt x="181" y="88"/>
                  </a:lnTo>
                  <a:lnTo>
                    <a:pt x="200" y="46"/>
                  </a:lnTo>
                  <a:lnTo>
                    <a:pt x="209" y="24"/>
                  </a:lnTo>
                  <a:lnTo>
                    <a:pt x="217" y="2"/>
                  </a:lnTo>
                  <a:lnTo>
                    <a:pt x="217" y="2"/>
                  </a:lnTo>
                  <a:lnTo>
                    <a:pt x="214" y="1"/>
                  </a:lnTo>
                  <a:lnTo>
                    <a:pt x="210" y="0"/>
                  </a:lnTo>
                  <a:lnTo>
                    <a:pt x="205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57" y="33"/>
                  </a:lnTo>
                  <a:lnTo>
                    <a:pt x="135" y="51"/>
                  </a:lnTo>
                  <a:lnTo>
                    <a:pt x="113" y="69"/>
                  </a:lnTo>
                  <a:lnTo>
                    <a:pt x="93" y="89"/>
                  </a:lnTo>
                  <a:lnTo>
                    <a:pt x="72" y="110"/>
                  </a:lnTo>
                  <a:lnTo>
                    <a:pt x="54" y="132"/>
                  </a:lnTo>
                  <a:lnTo>
                    <a:pt x="38" y="155"/>
                  </a:lnTo>
                  <a:lnTo>
                    <a:pt x="38" y="155"/>
                  </a:lnTo>
                  <a:lnTo>
                    <a:pt x="31" y="174"/>
                  </a:lnTo>
                  <a:lnTo>
                    <a:pt x="25" y="194"/>
                  </a:lnTo>
                  <a:lnTo>
                    <a:pt x="15" y="234"/>
                  </a:lnTo>
                  <a:lnTo>
                    <a:pt x="7" y="274"/>
                  </a:lnTo>
                  <a:lnTo>
                    <a:pt x="0" y="314"/>
                  </a:lnTo>
                  <a:lnTo>
                    <a:pt x="0" y="314"/>
                  </a:lnTo>
                  <a:lnTo>
                    <a:pt x="4" y="314"/>
                  </a:lnTo>
                  <a:lnTo>
                    <a:pt x="7" y="314"/>
                  </a:lnTo>
                  <a:lnTo>
                    <a:pt x="9" y="313"/>
                  </a:lnTo>
                  <a:lnTo>
                    <a:pt x="12" y="312"/>
                  </a:lnTo>
                  <a:lnTo>
                    <a:pt x="12" y="312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32" name="Freeform 52"/>
            <p:cNvSpPr>
              <a:spLocks noEditPoints="1"/>
            </p:cNvSpPr>
            <p:nvPr userDrawn="1"/>
          </p:nvSpPr>
          <p:spPr bwMode="auto">
            <a:xfrm>
              <a:off x="1794" y="518"/>
              <a:ext cx="3304" cy="3302"/>
            </a:xfrm>
            <a:custGeom>
              <a:avLst/>
              <a:gdLst/>
              <a:ahLst/>
              <a:cxnLst>
                <a:cxn ang="0">
                  <a:pos x="39" y="1287"/>
                </a:cxn>
                <a:cxn ang="0">
                  <a:pos x="1238" y="3251"/>
                </a:cxn>
                <a:cxn ang="0">
                  <a:pos x="3230" y="2122"/>
                </a:cxn>
                <a:cxn ang="0">
                  <a:pos x="2732" y="395"/>
                </a:cxn>
                <a:cxn ang="0">
                  <a:pos x="2254" y="453"/>
                </a:cxn>
                <a:cxn ang="0">
                  <a:pos x="2213" y="774"/>
                </a:cxn>
                <a:cxn ang="0">
                  <a:pos x="2221" y="797"/>
                </a:cxn>
                <a:cxn ang="0">
                  <a:pos x="1617" y="1076"/>
                </a:cxn>
                <a:cxn ang="0">
                  <a:pos x="1800" y="1428"/>
                </a:cxn>
                <a:cxn ang="0">
                  <a:pos x="1816" y="1551"/>
                </a:cxn>
                <a:cxn ang="0">
                  <a:pos x="1521" y="1333"/>
                </a:cxn>
                <a:cxn ang="0">
                  <a:pos x="758" y="1052"/>
                </a:cxn>
                <a:cxn ang="0">
                  <a:pos x="140" y="1160"/>
                </a:cxn>
                <a:cxn ang="0">
                  <a:pos x="280" y="1020"/>
                </a:cxn>
                <a:cxn ang="0">
                  <a:pos x="1702" y="856"/>
                </a:cxn>
                <a:cxn ang="0">
                  <a:pos x="1924" y="855"/>
                </a:cxn>
                <a:cxn ang="0">
                  <a:pos x="2195" y="3106"/>
                </a:cxn>
                <a:cxn ang="0">
                  <a:pos x="1761" y="3029"/>
                </a:cxn>
                <a:cxn ang="0">
                  <a:pos x="1188" y="2775"/>
                </a:cxn>
                <a:cxn ang="0">
                  <a:pos x="1853" y="2687"/>
                </a:cxn>
                <a:cxn ang="0">
                  <a:pos x="1939" y="2459"/>
                </a:cxn>
                <a:cxn ang="0">
                  <a:pos x="529" y="2331"/>
                </a:cxn>
                <a:cxn ang="0">
                  <a:pos x="2790" y="2308"/>
                </a:cxn>
                <a:cxn ang="0">
                  <a:pos x="698" y="1329"/>
                </a:cxn>
                <a:cxn ang="0">
                  <a:pos x="763" y="2226"/>
                </a:cxn>
                <a:cxn ang="0">
                  <a:pos x="756" y="1549"/>
                </a:cxn>
                <a:cxn ang="0">
                  <a:pos x="724" y="2038"/>
                </a:cxn>
                <a:cxn ang="0">
                  <a:pos x="694" y="1763"/>
                </a:cxn>
                <a:cxn ang="0">
                  <a:pos x="694" y="1961"/>
                </a:cxn>
                <a:cxn ang="0">
                  <a:pos x="641" y="2285"/>
                </a:cxn>
                <a:cxn ang="0">
                  <a:pos x="651" y="1672"/>
                </a:cxn>
                <a:cxn ang="0">
                  <a:pos x="641" y="1910"/>
                </a:cxn>
                <a:cxn ang="0">
                  <a:pos x="829" y="2186"/>
                </a:cxn>
                <a:cxn ang="0">
                  <a:pos x="848" y="1717"/>
                </a:cxn>
                <a:cxn ang="0">
                  <a:pos x="1479" y="1868"/>
                </a:cxn>
                <a:cxn ang="0">
                  <a:pos x="2050" y="2017"/>
                </a:cxn>
                <a:cxn ang="0">
                  <a:pos x="2448" y="1813"/>
                </a:cxn>
                <a:cxn ang="0">
                  <a:pos x="2334" y="1950"/>
                </a:cxn>
                <a:cxn ang="0">
                  <a:pos x="2860" y="1159"/>
                </a:cxn>
                <a:cxn ang="0">
                  <a:pos x="2768" y="1503"/>
                </a:cxn>
                <a:cxn ang="0">
                  <a:pos x="2708" y="659"/>
                </a:cxn>
                <a:cxn ang="0">
                  <a:pos x="2978" y="1177"/>
                </a:cxn>
                <a:cxn ang="0">
                  <a:pos x="3004" y="1861"/>
                </a:cxn>
                <a:cxn ang="0">
                  <a:pos x="2764" y="1725"/>
                </a:cxn>
                <a:cxn ang="0">
                  <a:pos x="2926" y="2015"/>
                </a:cxn>
                <a:cxn ang="0">
                  <a:pos x="3153" y="1256"/>
                </a:cxn>
                <a:cxn ang="0">
                  <a:pos x="2775" y="502"/>
                </a:cxn>
                <a:cxn ang="0">
                  <a:pos x="2674" y="1032"/>
                </a:cxn>
                <a:cxn ang="0">
                  <a:pos x="2492" y="874"/>
                </a:cxn>
                <a:cxn ang="0">
                  <a:pos x="2278" y="1075"/>
                </a:cxn>
                <a:cxn ang="0">
                  <a:pos x="2675" y="1643"/>
                </a:cxn>
                <a:cxn ang="0">
                  <a:pos x="2343" y="1186"/>
                </a:cxn>
                <a:cxn ang="0">
                  <a:pos x="2198" y="1595"/>
                </a:cxn>
                <a:cxn ang="0">
                  <a:pos x="2122" y="1808"/>
                </a:cxn>
                <a:cxn ang="0">
                  <a:pos x="2059" y="1822"/>
                </a:cxn>
                <a:cxn ang="0">
                  <a:pos x="1754" y="1590"/>
                </a:cxn>
                <a:cxn ang="0">
                  <a:pos x="1645" y="1717"/>
                </a:cxn>
                <a:cxn ang="0">
                  <a:pos x="1435" y="1572"/>
                </a:cxn>
                <a:cxn ang="0">
                  <a:pos x="1285" y="1731"/>
                </a:cxn>
                <a:cxn ang="0">
                  <a:pos x="1305" y="1831"/>
                </a:cxn>
                <a:cxn ang="0">
                  <a:pos x="818" y="1580"/>
                </a:cxn>
                <a:cxn ang="0">
                  <a:pos x="490" y="1530"/>
                </a:cxn>
                <a:cxn ang="0">
                  <a:pos x="482" y="2184"/>
                </a:cxn>
              </a:cxnLst>
              <a:rect l="0" t="0" r="r" b="b"/>
              <a:pathLst>
                <a:path w="3304" h="3302">
                  <a:moveTo>
                    <a:pt x="460" y="509"/>
                  </a:moveTo>
                  <a:lnTo>
                    <a:pt x="460" y="509"/>
                  </a:lnTo>
                  <a:lnTo>
                    <a:pt x="475" y="489"/>
                  </a:lnTo>
                  <a:lnTo>
                    <a:pt x="492" y="471"/>
                  </a:lnTo>
                  <a:lnTo>
                    <a:pt x="510" y="453"/>
                  </a:lnTo>
                  <a:lnTo>
                    <a:pt x="528" y="436"/>
                  </a:lnTo>
                  <a:lnTo>
                    <a:pt x="566" y="404"/>
                  </a:lnTo>
                  <a:lnTo>
                    <a:pt x="605" y="371"/>
                  </a:lnTo>
                  <a:lnTo>
                    <a:pt x="605" y="371"/>
                  </a:lnTo>
                  <a:lnTo>
                    <a:pt x="624" y="356"/>
                  </a:lnTo>
                  <a:lnTo>
                    <a:pt x="643" y="340"/>
                  </a:lnTo>
                  <a:lnTo>
                    <a:pt x="684" y="311"/>
                  </a:lnTo>
                  <a:lnTo>
                    <a:pt x="684" y="311"/>
                  </a:lnTo>
                  <a:lnTo>
                    <a:pt x="711" y="292"/>
                  </a:lnTo>
                  <a:lnTo>
                    <a:pt x="738" y="273"/>
                  </a:lnTo>
                  <a:lnTo>
                    <a:pt x="766" y="253"/>
                  </a:lnTo>
                  <a:lnTo>
                    <a:pt x="794" y="235"/>
                  </a:lnTo>
                  <a:lnTo>
                    <a:pt x="852" y="202"/>
                  </a:lnTo>
                  <a:lnTo>
                    <a:pt x="910" y="172"/>
                  </a:lnTo>
                  <a:lnTo>
                    <a:pt x="910" y="170"/>
                  </a:lnTo>
                  <a:lnTo>
                    <a:pt x="910" y="170"/>
                  </a:lnTo>
                  <a:lnTo>
                    <a:pt x="972" y="140"/>
                  </a:lnTo>
                  <a:lnTo>
                    <a:pt x="1004" y="125"/>
                  </a:lnTo>
                  <a:lnTo>
                    <a:pt x="1036" y="113"/>
                  </a:lnTo>
                  <a:lnTo>
                    <a:pt x="1068" y="100"/>
                  </a:lnTo>
                  <a:lnTo>
                    <a:pt x="1100" y="88"/>
                  </a:lnTo>
                  <a:lnTo>
                    <a:pt x="1133" y="77"/>
                  </a:lnTo>
                  <a:lnTo>
                    <a:pt x="1166" y="67"/>
                  </a:lnTo>
                  <a:lnTo>
                    <a:pt x="1200" y="56"/>
                  </a:lnTo>
                  <a:lnTo>
                    <a:pt x="1233" y="47"/>
                  </a:lnTo>
                  <a:lnTo>
                    <a:pt x="1267" y="40"/>
                  </a:lnTo>
                  <a:lnTo>
                    <a:pt x="1302" y="32"/>
                  </a:lnTo>
                  <a:lnTo>
                    <a:pt x="1338" y="24"/>
                  </a:lnTo>
                  <a:lnTo>
                    <a:pt x="1372" y="19"/>
                  </a:lnTo>
                  <a:lnTo>
                    <a:pt x="1408" y="14"/>
                  </a:lnTo>
                  <a:lnTo>
                    <a:pt x="1445" y="9"/>
                  </a:lnTo>
                  <a:lnTo>
                    <a:pt x="1498" y="0"/>
                  </a:lnTo>
                  <a:lnTo>
                    <a:pt x="1498" y="0"/>
                  </a:lnTo>
                  <a:lnTo>
                    <a:pt x="1496" y="0"/>
                  </a:lnTo>
                  <a:lnTo>
                    <a:pt x="1444" y="9"/>
                  </a:lnTo>
                  <a:lnTo>
                    <a:pt x="1444" y="9"/>
                  </a:lnTo>
                  <a:lnTo>
                    <a:pt x="1408" y="14"/>
                  </a:lnTo>
                  <a:lnTo>
                    <a:pt x="1372" y="19"/>
                  </a:lnTo>
                  <a:lnTo>
                    <a:pt x="1337" y="24"/>
                  </a:lnTo>
                  <a:lnTo>
                    <a:pt x="1302" y="32"/>
                  </a:lnTo>
                  <a:lnTo>
                    <a:pt x="1267" y="40"/>
                  </a:lnTo>
                  <a:lnTo>
                    <a:pt x="1233" y="47"/>
                  </a:lnTo>
                  <a:lnTo>
                    <a:pt x="1198" y="56"/>
                  </a:lnTo>
                  <a:lnTo>
                    <a:pt x="1165" y="67"/>
                  </a:lnTo>
                  <a:lnTo>
                    <a:pt x="1132" y="77"/>
                  </a:lnTo>
                  <a:lnTo>
                    <a:pt x="1100" y="88"/>
                  </a:lnTo>
                  <a:lnTo>
                    <a:pt x="1067" y="100"/>
                  </a:lnTo>
                  <a:lnTo>
                    <a:pt x="1035" y="113"/>
                  </a:lnTo>
                  <a:lnTo>
                    <a:pt x="1003" y="125"/>
                  </a:lnTo>
                  <a:lnTo>
                    <a:pt x="972" y="140"/>
                  </a:lnTo>
                  <a:lnTo>
                    <a:pt x="909" y="170"/>
                  </a:lnTo>
                  <a:lnTo>
                    <a:pt x="909" y="172"/>
                  </a:lnTo>
                  <a:lnTo>
                    <a:pt x="909" y="172"/>
                  </a:lnTo>
                  <a:lnTo>
                    <a:pt x="852" y="202"/>
                  </a:lnTo>
                  <a:lnTo>
                    <a:pt x="794" y="235"/>
                  </a:lnTo>
                  <a:lnTo>
                    <a:pt x="766" y="253"/>
                  </a:lnTo>
                  <a:lnTo>
                    <a:pt x="738" y="273"/>
                  </a:lnTo>
                  <a:lnTo>
                    <a:pt x="710" y="292"/>
                  </a:lnTo>
                  <a:lnTo>
                    <a:pt x="683" y="311"/>
                  </a:lnTo>
                  <a:lnTo>
                    <a:pt x="683" y="311"/>
                  </a:lnTo>
                  <a:lnTo>
                    <a:pt x="643" y="340"/>
                  </a:lnTo>
                  <a:lnTo>
                    <a:pt x="623" y="356"/>
                  </a:lnTo>
                  <a:lnTo>
                    <a:pt x="605" y="371"/>
                  </a:lnTo>
                  <a:lnTo>
                    <a:pt x="605" y="371"/>
                  </a:lnTo>
                  <a:lnTo>
                    <a:pt x="566" y="404"/>
                  </a:lnTo>
                  <a:lnTo>
                    <a:pt x="528" y="436"/>
                  </a:lnTo>
                  <a:lnTo>
                    <a:pt x="510" y="453"/>
                  </a:lnTo>
                  <a:lnTo>
                    <a:pt x="492" y="471"/>
                  </a:lnTo>
                  <a:lnTo>
                    <a:pt x="475" y="489"/>
                  </a:lnTo>
                  <a:lnTo>
                    <a:pt x="459" y="509"/>
                  </a:lnTo>
                  <a:lnTo>
                    <a:pt x="459" y="509"/>
                  </a:lnTo>
                  <a:lnTo>
                    <a:pt x="408" y="563"/>
                  </a:lnTo>
                  <a:lnTo>
                    <a:pt x="383" y="590"/>
                  </a:lnTo>
                  <a:lnTo>
                    <a:pt x="360" y="619"/>
                  </a:lnTo>
                  <a:lnTo>
                    <a:pt x="336" y="647"/>
                  </a:lnTo>
                  <a:lnTo>
                    <a:pt x="314" y="677"/>
                  </a:lnTo>
                  <a:lnTo>
                    <a:pt x="293" y="708"/>
                  </a:lnTo>
                  <a:lnTo>
                    <a:pt x="273" y="738"/>
                  </a:lnTo>
                  <a:lnTo>
                    <a:pt x="273" y="738"/>
                  </a:lnTo>
                  <a:lnTo>
                    <a:pt x="253" y="766"/>
                  </a:lnTo>
                  <a:lnTo>
                    <a:pt x="235" y="795"/>
                  </a:lnTo>
                  <a:lnTo>
                    <a:pt x="200" y="853"/>
                  </a:lnTo>
                  <a:lnTo>
                    <a:pt x="200" y="853"/>
                  </a:lnTo>
                  <a:lnTo>
                    <a:pt x="188" y="876"/>
                  </a:lnTo>
                  <a:lnTo>
                    <a:pt x="176" y="899"/>
                  </a:lnTo>
                  <a:lnTo>
                    <a:pt x="165" y="924"/>
                  </a:lnTo>
                  <a:lnTo>
                    <a:pt x="152" y="944"/>
                  </a:lnTo>
                  <a:lnTo>
                    <a:pt x="152" y="944"/>
                  </a:lnTo>
                  <a:lnTo>
                    <a:pt x="148" y="958"/>
                  </a:lnTo>
                  <a:lnTo>
                    <a:pt x="143" y="972"/>
                  </a:lnTo>
                  <a:lnTo>
                    <a:pt x="130" y="998"/>
                  </a:lnTo>
                  <a:lnTo>
                    <a:pt x="119" y="1022"/>
                  </a:lnTo>
                  <a:lnTo>
                    <a:pt x="113" y="1036"/>
                  </a:lnTo>
                  <a:lnTo>
                    <a:pt x="111" y="1049"/>
                  </a:lnTo>
                  <a:lnTo>
                    <a:pt x="111" y="1049"/>
                  </a:lnTo>
                  <a:lnTo>
                    <a:pt x="90" y="1100"/>
                  </a:lnTo>
                  <a:lnTo>
                    <a:pt x="72" y="1151"/>
                  </a:lnTo>
                  <a:lnTo>
                    <a:pt x="65" y="1178"/>
                  </a:lnTo>
                  <a:lnTo>
                    <a:pt x="57" y="1205"/>
                  </a:lnTo>
                  <a:lnTo>
                    <a:pt x="51" y="1232"/>
                  </a:lnTo>
                  <a:lnTo>
                    <a:pt x="46" y="1259"/>
                  </a:lnTo>
                  <a:lnTo>
                    <a:pt x="46" y="1259"/>
                  </a:lnTo>
                  <a:lnTo>
                    <a:pt x="44" y="1263"/>
                  </a:lnTo>
                  <a:lnTo>
                    <a:pt x="42" y="1265"/>
                  </a:lnTo>
                  <a:lnTo>
                    <a:pt x="42" y="1274"/>
                  </a:lnTo>
                  <a:lnTo>
                    <a:pt x="40" y="1283"/>
                  </a:lnTo>
                  <a:lnTo>
                    <a:pt x="39" y="1287"/>
                  </a:lnTo>
                  <a:lnTo>
                    <a:pt x="38" y="1291"/>
                  </a:lnTo>
                  <a:lnTo>
                    <a:pt x="38" y="1291"/>
                  </a:lnTo>
                  <a:lnTo>
                    <a:pt x="32" y="1325"/>
                  </a:lnTo>
                  <a:lnTo>
                    <a:pt x="25" y="1360"/>
                  </a:lnTo>
                  <a:lnTo>
                    <a:pt x="19" y="1394"/>
                  </a:lnTo>
                  <a:lnTo>
                    <a:pt x="16" y="1412"/>
                  </a:lnTo>
                  <a:lnTo>
                    <a:pt x="16" y="1430"/>
                  </a:lnTo>
                  <a:lnTo>
                    <a:pt x="16" y="1430"/>
                  </a:lnTo>
                  <a:lnTo>
                    <a:pt x="12" y="1453"/>
                  </a:lnTo>
                  <a:lnTo>
                    <a:pt x="8" y="1478"/>
                  </a:lnTo>
                  <a:lnTo>
                    <a:pt x="7" y="1502"/>
                  </a:lnTo>
                  <a:lnTo>
                    <a:pt x="7" y="1524"/>
                  </a:lnTo>
                  <a:lnTo>
                    <a:pt x="5" y="1524"/>
                  </a:lnTo>
                  <a:lnTo>
                    <a:pt x="8" y="1530"/>
                  </a:lnTo>
                  <a:lnTo>
                    <a:pt x="8" y="1530"/>
                  </a:lnTo>
                  <a:lnTo>
                    <a:pt x="3" y="1558"/>
                  </a:lnTo>
                  <a:lnTo>
                    <a:pt x="1" y="1586"/>
                  </a:lnTo>
                  <a:lnTo>
                    <a:pt x="1" y="1616"/>
                  </a:lnTo>
                  <a:lnTo>
                    <a:pt x="1" y="1645"/>
                  </a:lnTo>
                  <a:lnTo>
                    <a:pt x="0" y="1645"/>
                  </a:lnTo>
                  <a:lnTo>
                    <a:pt x="0" y="1645"/>
                  </a:lnTo>
                  <a:lnTo>
                    <a:pt x="1" y="1655"/>
                  </a:lnTo>
                  <a:lnTo>
                    <a:pt x="0" y="1666"/>
                  </a:lnTo>
                  <a:lnTo>
                    <a:pt x="0" y="1676"/>
                  </a:lnTo>
                  <a:lnTo>
                    <a:pt x="1" y="1681"/>
                  </a:lnTo>
                  <a:lnTo>
                    <a:pt x="2" y="1686"/>
                  </a:lnTo>
                  <a:lnTo>
                    <a:pt x="2" y="1686"/>
                  </a:lnTo>
                  <a:lnTo>
                    <a:pt x="2" y="1689"/>
                  </a:lnTo>
                  <a:lnTo>
                    <a:pt x="1" y="1690"/>
                  </a:lnTo>
                  <a:lnTo>
                    <a:pt x="1" y="1691"/>
                  </a:lnTo>
                  <a:lnTo>
                    <a:pt x="2" y="1694"/>
                  </a:lnTo>
                  <a:lnTo>
                    <a:pt x="2" y="1694"/>
                  </a:lnTo>
                  <a:lnTo>
                    <a:pt x="2" y="1736"/>
                  </a:lnTo>
                  <a:lnTo>
                    <a:pt x="3" y="1778"/>
                  </a:lnTo>
                  <a:lnTo>
                    <a:pt x="7" y="1820"/>
                  </a:lnTo>
                  <a:lnTo>
                    <a:pt x="12" y="1861"/>
                  </a:lnTo>
                  <a:lnTo>
                    <a:pt x="19" y="1902"/>
                  </a:lnTo>
                  <a:lnTo>
                    <a:pt x="26" y="1943"/>
                  </a:lnTo>
                  <a:lnTo>
                    <a:pt x="34" y="1983"/>
                  </a:lnTo>
                  <a:lnTo>
                    <a:pt x="43" y="2021"/>
                  </a:lnTo>
                  <a:lnTo>
                    <a:pt x="43" y="2021"/>
                  </a:lnTo>
                  <a:lnTo>
                    <a:pt x="46" y="2029"/>
                  </a:lnTo>
                  <a:lnTo>
                    <a:pt x="47" y="2038"/>
                  </a:lnTo>
                  <a:lnTo>
                    <a:pt x="48" y="2046"/>
                  </a:lnTo>
                  <a:lnTo>
                    <a:pt x="49" y="2049"/>
                  </a:lnTo>
                  <a:lnTo>
                    <a:pt x="52" y="2053"/>
                  </a:lnTo>
                  <a:lnTo>
                    <a:pt x="52" y="2053"/>
                  </a:lnTo>
                  <a:lnTo>
                    <a:pt x="52" y="2061"/>
                  </a:lnTo>
                  <a:lnTo>
                    <a:pt x="53" y="2069"/>
                  </a:lnTo>
                  <a:lnTo>
                    <a:pt x="58" y="2083"/>
                  </a:lnTo>
                  <a:lnTo>
                    <a:pt x="62" y="2097"/>
                  </a:lnTo>
                  <a:lnTo>
                    <a:pt x="64" y="2103"/>
                  </a:lnTo>
                  <a:lnTo>
                    <a:pt x="64" y="2112"/>
                  </a:lnTo>
                  <a:lnTo>
                    <a:pt x="64" y="2112"/>
                  </a:lnTo>
                  <a:lnTo>
                    <a:pt x="67" y="2117"/>
                  </a:lnTo>
                  <a:lnTo>
                    <a:pt x="69" y="2122"/>
                  </a:lnTo>
                  <a:lnTo>
                    <a:pt x="70" y="2129"/>
                  </a:lnTo>
                  <a:lnTo>
                    <a:pt x="72" y="2134"/>
                  </a:lnTo>
                  <a:lnTo>
                    <a:pt x="72" y="2134"/>
                  </a:lnTo>
                  <a:lnTo>
                    <a:pt x="83" y="2167"/>
                  </a:lnTo>
                  <a:lnTo>
                    <a:pt x="93" y="2200"/>
                  </a:lnTo>
                  <a:lnTo>
                    <a:pt x="106" y="2234"/>
                  </a:lnTo>
                  <a:lnTo>
                    <a:pt x="119" y="2266"/>
                  </a:lnTo>
                  <a:lnTo>
                    <a:pt x="147" y="2330"/>
                  </a:lnTo>
                  <a:lnTo>
                    <a:pt x="175" y="2394"/>
                  </a:lnTo>
                  <a:lnTo>
                    <a:pt x="175" y="2394"/>
                  </a:lnTo>
                  <a:lnTo>
                    <a:pt x="176" y="2400"/>
                  </a:lnTo>
                  <a:lnTo>
                    <a:pt x="179" y="2405"/>
                  </a:lnTo>
                  <a:lnTo>
                    <a:pt x="184" y="2414"/>
                  </a:lnTo>
                  <a:lnTo>
                    <a:pt x="190" y="2423"/>
                  </a:lnTo>
                  <a:lnTo>
                    <a:pt x="193" y="2428"/>
                  </a:lnTo>
                  <a:lnTo>
                    <a:pt x="195" y="2433"/>
                  </a:lnTo>
                  <a:lnTo>
                    <a:pt x="195" y="2433"/>
                  </a:lnTo>
                  <a:lnTo>
                    <a:pt x="206" y="2449"/>
                  </a:lnTo>
                  <a:lnTo>
                    <a:pt x="214" y="2463"/>
                  </a:lnTo>
                  <a:lnTo>
                    <a:pt x="232" y="2495"/>
                  </a:lnTo>
                  <a:lnTo>
                    <a:pt x="250" y="2525"/>
                  </a:lnTo>
                  <a:lnTo>
                    <a:pt x="261" y="2541"/>
                  </a:lnTo>
                  <a:lnTo>
                    <a:pt x="271" y="2556"/>
                  </a:lnTo>
                  <a:lnTo>
                    <a:pt x="271" y="2556"/>
                  </a:lnTo>
                  <a:lnTo>
                    <a:pt x="317" y="2620"/>
                  </a:lnTo>
                  <a:lnTo>
                    <a:pt x="364" y="2684"/>
                  </a:lnTo>
                  <a:lnTo>
                    <a:pt x="388" y="2715"/>
                  </a:lnTo>
                  <a:lnTo>
                    <a:pt x="414" y="2745"/>
                  </a:lnTo>
                  <a:lnTo>
                    <a:pt x="441" y="2773"/>
                  </a:lnTo>
                  <a:lnTo>
                    <a:pt x="469" y="2802"/>
                  </a:lnTo>
                  <a:lnTo>
                    <a:pt x="469" y="2802"/>
                  </a:lnTo>
                  <a:lnTo>
                    <a:pt x="486" y="2822"/>
                  </a:lnTo>
                  <a:lnTo>
                    <a:pt x="504" y="2841"/>
                  </a:lnTo>
                  <a:lnTo>
                    <a:pt x="523" y="2859"/>
                  </a:lnTo>
                  <a:lnTo>
                    <a:pt x="542" y="2876"/>
                  </a:lnTo>
                  <a:lnTo>
                    <a:pt x="582" y="2910"/>
                  </a:lnTo>
                  <a:lnTo>
                    <a:pt x="621" y="2944"/>
                  </a:lnTo>
                  <a:lnTo>
                    <a:pt x="621" y="2944"/>
                  </a:lnTo>
                  <a:lnTo>
                    <a:pt x="644" y="2964"/>
                  </a:lnTo>
                  <a:lnTo>
                    <a:pt x="667" y="2982"/>
                  </a:lnTo>
                  <a:lnTo>
                    <a:pt x="692" y="2999"/>
                  </a:lnTo>
                  <a:lnTo>
                    <a:pt x="716" y="3015"/>
                  </a:lnTo>
                  <a:lnTo>
                    <a:pt x="765" y="3047"/>
                  </a:lnTo>
                  <a:lnTo>
                    <a:pt x="815" y="3081"/>
                  </a:lnTo>
                  <a:lnTo>
                    <a:pt x="815" y="3081"/>
                  </a:lnTo>
                  <a:lnTo>
                    <a:pt x="843" y="3096"/>
                  </a:lnTo>
                  <a:lnTo>
                    <a:pt x="871" y="3111"/>
                  </a:lnTo>
                  <a:lnTo>
                    <a:pt x="928" y="3138"/>
                  </a:lnTo>
                  <a:lnTo>
                    <a:pt x="987" y="3164"/>
                  </a:lnTo>
                  <a:lnTo>
                    <a:pt x="1047" y="3187"/>
                  </a:lnTo>
                  <a:lnTo>
                    <a:pt x="1047" y="3187"/>
                  </a:lnTo>
                  <a:lnTo>
                    <a:pt x="1081" y="3196"/>
                  </a:lnTo>
                  <a:lnTo>
                    <a:pt x="1111" y="3207"/>
                  </a:lnTo>
                  <a:lnTo>
                    <a:pt x="1174" y="3229"/>
                  </a:lnTo>
                  <a:lnTo>
                    <a:pt x="1206" y="3240"/>
                  </a:lnTo>
                  <a:lnTo>
                    <a:pt x="1238" y="3251"/>
                  </a:lnTo>
                  <a:lnTo>
                    <a:pt x="1271" y="3258"/>
                  </a:lnTo>
                  <a:lnTo>
                    <a:pt x="1305" y="3265"/>
                  </a:lnTo>
                  <a:lnTo>
                    <a:pt x="1305" y="3265"/>
                  </a:lnTo>
                  <a:lnTo>
                    <a:pt x="1312" y="3267"/>
                  </a:lnTo>
                  <a:lnTo>
                    <a:pt x="1320" y="3270"/>
                  </a:lnTo>
                  <a:lnTo>
                    <a:pt x="1329" y="3271"/>
                  </a:lnTo>
                  <a:lnTo>
                    <a:pt x="1335" y="3274"/>
                  </a:lnTo>
                  <a:lnTo>
                    <a:pt x="1335" y="3274"/>
                  </a:lnTo>
                  <a:lnTo>
                    <a:pt x="1403" y="3284"/>
                  </a:lnTo>
                  <a:lnTo>
                    <a:pt x="1470" y="3294"/>
                  </a:lnTo>
                  <a:lnTo>
                    <a:pt x="1470" y="3294"/>
                  </a:lnTo>
                  <a:lnTo>
                    <a:pt x="1505" y="3298"/>
                  </a:lnTo>
                  <a:lnTo>
                    <a:pt x="1541" y="3299"/>
                  </a:lnTo>
                  <a:lnTo>
                    <a:pt x="1613" y="3302"/>
                  </a:lnTo>
                  <a:lnTo>
                    <a:pt x="1686" y="3302"/>
                  </a:lnTo>
                  <a:lnTo>
                    <a:pt x="1759" y="3301"/>
                  </a:lnTo>
                  <a:lnTo>
                    <a:pt x="1759" y="3301"/>
                  </a:lnTo>
                  <a:lnTo>
                    <a:pt x="1774" y="3301"/>
                  </a:lnTo>
                  <a:lnTo>
                    <a:pt x="1788" y="3298"/>
                  </a:lnTo>
                  <a:lnTo>
                    <a:pt x="1815" y="3294"/>
                  </a:lnTo>
                  <a:lnTo>
                    <a:pt x="1842" y="3290"/>
                  </a:lnTo>
                  <a:lnTo>
                    <a:pt x="1856" y="3289"/>
                  </a:lnTo>
                  <a:lnTo>
                    <a:pt x="1871" y="3289"/>
                  </a:lnTo>
                  <a:lnTo>
                    <a:pt x="1871" y="3289"/>
                  </a:lnTo>
                  <a:lnTo>
                    <a:pt x="1912" y="3284"/>
                  </a:lnTo>
                  <a:lnTo>
                    <a:pt x="1953" y="3276"/>
                  </a:lnTo>
                  <a:lnTo>
                    <a:pt x="1994" y="3267"/>
                  </a:lnTo>
                  <a:lnTo>
                    <a:pt x="2034" y="3257"/>
                  </a:lnTo>
                  <a:lnTo>
                    <a:pt x="2112" y="3234"/>
                  </a:lnTo>
                  <a:lnTo>
                    <a:pt x="2150" y="3223"/>
                  </a:lnTo>
                  <a:lnTo>
                    <a:pt x="2190" y="3211"/>
                  </a:lnTo>
                  <a:lnTo>
                    <a:pt x="2190" y="3211"/>
                  </a:lnTo>
                  <a:lnTo>
                    <a:pt x="2198" y="3210"/>
                  </a:lnTo>
                  <a:lnTo>
                    <a:pt x="2205" y="3207"/>
                  </a:lnTo>
                  <a:lnTo>
                    <a:pt x="2212" y="3203"/>
                  </a:lnTo>
                  <a:lnTo>
                    <a:pt x="2219" y="3201"/>
                  </a:lnTo>
                  <a:lnTo>
                    <a:pt x="2219" y="3201"/>
                  </a:lnTo>
                  <a:lnTo>
                    <a:pt x="2226" y="3197"/>
                  </a:lnTo>
                  <a:lnTo>
                    <a:pt x="2232" y="3194"/>
                  </a:lnTo>
                  <a:lnTo>
                    <a:pt x="2245" y="3191"/>
                  </a:lnTo>
                  <a:lnTo>
                    <a:pt x="2258" y="3188"/>
                  </a:lnTo>
                  <a:lnTo>
                    <a:pt x="2264" y="3185"/>
                  </a:lnTo>
                  <a:lnTo>
                    <a:pt x="2269" y="3182"/>
                  </a:lnTo>
                  <a:lnTo>
                    <a:pt x="2269" y="3182"/>
                  </a:lnTo>
                  <a:lnTo>
                    <a:pt x="2273" y="3179"/>
                  </a:lnTo>
                  <a:lnTo>
                    <a:pt x="2277" y="3178"/>
                  </a:lnTo>
                  <a:lnTo>
                    <a:pt x="2286" y="3178"/>
                  </a:lnTo>
                  <a:lnTo>
                    <a:pt x="2291" y="3176"/>
                  </a:lnTo>
                  <a:lnTo>
                    <a:pt x="2295" y="3175"/>
                  </a:lnTo>
                  <a:lnTo>
                    <a:pt x="2297" y="3173"/>
                  </a:lnTo>
                  <a:lnTo>
                    <a:pt x="2300" y="3169"/>
                  </a:lnTo>
                  <a:lnTo>
                    <a:pt x="2300" y="3169"/>
                  </a:lnTo>
                  <a:lnTo>
                    <a:pt x="2336" y="3152"/>
                  </a:lnTo>
                  <a:lnTo>
                    <a:pt x="2372" y="3134"/>
                  </a:lnTo>
                  <a:lnTo>
                    <a:pt x="2406" y="3115"/>
                  </a:lnTo>
                  <a:lnTo>
                    <a:pt x="2442" y="3098"/>
                  </a:lnTo>
                  <a:lnTo>
                    <a:pt x="2442" y="3098"/>
                  </a:lnTo>
                  <a:lnTo>
                    <a:pt x="2451" y="3092"/>
                  </a:lnTo>
                  <a:lnTo>
                    <a:pt x="2461" y="3086"/>
                  </a:lnTo>
                  <a:lnTo>
                    <a:pt x="2482" y="3077"/>
                  </a:lnTo>
                  <a:lnTo>
                    <a:pt x="2493" y="3072"/>
                  </a:lnTo>
                  <a:lnTo>
                    <a:pt x="2503" y="3065"/>
                  </a:lnTo>
                  <a:lnTo>
                    <a:pt x="2512" y="3059"/>
                  </a:lnTo>
                  <a:lnTo>
                    <a:pt x="2521" y="3051"/>
                  </a:lnTo>
                  <a:lnTo>
                    <a:pt x="2521" y="3051"/>
                  </a:lnTo>
                  <a:lnTo>
                    <a:pt x="2539" y="3041"/>
                  </a:lnTo>
                  <a:lnTo>
                    <a:pt x="2556" y="3031"/>
                  </a:lnTo>
                  <a:lnTo>
                    <a:pt x="2588" y="3010"/>
                  </a:lnTo>
                  <a:lnTo>
                    <a:pt x="2653" y="2965"/>
                  </a:lnTo>
                  <a:lnTo>
                    <a:pt x="2653" y="2965"/>
                  </a:lnTo>
                  <a:lnTo>
                    <a:pt x="2688" y="2935"/>
                  </a:lnTo>
                  <a:lnTo>
                    <a:pt x="2706" y="2921"/>
                  </a:lnTo>
                  <a:lnTo>
                    <a:pt x="2714" y="2914"/>
                  </a:lnTo>
                  <a:lnTo>
                    <a:pt x="2723" y="2909"/>
                  </a:lnTo>
                  <a:lnTo>
                    <a:pt x="2723" y="2909"/>
                  </a:lnTo>
                  <a:lnTo>
                    <a:pt x="2746" y="2890"/>
                  </a:lnTo>
                  <a:lnTo>
                    <a:pt x="2768" y="2871"/>
                  </a:lnTo>
                  <a:lnTo>
                    <a:pt x="2810" y="2830"/>
                  </a:lnTo>
                  <a:lnTo>
                    <a:pt x="2853" y="2788"/>
                  </a:lnTo>
                  <a:lnTo>
                    <a:pt x="2892" y="2745"/>
                  </a:lnTo>
                  <a:lnTo>
                    <a:pt x="2892" y="2745"/>
                  </a:lnTo>
                  <a:lnTo>
                    <a:pt x="2924" y="2703"/>
                  </a:lnTo>
                  <a:lnTo>
                    <a:pt x="2956" y="2661"/>
                  </a:lnTo>
                  <a:lnTo>
                    <a:pt x="2988" y="2619"/>
                  </a:lnTo>
                  <a:lnTo>
                    <a:pt x="3018" y="2575"/>
                  </a:lnTo>
                  <a:lnTo>
                    <a:pt x="3018" y="2575"/>
                  </a:lnTo>
                  <a:lnTo>
                    <a:pt x="3041" y="2543"/>
                  </a:lnTo>
                  <a:lnTo>
                    <a:pt x="3061" y="2510"/>
                  </a:lnTo>
                  <a:lnTo>
                    <a:pt x="3080" y="2477"/>
                  </a:lnTo>
                  <a:lnTo>
                    <a:pt x="3097" y="2441"/>
                  </a:lnTo>
                  <a:lnTo>
                    <a:pt x="3097" y="2441"/>
                  </a:lnTo>
                  <a:lnTo>
                    <a:pt x="3106" y="2428"/>
                  </a:lnTo>
                  <a:lnTo>
                    <a:pt x="3115" y="2414"/>
                  </a:lnTo>
                  <a:lnTo>
                    <a:pt x="3124" y="2400"/>
                  </a:lnTo>
                  <a:lnTo>
                    <a:pt x="3130" y="2385"/>
                  </a:lnTo>
                  <a:lnTo>
                    <a:pt x="3130" y="2385"/>
                  </a:lnTo>
                  <a:lnTo>
                    <a:pt x="3133" y="2377"/>
                  </a:lnTo>
                  <a:lnTo>
                    <a:pt x="3137" y="2369"/>
                  </a:lnTo>
                  <a:lnTo>
                    <a:pt x="3143" y="2355"/>
                  </a:lnTo>
                  <a:lnTo>
                    <a:pt x="3151" y="2341"/>
                  </a:lnTo>
                  <a:lnTo>
                    <a:pt x="3153" y="2333"/>
                  </a:lnTo>
                  <a:lnTo>
                    <a:pt x="3156" y="2326"/>
                  </a:lnTo>
                  <a:lnTo>
                    <a:pt x="3156" y="2326"/>
                  </a:lnTo>
                  <a:lnTo>
                    <a:pt x="3166" y="2303"/>
                  </a:lnTo>
                  <a:lnTo>
                    <a:pt x="3176" y="2280"/>
                  </a:lnTo>
                  <a:lnTo>
                    <a:pt x="3193" y="2232"/>
                  </a:lnTo>
                  <a:lnTo>
                    <a:pt x="3210" y="2185"/>
                  </a:lnTo>
                  <a:lnTo>
                    <a:pt x="3219" y="2162"/>
                  </a:lnTo>
                  <a:lnTo>
                    <a:pt x="3229" y="2139"/>
                  </a:lnTo>
                  <a:lnTo>
                    <a:pt x="3229" y="2139"/>
                  </a:lnTo>
                  <a:lnTo>
                    <a:pt x="3230" y="2131"/>
                  </a:lnTo>
                  <a:lnTo>
                    <a:pt x="3230" y="2122"/>
                  </a:lnTo>
                  <a:lnTo>
                    <a:pt x="3233" y="2115"/>
                  </a:lnTo>
                  <a:lnTo>
                    <a:pt x="3235" y="2112"/>
                  </a:lnTo>
                  <a:lnTo>
                    <a:pt x="3239" y="2110"/>
                  </a:lnTo>
                  <a:lnTo>
                    <a:pt x="3239" y="2110"/>
                  </a:lnTo>
                  <a:lnTo>
                    <a:pt x="3242" y="2097"/>
                  </a:lnTo>
                  <a:lnTo>
                    <a:pt x="3244" y="2084"/>
                  </a:lnTo>
                  <a:lnTo>
                    <a:pt x="3252" y="2058"/>
                  </a:lnTo>
                  <a:lnTo>
                    <a:pt x="3258" y="2033"/>
                  </a:lnTo>
                  <a:lnTo>
                    <a:pt x="3261" y="2020"/>
                  </a:lnTo>
                  <a:lnTo>
                    <a:pt x="3262" y="2006"/>
                  </a:lnTo>
                  <a:lnTo>
                    <a:pt x="3262" y="2006"/>
                  </a:lnTo>
                  <a:lnTo>
                    <a:pt x="3265" y="2001"/>
                  </a:lnTo>
                  <a:lnTo>
                    <a:pt x="3267" y="1996"/>
                  </a:lnTo>
                  <a:lnTo>
                    <a:pt x="3267" y="1984"/>
                  </a:lnTo>
                  <a:lnTo>
                    <a:pt x="3267" y="1974"/>
                  </a:lnTo>
                  <a:lnTo>
                    <a:pt x="3268" y="1970"/>
                  </a:lnTo>
                  <a:lnTo>
                    <a:pt x="3272" y="1966"/>
                  </a:lnTo>
                  <a:lnTo>
                    <a:pt x="3272" y="1966"/>
                  </a:lnTo>
                  <a:lnTo>
                    <a:pt x="3274" y="1960"/>
                  </a:lnTo>
                  <a:lnTo>
                    <a:pt x="3275" y="1953"/>
                  </a:lnTo>
                  <a:lnTo>
                    <a:pt x="3276" y="1939"/>
                  </a:lnTo>
                  <a:lnTo>
                    <a:pt x="3279" y="1925"/>
                  </a:lnTo>
                  <a:lnTo>
                    <a:pt x="3280" y="1919"/>
                  </a:lnTo>
                  <a:lnTo>
                    <a:pt x="3283" y="1914"/>
                  </a:lnTo>
                  <a:lnTo>
                    <a:pt x="3283" y="1914"/>
                  </a:lnTo>
                  <a:lnTo>
                    <a:pt x="3283" y="1897"/>
                  </a:lnTo>
                  <a:lnTo>
                    <a:pt x="3284" y="1881"/>
                  </a:lnTo>
                  <a:lnTo>
                    <a:pt x="3290" y="1851"/>
                  </a:lnTo>
                  <a:lnTo>
                    <a:pt x="3297" y="1820"/>
                  </a:lnTo>
                  <a:lnTo>
                    <a:pt x="3298" y="1805"/>
                  </a:lnTo>
                  <a:lnTo>
                    <a:pt x="3298" y="1790"/>
                  </a:lnTo>
                  <a:lnTo>
                    <a:pt x="3298" y="1790"/>
                  </a:lnTo>
                  <a:lnTo>
                    <a:pt x="3300" y="1772"/>
                  </a:lnTo>
                  <a:lnTo>
                    <a:pt x="3303" y="1756"/>
                  </a:lnTo>
                  <a:lnTo>
                    <a:pt x="3304" y="1748"/>
                  </a:lnTo>
                  <a:lnTo>
                    <a:pt x="3304" y="1740"/>
                  </a:lnTo>
                  <a:lnTo>
                    <a:pt x="3303" y="1732"/>
                  </a:lnTo>
                  <a:lnTo>
                    <a:pt x="3300" y="1723"/>
                  </a:lnTo>
                  <a:lnTo>
                    <a:pt x="3300" y="1723"/>
                  </a:lnTo>
                  <a:lnTo>
                    <a:pt x="3302" y="1689"/>
                  </a:lnTo>
                  <a:lnTo>
                    <a:pt x="3302" y="1654"/>
                  </a:lnTo>
                  <a:lnTo>
                    <a:pt x="3300" y="1583"/>
                  </a:lnTo>
                  <a:lnTo>
                    <a:pt x="3297" y="1512"/>
                  </a:lnTo>
                  <a:lnTo>
                    <a:pt x="3290" y="1446"/>
                  </a:lnTo>
                  <a:lnTo>
                    <a:pt x="3290" y="1446"/>
                  </a:lnTo>
                  <a:lnTo>
                    <a:pt x="3289" y="1439"/>
                  </a:lnTo>
                  <a:lnTo>
                    <a:pt x="3290" y="1432"/>
                  </a:lnTo>
                  <a:lnTo>
                    <a:pt x="3289" y="1425"/>
                  </a:lnTo>
                  <a:lnTo>
                    <a:pt x="3288" y="1421"/>
                  </a:lnTo>
                  <a:lnTo>
                    <a:pt x="3286" y="1419"/>
                  </a:lnTo>
                  <a:lnTo>
                    <a:pt x="3286" y="1419"/>
                  </a:lnTo>
                  <a:lnTo>
                    <a:pt x="3276" y="1350"/>
                  </a:lnTo>
                  <a:lnTo>
                    <a:pt x="3270" y="1315"/>
                  </a:lnTo>
                  <a:lnTo>
                    <a:pt x="3262" y="1281"/>
                  </a:lnTo>
                  <a:lnTo>
                    <a:pt x="3262" y="1281"/>
                  </a:lnTo>
                  <a:lnTo>
                    <a:pt x="3258" y="1274"/>
                  </a:lnTo>
                  <a:lnTo>
                    <a:pt x="3257" y="1268"/>
                  </a:lnTo>
                  <a:lnTo>
                    <a:pt x="3253" y="1254"/>
                  </a:lnTo>
                  <a:lnTo>
                    <a:pt x="3252" y="1247"/>
                  </a:lnTo>
                  <a:lnTo>
                    <a:pt x="3251" y="1241"/>
                  </a:lnTo>
                  <a:lnTo>
                    <a:pt x="3247" y="1235"/>
                  </a:lnTo>
                  <a:lnTo>
                    <a:pt x="3243" y="1228"/>
                  </a:lnTo>
                  <a:lnTo>
                    <a:pt x="3243" y="1228"/>
                  </a:lnTo>
                  <a:lnTo>
                    <a:pt x="3236" y="1200"/>
                  </a:lnTo>
                  <a:lnTo>
                    <a:pt x="3228" y="1171"/>
                  </a:lnTo>
                  <a:lnTo>
                    <a:pt x="3211" y="1117"/>
                  </a:lnTo>
                  <a:lnTo>
                    <a:pt x="3211" y="1117"/>
                  </a:lnTo>
                  <a:lnTo>
                    <a:pt x="3206" y="1102"/>
                  </a:lnTo>
                  <a:lnTo>
                    <a:pt x="3201" y="1086"/>
                  </a:lnTo>
                  <a:lnTo>
                    <a:pt x="3197" y="1071"/>
                  </a:lnTo>
                  <a:lnTo>
                    <a:pt x="3194" y="1063"/>
                  </a:lnTo>
                  <a:lnTo>
                    <a:pt x="3190" y="1057"/>
                  </a:lnTo>
                  <a:lnTo>
                    <a:pt x="3190" y="1057"/>
                  </a:lnTo>
                  <a:lnTo>
                    <a:pt x="3189" y="1050"/>
                  </a:lnTo>
                  <a:lnTo>
                    <a:pt x="3187" y="1044"/>
                  </a:lnTo>
                  <a:lnTo>
                    <a:pt x="3181" y="1034"/>
                  </a:lnTo>
                  <a:lnTo>
                    <a:pt x="3175" y="1023"/>
                  </a:lnTo>
                  <a:lnTo>
                    <a:pt x="3174" y="1017"/>
                  </a:lnTo>
                  <a:lnTo>
                    <a:pt x="3173" y="1011"/>
                  </a:lnTo>
                  <a:lnTo>
                    <a:pt x="3173" y="1011"/>
                  </a:lnTo>
                  <a:lnTo>
                    <a:pt x="3165" y="998"/>
                  </a:lnTo>
                  <a:lnTo>
                    <a:pt x="3158" y="984"/>
                  </a:lnTo>
                  <a:lnTo>
                    <a:pt x="3146" y="954"/>
                  </a:lnTo>
                  <a:lnTo>
                    <a:pt x="3133" y="926"/>
                  </a:lnTo>
                  <a:lnTo>
                    <a:pt x="3126" y="912"/>
                  </a:lnTo>
                  <a:lnTo>
                    <a:pt x="3118" y="899"/>
                  </a:lnTo>
                  <a:lnTo>
                    <a:pt x="3118" y="899"/>
                  </a:lnTo>
                  <a:lnTo>
                    <a:pt x="3116" y="892"/>
                  </a:lnTo>
                  <a:lnTo>
                    <a:pt x="3114" y="885"/>
                  </a:lnTo>
                  <a:lnTo>
                    <a:pt x="3106" y="873"/>
                  </a:lnTo>
                  <a:lnTo>
                    <a:pt x="3100" y="861"/>
                  </a:lnTo>
                  <a:lnTo>
                    <a:pt x="3097" y="853"/>
                  </a:lnTo>
                  <a:lnTo>
                    <a:pt x="3096" y="847"/>
                  </a:lnTo>
                  <a:lnTo>
                    <a:pt x="3096" y="847"/>
                  </a:lnTo>
                  <a:lnTo>
                    <a:pt x="3077" y="815"/>
                  </a:lnTo>
                  <a:lnTo>
                    <a:pt x="3057" y="783"/>
                  </a:lnTo>
                  <a:lnTo>
                    <a:pt x="3018" y="719"/>
                  </a:lnTo>
                  <a:lnTo>
                    <a:pt x="3018" y="719"/>
                  </a:lnTo>
                  <a:lnTo>
                    <a:pt x="2997" y="690"/>
                  </a:lnTo>
                  <a:lnTo>
                    <a:pt x="2975" y="660"/>
                  </a:lnTo>
                  <a:lnTo>
                    <a:pt x="2954" y="631"/>
                  </a:lnTo>
                  <a:lnTo>
                    <a:pt x="2931" y="603"/>
                  </a:lnTo>
                  <a:lnTo>
                    <a:pt x="2883" y="548"/>
                  </a:lnTo>
                  <a:lnTo>
                    <a:pt x="2836" y="493"/>
                  </a:lnTo>
                  <a:lnTo>
                    <a:pt x="2836" y="493"/>
                  </a:lnTo>
                  <a:lnTo>
                    <a:pt x="2827" y="487"/>
                  </a:lnTo>
                  <a:lnTo>
                    <a:pt x="2819" y="480"/>
                  </a:lnTo>
                  <a:lnTo>
                    <a:pt x="2804" y="463"/>
                  </a:lnTo>
                  <a:lnTo>
                    <a:pt x="2804" y="463"/>
                  </a:lnTo>
                  <a:lnTo>
                    <a:pt x="2781" y="440"/>
                  </a:lnTo>
                  <a:lnTo>
                    <a:pt x="2757" y="417"/>
                  </a:lnTo>
                  <a:lnTo>
                    <a:pt x="2732" y="395"/>
                  </a:lnTo>
                  <a:lnTo>
                    <a:pt x="2707" y="374"/>
                  </a:lnTo>
                  <a:lnTo>
                    <a:pt x="2654" y="334"/>
                  </a:lnTo>
                  <a:lnTo>
                    <a:pt x="2602" y="297"/>
                  </a:lnTo>
                  <a:lnTo>
                    <a:pt x="2602" y="297"/>
                  </a:lnTo>
                  <a:lnTo>
                    <a:pt x="2553" y="267"/>
                  </a:lnTo>
                  <a:lnTo>
                    <a:pt x="2505" y="237"/>
                  </a:lnTo>
                  <a:lnTo>
                    <a:pt x="2457" y="207"/>
                  </a:lnTo>
                  <a:lnTo>
                    <a:pt x="2432" y="193"/>
                  </a:lnTo>
                  <a:lnTo>
                    <a:pt x="2407" y="180"/>
                  </a:lnTo>
                  <a:lnTo>
                    <a:pt x="2407" y="180"/>
                  </a:lnTo>
                  <a:lnTo>
                    <a:pt x="2386" y="169"/>
                  </a:lnTo>
                  <a:lnTo>
                    <a:pt x="2365" y="157"/>
                  </a:lnTo>
                  <a:lnTo>
                    <a:pt x="2355" y="151"/>
                  </a:lnTo>
                  <a:lnTo>
                    <a:pt x="2343" y="146"/>
                  </a:lnTo>
                  <a:lnTo>
                    <a:pt x="2332" y="142"/>
                  </a:lnTo>
                  <a:lnTo>
                    <a:pt x="2320" y="138"/>
                  </a:lnTo>
                  <a:lnTo>
                    <a:pt x="2320" y="138"/>
                  </a:lnTo>
                  <a:lnTo>
                    <a:pt x="2297" y="127"/>
                  </a:lnTo>
                  <a:lnTo>
                    <a:pt x="2274" y="117"/>
                  </a:lnTo>
                  <a:lnTo>
                    <a:pt x="2251" y="108"/>
                  </a:lnTo>
                  <a:lnTo>
                    <a:pt x="2227" y="100"/>
                  </a:lnTo>
                  <a:lnTo>
                    <a:pt x="2178" y="83"/>
                  </a:lnTo>
                  <a:lnTo>
                    <a:pt x="2130" y="67"/>
                  </a:lnTo>
                  <a:lnTo>
                    <a:pt x="2130" y="67"/>
                  </a:lnTo>
                  <a:lnTo>
                    <a:pt x="2067" y="50"/>
                  </a:lnTo>
                  <a:lnTo>
                    <a:pt x="2003" y="35"/>
                  </a:lnTo>
                  <a:lnTo>
                    <a:pt x="1970" y="28"/>
                  </a:lnTo>
                  <a:lnTo>
                    <a:pt x="1938" y="22"/>
                  </a:lnTo>
                  <a:lnTo>
                    <a:pt x="1905" y="17"/>
                  </a:lnTo>
                  <a:lnTo>
                    <a:pt x="1871" y="14"/>
                  </a:lnTo>
                  <a:lnTo>
                    <a:pt x="1871" y="14"/>
                  </a:lnTo>
                  <a:lnTo>
                    <a:pt x="1856" y="12"/>
                  </a:lnTo>
                  <a:lnTo>
                    <a:pt x="1839" y="9"/>
                  </a:lnTo>
                  <a:lnTo>
                    <a:pt x="1823" y="6"/>
                  </a:lnTo>
                  <a:lnTo>
                    <a:pt x="1806" y="4"/>
                  </a:lnTo>
                  <a:lnTo>
                    <a:pt x="1789" y="4"/>
                  </a:lnTo>
                  <a:lnTo>
                    <a:pt x="1782" y="5"/>
                  </a:lnTo>
                  <a:lnTo>
                    <a:pt x="1774" y="6"/>
                  </a:lnTo>
                  <a:lnTo>
                    <a:pt x="1766" y="9"/>
                  </a:lnTo>
                  <a:lnTo>
                    <a:pt x="1760" y="13"/>
                  </a:lnTo>
                  <a:lnTo>
                    <a:pt x="1754" y="18"/>
                  </a:lnTo>
                  <a:lnTo>
                    <a:pt x="1749" y="24"/>
                  </a:lnTo>
                  <a:lnTo>
                    <a:pt x="1749" y="31"/>
                  </a:lnTo>
                  <a:lnTo>
                    <a:pt x="1749" y="31"/>
                  </a:lnTo>
                  <a:lnTo>
                    <a:pt x="1749" y="33"/>
                  </a:lnTo>
                  <a:lnTo>
                    <a:pt x="1749" y="37"/>
                  </a:lnTo>
                  <a:lnTo>
                    <a:pt x="1752" y="41"/>
                  </a:lnTo>
                  <a:lnTo>
                    <a:pt x="1757" y="45"/>
                  </a:lnTo>
                  <a:lnTo>
                    <a:pt x="1763" y="46"/>
                  </a:lnTo>
                  <a:lnTo>
                    <a:pt x="1763" y="46"/>
                  </a:lnTo>
                  <a:lnTo>
                    <a:pt x="1769" y="45"/>
                  </a:lnTo>
                  <a:lnTo>
                    <a:pt x="1777" y="44"/>
                  </a:lnTo>
                  <a:lnTo>
                    <a:pt x="1791" y="45"/>
                  </a:lnTo>
                  <a:lnTo>
                    <a:pt x="1805" y="47"/>
                  </a:lnTo>
                  <a:lnTo>
                    <a:pt x="1819" y="49"/>
                  </a:lnTo>
                  <a:lnTo>
                    <a:pt x="1819" y="49"/>
                  </a:lnTo>
                  <a:lnTo>
                    <a:pt x="1852" y="50"/>
                  </a:lnTo>
                  <a:lnTo>
                    <a:pt x="1887" y="54"/>
                  </a:lnTo>
                  <a:lnTo>
                    <a:pt x="1920" y="60"/>
                  </a:lnTo>
                  <a:lnTo>
                    <a:pt x="1953" y="67"/>
                  </a:lnTo>
                  <a:lnTo>
                    <a:pt x="2018" y="81"/>
                  </a:lnTo>
                  <a:lnTo>
                    <a:pt x="2085" y="95"/>
                  </a:lnTo>
                  <a:lnTo>
                    <a:pt x="2085" y="95"/>
                  </a:lnTo>
                  <a:lnTo>
                    <a:pt x="2150" y="117"/>
                  </a:lnTo>
                  <a:lnTo>
                    <a:pt x="2182" y="129"/>
                  </a:lnTo>
                  <a:lnTo>
                    <a:pt x="2213" y="142"/>
                  </a:lnTo>
                  <a:lnTo>
                    <a:pt x="2213" y="142"/>
                  </a:lnTo>
                  <a:lnTo>
                    <a:pt x="2247" y="155"/>
                  </a:lnTo>
                  <a:lnTo>
                    <a:pt x="2281" y="168"/>
                  </a:lnTo>
                  <a:lnTo>
                    <a:pt x="2314" y="182"/>
                  </a:lnTo>
                  <a:lnTo>
                    <a:pt x="2347" y="197"/>
                  </a:lnTo>
                  <a:lnTo>
                    <a:pt x="2379" y="212"/>
                  </a:lnTo>
                  <a:lnTo>
                    <a:pt x="2411" y="229"/>
                  </a:lnTo>
                  <a:lnTo>
                    <a:pt x="2442" y="247"/>
                  </a:lnTo>
                  <a:lnTo>
                    <a:pt x="2473" y="266"/>
                  </a:lnTo>
                  <a:lnTo>
                    <a:pt x="2474" y="271"/>
                  </a:lnTo>
                  <a:lnTo>
                    <a:pt x="2474" y="271"/>
                  </a:lnTo>
                  <a:lnTo>
                    <a:pt x="2473" y="279"/>
                  </a:lnTo>
                  <a:lnTo>
                    <a:pt x="2473" y="287"/>
                  </a:lnTo>
                  <a:lnTo>
                    <a:pt x="2471" y="303"/>
                  </a:lnTo>
                  <a:lnTo>
                    <a:pt x="2471" y="312"/>
                  </a:lnTo>
                  <a:lnTo>
                    <a:pt x="2469" y="320"/>
                  </a:lnTo>
                  <a:lnTo>
                    <a:pt x="2466" y="326"/>
                  </a:lnTo>
                  <a:lnTo>
                    <a:pt x="2462" y="333"/>
                  </a:lnTo>
                  <a:lnTo>
                    <a:pt x="2462" y="333"/>
                  </a:lnTo>
                  <a:lnTo>
                    <a:pt x="2443" y="345"/>
                  </a:lnTo>
                  <a:lnTo>
                    <a:pt x="2424" y="360"/>
                  </a:lnTo>
                  <a:lnTo>
                    <a:pt x="2405" y="374"/>
                  </a:lnTo>
                  <a:lnTo>
                    <a:pt x="2388" y="388"/>
                  </a:lnTo>
                  <a:lnTo>
                    <a:pt x="2388" y="388"/>
                  </a:lnTo>
                  <a:lnTo>
                    <a:pt x="2381" y="392"/>
                  </a:lnTo>
                  <a:lnTo>
                    <a:pt x="2374" y="395"/>
                  </a:lnTo>
                  <a:lnTo>
                    <a:pt x="2363" y="406"/>
                  </a:lnTo>
                  <a:lnTo>
                    <a:pt x="2351" y="416"/>
                  </a:lnTo>
                  <a:lnTo>
                    <a:pt x="2338" y="427"/>
                  </a:lnTo>
                  <a:lnTo>
                    <a:pt x="2338" y="427"/>
                  </a:lnTo>
                  <a:lnTo>
                    <a:pt x="2332" y="429"/>
                  </a:lnTo>
                  <a:lnTo>
                    <a:pt x="2326" y="430"/>
                  </a:lnTo>
                  <a:lnTo>
                    <a:pt x="2319" y="431"/>
                  </a:lnTo>
                  <a:lnTo>
                    <a:pt x="2314" y="435"/>
                  </a:lnTo>
                  <a:lnTo>
                    <a:pt x="2314" y="435"/>
                  </a:lnTo>
                  <a:lnTo>
                    <a:pt x="2310" y="436"/>
                  </a:lnTo>
                  <a:lnTo>
                    <a:pt x="2305" y="436"/>
                  </a:lnTo>
                  <a:lnTo>
                    <a:pt x="2296" y="436"/>
                  </a:lnTo>
                  <a:lnTo>
                    <a:pt x="2276" y="435"/>
                  </a:lnTo>
                  <a:lnTo>
                    <a:pt x="2268" y="435"/>
                  </a:lnTo>
                  <a:lnTo>
                    <a:pt x="2264" y="435"/>
                  </a:lnTo>
                  <a:lnTo>
                    <a:pt x="2260" y="438"/>
                  </a:lnTo>
                  <a:lnTo>
                    <a:pt x="2258" y="440"/>
                  </a:lnTo>
                  <a:lnTo>
                    <a:pt x="2255" y="443"/>
                  </a:lnTo>
                  <a:lnTo>
                    <a:pt x="2254" y="448"/>
                  </a:lnTo>
                  <a:lnTo>
                    <a:pt x="2254" y="453"/>
                  </a:lnTo>
                  <a:lnTo>
                    <a:pt x="2254" y="453"/>
                  </a:lnTo>
                  <a:lnTo>
                    <a:pt x="2254" y="457"/>
                  </a:lnTo>
                  <a:lnTo>
                    <a:pt x="2254" y="461"/>
                  </a:lnTo>
                  <a:lnTo>
                    <a:pt x="2258" y="466"/>
                  </a:lnTo>
                  <a:lnTo>
                    <a:pt x="2263" y="470"/>
                  </a:lnTo>
                  <a:lnTo>
                    <a:pt x="2267" y="475"/>
                  </a:lnTo>
                  <a:lnTo>
                    <a:pt x="2267" y="475"/>
                  </a:lnTo>
                  <a:lnTo>
                    <a:pt x="2253" y="471"/>
                  </a:lnTo>
                  <a:lnTo>
                    <a:pt x="2239" y="471"/>
                  </a:lnTo>
                  <a:lnTo>
                    <a:pt x="2224" y="471"/>
                  </a:lnTo>
                  <a:lnTo>
                    <a:pt x="2212" y="475"/>
                  </a:lnTo>
                  <a:lnTo>
                    <a:pt x="2212" y="475"/>
                  </a:lnTo>
                  <a:lnTo>
                    <a:pt x="2201" y="473"/>
                  </a:lnTo>
                  <a:lnTo>
                    <a:pt x="2191" y="472"/>
                  </a:lnTo>
                  <a:lnTo>
                    <a:pt x="2187" y="471"/>
                  </a:lnTo>
                  <a:lnTo>
                    <a:pt x="2182" y="468"/>
                  </a:lnTo>
                  <a:lnTo>
                    <a:pt x="2180" y="466"/>
                  </a:lnTo>
                  <a:lnTo>
                    <a:pt x="2177" y="461"/>
                  </a:lnTo>
                  <a:lnTo>
                    <a:pt x="2177" y="461"/>
                  </a:lnTo>
                  <a:lnTo>
                    <a:pt x="2144" y="434"/>
                  </a:lnTo>
                  <a:lnTo>
                    <a:pt x="2109" y="407"/>
                  </a:lnTo>
                  <a:lnTo>
                    <a:pt x="2043" y="349"/>
                  </a:lnTo>
                  <a:lnTo>
                    <a:pt x="2043" y="349"/>
                  </a:lnTo>
                  <a:lnTo>
                    <a:pt x="2038" y="343"/>
                  </a:lnTo>
                  <a:lnTo>
                    <a:pt x="2031" y="338"/>
                  </a:lnTo>
                  <a:lnTo>
                    <a:pt x="2017" y="326"/>
                  </a:lnTo>
                  <a:lnTo>
                    <a:pt x="2011" y="320"/>
                  </a:lnTo>
                  <a:lnTo>
                    <a:pt x="2006" y="314"/>
                  </a:lnTo>
                  <a:lnTo>
                    <a:pt x="2003" y="306"/>
                  </a:lnTo>
                  <a:lnTo>
                    <a:pt x="2002" y="297"/>
                  </a:lnTo>
                  <a:lnTo>
                    <a:pt x="2002" y="297"/>
                  </a:lnTo>
                  <a:lnTo>
                    <a:pt x="2004" y="290"/>
                  </a:lnTo>
                  <a:lnTo>
                    <a:pt x="2006" y="284"/>
                  </a:lnTo>
                  <a:lnTo>
                    <a:pt x="2006" y="278"/>
                  </a:lnTo>
                  <a:lnTo>
                    <a:pt x="2004" y="271"/>
                  </a:lnTo>
                  <a:lnTo>
                    <a:pt x="2001" y="260"/>
                  </a:lnTo>
                  <a:lnTo>
                    <a:pt x="1997" y="250"/>
                  </a:lnTo>
                  <a:lnTo>
                    <a:pt x="1997" y="250"/>
                  </a:lnTo>
                  <a:lnTo>
                    <a:pt x="1992" y="248"/>
                  </a:lnTo>
                  <a:lnTo>
                    <a:pt x="1986" y="248"/>
                  </a:lnTo>
                  <a:lnTo>
                    <a:pt x="1981" y="247"/>
                  </a:lnTo>
                  <a:lnTo>
                    <a:pt x="1976" y="250"/>
                  </a:lnTo>
                  <a:lnTo>
                    <a:pt x="1976" y="250"/>
                  </a:lnTo>
                  <a:lnTo>
                    <a:pt x="1978" y="282"/>
                  </a:lnTo>
                  <a:lnTo>
                    <a:pt x="1978" y="297"/>
                  </a:lnTo>
                  <a:lnTo>
                    <a:pt x="1976" y="312"/>
                  </a:lnTo>
                  <a:lnTo>
                    <a:pt x="1976" y="312"/>
                  </a:lnTo>
                  <a:lnTo>
                    <a:pt x="1966" y="319"/>
                  </a:lnTo>
                  <a:lnTo>
                    <a:pt x="1956" y="325"/>
                  </a:lnTo>
                  <a:lnTo>
                    <a:pt x="1938" y="339"/>
                  </a:lnTo>
                  <a:lnTo>
                    <a:pt x="1919" y="354"/>
                  </a:lnTo>
                  <a:lnTo>
                    <a:pt x="1899" y="369"/>
                  </a:lnTo>
                  <a:lnTo>
                    <a:pt x="1899" y="369"/>
                  </a:lnTo>
                  <a:lnTo>
                    <a:pt x="1882" y="380"/>
                  </a:lnTo>
                  <a:lnTo>
                    <a:pt x="1864" y="393"/>
                  </a:lnTo>
                  <a:lnTo>
                    <a:pt x="1847" y="406"/>
                  </a:lnTo>
                  <a:lnTo>
                    <a:pt x="1830" y="421"/>
                  </a:lnTo>
                  <a:lnTo>
                    <a:pt x="1798" y="450"/>
                  </a:lnTo>
                  <a:lnTo>
                    <a:pt x="1782" y="464"/>
                  </a:lnTo>
                  <a:lnTo>
                    <a:pt x="1765" y="479"/>
                  </a:lnTo>
                  <a:lnTo>
                    <a:pt x="1765" y="479"/>
                  </a:lnTo>
                  <a:lnTo>
                    <a:pt x="1750" y="480"/>
                  </a:lnTo>
                  <a:lnTo>
                    <a:pt x="1734" y="481"/>
                  </a:lnTo>
                  <a:lnTo>
                    <a:pt x="1704" y="479"/>
                  </a:lnTo>
                  <a:lnTo>
                    <a:pt x="1673" y="477"/>
                  </a:lnTo>
                  <a:lnTo>
                    <a:pt x="1659" y="477"/>
                  </a:lnTo>
                  <a:lnTo>
                    <a:pt x="1645" y="480"/>
                  </a:lnTo>
                  <a:lnTo>
                    <a:pt x="1633" y="498"/>
                  </a:lnTo>
                  <a:lnTo>
                    <a:pt x="1633" y="498"/>
                  </a:lnTo>
                  <a:lnTo>
                    <a:pt x="1636" y="505"/>
                  </a:lnTo>
                  <a:lnTo>
                    <a:pt x="1640" y="511"/>
                  </a:lnTo>
                  <a:lnTo>
                    <a:pt x="1646" y="513"/>
                  </a:lnTo>
                  <a:lnTo>
                    <a:pt x="1653" y="514"/>
                  </a:lnTo>
                  <a:lnTo>
                    <a:pt x="1667" y="513"/>
                  </a:lnTo>
                  <a:lnTo>
                    <a:pt x="1674" y="513"/>
                  </a:lnTo>
                  <a:lnTo>
                    <a:pt x="1681" y="514"/>
                  </a:lnTo>
                  <a:lnTo>
                    <a:pt x="1681" y="514"/>
                  </a:lnTo>
                  <a:lnTo>
                    <a:pt x="1766" y="513"/>
                  </a:lnTo>
                  <a:lnTo>
                    <a:pt x="1855" y="512"/>
                  </a:lnTo>
                  <a:lnTo>
                    <a:pt x="1943" y="512"/>
                  </a:lnTo>
                  <a:lnTo>
                    <a:pt x="2030" y="511"/>
                  </a:lnTo>
                  <a:lnTo>
                    <a:pt x="2030" y="511"/>
                  </a:lnTo>
                  <a:lnTo>
                    <a:pt x="2044" y="512"/>
                  </a:lnTo>
                  <a:lnTo>
                    <a:pt x="2057" y="512"/>
                  </a:lnTo>
                  <a:lnTo>
                    <a:pt x="2084" y="509"/>
                  </a:lnTo>
                  <a:lnTo>
                    <a:pt x="2109" y="508"/>
                  </a:lnTo>
                  <a:lnTo>
                    <a:pt x="2122" y="508"/>
                  </a:lnTo>
                  <a:lnTo>
                    <a:pt x="2134" y="509"/>
                  </a:lnTo>
                  <a:lnTo>
                    <a:pt x="2134" y="509"/>
                  </a:lnTo>
                  <a:lnTo>
                    <a:pt x="2157" y="509"/>
                  </a:lnTo>
                  <a:lnTo>
                    <a:pt x="2181" y="509"/>
                  </a:lnTo>
                  <a:lnTo>
                    <a:pt x="2204" y="509"/>
                  </a:lnTo>
                  <a:lnTo>
                    <a:pt x="2227" y="511"/>
                  </a:lnTo>
                  <a:lnTo>
                    <a:pt x="2227" y="511"/>
                  </a:lnTo>
                  <a:lnTo>
                    <a:pt x="2239" y="508"/>
                  </a:lnTo>
                  <a:lnTo>
                    <a:pt x="2251" y="508"/>
                  </a:lnTo>
                  <a:lnTo>
                    <a:pt x="2264" y="511"/>
                  </a:lnTo>
                  <a:lnTo>
                    <a:pt x="2269" y="513"/>
                  </a:lnTo>
                  <a:lnTo>
                    <a:pt x="2276" y="517"/>
                  </a:lnTo>
                  <a:lnTo>
                    <a:pt x="2276" y="517"/>
                  </a:lnTo>
                  <a:lnTo>
                    <a:pt x="2260" y="544"/>
                  </a:lnTo>
                  <a:lnTo>
                    <a:pt x="2249" y="573"/>
                  </a:lnTo>
                  <a:lnTo>
                    <a:pt x="2239" y="604"/>
                  </a:lnTo>
                  <a:lnTo>
                    <a:pt x="2230" y="635"/>
                  </a:lnTo>
                  <a:lnTo>
                    <a:pt x="2223" y="665"/>
                  </a:lnTo>
                  <a:lnTo>
                    <a:pt x="2218" y="699"/>
                  </a:lnTo>
                  <a:lnTo>
                    <a:pt x="2213" y="731"/>
                  </a:lnTo>
                  <a:lnTo>
                    <a:pt x="2209" y="764"/>
                  </a:lnTo>
                  <a:lnTo>
                    <a:pt x="2209" y="764"/>
                  </a:lnTo>
                  <a:lnTo>
                    <a:pt x="2209" y="769"/>
                  </a:lnTo>
                  <a:lnTo>
                    <a:pt x="2210" y="771"/>
                  </a:lnTo>
                  <a:lnTo>
                    <a:pt x="2213" y="774"/>
                  </a:lnTo>
                  <a:lnTo>
                    <a:pt x="2217" y="775"/>
                  </a:lnTo>
                  <a:lnTo>
                    <a:pt x="2221" y="777"/>
                  </a:lnTo>
                  <a:lnTo>
                    <a:pt x="2223" y="778"/>
                  </a:lnTo>
                  <a:lnTo>
                    <a:pt x="2224" y="782"/>
                  </a:lnTo>
                  <a:lnTo>
                    <a:pt x="2226" y="786"/>
                  </a:lnTo>
                  <a:lnTo>
                    <a:pt x="2226" y="786"/>
                  </a:lnTo>
                  <a:lnTo>
                    <a:pt x="2241" y="800"/>
                  </a:lnTo>
                  <a:lnTo>
                    <a:pt x="2256" y="815"/>
                  </a:lnTo>
                  <a:lnTo>
                    <a:pt x="2271" y="830"/>
                  </a:lnTo>
                  <a:lnTo>
                    <a:pt x="2283" y="847"/>
                  </a:lnTo>
                  <a:lnTo>
                    <a:pt x="2283" y="847"/>
                  </a:lnTo>
                  <a:lnTo>
                    <a:pt x="2292" y="848"/>
                  </a:lnTo>
                  <a:lnTo>
                    <a:pt x="2295" y="847"/>
                  </a:lnTo>
                  <a:lnTo>
                    <a:pt x="2296" y="846"/>
                  </a:lnTo>
                  <a:lnTo>
                    <a:pt x="2297" y="844"/>
                  </a:lnTo>
                  <a:lnTo>
                    <a:pt x="2297" y="842"/>
                  </a:lnTo>
                  <a:lnTo>
                    <a:pt x="2296" y="835"/>
                  </a:lnTo>
                  <a:lnTo>
                    <a:pt x="2292" y="821"/>
                  </a:lnTo>
                  <a:lnTo>
                    <a:pt x="2291" y="814"/>
                  </a:lnTo>
                  <a:lnTo>
                    <a:pt x="2292" y="811"/>
                  </a:lnTo>
                  <a:lnTo>
                    <a:pt x="2294" y="807"/>
                  </a:lnTo>
                  <a:lnTo>
                    <a:pt x="2294" y="807"/>
                  </a:lnTo>
                  <a:lnTo>
                    <a:pt x="2296" y="806"/>
                  </a:lnTo>
                  <a:lnTo>
                    <a:pt x="2299" y="806"/>
                  </a:lnTo>
                  <a:lnTo>
                    <a:pt x="2303" y="807"/>
                  </a:lnTo>
                  <a:lnTo>
                    <a:pt x="2303" y="807"/>
                  </a:lnTo>
                  <a:lnTo>
                    <a:pt x="2305" y="824"/>
                  </a:lnTo>
                  <a:lnTo>
                    <a:pt x="2308" y="839"/>
                  </a:lnTo>
                  <a:lnTo>
                    <a:pt x="2315" y="871"/>
                  </a:lnTo>
                  <a:lnTo>
                    <a:pt x="2315" y="871"/>
                  </a:lnTo>
                  <a:lnTo>
                    <a:pt x="2322" y="879"/>
                  </a:lnTo>
                  <a:lnTo>
                    <a:pt x="2327" y="885"/>
                  </a:lnTo>
                  <a:lnTo>
                    <a:pt x="2340" y="899"/>
                  </a:lnTo>
                  <a:lnTo>
                    <a:pt x="2352" y="912"/>
                  </a:lnTo>
                  <a:lnTo>
                    <a:pt x="2365" y="926"/>
                  </a:lnTo>
                  <a:lnTo>
                    <a:pt x="2365" y="926"/>
                  </a:lnTo>
                  <a:lnTo>
                    <a:pt x="2369" y="929"/>
                  </a:lnTo>
                  <a:lnTo>
                    <a:pt x="2372" y="931"/>
                  </a:lnTo>
                  <a:lnTo>
                    <a:pt x="2375" y="938"/>
                  </a:lnTo>
                  <a:lnTo>
                    <a:pt x="2377" y="940"/>
                  </a:lnTo>
                  <a:lnTo>
                    <a:pt x="2379" y="942"/>
                  </a:lnTo>
                  <a:lnTo>
                    <a:pt x="2383" y="943"/>
                  </a:lnTo>
                  <a:lnTo>
                    <a:pt x="2388" y="942"/>
                  </a:lnTo>
                  <a:lnTo>
                    <a:pt x="2390" y="931"/>
                  </a:lnTo>
                  <a:lnTo>
                    <a:pt x="2390" y="931"/>
                  </a:lnTo>
                  <a:lnTo>
                    <a:pt x="2384" y="919"/>
                  </a:lnTo>
                  <a:lnTo>
                    <a:pt x="2381" y="905"/>
                  </a:lnTo>
                  <a:lnTo>
                    <a:pt x="2378" y="890"/>
                  </a:lnTo>
                  <a:lnTo>
                    <a:pt x="2377" y="876"/>
                  </a:lnTo>
                  <a:lnTo>
                    <a:pt x="2373" y="847"/>
                  </a:lnTo>
                  <a:lnTo>
                    <a:pt x="2370" y="832"/>
                  </a:lnTo>
                  <a:lnTo>
                    <a:pt x="2368" y="818"/>
                  </a:lnTo>
                  <a:lnTo>
                    <a:pt x="2368" y="818"/>
                  </a:lnTo>
                  <a:lnTo>
                    <a:pt x="2366" y="811"/>
                  </a:lnTo>
                  <a:lnTo>
                    <a:pt x="2368" y="806"/>
                  </a:lnTo>
                  <a:lnTo>
                    <a:pt x="2370" y="801"/>
                  </a:lnTo>
                  <a:lnTo>
                    <a:pt x="2372" y="800"/>
                  </a:lnTo>
                  <a:lnTo>
                    <a:pt x="2374" y="798"/>
                  </a:lnTo>
                  <a:lnTo>
                    <a:pt x="2374" y="798"/>
                  </a:lnTo>
                  <a:lnTo>
                    <a:pt x="2377" y="812"/>
                  </a:lnTo>
                  <a:lnTo>
                    <a:pt x="2379" y="826"/>
                  </a:lnTo>
                  <a:lnTo>
                    <a:pt x="2383" y="856"/>
                  </a:lnTo>
                  <a:lnTo>
                    <a:pt x="2386" y="885"/>
                  </a:lnTo>
                  <a:lnTo>
                    <a:pt x="2391" y="913"/>
                  </a:lnTo>
                  <a:lnTo>
                    <a:pt x="2391" y="913"/>
                  </a:lnTo>
                  <a:lnTo>
                    <a:pt x="2391" y="921"/>
                  </a:lnTo>
                  <a:lnTo>
                    <a:pt x="2392" y="929"/>
                  </a:lnTo>
                  <a:lnTo>
                    <a:pt x="2397" y="943"/>
                  </a:lnTo>
                  <a:lnTo>
                    <a:pt x="2402" y="957"/>
                  </a:lnTo>
                  <a:lnTo>
                    <a:pt x="2404" y="963"/>
                  </a:lnTo>
                  <a:lnTo>
                    <a:pt x="2406" y="971"/>
                  </a:lnTo>
                  <a:lnTo>
                    <a:pt x="2406" y="971"/>
                  </a:lnTo>
                  <a:lnTo>
                    <a:pt x="2404" y="974"/>
                  </a:lnTo>
                  <a:lnTo>
                    <a:pt x="2401" y="974"/>
                  </a:lnTo>
                  <a:lnTo>
                    <a:pt x="2398" y="974"/>
                  </a:lnTo>
                  <a:lnTo>
                    <a:pt x="2395" y="974"/>
                  </a:lnTo>
                  <a:lnTo>
                    <a:pt x="2395" y="974"/>
                  </a:lnTo>
                  <a:lnTo>
                    <a:pt x="2379" y="960"/>
                  </a:lnTo>
                  <a:lnTo>
                    <a:pt x="2363" y="943"/>
                  </a:lnTo>
                  <a:lnTo>
                    <a:pt x="2347" y="928"/>
                  </a:lnTo>
                  <a:lnTo>
                    <a:pt x="2332" y="911"/>
                  </a:lnTo>
                  <a:lnTo>
                    <a:pt x="2332" y="911"/>
                  </a:lnTo>
                  <a:lnTo>
                    <a:pt x="2332" y="920"/>
                  </a:lnTo>
                  <a:lnTo>
                    <a:pt x="2333" y="928"/>
                  </a:lnTo>
                  <a:lnTo>
                    <a:pt x="2340" y="943"/>
                  </a:lnTo>
                  <a:lnTo>
                    <a:pt x="2346" y="960"/>
                  </a:lnTo>
                  <a:lnTo>
                    <a:pt x="2351" y="975"/>
                  </a:lnTo>
                  <a:lnTo>
                    <a:pt x="2351" y="975"/>
                  </a:lnTo>
                  <a:lnTo>
                    <a:pt x="2350" y="974"/>
                  </a:lnTo>
                  <a:lnTo>
                    <a:pt x="2349" y="974"/>
                  </a:lnTo>
                  <a:lnTo>
                    <a:pt x="2346" y="975"/>
                  </a:lnTo>
                  <a:lnTo>
                    <a:pt x="2346" y="975"/>
                  </a:lnTo>
                  <a:lnTo>
                    <a:pt x="2334" y="953"/>
                  </a:lnTo>
                  <a:lnTo>
                    <a:pt x="2323" y="933"/>
                  </a:lnTo>
                  <a:lnTo>
                    <a:pt x="2318" y="921"/>
                  </a:lnTo>
                  <a:lnTo>
                    <a:pt x="2313" y="910"/>
                  </a:lnTo>
                  <a:lnTo>
                    <a:pt x="2309" y="898"/>
                  </a:lnTo>
                  <a:lnTo>
                    <a:pt x="2306" y="887"/>
                  </a:lnTo>
                  <a:lnTo>
                    <a:pt x="2273" y="856"/>
                  </a:lnTo>
                  <a:lnTo>
                    <a:pt x="2273" y="856"/>
                  </a:lnTo>
                  <a:lnTo>
                    <a:pt x="2267" y="850"/>
                  </a:lnTo>
                  <a:lnTo>
                    <a:pt x="2260" y="843"/>
                  </a:lnTo>
                  <a:lnTo>
                    <a:pt x="2246" y="833"/>
                  </a:lnTo>
                  <a:lnTo>
                    <a:pt x="2241" y="826"/>
                  </a:lnTo>
                  <a:lnTo>
                    <a:pt x="2236" y="820"/>
                  </a:lnTo>
                  <a:lnTo>
                    <a:pt x="2232" y="812"/>
                  </a:lnTo>
                  <a:lnTo>
                    <a:pt x="2230" y="803"/>
                  </a:lnTo>
                  <a:lnTo>
                    <a:pt x="2230" y="803"/>
                  </a:lnTo>
                  <a:lnTo>
                    <a:pt x="2227" y="802"/>
                  </a:lnTo>
                  <a:lnTo>
                    <a:pt x="2223" y="801"/>
                  </a:lnTo>
                  <a:lnTo>
                    <a:pt x="2222" y="800"/>
                  </a:lnTo>
                  <a:lnTo>
                    <a:pt x="2221" y="797"/>
                  </a:lnTo>
                  <a:lnTo>
                    <a:pt x="2221" y="797"/>
                  </a:lnTo>
                  <a:lnTo>
                    <a:pt x="2209" y="786"/>
                  </a:lnTo>
                  <a:lnTo>
                    <a:pt x="2209" y="786"/>
                  </a:lnTo>
                  <a:lnTo>
                    <a:pt x="2209" y="806"/>
                  </a:lnTo>
                  <a:lnTo>
                    <a:pt x="2209" y="825"/>
                  </a:lnTo>
                  <a:lnTo>
                    <a:pt x="2212" y="844"/>
                  </a:lnTo>
                  <a:lnTo>
                    <a:pt x="2214" y="864"/>
                  </a:lnTo>
                  <a:lnTo>
                    <a:pt x="2221" y="901"/>
                  </a:lnTo>
                  <a:lnTo>
                    <a:pt x="2230" y="938"/>
                  </a:lnTo>
                  <a:lnTo>
                    <a:pt x="2230" y="938"/>
                  </a:lnTo>
                  <a:lnTo>
                    <a:pt x="2235" y="957"/>
                  </a:lnTo>
                  <a:lnTo>
                    <a:pt x="2241" y="977"/>
                  </a:lnTo>
                  <a:lnTo>
                    <a:pt x="2246" y="997"/>
                  </a:lnTo>
                  <a:lnTo>
                    <a:pt x="2251" y="1017"/>
                  </a:lnTo>
                  <a:lnTo>
                    <a:pt x="2251" y="1017"/>
                  </a:lnTo>
                  <a:lnTo>
                    <a:pt x="2245" y="1003"/>
                  </a:lnTo>
                  <a:lnTo>
                    <a:pt x="2239" y="989"/>
                  </a:lnTo>
                  <a:lnTo>
                    <a:pt x="2228" y="960"/>
                  </a:lnTo>
                  <a:lnTo>
                    <a:pt x="2219" y="929"/>
                  </a:lnTo>
                  <a:lnTo>
                    <a:pt x="2208" y="899"/>
                  </a:lnTo>
                  <a:lnTo>
                    <a:pt x="2208" y="899"/>
                  </a:lnTo>
                  <a:lnTo>
                    <a:pt x="2203" y="876"/>
                  </a:lnTo>
                  <a:lnTo>
                    <a:pt x="2199" y="853"/>
                  </a:lnTo>
                  <a:lnTo>
                    <a:pt x="2196" y="830"/>
                  </a:lnTo>
                  <a:lnTo>
                    <a:pt x="2194" y="807"/>
                  </a:lnTo>
                  <a:lnTo>
                    <a:pt x="2194" y="783"/>
                  </a:lnTo>
                  <a:lnTo>
                    <a:pt x="2195" y="760"/>
                  </a:lnTo>
                  <a:lnTo>
                    <a:pt x="2198" y="737"/>
                  </a:lnTo>
                  <a:lnTo>
                    <a:pt x="2200" y="715"/>
                  </a:lnTo>
                  <a:lnTo>
                    <a:pt x="2204" y="692"/>
                  </a:lnTo>
                  <a:lnTo>
                    <a:pt x="2209" y="669"/>
                  </a:lnTo>
                  <a:lnTo>
                    <a:pt x="2214" y="647"/>
                  </a:lnTo>
                  <a:lnTo>
                    <a:pt x="2221" y="627"/>
                  </a:lnTo>
                  <a:lnTo>
                    <a:pt x="2235" y="585"/>
                  </a:lnTo>
                  <a:lnTo>
                    <a:pt x="2251" y="545"/>
                  </a:lnTo>
                  <a:lnTo>
                    <a:pt x="2259" y="540"/>
                  </a:lnTo>
                  <a:lnTo>
                    <a:pt x="2259" y="540"/>
                  </a:lnTo>
                  <a:lnTo>
                    <a:pt x="2260" y="535"/>
                  </a:lnTo>
                  <a:lnTo>
                    <a:pt x="2262" y="531"/>
                  </a:lnTo>
                  <a:lnTo>
                    <a:pt x="2263" y="527"/>
                  </a:lnTo>
                  <a:lnTo>
                    <a:pt x="2262" y="525"/>
                  </a:lnTo>
                  <a:lnTo>
                    <a:pt x="2260" y="523"/>
                  </a:lnTo>
                  <a:lnTo>
                    <a:pt x="2260" y="523"/>
                  </a:lnTo>
                  <a:lnTo>
                    <a:pt x="2146" y="522"/>
                  </a:lnTo>
                  <a:lnTo>
                    <a:pt x="2089" y="523"/>
                  </a:lnTo>
                  <a:lnTo>
                    <a:pt x="2061" y="525"/>
                  </a:lnTo>
                  <a:lnTo>
                    <a:pt x="2033" y="527"/>
                  </a:lnTo>
                  <a:lnTo>
                    <a:pt x="2030" y="526"/>
                  </a:lnTo>
                  <a:lnTo>
                    <a:pt x="2030" y="526"/>
                  </a:lnTo>
                  <a:lnTo>
                    <a:pt x="1961" y="525"/>
                  </a:lnTo>
                  <a:lnTo>
                    <a:pt x="1891" y="525"/>
                  </a:lnTo>
                  <a:lnTo>
                    <a:pt x="1820" y="526"/>
                  </a:lnTo>
                  <a:lnTo>
                    <a:pt x="1752" y="526"/>
                  </a:lnTo>
                  <a:lnTo>
                    <a:pt x="1752" y="526"/>
                  </a:lnTo>
                  <a:lnTo>
                    <a:pt x="1746" y="525"/>
                  </a:lnTo>
                  <a:lnTo>
                    <a:pt x="1738" y="525"/>
                  </a:lnTo>
                  <a:lnTo>
                    <a:pt x="1724" y="526"/>
                  </a:lnTo>
                  <a:lnTo>
                    <a:pt x="1711" y="527"/>
                  </a:lnTo>
                  <a:lnTo>
                    <a:pt x="1704" y="527"/>
                  </a:lnTo>
                  <a:lnTo>
                    <a:pt x="1697" y="526"/>
                  </a:lnTo>
                  <a:lnTo>
                    <a:pt x="1697" y="526"/>
                  </a:lnTo>
                  <a:lnTo>
                    <a:pt x="1694" y="527"/>
                  </a:lnTo>
                  <a:lnTo>
                    <a:pt x="1691" y="530"/>
                  </a:lnTo>
                  <a:lnTo>
                    <a:pt x="1683" y="531"/>
                  </a:lnTo>
                  <a:lnTo>
                    <a:pt x="1676" y="534"/>
                  </a:lnTo>
                  <a:lnTo>
                    <a:pt x="1673" y="536"/>
                  </a:lnTo>
                  <a:lnTo>
                    <a:pt x="1670" y="539"/>
                  </a:lnTo>
                  <a:lnTo>
                    <a:pt x="1670" y="539"/>
                  </a:lnTo>
                  <a:lnTo>
                    <a:pt x="1659" y="560"/>
                  </a:lnTo>
                  <a:lnTo>
                    <a:pt x="1650" y="582"/>
                  </a:lnTo>
                  <a:lnTo>
                    <a:pt x="1641" y="605"/>
                  </a:lnTo>
                  <a:lnTo>
                    <a:pt x="1633" y="628"/>
                  </a:lnTo>
                  <a:lnTo>
                    <a:pt x="1628" y="653"/>
                  </a:lnTo>
                  <a:lnTo>
                    <a:pt x="1622" y="676"/>
                  </a:lnTo>
                  <a:lnTo>
                    <a:pt x="1613" y="725"/>
                  </a:lnTo>
                  <a:lnTo>
                    <a:pt x="1598" y="723"/>
                  </a:lnTo>
                  <a:lnTo>
                    <a:pt x="1598" y="723"/>
                  </a:lnTo>
                  <a:lnTo>
                    <a:pt x="1591" y="722"/>
                  </a:lnTo>
                  <a:lnTo>
                    <a:pt x="1586" y="723"/>
                  </a:lnTo>
                  <a:lnTo>
                    <a:pt x="1582" y="728"/>
                  </a:lnTo>
                  <a:lnTo>
                    <a:pt x="1580" y="733"/>
                  </a:lnTo>
                  <a:lnTo>
                    <a:pt x="1580" y="733"/>
                  </a:lnTo>
                  <a:lnTo>
                    <a:pt x="1581" y="738"/>
                  </a:lnTo>
                  <a:lnTo>
                    <a:pt x="1585" y="743"/>
                  </a:lnTo>
                  <a:lnTo>
                    <a:pt x="1587" y="746"/>
                  </a:lnTo>
                  <a:lnTo>
                    <a:pt x="1592" y="750"/>
                  </a:lnTo>
                  <a:lnTo>
                    <a:pt x="1601" y="755"/>
                  </a:lnTo>
                  <a:lnTo>
                    <a:pt x="1606" y="757"/>
                  </a:lnTo>
                  <a:lnTo>
                    <a:pt x="1610" y="761"/>
                  </a:lnTo>
                  <a:lnTo>
                    <a:pt x="1610" y="761"/>
                  </a:lnTo>
                  <a:lnTo>
                    <a:pt x="1608" y="780"/>
                  </a:lnTo>
                  <a:lnTo>
                    <a:pt x="1606" y="801"/>
                  </a:lnTo>
                  <a:lnTo>
                    <a:pt x="1606" y="820"/>
                  </a:lnTo>
                  <a:lnTo>
                    <a:pt x="1606" y="839"/>
                  </a:lnTo>
                  <a:lnTo>
                    <a:pt x="1610" y="878"/>
                  </a:lnTo>
                  <a:lnTo>
                    <a:pt x="1617" y="916"/>
                  </a:lnTo>
                  <a:lnTo>
                    <a:pt x="1626" y="953"/>
                  </a:lnTo>
                  <a:lnTo>
                    <a:pt x="1637" y="989"/>
                  </a:lnTo>
                  <a:lnTo>
                    <a:pt x="1650" y="1023"/>
                  </a:lnTo>
                  <a:lnTo>
                    <a:pt x="1667" y="1057"/>
                  </a:lnTo>
                  <a:lnTo>
                    <a:pt x="1667" y="1057"/>
                  </a:lnTo>
                  <a:lnTo>
                    <a:pt x="1660" y="1057"/>
                  </a:lnTo>
                  <a:lnTo>
                    <a:pt x="1653" y="1057"/>
                  </a:lnTo>
                  <a:lnTo>
                    <a:pt x="1637" y="1055"/>
                  </a:lnTo>
                  <a:lnTo>
                    <a:pt x="1631" y="1057"/>
                  </a:lnTo>
                  <a:lnTo>
                    <a:pt x="1624" y="1058"/>
                  </a:lnTo>
                  <a:lnTo>
                    <a:pt x="1621" y="1062"/>
                  </a:lnTo>
                  <a:lnTo>
                    <a:pt x="1617" y="1067"/>
                  </a:lnTo>
                  <a:lnTo>
                    <a:pt x="1617" y="1070"/>
                  </a:lnTo>
                  <a:lnTo>
                    <a:pt x="1617" y="1070"/>
                  </a:lnTo>
                  <a:lnTo>
                    <a:pt x="1617" y="1073"/>
                  </a:lnTo>
                  <a:lnTo>
                    <a:pt x="1617" y="1076"/>
                  </a:lnTo>
                  <a:lnTo>
                    <a:pt x="1618" y="1077"/>
                  </a:lnTo>
                  <a:lnTo>
                    <a:pt x="1621" y="1078"/>
                  </a:lnTo>
                  <a:lnTo>
                    <a:pt x="1627" y="1081"/>
                  </a:lnTo>
                  <a:lnTo>
                    <a:pt x="1633" y="1084"/>
                  </a:lnTo>
                  <a:lnTo>
                    <a:pt x="1633" y="1084"/>
                  </a:lnTo>
                  <a:lnTo>
                    <a:pt x="1690" y="1081"/>
                  </a:lnTo>
                  <a:lnTo>
                    <a:pt x="1747" y="1081"/>
                  </a:lnTo>
                  <a:lnTo>
                    <a:pt x="1864" y="1081"/>
                  </a:lnTo>
                  <a:lnTo>
                    <a:pt x="1923" y="1082"/>
                  </a:lnTo>
                  <a:lnTo>
                    <a:pt x="1981" y="1082"/>
                  </a:lnTo>
                  <a:lnTo>
                    <a:pt x="2039" y="1081"/>
                  </a:lnTo>
                  <a:lnTo>
                    <a:pt x="2097" y="1078"/>
                  </a:lnTo>
                  <a:lnTo>
                    <a:pt x="2097" y="1078"/>
                  </a:lnTo>
                  <a:lnTo>
                    <a:pt x="2134" y="1078"/>
                  </a:lnTo>
                  <a:lnTo>
                    <a:pt x="2134" y="1078"/>
                  </a:lnTo>
                  <a:lnTo>
                    <a:pt x="2143" y="1080"/>
                  </a:lnTo>
                  <a:lnTo>
                    <a:pt x="2152" y="1078"/>
                  </a:lnTo>
                  <a:lnTo>
                    <a:pt x="2172" y="1077"/>
                  </a:lnTo>
                  <a:lnTo>
                    <a:pt x="2182" y="1077"/>
                  </a:lnTo>
                  <a:lnTo>
                    <a:pt x="2191" y="1078"/>
                  </a:lnTo>
                  <a:lnTo>
                    <a:pt x="2200" y="1081"/>
                  </a:lnTo>
                  <a:lnTo>
                    <a:pt x="2208" y="1086"/>
                  </a:lnTo>
                  <a:lnTo>
                    <a:pt x="2208" y="1086"/>
                  </a:lnTo>
                  <a:lnTo>
                    <a:pt x="2204" y="1087"/>
                  </a:lnTo>
                  <a:lnTo>
                    <a:pt x="2200" y="1089"/>
                  </a:lnTo>
                  <a:lnTo>
                    <a:pt x="2192" y="1089"/>
                  </a:lnTo>
                  <a:lnTo>
                    <a:pt x="2185" y="1090"/>
                  </a:lnTo>
                  <a:lnTo>
                    <a:pt x="2181" y="1090"/>
                  </a:lnTo>
                  <a:lnTo>
                    <a:pt x="2177" y="1091"/>
                  </a:lnTo>
                  <a:lnTo>
                    <a:pt x="2177" y="1091"/>
                  </a:lnTo>
                  <a:lnTo>
                    <a:pt x="2164" y="1091"/>
                  </a:lnTo>
                  <a:lnTo>
                    <a:pt x="2152" y="1091"/>
                  </a:lnTo>
                  <a:lnTo>
                    <a:pt x="2141" y="1091"/>
                  </a:lnTo>
                  <a:lnTo>
                    <a:pt x="2136" y="1090"/>
                  </a:lnTo>
                  <a:lnTo>
                    <a:pt x="2130" y="1087"/>
                  </a:lnTo>
                  <a:lnTo>
                    <a:pt x="2130" y="1090"/>
                  </a:lnTo>
                  <a:lnTo>
                    <a:pt x="2130" y="1090"/>
                  </a:lnTo>
                  <a:lnTo>
                    <a:pt x="2093" y="1093"/>
                  </a:lnTo>
                  <a:lnTo>
                    <a:pt x="2054" y="1094"/>
                  </a:lnTo>
                  <a:lnTo>
                    <a:pt x="1978" y="1094"/>
                  </a:lnTo>
                  <a:lnTo>
                    <a:pt x="1901" y="1094"/>
                  </a:lnTo>
                  <a:lnTo>
                    <a:pt x="1862" y="1094"/>
                  </a:lnTo>
                  <a:lnTo>
                    <a:pt x="1824" y="1094"/>
                  </a:lnTo>
                  <a:lnTo>
                    <a:pt x="1814" y="1100"/>
                  </a:lnTo>
                  <a:lnTo>
                    <a:pt x="1814" y="1100"/>
                  </a:lnTo>
                  <a:lnTo>
                    <a:pt x="1810" y="1098"/>
                  </a:lnTo>
                  <a:lnTo>
                    <a:pt x="1806" y="1095"/>
                  </a:lnTo>
                  <a:lnTo>
                    <a:pt x="1801" y="1096"/>
                  </a:lnTo>
                  <a:lnTo>
                    <a:pt x="1796" y="1096"/>
                  </a:lnTo>
                  <a:lnTo>
                    <a:pt x="1787" y="1099"/>
                  </a:lnTo>
                  <a:lnTo>
                    <a:pt x="1782" y="1098"/>
                  </a:lnTo>
                  <a:lnTo>
                    <a:pt x="1778" y="1095"/>
                  </a:lnTo>
                  <a:lnTo>
                    <a:pt x="1778" y="1095"/>
                  </a:lnTo>
                  <a:lnTo>
                    <a:pt x="1768" y="1098"/>
                  </a:lnTo>
                  <a:lnTo>
                    <a:pt x="1757" y="1098"/>
                  </a:lnTo>
                  <a:lnTo>
                    <a:pt x="1737" y="1096"/>
                  </a:lnTo>
                  <a:lnTo>
                    <a:pt x="1718" y="1095"/>
                  </a:lnTo>
                  <a:lnTo>
                    <a:pt x="1708" y="1095"/>
                  </a:lnTo>
                  <a:lnTo>
                    <a:pt x="1697" y="1096"/>
                  </a:lnTo>
                  <a:lnTo>
                    <a:pt x="1697" y="1096"/>
                  </a:lnTo>
                  <a:lnTo>
                    <a:pt x="1672" y="1098"/>
                  </a:lnTo>
                  <a:lnTo>
                    <a:pt x="1645" y="1100"/>
                  </a:lnTo>
                  <a:lnTo>
                    <a:pt x="1645" y="1100"/>
                  </a:lnTo>
                  <a:lnTo>
                    <a:pt x="1642" y="1103"/>
                  </a:lnTo>
                  <a:lnTo>
                    <a:pt x="1642" y="1105"/>
                  </a:lnTo>
                  <a:lnTo>
                    <a:pt x="1642" y="1108"/>
                  </a:lnTo>
                  <a:lnTo>
                    <a:pt x="1645" y="1110"/>
                  </a:lnTo>
                  <a:lnTo>
                    <a:pt x="1645" y="1110"/>
                  </a:lnTo>
                  <a:lnTo>
                    <a:pt x="1635" y="1136"/>
                  </a:lnTo>
                  <a:lnTo>
                    <a:pt x="1626" y="1163"/>
                  </a:lnTo>
                  <a:lnTo>
                    <a:pt x="1622" y="1177"/>
                  </a:lnTo>
                  <a:lnTo>
                    <a:pt x="1618" y="1191"/>
                  </a:lnTo>
                  <a:lnTo>
                    <a:pt x="1617" y="1206"/>
                  </a:lnTo>
                  <a:lnTo>
                    <a:pt x="1615" y="1222"/>
                  </a:lnTo>
                  <a:lnTo>
                    <a:pt x="1615" y="1222"/>
                  </a:lnTo>
                  <a:lnTo>
                    <a:pt x="1621" y="1231"/>
                  </a:lnTo>
                  <a:lnTo>
                    <a:pt x="1627" y="1237"/>
                  </a:lnTo>
                  <a:lnTo>
                    <a:pt x="1635" y="1244"/>
                  </a:lnTo>
                  <a:lnTo>
                    <a:pt x="1644" y="1249"/>
                  </a:lnTo>
                  <a:lnTo>
                    <a:pt x="1662" y="1259"/>
                  </a:lnTo>
                  <a:lnTo>
                    <a:pt x="1677" y="1269"/>
                  </a:lnTo>
                  <a:lnTo>
                    <a:pt x="1677" y="1269"/>
                  </a:lnTo>
                  <a:lnTo>
                    <a:pt x="1687" y="1275"/>
                  </a:lnTo>
                  <a:lnTo>
                    <a:pt x="1696" y="1282"/>
                  </a:lnTo>
                  <a:lnTo>
                    <a:pt x="1705" y="1288"/>
                  </a:lnTo>
                  <a:lnTo>
                    <a:pt x="1715" y="1293"/>
                  </a:lnTo>
                  <a:lnTo>
                    <a:pt x="1715" y="1293"/>
                  </a:lnTo>
                  <a:lnTo>
                    <a:pt x="1720" y="1297"/>
                  </a:lnTo>
                  <a:lnTo>
                    <a:pt x="1728" y="1300"/>
                  </a:lnTo>
                  <a:lnTo>
                    <a:pt x="1741" y="1304"/>
                  </a:lnTo>
                  <a:lnTo>
                    <a:pt x="1747" y="1306"/>
                  </a:lnTo>
                  <a:lnTo>
                    <a:pt x="1754" y="1310"/>
                  </a:lnTo>
                  <a:lnTo>
                    <a:pt x="1757" y="1315"/>
                  </a:lnTo>
                  <a:lnTo>
                    <a:pt x="1759" y="1322"/>
                  </a:lnTo>
                  <a:lnTo>
                    <a:pt x="1759" y="1322"/>
                  </a:lnTo>
                  <a:lnTo>
                    <a:pt x="1760" y="1324"/>
                  </a:lnTo>
                  <a:lnTo>
                    <a:pt x="1760" y="1327"/>
                  </a:lnTo>
                  <a:lnTo>
                    <a:pt x="1757" y="1331"/>
                  </a:lnTo>
                  <a:lnTo>
                    <a:pt x="1752" y="1334"/>
                  </a:lnTo>
                  <a:lnTo>
                    <a:pt x="1750" y="1338"/>
                  </a:lnTo>
                  <a:lnTo>
                    <a:pt x="1750" y="1338"/>
                  </a:lnTo>
                  <a:lnTo>
                    <a:pt x="1749" y="1341"/>
                  </a:lnTo>
                  <a:lnTo>
                    <a:pt x="1749" y="1343"/>
                  </a:lnTo>
                  <a:lnTo>
                    <a:pt x="1750" y="1348"/>
                  </a:lnTo>
                  <a:lnTo>
                    <a:pt x="1754" y="1352"/>
                  </a:lnTo>
                  <a:lnTo>
                    <a:pt x="1755" y="1355"/>
                  </a:lnTo>
                  <a:lnTo>
                    <a:pt x="1755" y="1357"/>
                  </a:lnTo>
                  <a:lnTo>
                    <a:pt x="1755" y="1357"/>
                  </a:lnTo>
                  <a:lnTo>
                    <a:pt x="1766" y="1375"/>
                  </a:lnTo>
                  <a:lnTo>
                    <a:pt x="1778" y="1393"/>
                  </a:lnTo>
                  <a:lnTo>
                    <a:pt x="1788" y="1411"/>
                  </a:lnTo>
                  <a:lnTo>
                    <a:pt x="1800" y="1428"/>
                  </a:lnTo>
                  <a:lnTo>
                    <a:pt x="1800" y="1428"/>
                  </a:lnTo>
                  <a:lnTo>
                    <a:pt x="1804" y="1439"/>
                  </a:lnTo>
                  <a:lnTo>
                    <a:pt x="1810" y="1452"/>
                  </a:lnTo>
                  <a:lnTo>
                    <a:pt x="1816" y="1462"/>
                  </a:lnTo>
                  <a:lnTo>
                    <a:pt x="1824" y="1473"/>
                  </a:lnTo>
                  <a:lnTo>
                    <a:pt x="1841" y="1493"/>
                  </a:lnTo>
                  <a:lnTo>
                    <a:pt x="1855" y="1513"/>
                  </a:lnTo>
                  <a:lnTo>
                    <a:pt x="1855" y="1513"/>
                  </a:lnTo>
                  <a:lnTo>
                    <a:pt x="1861" y="1522"/>
                  </a:lnTo>
                  <a:lnTo>
                    <a:pt x="1866" y="1530"/>
                  </a:lnTo>
                  <a:lnTo>
                    <a:pt x="1873" y="1538"/>
                  </a:lnTo>
                  <a:lnTo>
                    <a:pt x="1878" y="1545"/>
                  </a:lnTo>
                  <a:lnTo>
                    <a:pt x="1878" y="1545"/>
                  </a:lnTo>
                  <a:lnTo>
                    <a:pt x="1880" y="1547"/>
                  </a:lnTo>
                  <a:lnTo>
                    <a:pt x="1883" y="1545"/>
                  </a:lnTo>
                  <a:lnTo>
                    <a:pt x="1888" y="1544"/>
                  </a:lnTo>
                  <a:lnTo>
                    <a:pt x="1888" y="1544"/>
                  </a:lnTo>
                  <a:lnTo>
                    <a:pt x="1892" y="1545"/>
                  </a:lnTo>
                  <a:lnTo>
                    <a:pt x="1893" y="1548"/>
                  </a:lnTo>
                  <a:lnTo>
                    <a:pt x="1894" y="1552"/>
                  </a:lnTo>
                  <a:lnTo>
                    <a:pt x="1894" y="1556"/>
                  </a:lnTo>
                  <a:lnTo>
                    <a:pt x="1893" y="1563"/>
                  </a:lnTo>
                  <a:lnTo>
                    <a:pt x="1893" y="1567"/>
                  </a:lnTo>
                  <a:lnTo>
                    <a:pt x="1894" y="1571"/>
                  </a:lnTo>
                  <a:lnTo>
                    <a:pt x="1894" y="1571"/>
                  </a:lnTo>
                  <a:lnTo>
                    <a:pt x="1928" y="1631"/>
                  </a:lnTo>
                  <a:lnTo>
                    <a:pt x="1944" y="1662"/>
                  </a:lnTo>
                  <a:lnTo>
                    <a:pt x="1961" y="1693"/>
                  </a:lnTo>
                  <a:lnTo>
                    <a:pt x="1958" y="1696"/>
                  </a:lnTo>
                  <a:lnTo>
                    <a:pt x="1958" y="1696"/>
                  </a:lnTo>
                  <a:lnTo>
                    <a:pt x="1944" y="1672"/>
                  </a:lnTo>
                  <a:lnTo>
                    <a:pt x="1929" y="1649"/>
                  </a:lnTo>
                  <a:lnTo>
                    <a:pt x="1929" y="1649"/>
                  </a:lnTo>
                  <a:lnTo>
                    <a:pt x="1924" y="1641"/>
                  </a:lnTo>
                  <a:lnTo>
                    <a:pt x="1919" y="1634"/>
                  </a:lnTo>
                  <a:lnTo>
                    <a:pt x="1911" y="1618"/>
                  </a:lnTo>
                  <a:lnTo>
                    <a:pt x="1902" y="1603"/>
                  </a:lnTo>
                  <a:lnTo>
                    <a:pt x="1898" y="1597"/>
                  </a:lnTo>
                  <a:lnTo>
                    <a:pt x="1892" y="1590"/>
                  </a:lnTo>
                  <a:lnTo>
                    <a:pt x="1892" y="1590"/>
                  </a:lnTo>
                  <a:lnTo>
                    <a:pt x="1888" y="1597"/>
                  </a:lnTo>
                  <a:lnTo>
                    <a:pt x="1887" y="1600"/>
                  </a:lnTo>
                  <a:lnTo>
                    <a:pt x="1888" y="1606"/>
                  </a:lnTo>
                  <a:lnTo>
                    <a:pt x="1888" y="1606"/>
                  </a:lnTo>
                  <a:lnTo>
                    <a:pt x="1892" y="1618"/>
                  </a:lnTo>
                  <a:lnTo>
                    <a:pt x="1893" y="1632"/>
                  </a:lnTo>
                  <a:lnTo>
                    <a:pt x="1897" y="1659"/>
                  </a:lnTo>
                  <a:lnTo>
                    <a:pt x="1901" y="1686"/>
                  </a:lnTo>
                  <a:lnTo>
                    <a:pt x="1903" y="1700"/>
                  </a:lnTo>
                  <a:lnTo>
                    <a:pt x="1907" y="1713"/>
                  </a:lnTo>
                  <a:lnTo>
                    <a:pt x="1907" y="1713"/>
                  </a:lnTo>
                  <a:lnTo>
                    <a:pt x="1925" y="1714"/>
                  </a:lnTo>
                  <a:lnTo>
                    <a:pt x="1942" y="1716"/>
                  </a:lnTo>
                  <a:lnTo>
                    <a:pt x="1949" y="1717"/>
                  </a:lnTo>
                  <a:lnTo>
                    <a:pt x="1957" y="1719"/>
                  </a:lnTo>
                  <a:lnTo>
                    <a:pt x="1962" y="1725"/>
                  </a:lnTo>
                  <a:lnTo>
                    <a:pt x="1969" y="1731"/>
                  </a:lnTo>
                  <a:lnTo>
                    <a:pt x="1969" y="1731"/>
                  </a:lnTo>
                  <a:lnTo>
                    <a:pt x="1969" y="1742"/>
                  </a:lnTo>
                  <a:lnTo>
                    <a:pt x="1970" y="1754"/>
                  </a:lnTo>
                  <a:lnTo>
                    <a:pt x="1970" y="1765"/>
                  </a:lnTo>
                  <a:lnTo>
                    <a:pt x="1969" y="1777"/>
                  </a:lnTo>
                  <a:lnTo>
                    <a:pt x="1793" y="1778"/>
                  </a:lnTo>
                  <a:lnTo>
                    <a:pt x="1793" y="1778"/>
                  </a:lnTo>
                  <a:lnTo>
                    <a:pt x="1791" y="1776"/>
                  </a:lnTo>
                  <a:lnTo>
                    <a:pt x="1788" y="1772"/>
                  </a:lnTo>
                  <a:lnTo>
                    <a:pt x="1786" y="1768"/>
                  </a:lnTo>
                  <a:lnTo>
                    <a:pt x="1786" y="1764"/>
                  </a:lnTo>
                  <a:lnTo>
                    <a:pt x="1786" y="1764"/>
                  </a:lnTo>
                  <a:lnTo>
                    <a:pt x="1789" y="1754"/>
                  </a:lnTo>
                  <a:lnTo>
                    <a:pt x="1789" y="1749"/>
                  </a:lnTo>
                  <a:lnTo>
                    <a:pt x="1787" y="1744"/>
                  </a:lnTo>
                  <a:lnTo>
                    <a:pt x="1787" y="1744"/>
                  </a:lnTo>
                  <a:lnTo>
                    <a:pt x="1791" y="1746"/>
                  </a:lnTo>
                  <a:lnTo>
                    <a:pt x="1793" y="1749"/>
                  </a:lnTo>
                  <a:lnTo>
                    <a:pt x="1793" y="1750"/>
                  </a:lnTo>
                  <a:lnTo>
                    <a:pt x="1793" y="1750"/>
                  </a:lnTo>
                  <a:lnTo>
                    <a:pt x="1798" y="1750"/>
                  </a:lnTo>
                  <a:lnTo>
                    <a:pt x="1801" y="1750"/>
                  </a:lnTo>
                  <a:lnTo>
                    <a:pt x="1804" y="1750"/>
                  </a:lnTo>
                  <a:lnTo>
                    <a:pt x="1804" y="1750"/>
                  </a:lnTo>
                  <a:lnTo>
                    <a:pt x="1806" y="1746"/>
                  </a:lnTo>
                  <a:lnTo>
                    <a:pt x="1810" y="1744"/>
                  </a:lnTo>
                  <a:lnTo>
                    <a:pt x="1814" y="1741"/>
                  </a:lnTo>
                  <a:lnTo>
                    <a:pt x="1818" y="1740"/>
                  </a:lnTo>
                  <a:lnTo>
                    <a:pt x="1836" y="1736"/>
                  </a:lnTo>
                  <a:lnTo>
                    <a:pt x="1836" y="1736"/>
                  </a:lnTo>
                  <a:lnTo>
                    <a:pt x="1842" y="1735"/>
                  </a:lnTo>
                  <a:lnTo>
                    <a:pt x="1847" y="1733"/>
                  </a:lnTo>
                  <a:lnTo>
                    <a:pt x="1852" y="1730"/>
                  </a:lnTo>
                  <a:lnTo>
                    <a:pt x="1853" y="1727"/>
                  </a:lnTo>
                  <a:lnTo>
                    <a:pt x="1853" y="1723"/>
                  </a:lnTo>
                  <a:lnTo>
                    <a:pt x="1853" y="1723"/>
                  </a:lnTo>
                  <a:lnTo>
                    <a:pt x="1847" y="1713"/>
                  </a:lnTo>
                  <a:lnTo>
                    <a:pt x="1841" y="1700"/>
                  </a:lnTo>
                  <a:lnTo>
                    <a:pt x="1829" y="1676"/>
                  </a:lnTo>
                  <a:lnTo>
                    <a:pt x="1820" y="1650"/>
                  </a:lnTo>
                  <a:lnTo>
                    <a:pt x="1810" y="1625"/>
                  </a:lnTo>
                  <a:lnTo>
                    <a:pt x="1810" y="1625"/>
                  </a:lnTo>
                  <a:lnTo>
                    <a:pt x="1805" y="1603"/>
                  </a:lnTo>
                  <a:lnTo>
                    <a:pt x="1801" y="1591"/>
                  </a:lnTo>
                  <a:lnTo>
                    <a:pt x="1798" y="1580"/>
                  </a:lnTo>
                  <a:lnTo>
                    <a:pt x="1797" y="1568"/>
                  </a:lnTo>
                  <a:lnTo>
                    <a:pt x="1798" y="1557"/>
                  </a:lnTo>
                  <a:lnTo>
                    <a:pt x="1801" y="1547"/>
                  </a:lnTo>
                  <a:lnTo>
                    <a:pt x="1804" y="1542"/>
                  </a:lnTo>
                  <a:lnTo>
                    <a:pt x="1806" y="1536"/>
                  </a:lnTo>
                  <a:lnTo>
                    <a:pt x="1806" y="1536"/>
                  </a:lnTo>
                  <a:lnTo>
                    <a:pt x="1807" y="1540"/>
                  </a:lnTo>
                  <a:lnTo>
                    <a:pt x="1809" y="1543"/>
                  </a:lnTo>
                  <a:lnTo>
                    <a:pt x="1812" y="1547"/>
                  </a:lnTo>
                  <a:lnTo>
                    <a:pt x="1816" y="1551"/>
                  </a:lnTo>
                  <a:lnTo>
                    <a:pt x="1818" y="1553"/>
                  </a:lnTo>
                  <a:lnTo>
                    <a:pt x="1819" y="1557"/>
                  </a:lnTo>
                  <a:lnTo>
                    <a:pt x="1819" y="1557"/>
                  </a:lnTo>
                  <a:lnTo>
                    <a:pt x="1816" y="1561"/>
                  </a:lnTo>
                  <a:lnTo>
                    <a:pt x="1815" y="1566"/>
                  </a:lnTo>
                  <a:lnTo>
                    <a:pt x="1816" y="1574"/>
                  </a:lnTo>
                  <a:lnTo>
                    <a:pt x="1819" y="1584"/>
                  </a:lnTo>
                  <a:lnTo>
                    <a:pt x="1819" y="1588"/>
                  </a:lnTo>
                  <a:lnTo>
                    <a:pt x="1819" y="1593"/>
                  </a:lnTo>
                  <a:lnTo>
                    <a:pt x="1819" y="1593"/>
                  </a:lnTo>
                  <a:lnTo>
                    <a:pt x="1821" y="1612"/>
                  </a:lnTo>
                  <a:lnTo>
                    <a:pt x="1824" y="1630"/>
                  </a:lnTo>
                  <a:lnTo>
                    <a:pt x="1828" y="1646"/>
                  </a:lnTo>
                  <a:lnTo>
                    <a:pt x="1833" y="1663"/>
                  </a:lnTo>
                  <a:lnTo>
                    <a:pt x="1838" y="1680"/>
                  </a:lnTo>
                  <a:lnTo>
                    <a:pt x="1844" y="1695"/>
                  </a:lnTo>
                  <a:lnTo>
                    <a:pt x="1859" y="1727"/>
                  </a:lnTo>
                  <a:lnTo>
                    <a:pt x="1871" y="1728"/>
                  </a:lnTo>
                  <a:lnTo>
                    <a:pt x="1871" y="1728"/>
                  </a:lnTo>
                  <a:lnTo>
                    <a:pt x="1878" y="1723"/>
                  </a:lnTo>
                  <a:lnTo>
                    <a:pt x="1885" y="1721"/>
                  </a:lnTo>
                  <a:lnTo>
                    <a:pt x="1901" y="1714"/>
                  </a:lnTo>
                  <a:lnTo>
                    <a:pt x="1901" y="1714"/>
                  </a:lnTo>
                  <a:lnTo>
                    <a:pt x="1889" y="1678"/>
                  </a:lnTo>
                  <a:lnTo>
                    <a:pt x="1885" y="1661"/>
                  </a:lnTo>
                  <a:lnTo>
                    <a:pt x="1882" y="1643"/>
                  </a:lnTo>
                  <a:lnTo>
                    <a:pt x="1879" y="1623"/>
                  </a:lnTo>
                  <a:lnTo>
                    <a:pt x="1876" y="1604"/>
                  </a:lnTo>
                  <a:lnTo>
                    <a:pt x="1876" y="1584"/>
                  </a:lnTo>
                  <a:lnTo>
                    <a:pt x="1878" y="1565"/>
                  </a:lnTo>
                  <a:lnTo>
                    <a:pt x="1878" y="1565"/>
                  </a:lnTo>
                  <a:lnTo>
                    <a:pt x="1861" y="1538"/>
                  </a:lnTo>
                  <a:lnTo>
                    <a:pt x="1844" y="1511"/>
                  </a:lnTo>
                  <a:lnTo>
                    <a:pt x="1810" y="1458"/>
                  </a:lnTo>
                  <a:lnTo>
                    <a:pt x="1775" y="1406"/>
                  </a:lnTo>
                  <a:lnTo>
                    <a:pt x="1759" y="1379"/>
                  </a:lnTo>
                  <a:lnTo>
                    <a:pt x="1743" y="1352"/>
                  </a:lnTo>
                  <a:lnTo>
                    <a:pt x="1743" y="1352"/>
                  </a:lnTo>
                  <a:lnTo>
                    <a:pt x="1742" y="1346"/>
                  </a:lnTo>
                  <a:lnTo>
                    <a:pt x="1741" y="1343"/>
                  </a:lnTo>
                  <a:lnTo>
                    <a:pt x="1738" y="1343"/>
                  </a:lnTo>
                  <a:lnTo>
                    <a:pt x="1738" y="1343"/>
                  </a:lnTo>
                  <a:lnTo>
                    <a:pt x="1732" y="1347"/>
                  </a:lnTo>
                  <a:lnTo>
                    <a:pt x="1725" y="1352"/>
                  </a:lnTo>
                  <a:lnTo>
                    <a:pt x="1720" y="1357"/>
                  </a:lnTo>
                  <a:lnTo>
                    <a:pt x="1719" y="1361"/>
                  </a:lnTo>
                  <a:lnTo>
                    <a:pt x="1718" y="1365"/>
                  </a:lnTo>
                  <a:lnTo>
                    <a:pt x="1718" y="1365"/>
                  </a:lnTo>
                  <a:lnTo>
                    <a:pt x="1714" y="1375"/>
                  </a:lnTo>
                  <a:lnTo>
                    <a:pt x="1710" y="1386"/>
                  </a:lnTo>
                  <a:lnTo>
                    <a:pt x="1706" y="1396"/>
                  </a:lnTo>
                  <a:lnTo>
                    <a:pt x="1705" y="1407"/>
                  </a:lnTo>
                  <a:lnTo>
                    <a:pt x="1701" y="1430"/>
                  </a:lnTo>
                  <a:lnTo>
                    <a:pt x="1699" y="1451"/>
                  </a:lnTo>
                  <a:lnTo>
                    <a:pt x="1699" y="1451"/>
                  </a:lnTo>
                  <a:lnTo>
                    <a:pt x="1695" y="1479"/>
                  </a:lnTo>
                  <a:lnTo>
                    <a:pt x="1692" y="1507"/>
                  </a:lnTo>
                  <a:lnTo>
                    <a:pt x="1691" y="1536"/>
                  </a:lnTo>
                  <a:lnTo>
                    <a:pt x="1691" y="1565"/>
                  </a:lnTo>
                  <a:lnTo>
                    <a:pt x="1692" y="1593"/>
                  </a:lnTo>
                  <a:lnTo>
                    <a:pt x="1696" y="1621"/>
                  </a:lnTo>
                  <a:lnTo>
                    <a:pt x="1701" y="1648"/>
                  </a:lnTo>
                  <a:lnTo>
                    <a:pt x="1709" y="1673"/>
                  </a:lnTo>
                  <a:lnTo>
                    <a:pt x="1709" y="1673"/>
                  </a:lnTo>
                  <a:lnTo>
                    <a:pt x="1711" y="1684"/>
                  </a:lnTo>
                  <a:lnTo>
                    <a:pt x="1715" y="1694"/>
                  </a:lnTo>
                  <a:lnTo>
                    <a:pt x="1725" y="1710"/>
                  </a:lnTo>
                  <a:lnTo>
                    <a:pt x="1734" y="1728"/>
                  </a:lnTo>
                  <a:lnTo>
                    <a:pt x="1738" y="1736"/>
                  </a:lnTo>
                  <a:lnTo>
                    <a:pt x="1742" y="1745"/>
                  </a:lnTo>
                  <a:lnTo>
                    <a:pt x="1742" y="1745"/>
                  </a:lnTo>
                  <a:lnTo>
                    <a:pt x="1733" y="1740"/>
                  </a:lnTo>
                  <a:lnTo>
                    <a:pt x="1724" y="1733"/>
                  </a:lnTo>
                  <a:lnTo>
                    <a:pt x="1724" y="1733"/>
                  </a:lnTo>
                  <a:lnTo>
                    <a:pt x="1717" y="1718"/>
                  </a:lnTo>
                  <a:lnTo>
                    <a:pt x="1709" y="1703"/>
                  </a:lnTo>
                  <a:lnTo>
                    <a:pt x="1701" y="1687"/>
                  </a:lnTo>
                  <a:lnTo>
                    <a:pt x="1699" y="1680"/>
                  </a:lnTo>
                  <a:lnTo>
                    <a:pt x="1696" y="1671"/>
                  </a:lnTo>
                  <a:lnTo>
                    <a:pt x="1696" y="1671"/>
                  </a:lnTo>
                  <a:lnTo>
                    <a:pt x="1695" y="1667"/>
                  </a:lnTo>
                  <a:lnTo>
                    <a:pt x="1692" y="1664"/>
                  </a:lnTo>
                  <a:lnTo>
                    <a:pt x="1690" y="1659"/>
                  </a:lnTo>
                  <a:lnTo>
                    <a:pt x="1690" y="1659"/>
                  </a:lnTo>
                  <a:lnTo>
                    <a:pt x="1685" y="1641"/>
                  </a:lnTo>
                  <a:lnTo>
                    <a:pt x="1682" y="1622"/>
                  </a:lnTo>
                  <a:lnTo>
                    <a:pt x="1679" y="1603"/>
                  </a:lnTo>
                  <a:lnTo>
                    <a:pt x="1678" y="1583"/>
                  </a:lnTo>
                  <a:lnTo>
                    <a:pt x="1678" y="1542"/>
                  </a:lnTo>
                  <a:lnTo>
                    <a:pt x="1679" y="1503"/>
                  </a:lnTo>
                  <a:lnTo>
                    <a:pt x="1682" y="1498"/>
                  </a:lnTo>
                  <a:lnTo>
                    <a:pt x="1682" y="1498"/>
                  </a:lnTo>
                  <a:lnTo>
                    <a:pt x="1686" y="1460"/>
                  </a:lnTo>
                  <a:lnTo>
                    <a:pt x="1690" y="1439"/>
                  </a:lnTo>
                  <a:lnTo>
                    <a:pt x="1694" y="1421"/>
                  </a:lnTo>
                  <a:lnTo>
                    <a:pt x="1697" y="1402"/>
                  </a:lnTo>
                  <a:lnTo>
                    <a:pt x="1704" y="1384"/>
                  </a:lnTo>
                  <a:lnTo>
                    <a:pt x="1711" y="1368"/>
                  </a:lnTo>
                  <a:lnTo>
                    <a:pt x="1719" y="1351"/>
                  </a:lnTo>
                  <a:lnTo>
                    <a:pt x="1719" y="1351"/>
                  </a:lnTo>
                  <a:lnTo>
                    <a:pt x="1722" y="1341"/>
                  </a:lnTo>
                  <a:lnTo>
                    <a:pt x="1722" y="1336"/>
                  </a:lnTo>
                  <a:lnTo>
                    <a:pt x="1720" y="1334"/>
                  </a:lnTo>
                  <a:lnTo>
                    <a:pt x="1718" y="1333"/>
                  </a:lnTo>
                  <a:lnTo>
                    <a:pt x="1718" y="1333"/>
                  </a:lnTo>
                  <a:lnTo>
                    <a:pt x="1692" y="1332"/>
                  </a:lnTo>
                  <a:lnTo>
                    <a:pt x="1668" y="1331"/>
                  </a:lnTo>
                  <a:lnTo>
                    <a:pt x="1619" y="1333"/>
                  </a:lnTo>
                  <a:lnTo>
                    <a:pt x="1571" y="1334"/>
                  </a:lnTo>
                  <a:lnTo>
                    <a:pt x="1545" y="1334"/>
                  </a:lnTo>
                  <a:lnTo>
                    <a:pt x="1521" y="1333"/>
                  </a:lnTo>
                  <a:lnTo>
                    <a:pt x="1521" y="1333"/>
                  </a:lnTo>
                  <a:lnTo>
                    <a:pt x="1394" y="1336"/>
                  </a:lnTo>
                  <a:lnTo>
                    <a:pt x="1330" y="1337"/>
                  </a:lnTo>
                  <a:lnTo>
                    <a:pt x="1267" y="1337"/>
                  </a:lnTo>
                  <a:lnTo>
                    <a:pt x="1267" y="1337"/>
                  </a:lnTo>
                  <a:lnTo>
                    <a:pt x="1256" y="1337"/>
                  </a:lnTo>
                  <a:lnTo>
                    <a:pt x="1243" y="1338"/>
                  </a:lnTo>
                  <a:lnTo>
                    <a:pt x="1232" y="1341"/>
                  </a:lnTo>
                  <a:lnTo>
                    <a:pt x="1221" y="1346"/>
                  </a:lnTo>
                  <a:lnTo>
                    <a:pt x="1221" y="1346"/>
                  </a:lnTo>
                  <a:lnTo>
                    <a:pt x="1210" y="1375"/>
                  </a:lnTo>
                  <a:lnTo>
                    <a:pt x="1198" y="1407"/>
                  </a:lnTo>
                  <a:lnTo>
                    <a:pt x="1188" y="1439"/>
                  </a:lnTo>
                  <a:lnTo>
                    <a:pt x="1179" y="1471"/>
                  </a:lnTo>
                  <a:lnTo>
                    <a:pt x="1179" y="1471"/>
                  </a:lnTo>
                  <a:lnTo>
                    <a:pt x="1177" y="1503"/>
                  </a:lnTo>
                  <a:lnTo>
                    <a:pt x="1175" y="1536"/>
                  </a:lnTo>
                  <a:lnTo>
                    <a:pt x="1177" y="1568"/>
                  </a:lnTo>
                  <a:lnTo>
                    <a:pt x="1180" y="1599"/>
                  </a:lnTo>
                  <a:lnTo>
                    <a:pt x="1186" y="1630"/>
                  </a:lnTo>
                  <a:lnTo>
                    <a:pt x="1193" y="1659"/>
                  </a:lnTo>
                  <a:lnTo>
                    <a:pt x="1198" y="1673"/>
                  </a:lnTo>
                  <a:lnTo>
                    <a:pt x="1205" y="1686"/>
                  </a:lnTo>
                  <a:lnTo>
                    <a:pt x="1211" y="1699"/>
                  </a:lnTo>
                  <a:lnTo>
                    <a:pt x="1218" y="1712"/>
                  </a:lnTo>
                  <a:lnTo>
                    <a:pt x="1218" y="1712"/>
                  </a:lnTo>
                  <a:lnTo>
                    <a:pt x="1212" y="1716"/>
                  </a:lnTo>
                  <a:lnTo>
                    <a:pt x="1209" y="1719"/>
                  </a:lnTo>
                  <a:lnTo>
                    <a:pt x="1205" y="1725"/>
                  </a:lnTo>
                  <a:lnTo>
                    <a:pt x="1202" y="1730"/>
                  </a:lnTo>
                  <a:lnTo>
                    <a:pt x="1197" y="1741"/>
                  </a:lnTo>
                  <a:lnTo>
                    <a:pt x="1192" y="1753"/>
                  </a:lnTo>
                  <a:lnTo>
                    <a:pt x="1163" y="1750"/>
                  </a:lnTo>
                  <a:lnTo>
                    <a:pt x="1160" y="1406"/>
                  </a:lnTo>
                  <a:lnTo>
                    <a:pt x="1160" y="1406"/>
                  </a:lnTo>
                  <a:lnTo>
                    <a:pt x="1161" y="1396"/>
                  </a:lnTo>
                  <a:lnTo>
                    <a:pt x="1161" y="1386"/>
                  </a:lnTo>
                  <a:lnTo>
                    <a:pt x="1159" y="1365"/>
                  </a:lnTo>
                  <a:lnTo>
                    <a:pt x="1157" y="1346"/>
                  </a:lnTo>
                  <a:lnTo>
                    <a:pt x="1157" y="1337"/>
                  </a:lnTo>
                  <a:lnTo>
                    <a:pt x="1160" y="1329"/>
                  </a:lnTo>
                  <a:lnTo>
                    <a:pt x="1160" y="1142"/>
                  </a:lnTo>
                  <a:lnTo>
                    <a:pt x="1160" y="1142"/>
                  </a:lnTo>
                  <a:lnTo>
                    <a:pt x="1159" y="1137"/>
                  </a:lnTo>
                  <a:lnTo>
                    <a:pt x="1155" y="1134"/>
                  </a:lnTo>
                  <a:lnTo>
                    <a:pt x="1147" y="1126"/>
                  </a:lnTo>
                  <a:lnTo>
                    <a:pt x="863" y="1126"/>
                  </a:lnTo>
                  <a:lnTo>
                    <a:pt x="852" y="1131"/>
                  </a:lnTo>
                  <a:lnTo>
                    <a:pt x="852" y="1131"/>
                  </a:lnTo>
                  <a:lnTo>
                    <a:pt x="847" y="1177"/>
                  </a:lnTo>
                  <a:lnTo>
                    <a:pt x="845" y="1199"/>
                  </a:lnTo>
                  <a:lnTo>
                    <a:pt x="844" y="1222"/>
                  </a:lnTo>
                  <a:lnTo>
                    <a:pt x="844" y="1222"/>
                  </a:lnTo>
                  <a:lnTo>
                    <a:pt x="841" y="1247"/>
                  </a:lnTo>
                  <a:lnTo>
                    <a:pt x="840" y="1275"/>
                  </a:lnTo>
                  <a:lnTo>
                    <a:pt x="841" y="1328"/>
                  </a:lnTo>
                  <a:lnTo>
                    <a:pt x="841" y="1328"/>
                  </a:lnTo>
                  <a:lnTo>
                    <a:pt x="826" y="1299"/>
                  </a:lnTo>
                  <a:lnTo>
                    <a:pt x="812" y="1269"/>
                  </a:lnTo>
                  <a:lnTo>
                    <a:pt x="795" y="1242"/>
                  </a:lnTo>
                  <a:lnTo>
                    <a:pt x="785" y="1228"/>
                  </a:lnTo>
                  <a:lnTo>
                    <a:pt x="776" y="1215"/>
                  </a:lnTo>
                  <a:lnTo>
                    <a:pt x="776" y="1215"/>
                  </a:lnTo>
                  <a:lnTo>
                    <a:pt x="763" y="1196"/>
                  </a:lnTo>
                  <a:lnTo>
                    <a:pt x="751" y="1176"/>
                  </a:lnTo>
                  <a:lnTo>
                    <a:pt x="721" y="1139"/>
                  </a:lnTo>
                  <a:lnTo>
                    <a:pt x="721" y="1139"/>
                  </a:lnTo>
                  <a:lnTo>
                    <a:pt x="716" y="1134"/>
                  </a:lnTo>
                  <a:lnTo>
                    <a:pt x="712" y="1127"/>
                  </a:lnTo>
                  <a:lnTo>
                    <a:pt x="710" y="1121"/>
                  </a:lnTo>
                  <a:lnTo>
                    <a:pt x="708" y="1118"/>
                  </a:lnTo>
                  <a:lnTo>
                    <a:pt x="710" y="1114"/>
                  </a:lnTo>
                  <a:lnTo>
                    <a:pt x="710" y="1114"/>
                  </a:lnTo>
                  <a:lnTo>
                    <a:pt x="726" y="1114"/>
                  </a:lnTo>
                  <a:lnTo>
                    <a:pt x="743" y="1113"/>
                  </a:lnTo>
                  <a:lnTo>
                    <a:pt x="758" y="1112"/>
                  </a:lnTo>
                  <a:lnTo>
                    <a:pt x="772" y="1113"/>
                  </a:lnTo>
                  <a:lnTo>
                    <a:pt x="772" y="1113"/>
                  </a:lnTo>
                  <a:lnTo>
                    <a:pt x="780" y="1110"/>
                  </a:lnTo>
                  <a:lnTo>
                    <a:pt x="788" y="1109"/>
                  </a:lnTo>
                  <a:lnTo>
                    <a:pt x="803" y="1109"/>
                  </a:lnTo>
                  <a:lnTo>
                    <a:pt x="818" y="1109"/>
                  </a:lnTo>
                  <a:lnTo>
                    <a:pt x="826" y="1109"/>
                  </a:lnTo>
                  <a:lnTo>
                    <a:pt x="834" y="1108"/>
                  </a:lnTo>
                  <a:lnTo>
                    <a:pt x="834" y="1108"/>
                  </a:lnTo>
                  <a:lnTo>
                    <a:pt x="839" y="1103"/>
                  </a:lnTo>
                  <a:lnTo>
                    <a:pt x="844" y="1099"/>
                  </a:lnTo>
                  <a:lnTo>
                    <a:pt x="848" y="1094"/>
                  </a:lnTo>
                  <a:lnTo>
                    <a:pt x="849" y="1090"/>
                  </a:lnTo>
                  <a:lnTo>
                    <a:pt x="849" y="1086"/>
                  </a:lnTo>
                  <a:lnTo>
                    <a:pt x="848" y="989"/>
                  </a:lnTo>
                  <a:lnTo>
                    <a:pt x="848" y="989"/>
                  </a:lnTo>
                  <a:lnTo>
                    <a:pt x="844" y="985"/>
                  </a:lnTo>
                  <a:lnTo>
                    <a:pt x="840" y="981"/>
                  </a:lnTo>
                  <a:lnTo>
                    <a:pt x="836" y="977"/>
                  </a:lnTo>
                  <a:lnTo>
                    <a:pt x="832" y="975"/>
                  </a:lnTo>
                  <a:lnTo>
                    <a:pt x="832" y="975"/>
                  </a:lnTo>
                  <a:lnTo>
                    <a:pt x="825" y="975"/>
                  </a:lnTo>
                  <a:lnTo>
                    <a:pt x="820" y="975"/>
                  </a:lnTo>
                  <a:lnTo>
                    <a:pt x="815" y="977"/>
                  </a:lnTo>
                  <a:lnTo>
                    <a:pt x="809" y="980"/>
                  </a:lnTo>
                  <a:lnTo>
                    <a:pt x="806" y="984"/>
                  </a:lnTo>
                  <a:lnTo>
                    <a:pt x="803" y="988"/>
                  </a:lnTo>
                  <a:lnTo>
                    <a:pt x="798" y="998"/>
                  </a:lnTo>
                  <a:lnTo>
                    <a:pt x="794" y="1008"/>
                  </a:lnTo>
                  <a:lnTo>
                    <a:pt x="792" y="1020"/>
                  </a:lnTo>
                  <a:lnTo>
                    <a:pt x="788" y="1030"/>
                  </a:lnTo>
                  <a:lnTo>
                    <a:pt x="784" y="1039"/>
                  </a:lnTo>
                  <a:lnTo>
                    <a:pt x="784" y="1039"/>
                  </a:lnTo>
                  <a:lnTo>
                    <a:pt x="779" y="1044"/>
                  </a:lnTo>
                  <a:lnTo>
                    <a:pt x="772" y="1048"/>
                  </a:lnTo>
                  <a:lnTo>
                    <a:pt x="766" y="1050"/>
                  </a:lnTo>
                  <a:lnTo>
                    <a:pt x="758" y="1052"/>
                  </a:lnTo>
                  <a:lnTo>
                    <a:pt x="743" y="1052"/>
                  </a:lnTo>
                  <a:lnTo>
                    <a:pt x="728" y="1050"/>
                  </a:lnTo>
                  <a:lnTo>
                    <a:pt x="728" y="1050"/>
                  </a:lnTo>
                  <a:lnTo>
                    <a:pt x="724" y="1049"/>
                  </a:lnTo>
                  <a:lnTo>
                    <a:pt x="720" y="1047"/>
                  </a:lnTo>
                  <a:lnTo>
                    <a:pt x="717" y="1044"/>
                  </a:lnTo>
                  <a:lnTo>
                    <a:pt x="716" y="1040"/>
                  </a:lnTo>
                  <a:lnTo>
                    <a:pt x="713" y="1032"/>
                  </a:lnTo>
                  <a:lnTo>
                    <a:pt x="712" y="1023"/>
                  </a:lnTo>
                  <a:lnTo>
                    <a:pt x="712" y="1006"/>
                  </a:lnTo>
                  <a:lnTo>
                    <a:pt x="711" y="997"/>
                  </a:lnTo>
                  <a:lnTo>
                    <a:pt x="710" y="989"/>
                  </a:lnTo>
                  <a:lnTo>
                    <a:pt x="710" y="989"/>
                  </a:lnTo>
                  <a:lnTo>
                    <a:pt x="702" y="981"/>
                  </a:lnTo>
                  <a:lnTo>
                    <a:pt x="693" y="976"/>
                  </a:lnTo>
                  <a:lnTo>
                    <a:pt x="684" y="972"/>
                  </a:lnTo>
                  <a:lnTo>
                    <a:pt x="673" y="970"/>
                  </a:lnTo>
                  <a:lnTo>
                    <a:pt x="662" y="970"/>
                  </a:lnTo>
                  <a:lnTo>
                    <a:pt x="651" y="970"/>
                  </a:lnTo>
                  <a:lnTo>
                    <a:pt x="639" y="971"/>
                  </a:lnTo>
                  <a:lnTo>
                    <a:pt x="630" y="974"/>
                  </a:lnTo>
                  <a:lnTo>
                    <a:pt x="630" y="974"/>
                  </a:lnTo>
                  <a:lnTo>
                    <a:pt x="623" y="979"/>
                  </a:lnTo>
                  <a:lnTo>
                    <a:pt x="619" y="986"/>
                  </a:lnTo>
                  <a:lnTo>
                    <a:pt x="615" y="994"/>
                  </a:lnTo>
                  <a:lnTo>
                    <a:pt x="614" y="1003"/>
                  </a:lnTo>
                  <a:lnTo>
                    <a:pt x="614" y="1022"/>
                  </a:lnTo>
                  <a:lnTo>
                    <a:pt x="612" y="1040"/>
                  </a:lnTo>
                  <a:lnTo>
                    <a:pt x="612" y="1040"/>
                  </a:lnTo>
                  <a:lnTo>
                    <a:pt x="610" y="1045"/>
                  </a:lnTo>
                  <a:lnTo>
                    <a:pt x="605" y="1048"/>
                  </a:lnTo>
                  <a:lnTo>
                    <a:pt x="600" y="1050"/>
                  </a:lnTo>
                  <a:lnTo>
                    <a:pt x="594" y="1050"/>
                  </a:lnTo>
                  <a:lnTo>
                    <a:pt x="582" y="1049"/>
                  </a:lnTo>
                  <a:lnTo>
                    <a:pt x="571" y="1047"/>
                  </a:lnTo>
                  <a:lnTo>
                    <a:pt x="571" y="1047"/>
                  </a:lnTo>
                  <a:lnTo>
                    <a:pt x="565" y="1041"/>
                  </a:lnTo>
                  <a:lnTo>
                    <a:pt x="560" y="1036"/>
                  </a:lnTo>
                  <a:lnTo>
                    <a:pt x="556" y="1030"/>
                  </a:lnTo>
                  <a:lnTo>
                    <a:pt x="552" y="1023"/>
                  </a:lnTo>
                  <a:lnTo>
                    <a:pt x="547" y="1009"/>
                  </a:lnTo>
                  <a:lnTo>
                    <a:pt x="545" y="1002"/>
                  </a:lnTo>
                  <a:lnTo>
                    <a:pt x="541" y="995"/>
                  </a:lnTo>
                  <a:lnTo>
                    <a:pt x="541" y="995"/>
                  </a:lnTo>
                  <a:lnTo>
                    <a:pt x="533" y="989"/>
                  </a:lnTo>
                  <a:lnTo>
                    <a:pt x="523" y="984"/>
                  </a:lnTo>
                  <a:lnTo>
                    <a:pt x="513" y="980"/>
                  </a:lnTo>
                  <a:lnTo>
                    <a:pt x="500" y="980"/>
                  </a:lnTo>
                  <a:lnTo>
                    <a:pt x="500" y="980"/>
                  </a:lnTo>
                  <a:lnTo>
                    <a:pt x="493" y="983"/>
                  </a:lnTo>
                  <a:lnTo>
                    <a:pt x="488" y="985"/>
                  </a:lnTo>
                  <a:lnTo>
                    <a:pt x="484" y="989"/>
                  </a:lnTo>
                  <a:lnTo>
                    <a:pt x="482" y="993"/>
                  </a:lnTo>
                  <a:lnTo>
                    <a:pt x="481" y="998"/>
                  </a:lnTo>
                  <a:lnTo>
                    <a:pt x="479" y="1004"/>
                  </a:lnTo>
                  <a:lnTo>
                    <a:pt x="479" y="1016"/>
                  </a:lnTo>
                  <a:lnTo>
                    <a:pt x="481" y="1043"/>
                  </a:lnTo>
                  <a:lnTo>
                    <a:pt x="481" y="1055"/>
                  </a:lnTo>
                  <a:lnTo>
                    <a:pt x="479" y="1061"/>
                  </a:lnTo>
                  <a:lnTo>
                    <a:pt x="478" y="1067"/>
                  </a:lnTo>
                  <a:lnTo>
                    <a:pt x="478" y="1067"/>
                  </a:lnTo>
                  <a:lnTo>
                    <a:pt x="478" y="1072"/>
                  </a:lnTo>
                  <a:lnTo>
                    <a:pt x="479" y="1078"/>
                  </a:lnTo>
                  <a:lnTo>
                    <a:pt x="479" y="1085"/>
                  </a:lnTo>
                  <a:lnTo>
                    <a:pt x="478" y="1087"/>
                  </a:lnTo>
                  <a:lnTo>
                    <a:pt x="477" y="1090"/>
                  </a:lnTo>
                  <a:lnTo>
                    <a:pt x="477" y="1090"/>
                  </a:lnTo>
                  <a:lnTo>
                    <a:pt x="479" y="1093"/>
                  </a:lnTo>
                  <a:lnTo>
                    <a:pt x="481" y="1095"/>
                  </a:lnTo>
                  <a:lnTo>
                    <a:pt x="484" y="1103"/>
                  </a:lnTo>
                  <a:lnTo>
                    <a:pt x="487" y="1107"/>
                  </a:lnTo>
                  <a:lnTo>
                    <a:pt x="488" y="1109"/>
                  </a:lnTo>
                  <a:lnTo>
                    <a:pt x="492" y="1112"/>
                  </a:lnTo>
                  <a:lnTo>
                    <a:pt x="496" y="1113"/>
                  </a:lnTo>
                  <a:lnTo>
                    <a:pt x="610" y="1114"/>
                  </a:lnTo>
                  <a:lnTo>
                    <a:pt x="610" y="1114"/>
                  </a:lnTo>
                  <a:lnTo>
                    <a:pt x="619" y="1114"/>
                  </a:lnTo>
                  <a:lnTo>
                    <a:pt x="623" y="1117"/>
                  </a:lnTo>
                  <a:lnTo>
                    <a:pt x="624" y="1118"/>
                  </a:lnTo>
                  <a:lnTo>
                    <a:pt x="625" y="1121"/>
                  </a:lnTo>
                  <a:lnTo>
                    <a:pt x="625" y="1121"/>
                  </a:lnTo>
                  <a:lnTo>
                    <a:pt x="589" y="1165"/>
                  </a:lnTo>
                  <a:lnTo>
                    <a:pt x="571" y="1189"/>
                  </a:lnTo>
                  <a:lnTo>
                    <a:pt x="555" y="1212"/>
                  </a:lnTo>
                  <a:lnTo>
                    <a:pt x="555" y="1212"/>
                  </a:lnTo>
                  <a:lnTo>
                    <a:pt x="533" y="1240"/>
                  </a:lnTo>
                  <a:lnTo>
                    <a:pt x="514" y="1268"/>
                  </a:lnTo>
                  <a:lnTo>
                    <a:pt x="496" y="1297"/>
                  </a:lnTo>
                  <a:lnTo>
                    <a:pt x="479" y="1329"/>
                  </a:lnTo>
                  <a:lnTo>
                    <a:pt x="479" y="1329"/>
                  </a:lnTo>
                  <a:lnTo>
                    <a:pt x="478" y="1310"/>
                  </a:lnTo>
                  <a:lnTo>
                    <a:pt x="477" y="1291"/>
                  </a:lnTo>
                  <a:lnTo>
                    <a:pt x="475" y="1251"/>
                  </a:lnTo>
                  <a:lnTo>
                    <a:pt x="477" y="1173"/>
                  </a:lnTo>
                  <a:lnTo>
                    <a:pt x="477" y="1173"/>
                  </a:lnTo>
                  <a:lnTo>
                    <a:pt x="474" y="1168"/>
                  </a:lnTo>
                  <a:lnTo>
                    <a:pt x="473" y="1162"/>
                  </a:lnTo>
                  <a:lnTo>
                    <a:pt x="472" y="1149"/>
                  </a:lnTo>
                  <a:lnTo>
                    <a:pt x="452" y="1132"/>
                  </a:lnTo>
                  <a:lnTo>
                    <a:pt x="452" y="1132"/>
                  </a:lnTo>
                  <a:lnTo>
                    <a:pt x="415" y="1131"/>
                  </a:lnTo>
                  <a:lnTo>
                    <a:pt x="378" y="1130"/>
                  </a:lnTo>
                  <a:lnTo>
                    <a:pt x="304" y="1130"/>
                  </a:lnTo>
                  <a:lnTo>
                    <a:pt x="230" y="1130"/>
                  </a:lnTo>
                  <a:lnTo>
                    <a:pt x="193" y="1128"/>
                  </a:lnTo>
                  <a:lnTo>
                    <a:pt x="154" y="1127"/>
                  </a:lnTo>
                  <a:lnTo>
                    <a:pt x="154" y="1127"/>
                  </a:lnTo>
                  <a:lnTo>
                    <a:pt x="148" y="1130"/>
                  </a:lnTo>
                  <a:lnTo>
                    <a:pt x="144" y="1135"/>
                  </a:lnTo>
                  <a:lnTo>
                    <a:pt x="142" y="1140"/>
                  </a:lnTo>
                  <a:lnTo>
                    <a:pt x="140" y="1146"/>
                  </a:lnTo>
                  <a:lnTo>
                    <a:pt x="140" y="1160"/>
                  </a:lnTo>
                  <a:lnTo>
                    <a:pt x="139" y="1174"/>
                  </a:lnTo>
                  <a:lnTo>
                    <a:pt x="139" y="1174"/>
                  </a:lnTo>
                  <a:lnTo>
                    <a:pt x="144" y="1400"/>
                  </a:lnTo>
                  <a:lnTo>
                    <a:pt x="149" y="1629"/>
                  </a:lnTo>
                  <a:lnTo>
                    <a:pt x="149" y="1629"/>
                  </a:lnTo>
                  <a:lnTo>
                    <a:pt x="151" y="1691"/>
                  </a:lnTo>
                  <a:lnTo>
                    <a:pt x="151" y="1753"/>
                  </a:lnTo>
                  <a:lnTo>
                    <a:pt x="151" y="1879"/>
                  </a:lnTo>
                  <a:lnTo>
                    <a:pt x="151" y="1879"/>
                  </a:lnTo>
                  <a:lnTo>
                    <a:pt x="151" y="1892"/>
                  </a:lnTo>
                  <a:lnTo>
                    <a:pt x="152" y="1905"/>
                  </a:lnTo>
                  <a:lnTo>
                    <a:pt x="153" y="1918"/>
                  </a:lnTo>
                  <a:lnTo>
                    <a:pt x="153" y="1924"/>
                  </a:lnTo>
                  <a:lnTo>
                    <a:pt x="152" y="1930"/>
                  </a:lnTo>
                  <a:lnTo>
                    <a:pt x="152" y="1930"/>
                  </a:lnTo>
                  <a:lnTo>
                    <a:pt x="151" y="2011"/>
                  </a:lnTo>
                  <a:lnTo>
                    <a:pt x="151" y="2053"/>
                  </a:lnTo>
                  <a:lnTo>
                    <a:pt x="153" y="2094"/>
                  </a:lnTo>
                  <a:lnTo>
                    <a:pt x="153" y="2094"/>
                  </a:lnTo>
                  <a:lnTo>
                    <a:pt x="152" y="2108"/>
                  </a:lnTo>
                  <a:lnTo>
                    <a:pt x="151" y="2122"/>
                  </a:lnTo>
                  <a:lnTo>
                    <a:pt x="149" y="2150"/>
                  </a:lnTo>
                  <a:lnTo>
                    <a:pt x="149" y="2179"/>
                  </a:lnTo>
                  <a:lnTo>
                    <a:pt x="149" y="2206"/>
                  </a:lnTo>
                  <a:lnTo>
                    <a:pt x="149" y="2206"/>
                  </a:lnTo>
                  <a:lnTo>
                    <a:pt x="134" y="2170"/>
                  </a:lnTo>
                  <a:lnTo>
                    <a:pt x="127" y="2152"/>
                  </a:lnTo>
                  <a:lnTo>
                    <a:pt x="122" y="2134"/>
                  </a:lnTo>
                  <a:lnTo>
                    <a:pt x="122" y="2134"/>
                  </a:lnTo>
                  <a:lnTo>
                    <a:pt x="106" y="2076"/>
                  </a:lnTo>
                  <a:lnTo>
                    <a:pt x="98" y="2048"/>
                  </a:lnTo>
                  <a:lnTo>
                    <a:pt x="90" y="2019"/>
                  </a:lnTo>
                  <a:lnTo>
                    <a:pt x="90" y="2019"/>
                  </a:lnTo>
                  <a:lnTo>
                    <a:pt x="84" y="1987"/>
                  </a:lnTo>
                  <a:lnTo>
                    <a:pt x="78" y="1955"/>
                  </a:lnTo>
                  <a:lnTo>
                    <a:pt x="72" y="1922"/>
                  </a:lnTo>
                  <a:lnTo>
                    <a:pt x="67" y="1888"/>
                  </a:lnTo>
                  <a:lnTo>
                    <a:pt x="60" y="1820"/>
                  </a:lnTo>
                  <a:lnTo>
                    <a:pt x="53" y="1753"/>
                  </a:lnTo>
                  <a:lnTo>
                    <a:pt x="53" y="1753"/>
                  </a:lnTo>
                  <a:lnTo>
                    <a:pt x="52" y="1675"/>
                  </a:lnTo>
                  <a:lnTo>
                    <a:pt x="51" y="1595"/>
                  </a:lnTo>
                  <a:lnTo>
                    <a:pt x="52" y="1556"/>
                  </a:lnTo>
                  <a:lnTo>
                    <a:pt x="53" y="1516"/>
                  </a:lnTo>
                  <a:lnTo>
                    <a:pt x="57" y="1478"/>
                  </a:lnTo>
                  <a:lnTo>
                    <a:pt x="62" y="1439"/>
                  </a:lnTo>
                  <a:lnTo>
                    <a:pt x="62" y="1439"/>
                  </a:lnTo>
                  <a:lnTo>
                    <a:pt x="72" y="1382"/>
                  </a:lnTo>
                  <a:lnTo>
                    <a:pt x="81" y="1324"/>
                  </a:lnTo>
                  <a:lnTo>
                    <a:pt x="87" y="1295"/>
                  </a:lnTo>
                  <a:lnTo>
                    <a:pt x="93" y="1267"/>
                  </a:lnTo>
                  <a:lnTo>
                    <a:pt x="101" y="1238"/>
                  </a:lnTo>
                  <a:lnTo>
                    <a:pt x="110" y="1212"/>
                  </a:lnTo>
                  <a:lnTo>
                    <a:pt x="110" y="1212"/>
                  </a:lnTo>
                  <a:lnTo>
                    <a:pt x="111" y="1197"/>
                  </a:lnTo>
                  <a:lnTo>
                    <a:pt x="113" y="1185"/>
                  </a:lnTo>
                  <a:lnTo>
                    <a:pt x="117" y="1171"/>
                  </a:lnTo>
                  <a:lnTo>
                    <a:pt x="122" y="1159"/>
                  </a:lnTo>
                  <a:lnTo>
                    <a:pt x="134" y="1134"/>
                  </a:lnTo>
                  <a:lnTo>
                    <a:pt x="138" y="1122"/>
                  </a:lnTo>
                  <a:lnTo>
                    <a:pt x="143" y="1109"/>
                  </a:lnTo>
                  <a:lnTo>
                    <a:pt x="143" y="1109"/>
                  </a:lnTo>
                  <a:lnTo>
                    <a:pt x="148" y="1107"/>
                  </a:lnTo>
                  <a:lnTo>
                    <a:pt x="153" y="1105"/>
                  </a:lnTo>
                  <a:lnTo>
                    <a:pt x="166" y="1104"/>
                  </a:lnTo>
                  <a:lnTo>
                    <a:pt x="179" y="1105"/>
                  </a:lnTo>
                  <a:lnTo>
                    <a:pt x="189" y="1105"/>
                  </a:lnTo>
                  <a:lnTo>
                    <a:pt x="189" y="1108"/>
                  </a:lnTo>
                  <a:lnTo>
                    <a:pt x="438" y="1108"/>
                  </a:lnTo>
                  <a:lnTo>
                    <a:pt x="449" y="1100"/>
                  </a:lnTo>
                  <a:lnTo>
                    <a:pt x="449" y="1100"/>
                  </a:lnTo>
                  <a:lnTo>
                    <a:pt x="452" y="1089"/>
                  </a:lnTo>
                  <a:lnTo>
                    <a:pt x="455" y="1077"/>
                  </a:lnTo>
                  <a:lnTo>
                    <a:pt x="459" y="1052"/>
                  </a:lnTo>
                  <a:lnTo>
                    <a:pt x="459" y="1025"/>
                  </a:lnTo>
                  <a:lnTo>
                    <a:pt x="459" y="1011"/>
                  </a:lnTo>
                  <a:lnTo>
                    <a:pt x="456" y="998"/>
                  </a:lnTo>
                  <a:lnTo>
                    <a:pt x="456" y="998"/>
                  </a:lnTo>
                  <a:lnTo>
                    <a:pt x="459" y="995"/>
                  </a:lnTo>
                  <a:lnTo>
                    <a:pt x="459" y="994"/>
                  </a:lnTo>
                  <a:lnTo>
                    <a:pt x="459" y="989"/>
                  </a:lnTo>
                  <a:lnTo>
                    <a:pt x="458" y="983"/>
                  </a:lnTo>
                  <a:lnTo>
                    <a:pt x="456" y="976"/>
                  </a:lnTo>
                  <a:lnTo>
                    <a:pt x="456" y="976"/>
                  </a:lnTo>
                  <a:lnTo>
                    <a:pt x="454" y="972"/>
                  </a:lnTo>
                  <a:lnTo>
                    <a:pt x="450" y="968"/>
                  </a:lnTo>
                  <a:lnTo>
                    <a:pt x="445" y="965"/>
                  </a:lnTo>
                  <a:lnTo>
                    <a:pt x="440" y="962"/>
                  </a:lnTo>
                  <a:lnTo>
                    <a:pt x="429" y="960"/>
                  </a:lnTo>
                  <a:lnTo>
                    <a:pt x="417" y="958"/>
                  </a:lnTo>
                  <a:lnTo>
                    <a:pt x="404" y="958"/>
                  </a:lnTo>
                  <a:lnTo>
                    <a:pt x="391" y="958"/>
                  </a:lnTo>
                  <a:lnTo>
                    <a:pt x="378" y="960"/>
                  </a:lnTo>
                  <a:lnTo>
                    <a:pt x="365" y="960"/>
                  </a:lnTo>
                  <a:lnTo>
                    <a:pt x="365" y="960"/>
                  </a:lnTo>
                  <a:lnTo>
                    <a:pt x="359" y="961"/>
                  </a:lnTo>
                  <a:lnTo>
                    <a:pt x="353" y="965"/>
                  </a:lnTo>
                  <a:lnTo>
                    <a:pt x="349" y="970"/>
                  </a:lnTo>
                  <a:lnTo>
                    <a:pt x="346" y="976"/>
                  </a:lnTo>
                  <a:lnTo>
                    <a:pt x="341" y="989"/>
                  </a:lnTo>
                  <a:lnTo>
                    <a:pt x="339" y="997"/>
                  </a:lnTo>
                  <a:lnTo>
                    <a:pt x="335" y="1002"/>
                  </a:lnTo>
                  <a:lnTo>
                    <a:pt x="335" y="1002"/>
                  </a:lnTo>
                  <a:lnTo>
                    <a:pt x="335" y="1007"/>
                  </a:lnTo>
                  <a:lnTo>
                    <a:pt x="333" y="1012"/>
                  </a:lnTo>
                  <a:lnTo>
                    <a:pt x="331" y="1016"/>
                  </a:lnTo>
                  <a:lnTo>
                    <a:pt x="327" y="1020"/>
                  </a:lnTo>
                  <a:lnTo>
                    <a:pt x="327" y="1020"/>
                  </a:lnTo>
                  <a:lnTo>
                    <a:pt x="322" y="1021"/>
                  </a:lnTo>
                  <a:lnTo>
                    <a:pt x="316" y="1022"/>
                  </a:lnTo>
                  <a:lnTo>
                    <a:pt x="303" y="1022"/>
                  </a:lnTo>
                  <a:lnTo>
                    <a:pt x="280" y="1020"/>
                  </a:lnTo>
                  <a:lnTo>
                    <a:pt x="280" y="1020"/>
                  </a:lnTo>
                  <a:lnTo>
                    <a:pt x="273" y="1016"/>
                  </a:lnTo>
                  <a:lnTo>
                    <a:pt x="268" y="1012"/>
                  </a:lnTo>
                  <a:lnTo>
                    <a:pt x="266" y="1007"/>
                  </a:lnTo>
                  <a:lnTo>
                    <a:pt x="263" y="1000"/>
                  </a:lnTo>
                  <a:lnTo>
                    <a:pt x="261" y="988"/>
                  </a:lnTo>
                  <a:lnTo>
                    <a:pt x="258" y="981"/>
                  </a:lnTo>
                  <a:lnTo>
                    <a:pt x="255" y="976"/>
                  </a:lnTo>
                  <a:lnTo>
                    <a:pt x="255" y="976"/>
                  </a:lnTo>
                  <a:lnTo>
                    <a:pt x="250" y="970"/>
                  </a:lnTo>
                  <a:lnTo>
                    <a:pt x="245" y="965"/>
                  </a:lnTo>
                  <a:lnTo>
                    <a:pt x="240" y="961"/>
                  </a:lnTo>
                  <a:lnTo>
                    <a:pt x="234" y="957"/>
                  </a:lnTo>
                  <a:lnTo>
                    <a:pt x="227" y="954"/>
                  </a:lnTo>
                  <a:lnTo>
                    <a:pt x="220" y="953"/>
                  </a:lnTo>
                  <a:lnTo>
                    <a:pt x="204" y="951"/>
                  </a:lnTo>
                  <a:lnTo>
                    <a:pt x="204" y="951"/>
                  </a:lnTo>
                  <a:lnTo>
                    <a:pt x="217" y="926"/>
                  </a:lnTo>
                  <a:lnTo>
                    <a:pt x="230" y="902"/>
                  </a:lnTo>
                  <a:lnTo>
                    <a:pt x="244" y="878"/>
                  </a:lnTo>
                  <a:lnTo>
                    <a:pt x="258" y="853"/>
                  </a:lnTo>
                  <a:lnTo>
                    <a:pt x="258" y="853"/>
                  </a:lnTo>
                  <a:lnTo>
                    <a:pt x="268" y="832"/>
                  </a:lnTo>
                  <a:lnTo>
                    <a:pt x="281" y="811"/>
                  </a:lnTo>
                  <a:lnTo>
                    <a:pt x="294" y="791"/>
                  </a:lnTo>
                  <a:lnTo>
                    <a:pt x="308" y="771"/>
                  </a:lnTo>
                  <a:lnTo>
                    <a:pt x="336" y="732"/>
                  </a:lnTo>
                  <a:lnTo>
                    <a:pt x="364" y="691"/>
                  </a:lnTo>
                  <a:lnTo>
                    <a:pt x="364" y="691"/>
                  </a:lnTo>
                  <a:lnTo>
                    <a:pt x="394" y="656"/>
                  </a:lnTo>
                  <a:lnTo>
                    <a:pt x="422" y="622"/>
                  </a:lnTo>
                  <a:lnTo>
                    <a:pt x="482" y="555"/>
                  </a:lnTo>
                  <a:lnTo>
                    <a:pt x="449" y="519"/>
                  </a:lnTo>
                  <a:lnTo>
                    <a:pt x="449" y="519"/>
                  </a:lnTo>
                  <a:lnTo>
                    <a:pt x="460" y="509"/>
                  </a:lnTo>
                  <a:lnTo>
                    <a:pt x="460" y="509"/>
                  </a:lnTo>
                  <a:close/>
                  <a:moveTo>
                    <a:pt x="1972" y="457"/>
                  </a:moveTo>
                  <a:lnTo>
                    <a:pt x="1972" y="457"/>
                  </a:lnTo>
                  <a:lnTo>
                    <a:pt x="1966" y="466"/>
                  </a:lnTo>
                  <a:lnTo>
                    <a:pt x="1958" y="475"/>
                  </a:lnTo>
                  <a:lnTo>
                    <a:pt x="1955" y="477"/>
                  </a:lnTo>
                  <a:lnTo>
                    <a:pt x="1949" y="480"/>
                  </a:lnTo>
                  <a:lnTo>
                    <a:pt x="1943" y="480"/>
                  </a:lnTo>
                  <a:lnTo>
                    <a:pt x="1937" y="479"/>
                  </a:lnTo>
                  <a:lnTo>
                    <a:pt x="1937" y="479"/>
                  </a:lnTo>
                  <a:lnTo>
                    <a:pt x="1928" y="475"/>
                  </a:lnTo>
                  <a:lnTo>
                    <a:pt x="1919" y="473"/>
                  </a:lnTo>
                  <a:lnTo>
                    <a:pt x="1910" y="473"/>
                  </a:lnTo>
                  <a:lnTo>
                    <a:pt x="1901" y="475"/>
                  </a:lnTo>
                  <a:lnTo>
                    <a:pt x="1883" y="479"/>
                  </a:lnTo>
                  <a:lnTo>
                    <a:pt x="1874" y="479"/>
                  </a:lnTo>
                  <a:lnTo>
                    <a:pt x="1864" y="479"/>
                  </a:lnTo>
                  <a:lnTo>
                    <a:pt x="1818" y="479"/>
                  </a:lnTo>
                  <a:lnTo>
                    <a:pt x="1818" y="479"/>
                  </a:lnTo>
                  <a:lnTo>
                    <a:pt x="1825" y="467"/>
                  </a:lnTo>
                  <a:lnTo>
                    <a:pt x="1833" y="457"/>
                  </a:lnTo>
                  <a:lnTo>
                    <a:pt x="1842" y="447"/>
                  </a:lnTo>
                  <a:lnTo>
                    <a:pt x="1852" y="438"/>
                  </a:lnTo>
                  <a:lnTo>
                    <a:pt x="1873" y="421"/>
                  </a:lnTo>
                  <a:lnTo>
                    <a:pt x="1893" y="404"/>
                  </a:lnTo>
                  <a:lnTo>
                    <a:pt x="1969" y="360"/>
                  </a:lnTo>
                  <a:lnTo>
                    <a:pt x="1969" y="360"/>
                  </a:lnTo>
                  <a:lnTo>
                    <a:pt x="1971" y="361"/>
                  </a:lnTo>
                  <a:lnTo>
                    <a:pt x="1975" y="360"/>
                  </a:lnTo>
                  <a:lnTo>
                    <a:pt x="1975" y="360"/>
                  </a:lnTo>
                  <a:lnTo>
                    <a:pt x="1976" y="384"/>
                  </a:lnTo>
                  <a:lnTo>
                    <a:pt x="1976" y="409"/>
                  </a:lnTo>
                  <a:lnTo>
                    <a:pt x="1975" y="434"/>
                  </a:lnTo>
                  <a:lnTo>
                    <a:pt x="1972" y="457"/>
                  </a:lnTo>
                  <a:lnTo>
                    <a:pt x="1972" y="457"/>
                  </a:lnTo>
                  <a:close/>
                  <a:moveTo>
                    <a:pt x="2086" y="479"/>
                  </a:moveTo>
                  <a:lnTo>
                    <a:pt x="2086" y="479"/>
                  </a:lnTo>
                  <a:lnTo>
                    <a:pt x="2072" y="477"/>
                  </a:lnTo>
                  <a:lnTo>
                    <a:pt x="2059" y="476"/>
                  </a:lnTo>
                  <a:lnTo>
                    <a:pt x="2045" y="475"/>
                  </a:lnTo>
                  <a:lnTo>
                    <a:pt x="2039" y="473"/>
                  </a:lnTo>
                  <a:lnTo>
                    <a:pt x="2033" y="471"/>
                  </a:lnTo>
                  <a:lnTo>
                    <a:pt x="2007" y="473"/>
                  </a:lnTo>
                  <a:lnTo>
                    <a:pt x="2007" y="361"/>
                  </a:lnTo>
                  <a:lnTo>
                    <a:pt x="2007" y="361"/>
                  </a:lnTo>
                  <a:lnTo>
                    <a:pt x="2039" y="390"/>
                  </a:lnTo>
                  <a:lnTo>
                    <a:pt x="2073" y="417"/>
                  </a:lnTo>
                  <a:lnTo>
                    <a:pt x="2108" y="443"/>
                  </a:lnTo>
                  <a:lnTo>
                    <a:pt x="2144" y="470"/>
                  </a:lnTo>
                  <a:lnTo>
                    <a:pt x="2144" y="470"/>
                  </a:lnTo>
                  <a:lnTo>
                    <a:pt x="2137" y="472"/>
                  </a:lnTo>
                  <a:lnTo>
                    <a:pt x="2130" y="473"/>
                  </a:lnTo>
                  <a:lnTo>
                    <a:pt x="2116" y="473"/>
                  </a:lnTo>
                  <a:lnTo>
                    <a:pt x="2100" y="473"/>
                  </a:lnTo>
                  <a:lnTo>
                    <a:pt x="2094" y="475"/>
                  </a:lnTo>
                  <a:lnTo>
                    <a:pt x="2086" y="479"/>
                  </a:lnTo>
                  <a:lnTo>
                    <a:pt x="2086" y="479"/>
                  </a:lnTo>
                  <a:close/>
                  <a:moveTo>
                    <a:pt x="1965" y="1054"/>
                  </a:moveTo>
                  <a:lnTo>
                    <a:pt x="1768" y="1053"/>
                  </a:lnTo>
                  <a:lnTo>
                    <a:pt x="1768" y="1053"/>
                  </a:lnTo>
                  <a:lnTo>
                    <a:pt x="1761" y="1039"/>
                  </a:lnTo>
                  <a:lnTo>
                    <a:pt x="1754" y="1026"/>
                  </a:lnTo>
                  <a:lnTo>
                    <a:pt x="1740" y="999"/>
                  </a:lnTo>
                  <a:lnTo>
                    <a:pt x="1732" y="985"/>
                  </a:lnTo>
                  <a:lnTo>
                    <a:pt x="1725" y="971"/>
                  </a:lnTo>
                  <a:lnTo>
                    <a:pt x="1719" y="957"/>
                  </a:lnTo>
                  <a:lnTo>
                    <a:pt x="1715" y="942"/>
                  </a:lnTo>
                  <a:lnTo>
                    <a:pt x="1715" y="942"/>
                  </a:lnTo>
                  <a:lnTo>
                    <a:pt x="1708" y="922"/>
                  </a:lnTo>
                  <a:lnTo>
                    <a:pt x="1701" y="901"/>
                  </a:lnTo>
                  <a:lnTo>
                    <a:pt x="1699" y="890"/>
                  </a:lnTo>
                  <a:lnTo>
                    <a:pt x="1697" y="879"/>
                  </a:lnTo>
                  <a:lnTo>
                    <a:pt x="1697" y="867"/>
                  </a:lnTo>
                  <a:lnTo>
                    <a:pt x="1697" y="856"/>
                  </a:lnTo>
                  <a:lnTo>
                    <a:pt x="1697" y="856"/>
                  </a:lnTo>
                  <a:lnTo>
                    <a:pt x="1700" y="856"/>
                  </a:lnTo>
                  <a:lnTo>
                    <a:pt x="1702" y="856"/>
                  </a:lnTo>
                  <a:lnTo>
                    <a:pt x="1705" y="858"/>
                  </a:lnTo>
                  <a:lnTo>
                    <a:pt x="1710" y="866"/>
                  </a:lnTo>
                  <a:lnTo>
                    <a:pt x="1710" y="866"/>
                  </a:lnTo>
                  <a:lnTo>
                    <a:pt x="1714" y="879"/>
                  </a:lnTo>
                  <a:lnTo>
                    <a:pt x="1715" y="892"/>
                  </a:lnTo>
                  <a:lnTo>
                    <a:pt x="1719" y="919"/>
                  </a:lnTo>
                  <a:lnTo>
                    <a:pt x="1722" y="931"/>
                  </a:lnTo>
                  <a:lnTo>
                    <a:pt x="1724" y="944"/>
                  </a:lnTo>
                  <a:lnTo>
                    <a:pt x="1728" y="957"/>
                  </a:lnTo>
                  <a:lnTo>
                    <a:pt x="1734" y="967"/>
                  </a:lnTo>
                  <a:lnTo>
                    <a:pt x="1734" y="967"/>
                  </a:lnTo>
                  <a:lnTo>
                    <a:pt x="1745" y="989"/>
                  </a:lnTo>
                  <a:lnTo>
                    <a:pt x="1756" y="1011"/>
                  </a:lnTo>
                  <a:lnTo>
                    <a:pt x="1769" y="1030"/>
                  </a:lnTo>
                  <a:lnTo>
                    <a:pt x="1783" y="1049"/>
                  </a:lnTo>
                  <a:lnTo>
                    <a:pt x="1783" y="1049"/>
                  </a:lnTo>
                  <a:lnTo>
                    <a:pt x="1788" y="1052"/>
                  </a:lnTo>
                  <a:lnTo>
                    <a:pt x="1792" y="1053"/>
                  </a:lnTo>
                  <a:lnTo>
                    <a:pt x="1796" y="1053"/>
                  </a:lnTo>
                  <a:lnTo>
                    <a:pt x="1798" y="1053"/>
                  </a:lnTo>
                  <a:lnTo>
                    <a:pt x="1805" y="1049"/>
                  </a:lnTo>
                  <a:lnTo>
                    <a:pt x="1809" y="1044"/>
                  </a:lnTo>
                  <a:lnTo>
                    <a:pt x="1814" y="1038"/>
                  </a:lnTo>
                  <a:lnTo>
                    <a:pt x="1818" y="1032"/>
                  </a:lnTo>
                  <a:lnTo>
                    <a:pt x="1823" y="1027"/>
                  </a:lnTo>
                  <a:lnTo>
                    <a:pt x="1827" y="1026"/>
                  </a:lnTo>
                  <a:lnTo>
                    <a:pt x="1830" y="1026"/>
                  </a:lnTo>
                  <a:lnTo>
                    <a:pt x="1830" y="1026"/>
                  </a:lnTo>
                  <a:lnTo>
                    <a:pt x="1832" y="1022"/>
                  </a:lnTo>
                  <a:lnTo>
                    <a:pt x="1830" y="1020"/>
                  </a:lnTo>
                  <a:lnTo>
                    <a:pt x="1824" y="1017"/>
                  </a:lnTo>
                  <a:lnTo>
                    <a:pt x="1824" y="1017"/>
                  </a:lnTo>
                  <a:lnTo>
                    <a:pt x="1804" y="976"/>
                  </a:lnTo>
                  <a:lnTo>
                    <a:pt x="1793" y="956"/>
                  </a:lnTo>
                  <a:lnTo>
                    <a:pt x="1786" y="934"/>
                  </a:lnTo>
                  <a:lnTo>
                    <a:pt x="1779" y="912"/>
                  </a:lnTo>
                  <a:lnTo>
                    <a:pt x="1774" y="889"/>
                  </a:lnTo>
                  <a:lnTo>
                    <a:pt x="1772" y="865"/>
                  </a:lnTo>
                  <a:lnTo>
                    <a:pt x="1772" y="841"/>
                  </a:lnTo>
                  <a:lnTo>
                    <a:pt x="1772" y="841"/>
                  </a:lnTo>
                  <a:lnTo>
                    <a:pt x="1775" y="842"/>
                  </a:lnTo>
                  <a:lnTo>
                    <a:pt x="1779" y="844"/>
                  </a:lnTo>
                  <a:lnTo>
                    <a:pt x="1782" y="847"/>
                  </a:lnTo>
                  <a:lnTo>
                    <a:pt x="1783" y="850"/>
                  </a:lnTo>
                  <a:lnTo>
                    <a:pt x="1786" y="857"/>
                  </a:lnTo>
                  <a:lnTo>
                    <a:pt x="1786" y="865"/>
                  </a:lnTo>
                  <a:lnTo>
                    <a:pt x="1786" y="883"/>
                  </a:lnTo>
                  <a:lnTo>
                    <a:pt x="1787" y="892"/>
                  </a:lnTo>
                  <a:lnTo>
                    <a:pt x="1788" y="899"/>
                  </a:lnTo>
                  <a:lnTo>
                    <a:pt x="1788" y="899"/>
                  </a:lnTo>
                  <a:lnTo>
                    <a:pt x="1793" y="922"/>
                  </a:lnTo>
                  <a:lnTo>
                    <a:pt x="1801" y="944"/>
                  </a:lnTo>
                  <a:lnTo>
                    <a:pt x="1810" y="965"/>
                  </a:lnTo>
                  <a:lnTo>
                    <a:pt x="1819" y="985"/>
                  </a:lnTo>
                  <a:lnTo>
                    <a:pt x="1819" y="985"/>
                  </a:lnTo>
                  <a:lnTo>
                    <a:pt x="1823" y="986"/>
                  </a:lnTo>
                  <a:lnTo>
                    <a:pt x="1824" y="990"/>
                  </a:lnTo>
                  <a:lnTo>
                    <a:pt x="1825" y="997"/>
                  </a:lnTo>
                  <a:lnTo>
                    <a:pt x="1837" y="1016"/>
                  </a:lnTo>
                  <a:lnTo>
                    <a:pt x="1837" y="1016"/>
                  </a:lnTo>
                  <a:lnTo>
                    <a:pt x="1864" y="1004"/>
                  </a:lnTo>
                  <a:lnTo>
                    <a:pt x="1889" y="993"/>
                  </a:lnTo>
                  <a:lnTo>
                    <a:pt x="1889" y="993"/>
                  </a:lnTo>
                  <a:lnTo>
                    <a:pt x="1892" y="989"/>
                  </a:lnTo>
                  <a:lnTo>
                    <a:pt x="1892" y="985"/>
                  </a:lnTo>
                  <a:lnTo>
                    <a:pt x="1891" y="981"/>
                  </a:lnTo>
                  <a:lnTo>
                    <a:pt x="1888" y="977"/>
                  </a:lnTo>
                  <a:lnTo>
                    <a:pt x="1883" y="968"/>
                  </a:lnTo>
                  <a:lnTo>
                    <a:pt x="1880" y="965"/>
                  </a:lnTo>
                  <a:lnTo>
                    <a:pt x="1879" y="960"/>
                  </a:lnTo>
                  <a:lnTo>
                    <a:pt x="1879" y="960"/>
                  </a:lnTo>
                  <a:lnTo>
                    <a:pt x="1869" y="934"/>
                  </a:lnTo>
                  <a:lnTo>
                    <a:pt x="1861" y="907"/>
                  </a:lnTo>
                  <a:lnTo>
                    <a:pt x="1853" y="881"/>
                  </a:lnTo>
                  <a:lnTo>
                    <a:pt x="1847" y="853"/>
                  </a:lnTo>
                  <a:lnTo>
                    <a:pt x="1847" y="853"/>
                  </a:lnTo>
                  <a:lnTo>
                    <a:pt x="1850" y="852"/>
                  </a:lnTo>
                  <a:lnTo>
                    <a:pt x="1851" y="851"/>
                  </a:lnTo>
                  <a:lnTo>
                    <a:pt x="1853" y="847"/>
                  </a:lnTo>
                  <a:lnTo>
                    <a:pt x="1855" y="846"/>
                  </a:lnTo>
                  <a:lnTo>
                    <a:pt x="1856" y="846"/>
                  </a:lnTo>
                  <a:lnTo>
                    <a:pt x="1859" y="846"/>
                  </a:lnTo>
                  <a:lnTo>
                    <a:pt x="1861" y="848"/>
                  </a:lnTo>
                  <a:lnTo>
                    <a:pt x="1861" y="848"/>
                  </a:lnTo>
                  <a:lnTo>
                    <a:pt x="1862" y="867"/>
                  </a:lnTo>
                  <a:lnTo>
                    <a:pt x="1866" y="885"/>
                  </a:lnTo>
                  <a:lnTo>
                    <a:pt x="1870" y="903"/>
                  </a:lnTo>
                  <a:lnTo>
                    <a:pt x="1874" y="921"/>
                  </a:lnTo>
                  <a:lnTo>
                    <a:pt x="1880" y="938"/>
                  </a:lnTo>
                  <a:lnTo>
                    <a:pt x="1887" y="954"/>
                  </a:lnTo>
                  <a:lnTo>
                    <a:pt x="1893" y="970"/>
                  </a:lnTo>
                  <a:lnTo>
                    <a:pt x="1901" y="986"/>
                  </a:lnTo>
                  <a:lnTo>
                    <a:pt x="1907" y="989"/>
                  </a:lnTo>
                  <a:lnTo>
                    <a:pt x="1907" y="989"/>
                  </a:lnTo>
                  <a:lnTo>
                    <a:pt x="1924" y="984"/>
                  </a:lnTo>
                  <a:lnTo>
                    <a:pt x="1934" y="983"/>
                  </a:lnTo>
                  <a:lnTo>
                    <a:pt x="1939" y="984"/>
                  </a:lnTo>
                  <a:lnTo>
                    <a:pt x="1943" y="985"/>
                  </a:lnTo>
                  <a:lnTo>
                    <a:pt x="1943" y="985"/>
                  </a:lnTo>
                  <a:lnTo>
                    <a:pt x="1947" y="983"/>
                  </a:lnTo>
                  <a:lnTo>
                    <a:pt x="1951" y="979"/>
                  </a:lnTo>
                  <a:lnTo>
                    <a:pt x="1952" y="974"/>
                  </a:lnTo>
                  <a:lnTo>
                    <a:pt x="1952" y="971"/>
                  </a:lnTo>
                  <a:lnTo>
                    <a:pt x="1949" y="968"/>
                  </a:lnTo>
                  <a:lnTo>
                    <a:pt x="1949" y="968"/>
                  </a:lnTo>
                  <a:lnTo>
                    <a:pt x="1944" y="956"/>
                  </a:lnTo>
                  <a:lnTo>
                    <a:pt x="1940" y="942"/>
                  </a:lnTo>
                  <a:lnTo>
                    <a:pt x="1935" y="913"/>
                  </a:lnTo>
                  <a:lnTo>
                    <a:pt x="1930" y="883"/>
                  </a:lnTo>
                  <a:lnTo>
                    <a:pt x="1928" y="869"/>
                  </a:lnTo>
                  <a:lnTo>
                    <a:pt x="1924" y="855"/>
                  </a:lnTo>
                  <a:lnTo>
                    <a:pt x="1924" y="855"/>
                  </a:lnTo>
                  <a:lnTo>
                    <a:pt x="1923" y="844"/>
                  </a:lnTo>
                  <a:lnTo>
                    <a:pt x="1923" y="834"/>
                  </a:lnTo>
                  <a:lnTo>
                    <a:pt x="1924" y="824"/>
                  </a:lnTo>
                  <a:lnTo>
                    <a:pt x="1925" y="820"/>
                  </a:lnTo>
                  <a:lnTo>
                    <a:pt x="1928" y="816"/>
                  </a:lnTo>
                  <a:lnTo>
                    <a:pt x="1928" y="816"/>
                  </a:lnTo>
                  <a:lnTo>
                    <a:pt x="1931" y="820"/>
                  </a:lnTo>
                  <a:lnTo>
                    <a:pt x="1935" y="825"/>
                  </a:lnTo>
                  <a:lnTo>
                    <a:pt x="1939" y="834"/>
                  </a:lnTo>
                  <a:lnTo>
                    <a:pt x="1940" y="844"/>
                  </a:lnTo>
                  <a:lnTo>
                    <a:pt x="1942" y="856"/>
                  </a:lnTo>
                  <a:lnTo>
                    <a:pt x="1942" y="879"/>
                  </a:lnTo>
                  <a:lnTo>
                    <a:pt x="1942" y="892"/>
                  </a:lnTo>
                  <a:lnTo>
                    <a:pt x="1944" y="903"/>
                  </a:lnTo>
                  <a:lnTo>
                    <a:pt x="1960" y="981"/>
                  </a:lnTo>
                  <a:lnTo>
                    <a:pt x="1960" y="981"/>
                  </a:lnTo>
                  <a:lnTo>
                    <a:pt x="1963" y="985"/>
                  </a:lnTo>
                  <a:lnTo>
                    <a:pt x="1966" y="986"/>
                  </a:lnTo>
                  <a:lnTo>
                    <a:pt x="1970" y="985"/>
                  </a:lnTo>
                  <a:lnTo>
                    <a:pt x="1970" y="985"/>
                  </a:lnTo>
                  <a:lnTo>
                    <a:pt x="1971" y="993"/>
                  </a:lnTo>
                  <a:lnTo>
                    <a:pt x="1971" y="1002"/>
                  </a:lnTo>
                  <a:lnTo>
                    <a:pt x="1970" y="1020"/>
                  </a:lnTo>
                  <a:lnTo>
                    <a:pt x="1967" y="1038"/>
                  </a:lnTo>
                  <a:lnTo>
                    <a:pt x="1965" y="1054"/>
                  </a:lnTo>
                  <a:lnTo>
                    <a:pt x="1965" y="1054"/>
                  </a:lnTo>
                  <a:close/>
                  <a:moveTo>
                    <a:pt x="2010" y="1053"/>
                  </a:moveTo>
                  <a:lnTo>
                    <a:pt x="2010" y="1053"/>
                  </a:lnTo>
                  <a:lnTo>
                    <a:pt x="2004" y="1021"/>
                  </a:lnTo>
                  <a:lnTo>
                    <a:pt x="2003" y="1004"/>
                  </a:lnTo>
                  <a:lnTo>
                    <a:pt x="2002" y="988"/>
                  </a:lnTo>
                  <a:lnTo>
                    <a:pt x="2002" y="988"/>
                  </a:lnTo>
                  <a:lnTo>
                    <a:pt x="2007" y="986"/>
                  </a:lnTo>
                  <a:lnTo>
                    <a:pt x="2011" y="986"/>
                  </a:lnTo>
                  <a:lnTo>
                    <a:pt x="2020" y="988"/>
                  </a:lnTo>
                  <a:lnTo>
                    <a:pt x="2024" y="988"/>
                  </a:lnTo>
                  <a:lnTo>
                    <a:pt x="2027" y="988"/>
                  </a:lnTo>
                  <a:lnTo>
                    <a:pt x="2031" y="986"/>
                  </a:lnTo>
                  <a:lnTo>
                    <a:pt x="2034" y="983"/>
                  </a:lnTo>
                  <a:lnTo>
                    <a:pt x="2034" y="983"/>
                  </a:lnTo>
                  <a:lnTo>
                    <a:pt x="2026" y="944"/>
                  </a:lnTo>
                  <a:lnTo>
                    <a:pt x="2017" y="906"/>
                  </a:lnTo>
                  <a:lnTo>
                    <a:pt x="2013" y="887"/>
                  </a:lnTo>
                  <a:lnTo>
                    <a:pt x="2011" y="867"/>
                  </a:lnTo>
                  <a:lnTo>
                    <a:pt x="2010" y="850"/>
                  </a:lnTo>
                  <a:lnTo>
                    <a:pt x="2010" y="829"/>
                  </a:lnTo>
                  <a:lnTo>
                    <a:pt x="2010" y="829"/>
                  </a:lnTo>
                  <a:lnTo>
                    <a:pt x="2011" y="826"/>
                  </a:lnTo>
                  <a:lnTo>
                    <a:pt x="2015" y="824"/>
                  </a:lnTo>
                  <a:lnTo>
                    <a:pt x="2017" y="823"/>
                  </a:lnTo>
                  <a:lnTo>
                    <a:pt x="2020" y="823"/>
                  </a:lnTo>
                  <a:lnTo>
                    <a:pt x="2021" y="824"/>
                  </a:lnTo>
                  <a:lnTo>
                    <a:pt x="2021" y="824"/>
                  </a:lnTo>
                  <a:lnTo>
                    <a:pt x="2024" y="846"/>
                  </a:lnTo>
                  <a:lnTo>
                    <a:pt x="2026" y="867"/>
                  </a:lnTo>
                  <a:lnTo>
                    <a:pt x="2030" y="911"/>
                  </a:lnTo>
                  <a:lnTo>
                    <a:pt x="2034" y="933"/>
                  </a:lnTo>
                  <a:lnTo>
                    <a:pt x="2039" y="953"/>
                  </a:lnTo>
                  <a:lnTo>
                    <a:pt x="2045" y="972"/>
                  </a:lnTo>
                  <a:lnTo>
                    <a:pt x="2049" y="981"/>
                  </a:lnTo>
                  <a:lnTo>
                    <a:pt x="2054" y="989"/>
                  </a:lnTo>
                  <a:lnTo>
                    <a:pt x="2054" y="989"/>
                  </a:lnTo>
                  <a:lnTo>
                    <a:pt x="2057" y="993"/>
                  </a:lnTo>
                  <a:lnTo>
                    <a:pt x="2061" y="995"/>
                  </a:lnTo>
                  <a:lnTo>
                    <a:pt x="2065" y="997"/>
                  </a:lnTo>
                  <a:lnTo>
                    <a:pt x="2068" y="998"/>
                  </a:lnTo>
                  <a:lnTo>
                    <a:pt x="2077" y="999"/>
                  </a:lnTo>
                  <a:lnTo>
                    <a:pt x="2081" y="1000"/>
                  </a:lnTo>
                  <a:lnTo>
                    <a:pt x="2085" y="1002"/>
                  </a:lnTo>
                  <a:lnTo>
                    <a:pt x="2085" y="1002"/>
                  </a:lnTo>
                  <a:lnTo>
                    <a:pt x="2097" y="1006"/>
                  </a:lnTo>
                  <a:lnTo>
                    <a:pt x="2108" y="1011"/>
                  </a:lnTo>
                  <a:lnTo>
                    <a:pt x="2120" y="1016"/>
                  </a:lnTo>
                  <a:lnTo>
                    <a:pt x="2131" y="1020"/>
                  </a:lnTo>
                  <a:lnTo>
                    <a:pt x="2131" y="1020"/>
                  </a:lnTo>
                  <a:lnTo>
                    <a:pt x="2121" y="980"/>
                  </a:lnTo>
                  <a:lnTo>
                    <a:pt x="2116" y="961"/>
                  </a:lnTo>
                  <a:lnTo>
                    <a:pt x="2111" y="940"/>
                  </a:lnTo>
                  <a:lnTo>
                    <a:pt x="2107" y="920"/>
                  </a:lnTo>
                  <a:lnTo>
                    <a:pt x="2104" y="899"/>
                  </a:lnTo>
                  <a:lnTo>
                    <a:pt x="2104" y="878"/>
                  </a:lnTo>
                  <a:lnTo>
                    <a:pt x="2107" y="855"/>
                  </a:lnTo>
                  <a:lnTo>
                    <a:pt x="2107" y="855"/>
                  </a:lnTo>
                  <a:lnTo>
                    <a:pt x="2108" y="855"/>
                  </a:lnTo>
                  <a:lnTo>
                    <a:pt x="2108" y="853"/>
                  </a:lnTo>
                  <a:lnTo>
                    <a:pt x="2108" y="853"/>
                  </a:lnTo>
                  <a:lnTo>
                    <a:pt x="2112" y="897"/>
                  </a:lnTo>
                  <a:lnTo>
                    <a:pt x="2120" y="940"/>
                  </a:lnTo>
                  <a:lnTo>
                    <a:pt x="2129" y="984"/>
                  </a:lnTo>
                  <a:lnTo>
                    <a:pt x="2139" y="1026"/>
                  </a:lnTo>
                  <a:lnTo>
                    <a:pt x="2139" y="1026"/>
                  </a:lnTo>
                  <a:lnTo>
                    <a:pt x="2146" y="1032"/>
                  </a:lnTo>
                  <a:lnTo>
                    <a:pt x="2155" y="1038"/>
                  </a:lnTo>
                  <a:lnTo>
                    <a:pt x="2172" y="1049"/>
                  </a:lnTo>
                  <a:lnTo>
                    <a:pt x="2172" y="1049"/>
                  </a:lnTo>
                  <a:lnTo>
                    <a:pt x="2153" y="1053"/>
                  </a:lnTo>
                  <a:lnTo>
                    <a:pt x="2134" y="1054"/>
                  </a:lnTo>
                  <a:lnTo>
                    <a:pt x="2113" y="1054"/>
                  </a:lnTo>
                  <a:lnTo>
                    <a:pt x="2093" y="1054"/>
                  </a:lnTo>
                  <a:lnTo>
                    <a:pt x="2050" y="1053"/>
                  </a:lnTo>
                  <a:lnTo>
                    <a:pt x="2030" y="1053"/>
                  </a:lnTo>
                  <a:lnTo>
                    <a:pt x="2010" y="1053"/>
                  </a:lnTo>
                  <a:lnTo>
                    <a:pt x="2010" y="1053"/>
                  </a:lnTo>
                  <a:close/>
                  <a:moveTo>
                    <a:pt x="2277" y="3124"/>
                  </a:moveTo>
                  <a:lnTo>
                    <a:pt x="2277" y="3124"/>
                  </a:lnTo>
                  <a:lnTo>
                    <a:pt x="2264" y="3125"/>
                  </a:lnTo>
                  <a:lnTo>
                    <a:pt x="2254" y="3124"/>
                  </a:lnTo>
                  <a:lnTo>
                    <a:pt x="2244" y="3123"/>
                  </a:lnTo>
                  <a:lnTo>
                    <a:pt x="2233" y="3119"/>
                  </a:lnTo>
                  <a:lnTo>
                    <a:pt x="2214" y="3112"/>
                  </a:lnTo>
                  <a:lnTo>
                    <a:pt x="2195" y="3106"/>
                  </a:lnTo>
                  <a:lnTo>
                    <a:pt x="2195" y="3106"/>
                  </a:lnTo>
                  <a:lnTo>
                    <a:pt x="2154" y="3086"/>
                  </a:lnTo>
                  <a:lnTo>
                    <a:pt x="2112" y="3066"/>
                  </a:lnTo>
                  <a:lnTo>
                    <a:pt x="2112" y="3066"/>
                  </a:lnTo>
                  <a:lnTo>
                    <a:pt x="2095" y="3059"/>
                  </a:lnTo>
                  <a:lnTo>
                    <a:pt x="2076" y="3054"/>
                  </a:lnTo>
                  <a:lnTo>
                    <a:pt x="2056" y="3049"/>
                  </a:lnTo>
                  <a:lnTo>
                    <a:pt x="2034" y="3047"/>
                  </a:lnTo>
                  <a:lnTo>
                    <a:pt x="2012" y="3047"/>
                  </a:lnTo>
                  <a:lnTo>
                    <a:pt x="1992" y="3050"/>
                  </a:lnTo>
                  <a:lnTo>
                    <a:pt x="1972" y="3055"/>
                  </a:lnTo>
                  <a:lnTo>
                    <a:pt x="1963" y="3059"/>
                  </a:lnTo>
                  <a:lnTo>
                    <a:pt x="1956" y="3063"/>
                  </a:lnTo>
                  <a:lnTo>
                    <a:pt x="1956" y="3063"/>
                  </a:lnTo>
                  <a:lnTo>
                    <a:pt x="1923" y="3078"/>
                  </a:lnTo>
                  <a:lnTo>
                    <a:pt x="1889" y="3095"/>
                  </a:lnTo>
                  <a:lnTo>
                    <a:pt x="1856" y="3111"/>
                  </a:lnTo>
                  <a:lnTo>
                    <a:pt x="1823" y="3128"/>
                  </a:lnTo>
                  <a:lnTo>
                    <a:pt x="1788" y="3142"/>
                  </a:lnTo>
                  <a:lnTo>
                    <a:pt x="1754" y="3155"/>
                  </a:lnTo>
                  <a:lnTo>
                    <a:pt x="1736" y="3160"/>
                  </a:lnTo>
                  <a:lnTo>
                    <a:pt x="1717" y="3165"/>
                  </a:lnTo>
                  <a:lnTo>
                    <a:pt x="1699" y="3167"/>
                  </a:lnTo>
                  <a:lnTo>
                    <a:pt x="1679" y="3170"/>
                  </a:lnTo>
                  <a:lnTo>
                    <a:pt x="1679" y="3170"/>
                  </a:lnTo>
                  <a:lnTo>
                    <a:pt x="1663" y="3173"/>
                  </a:lnTo>
                  <a:lnTo>
                    <a:pt x="1649" y="3173"/>
                  </a:lnTo>
                  <a:lnTo>
                    <a:pt x="1633" y="3173"/>
                  </a:lnTo>
                  <a:lnTo>
                    <a:pt x="1619" y="3173"/>
                  </a:lnTo>
                  <a:lnTo>
                    <a:pt x="1590" y="3169"/>
                  </a:lnTo>
                  <a:lnTo>
                    <a:pt x="1562" y="3162"/>
                  </a:lnTo>
                  <a:lnTo>
                    <a:pt x="1535" y="3155"/>
                  </a:lnTo>
                  <a:lnTo>
                    <a:pt x="1509" y="3144"/>
                  </a:lnTo>
                  <a:lnTo>
                    <a:pt x="1482" y="3134"/>
                  </a:lnTo>
                  <a:lnTo>
                    <a:pt x="1457" y="3121"/>
                  </a:lnTo>
                  <a:lnTo>
                    <a:pt x="1457" y="3121"/>
                  </a:lnTo>
                  <a:lnTo>
                    <a:pt x="1417" y="3105"/>
                  </a:lnTo>
                  <a:lnTo>
                    <a:pt x="1397" y="3096"/>
                  </a:lnTo>
                  <a:lnTo>
                    <a:pt x="1375" y="3088"/>
                  </a:lnTo>
                  <a:lnTo>
                    <a:pt x="1353" y="3082"/>
                  </a:lnTo>
                  <a:lnTo>
                    <a:pt x="1330" y="3078"/>
                  </a:lnTo>
                  <a:lnTo>
                    <a:pt x="1319" y="3077"/>
                  </a:lnTo>
                  <a:lnTo>
                    <a:pt x="1307" y="3077"/>
                  </a:lnTo>
                  <a:lnTo>
                    <a:pt x="1294" y="3077"/>
                  </a:lnTo>
                  <a:lnTo>
                    <a:pt x="1283" y="3078"/>
                  </a:lnTo>
                  <a:lnTo>
                    <a:pt x="1283" y="3078"/>
                  </a:lnTo>
                  <a:lnTo>
                    <a:pt x="1275" y="3078"/>
                  </a:lnTo>
                  <a:lnTo>
                    <a:pt x="1269" y="3079"/>
                  </a:lnTo>
                  <a:lnTo>
                    <a:pt x="1255" y="3082"/>
                  </a:lnTo>
                  <a:lnTo>
                    <a:pt x="1239" y="3086"/>
                  </a:lnTo>
                  <a:lnTo>
                    <a:pt x="1232" y="3087"/>
                  </a:lnTo>
                  <a:lnTo>
                    <a:pt x="1224" y="3088"/>
                  </a:lnTo>
                  <a:lnTo>
                    <a:pt x="1224" y="3091"/>
                  </a:lnTo>
                  <a:lnTo>
                    <a:pt x="1224" y="3091"/>
                  </a:lnTo>
                  <a:lnTo>
                    <a:pt x="1221" y="3088"/>
                  </a:lnTo>
                  <a:lnTo>
                    <a:pt x="1220" y="3087"/>
                  </a:lnTo>
                  <a:lnTo>
                    <a:pt x="1218" y="3087"/>
                  </a:lnTo>
                  <a:lnTo>
                    <a:pt x="1216" y="3088"/>
                  </a:lnTo>
                  <a:lnTo>
                    <a:pt x="1211" y="3092"/>
                  </a:lnTo>
                  <a:lnTo>
                    <a:pt x="1209" y="3092"/>
                  </a:lnTo>
                  <a:lnTo>
                    <a:pt x="1206" y="3092"/>
                  </a:lnTo>
                  <a:lnTo>
                    <a:pt x="1203" y="3095"/>
                  </a:lnTo>
                  <a:lnTo>
                    <a:pt x="1164" y="3105"/>
                  </a:lnTo>
                  <a:lnTo>
                    <a:pt x="1164" y="3105"/>
                  </a:lnTo>
                  <a:lnTo>
                    <a:pt x="1137" y="3112"/>
                  </a:lnTo>
                  <a:lnTo>
                    <a:pt x="1109" y="3118"/>
                  </a:lnTo>
                  <a:lnTo>
                    <a:pt x="1078" y="3120"/>
                  </a:lnTo>
                  <a:lnTo>
                    <a:pt x="1047" y="3121"/>
                  </a:lnTo>
                  <a:lnTo>
                    <a:pt x="1047" y="3121"/>
                  </a:lnTo>
                  <a:lnTo>
                    <a:pt x="1023" y="3119"/>
                  </a:lnTo>
                  <a:lnTo>
                    <a:pt x="1000" y="3115"/>
                  </a:lnTo>
                  <a:lnTo>
                    <a:pt x="978" y="3109"/>
                  </a:lnTo>
                  <a:lnTo>
                    <a:pt x="958" y="3100"/>
                  </a:lnTo>
                  <a:lnTo>
                    <a:pt x="937" y="3091"/>
                  </a:lnTo>
                  <a:lnTo>
                    <a:pt x="917" y="3079"/>
                  </a:lnTo>
                  <a:lnTo>
                    <a:pt x="877" y="3057"/>
                  </a:lnTo>
                  <a:lnTo>
                    <a:pt x="853" y="3041"/>
                  </a:lnTo>
                  <a:lnTo>
                    <a:pt x="857" y="3038"/>
                  </a:lnTo>
                  <a:lnTo>
                    <a:pt x="957" y="3038"/>
                  </a:lnTo>
                  <a:lnTo>
                    <a:pt x="958" y="3034"/>
                  </a:lnTo>
                  <a:lnTo>
                    <a:pt x="958" y="3034"/>
                  </a:lnTo>
                  <a:lnTo>
                    <a:pt x="989" y="3034"/>
                  </a:lnTo>
                  <a:lnTo>
                    <a:pt x="1018" y="3031"/>
                  </a:lnTo>
                  <a:lnTo>
                    <a:pt x="1046" y="3026"/>
                  </a:lnTo>
                  <a:lnTo>
                    <a:pt x="1074" y="3018"/>
                  </a:lnTo>
                  <a:lnTo>
                    <a:pt x="1100" y="3009"/>
                  </a:lnTo>
                  <a:lnTo>
                    <a:pt x="1127" y="3000"/>
                  </a:lnTo>
                  <a:lnTo>
                    <a:pt x="1152" y="2988"/>
                  </a:lnTo>
                  <a:lnTo>
                    <a:pt x="1178" y="2977"/>
                  </a:lnTo>
                  <a:lnTo>
                    <a:pt x="1178" y="2977"/>
                  </a:lnTo>
                  <a:lnTo>
                    <a:pt x="1197" y="2970"/>
                  </a:lnTo>
                  <a:lnTo>
                    <a:pt x="1219" y="2965"/>
                  </a:lnTo>
                  <a:lnTo>
                    <a:pt x="1241" y="2962"/>
                  </a:lnTo>
                  <a:lnTo>
                    <a:pt x="1262" y="2960"/>
                  </a:lnTo>
                  <a:lnTo>
                    <a:pt x="1285" y="2960"/>
                  </a:lnTo>
                  <a:lnTo>
                    <a:pt x="1307" y="2962"/>
                  </a:lnTo>
                  <a:lnTo>
                    <a:pt x="1329" y="2965"/>
                  </a:lnTo>
                  <a:lnTo>
                    <a:pt x="1351" y="2970"/>
                  </a:lnTo>
                  <a:lnTo>
                    <a:pt x="1351" y="2970"/>
                  </a:lnTo>
                  <a:lnTo>
                    <a:pt x="1449" y="2997"/>
                  </a:lnTo>
                  <a:lnTo>
                    <a:pt x="1499" y="3010"/>
                  </a:lnTo>
                  <a:lnTo>
                    <a:pt x="1549" y="3023"/>
                  </a:lnTo>
                  <a:lnTo>
                    <a:pt x="1549" y="3023"/>
                  </a:lnTo>
                  <a:lnTo>
                    <a:pt x="1559" y="3027"/>
                  </a:lnTo>
                  <a:lnTo>
                    <a:pt x="1569" y="3031"/>
                  </a:lnTo>
                  <a:lnTo>
                    <a:pt x="1591" y="3036"/>
                  </a:lnTo>
                  <a:lnTo>
                    <a:pt x="1613" y="3038"/>
                  </a:lnTo>
                  <a:lnTo>
                    <a:pt x="1636" y="3040"/>
                  </a:lnTo>
                  <a:lnTo>
                    <a:pt x="1660" y="3040"/>
                  </a:lnTo>
                  <a:lnTo>
                    <a:pt x="1683" y="3038"/>
                  </a:lnTo>
                  <a:lnTo>
                    <a:pt x="1731" y="3036"/>
                  </a:lnTo>
                  <a:lnTo>
                    <a:pt x="1731" y="3036"/>
                  </a:lnTo>
                  <a:lnTo>
                    <a:pt x="1761" y="3029"/>
                  </a:lnTo>
                  <a:lnTo>
                    <a:pt x="1791" y="3020"/>
                  </a:lnTo>
                  <a:lnTo>
                    <a:pt x="1820" y="3011"/>
                  </a:lnTo>
                  <a:lnTo>
                    <a:pt x="1850" y="3000"/>
                  </a:lnTo>
                  <a:lnTo>
                    <a:pt x="1878" y="2988"/>
                  </a:lnTo>
                  <a:lnTo>
                    <a:pt x="1906" y="2977"/>
                  </a:lnTo>
                  <a:lnTo>
                    <a:pt x="1962" y="2951"/>
                  </a:lnTo>
                  <a:lnTo>
                    <a:pt x="1962" y="2951"/>
                  </a:lnTo>
                  <a:lnTo>
                    <a:pt x="1976" y="2946"/>
                  </a:lnTo>
                  <a:lnTo>
                    <a:pt x="1990" y="2944"/>
                  </a:lnTo>
                  <a:lnTo>
                    <a:pt x="2006" y="2941"/>
                  </a:lnTo>
                  <a:lnTo>
                    <a:pt x="2022" y="2941"/>
                  </a:lnTo>
                  <a:lnTo>
                    <a:pt x="2038" y="2941"/>
                  </a:lnTo>
                  <a:lnTo>
                    <a:pt x="2054" y="2942"/>
                  </a:lnTo>
                  <a:lnTo>
                    <a:pt x="2070" y="2945"/>
                  </a:lnTo>
                  <a:lnTo>
                    <a:pt x="2085" y="2947"/>
                  </a:lnTo>
                  <a:lnTo>
                    <a:pt x="2085" y="2947"/>
                  </a:lnTo>
                  <a:lnTo>
                    <a:pt x="2129" y="2963"/>
                  </a:lnTo>
                  <a:lnTo>
                    <a:pt x="2172" y="2978"/>
                  </a:lnTo>
                  <a:lnTo>
                    <a:pt x="2256" y="3013"/>
                  </a:lnTo>
                  <a:lnTo>
                    <a:pt x="2332" y="3033"/>
                  </a:lnTo>
                  <a:lnTo>
                    <a:pt x="2332" y="3033"/>
                  </a:lnTo>
                  <a:lnTo>
                    <a:pt x="2358" y="3040"/>
                  </a:lnTo>
                  <a:lnTo>
                    <a:pt x="2384" y="3046"/>
                  </a:lnTo>
                  <a:lnTo>
                    <a:pt x="2413" y="3050"/>
                  </a:lnTo>
                  <a:lnTo>
                    <a:pt x="2441" y="3054"/>
                  </a:lnTo>
                  <a:lnTo>
                    <a:pt x="2441" y="3054"/>
                  </a:lnTo>
                  <a:lnTo>
                    <a:pt x="2402" y="3075"/>
                  </a:lnTo>
                  <a:lnTo>
                    <a:pt x="2363" y="3096"/>
                  </a:lnTo>
                  <a:lnTo>
                    <a:pt x="2342" y="3106"/>
                  </a:lnTo>
                  <a:lnTo>
                    <a:pt x="2322" y="3114"/>
                  </a:lnTo>
                  <a:lnTo>
                    <a:pt x="2300" y="3120"/>
                  </a:lnTo>
                  <a:lnTo>
                    <a:pt x="2277" y="3124"/>
                  </a:lnTo>
                  <a:lnTo>
                    <a:pt x="2277" y="3124"/>
                  </a:lnTo>
                  <a:close/>
                  <a:moveTo>
                    <a:pt x="2826" y="2745"/>
                  </a:moveTo>
                  <a:lnTo>
                    <a:pt x="2826" y="2745"/>
                  </a:lnTo>
                  <a:lnTo>
                    <a:pt x="2818" y="2748"/>
                  </a:lnTo>
                  <a:lnTo>
                    <a:pt x="2810" y="2748"/>
                  </a:lnTo>
                  <a:lnTo>
                    <a:pt x="2803" y="2747"/>
                  </a:lnTo>
                  <a:lnTo>
                    <a:pt x="2795" y="2745"/>
                  </a:lnTo>
                  <a:lnTo>
                    <a:pt x="2781" y="2742"/>
                  </a:lnTo>
                  <a:lnTo>
                    <a:pt x="2773" y="2740"/>
                  </a:lnTo>
                  <a:lnTo>
                    <a:pt x="2764" y="2742"/>
                  </a:lnTo>
                  <a:lnTo>
                    <a:pt x="2764" y="2742"/>
                  </a:lnTo>
                  <a:lnTo>
                    <a:pt x="2743" y="2740"/>
                  </a:lnTo>
                  <a:lnTo>
                    <a:pt x="2721" y="2740"/>
                  </a:lnTo>
                  <a:lnTo>
                    <a:pt x="2700" y="2743"/>
                  </a:lnTo>
                  <a:lnTo>
                    <a:pt x="2681" y="2748"/>
                  </a:lnTo>
                  <a:lnTo>
                    <a:pt x="2662" y="2754"/>
                  </a:lnTo>
                  <a:lnTo>
                    <a:pt x="2644" y="2762"/>
                  </a:lnTo>
                  <a:lnTo>
                    <a:pt x="2626" y="2771"/>
                  </a:lnTo>
                  <a:lnTo>
                    <a:pt x="2608" y="2780"/>
                  </a:lnTo>
                  <a:lnTo>
                    <a:pt x="2608" y="2780"/>
                  </a:lnTo>
                  <a:lnTo>
                    <a:pt x="2597" y="2786"/>
                  </a:lnTo>
                  <a:lnTo>
                    <a:pt x="2584" y="2793"/>
                  </a:lnTo>
                  <a:lnTo>
                    <a:pt x="2562" y="2807"/>
                  </a:lnTo>
                  <a:lnTo>
                    <a:pt x="2549" y="2813"/>
                  </a:lnTo>
                  <a:lnTo>
                    <a:pt x="2538" y="2818"/>
                  </a:lnTo>
                  <a:lnTo>
                    <a:pt x="2525" y="2823"/>
                  </a:lnTo>
                  <a:lnTo>
                    <a:pt x="2512" y="2827"/>
                  </a:lnTo>
                  <a:lnTo>
                    <a:pt x="2512" y="2827"/>
                  </a:lnTo>
                  <a:lnTo>
                    <a:pt x="2478" y="2832"/>
                  </a:lnTo>
                  <a:lnTo>
                    <a:pt x="2442" y="2836"/>
                  </a:lnTo>
                  <a:lnTo>
                    <a:pt x="2406" y="2837"/>
                  </a:lnTo>
                  <a:lnTo>
                    <a:pt x="2370" y="2835"/>
                  </a:lnTo>
                  <a:lnTo>
                    <a:pt x="2334" y="2831"/>
                  </a:lnTo>
                  <a:lnTo>
                    <a:pt x="2300" y="2825"/>
                  </a:lnTo>
                  <a:lnTo>
                    <a:pt x="2268" y="2814"/>
                  </a:lnTo>
                  <a:lnTo>
                    <a:pt x="2253" y="2809"/>
                  </a:lnTo>
                  <a:lnTo>
                    <a:pt x="2237" y="2803"/>
                  </a:lnTo>
                  <a:lnTo>
                    <a:pt x="2237" y="2803"/>
                  </a:lnTo>
                  <a:lnTo>
                    <a:pt x="2207" y="2793"/>
                  </a:lnTo>
                  <a:lnTo>
                    <a:pt x="2175" y="2782"/>
                  </a:lnTo>
                  <a:lnTo>
                    <a:pt x="2144" y="2771"/>
                  </a:lnTo>
                  <a:lnTo>
                    <a:pt x="2112" y="2762"/>
                  </a:lnTo>
                  <a:lnTo>
                    <a:pt x="2095" y="2758"/>
                  </a:lnTo>
                  <a:lnTo>
                    <a:pt x="2079" y="2754"/>
                  </a:lnTo>
                  <a:lnTo>
                    <a:pt x="2062" y="2753"/>
                  </a:lnTo>
                  <a:lnTo>
                    <a:pt x="2045" y="2752"/>
                  </a:lnTo>
                  <a:lnTo>
                    <a:pt x="2027" y="2752"/>
                  </a:lnTo>
                  <a:lnTo>
                    <a:pt x="2011" y="2753"/>
                  </a:lnTo>
                  <a:lnTo>
                    <a:pt x="1993" y="2757"/>
                  </a:lnTo>
                  <a:lnTo>
                    <a:pt x="1975" y="2761"/>
                  </a:lnTo>
                  <a:lnTo>
                    <a:pt x="1975" y="2761"/>
                  </a:lnTo>
                  <a:lnTo>
                    <a:pt x="1944" y="2770"/>
                  </a:lnTo>
                  <a:lnTo>
                    <a:pt x="1915" y="2781"/>
                  </a:lnTo>
                  <a:lnTo>
                    <a:pt x="1885" y="2793"/>
                  </a:lnTo>
                  <a:lnTo>
                    <a:pt x="1856" y="2805"/>
                  </a:lnTo>
                  <a:lnTo>
                    <a:pt x="1800" y="2832"/>
                  </a:lnTo>
                  <a:lnTo>
                    <a:pt x="1743" y="2858"/>
                  </a:lnTo>
                  <a:lnTo>
                    <a:pt x="1743" y="2858"/>
                  </a:lnTo>
                  <a:lnTo>
                    <a:pt x="1727" y="2863"/>
                  </a:lnTo>
                  <a:lnTo>
                    <a:pt x="1710" y="2866"/>
                  </a:lnTo>
                  <a:lnTo>
                    <a:pt x="1677" y="2871"/>
                  </a:lnTo>
                  <a:lnTo>
                    <a:pt x="1644" y="2872"/>
                  </a:lnTo>
                  <a:lnTo>
                    <a:pt x="1610" y="2871"/>
                  </a:lnTo>
                  <a:lnTo>
                    <a:pt x="1577" y="2867"/>
                  </a:lnTo>
                  <a:lnTo>
                    <a:pt x="1545" y="2860"/>
                  </a:lnTo>
                  <a:lnTo>
                    <a:pt x="1513" y="2852"/>
                  </a:lnTo>
                  <a:lnTo>
                    <a:pt x="1484" y="2841"/>
                  </a:lnTo>
                  <a:lnTo>
                    <a:pt x="1484" y="2841"/>
                  </a:lnTo>
                  <a:lnTo>
                    <a:pt x="1447" y="2827"/>
                  </a:lnTo>
                  <a:lnTo>
                    <a:pt x="1409" y="2812"/>
                  </a:lnTo>
                  <a:lnTo>
                    <a:pt x="1371" y="2797"/>
                  </a:lnTo>
                  <a:lnTo>
                    <a:pt x="1352" y="2790"/>
                  </a:lnTo>
                  <a:lnTo>
                    <a:pt x="1333" y="2784"/>
                  </a:lnTo>
                  <a:lnTo>
                    <a:pt x="1312" y="2777"/>
                  </a:lnTo>
                  <a:lnTo>
                    <a:pt x="1292" y="2773"/>
                  </a:lnTo>
                  <a:lnTo>
                    <a:pt x="1271" y="2771"/>
                  </a:lnTo>
                  <a:lnTo>
                    <a:pt x="1251" y="2768"/>
                  </a:lnTo>
                  <a:lnTo>
                    <a:pt x="1230" y="2768"/>
                  </a:lnTo>
                  <a:lnTo>
                    <a:pt x="1210" y="2771"/>
                  </a:lnTo>
                  <a:lnTo>
                    <a:pt x="1188" y="2775"/>
                  </a:lnTo>
                  <a:lnTo>
                    <a:pt x="1166" y="2782"/>
                  </a:lnTo>
                  <a:lnTo>
                    <a:pt x="1166" y="2782"/>
                  </a:lnTo>
                  <a:lnTo>
                    <a:pt x="1102" y="2811"/>
                  </a:lnTo>
                  <a:lnTo>
                    <a:pt x="1069" y="2825"/>
                  </a:lnTo>
                  <a:lnTo>
                    <a:pt x="1036" y="2837"/>
                  </a:lnTo>
                  <a:lnTo>
                    <a:pt x="1036" y="2837"/>
                  </a:lnTo>
                  <a:lnTo>
                    <a:pt x="1018" y="2843"/>
                  </a:lnTo>
                  <a:lnTo>
                    <a:pt x="1000" y="2846"/>
                  </a:lnTo>
                  <a:lnTo>
                    <a:pt x="981" y="2849"/>
                  </a:lnTo>
                  <a:lnTo>
                    <a:pt x="960" y="2852"/>
                  </a:lnTo>
                  <a:lnTo>
                    <a:pt x="941" y="2853"/>
                  </a:lnTo>
                  <a:lnTo>
                    <a:pt x="921" y="2853"/>
                  </a:lnTo>
                  <a:lnTo>
                    <a:pt x="902" y="2853"/>
                  </a:lnTo>
                  <a:lnTo>
                    <a:pt x="881" y="2852"/>
                  </a:lnTo>
                  <a:lnTo>
                    <a:pt x="881" y="2852"/>
                  </a:lnTo>
                  <a:lnTo>
                    <a:pt x="850" y="2848"/>
                  </a:lnTo>
                  <a:lnTo>
                    <a:pt x="821" y="2841"/>
                  </a:lnTo>
                  <a:lnTo>
                    <a:pt x="793" y="2832"/>
                  </a:lnTo>
                  <a:lnTo>
                    <a:pt x="765" y="2823"/>
                  </a:lnTo>
                  <a:lnTo>
                    <a:pt x="738" y="2814"/>
                  </a:lnTo>
                  <a:lnTo>
                    <a:pt x="710" y="2804"/>
                  </a:lnTo>
                  <a:lnTo>
                    <a:pt x="656" y="2782"/>
                  </a:lnTo>
                  <a:lnTo>
                    <a:pt x="656" y="2782"/>
                  </a:lnTo>
                  <a:lnTo>
                    <a:pt x="641" y="2777"/>
                  </a:lnTo>
                  <a:lnTo>
                    <a:pt x="623" y="2773"/>
                  </a:lnTo>
                  <a:lnTo>
                    <a:pt x="605" y="2770"/>
                  </a:lnTo>
                  <a:lnTo>
                    <a:pt x="586" y="2768"/>
                  </a:lnTo>
                  <a:lnTo>
                    <a:pt x="568" y="2768"/>
                  </a:lnTo>
                  <a:lnTo>
                    <a:pt x="548" y="2771"/>
                  </a:lnTo>
                  <a:lnTo>
                    <a:pt x="532" y="2775"/>
                  </a:lnTo>
                  <a:lnTo>
                    <a:pt x="515" y="2781"/>
                  </a:lnTo>
                  <a:lnTo>
                    <a:pt x="515" y="2781"/>
                  </a:lnTo>
                  <a:lnTo>
                    <a:pt x="492" y="2757"/>
                  </a:lnTo>
                  <a:lnTo>
                    <a:pt x="468" y="2735"/>
                  </a:lnTo>
                  <a:lnTo>
                    <a:pt x="445" y="2711"/>
                  </a:lnTo>
                  <a:lnTo>
                    <a:pt x="435" y="2698"/>
                  </a:lnTo>
                  <a:lnTo>
                    <a:pt x="424" y="2685"/>
                  </a:lnTo>
                  <a:lnTo>
                    <a:pt x="424" y="2685"/>
                  </a:lnTo>
                  <a:lnTo>
                    <a:pt x="437" y="2675"/>
                  </a:lnTo>
                  <a:lnTo>
                    <a:pt x="450" y="2666"/>
                  </a:lnTo>
                  <a:lnTo>
                    <a:pt x="465" y="2657"/>
                  </a:lnTo>
                  <a:lnTo>
                    <a:pt x="482" y="2651"/>
                  </a:lnTo>
                  <a:lnTo>
                    <a:pt x="482" y="2651"/>
                  </a:lnTo>
                  <a:lnTo>
                    <a:pt x="502" y="2647"/>
                  </a:lnTo>
                  <a:lnTo>
                    <a:pt x="523" y="2644"/>
                  </a:lnTo>
                  <a:lnTo>
                    <a:pt x="545" y="2646"/>
                  </a:lnTo>
                  <a:lnTo>
                    <a:pt x="565" y="2647"/>
                  </a:lnTo>
                  <a:lnTo>
                    <a:pt x="587" y="2651"/>
                  </a:lnTo>
                  <a:lnTo>
                    <a:pt x="609" y="2655"/>
                  </a:lnTo>
                  <a:lnTo>
                    <a:pt x="649" y="2663"/>
                  </a:lnTo>
                  <a:lnTo>
                    <a:pt x="649" y="2663"/>
                  </a:lnTo>
                  <a:lnTo>
                    <a:pt x="656" y="2667"/>
                  </a:lnTo>
                  <a:lnTo>
                    <a:pt x="664" y="2670"/>
                  </a:lnTo>
                  <a:lnTo>
                    <a:pt x="671" y="2672"/>
                  </a:lnTo>
                  <a:lnTo>
                    <a:pt x="679" y="2674"/>
                  </a:lnTo>
                  <a:lnTo>
                    <a:pt x="679" y="2674"/>
                  </a:lnTo>
                  <a:lnTo>
                    <a:pt x="719" y="2690"/>
                  </a:lnTo>
                  <a:lnTo>
                    <a:pt x="760" y="2706"/>
                  </a:lnTo>
                  <a:lnTo>
                    <a:pt x="781" y="2713"/>
                  </a:lnTo>
                  <a:lnTo>
                    <a:pt x="803" y="2720"/>
                  </a:lnTo>
                  <a:lnTo>
                    <a:pt x="825" y="2725"/>
                  </a:lnTo>
                  <a:lnTo>
                    <a:pt x="848" y="2730"/>
                  </a:lnTo>
                  <a:lnTo>
                    <a:pt x="870" y="2733"/>
                  </a:lnTo>
                  <a:lnTo>
                    <a:pt x="893" y="2735"/>
                  </a:lnTo>
                  <a:lnTo>
                    <a:pt x="916" y="2736"/>
                  </a:lnTo>
                  <a:lnTo>
                    <a:pt x="939" y="2736"/>
                  </a:lnTo>
                  <a:lnTo>
                    <a:pt x="962" y="2734"/>
                  </a:lnTo>
                  <a:lnTo>
                    <a:pt x="983" y="2730"/>
                  </a:lnTo>
                  <a:lnTo>
                    <a:pt x="1006" y="2725"/>
                  </a:lnTo>
                  <a:lnTo>
                    <a:pt x="1028" y="2717"/>
                  </a:lnTo>
                  <a:lnTo>
                    <a:pt x="1028" y="2717"/>
                  </a:lnTo>
                  <a:lnTo>
                    <a:pt x="1055" y="2706"/>
                  </a:lnTo>
                  <a:lnTo>
                    <a:pt x="1082" y="2694"/>
                  </a:lnTo>
                  <a:lnTo>
                    <a:pt x="1108" y="2681"/>
                  </a:lnTo>
                  <a:lnTo>
                    <a:pt x="1134" y="2669"/>
                  </a:lnTo>
                  <a:lnTo>
                    <a:pt x="1161" y="2658"/>
                  </a:lnTo>
                  <a:lnTo>
                    <a:pt x="1191" y="2649"/>
                  </a:lnTo>
                  <a:lnTo>
                    <a:pt x="1205" y="2646"/>
                  </a:lnTo>
                  <a:lnTo>
                    <a:pt x="1220" y="2643"/>
                  </a:lnTo>
                  <a:lnTo>
                    <a:pt x="1235" y="2642"/>
                  </a:lnTo>
                  <a:lnTo>
                    <a:pt x="1251" y="2640"/>
                  </a:lnTo>
                  <a:lnTo>
                    <a:pt x="1251" y="2640"/>
                  </a:lnTo>
                  <a:lnTo>
                    <a:pt x="1271" y="2642"/>
                  </a:lnTo>
                  <a:lnTo>
                    <a:pt x="1292" y="2644"/>
                  </a:lnTo>
                  <a:lnTo>
                    <a:pt x="1311" y="2648"/>
                  </a:lnTo>
                  <a:lnTo>
                    <a:pt x="1330" y="2655"/>
                  </a:lnTo>
                  <a:lnTo>
                    <a:pt x="1348" y="2661"/>
                  </a:lnTo>
                  <a:lnTo>
                    <a:pt x="1366" y="2667"/>
                  </a:lnTo>
                  <a:lnTo>
                    <a:pt x="1399" y="2684"/>
                  </a:lnTo>
                  <a:lnTo>
                    <a:pt x="1399" y="2684"/>
                  </a:lnTo>
                  <a:lnTo>
                    <a:pt x="1415" y="2689"/>
                  </a:lnTo>
                  <a:lnTo>
                    <a:pt x="1429" y="2695"/>
                  </a:lnTo>
                  <a:lnTo>
                    <a:pt x="1456" y="2708"/>
                  </a:lnTo>
                  <a:lnTo>
                    <a:pt x="1482" y="2722"/>
                  </a:lnTo>
                  <a:lnTo>
                    <a:pt x="1496" y="2727"/>
                  </a:lnTo>
                  <a:lnTo>
                    <a:pt x="1512" y="2733"/>
                  </a:lnTo>
                  <a:lnTo>
                    <a:pt x="1512" y="2733"/>
                  </a:lnTo>
                  <a:lnTo>
                    <a:pt x="1534" y="2740"/>
                  </a:lnTo>
                  <a:lnTo>
                    <a:pt x="1555" y="2745"/>
                  </a:lnTo>
                  <a:lnTo>
                    <a:pt x="1578" y="2749"/>
                  </a:lnTo>
                  <a:lnTo>
                    <a:pt x="1600" y="2752"/>
                  </a:lnTo>
                  <a:lnTo>
                    <a:pt x="1623" y="2752"/>
                  </a:lnTo>
                  <a:lnTo>
                    <a:pt x="1645" y="2750"/>
                  </a:lnTo>
                  <a:lnTo>
                    <a:pt x="1668" y="2749"/>
                  </a:lnTo>
                  <a:lnTo>
                    <a:pt x="1690" y="2745"/>
                  </a:lnTo>
                  <a:lnTo>
                    <a:pt x="1713" y="2740"/>
                  </a:lnTo>
                  <a:lnTo>
                    <a:pt x="1734" y="2735"/>
                  </a:lnTo>
                  <a:lnTo>
                    <a:pt x="1755" y="2729"/>
                  </a:lnTo>
                  <a:lnTo>
                    <a:pt x="1777" y="2721"/>
                  </a:lnTo>
                  <a:lnTo>
                    <a:pt x="1816" y="2704"/>
                  </a:lnTo>
                  <a:lnTo>
                    <a:pt x="1853" y="2687"/>
                  </a:lnTo>
                  <a:lnTo>
                    <a:pt x="1853" y="2687"/>
                  </a:lnTo>
                  <a:lnTo>
                    <a:pt x="1883" y="2674"/>
                  </a:lnTo>
                  <a:lnTo>
                    <a:pt x="1912" y="2662"/>
                  </a:lnTo>
                  <a:lnTo>
                    <a:pt x="1942" y="2652"/>
                  </a:lnTo>
                  <a:lnTo>
                    <a:pt x="1972" y="2643"/>
                  </a:lnTo>
                  <a:lnTo>
                    <a:pt x="1989" y="2639"/>
                  </a:lnTo>
                  <a:lnTo>
                    <a:pt x="2004" y="2637"/>
                  </a:lnTo>
                  <a:lnTo>
                    <a:pt x="2021" y="2634"/>
                  </a:lnTo>
                  <a:lnTo>
                    <a:pt x="2038" y="2634"/>
                  </a:lnTo>
                  <a:lnTo>
                    <a:pt x="2054" y="2633"/>
                  </a:lnTo>
                  <a:lnTo>
                    <a:pt x="2071" y="2634"/>
                  </a:lnTo>
                  <a:lnTo>
                    <a:pt x="2088" y="2637"/>
                  </a:lnTo>
                  <a:lnTo>
                    <a:pt x="2105" y="2640"/>
                  </a:lnTo>
                  <a:lnTo>
                    <a:pt x="2105" y="2640"/>
                  </a:lnTo>
                  <a:lnTo>
                    <a:pt x="2136" y="2647"/>
                  </a:lnTo>
                  <a:lnTo>
                    <a:pt x="2166" y="2655"/>
                  </a:lnTo>
                  <a:lnTo>
                    <a:pt x="2194" y="2665"/>
                  </a:lnTo>
                  <a:lnTo>
                    <a:pt x="2222" y="2675"/>
                  </a:lnTo>
                  <a:lnTo>
                    <a:pt x="2250" y="2685"/>
                  </a:lnTo>
                  <a:lnTo>
                    <a:pt x="2279" y="2695"/>
                  </a:lnTo>
                  <a:lnTo>
                    <a:pt x="2308" y="2704"/>
                  </a:lnTo>
                  <a:lnTo>
                    <a:pt x="2338" y="2711"/>
                  </a:lnTo>
                  <a:lnTo>
                    <a:pt x="2338" y="2711"/>
                  </a:lnTo>
                  <a:lnTo>
                    <a:pt x="2354" y="2716"/>
                  </a:lnTo>
                  <a:lnTo>
                    <a:pt x="2372" y="2720"/>
                  </a:lnTo>
                  <a:lnTo>
                    <a:pt x="2391" y="2722"/>
                  </a:lnTo>
                  <a:lnTo>
                    <a:pt x="2407" y="2721"/>
                  </a:lnTo>
                  <a:lnTo>
                    <a:pt x="2407" y="2721"/>
                  </a:lnTo>
                  <a:lnTo>
                    <a:pt x="2427" y="2721"/>
                  </a:lnTo>
                  <a:lnTo>
                    <a:pt x="2447" y="2720"/>
                  </a:lnTo>
                  <a:lnTo>
                    <a:pt x="2466" y="2717"/>
                  </a:lnTo>
                  <a:lnTo>
                    <a:pt x="2485" y="2713"/>
                  </a:lnTo>
                  <a:lnTo>
                    <a:pt x="2485" y="2713"/>
                  </a:lnTo>
                  <a:lnTo>
                    <a:pt x="2507" y="2708"/>
                  </a:lnTo>
                  <a:lnTo>
                    <a:pt x="2528" y="2702"/>
                  </a:lnTo>
                  <a:lnTo>
                    <a:pt x="2567" y="2688"/>
                  </a:lnTo>
                  <a:lnTo>
                    <a:pt x="2648" y="2656"/>
                  </a:lnTo>
                  <a:lnTo>
                    <a:pt x="2689" y="2642"/>
                  </a:lnTo>
                  <a:lnTo>
                    <a:pt x="2709" y="2637"/>
                  </a:lnTo>
                  <a:lnTo>
                    <a:pt x="2730" y="2631"/>
                  </a:lnTo>
                  <a:lnTo>
                    <a:pt x="2753" y="2628"/>
                  </a:lnTo>
                  <a:lnTo>
                    <a:pt x="2775" y="2625"/>
                  </a:lnTo>
                  <a:lnTo>
                    <a:pt x="2798" y="2625"/>
                  </a:lnTo>
                  <a:lnTo>
                    <a:pt x="2822" y="2625"/>
                  </a:lnTo>
                  <a:lnTo>
                    <a:pt x="2822" y="2625"/>
                  </a:lnTo>
                  <a:lnTo>
                    <a:pt x="2841" y="2633"/>
                  </a:lnTo>
                  <a:lnTo>
                    <a:pt x="2860" y="2640"/>
                  </a:lnTo>
                  <a:lnTo>
                    <a:pt x="2880" y="2649"/>
                  </a:lnTo>
                  <a:lnTo>
                    <a:pt x="2888" y="2655"/>
                  </a:lnTo>
                  <a:lnTo>
                    <a:pt x="2896" y="2661"/>
                  </a:lnTo>
                  <a:lnTo>
                    <a:pt x="2896" y="2661"/>
                  </a:lnTo>
                  <a:lnTo>
                    <a:pt x="2881" y="2684"/>
                  </a:lnTo>
                  <a:lnTo>
                    <a:pt x="2863" y="2704"/>
                  </a:lnTo>
                  <a:lnTo>
                    <a:pt x="2845" y="2725"/>
                  </a:lnTo>
                  <a:lnTo>
                    <a:pt x="2826" y="2745"/>
                  </a:lnTo>
                  <a:lnTo>
                    <a:pt x="2826" y="2745"/>
                  </a:lnTo>
                  <a:close/>
                  <a:moveTo>
                    <a:pt x="3002" y="2509"/>
                  </a:moveTo>
                  <a:lnTo>
                    <a:pt x="3002" y="2509"/>
                  </a:lnTo>
                  <a:lnTo>
                    <a:pt x="2972" y="2493"/>
                  </a:lnTo>
                  <a:lnTo>
                    <a:pt x="2941" y="2477"/>
                  </a:lnTo>
                  <a:lnTo>
                    <a:pt x="2910" y="2460"/>
                  </a:lnTo>
                  <a:lnTo>
                    <a:pt x="2878" y="2446"/>
                  </a:lnTo>
                  <a:lnTo>
                    <a:pt x="2862" y="2440"/>
                  </a:lnTo>
                  <a:lnTo>
                    <a:pt x="2845" y="2433"/>
                  </a:lnTo>
                  <a:lnTo>
                    <a:pt x="2828" y="2429"/>
                  </a:lnTo>
                  <a:lnTo>
                    <a:pt x="2810" y="2426"/>
                  </a:lnTo>
                  <a:lnTo>
                    <a:pt x="2793" y="2423"/>
                  </a:lnTo>
                  <a:lnTo>
                    <a:pt x="2773" y="2423"/>
                  </a:lnTo>
                  <a:lnTo>
                    <a:pt x="2754" y="2423"/>
                  </a:lnTo>
                  <a:lnTo>
                    <a:pt x="2734" y="2426"/>
                  </a:lnTo>
                  <a:lnTo>
                    <a:pt x="2734" y="2426"/>
                  </a:lnTo>
                  <a:lnTo>
                    <a:pt x="2717" y="2427"/>
                  </a:lnTo>
                  <a:lnTo>
                    <a:pt x="2702" y="2431"/>
                  </a:lnTo>
                  <a:lnTo>
                    <a:pt x="2686" y="2434"/>
                  </a:lnTo>
                  <a:lnTo>
                    <a:pt x="2671" y="2440"/>
                  </a:lnTo>
                  <a:lnTo>
                    <a:pt x="2643" y="2451"/>
                  </a:lnTo>
                  <a:lnTo>
                    <a:pt x="2615" y="2464"/>
                  </a:lnTo>
                  <a:lnTo>
                    <a:pt x="2561" y="2495"/>
                  </a:lnTo>
                  <a:lnTo>
                    <a:pt x="2533" y="2507"/>
                  </a:lnTo>
                  <a:lnTo>
                    <a:pt x="2505" y="2520"/>
                  </a:lnTo>
                  <a:lnTo>
                    <a:pt x="2505" y="2520"/>
                  </a:lnTo>
                  <a:lnTo>
                    <a:pt x="2492" y="2527"/>
                  </a:lnTo>
                  <a:lnTo>
                    <a:pt x="2479" y="2533"/>
                  </a:lnTo>
                  <a:lnTo>
                    <a:pt x="2466" y="2538"/>
                  </a:lnTo>
                  <a:lnTo>
                    <a:pt x="2452" y="2542"/>
                  </a:lnTo>
                  <a:lnTo>
                    <a:pt x="2438" y="2546"/>
                  </a:lnTo>
                  <a:lnTo>
                    <a:pt x="2423" y="2548"/>
                  </a:lnTo>
                  <a:lnTo>
                    <a:pt x="2409" y="2551"/>
                  </a:lnTo>
                  <a:lnTo>
                    <a:pt x="2393" y="2552"/>
                  </a:lnTo>
                  <a:lnTo>
                    <a:pt x="2378" y="2552"/>
                  </a:lnTo>
                  <a:lnTo>
                    <a:pt x="2363" y="2551"/>
                  </a:lnTo>
                  <a:lnTo>
                    <a:pt x="2349" y="2550"/>
                  </a:lnTo>
                  <a:lnTo>
                    <a:pt x="2333" y="2548"/>
                  </a:lnTo>
                  <a:lnTo>
                    <a:pt x="2319" y="2545"/>
                  </a:lnTo>
                  <a:lnTo>
                    <a:pt x="2305" y="2541"/>
                  </a:lnTo>
                  <a:lnTo>
                    <a:pt x="2292" y="2536"/>
                  </a:lnTo>
                  <a:lnTo>
                    <a:pt x="2279" y="2529"/>
                  </a:lnTo>
                  <a:lnTo>
                    <a:pt x="2279" y="2529"/>
                  </a:lnTo>
                  <a:lnTo>
                    <a:pt x="2242" y="2509"/>
                  </a:lnTo>
                  <a:lnTo>
                    <a:pt x="2204" y="2487"/>
                  </a:lnTo>
                  <a:lnTo>
                    <a:pt x="2184" y="2477"/>
                  </a:lnTo>
                  <a:lnTo>
                    <a:pt x="2163" y="2468"/>
                  </a:lnTo>
                  <a:lnTo>
                    <a:pt x="2141" y="2459"/>
                  </a:lnTo>
                  <a:lnTo>
                    <a:pt x="2121" y="2451"/>
                  </a:lnTo>
                  <a:lnTo>
                    <a:pt x="2099" y="2446"/>
                  </a:lnTo>
                  <a:lnTo>
                    <a:pt x="2076" y="2441"/>
                  </a:lnTo>
                  <a:lnTo>
                    <a:pt x="2054" y="2438"/>
                  </a:lnTo>
                  <a:lnTo>
                    <a:pt x="2031" y="2437"/>
                  </a:lnTo>
                  <a:lnTo>
                    <a:pt x="2010" y="2438"/>
                  </a:lnTo>
                  <a:lnTo>
                    <a:pt x="1986" y="2442"/>
                  </a:lnTo>
                  <a:lnTo>
                    <a:pt x="1962" y="2449"/>
                  </a:lnTo>
                  <a:lnTo>
                    <a:pt x="1939" y="2459"/>
                  </a:lnTo>
                  <a:lnTo>
                    <a:pt x="1939" y="2459"/>
                  </a:lnTo>
                  <a:lnTo>
                    <a:pt x="1911" y="2472"/>
                  </a:lnTo>
                  <a:lnTo>
                    <a:pt x="1884" y="2486"/>
                  </a:lnTo>
                  <a:lnTo>
                    <a:pt x="1856" y="2501"/>
                  </a:lnTo>
                  <a:lnTo>
                    <a:pt x="1830" y="2519"/>
                  </a:lnTo>
                  <a:lnTo>
                    <a:pt x="1830" y="2519"/>
                  </a:lnTo>
                  <a:lnTo>
                    <a:pt x="1781" y="2542"/>
                  </a:lnTo>
                  <a:lnTo>
                    <a:pt x="1755" y="2552"/>
                  </a:lnTo>
                  <a:lnTo>
                    <a:pt x="1729" y="2561"/>
                  </a:lnTo>
                  <a:lnTo>
                    <a:pt x="1701" y="2568"/>
                  </a:lnTo>
                  <a:lnTo>
                    <a:pt x="1688" y="2570"/>
                  </a:lnTo>
                  <a:lnTo>
                    <a:pt x="1674" y="2573"/>
                  </a:lnTo>
                  <a:lnTo>
                    <a:pt x="1660" y="2573"/>
                  </a:lnTo>
                  <a:lnTo>
                    <a:pt x="1645" y="2573"/>
                  </a:lnTo>
                  <a:lnTo>
                    <a:pt x="1631" y="2573"/>
                  </a:lnTo>
                  <a:lnTo>
                    <a:pt x="1615" y="2570"/>
                  </a:lnTo>
                  <a:lnTo>
                    <a:pt x="1615" y="2570"/>
                  </a:lnTo>
                  <a:lnTo>
                    <a:pt x="1609" y="2569"/>
                  </a:lnTo>
                  <a:lnTo>
                    <a:pt x="1603" y="2569"/>
                  </a:lnTo>
                  <a:lnTo>
                    <a:pt x="1595" y="2568"/>
                  </a:lnTo>
                  <a:lnTo>
                    <a:pt x="1587" y="2566"/>
                  </a:lnTo>
                  <a:lnTo>
                    <a:pt x="1587" y="2566"/>
                  </a:lnTo>
                  <a:lnTo>
                    <a:pt x="1566" y="2561"/>
                  </a:lnTo>
                  <a:lnTo>
                    <a:pt x="1544" y="2555"/>
                  </a:lnTo>
                  <a:lnTo>
                    <a:pt x="1523" y="2546"/>
                  </a:lnTo>
                  <a:lnTo>
                    <a:pt x="1504" y="2536"/>
                  </a:lnTo>
                  <a:lnTo>
                    <a:pt x="1464" y="2514"/>
                  </a:lnTo>
                  <a:lnTo>
                    <a:pt x="1426" y="2491"/>
                  </a:lnTo>
                  <a:lnTo>
                    <a:pt x="1407" y="2481"/>
                  </a:lnTo>
                  <a:lnTo>
                    <a:pt x="1386" y="2470"/>
                  </a:lnTo>
                  <a:lnTo>
                    <a:pt x="1366" y="2461"/>
                  </a:lnTo>
                  <a:lnTo>
                    <a:pt x="1344" y="2454"/>
                  </a:lnTo>
                  <a:lnTo>
                    <a:pt x="1322" y="2449"/>
                  </a:lnTo>
                  <a:lnTo>
                    <a:pt x="1299" y="2445"/>
                  </a:lnTo>
                  <a:lnTo>
                    <a:pt x="1275" y="2445"/>
                  </a:lnTo>
                  <a:lnTo>
                    <a:pt x="1250" y="2446"/>
                  </a:lnTo>
                  <a:lnTo>
                    <a:pt x="1250" y="2446"/>
                  </a:lnTo>
                  <a:lnTo>
                    <a:pt x="1221" y="2450"/>
                  </a:lnTo>
                  <a:lnTo>
                    <a:pt x="1195" y="2456"/>
                  </a:lnTo>
                  <a:lnTo>
                    <a:pt x="1169" y="2464"/>
                  </a:lnTo>
                  <a:lnTo>
                    <a:pt x="1143" y="2473"/>
                  </a:lnTo>
                  <a:lnTo>
                    <a:pt x="1119" y="2483"/>
                  </a:lnTo>
                  <a:lnTo>
                    <a:pt x="1095" y="2495"/>
                  </a:lnTo>
                  <a:lnTo>
                    <a:pt x="1072" y="2506"/>
                  </a:lnTo>
                  <a:lnTo>
                    <a:pt x="1047" y="2520"/>
                  </a:lnTo>
                  <a:lnTo>
                    <a:pt x="1047" y="2520"/>
                  </a:lnTo>
                  <a:lnTo>
                    <a:pt x="1029" y="2528"/>
                  </a:lnTo>
                  <a:lnTo>
                    <a:pt x="1012" y="2536"/>
                  </a:lnTo>
                  <a:lnTo>
                    <a:pt x="992" y="2545"/>
                  </a:lnTo>
                  <a:lnTo>
                    <a:pt x="973" y="2552"/>
                  </a:lnTo>
                  <a:lnTo>
                    <a:pt x="973" y="2552"/>
                  </a:lnTo>
                  <a:lnTo>
                    <a:pt x="953" y="2557"/>
                  </a:lnTo>
                  <a:lnTo>
                    <a:pt x="931" y="2561"/>
                  </a:lnTo>
                  <a:lnTo>
                    <a:pt x="908" y="2564"/>
                  </a:lnTo>
                  <a:lnTo>
                    <a:pt x="885" y="2564"/>
                  </a:lnTo>
                  <a:lnTo>
                    <a:pt x="862" y="2562"/>
                  </a:lnTo>
                  <a:lnTo>
                    <a:pt x="840" y="2559"/>
                  </a:lnTo>
                  <a:lnTo>
                    <a:pt x="818" y="2553"/>
                  </a:lnTo>
                  <a:lnTo>
                    <a:pt x="808" y="2550"/>
                  </a:lnTo>
                  <a:lnTo>
                    <a:pt x="799" y="2546"/>
                  </a:lnTo>
                  <a:lnTo>
                    <a:pt x="799" y="2546"/>
                  </a:lnTo>
                  <a:lnTo>
                    <a:pt x="760" y="2528"/>
                  </a:lnTo>
                  <a:lnTo>
                    <a:pt x="720" y="2509"/>
                  </a:lnTo>
                  <a:lnTo>
                    <a:pt x="681" y="2488"/>
                  </a:lnTo>
                  <a:lnTo>
                    <a:pt x="644" y="2465"/>
                  </a:lnTo>
                  <a:lnTo>
                    <a:pt x="644" y="2465"/>
                  </a:lnTo>
                  <a:lnTo>
                    <a:pt x="624" y="2456"/>
                  </a:lnTo>
                  <a:lnTo>
                    <a:pt x="603" y="2451"/>
                  </a:lnTo>
                  <a:lnTo>
                    <a:pt x="583" y="2446"/>
                  </a:lnTo>
                  <a:lnTo>
                    <a:pt x="561" y="2442"/>
                  </a:lnTo>
                  <a:lnTo>
                    <a:pt x="539" y="2441"/>
                  </a:lnTo>
                  <a:lnTo>
                    <a:pt x="518" y="2441"/>
                  </a:lnTo>
                  <a:lnTo>
                    <a:pt x="496" y="2442"/>
                  </a:lnTo>
                  <a:lnTo>
                    <a:pt x="474" y="2446"/>
                  </a:lnTo>
                  <a:lnTo>
                    <a:pt x="452" y="2450"/>
                  </a:lnTo>
                  <a:lnTo>
                    <a:pt x="432" y="2456"/>
                  </a:lnTo>
                  <a:lnTo>
                    <a:pt x="412" y="2463"/>
                  </a:lnTo>
                  <a:lnTo>
                    <a:pt x="392" y="2472"/>
                  </a:lnTo>
                  <a:lnTo>
                    <a:pt x="374" y="2481"/>
                  </a:lnTo>
                  <a:lnTo>
                    <a:pt x="356" y="2492"/>
                  </a:lnTo>
                  <a:lnTo>
                    <a:pt x="340" y="2504"/>
                  </a:lnTo>
                  <a:lnTo>
                    <a:pt x="326" y="2516"/>
                  </a:lnTo>
                  <a:lnTo>
                    <a:pt x="326" y="2516"/>
                  </a:lnTo>
                  <a:lnTo>
                    <a:pt x="319" y="2521"/>
                  </a:lnTo>
                  <a:lnTo>
                    <a:pt x="313" y="2523"/>
                  </a:lnTo>
                  <a:lnTo>
                    <a:pt x="310" y="2523"/>
                  </a:lnTo>
                  <a:lnTo>
                    <a:pt x="307" y="2523"/>
                  </a:lnTo>
                  <a:lnTo>
                    <a:pt x="304" y="2520"/>
                  </a:lnTo>
                  <a:lnTo>
                    <a:pt x="301" y="2516"/>
                  </a:lnTo>
                  <a:lnTo>
                    <a:pt x="301" y="2516"/>
                  </a:lnTo>
                  <a:lnTo>
                    <a:pt x="289" y="2500"/>
                  </a:lnTo>
                  <a:lnTo>
                    <a:pt x="277" y="2481"/>
                  </a:lnTo>
                  <a:lnTo>
                    <a:pt x="266" y="2461"/>
                  </a:lnTo>
                  <a:lnTo>
                    <a:pt x="255" y="2442"/>
                  </a:lnTo>
                  <a:lnTo>
                    <a:pt x="255" y="2442"/>
                  </a:lnTo>
                  <a:lnTo>
                    <a:pt x="261" y="2437"/>
                  </a:lnTo>
                  <a:lnTo>
                    <a:pt x="264" y="2431"/>
                  </a:lnTo>
                  <a:lnTo>
                    <a:pt x="269" y="2426"/>
                  </a:lnTo>
                  <a:lnTo>
                    <a:pt x="272" y="2424"/>
                  </a:lnTo>
                  <a:lnTo>
                    <a:pt x="277" y="2423"/>
                  </a:lnTo>
                  <a:lnTo>
                    <a:pt x="277" y="2423"/>
                  </a:lnTo>
                  <a:lnTo>
                    <a:pt x="289" y="2409"/>
                  </a:lnTo>
                  <a:lnTo>
                    <a:pt x="303" y="2399"/>
                  </a:lnTo>
                  <a:lnTo>
                    <a:pt x="318" y="2388"/>
                  </a:lnTo>
                  <a:lnTo>
                    <a:pt x="333" y="2379"/>
                  </a:lnTo>
                  <a:lnTo>
                    <a:pt x="350" y="2372"/>
                  </a:lnTo>
                  <a:lnTo>
                    <a:pt x="367" y="2365"/>
                  </a:lnTo>
                  <a:lnTo>
                    <a:pt x="401" y="2351"/>
                  </a:lnTo>
                  <a:lnTo>
                    <a:pt x="401" y="2351"/>
                  </a:lnTo>
                  <a:lnTo>
                    <a:pt x="431" y="2344"/>
                  </a:lnTo>
                  <a:lnTo>
                    <a:pt x="463" y="2337"/>
                  </a:lnTo>
                  <a:lnTo>
                    <a:pt x="496" y="2333"/>
                  </a:lnTo>
                  <a:lnTo>
                    <a:pt x="529" y="2331"/>
                  </a:lnTo>
                  <a:lnTo>
                    <a:pt x="564" y="2331"/>
                  </a:lnTo>
                  <a:lnTo>
                    <a:pt x="597" y="2333"/>
                  </a:lnTo>
                  <a:lnTo>
                    <a:pt x="629" y="2339"/>
                  </a:lnTo>
                  <a:lnTo>
                    <a:pt x="644" y="2342"/>
                  </a:lnTo>
                  <a:lnTo>
                    <a:pt x="660" y="2346"/>
                  </a:lnTo>
                  <a:lnTo>
                    <a:pt x="660" y="2346"/>
                  </a:lnTo>
                  <a:lnTo>
                    <a:pt x="679" y="2353"/>
                  </a:lnTo>
                  <a:lnTo>
                    <a:pt x="697" y="2359"/>
                  </a:lnTo>
                  <a:lnTo>
                    <a:pt x="713" y="2368"/>
                  </a:lnTo>
                  <a:lnTo>
                    <a:pt x="730" y="2377"/>
                  </a:lnTo>
                  <a:lnTo>
                    <a:pt x="765" y="2396"/>
                  </a:lnTo>
                  <a:lnTo>
                    <a:pt x="798" y="2415"/>
                  </a:lnTo>
                  <a:lnTo>
                    <a:pt x="840" y="2434"/>
                  </a:lnTo>
                  <a:lnTo>
                    <a:pt x="840" y="2434"/>
                  </a:lnTo>
                  <a:lnTo>
                    <a:pt x="861" y="2436"/>
                  </a:lnTo>
                  <a:lnTo>
                    <a:pt x="881" y="2436"/>
                  </a:lnTo>
                  <a:lnTo>
                    <a:pt x="923" y="2434"/>
                  </a:lnTo>
                  <a:lnTo>
                    <a:pt x="923" y="2434"/>
                  </a:lnTo>
                  <a:lnTo>
                    <a:pt x="949" y="2428"/>
                  </a:lnTo>
                  <a:lnTo>
                    <a:pt x="974" y="2419"/>
                  </a:lnTo>
                  <a:lnTo>
                    <a:pt x="1000" y="2410"/>
                  </a:lnTo>
                  <a:lnTo>
                    <a:pt x="1024" y="2400"/>
                  </a:lnTo>
                  <a:lnTo>
                    <a:pt x="1024" y="2397"/>
                  </a:lnTo>
                  <a:lnTo>
                    <a:pt x="1024" y="2397"/>
                  </a:lnTo>
                  <a:lnTo>
                    <a:pt x="1050" y="2390"/>
                  </a:lnTo>
                  <a:lnTo>
                    <a:pt x="1074" y="2381"/>
                  </a:lnTo>
                  <a:lnTo>
                    <a:pt x="1124" y="2360"/>
                  </a:lnTo>
                  <a:lnTo>
                    <a:pt x="1148" y="2350"/>
                  </a:lnTo>
                  <a:lnTo>
                    <a:pt x="1174" y="2342"/>
                  </a:lnTo>
                  <a:lnTo>
                    <a:pt x="1201" y="2336"/>
                  </a:lnTo>
                  <a:lnTo>
                    <a:pt x="1215" y="2333"/>
                  </a:lnTo>
                  <a:lnTo>
                    <a:pt x="1229" y="2332"/>
                  </a:lnTo>
                  <a:lnTo>
                    <a:pt x="1229" y="2332"/>
                  </a:lnTo>
                  <a:lnTo>
                    <a:pt x="1244" y="2331"/>
                  </a:lnTo>
                  <a:lnTo>
                    <a:pt x="1258" y="2330"/>
                  </a:lnTo>
                  <a:lnTo>
                    <a:pt x="1287" y="2330"/>
                  </a:lnTo>
                  <a:lnTo>
                    <a:pt x="1315" y="2332"/>
                  </a:lnTo>
                  <a:lnTo>
                    <a:pt x="1343" y="2337"/>
                  </a:lnTo>
                  <a:lnTo>
                    <a:pt x="1370" y="2345"/>
                  </a:lnTo>
                  <a:lnTo>
                    <a:pt x="1395" y="2353"/>
                  </a:lnTo>
                  <a:lnTo>
                    <a:pt x="1421" y="2363"/>
                  </a:lnTo>
                  <a:lnTo>
                    <a:pt x="1444" y="2373"/>
                  </a:lnTo>
                  <a:lnTo>
                    <a:pt x="1444" y="2373"/>
                  </a:lnTo>
                  <a:lnTo>
                    <a:pt x="1447" y="2377"/>
                  </a:lnTo>
                  <a:lnTo>
                    <a:pt x="1450" y="2379"/>
                  </a:lnTo>
                  <a:lnTo>
                    <a:pt x="1457" y="2382"/>
                  </a:lnTo>
                  <a:lnTo>
                    <a:pt x="1464" y="2383"/>
                  </a:lnTo>
                  <a:lnTo>
                    <a:pt x="1468" y="2386"/>
                  </a:lnTo>
                  <a:lnTo>
                    <a:pt x="1471" y="2388"/>
                  </a:lnTo>
                  <a:lnTo>
                    <a:pt x="1471" y="2388"/>
                  </a:lnTo>
                  <a:lnTo>
                    <a:pt x="1496" y="2403"/>
                  </a:lnTo>
                  <a:lnTo>
                    <a:pt x="1523" y="2415"/>
                  </a:lnTo>
                  <a:lnTo>
                    <a:pt x="1550" y="2427"/>
                  </a:lnTo>
                  <a:lnTo>
                    <a:pt x="1578" y="2437"/>
                  </a:lnTo>
                  <a:lnTo>
                    <a:pt x="1578" y="2437"/>
                  </a:lnTo>
                  <a:lnTo>
                    <a:pt x="1591" y="2442"/>
                  </a:lnTo>
                  <a:lnTo>
                    <a:pt x="1605" y="2446"/>
                  </a:lnTo>
                  <a:lnTo>
                    <a:pt x="1619" y="2449"/>
                  </a:lnTo>
                  <a:lnTo>
                    <a:pt x="1632" y="2450"/>
                  </a:lnTo>
                  <a:lnTo>
                    <a:pt x="1646" y="2450"/>
                  </a:lnTo>
                  <a:lnTo>
                    <a:pt x="1660" y="2450"/>
                  </a:lnTo>
                  <a:lnTo>
                    <a:pt x="1674" y="2449"/>
                  </a:lnTo>
                  <a:lnTo>
                    <a:pt x="1688" y="2447"/>
                  </a:lnTo>
                  <a:lnTo>
                    <a:pt x="1717" y="2441"/>
                  </a:lnTo>
                  <a:lnTo>
                    <a:pt x="1743" y="2433"/>
                  </a:lnTo>
                  <a:lnTo>
                    <a:pt x="1769" y="2423"/>
                  </a:lnTo>
                  <a:lnTo>
                    <a:pt x="1792" y="2413"/>
                  </a:lnTo>
                  <a:lnTo>
                    <a:pt x="1792" y="2413"/>
                  </a:lnTo>
                  <a:lnTo>
                    <a:pt x="1829" y="2396"/>
                  </a:lnTo>
                  <a:lnTo>
                    <a:pt x="1865" y="2381"/>
                  </a:lnTo>
                  <a:lnTo>
                    <a:pt x="1902" y="2364"/>
                  </a:lnTo>
                  <a:lnTo>
                    <a:pt x="1938" y="2346"/>
                  </a:lnTo>
                  <a:lnTo>
                    <a:pt x="1938" y="2346"/>
                  </a:lnTo>
                  <a:lnTo>
                    <a:pt x="1957" y="2337"/>
                  </a:lnTo>
                  <a:lnTo>
                    <a:pt x="1976" y="2331"/>
                  </a:lnTo>
                  <a:lnTo>
                    <a:pt x="1997" y="2327"/>
                  </a:lnTo>
                  <a:lnTo>
                    <a:pt x="2018" y="2323"/>
                  </a:lnTo>
                  <a:lnTo>
                    <a:pt x="2042" y="2321"/>
                  </a:lnTo>
                  <a:lnTo>
                    <a:pt x="2063" y="2319"/>
                  </a:lnTo>
                  <a:lnTo>
                    <a:pt x="2108" y="2319"/>
                  </a:lnTo>
                  <a:lnTo>
                    <a:pt x="2108" y="2319"/>
                  </a:lnTo>
                  <a:lnTo>
                    <a:pt x="2130" y="2324"/>
                  </a:lnTo>
                  <a:lnTo>
                    <a:pt x="2153" y="2332"/>
                  </a:lnTo>
                  <a:lnTo>
                    <a:pt x="2175" y="2340"/>
                  </a:lnTo>
                  <a:lnTo>
                    <a:pt x="2196" y="2348"/>
                  </a:lnTo>
                  <a:lnTo>
                    <a:pt x="2218" y="2356"/>
                  </a:lnTo>
                  <a:lnTo>
                    <a:pt x="2239" y="2367"/>
                  </a:lnTo>
                  <a:lnTo>
                    <a:pt x="2278" y="2388"/>
                  </a:lnTo>
                  <a:lnTo>
                    <a:pt x="2278" y="2388"/>
                  </a:lnTo>
                  <a:lnTo>
                    <a:pt x="2300" y="2399"/>
                  </a:lnTo>
                  <a:lnTo>
                    <a:pt x="2323" y="2408"/>
                  </a:lnTo>
                  <a:lnTo>
                    <a:pt x="2347" y="2415"/>
                  </a:lnTo>
                  <a:lnTo>
                    <a:pt x="2373" y="2420"/>
                  </a:lnTo>
                  <a:lnTo>
                    <a:pt x="2398" y="2423"/>
                  </a:lnTo>
                  <a:lnTo>
                    <a:pt x="2425" y="2422"/>
                  </a:lnTo>
                  <a:lnTo>
                    <a:pt x="2438" y="2420"/>
                  </a:lnTo>
                  <a:lnTo>
                    <a:pt x="2451" y="2419"/>
                  </a:lnTo>
                  <a:lnTo>
                    <a:pt x="2462" y="2417"/>
                  </a:lnTo>
                  <a:lnTo>
                    <a:pt x="2475" y="2413"/>
                  </a:lnTo>
                  <a:lnTo>
                    <a:pt x="2475" y="2413"/>
                  </a:lnTo>
                  <a:lnTo>
                    <a:pt x="2503" y="2400"/>
                  </a:lnTo>
                  <a:lnTo>
                    <a:pt x="2530" y="2387"/>
                  </a:lnTo>
                  <a:lnTo>
                    <a:pt x="2584" y="2360"/>
                  </a:lnTo>
                  <a:lnTo>
                    <a:pt x="2611" y="2348"/>
                  </a:lnTo>
                  <a:lnTo>
                    <a:pt x="2639" y="2336"/>
                  </a:lnTo>
                  <a:lnTo>
                    <a:pt x="2667" y="2326"/>
                  </a:lnTo>
                  <a:lnTo>
                    <a:pt x="2697" y="2316"/>
                  </a:lnTo>
                  <a:lnTo>
                    <a:pt x="2697" y="2316"/>
                  </a:lnTo>
                  <a:lnTo>
                    <a:pt x="2743" y="2309"/>
                  </a:lnTo>
                  <a:lnTo>
                    <a:pt x="2766" y="2308"/>
                  </a:lnTo>
                  <a:lnTo>
                    <a:pt x="2777" y="2308"/>
                  </a:lnTo>
                  <a:lnTo>
                    <a:pt x="2790" y="2308"/>
                  </a:lnTo>
                  <a:lnTo>
                    <a:pt x="2804" y="2308"/>
                  </a:lnTo>
                  <a:lnTo>
                    <a:pt x="2804" y="2308"/>
                  </a:lnTo>
                  <a:lnTo>
                    <a:pt x="2818" y="2309"/>
                  </a:lnTo>
                  <a:lnTo>
                    <a:pt x="2833" y="2310"/>
                  </a:lnTo>
                  <a:lnTo>
                    <a:pt x="2860" y="2316"/>
                  </a:lnTo>
                  <a:lnTo>
                    <a:pt x="2887" y="2323"/>
                  </a:lnTo>
                  <a:lnTo>
                    <a:pt x="2913" y="2332"/>
                  </a:lnTo>
                  <a:lnTo>
                    <a:pt x="2937" y="2344"/>
                  </a:lnTo>
                  <a:lnTo>
                    <a:pt x="2961" y="2355"/>
                  </a:lnTo>
                  <a:lnTo>
                    <a:pt x="3009" y="2379"/>
                  </a:lnTo>
                  <a:lnTo>
                    <a:pt x="3009" y="2379"/>
                  </a:lnTo>
                  <a:lnTo>
                    <a:pt x="3033" y="2397"/>
                  </a:lnTo>
                  <a:lnTo>
                    <a:pt x="3045" y="2405"/>
                  </a:lnTo>
                  <a:lnTo>
                    <a:pt x="3059" y="2413"/>
                  </a:lnTo>
                  <a:lnTo>
                    <a:pt x="3059" y="2413"/>
                  </a:lnTo>
                  <a:lnTo>
                    <a:pt x="3054" y="2426"/>
                  </a:lnTo>
                  <a:lnTo>
                    <a:pt x="3047" y="2437"/>
                  </a:lnTo>
                  <a:lnTo>
                    <a:pt x="3033" y="2461"/>
                  </a:lnTo>
                  <a:lnTo>
                    <a:pt x="3016" y="2484"/>
                  </a:lnTo>
                  <a:lnTo>
                    <a:pt x="3002" y="2509"/>
                  </a:lnTo>
                  <a:lnTo>
                    <a:pt x="3002" y="2509"/>
                  </a:lnTo>
                  <a:close/>
                  <a:moveTo>
                    <a:pt x="602" y="1888"/>
                  </a:moveTo>
                  <a:lnTo>
                    <a:pt x="602" y="1888"/>
                  </a:lnTo>
                  <a:lnTo>
                    <a:pt x="592" y="1886"/>
                  </a:lnTo>
                  <a:lnTo>
                    <a:pt x="580" y="1886"/>
                  </a:lnTo>
                  <a:lnTo>
                    <a:pt x="557" y="1884"/>
                  </a:lnTo>
                  <a:lnTo>
                    <a:pt x="547" y="1884"/>
                  </a:lnTo>
                  <a:lnTo>
                    <a:pt x="537" y="1882"/>
                  </a:lnTo>
                  <a:lnTo>
                    <a:pt x="528" y="1878"/>
                  </a:lnTo>
                  <a:lnTo>
                    <a:pt x="524" y="1875"/>
                  </a:lnTo>
                  <a:lnTo>
                    <a:pt x="522" y="1872"/>
                  </a:lnTo>
                  <a:lnTo>
                    <a:pt x="522" y="1872"/>
                  </a:lnTo>
                  <a:lnTo>
                    <a:pt x="516" y="1774"/>
                  </a:lnTo>
                  <a:lnTo>
                    <a:pt x="515" y="1675"/>
                  </a:lnTo>
                  <a:lnTo>
                    <a:pt x="515" y="1574"/>
                  </a:lnTo>
                  <a:lnTo>
                    <a:pt x="518" y="1475"/>
                  </a:lnTo>
                  <a:lnTo>
                    <a:pt x="518" y="1475"/>
                  </a:lnTo>
                  <a:lnTo>
                    <a:pt x="520" y="1464"/>
                  </a:lnTo>
                  <a:lnTo>
                    <a:pt x="522" y="1452"/>
                  </a:lnTo>
                  <a:lnTo>
                    <a:pt x="524" y="1429"/>
                  </a:lnTo>
                  <a:lnTo>
                    <a:pt x="527" y="1406"/>
                  </a:lnTo>
                  <a:lnTo>
                    <a:pt x="529" y="1396"/>
                  </a:lnTo>
                  <a:lnTo>
                    <a:pt x="533" y="1386"/>
                  </a:lnTo>
                  <a:lnTo>
                    <a:pt x="533" y="1386"/>
                  </a:lnTo>
                  <a:lnTo>
                    <a:pt x="538" y="1378"/>
                  </a:lnTo>
                  <a:lnTo>
                    <a:pt x="543" y="1370"/>
                  </a:lnTo>
                  <a:lnTo>
                    <a:pt x="547" y="1368"/>
                  </a:lnTo>
                  <a:lnTo>
                    <a:pt x="550" y="1366"/>
                  </a:lnTo>
                  <a:lnTo>
                    <a:pt x="555" y="1366"/>
                  </a:lnTo>
                  <a:lnTo>
                    <a:pt x="560" y="1368"/>
                  </a:lnTo>
                  <a:lnTo>
                    <a:pt x="578" y="1392"/>
                  </a:lnTo>
                  <a:lnTo>
                    <a:pt x="578" y="1392"/>
                  </a:lnTo>
                  <a:lnTo>
                    <a:pt x="584" y="1409"/>
                  </a:lnTo>
                  <a:lnTo>
                    <a:pt x="588" y="1428"/>
                  </a:lnTo>
                  <a:lnTo>
                    <a:pt x="592" y="1446"/>
                  </a:lnTo>
                  <a:lnTo>
                    <a:pt x="593" y="1465"/>
                  </a:lnTo>
                  <a:lnTo>
                    <a:pt x="596" y="1504"/>
                  </a:lnTo>
                  <a:lnTo>
                    <a:pt x="600" y="1544"/>
                  </a:lnTo>
                  <a:lnTo>
                    <a:pt x="600" y="1544"/>
                  </a:lnTo>
                  <a:lnTo>
                    <a:pt x="601" y="1588"/>
                  </a:lnTo>
                  <a:lnTo>
                    <a:pt x="602" y="1630"/>
                  </a:lnTo>
                  <a:lnTo>
                    <a:pt x="602" y="1716"/>
                  </a:lnTo>
                  <a:lnTo>
                    <a:pt x="601" y="1801"/>
                  </a:lnTo>
                  <a:lnTo>
                    <a:pt x="602" y="1888"/>
                  </a:lnTo>
                  <a:lnTo>
                    <a:pt x="602" y="1888"/>
                  </a:lnTo>
                  <a:close/>
                  <a:moveTo>
                    <a:pt x="587" y="1283"/>
                  </a:moveTo>
                  <a:lnTo>
                    <a:pt x="587" y="1283"/>
                  </a:lnTo>
                  <a:lnTo>
                    <a:pt x="586" y="1281"/>
                  </a:lnTo>
                  <a:lnTo>
                    <a:pt x="586" y="1278"/>
                  </a:lnTo>
                  <a:lnTo>
                    <a:pt x="587" y="1275"/>
                  </a:lnTo>
                  <a:lnTo>
                    <a:pt x="591" y="1272"/>
                  </a:lnTo>
                  <a:lnTo>
                    <a:pt x="592" y="1270"/>
                  </a:lnTo>
                  <a:lnTo>
                    <a:pt x="592" y="1268"/>
                  </a:lnTo>
                  <a:lnTo>
                    <a:pt x="592" y="1268"/>
                  </a:lnTo>
                  <a:lnTo>
                    <a:pt x="596" y="1265"/>
                  </a:lnTo>
                  <a:lnTo>
                    <a:pt x="600" y="1264"/>
                  </a:lnTo>
                  <a:lnTo>
                    <a:pt x="603" y="1263"/>
                  </a:lnTo>
                  <a:lnTo>
                    <a:pt x="607" y="1263"/>
                  </a:lnTo>
                  <a:lnTo>
                    <a:pt x="610" y="1264"/>
                  </a:lnTo>
                  <a:lnTo>
                    <a:pt x="611" y="1267"/>
                  </a:lnTo>
                  <a:lnTo>
                    <a:pt x="611" y="1270"/>
                  </a:lnTo>
                  <a:lnTo>
                    <a:pt x="610" y="1275"/>
                  </a:lnTo>
                  <a:lnTo>
                    <a:pt x="610" y="1275"/>
                  </a:lnTo>
                  <a:lnTo>
                    <a:pt x="607" y="1278"/>
                  </a:lnTo>
                  <a:lnTo>
                    <a:pt x="603" y="1281"/>
                  </a:lnTo>
                  <a:lnTo>
                    <a:pt x="598" y="1286"/>
                  </a:lnTo>
                  <a:lnTo>
                    <a:pt x="596" y="1287"/>
                  </a:lnTo>
                  <a:lnTo>
                    <a:pt x="593" y="1288"/>
                  </a:lnTo>
                  <a:lnTo>
                    <a:pt x="591" y="1287"/>
                  </a:lnTo>
                  <a:lnTo>
                    <a:pt x="587" y="1283"/>
                  </a:lnTo>
                  <a:lnTo>
                    <a:pt x="587" y="1283"/>
                  </a:lnTo>
                  <a:close/>
                  <a:moveTo>
                    <a:pt x="717" y="1320"/>
                  </a:moveTo>
                  <a:lnTo>
                    <a:pt x="730" y="1343"/>
                  </a:lnTo>
                  <a:lnTo>
                    <a:pt x="730" y="1343"/>
                  </a:lnTo>
                  <a:lnTo>
                    <a:pt x="730" y="1350"/>
                  </a:lnTo>
                  <a:lnTo>
                    <a:pt x="730" y="1355"/>
                  </a:lnTo>
                  <a:lnTo>
                    <a:pt x="728" y="1365"/>
                  </a:lnTo>
                  <a:lnTo>
                    <a:pt x="728" y="1365"/>
                  </a:lnTo>
                  <a:lnTo>
                    <a:pt x="724" y="1368"/>
                  </a:lnTo>
                  <a:lnTo>
                    <a:pt x="721" y="1369"/>
                  </a:lnTo>
                  <a:lnTo>
                    <a:pt x="715" y="1369"/>
                  </a:lnTo>
                  <a:lnTo>
                    <a:pt x="710" y="1368"/>
                  </a:lnTo>
                  <a:lnTo>
                    <a:pt x="705" y="1365"/>
                  </a:lnTo>
                  <a:lnTo>
                    <a:pt x="705" y="1365"/>
                  </a:lnTo>
                  <a:lnTo>
                    <a:pt x="699" y="1359"/>
                  </a:lnTo>
                  <a:lnTo>
                    <a:pt x="696" y="1350"/>
                  </a:lnTo>
                  <a:lnTo>
                    <a:pt x="694" y="1345"/>
                  </a:lnTo>
                  <a:lnTo>
                    <a:pt x="693" y="1341"/>
                  </a:lnTo>
                  <a:lnTo>
                    <a:pt x="693" y="1336"/>
                  </a:lnTo>
                  <a:lnTo>
                    <a:pt x="696" y="1331"/>
                  </a:lnTo>
                  <a:lnTo>
                    <a:pt x="696" y="1331"/>
                  </a:lnTo>
                  <a:lnTo>
                    <a:pt x="698" y="1329"/>
                  </a:lnTo>
                  <a:lnTo>
                    <a:pt x="701" y="1328"/>
                  </a:lnTo>
                  <a:lnTo>
                    <a:pt x="706" y="1323"/>
                  </a:lnTo>
                  <a:lnTo>
                    <a:pt x="711" y="1320"/>
                  </a:lnTo>
                  <a:lnTo>
                    <a:pt x="713" y="1320"/>
                  </a:lnTo>
                  <a:lnTo>
                    <a:pt x="717" y="1320"/>
                  </a:lnTo>
                  <a:lnTo>
                    <a:pt x="717" y="1320"/>
                  </a:lnTo>
                  <a:close/>
                  <a:moveTo>
                    <a:pt x="703" y="1233"/>
                  </a:moveTo>
                  <a:lnTo>
                    <a:pt x="710" y="1224"/>
                  </a:lnTo>
                  <a:lnTo>
                    <a:pt x="730" y="1250"/>
                  </a:lnTo>
                  <a:lnTo>
                    <a:pt x="730" y="1250"/>
                  </a:lnTo>
                  <a:lnTo>
                    <a:pt x="725" y="1254"/>
                  </a:lnTo>
                  <a:lnTo>
                    <a:pt x="721" y="1259"/>
                  </a:lnTo>
                  <a:lnTo>
                    <a:pt x="720" y="1260"/>
                  </a:lnTo>
                  <a:lnTo>
                    <a:pt x="717" y="1261"/>
                  </a:lnTo>
                  <a:lnTo>
                    <a:pt x="715" y="1260"/>
                  </a:lnTo>
                  <a:lnTo>
                    <a:pt x="711" y="1259"/>
                  </a:lnTo>
                  <a:lnTo>
                    <a:pt x="711" y="1259"/>
                  </a:lnTo>
                  <a:lnTo>
                    <a:pt x="707" y="1254"/>
                  </a:lnTo>
                  <a:lnTo>
                    <a:pt x="703" y="1247"/>
                  </a:lnTo>
                  <a:lnTo>
                    <a:pt x="702" y="1245"/>
                  </a:lnTo>
                  <a:lnTo>
                    <a:pt x="701" y="1241"/>
                  </a:lnTo>
                  <a:lnTo>
                    <a:pt x="701" y="1237"/>
                  </a:lnTo>
                  <a:lnTo>
                    <a:pt x="703" y="1233"/>
                  </a:lnTo>
                  <a:lnTo>
                    <a:pt x="703" y="1233"/>
                  </a:lnTo>
                  <a:close/>
                  <a:moveTo>
                    <a:pt x="767" y="2040"/>
                  </a:moveTo>
                  <a:lnTo>
                    <a:pt x="767" y="2040"/>
                  </a:lnTo>
                  <a:lnTo>
                    <a:pt x="771" y="2042"/>
                  </a:lnTo>
                  <a:lnTo>
                    <a:pt x="775" y="2042"/>
                  </a:lnTo>
                  <a:lnTo>
                    <a:pt x="781" y="2039"/>
                  </a:lnTo>
                  <a:lnTo>
                    <a:pt x="784" y="2038"/>
                  </a:lnTo>
                  <a:lnTo>
                    <a:pt x="785" y="2039"/>
                  </a:lnTo>
                  <a:lnTo>
                    <a:pt x="788" y="2040"/>
                  </a:lnTo>
                  <a:lnTo>
                    <a:pt x="789" y="2046"/>
                  </a:lnTo>
                  <a:lnTo>
                    <a:pt x="788" y="2093"/>
                  </a:lnTo>
                  <a:lnTo>
                    <a:pt x="788" y="2093"/>
                  </a:lnTo>
                  <a:lnTo>
                    <a:pt x="780" y="2095"/>
                  </a:lnTo>
                  <a:lnTo>
                    <a:pt x="774" y="2098"/>
                  </a:lnTo>
                  <a:lnTo>
                    <a:pt x="770" y="2098"/>
                  </a:lnTo>
                  <a:lnTo>
                    <a:pt x="766" y="2097"/>
                  </a:lnTo>
                  <a:lnTo>
                    <a:pt x="763" y="2095"/>
                  </a:lnTo>
                  <a:lnTo>
                    <a:pt x="760" y="2093"/>
                  </a:lnTo>
                  <a:lnTo>
                    <a:pt x="760" y="2093"/>
                  </a:lnTo>
                  <a:lnTo>
                    <a:pt x="758" y="2079"/>
                  </a:lnTo>
                  <a:lnTo>
                    <a:pt x="757" y="2064"/>
                  </a:lnTo>
                  <a:lnTo>
                    <a:pt x="758" y="2056"/>
                  </a:lnTo>
                  <a:lnTo>
                    <a:pt x="760" y="2049"/>
                  </a:lnTo>
                  <a:lnTo>
                    <a:pt x="762" y="2044"/>
                  </a:lnTo>
                  <a:lnTo>
                    <a:pt x="767" y="2040"/>
                  </a:lnTo>
                  <a:lnTo>
                    <a:pt x="767" y="2040"/>
                  </a:lnTo>
                  <a:close/>
                  <a:moveTo>
                    <a:pt x="760" y="1950"/>
                  </a:moveTo>
                  <a:lnTo>
                    <a:pt x="760" y="1950"/>
                  </a:lnTo>
                  <a:lnTo>
                    <a:pt x="760" y="1948"/>
                  </a:lnTo>
                  <a:lnTo>
                    <a:pt x="761" y="1947"/>
                  </a:lnTo>
                  <a:lnTo>
                    <a:pt x="763" y="1945"/>
                  </a:lnTo>
                  <a:lnTo>
                    <a:pt x="770" y="1941"/>
                  </a:lnTo>
                  <a:lnTo>
                    <a:pt x="770" y="1941"/>
                  </a:lnTo>
                  <a:lnTo>
                    <a:pt x="781" y="1939"/>
                  </a:lnTo>
                  <a:lnTo>
                    <a:pt x="790" y="1941"/>
                  </a:lnTo>
                  <a:lnTo>
                    <a:pt x="789" y="1992"/>
                  </a:lnTo>
                  <a:lnTo>
                    <a:pt x="789" y="1992"/>
                  </a:lnTo>
                  <a:lnTo>
                    <a:pt x="786" y="1996"/>
                  </a:lnTo>
                  <a:lnTo>
                    <a:pt x="784" y="1997"/>
                  </a:lnTo>
                  <a:lnTo>
                    <a:pt x="779" y="1998"/>
                  </a:lnTo>
                  <a:lnTo>
                    <a:pt x="771" y="1998"/>
                  </a:lnTo>
                  <a:lnTo>
                    <a:pt x="765" y="1997"/>
                  </a:lnTo>
                  <a:lnTo>
                    <a:pt x="760" y="1994"/>
                  </a:lnTo>
                  <a:lnTo>
                    <a:pt x="760" y="1994"/>
                  </a:lnTo>
                  <a:lnTo>
                    <a:pt x="758" y="1983"/>
                  </a:lnTo>
                  <a:lnTo>
                    <a:pt x="756" y="1971"/>
                  </a:lnTo>
                  <a:lnTo>
                    <a:pt x="754" y="1966"/>
                  </a:lnTo>
                  <a:lnTo>
                    <a:pt x="756" y="1960"/>
                  </a:lnTo>
                  <a:lnTo>
                    <a:pt x="757" y="1955"/>
                  </a:lnTo>
                  <a:lnTo>
                    <a:pt x="760" y="1950"/>
                  </a:lnTo>
                  <a:lnTo>
                    <a:pt x="760" y="1950"/>
                  </a:lnTo>
                  <a:close/>
                  <a:moveTo>
                    <a:pt x="788" y="2135"/>
                  </a:moveTo>
                  <a:lnTo>
                    <a:pt x="788" y="2135"/>
                  </a:lnTo>
                  <a:lnTo>
                    <a:pt x="786" y="2142"/>
                  </a:lnTo>
                  <a:lnTo>
                    <a:pt x="788" y="2149"/>
                  </a:lnTo>
                  <a:lnTo>
                    <a:pt x="789" y="2166"/>
                  </a:lnTo>
                  <a:lnTo>
                    <a:pt x="789" y="2172"/>
                  </a:lnTo>
                  <a:lnTo>
                    <a:pt x="788" y="2180"/>
                  </a:lnTo>
                  <a:lnTo>
                    <a:pt x="785" y="2185"/>
                  </a:lnTo>
                  <a:lnTo>
                    <a:pt x="783" y="2186"/>
                  </a:lnTo>
                  <a:lnTo>
                    <a:pt x="780" y="2189"/>
                  </a:lnTo>
                  <a:lnTo>
                    <a:pt x="780" y="2189"/>
                  </a:lnTo>
                  <a:lnTo>
                    <a:pt x="774" y="2189"/>
                  </a:lnTo>
                  <a:lnTo>
                    <a:pt x="768" y="2188"/>
                  </a:lnTo>
                  <a:lnTo>
                    <a:pt x="765" y="2184"/>
                  </a:lnTo>
                  <a:lnTo>
                    <a:pt x="761" y="2181"/>
                  </a:lnTo>
                  <a:lnTo>
                    <a:pt x="758" y="2140"/>
                  </a:lnTo>
                  <a:lnTo>
                    <a:pt x="758" y="2140"/>
                  </a:lnTo>
                  <a:lnTo>
                    <a:pt x="762" y="2138"/>
                  </a:lnTo>
                  <a:lnTo>
                    <a:pt x="765" y="2135"/>
                  </a:lnTo>
                  <a:lnTo>
                    <a:pt x="772" y="2134"/>
                  </a:lnTo>
                  <a:lnTo>
                    <a:pt x="780" y="2134"/>
                  </a:lnTo>
                  <a:lnTo>
                    <a:pt x="788" y="2135"/>
                  </a:lnTo>
                  <a:lnTo>
                    <a:pt x="788" y="2135"/>
                  </a:lnTo>
                  <a:close/>
                  <a:moveTo>
                    <a:pt x="792" y="2232"/>
                  </a:moveTo>
                  <a:lnTo>
                    <a:pt x="792" y="2232"/>
                  </a:lnTo>
                  <a:lnTo>
                    <a:pt x="790" y="2245"/>
                  </a:lnTo>
                  <a:lnTo>
                    <a:pt x="790" y="2258"/>
                  </a:lnTo>
                  <a:lnTo>
                    <a:pt x="790" y="2271"/>
                  </a:lnTo>
                  <a:lnTo>
                    <a:pt x="788" y="2284"/>
                  </a:lnTo>
                  <a:lnTo>
                    <a:pt x="788" y="2284"/>
                  </a:lnTo>
                  <a:lnTo>
                    <a:pt x="780" y="2284"/>
                  </a:lnTo>
                  <a:lnTo>
                    <a:pt x="772" y="2282"/>
                  </a:lnTo>
                  <a:lnTo>
                    <a:pt x="766" y="2278"/>
                  </a:lnTo>
                  <a:lnTo>
                    <a:pt x="763" y="2276"/>
                  </a:lnTo>
                  <a:lnTo>
                    <a:pt x="761" y="2273"/>
                  </a:lnTo>
                  <a:lnTo>
                    <a:pt x="760" y="2230"/>
                  </a:lnTo>
                  <a:lnTo>
                    <a:pt x="760" y="2230"/>
                  </a:lnTo>
                  <a:lnTo>
                    <a:pt x="763" y="2226"/>
                  </a:lnTo>
                  <a:lnTo>
                    <a:pt x="767" y="2225"/>
                  </a:lnTo>
                  <a:lnTo>
                    <a:pt x="771" y="2225"/>
                  </a:lnTo>
                  <a:lnTo>
                    <a:pt x="775" y="2226"/>
                  </a:lnTo>
                  <a:lnTo>
                    <a:pt x="783" y="2230"/>
                  </a:lnTo>
                  <a:lnTo>
                    <a:pt x="786" y="2231"/>
                  </a:lnTo>
                  <a:lnTo>
                    <a:pt x="792" y="2232"/>
                  </a:lnTo>
                  <a:lnTo>
                    <a:pt x="792" y="2232"/>
                  </a:lnTo>
                  <a:close/>
                  <a:moveTo>
                    <a:pt x="789" y="1897"/>
                  </a:moveTo>
                  <a:lnTo>
                    <a:pt x="789" y="1897"/>
                  </a:lnTo>
                  <a:lnTo>
                    <a:pt x="783" y="1902"/>
                  </a:lnTo>
                  <a:lnTo>
                    <a:pt x="776" y="1905"/>
                  </a:lnTo>
                  <a:lnTo>
                    <a:pt x="768" y="1905"/>
                  </a:lnTo>
                  <a:lnTo>
                    <a:pt x="761" y="1904"/>
                  </a:lnTo>
                  <a:lnTo>
                    <a:pt x="761" y="1904"/>
                  </a:lnTo>
                  <a:lnTo>
                    <a:pt x="758" y="1900"/>
                  </a:lnTo>
                  <a:lnTo>
                    <a:pt x="756" y="1893"/>
                  </a:lnTo>
                  <a:lnTo>
                    <a:pt x="754" y="1882"/>
                  </a:lnTo>
                  <a:lnTo>
                    <a:pt x="753" y="1868"/>
                  </a:lnTo>
                  <a:lnTo>
                    <a:pt x="754" y="1855"/>
                  </a:lnTo>
                  <a:lnTo>
                    <a:pt x="754" y="1855"/>
                  </a:lnTo>
                  <a:lnTo>
                    <a:pt x="758" y="1851"/>
                  </a:lnTo>
                  <a:lnTo>
                    <a:pt x="762" y="1849"/>
                  </a:lnTo>
                  <a:lnTo>
                    <a:pt x="767" y="1847"/>
                  </a:lnTo>
                  <a:lnTo>
                    <a:pt x="772" y="1847"/>
                  </a:lnTo>
                  <a:lnTo>
                    <a:pt x="777" y="1849"/>
                  </a:lnTo>
                  <a:lnTo>
                    <a:pt x="784" y="1850"/>
                  </a:lnTo>
                  <a:lnTo>
                    <a:pt x="788" y="1854"/>
                  </a:lnTo>
                  <a:lnTo>
                    <a:pt x="792" y="1856"/>
                  </a:lnTo>
                  <a:lnTo>
                    <a:pt x="792" y="1856"/>
                  </a:lnTo>
                  <a:lnTo>
                    <a:pt x="793" y="1861"/>
                  </a:lnTo>
                  <a:lnTo>
                    <a:pt x="794" y="1867"/>
                  </a:lnTo>
                  <a:lnTo>
                    <a:pt x="793" y="1877"/>
                  </a:lnTo>
                  <a:lnTo>
                    <a:pt x="789" y="1897"/>
                  </a:lnTo>
                  <a:lnTo>
                    <a:pt x="789" y="1897"/>
                  </a:lnTo>
                  <a:close/>
                  <a:moveTo>
                    <a:pt x="785" y="1809"/>
                  </a:moveTo>
                  <a:lnTo>
                    <a:pt x="785" y="1809"/>
                  </a:lnTo>
                  <a:lnTo>
                    <a:pt x="774" y="1810"/>
                  </a:lnTo>
                  <a:lnTo>
                    <a:pt x="768" y="1810"/>
                  </a:lnTo>
                  <a:lnTo>
                    <a:pt x="765" y="1809"/>
                  </a:lnTo>
                  <a:lnTo>
                    <a:pt x="760" y="1806"/>
                  </a:lnTo>
                  <a:lnTo>
                    <a:pt x="757" y="1804"/>
                  </a:lnTo>
                  <a:lnTo>
                    <a:pt x="754" y="1800"/>
                  </a:lnTo>
                  <a:lnTo>
                    <a:pt x="753" y="1795"/>
                  </a:lnTo>
                  <a:lnTo>
                    <a:pt x="753" y="1795"/>
                  </a:lnTo>
                  <a:lnTo>
                    <a:pt x="753" y="1783"/>
                  </a:lnTo>
                  <a:lnTo>
                    <a:pt x="753" y="1772"/>
                  </a:lnTo>
                  <a:lnTo>
                    <a:pt x="754" y="1767"/>
                  </a:lnTo>
                  <a:lnTo>
                    <a:pt x="756" y="1762"/>
                  </a:lnTo>
                  <a:lnTo>
                    <a:pt x="760" y="1759"/>
                  </a:lnTo>
                  <a:lnTo>
                    <a:pt x="763" y="1756"/>
                  </a:lnTo>
                  <a:lnTo>
                    <a:pt x="763" y="1756"/>
                  </a:lnTo>
                  <a:lnTo>
                    <a:pt x="774" y="1756"/>
                  </a:lnTo>
                  <a:lnTo>
                    <a:pt x="783" y="1756"/>
                  </a:lnTo>
                  <a:lnTo>
                    <a:pt x="786" y="1758"/>
                  </a:lnTo>
                  <a:lnTo>
                    <a:pt x="790" y="1759"/>
                  </a:lnTo>
                  <a:lnTo>
                    <a:pt x="793" y="1763"/>
                  </a:lnTo>
                  <a:lnTo>
                    <a:pt x="794" y="1767"/>
                  </a:lnTo>
                  <a:lnTo>
                    <a:pt x="794" y="1767"/>
                  </a:lnTo>
                  <a:lnTo>
                    <a:pt x="794" y="1778"/>
                  </a:lnTo>
                  <a:lnTo>
                    <a:pt x="795" y="1791"/>
                  </a:lnTo>
                  <a:lnTo>
                    <a:pt x="795" y="1797"/>
                  </a:lnTo>
                  <a:lnTo>
                    <a:pt x="793" y="1803"/>
                  </a:lnTo>
                  <a:lnTo>
                    <a:pt x="790" y="1806"/>
                  </a:lnTo>
                  <a:lnTo>
                    <a:pt x="785" y="1809"/>
                  </a:lnTo>
                  <a:lnTo>
                    <a:pt x="785" y="1809"/>
                  </a:lnTo>
                  <a:close/>
                  <a:moveTo>
                    <a:pt x="753" y="1584"/>
                  </a:moveTo>
                  <a:lnTo>
                    <a:pt x="753" y="1584"/>
                  </a:lnTo>
                  <a:lnTo>
                    <a:pt x="762" y="1583"/>
                  </a:lnTo>
                  <a:lnTo>
                    <a:pt x="771" y="1581"/>
                  </a:lnTo>
                  <a:lnTo>
                    <a:pt x="776" y="1581"/>
                  </a:lnTo>
                  <a:lnTo>
                    <a:pt x="780" y="1583"/>
                  </a:lnTo>
                  <a:lnTo>
                    <a:pt x="784" y="1585"/>
                  </a:lnTo>
                  <a:lnTo>
                    <a:pt x="788" y="1589"/>
                  </a:lnTo>
                  <a:lnTo>
                    <a:pt x="789" y="1614"/>
                  </a:lnTo>
                  <a:lnTo>
                    <a:pt x="789" y="1614"/>
                  </a:lnTo>
                  <a:lnTo>
                    <a:pt x="789" y="1620"/>
                  </a:lnTo>
                  <a:lnTo>
                    <a:pt x="786" y="1625"/>
                  </a:lnTo>
                  <a:lnTo>
                    <a:pt x="784" y="1629"/>
                  </a:lnTo>
                  <a:lnTo>
                    <a:pt x="780" y="1631"/>
                  </a:lnTo>
                  <a:lnTo>
                    <a:pt x="780" y="1631"/>
                  </a:lnTo>
                  <a:lnTo>
                    <a:pt x="771" y="1632"/>
                  </a:lnTo>
                  <a:lnTo>
                    <a:pt x="762" y="1632"/>
                  </a:lnTo>
                  <a:lnTo>
                    <a:pt x="758" y="1632"/>
                  </a:lnTo>
                  <a:lnTo>
                    <a:pt x="754" y="1631"/>
                  </a:lnTo>
                  <a:lnTo>
                    <a:pt x="752" y="1629"/>
                  </a:lnTo>
                  <a:lnTo>
                    <a:pt x="749" y="1625"/>
                  </a:lnTo>
                  <a:lnTo>
                    <a:pt x="749" y="1625"/>
                  </a:lnTo>
                  <a:lnTo>
                    <a:pt x="748" y="1603"/>
                  </a:lnTo>
                  <a:lnTo>
                    <a:pt x="748" y="1598"/>
                  </a:lnTo>
                  <a:lnTo>
                    <a:pt x="748" y="1593"/>
                  </a:lnTo>
                  <a:lnTo>
                    <a:pt x="751" y="1588"/>
                  </a:lnTo>
                  <a:lnTo>
                    <a:pt x="753" y="1584"/>
                  </a:lnTo>
                  <a:lnTo>
                    <a:pt x="753" y="1584"/>
                  </a:lnTo>
                  <a:close/>
                  <a:moveTo>
                    <a:pt x="745" y="1492"/>
                  </a:moveTo>
                  <a:lnTo>
                    <a:pt x="745" y="1492"/>
                  </a:lnTo>
                  <a:lnTo>
                    <a:pt x="753" y="1489"/>
                  </a:lnTo>
                  <a:lnTo>
                    <a:pt x="761" y="1488"/>
                  </a:lnTo>
                  <a:lnTo>
                    <a:pt x="768" y="1487"/>
                  </a:lnTo>
                  <a:lnTo>
                    <a:pt x="777" y="1489"/>
                  </a:lnTo>
                  <a:lnTo>
                    <a:pt x="783" y="1511"/>
                  </a:lnTo>
                  <a:lnTo>
                    <a:pt x="783" y="1511"/>
                  </a:lnTo>
                  <a:lnTo>
                    <a:pt x="784" y="1528"/>
                  </a:lnTo>
                  <a:lnTo>
                    <a:pt x="784" y="1531"/>
                  </a:lnTo>
                  <a:lnTo>
                    <a:pt x="783" y="1536"/>
                  </a:lnTo>
                  <a:lnTo>
                    <a:pt x="781" y="1540"/>
                  </a:lnTo>
                  <a:lnTo>
                    <a:pt x="777" y="1544"/>
                  </a:lnTo>
                  <a:lnTo>
                    <a:pt x="777" y="1544"/>
                  </a:lnTo>
                  <a:lnTo>
                    <a:pt x="774" y="1544"/>
                  </a:lnTo>
                  <a:lnTo>
                    <a:pt x="770" y="1545"/>
                  </a:lnTo>
                  <a:lnTo>
                    <a:pt x="762" y="1548"/>
                  </a:lnTo>
                  <a:lnTo>
                    <a:pt x="758" y="1549"/>
                  </a:lnTo>
                  <a:lnTo>
                    <a:pt x="756" y="1549"/>
                  </a:lnTo>
                  <a:lnTo>
                    <a:pt x="752" y="1548"/>
                  </a:lnTo>
                  <a:lnTo>
                    <a:pt x="749" y="1544"/>
                  </a:lnTo>
                  <a:lnTo>
                    <a:pt x="749" y="1544"/>
                  </a:lnTo>
                  <a:lnTo>
                    <a:pt x="745" y="1531"/>
                  </a:lnTo>
                  <a:lnTo>
                    <a:pt x="742" y="1519"/>
                  </a:lnTo>
                  <a:lnTo>
                    <a:pt x="740" y="1511"/>
                  </a:lnTo>
                  <a:lnTo>
                    <a:pt x="740" y="1504"/>
                  </a:lnTo>
                  <a:lnTo>
                    <a:pt x="742" y="1498"/>
                  </a:lnTo>
                  <a:lnTo>
                    <a:pt x="745" y="1492"/>
                  </a:lnTo>
                  <a:lnTo>
                    <a:pt x="745" y="1492"/>
                  </a:lnTo>
                  <a:close/>
                  <a:moveTo>
                    <a:pt x="754" y="1671"/>
                  </a:moveTo>
                  <a:lnTo>
                    <a:pt x="754" y="1671"/>
                  </a:lnTo>
                  <a:lnTo>
                    <a:pt x="760" y="1671"/>
                  </a:lnTo>
                  <a:lnTo>
                    <a:pt x="765" y="1670"/>
                  </a:lnTo>
                  <a:lnTo>
                    <a:pt x="775" y="1667"/>
                  </a:lnTo>
                  <a:lnTo>
                    <a:pt x="779" y="1666"/>
                  </a:lnTo>
                  <a:lnTo>
                    <a:pt x="784" y="1666"/>
                  </a:lnTo>
                  <a:lnTo>
                    <a:pt x="788" y="1668"/>
                  </a:lnTo>
                  <a:lnTo>
                    <a:pt x="792" y="1673"/>
                  </a:lnTo>
                  <a:lnTo>
                    <a:pt x="792" y="1673"/>
                  </a:lnTo>
                  <a:lnTo>
                    <a:pt x="792" y="1695"/>
                  </a:lnTo>
                  <a:lnTo>
                    <a:pt x="792" y="1707"/>
                  </a:lnTo>
                  <a:lnTo>
                    <a:pt x="789" y="1713"/>
                  </a:lnTo>
                  <a:lnTo>
                    <a:pt x="788" y="1717"/>
                  </a:lnTo>
                  <a:lnTo>
                    <a:pt x="788" y="1717"/>
                  </a:lnTo>
                  <a:lnTo>
                    <a:pt x="776" y="1721"/>
                  </a:lnTo>
                  <a:lnTo>
                    <a:pt x="770" y="1721"/>
                  </a:lnTo>
                  <a:lnTo>
                    <a:pt x="763" y="1719"/>
                  </a:lnTo>
                  <a:lnTo>
                    <a:pt x="763" y="1719"/>
                  </a:lnTo>
                  <a:lnTo>
                    <a:pt x="758" y="1717"/>
                  </a:lnTo>
                  <a:lnTo>
                    <a:pt x="756" y="1714"/>
                  </a:lnTo>
                  <a:lnTo>
                    <a:pt x="753" y="1709"/>
                  </a:lnTo>
                  <a:lnTo>
                    <a:pt x="752" y="1704"/>
                  </a:lnTo>
                  <a:lnTo>
                    <a:pt x="751" y="1693"/>
                  </a:lnTo>
                  <a:lnTo>
                    <a:pt x="751" y="1687"/>
                  </a:lnTo>
                  <a:lnTo>
                    <a:pt x="748" y="1684"/>
                  </a:lnTo>
                  <a:lnTo>
                    <a:pt x="754" y="1671"/>
                  </a:lnTo>
                  <a:close/>
                  <a:moveTo>
                    <a:pt x="788" y="1425"/>
                  </a:moveTo>
                  <a:lnTo>
                    <a:pt x="788" y="1425"/>
                  </a:lnTo>
                  <a:lnTo>
                    <a:pt x="786" y="1420"/>
                  </a:lnTo>
                  <a:lnTo>
                    <a:pt x="785" y="1415"/>
                  </a:lnTo>
                  <a:lnTo>
                    <a:pt x="781" y="1405"/>
                  </a:lnTo>
                  <a:lnTo>
                    <a:pt x="780" y="1401"/>
                  </a:lnTo>
                  <a:lnTo>
                    <a:pt x="780" y="1396"/>
                  </a:lnTo>
                  <a:lnTo>
                    <a:pt x="781" y="1391"/>
                  </a:lnTo>
                  <a:lnTo>
                    <a:pt x="785" y="1387"/>
                  </a:lnTo>
                  <a:lnTo>
                    <a:pt x="800" y="1378"/>
                  </a:lnTo>
                  <a:lnTo>
                    <a:pt x="800" y="1378"/>
                  </a:lnTo>
                  <a:lnTo>
                    <a:pt x="804" y="1383"/>
                  </a:lnTo>
                  <a:lnTo>
                    <a:pt x="808" y="1388"/>
                  </a:lnTo>
                  <a:lnTo>
                    <a:pt x="812" y="1401"/>
                  </a:lnTo>
                  <a:lnTo>
                    <a:pt x="817" y="1414"/>
                  </a:lnTo>
                  <a:lnTo>
                    <a:pt x="821" y="1426"/>
                  </a:lnTo>
                  <a:lnTo>
                    <a:pt x="821" y="1426"/>
                  </a:lnTo>
                  <a:lnTo>
                    <a:pt x="813" y="1429"/>
                  </a:lnTo>
                  <a:lnTo>
                    <a:pt x="804" y="1432"/>
                  </a:lnTo>
                  <a:lnTo>
                    <a:pt x="799" y="1432"/>
                  </a:lnTo>
                  <a:lnTo>
                    <a:pt x="795" y="1432"/>
                  </a:lnTo>
                  <a:lnTo>
                    <a:pt x="790" y="1429"/>
                  </a:lnTo>
                  <a:lnTo>
                    <a:pt x="788" y="1425"/>
                  </a:lnTo>
                  <a:lnTo>
                    <a:pt x="788" y="1425"/>
                  </a:lnTo>
                  <a:close/>
                  <a:moveTo>
                    <a:pt x="753" y="1338"/>
                  </a:moveTo>
                  <a:lnTo>
                    <a:pt x="753" y="1338"/>
                  </a:lnTo>
                  <a:lnTo>
                    <a:pt x="749" y="1331"/>
                  </a:lnTo>
                  <a:lnTo>
                    <a:pt x="747" y="1322"/>
                  </a:lnTo>
                  <a:lnTo>
                    <a:pt x="745" y="1313"/>
                  </a:lnTo>
                  <a:lnTo>
                    <a:pt x="748" y="1304"/>
                  </a:lnTo>
                  <a:lnTo>
                    <a:pt x="757" y="1295"/>
                  </a:lnTo>
                  <a:lnTo>
                    <a:pt x="781" y="1334"/>
                  </a:lnTo>
                  <a:lnTo>
                    <a:pt x="781" y="1334"/>
                  </a:lnTo>
                  <a:lnTo>
                    <a:pt x="775" y="1338"/>
                  </a:lnTo>
                  <a:lnTo>
                    <a:pt x="767" y="1341"/>
                  </a:lnTo>
                  <a:lnTo>
                    <a:pt x="760" y="1341"/>
                  </a:lnTo>
                  <a:lnTo>
                    <a:pt x="757" y="1339"/>
                  </a:lnTo>
                  <a:lnTo>
                    <a:pt x="753" y="1338"/>
                  </a:lnTo>
                  <a:lnTo>
                    <a:pt x="753" y="1338"/>
                  </a:lnTo>
                  <a:close/>
                  <a:moveTo>
                    <a:pt x="761" y="1439"/>
                  </a:moveTo>
                  <a:lnTo>
                    <a:pt x="761" y="1439"/>
                  </a:lnTo>
                  <a:lnTo>
                    <a:pt x="760" y="1443"/>
                  </a:lnTo>
                  <a:lnTo>
                    <a:pt x="758" y="1446"/>
                  </a:lnTo>
                  <a:lnTo>
                    <a:pt x="752" y="1449"/>
                  </a:lnTo>
                  <a:lnTo>
                    <a:pt x="744" y="1453"/>
                  </a:lnTo>
                  <a:lnTo>
                    <a:pt x="736" y="1455"/>
                  </a:lnTo>
                  <a:lnTo>
                    <a:pt x="736" y="1455"/>
                  </a:lnTo>
                  <a:lnTo>
                    <a:pt x="731" y="1453"/>
                  </a:lnTo>
                  <a:lnTo>
                    <a:pt x="728" y="1452"/>
                  </a:lnTo>
                  <a:lnTo>
                    <a:pt x="725" y="1448"/>
                  </a:lnTo>
                  <a:lnTo>
                    <a:pt x="724" y="1444"/>
                  </a:lnTo>
                  <a:lnTo>
                    <a:pt x="721" y="1434"/>
                  </a:lnTo>
                  <a:lnTo>
                    <a:pt x="720" y="1425"/>
                  </a:lnTo>
                  <a:lnTo>
                    <a:pt x="720" y="1425"/>
                  </a:lnTo>
                  <a:lnTo>
                    <a:pt x="725" y="1419"/>
                  </a:lnTo>
                  <a:lnTo>
                    <a:pt x="729" y="1412"/>
                  </a:lnTo>
                  <a:lnTo>
                    <a:pt x="735" y="1409"/>
                  </a:lnTo>
                  <a:lnTo>
                    <a:pt x="743" y="1405"/>
                  </a:lnTo>
                  <a:lnTo>
                    <a:pt x="743" y="1405"/>
                  </a:lnTo>
                  <a:lnTo>
                    <a:pt x="749" y="1405"/>
                  </a:lnTo>
                  <a:lnTo>
                    <a:pt x="753" y="1407"/>
                  </a:lnTo>
                  <a:lnTo>
                    <a:pt x="756" y="1411"/>
                  </a:lnTo>
                  <a:lnTo>
                    <a:pt x="758" y="1416"/>
                  </a:lnTo>
                  <a:lnTo>
                    <a:pt x="758" y="1429"/>
                  </a:lnTo>
                  <a:lnTo>
                    <a:pt x="760" y="1434"/>
                  </a:lnTo>
                  <a:lnTo>
                    <a:pt x="761" y="1439"/>
                  </a:lnTo>
                  <a:lnTo>
                    <a:pt x="761" y="1439"/>
                  </a:lnTo>
                  <a:close/>
                  <a:moveTo>
                    <a:pt x="693" y="2046"/>
                  </a:moveTo>
                  <a:lnTo>
                    <a:pt x="693" y="2046"/>
                  </a:lnTo>
                  <a:lnTo>
                    <a:pt x="696" y="2042"/>
                  </a:lnTo>
                  <a:lnTo>
                    <a:pt x="701" y="2039"/>
                  </a:lnTo>
                  <a:lnTo>
                    <a:pt x="707" y="2037"/>
                  </a:lnTo>
                  <a:lnTo>
                    <a:pt x="712" y="2035"/>
                  </a:lnTo>
                  <a:lnTo>
                    <a:pt x="719" y="2035"/>
                  </a:lnTo>
                  <a:lnTo>
                    <a:pt x="724" y="2038"/>
                  </a:lnTo>
                  <a:lnTo>
                    <a:pt x="729" y="2040"/>
                  </a:lnTo>
                  <a:lnTo>
                    <a:pt x="731" y="2044"/>
                  </a:lnTo>
                  <a:lnTo>
                    <a:pt x="731" y="2093"/>
                  </a:lnTo>
                  <a:lnTo>
                    <a:pt x="731" y="2093"/>
                  </a:lnTo>
                  <a:lnTo>
                    <a:pt x="729" y="2095"/>
                  </a:lnTo>
                  <a:lnTo>
                    <a:pt x="726" y="2098"/>
                  </a:lnTo>
                  <a:lnTo>
                    <a:pt x="724" y="2098"/>
                  </a:lnTo>
                  <a:lnTo>
                    <a:pt x="720" y="2099"/>
                  </a:lnTo>
                  <a:lnTo>
                    <a:pt x="712" y="2098"/>
                  </a:lnTo>
                  <a:lnTo>
                    <a:pt x="706" y="2099"/>
                  </a:lnTo>
                  <a:lnTo>
                    <a:pt x="706" y="2099"/>
                  </a:lnTo>
                  <a:lnTo>
                    <a:pt x="702" y="2097"/>
                  </a:lnTo>
                  <a:lnTo>
                    <a:pt x="699" y="2095"/>
                  </a:lnTo>
                  <a:lnTo>
                    <a:pt x="696" y="2090"/>
                  </a:lnTo>
                  <a:lnTo>
                    <a:pt x="694" y="2084"/>
                  </a:lnTo>
                  <a:lnTo>
                    <a:pt x="693" y="2076"/>
                  </a:lnTo>
                  <a:lnTo>
                    <a:pt x="694" y="2060"/>
                  </a:lnTo>
                  <a:lnTo>
                    <a:pt x="693" y="2053"/>
                  </a:lnTo>
                  <a:lnTo>
                    <a:pt x="693" y="2046"/>
                  </a:lnTo>
                  <a:lnTo>
                    <a:pt x="693" y="2046"/>
                  </a:lnTo>
                  <a:close/>
                  <a:moveTo>
                    <a:pt x="689" y="1590"/>
                  </a:moveTo>
                  <a:lnTo>
                    <a:pt x="689" y="1590"/>
                  </a:lnTo>
                  <a:lnTo>
                    <a:pt x="697" y="1586"/>
                  </a:lnTo>
                  <a:lnTo>
                    <a:pt x="707" y="1585"/>
                  </a:lnTo>
                  <a:lnTo>
                    <a:pt x="711" y="1585"/>
                  </a:lnTo>
                  <a:lnTo>
                    <a:pt x="715" y="1586"/>
                  </a:lnTo>
                  <a:lnTo>
                    <a:pt x="719" y="1589"/>
                  </a:lnTo>
                  <a:lnTo>
                    <a:pt x="720" y="1593"/>
                  </a:lnTo>
                  <a:lnTo>
                    <a:pt x="720" y="1593"/>
                  </a:lnTo>
                  <a:lnTo>
                    <a:pt x="722" y="1603"/>
                  </a:lnTo>
                  <a:lnTo>
                    <a:pt x="724" y="1614"/>
                  </a:lnTo>
                  <a:lnTo>
                    <a:pt x="722" y="1626"/>
                  </a:lnTo>
                  <a:lnTo>
                    <a:pt x="720" y="1636"/>
                  </a:lnTo>
                  <a:lnTo>
                    <a:pt x="720" y="1636"/>
                  </a:lnTo>
                  <a:lnTo>
                    <a:pt x="713" y="1638"/>
                  </a:lnTo>
                  <a:lnTo>
                    <a:pt x="707" y="1638"/>
                  </a:lnTo>
                  <a:lnTo>
                    <a:pt x="699" y="1638"/>
                  </a:lnTo>
                  <a:lnTo>
                    <a:pt x="693" y="1636"/>
                  </a:lnTo>
                  <a:lnTo>
                    <a:pt x="693" y="1636"/>
                  </a:lnTo>
                  <a:lnTo>
                    <a:pt x="690" y="1631"/>
                  </a:lnTo>
                  <a:lnTo>
                    <a:pt x="688" y="1626"/>
                  </a:lnTo>
                  <a:lnTo>
                    <a:pt x="687" y="1613"/>
                  </a:lnTo>
                  <a:lnTo>
                    <a:pt x="687" y="1602"/>
                  </a:lnTo>
                  <a:lnTo>
                    <a:pt x="689" y="1590"/>
                  </a:lnTo>
                  <a:lnTo>
                    <a:pt x="689" y="1590"/>
                  </a:lnTo>
                  <a:close/>
                  <a:moveTo>
                    <a:pt x="685" y="1520"/>
                  </a:moveTo>
                  <a:lnTo>
                    <a:pt x="685" y="1520"/>
                  </a:lnTo>
                  <a:lnTo>
                    <a:pt x="685" y="1515"/>
                  </a:lnTo>
                  <a:lnTo>
                    <a:pt x="688" y="1511"/>
                  </a:lnTo>
                  <a:lnTo>
                    <a:pt x="692" y="1508"/>
                  </a:lnTo>
                  <a:lnTo>
                    <a:pt x="696" y="1506"/>
                  </a:lnTo>
                  <a:lnTo>
                    <a:pt x="705" y="1503"/>
                  </a:lnTo>
                  <a:lnTo>
                    <a:pt x="713" y="1503"/>
                  </a:lnTo>
                  <a:lnTo>
                    <a:pt x="713" y="1503"/>
                  </a:lnTo>
                  <a:lnTo>
                    <a:pt x="717" y="1517"/>
                  </a:lnTo>
                  <a:lnTo>
                    <a:pt x="719" y="1533"/>
                  </a:lnTo>
                  <a:lnTo>
                    <a:pt x="719" y="1540"/>
                  </a:lnTo>
                  <a:lnTo>
                    <a:pt x="717" y="1547"/>
                  </a:lnTo>
                  <a:lnTo>
                    <a:pt x="715" y="1553"/>
                  </a:lnTo>
                  <a:lnTo>
                    <a:pt x="710" y="1558"/>
                  </a:lnTo>
                  <a:lnTo>
                    <a:pt x="710" y="1558"/>
                  </a:lnTo>
                  <a:lnTo>
                    <a:pt x="703" y="1558"/>
                  </a:lnTo>
                  <a:lnTo>
                    <a:pt x="699" y="1559"/>
                  </a:lnTo>
                  <a:lnTo>
                    <a:pt x="696" y="1559"/>
                  </a:lnTo>
                  <a:lnTo>
                    <a:pt x="690" y="1556"/>
                  </a:lnTo>
                  <a:lnTo>
                    <a:pt x="690" y="1556"/>
                  </a:lnTo>
                  <a:lnTo>
                    <a:pt x="687" y="1552"/>
                  </a:lnTo>
                  <a:lnTo>
                    <a:pt x="685" y="1548"/>
                  </a:lnTo>
                  <a:lnTo>
                    <a:pt x="684" y="1544"/>
                  </a:lnTo>
                  <a:lnTo>
                    <a:pt x="683" y="1539"/>
                  </a:lnTo>
                  <a:lnTo>
                    <a:pt x="683" y="1529"/>
                  </a:lnTo>
                  <a:lnTo>
                    <a:pt x="685" y="1520"/>
                  </a:lnTo>
                  <a:lnTo>
                    <a:pt x="685" y="1520"/>
                  </a:lnTo>
                  <a:close/>
                  <a:moveTo>
                    <a:pt x="706" y="1666"/>
                  </a:moveTo>
                  <a:lnTo>
                    <a:pt x="706" y="1666"/>
                  </a:lnTo>
                  <a:lnTo>
                    <a:pt x="712" y="1666"/>
                  </a:lnTo>
                  <a:lnTo>
                    <a:pt x="719" y="1667"/>
                  </a:lnTo>
                  <a:lnTo>
                    <a:pt x="724" y="1670"/>
                  </a:lnTo>
                  <a:lnTo>
                    <a:pt x="728" y="1673"/>
                  </a:lnTo>
                  <a:lnTo>
                    <a:pt x="728" y="1718"/>
                  </a:lnTo>
                  <a:lnTo>
                    <a:pt x="728" y="1718"/>
                  </a:lnTo>
                  <a:lnTo>
                    <a:pt x="726" y="1721"/>
                  </a:lnTo>
                  <a:lnTo>
                    <a:pt x="725" y="1722"/>
                  </a:lnTo>
                  <a:lnTo>
                    <a:pt x="720" y="1725"/>
                  </a:lnTo>
                  <a:lnTo>
                    <a:pt x="715" y="1726"/>
                  </a:lnTo>
                  <a:lnTo>
                    <a:pt x="710" y="1727"/>
                  </a:lnTo>
                  <a:lnTo>
                    <a:pt x="710" y="1727"/>
                  </a:lnTo>
                  <a:lnTo>
                    <a:pt x="703" y="1726"/>
                  </a:lnTo>
                  <a:lnTo>
                    <a:pt x="698" y="1722"/>
                  </a:lnTo>
                  <a:lnTo>
                    <a:pt x="694" y="1717"/>
                  </a:lnTo>
                  <a:lnTo>
                    <a:pt x="693" y="1712"/>
                  </a:lnTo>
                  <a:lnTo>
                    <a:pt x="692" y="1699"/>
                  </a:lnTo>
                  <a:lnTo>
                    <a:pt x="692" y="1687"/>
                  </a:lnTo>
                  <a:lnTo>
                    <a:pt x="692" y="1687"/>
                  </a:lnTo>
                  <a:lnTo>
                    <a:pt x="690" y="1684"/>
                  </a:lnTo>
                  <a:lnTo>
                    <a:pt x="692" y="1680"/>
                  </a:lnTo>
                  <a:lnTo>
                    <a:pt x="694" y="1673"/>
                  </a:lnTo>
                  <a:lnTo>
                    <a:pt x="699" y="1670"/>
                  </a:lnTo>
                  <a:lnTo>
                    <a:pt x="706" y="1666"/>
                  </a:lnTo>
                  <a:lnTo>
                    <a:pt x="706" y="1666"/>
                  </a:lnTo>
                  <a:close/>
                  <a:moveTo>
                    <a:pt x="720" y="1819"/>
                  </a:moveTo>
                  <a:lnTo>
                    <a:pt x="720" y="1819"/>
                  </a:lnTo>
                  <a:lnTo>
                    <a:pt x="712" y="1818"/>
                  </a:lnTo>
                  <a:lnTo>
                    <a:pt x="706" y="1817"/>
                  </a:lnTo>
                  <a:lnTo>
                    <a:pt x="699" y="1814"/>
                  </a:lnTo>
                  <a:lnTo>
                    <a:pt x="697" y="1811"/>
                  </a:lnTo>
                  <a:lnTo>
                    <a:pt x="696" y="1808"/>
                  </a:lnTo>
                  <a:lnTo>
                    <a:pt x="696" y="1808"/>
                  </a:lnTo>
                  <a:lnTo>
                    <a:pt x="693" y="1795"/>
                  </a:lnTo>
                  <a:lnTo>
                    <a:pt x="692" y="1782"/>
                  </a:lnTo>
                  <a:lnTo>
                    <a:pt x="693" y="1769"/>
                  </a:lnTo>
                  <a:lnTo>
                    <a:pt x="694" y="1763"/>
                  </a:lnTo>
                  <a:lnTo>
                    <a:pt x="697" y="1758"/>
                  </a:lnTo>
                  <a:lnTo>
                    <a:pt x="697" y="1758"/>
                  </a:lnTo>
                  <a:lnTo>
                    <a:pt x="707" y="1755"/>
                  </a:lnTo>
                  <a:lnTo>
                    <a:pt x="712" y="1755"/>
                  </a:lnTo>
                  <a:lnTo>
                    <a:pt x="717" y="1756"/>
                  </a:lnTo>
                  <a:lnTo>
                    <a:pt x="721" y="1758"/>
                  </a:lnTo>
                  <a:lnTo>
                    <a:pt x="725" y="1760"/>
                  </a:lnTo>
                  <a:lnTo>
                    <a:pt x="728" y="1764"/>
                  </a:lnTo>
                  <a:lnTo>
                    <a:pt x="730" y="1768"/>
                  </a:lnTo>
                  <a:lnTo>
                    <a:pt x="730" y="1768"/>
                  </a:lnTo>
                  <a:lnTo>
                    <a:pt x="729" y="1776"/>
                  </a:lnTo>
                  <a:lnTo>
                    <a:pt x="729" y="1782"/>
                  </a:lnTo>
                  <a:lnTo>
                    <a:pt x="730" y="1796"/>
                  </a:lnTo>
                  <a:lnTo>
                    <a:pt x="730" y="1804"/>
                  </a:lnTo>
                  <a:lnTo>
                    <a:pt x="729" y="1809"/>
                  </a:lnTo>
                  <a:lnTo>
                    <a:pt x="726" y="1814"/>
                  </a:lnTo>
                  <a:lnTo>
                    <a:pt x="720" y="1819"/>
                  </a:lnTo>
                  <a:lnTo>
                    <a:pt x="720" y="1819"/>
                  </a:lnTo>
                  <a:close/>
                  <a:moveTo>
                    <a:pt x="708" y="1843"/>
                  </a:moveTo>
                  <a:lnTo>
                    <a:pt x="708" y="1843"/>
                  </a:lnTo>
                  <a:lnTo>
                    <a:pt x="715" y="1843"/>
                  </a:lnTo>
                  <a:lnTo>
                    <a:pt x="720" y="1845"/>
                  </a:lnTo>
                  <a:lnTo>
                    <a:pt x="725" y="1846"/>
                  </a:lnTo>
                  <a:lnTo>
                    <a:pt x="730" y="1850"/>
                  </a:lnTo>
                  <a:lnTo>
                    <a:pt x="730" y="1850"/>
                  </a:lnTo>
                  <a:lnTo>
                    <a:pt x="730" y="1877"/>
                  </a:lnTo>
                  <a:lnTo>
                    <a:pt x="730" y="1891"/>
                  </a:lnTo>
                  <a:lnTo>
                    <a:pt x="728" y="1904"/>
                  </a:lnTo>
                  <a:lnTo>
                    <a:pt x="728" y="1904"/>
                  </a:lnTo>
                  <a:lnTo>
                    <a:pt x="720" y="1906"/>
                  </a:lnTo>
                  <a:lnTo>
                    <a:pt x="711" y="1907"/>
                  </a:lnTo>
                  <a:lnTo>
                    <a:pt x="702" y="1907"/>
                  </a:lnTo>
                  <a:lnTo>
                    <a:pt x="693" y="1906"/>
                  </a:lnTo>
                  <a:lnTo>
                    <a:pt x="693" y="1906"/>
                  </a:lnTo>
                  <a:lnTo>
                    <a:pt x="693" y="1898"/>
                  </a:lnTo>
                  <a:lnTo>
                    <a:pt x="693" y="1890"/>
                  </a:lnTo>
                  <a:lnTo>
                    <a:pt x="692" y="1870"/>
                  </a:lnTo>
                  <a:lnTo>
                    <a:pt x="693" y="1860"/>
                  </a:lnTo>
                  <a:lnTo>
                    <a:pt x="696" y="1852"/>
                  </a:lnTo>
                  <a:lnTo>
                    <a:pt x="697" y="1850"/>
                  </a:lnTo>
                  <a:lnTo>
                    <a:pt x="699" y="1847"/>
                  </a:lnTo>
                  <a:lnTo>
                    <a:pt x="703" y="1845"/>
                  </a:lnTo>
                  <a:lnTo>
                    <a:pt x="708" y="1843"/>
                  </a:lnTo>
                  <a:lnTo>
                    <a:pt x="708" y="1843"/>
                  </a:lnTo>
                  <a:close/>
                  <a:moveTo>
                    <a:pt x="696" y="2153"/>
                  </a:moveTo>
                  <a:lnTo>
                    <a:pt x="696" y="2153"/>
                  </a:lnTo>
                  <a:lnTo>
                    <a:pt x="697" y="2147"/>
                  </a:lnTo>
                  <a:lnTo>
                    <a:pt x="699" y="2142"/>
                  </a:lnTo>
                  <a:lnTo>
                    <a:pt x="703" y="2136"/>
                  </a:lnTo>
                  <a:lnTo>
                    <a:pt x="710" y="2134"/>
                  </a:lnTo>
                  <a:lnTo>
                    <a:pt x="710" y="2134"/>
                  </a:lnTo>
                  <a:lnTo>
                    <a:pt x="716" y="2133"/>
                  </a:lnTo>
                  <a:lnTo>
                    <a:pt x="721" y="2134"/>
                  </a:lnTo>
                  <a:lnTo>
                    <a:pt x="726" y="2136"/>
                  </a:lnTo>
                  <a:lnTo>
                    <a:pt x="730" y="2140"/>
                  </a:lnTo>
                  <a:lnTo>
                    <a:pt x="730" y="2190"/>
                  </a:lnTo>
                  <a:lnTo>
                    <a:pt x="730" y="2190"/>
                  </a:lnTo>
                  <a:lnTo>
                    <a:pt x="726" y="2193"/>
                  </a:lnTo>
                  <a:lnTo>
                    <a:pt x="724" y="2194"/>
                  </a:lnTo>
                  <a:lnTo>
                    <a:pt x="719" y="2195"/>
                  </a:lnTo>
                  <a:lnTo>
                    <a:pt x="715" y="2195"/>
                  </a:lnTo>
                  <a:lnTo>
                    <a:pt x="706" y="2195"/>
                  </a:lnTo>
                  <a:lnTo>
                    <a:pt x="699" y="2194"/>
                  </a:lnTo>
                  <a:lnTo>
                    <a:pt x="699" y="2194"/>
                  </a:lnTo>
                  <a:lnTo>
                    <a:pt x="697" y="2189"/>
                  </a:lnTo>
                  <a:lnTo>
                    <a:pt x="696" y="2184"/>
                  </a:lnTo>
                  <a:lnTo>
                    <a:pt x="696" y="2179"/>
                  </a:lnTo>
                  <a:lnTo>
                    <a:pt x="696" y="2174"/>
                  </a:lnTo>
                  <a:lnTo>
                    <a:pt x="697" y="2163"/>
                  </a:lnTo>
                  <a:lnTo>
                    <a:pt x="697" y="2158"/>
                  </a:lnTo>
                  <a:lnTo>
                    <a:pt x="696" y="2153"/>
                  </a:lnTo>
                  <a:lnTo>
                    <a:pt x="696" y="2153"/>
                  </a:lnTo>
                  <a:close/>
                  <a:moveTo>
                    <a:pt x="703" y="2231"/>
                  </a:moveTo>
                  <a:lnTo>
                    <a:pt x="703" y="2231"/>
                  </a:lnTo>
                  <a:lnTo>
                    <a:pt x="711" y="2226"/>
                  </a:lnTo>
                  <a:lnTo>
                    <a:pt x="715" y="2225"/>
                  </a:lnTo>
                  <a:lnTo>
                    <a:pt x="720" y="2225"/>
                  </a:lnTo>
                  <a:lnTo>
                    <a:pt x="724" y="2225"/>
                  </a:lnTo>
                  <a:lnTo>
                    <a:pt x="728" y="2226"/>
                  </a:lnTo>
                  <a:lnTo>
                    <a:pt x="730" y="2230"/>
                  </a:lnTo>
                  <a:lnTo>
                    <a:pt x="731" y="2235"/>
                  </a:lnTo>
                  <a:lnTo>
                    <a:pt x="731" y="2235"/>
                  </a:lnTo>
                  <a:lnTo>
                    <a:pt x="731" y="2246"/>
                  </a:lnTo>
                  <a:lnTo>
                    <a:pt x="730" y="2259"/>
                  </a:lnTo>
                  <a:lnTo>
                    <a:pt x="728" y="2271"/>
                  </a:lnTo>
                  <a:lnTo>
                    <a:pt x="726" y="2275"/>
                  </a:lnTo>
                  <a:lnTo>
                    <a:pt x="722" y="2280"/>
                  </a:lnTo>
                  <a:lnTo>
                    <a:pt x="722" y="2280"/>
                  </a:lnTo>
                  <a:lnTo>
                    <a:pt x="721" y="2281"/>
                  </a:lnTo>
                  <a:lnTo>
                    <a:pt x="719" y="2282"/>
                  </a:lnTo>
                  <a:lnTo>
                    <a:pt x="712" y="2284"/>
                  </a:lnTo>
                  <a:lnTo>
                    <a:pt x="701" y="2285"/>
                  </a:lnTo>
                  <a:lnTo>
                    <a:pt x="701" y="2285"/>
                  </a:lnTo>
                  <a:lnTo>
                    <a:pt x="698" y="2269"/>
                  </a:lnTo>
                  <a:lnTo>
                    <a:pt x="697" y="2257"/>
                  </a:lnTo>
                  <a:lnTo>
                    <a:pt x="697" y="2249"/>
                  </a:lnTo>
                  <a:lnTo>
                    <a:pt x="698" y="2243"/>
                  </a:lnTo>
                  <a:lnTo>
                    <a:pt x="699" y="2237"/>
                  </a:lnTo>
                  <a:lnTo>
                    <a:pt x="703" y="2231"/>
                  </a:lnTo>
                  <a:lnTo>
                    <a:pt x="703" y="2231"/>
                  </a:lnTo>
                  <a:close/>
                  <a:moveTo>
                    <a:pt x="717" y="2001"/>
                  </a:moveTo>
                  <a:lnTo>
                    <a:pt x="717" y="2001"/>
                  </a:lnTo>
                  <a:lnTo>
                    <a:pt x="713" y="2002"/>
                  </a:lnTo>
                  <a:lnTo>
                    <a:pt x="710" y="2001"/>
                  </a:lnTo>
                  <a:lnTo>
                    <a:pt x="706" y="2000"/>
                  </a:lnTo>
                  <a:lnTo>
                    <a:pt x="701" y="1997"/>
                  </a:lnTo>
                  <a:lnTo>
                    <a:pt x="701" y="1997"/>
                  </a:lnTo>
                  <a:lnTo>
                    <a:pt x="697" y="1993"/>
                  </a:lnTo>
                  <a:lnTo>
                    <a:pt x="696" y="1988"/>
                  </a:lnTo>
                  <a:lnTo>
                    <a:pt x="696" y="1978"/>
                  </a:lnTo>
                  <a:lnTo>
                    <a:pt x="696" y="1966"/>
                  </a:lnTo>
                  <a:lnTo>
                    <a:pt x="694" y="1961"/>
                  </a:lnTo>
                  <a:lnTo>
                    <a:pt x="693" y="1956"/>
                  </a:lnTo>
                  <a:lnTo>
                    <a:pt x="693" y="1956"/>
                  </a:lnTo>
                  <a:lnTo>
                    <a:pt x="697" y="1948"/>
                  </a:lnTo>
                  <a:lnTo>
                    <a:pt x="702" y="1941"/>
                  </a:lnTo>
                  <a:lnTo>
                    <a:pt x="706" y="1939"/>
                  </a:lnTo>
                  <a:lnTo>
                    <a:pt x="711" y="1937"/>
                  </a:lnTo>
                  <a:lnTo>
                    <a:pt x="715" y="1937"/>
                  </a:lnTo>
                  <a:lnTo>
                    <a:pt x="720" y="1937"/>
                  </a:lnTo>
                  <a:lnTo>
                    <a:pt x="720" y="1937"/>
                  </a:lnTo>
                  <a:lnTo>
                    <a:pt x="726" y="1939"/>
                  </a:lnTo>
                  <a:lnTo>
                    <a:pt x="729" y="1942"/>
                  </a:lnTo>
                  <a:lnTo>
                    <a:pt x="731" y="1947"/>
                  </a:lnTo>
                  <a:lnTo>
                    <a:pt x="731" y="1952"/>
                  </a:lnTo>
                  <a:lnTo>
                    <a:pt x="731" y="1965"/>
                  </a:lnTo>
                  <a:lnTo>
                    <a:pt x="731" y="1970"/>
                  </a:lnTo>
                  <a:lnTo>
                    <a:pt x="734" y="1975"/>
                  </a:lnTo>
                  <a:lnTo>
                    <a:pt x="734" y="1975"/>
                  </a:lnTo>
                  <a:lnTo>
                    <a:pt x="733" y="1983"/>
                  </a:lnTo>
                  <a:lnTo>
                    <a:pt x="731" y="1992"/>
                  </a:lnTo>
                  <a:lnTo>
                    <a:pt x="729" y="1996"/>
                  </a:lnTo>
                  <a:lnTo>
                    <a:pt x="726" y="1998"/>
                  </a:lnTo>
                  <a:lnTo>
                    <a:pt x="722" y="2000"/>
                  </a:lnTo>
                  <a:lnTo>
                    <a:pt x="717" y="2001"/>
                  </a:lnTo>
                  <a:lnTo>
                    <a:pt x="717" y="2001"/>
                  </a:lnTo>
                  <a:close/>
                  <a:moveTo>
                    <a:pt x="698" y="1434"/>
                  </a:moveTo>
                  <a:lnTo>
                    <a:pt x="703" y="1451"/>
                  </a:lnTo>
                  <a:lnTo>
                    <a:pt x="703" y="1451"/>
                  </a:lnTo>
                  <a:lnTo>
                    <a:pt x="705" y="1455"/>
                  </a:lnTo>
                  <a:lnTo>
                    <a:pt x="703" y="1457"/>
                  </a:lnTo>
                  <a:lnTo>
                    <a:pt x="701" y="1464"/>
                  </a:lnTo>
                  <a:lnTo>
                    <a:pt x="697" y="1467"/>
                  </a:lnTo>
                  <a:lnTo>
                    <a:pt x="693" y="1471"/>
                  </a:lnTo>
                  <a:lnTo>
                    <a:pt x="693" y="1471"/>
                  </a:lnTo>
                  <a:lnTo>
                    <a:pt x="688" y="1473"/>
                  </a:lnTo>
                  <a:lnTo>
                    <a:pt x="683" y="1475"/>
                  </a:lnTo>
                  <a:lnTo>
                    <a:pt x="679" y="1475"/>
                  </a:lnTo>
                  <a:lnTo>
                    <a:pt x="676" y="1475"/>
                  </a:lnTo>
                  <a:lnTo>
                    <a:pt x="674" y="1474"/>
                  </a:lnTo>
                  <a:lnTo>
                    <a:pt x="674" y="1474"/>
                  </a:lnTo>
                  <a:lnTo>
                    <a:pt x="673" y="1469"/>
                  </a:lnTo>
                  <a:lnTo>
                    <a:pt x="673" y="1465"/>
                  </a:lnTo>
                  <a:lnTo>
                    <a:pt x="674" y="1456"/>
                  </a:lnTo>
                  <a:lnTo>
                    <a:pt x="679" y="1441"/>
                  </a:lnTo>
                  <a:lnTo>
                    <a:pt x="679" y="1441"/>
                  </a:lnTo>
                  <a:lnTo>
                    <a:pt x="684" y="1438"/>
                  </a:lnTo>
                  <a:lnTo>
                    <a:pt x="689" y="1435"/>
                  </a:lnTo>
                  <a:lnTo>
                    <a:pt x="693" y="1434"/>
                  </a:lnTo>
                  <a:lnTo>
                    <a:pt x="698" y="1434"/>
                  </a:lnTo>
                  <a:lnTo>
                    <a:pt x="698" y="1434"/>
                  </a:lnTo>
                  <a:close/>
                  <a:moveTo>
                    <a:pt x="673" y="1299"/>
                  </a:moveTo>
                  <a:lnTo>
                    <a:pt x="673" y="1299"/>
                  </a:lnTo>
                  <a:lnTo>
                    <a:pt x="670" y="1297"/>
                  </a:lnTo>
                  <a:lnTo>
                    <a:pt x="669" y="1295"/>
                  </a:lnTo>
                  <a:lnTo>
                    <a:pt x="666" y="1288"/>
                  </a:lnTo>
                  <a:lnTo>
                    <a:pt x="664" y="1282"/>
                  </a:lnTo>
                  <a:lnTo>
                    <a:pt x="662" y="1279"/>
                  </a:lnTo>
                  <a:lnTo>
                    <a:pt x="660" y="1277"/>
                  </a:lnTo>
                  <a:lnTo>
                    <a:pt x="660" y="1277"/>
                  </a:lnTo>
                  <a:lnTo>
                    <a:pt x="660" y="1273"/>
                  </a:lnTo>
                  <a:lnTo>
                    <a:pt x="661" y="1268"/>
                  </a:lnTo>
                  <a:lnTo>
                    <a:pt x="662" y="1264"/>
                  </a:lnTo>
                  <a:lnTo>
                    <a:pt x="666" y="1261"/>
                  </a:lnTo>
                  <a:lnTo>
                    <a:pt x="666" y="1261"/>
                  </a:lnTo>
                  <a:lnTo>
                    <a:pt x="674" y="1263"/>
                  </a:lnTo>
                  <a:lnTo>
                    <a:pt x="680" y="1267"/>
                  </a:lnTo>
                  <a:lnTo>
                    <a:pt x="687" y="1270"/>
                  </a:lnTo>
                  <a:lnTo>
                    <a:pt x="692" y="1275"/>
                  </a:lnTo>
                  <a:lnTo>
                    <a:pt x="692" y="1275"/>
                  </a:lnTo>
                  <a:lnTo>
                    <a:pt x="690" y="1281"/>
                  </a:lnTo>
                  <a:lnTo>
                    <a:pt x="690" y="1284"/>
                  </a:lnTo>
                  <a:lnTo>
                    <a:pt x="688" y="1287"/>
                  </a:lnTo>
                  <a:lnTo>
                    <a:pt x="685" y="1291"/>
                  </a:lnTo>
                  <a:lnTo>
                    <a:pt x="679" y="1295"/>
                  </a:lnTo>
                  <a:lnTo>
                    <a:pt x="673" y="1299"/>
                  </a:lnTo>
                  <a:lnTo>
                    <a:pt x="673" y="1299"/>
                  </a:lnTo>
                  <a:close/>
                  <a:moveTo>
                    <a:pt x="669" y="1347"/>
                  </a:moveTo>
                  <a:lnTo>
                    <a:pt x="669" y="1347"/>
                  </a:lnTo>
                  <a:lnTo>
                    <a:pt x="671" y="1354"/>
                  </a:lnTo>
                  <a:lnTo>
                    <a:pt x="675" y="1360"/>
                  </a:lnTo>
                  <a:lnTo>
                    <a:pt x="679" y="1364"/>
                  </a:lnTo>
                  <a:lnTo>
                    <a:pt x="681" y="1369"/>
                  </a:lnTo>
                  <a:lnTo>
                    <a:pt x="681" y="1369"/>
                  </a:lnTo>
                  <a:lnTo>
                    <a:pt x="683" y="1374"/>
                  </a:lnTo>
                  <a:lnTo>
                    <a:pt x="683" y="1378"/>
                  </a:lnTo>
                  <a:lnTo>
                    <a:pt x="683" y="1382"/>
                  </a:lnTo>
                  <a:lnTo>
                    <a:pt x="681" y="1386"/>
                  </a:lnTo>
                  <a:lnTo>
                    <a:pt x="678" y="1392"/>
                  </a:lnTo>
                  <a:lnTo>
                    <a:pt x="670" y="1396"/>
                  </a:lnTo>
                  <a:lnTo>
                    <a:pt x="670" y="1396"/>
                  </a:lnTo>
                  <a:lnTo>
                    <a:pt x="664" y="1397"/>
                  </a:lnTo>
                  <a:lnTo>
                    <a:pt x="658" y="1394"/>
                  </a:lnTo>
                  <a:lnTo>
                    <a:pt x="655" y="1391"/>
                  </a:lnTo>
                  <a:lnTo>
                    <a:pt x="651" y="1386"/>
                  </a:lnTo>
                  <a:lnTo>
                    <a:pt x="651" y="1386"/>
                  </a:lnTo>
                  <a:lnTo>
                    <a:pt x="648" y="1377"/>
                  </a:lnTo>
                  <a:lnTo>
                    <a:pt x="646" y="1369"/>
                  </a:lnTo>
                  <a:lnTo>
                    <a:pt x="647" y="1365"/>
                  </a:lnTo>
                  <a:lnTo>
                    <a:pt x="647" y="1360"/>
                  </a:lnTo>
                  <a:lnTo>
                    <a:pt x="649" y="1357"/>
                  </a:lnTo>
                  <a:lnTo>
                    <a:pt x="652" y="1354"/>
                  </a:lnTo>
                  <a:lnTo>
                    <a:pt x="652" y="1354"/>
                  </a:lnTo>
                  <a:lnTo>
                    <a:pt x="655" y="1352"/>
                  </a:lnTo>
                  <a:lnTo>
                    <a:pt x="657" y="1351"/>
                  </a:lnTo>
                  <a:lnTo>
                    <a:pt x="660" y="1348"/>
                  </a:lnTo>
                  <a:lnTo>
                    <a:pt x="664" y="1346"/>
                  </a:lnTo>
                  <a:lnTo>
                    <a:pt x="666" y="1346"/>
                  </a:lnTo>
                  <a:lnTo>
                    <a:pt x="669" y="1347"/>
                  </a:lnTo>
                  <a:lnTo>
                    <a:pt x="669" y="1347"/>
                  </a:lnTo>
                  <a:close/>
                  <a:moveTo>
                    <a:pt x="649" y="2284"/>
                  </a:moveTo>
                  <a:lnTo>
                    <a:pt x="649" y="2284"/>
                  </a:lnTo>
                  <a:lnTo>
                    <a:pt x="644" y="2285"/>
                  </a:lnTo>
                  <a:lnTo>
                    <a:pt x="641" y="2285"/>
                  </a:lnTo>
                  <a:lnTo>
                    <a:pt x="633" y="2282"/>
                  </a:lnTo>
                  <a:lnTo>
                    <a:pt x="626" y="2280"/>
                  </a:lnTo>
                  <a:lnTo>
                    <a:pt x="620" y="2276"/>
                  </a:lnTo>
                  <a:lnTo>
                    <a:pt x="620" y="2276"/>
                  </a:lnTo>
                  <a:lnTo>
                    <a:pt x="621" y="2269"/>
                  </a:lnTo>
                  <a:lnTo>
                    <a:pt x="623" y="2263"/>
                  </a:lnTo>
                  <a:lnTo>
                    <a:pt x="624" y="2249"/>
                  </a:lnTo>
                  <a:lnTo>
                    <a:pt x="625" y="2243"/>
                  </a:lnTo>
                  <a:lnTo>
                    <a:pt x="628" y="2237"/>
                  </a:lnTo>
                  <a:lnTo>
                    <a:pt x="632" y="2232"/>
                  </a:lnTo>
                  <a:lnTo>
                    <a:pt x="638" y="2230"/>
                  </a:lnTo>
                  <a:lnTo>
                    <a:pt x="638" y="2230"/>
                  </a:lnTo>
                  <a:lnTo>
                    <a:pt x="643" y="2230"/>
                  </a:lnTo>
                  <a:lnTo>
                    <a:pt x="647" y="2230"/>
                  </a:lnTo>
                  <a:lnTo>
                    <a:pt x="653" y="2227"/>
                  </a:lnTo>
                  <a:lnTo>
                    <a:pt x="657" y="2226"/>
                  </a:lnTo>
                  <a:lnTo>
                    <a:pt x="661" y="2226"/>
                  </a:lnTo>
                  <a:lnTo>
                    <a:pt x="664" y="2227"/>
                  </a:lnTo>
                  <a:lnTo>
                    <a:pt x="667" y="2231"/>
                  </a:lnTo>
                  <a:lnTo>
                    <a:pt x="667" y="2231"/>
                  </a:lnTo>
                  <a:lnTo>
                    <a:pt x="666" y="2237"/>
                  </a:lnTo>
                  <a:lnTo>
                    <a:pt x="666" y="2246"/>
                  </a:lnTo>
                  <a:lnTo>
                    <a:pt x="666" y="2262"/>
                  </a:lnTo>
                  <a:lnTo>
                    <a:pt x="665" y="2269"/>
                  </a:lnTo>
                  <a:lnTo>
                    <a:pt x="662" y="2276"/>
                  </a:lnTo>
                  <a:lnTo>
                    <a:pt x="660" y="2278"/>
                  </a:lnTo>
                  <a:lnTo>
                    <a:pt x="657" y="2281"/>
                  </a:lnTo>
                  <a:lnTo>
                    <a:pt x="653" y="2282"/>
                  </a:lnTo>
                  <a:lnTo>
                    <a:pt x="649" y="2284"/>
                  </a:lnTo>
                  <a:lnTo>
                    <a:pt x="649" y="2284"/>
                  </a:lnTo>
                  <a:close/>
                  <a:moveTo>
                    <a:pt x="646" y="1484"/>
                  </a:moveTo>
                  <a:lnTo>
                    <a:pt x="646" y="1484"/>
                  </a:lnTo>
                  <a:lnTo>
                    <a:pt x="643" y="1488"/>
                  </a:lnTo>
                  <a:lnTo>
                    <a:pt x="641" y="1492"/>
                  </a:lnTo>
                  <a:lnTo>
                    <a:pt x="638" y="1493"/>
                  </a:lnTo>
                  <a:lnTo>
                    <a:pt x="635" y="1494"/>
                  </a:lnTo>
                  <a:lnTo>
                    <a:pt x="619" y="1497"/>
                  </a:lnTo>
                  <a:lnTo>
                    <a:pt x="615" y="1476"/>
                  </a:lnTo>
                  <a:lnTo>
                    <a:pt x="615" y="1476"/>
                  </a:lnTo>
                  <a:lnTo>
                    <a:pt x="619" y="1471"/>
                  </a:lnTo>
                  <a:lnTo>
                    <a:pt x="624" y="1466"/>
                  </a:lnTo>
                  <a:lnTo>
                    <a:pt x="629" y="1462"/>
                  </a:lnTo>
                  <a:lnTo>
                    <a:pt x="634" y="1460"/>
                  </a:lnTo>
                  <a:lnTo>
                    <a:pt x="634" y="1460"/>
                  </a:lnTo>
                  <a:lnTo>
                    <a:pt x="638" y="1461"/>
                  </a:lnTo>
                  <a:lnTo>
                    <a:pt x="642" y="1462"/>
                  </a:lnTo>
                  <a:lnTo>
                    <a:pt x="643" y="1465"/>
                  </a:lnTo>
                  <a:lnTo>
                    <a:pt x="644" y="1469"/>
                  </a:lnTo>
                  <a:lnTo>
                    <a:pt x="646" y="1476"/>
                  </a:lnTo>
                  <a:lnTo>
                    <a:pt x="646" y="1484"/>
                  </a:lnTo>
                  <a:lnTo>
                    <a:pt x="646" y="1484"/>
                  </a:lnTo>
                  <a:close/>
                  <a:moveTo>
                    <a:pt x="655" y="1540"/>
                  </a:moveTo>
                  <a:lnTo>
                    <a:pt x="655" y="1540"/>
                  </a:lnTo>
                  <a:lnTo>
                    <a:pt x="656" y="1556"/>
                  </a:lnTo>
                  <a:lnTo>
                    <a:pt x="656" y="1559"/>
                  </a:lnTo>
                  <a:lnTo>
                    <a:pt x="655" y="1562"/>
                  </a:lnTo>
                  <a:lnTo>
                    <a:pt x="653" y="1565"/>
                  </a:lnTo>
                  <a:lnTo>
                    <a:pt x="649" y="1567"/>
                  </a:lnTo>
                  <a:lnTo>
                    <a:pt x="649" y="1567"/>
                  </a:lnTo>
                  <a:lnTo>
                    <a:pt x="642" y="1570"/>
                  </a:lnTo>
                  <a:lnTo>
                    <a:pt x="634" y="1571"/>
                  </a:lnTo>
                  <a:lnTo>
                    <a:pt x="628" y="1568"/>
                  </a:lnTo>
                  <a:lnTo>
                    <a:pt x="620" y="1566"/>
                  </a:lnTo>
                  <a:lnTo>
                    <a:pt x="620" y="1566"/>
                  </a:lnTo>
                  <a:lnTo>
                    <a:pt x="619" y="1561"/>
                  </a:lnTo>
                  <a:lnTo>
                    <a:pt x="618" y="1556"/>
                  </a:lnTo>
                  <a:lnTo>
                    <a:pt x="618" y="1547"/>
                  </a:lnTo>
                  <a:lnTo>
                    <a:pt x="620" y="1539"/>
                  </a:lnTo>
                  <a:lnTo>
                    <a:pt x="623" y="1530"/>
                  </a:lnTo>
                  <a:lnTo>
                    <a:pt x="623" y="1530"/>
                  </a:lnTo>
                  <a:lnTo>
                    <a:pt x="628" y="1529"/>
                  </a:lnTo>
                  <a:lnTo>
                    <a:pt x="632" y="1526"/>
                  </a:lnTo>
                  <a:lnTo>
                    <a:pt x="637" y="1526"/>
                  </a:lnTo>
                  <a:lnTo>
                    <a:pt x="642" y="1526"/>
                  </a:lnTo>
                  <a:lnTo>
                    <a:pt x="647" y="1528"/>
                  </a:lnTo>
                  <a:lnTo>
                    <a:pt x="651" y="1530"/>
                  </a:lnTo>
                  <a:lnTo>
                    <a:pt x="653" y="1535"/>
                  </a:lnTo>
                  <a:lnTo>
                    <a:pt x="655" y="1540"/>
                  </a:lnTo>
                  <a:lnTo>
                    <a:pt x="655" y="1540"/>
                  </a:lnTo>
                  <a:close/>
                  <a:moveTo>
                    <a:pt x="623" y="1595"/>
                  </a:moveTo>
                  <a:lnTo>
                    <a:pt x="623" y="1595"/>
                  </a:lnTo>
                  <a:lnTo>
                    <a:pt x="629" y="1594"/>
                  </a:lnTo>
                  <a:lnTo>
                    <a:pt x="634" y="1594"/>
                  </a:lnTo>
                  <a:lnTo>
                    <a:pt x="638" y="1595"/>
                  </a:lnTo>
                  <a:lnTo>
                    <a:pt x="642" y="1598"/>
                  </a:lnTo>
                  <a:lnTo>
                    <a:pt x="648" y="1604"/>
                  </a:lnTo>
                  <a:lnTo>
                    <a:pt x="655" y="1611"/>
                  </a:lnTo>
                  <a:lnTo>
                    <a:pt x="655" y="1611"/>
                  </a:lnTo>
                  <a:lnTo>
                    <a:pt x="655" y="1616"/>
                  </a:lnTo>
                  <a:lnTo>
                    <a:pt x="655" y="1621"/>
                  </a:lnTo>
                  <a:lnTo>
                    <a:pt x="656" y="1632"/>
                  </a:lnTo>
                  <a:lnTo>
                    <a:pt x="656" y="1638"/>
                  </a:lnTo>
                  <a:lnTo>
                    <a:pt x="653" y="1640"/>
                  </a:lnTo>
                  <a:lnTo>
                    <a:pt x="649" y="1643"/>
                  </a:lnTo>
                  <a:lnTo>
                    <a:pt x="643" y="1643"/>
                  </a:lnTo>
                  <a:lnTo>
                    <a:pt x="620" y="1636"/>
                  </a:lnTo>
                  <a:lnTo>
                    <a:pt x="620" y="1636"/>
                  </a:lnTo>
                  <a:lnTo>
                    <a:pt x="618" y="1626"/>
                  </a:lnTo>
                  <a:lnTo>
                    <a:pt x="616" y="1614"/>
                  </a:lnTo>
                  <a:lnTo>
                    <a:pt x="618" y="1609"/>
                  </a:lnTo>
                  <a:lnTo>
                    <a:pt x="618" y="1603"/>
                  </a:lnTo>
                  <a:lnTo>
                    <a:pt x="620" y="1599"/>
                  </a:lnTo>
                  <a:lnTo>
                    <a:pt x="623" y="1595"/>
                  </a:lnTo>
                  <a:lnTo>
                    <a:pt x="623" y="1595"/>
                  </a:lnTo>
                  <a:close/>
                  <a:moveTo>
                    <a:pt x="624" y="1676"/>
                  </a:moveTo>
                  <a:lnTo>
                    <a:pt x="624" y="1676"/>
                  </a:lnTo>
                  <a:lnTo>
                    <a:pt x="626" y="1673"/>
                  </a:lnTo>
                  <a:lnTo>
                    <a:pt x="632" y="1672"/>
                  </a:lnTo>
                  <a:lnTo>
                    <a:pt x="637" y="1670"/>
                  </a:lnTo>
                  <a:lnTo>
                    <a:pt x="642" y="1670"/>
                  </a:lnTo>
                  <a:lnTo>
                    <a:pt x="647" y="1670"/>
                  </a:lnTo>
                  <a:lnTo>
                    <a:pt x="651" y="1672"/>
                  </a:lnTo>
                  <a:lnTo>
                    <a:pt x="653" y="1675"/>
                  </a:lnTo>
                  <a:lnTo>
                    <a:pt x="655" y="1678"/>
                  </a:lnTo>
                  <a:lnTo>
                    <a:pt x="655" y="1678"/>
                  </a:lnTo>
                  <a:lnTo>
                    <a:pt x="657" y="1681"/>
                  </a:lnTo>
                  <a:lnTo>
                    <a:pt x="658" y="1685"/>
                  </a:lnTo>
                  <a:lnTo>
                    <a:pt x="661" y="1693"/>
                  </a:lnTo>
                  <a:lnTo>
                    <a:pt x="661" y="1700"/>
                  </a:lnTo>
                  <a:lnTo>
                    <a:pt x="660" y="1709"/>
                  </a:lnTo>
                  <a:lnTo>
                    <a:pt x="660" y="1709"/>
                  </a:lnTo>
                  <a:lnTo>
                    <a:pt x="656" y="1716"/>
                  </a:lnTo>
                  <a:lnTo>
                    <a:pt x="652" y="1721"/>
                  </a:lnTo>
                  <a:lnTo>
                    <a:pt x="647" y="1723"/>
                  </a:lnTo>
                  <a:lnTo>
                    <a:pt x="639" y="1725"/>
                  </a:lnTo>
                  <a:lnTo>
                    <a:pt x="639" y="1725"/>
                  </a:lnTo>
                  <a:lnTo>
                    <a:pt x="633" y="1723"/>
                  </a:lnTo>
                  <a:lnTo>
                    <a:pt x="628" y="1722"/>
                  </a:lnTo>
                  <a:lnTo>
                    <a:pt x="623" y="1717"/>
                  </a:lnTo>
                  <a:lnTo>
                    <a:pt x="620" y="1710"/>
                  </a:lnTo>
                  <a:lnTo>
                    <a:pt x="620" y="1710"/>
                  </a:lnTo>
                  <a:lnTo>
                    <a:pt x="619" y="1693"/>
                  </a:lnTo>
                  <a:lnTo>
                    <a:pt x="620" y="1684"/>
                  </a:lnTo>
                  <a:lnTo>
                    <a:pt x="621" y="1680"/>
                  </a:lnTo>
                  <a:lnTo>
                    <a:pt x="624" y="1676"/>
                  </a:lnTo>
                  <a:lnTo>
                    <a:pt x="624" y="1676"/>
                  </a:lnTo>
                  <a:close/>
                  <a:moveTo>
                    <a:pt x="664" y="1808"/>
                  </a:moveTo>
                  <a:lnTo>
                    <a:pt x="664" y="1808"/>
                  </a:lnTo>
                  <a:lnTo>
                    <a:pt x="662" y="1811"/>
                  </a:lnTo>
                  <a:lnTo>
                    <a:pt x="660" y="1814"/>
                  </a:lnTo>
                  <a:lnTo>
                    <a:pt x="656" y="1817"/>
                  </a:lnTo>
                  <a:lnTo>
                    <a:pt x="652" y="1818"/>
                  </a:lnTo>
                  <a:lnTo>
                    <a:pt x="644" y="1819"/>
                  </a:lnTo>
                  <a:lnTo>
                    <a:pt x="635" y="1819"/>
                  </a:lnTo>
                  <a:lnTo>
                    <a:pt x="625" y="1813"/>
                  </a:lnTo>
                  <a:lnTo>
                    <a:pt x="625" y="1813"/>
                  </a:lnTo>
                  <a:lnTo>
                    <a:pt x="623" y="1806"/>
                  </a:lnTo>
                  <a:lnTo>
                    <a:pt x="621" y="1799"/>
                  </a:lnTo>
                  <a:lnTo>
                    <a:pt x="620" y="1792"/>
                  </a:lnTo>
                  <a:lnTo>
                    <a:pt x="620" y="1785"/>
                  </a:lnTo>
                  <a:lnTo>
                    <a:pt x="621" y="1778"/>
                  </a:lnTo>
                  <a:lnTo>
                    <a:pt x="623" y="1772"/>
                  </a:lnTo>
                  <a:lnTo>
                    <a:pt x="625" y="1765"/>
                  </a:lnTo>
                  <a:lnTo>
                    <a:pt x="628" y="1760"/>
                  </a:lnTo>
                  <a:lnTo>
                    <a:pt x="628" y="1760"/>
                  </a:lnTo>
                  <a:lnTo>
                    <a:pt x="638" y="1758"/>
                  </a:lnTo>
                  <a:lnTo>
                    <a:pt x="643" y="1758"/>
                  </a:lnTo>
                  <a:lnTo>
                    <a:pt x="647" y="1759"/>
                  </a:lnTo>
                  <a:lnTo>
                    <a:pt x="652" y="1760"/>
                  </a:lnTo>
                  <a:lnTo>
                    <a:pt x="656" y="1763"/>
                  </a:lnTo>
                  <a:lnTo>
                    <a:pt x="660" y="1765"/>
                  </a:lnTo>
                  <a:lnTo>
                    <a:pt x="662" y="1771"/>
                  </a:lnTo>
                  <a:lnTo>
                    <a:pt x="662" y="1771"/>
                  </a:lnTo>
                  <a:lnTo>
                    <a:pt x="661" y="1788"/>
                  </a:lnTo>
                  <a:lnTo>
                    <a:pt x="662" y="1799"/>
                  </a:lnTo>
                  <a:lnTo>
                    <a:pt x="664" y="1808"/>
                  </a:lnTo>
                  <a:lnTo>
                    <a:pt x="664" y="1808"/>
                  </a:lnTo>
                  <a:close/>
                  <a:moveTo>
                    <a:pt x="638" y="2135"/>
                  </a:moveTo>
                  <a:lnTo>
                    <a:pt x="638" y="2135"/>
                  </a:lnTo>
                  <a:lnTo>
                    <a:pt x="646" y="2133"/>
                  </a:lnTo>
                  <a:lnTo>
                    <a:pt x="652" y="2133"/>
                  </a:lnTo>
                  <a:lnTo>
                    <a:pt x="666" y="2134"/>
                  </a:lnTo>
                  <a:lnTo>
                    <a:pt x="666" y="2134"/>
                  </a:lnTo>
                  <a:lnTo>
                    <a:pt x="666" y="2150"/>
                  </a:lnTo>
                  <a:lnTo>
                    <a:pt x="666" y="2167"/>
                  </a:lnTo>
                  <a:lnTo>
                    <a:pt x="666" y="2176"/>
                  </a:lnTo>
                  <a:lnTo>
                    <a:pt x="665" y="2184"/>
                  </a:lnTo>
                  <a:lnTo>
                    <a:pt x="662" y="2190"/>
                  </a:lnTo>
                  <a:lnTo>
                    <a:pt x="658" y="2197"/>
                  </a:lnTo>
                  <a:lnTo>
                    <a:pt x="658" y="2197"/>
                  </a:lnTo>
                  <a:lnTo>
                    <a:pt x="648" y="2197"/>
                  </a:lnTo>
                  <a:lnTo>
                    <a:pt x="639" y="2195"/>
                  </a:lnTo>
                  <a:lnTo>
                    <a:pt x="634" y="2194"/>
                  </a:lnTo>
                  <a:lnTo>
                    <a:pt x="630" y="2191"/>
                  </a:lnTo>
                  <a:lnTo>
                    <a:pt x="628" y="2188"/>
                  </a:lnTo>
                  <a:lnTo>
                    <a:pt x="625" y="2184"/>
                  </a:lnTo>
                  <a:lnTo>
                    <a:pt x="625" y="2184"/>
                  </a:lnTo>
                  <a:lnTo>
                    <a:pt x="625" y="2168"/>
                  </a:lnTo>
                  <a:lnTo>
                    <a:pt x="625" y="2154"/>
                  </a:lnTo>
                  <a:lnTo>
                    <a:pt x="626" y="2148"/>
                  </a:lnTo>
                  <a:lnTo>
                    <a:pt x="629" y="2143"/>
                  </a:lnTo>
                  <a:lnTo>
                    <a:pt x="633" y="2138"/>
                  </a:lnTo>
                  <a:lnTo>
                    <a:pt x="638" y="2135"/>
                  </a:lnTo>
                  <a:lnTo>
                    <a:pt x="638" y="2135"/>
                  </a:lnTo>
                  <a:close/>
                  <a:moveTo>
                    <a:pt x="666" y="2099"/>
                  </a:moveTo>
                  <a:lnTo>
                    <a:pt x="666" y="2099"/>
                  </a:lnTo>
                  <a:lnTo>
                    <a:pt x="658" y="2102"/>
                  </a:lnTo>
                  <a:lnTo>
                    <a:pt x="649" y="2103"/>
                  </a:lnTo>
                  <a:lnTo>
                    <a:pt x="641" y="2102"/>
                  </a:lnTo>
                  <a:lnTo>
                    <a:pt x="633" y="2101"/>
                  </a:lnTo>
                  <a:lnTo>
                    <a:pt x="633" y="2101"/>
                  </a:lnTo>
                  <a:lnTo>
                    <a:pt x="629" y="2097"/>
                  </a:lnTo>
                  <a:lnTo>
                    <a:pt x="626" y="2093"/>
                  </a:lnTo>
                  <a:lnTo>
                    <a:pt x="624" y="2088"/>
                  </a:lnTo>
                  <a:lnTo>
                    <a:pt x="624" y="2083"/>
                  </a:lnTo>
                  <a:lnTo>
                    <a:pt x="624" y="2070"/>
                  </a:lnTo>
                  <a:lnTo>
                    <a:pt x="625" y="2060"/>
                  </a:lnTo>
                  <a:lnTo>
                    <a:pt x="625" y="2060"/>
                  </a:lnTo>
                  <a:lnTo>
                    <a:pt x="630" y="2047"/>
                  </a:lnTo>
                  <a:lnTo>
                    <a:pt x="634" y="2042"/>
                  </a:lnTo>
                  <a:lnTo>
                    <a:pt x="638" y="2037"/>
                  </a:lnTo>
                  <a:lnTo>
                    <a:pt x="638" y="2037"/>
                  </a:lnTo>
                  <a:lnTo>
                    <a:pt x="642" y="2038"/>
                  </a:lnTo>
                  <a:lnTo>
                    <a:pt x="647" y="2038"/>
                  </a:lnTo>
                  <a:lnTo>
                    <a:pt x="655" y="2038"/>
                  </a:lnTo>
                  <a:lnTo>
                    <a:pt x="658" y="2038"/>
                  </a:lnTo>
                  <a:lnTo>
                    <a:pt x="662" y="2039"/>
                  </a:lnTo>
                  <a:lnTo>
                    <a:pt x="665" y="2042"/>
                  </a:lnTo>
                  <a:lnTo>
                    <a:pt x="666" y="2046"/>
                  </a:lnTo>
                  <a:lnTo>
                    <a:pt x="666" y="2099"/>
                  </a:lnTo>
                  <a:close/>
                  <a:moveTo>
                    <a:pt x="658" y="1904"/>
                  </a:moveTo>
                  <a:lnTo>
                    <a:pt x="658" y="1904"/>
                  </a:lnTo>
                  <a:lnTo>
                    <a:pt x="649" y="1907"/>
                  </a:lnTo>
                  <a:lnTo>
                    <a:pt x="641" y="1910"/>
                  </a:lnTo>
                  <a:lnTo>
                    <a:pt x="635" y="1910"/>
                  </a:lnTo>
                  <a:lnTo>
                    <a:pt x="632" y="1910"/>
                  </a:lnTo>
                  <a:lnTo>
                    <a:pt x="628" y="1907"/>
                  </a:lnTo>
                  <a:lnTo>
                    <a:pt x="624" y="1904"/>
                  </a:lnTo>
                  <a:lnTo>
                    <a:pt x="624" y="1904"/>
                  </a:lnTo>
                  <a:lnTo>
                    <a:pt x="623" y="1878"/>
                  </a:lnTo>
                  <a:lnTo>
                    <a:pt x="624" y="1864"/>
                  </a:lnTo>
                  <a:lnTo>
                    <a:pt x="625" y="1850"/>
                  </a:lnTo>
                  <a:lnTo>
                    <a:pt x="625" y="1850"/>
                  </a:lnTo>
                  <a:lnTo>
                    <a:pt x="634" y="1849"/>
                  </a:lnTo>
                  <a:lnTo>
                    <a:pt x="643" y="1847"/>
                  </a:lnTo>
                  <a:lnTo>
                    <a:pt x="647" y="1846"/>
                  </a:lnTo>
                  <a:lnTo>
                    <a:pt x="651" y="1847"/>
                  </a:lnTo>
                  <a:lnTo>
                    <a:pt x="655" y="1849"/>
                  </a:lnTo>
                  <a:lnTo>
                    <a:pt x="658" y="1852"/>
                  </a:lnTo>
                  <a:lnTo>
                    <a:pt x="658" y="1852"/>
                  </a:lnTo>
                  <a:lnTo>
                    <a:pt x="661" y="1858"/>
                  </a:lnTo>
                  <a:lnTo>
                    <a:pt x="664" y="1864"/>
                  </a:lnTo>
                  <a:lnTo>
                    <a:pt x="665" y="1872"/>
                  </a:lnTo>
                  <a:lnTo>
                    <a:pt x="666" y="1878"/>
                  </a:lnTo>
                  <a:lnTo>
                    <a:pt x="666" y="1886"/>
                  </a:lnTo>
                  <a:lnTo>
                    <a:pt x="665" y="1893"/>
                  </a:lnTo>
                  <a:lnTo>
                    <a:pt x="662" y="1898"/>
                  </a:lnTo>
                  <a:lnTo>
                    <a:pt x="658" y="1904"/>
                  </a:lnTo>
                  <a:lnTo>
                    <a:pt x="658" y="1904"/>
                  </a:lnTo>
                  <a:close/>
                  <a:moveTo>
                    <a:pt x="625" y="1943"/>
                  </a:moveTo>
                  <a:lnTo>
                    <a:pt x="625" y="1943"/>
                  </a:lnTo>
                  <a:lnTo>
                    <a:pt x="635" y="1942"/>
                  </a:lnTo>
                  <a:lnTo>
                    <a:pt x="646" y="1939"/>
                  </a:lnTo>
                  <a:lnTo>
                    <a:pt x="651" y="1939"/>
                  </a:lnTo>
                  <a:lnTo>
                    <a:pt x="655" y="1939"/>
                  </a:lnTo>
                  <a:lnTo>
                    <a:pt x="660" y="1941"/>
                  </a:lnTo>
                  <a:lnTo>
                    <a:pt x="664" y="1943"/>
                  </a:lnTo>
                  <a:lnTo>
                    <a:pt x="665" y="1989"/>
                  </a:lnTo>
                  <a:lnTo>
                    <a:pt x="665" y="1989"/>
                  </a:lnTo>
                  <a:lnTo>
                    <a:pt x="666" y="1994"/>
                  </a:lnTo>
                  <a:lnTo>
                    <a:pt x="665" y="1997"/>
                  </a:lnTo>
                  <a:lnTo>
                    <a:pt x="664" y="2000"/>
                  </a:lnTo>
                  <a:lnTo>
                    <a:pt x="661" y="2002"/>
                  </a:lnTo>
                  <a:lnTo>
                    <a:pt x="655" y="2005"/>
                  </a:lnTo>
                  <a:lnTo>
                    <a:pt x="649" y="2009"/>
                  </a:lnTo>
                  <a:lnTo>
                    <a:pt x="649" y="2009"/>
                  </a:lnTo>
                  <a:lnTo>
                    <a:pt x="642" y="2010"/>
                  </a:lnTo>
                  <a:lnTo>
                    <a:pt x="633" y="2009"/>
                  </a:lnTo>
                  <a:lnTo>
                    <a:pt x="626" y="2006"/>
                  </a:lnTo>
                  <a:lnTo>
                    <a:pt x="624" y="2005"/>
                  </a:lnTo>
                  <a:lnTo>
                    <a:pt x="623" y="2001"/>
                  </a:lnTo>
                  <a:lnTo>
                    <a:pt x="623" y="2001"/>
                  </a:lnTo>
                  <a:lnTo>
                    <a:pt x="623" y="1993"/>
                  </a:lnTo>
                  <a:lnTo>
                    <a:pt x="623" y="1985"/>
                  </a:lnTo>
                  <a:lnTo>
                    <a:pt x="620" y="1971"/>
                  </a:lnTo>
                  <a:lnTo>
                    <a:pt x="620" y="1964"/>
                  </a:lnTo>
                  <a:lnTo>
                    <a:pt x="620" y="1957"/>
                  </a:lnTo>
                  <a:lnTo>
                    <a:pt x="621" y="1950"/>
                  </a:lnTo>
                  <a:lnTo>
                    <a:pt x="625" y="1943"/>
                  </a:lnTo>
                  <a:lnTo>
                    <a:pt x="625" y="1943"/>
                  </a:lnTo>
                  <a:close/>
                  <a:moveTo>
                    <a:pt x="628" y="1329"/>
                  </a:moveTo>
                  <a:lnTo>
                    <a:pt x="628" y="1329"/>
                  </a:lnTo>
                  <a:lnTo>
                    <a:pt x="623" y="1323"/>
                  </a:lnTo>
                  <a:lnTo>
                    <a:pt x="620" y="1316"/>
                  </a:lnTo>
                  <a:lnTo>
                    <a:pt x="620" y="1310"/>
                  </a:lnTo>
                  <a:lnTo>
                    <a:pt x="623" y="1304"/>
                  </a:lnTo>
                  <a:lnTo>
                    <a:pt x="623" y="1304"/>
                  </a:lnTo>
                  <a:lnTo>
                    <a:pt x="625" y="1300"/>
                  </a:lnTo>
                  <a:lnTo>
                    <a:pt x="630" y="1299"/>
                  </a:lnTo>
                  <a:lnTo>
                    <a:pt x="638" y="1295"/>
                  </a:lnTo>
                  <a:lnTo>
                    <a:pt x="638" y="1295"/>
                  </a:lnTo>
                  <a:lnTo>
                    <a:pt x="646" y="1305"/>
                  </a:lnTo>
                  <a:lnTo>
                    <a:pt x="648" y="1310"/>
                  </a:lnTo>
                  <a:lnTo>
                    <a:pt x="649" y="1316"/>
                  </a:lnTo>
                  <a:lnTo>
                    <a:pt x="649" y="1316"/>
                  </a:lnTo>
                  <a:lnTo>
                    <a:pt x="646" y="1318"/>
                  </a:lnTo>
                  <a:lnTo>
                    <a:pt x="643" y="1319"/>
                  </a:lnTo>
                  <a:lnTo>
                    <a:pt x="638" y="1323"/>
                  </a:lnTo>
                  <a:lnTo>
                    <a:pt x="634" y="1328"/>
                  </a:lnTo>
                  <a:lnTo>
                    <a:pt x="632" y="1329"/>
                  </a:lnTo>
                  <a:lnTo>
                    <a:pt x="628" y="1329"/>
                  </a:lnTo>
                  <a:lnTo>
                    <a:pt x="628" y="1329"/>
                  </a:lnTo>
                  <a:close/>
                  <a:moveTo>
                    <a:pt x="624" y="1415"/>
                  </a:moveTo>
                  <a:lnTo>
                    <a:pt x="624" y="1415"/>
                  </a:lnTo>
                  <a:lnTo>
                    <a:pt x="621" y="1417"/>
                  </a:lnTo>
                  <a:lnTo>
                    <a:pt x="618" y="1417"/>
                  </a:lnTo>
                  <a:lnTo>
                    <a:pt x="611" y="1417"/>
                  </a:lnTo>
                  <a:lnTo>
                    <a:pt x="611" y="1417"/>
                  </a:lnTo>
                  <a:lnTo>
                    <a:pt x="611" y="1411"/>
                  </a:lnTo>
                  <a:lnTo>
                    <a:pt x="612" y="1405"/>
                  </a:lnTo>
                  <a:lnTo>
                    <a:pt x="615" y="1400"/>
                  </a:lnTo>
                  <a:lnTo>
                    <a:pt x="618" y="1394"/>
                  </a:lnTo>
                  <a:lnTo>
                    <a:pt x="618" y="1394"/>
                  </a:lnTo>
                  <a:lnTo>
                    <a:pt x="621" y="1398"/>
                  </a:lnTo>
                  <a:lnTo>
                    <a:pt x="624" y="1405"/>
                  </a:lnTo>
                  <a:lnTo>
                    <a:pt x="624" y="1410"/>
                  </a:lnTo>
                  <a:lnTo>
                    <a:pt x="624" y="1415"/>
                  </a:lnTo>
                  <a:lnTo>
                    <a:pt x="624" y="1415"/>
                  </a:lnTo>
                  <a:close/>
                  <a:moveTo>
                    <a:pt x="829" y="2186"/>
                  </a:moveTo>
                  <a:lnTo>
                    <a:pt x="829" y="2186"/>
                  </a:lnTo>
                  <a:lnTo>
                    <a:pt x="825" y="2185"/>
                  </a:lnTo>
                  <a:lnTo>
                    <a:pt x="822" y="2182"/>
                  </a:lnTo>
                  <a:lnTo>
                    <a:pt x="818" y="2176"/>
                  </a:lnTo>
                  <a:lnTo>
                    <a:pt x="818" y="2135"/>
                  </a:lnTo>
                  <a:lnTo>
                    <a:pt x="844" y="2138"/>
                  </a:lnTo>
                  <a:lnTo>
                    <a:pt x="844" y="2138"/>
                  </a:lnTo>
                  <a:lnTo>
                    <a:pt x="843" y="2144"/>
                  </a:lnTo>
                  <a:lnTo>
                    <a:pt x="843" y="2152"/>
                  </a:lnTo>
                  <a:lnTo>
                    <a:pt x="844" y="2168"/>
                  </a:lnTo>
                  <a:lnTo>
                    <a:pt x="843" y="2176"/>
                  </a:lnTo>
                  <a:lnTo>
                    <a:pt x="840" y="2181"/>
                  </a:lnTo>
                  <a:lnTo>
                    <a:pt x="839" y="2184"/>
                  </a:lnTo>
                  <a:lnTo>
                    <a:pt x="836" y="2185"/>
                  </a:lnTo>
                  <a:lnTo>
                    <a:pt x="832" y="2186"/>
                  </a:lnTo>
                  <a:lnTo>
                    <a:pt x="829" y="2186"/>
                  </a:lnTo>
                  <a:lnTo>
                    <a:pt x="829" y="2186"/>
                  </a:lnTo>
                  <a:close/>
                  <a:moveTo>
                    <a:pt x="818" y="2046"/>
                  </a:moveTo>
                  <a:lnTo>
                    <a:pt x="818" y="2046"/>
                  </a:lnTo>
                  <a:lnTo>
                    <a:pt x="823" y="2042"/>
                  </a:lnTo>
                  <a:lnTo>
                    <a:pt x="830" y="2038"/>
                  </a:lnTo>
                  <a:lnTo>
                    <a:pt x="836" y="2037"/>
                  </a:lnTo>
                  <a:lnTo>
                    <a:pt x="839" y="2037"/>
                  </a:lnTo>
                  <a:lnTo>
                    <a:pt x="843" y="2039"/>
                  </a:lnTo>
                  <a:lnTo>
                    <a:pt x="843" y="2039"/>
                  </a:lnTo>
                  <a:lnTo>
                    <a:pt x="841" y="2046"/>
                  </a:lnTo>
                  <a:lnTo>
                    <a:pt x="843" y="2055"/>
                  </a:lnTo>
                  <a:lnTo>
                    <a:pt x="844" y="2074"/>
                  </a:lnTo>
                  <a:lnTo>
                    <a:pt x="843" y="2083"/>
                  </a:lnTo>
                  <a:lnTo>
                    <a:pt x="841" y="2085"/>
                  </a:lnTo>
                  <a:lnTo>
                    <a:pt x="840" y="2089"/>
                  </a:lnTo>
                  <a:lnTo>
                    <a:pt x="838" y="2090"/>
                  </a:lnTo>
                  <a:lnTo>
                    <a:pt x="834" y="2092"/>
                  </a:lnTo>
                  <a:lnTo>
                    <a:pt x="830" y="2093"/>
                  </a:lnTo>
                  <a:lnTo>
                    <a:pt x="823" y="2093"/>
                  </a:lnTo>
                  <a:lnTo>
                    <a:pt x="823" y="2093"/>
                  </a:lnTo>
                  <a:lnTo>
                    <a:pt x="818" y="2088"/>
                  </a:lnTo>
                  <a:lnTo>
                    <a:pt x="816" y="2083"/>
                  </a:lnTo>
                  <a:lnTo>
                    <a:pt x="816" y="2078"/>
                  </a:lnTo>
                  <a:lnTo>
                    <a:pt x="816" y="2071"/>
                  </a:lnTo>
                  <a:lnTo>
                    <a:pt x="818" y="2058"/>
                  </a:lnTo>
                  <a:lnTo>
                    <a:pt x="820" y="2052"/>
                  </a:lnTo>
                  <a:lnTo>
                    <a:pt x="818" y="2046"/>
                  </a:lnTo>
                  <a:lnTo>
                    <a:pt x="818" y="2046"/>
                  </a:lnTo>
                  <a:close/>
                  <a:moveTo>
                    <a:pt x="823" y="1947"/>
                  </a:moveTo>
                  <a:lnTo>
                    <a:pt x="823" y="1947"/>
                  </a:lnTo>
                  <a:lnTo>
                    <a:pt x="829" y="1946"/>
                  </a:lnTo>
                  <a:lnTo>
                    <a:pt x="832" y="1945"/>
                  </a:lnTo>
                  <a:lnTo>
                    <a:pt x="838" y="1946"/>
                  </a:lnTo>
                  <a:lnTo>
                    <a:pt x="843" y="1947"/>
                  </a:lnTo>
                  <a:lnTo>
                    <a:pt x="843" y="1993"/>
                  </a:lnTo>
                  <a:lnTo>
                    <a:pt x="843" y="1993"/>
                  </a:lnTo>
                  <a:lnTo>
                    <a:pt x="836" y="1994"/>
                  </a:lnTo>
                  <a:lnTo>
                    <a:pt x="831" y="1994"/>
                  </a:lnTo>
                  <a:lnTo>
                    <a:pt x="826" y="1992"/>
                  </a:lnTo>
                  <a:lnTo>
                    <a:pt x="821" y="1987"/>
                  </a:lnTo>
                  <a:lnTo>
                    <a:pt x="821" y="1987"/>
                  </a:lnTo>
                  <a:lnTo>
                    <a:pt x="822" y="1982"/>
                  </a:lnTo>
                  <a:lnTo>
                    <a:pt x="821" y="1977"/>
                  </a:lnTo>
                  <a:lnTo>
                    <a:pt x="820" y="1966"/>
                  </a:lnTo>
                  <a:lnTo>
                    <a:pt x="820" y="1961"/>
                  </a:lnTo>
                  <a:lnTo>
                    <a:pt x="820" y="1957"/>
                  </a:lnTo>
                  <a:lnTo>
                    <a:pt x="821" y="1952"/>
                  </a:lnTo>
                  <a:lnTo>
                    <a:pt x="823" y="1947"/>
                  </a:lnTo>
                  <a:lnTo>
                    <a:pt x="823" y="1947"/>
                  </a:lnTo>
                  <a:close/>
                  <a:moveTo>
                    <a:pt x="823" y="1896"/>
                  </a:moveTo>
                  <a:lnTo>
                    <a:pt x="823" y="1896"/>
                  </a:lnTo>
                  <a:lnTo>
                    <a:pt x="823" y="1879"/>
                  </a:lnTo>
                  <a:lnTo>
                    <a:pt x="823" y="1870"/>
                  </a:lnTo>
                  <a:lnTo>
                    <a:pt x="825" y="1864"/>
                  </a:lnTo>
                  <a:lnTo>
                    <a:pt x="827" y="1858"/>
                  </a:lnTo>
                  <a:lnTo>
                    <a:pt x="831" y="1852"/>
                  </a:lnTo>
                  <a:lnTo>
                    <a:pt x="835" y="1851"/>
                  </a:lnTo>
                  <a:lnTo>
                    <a:pt x="838" y="1850"/>
                  </a:lnTo>
                  <a:lnTo>
                    <a:pt x="847" y="1850"/>
                  </a:lnTo>
                  <a:lnTo>
                    <a:pt x="847" y="1850"/>
                  </a:lnTo>
                  <a:lnTo>
                    <a:pt x="845" y="1863"/>
                  </a:lnTo>
                  <a:lnTo>
                    <a:pt x="844" y="1875"/>
                  </a:lnTo>
                  <a:lnTo>
                    <a:pt x="844" y="1901"/>
                  </a:lnTo>
                  <a:lnTo>
                    <a:pt x="844" y="1901"/>
                  </a:lnTo>
                  <a:lnTo>
                    <a:pt x="838" y="1901"/>
                  </a:lnTo>
                  <a:lnTo>
                    <a:pt x="831" y="1902"/>
                  </a:lnTo>
                  <a:lnTo>
                    <a:pt x="829" y="1901"/>
                  </a:lnTo>
                  <a:lnTo>
                    <a:pt x="826" y="1901"/>
                  </a:lnTo>
                  <a:lnTo>
                    <a:pt x="825" y="1898"/>
                  </a:lnTo>
                  <a:lnTo>
                    <a:pt x="823" y="1896"/>
                  </a:lnTo>
                  <a:lnTo>
                    <a:pt x="823" y="1896"/>
                  </a:lnTo>
                  <a:close/>
                  <a:moveTo>
                    <a:pt x="829" y="1808"/>
                  </a:moveTo>
                  <a:lnTo>
                    <a:pt x="829" y="1808"/>
                  </a:lnTo>
                  <a:lnTo>
                    <a:pt x="823" y="1805"/>
                  </a:lnTo>
                  <a:lnTo>
                    <a:pt x="821" y="1801"/>
                  </a:lnTo>
                  <a:lnTo>
                    <a:pt x="820" y="1797"/>
                  </a:lnTo>
                  <a:lnTo>
                    <a:pt x="820" y="1794"/>
                  </a:lnTo>
                  <a:lnTo>
                    <a:pt x="821" y="1785"/>
                  </a:lnTo>
                  <a:lnTo>
                    <a:pt x="820" y="1781"/>
                  </a:lnTo>
                  <a:lnTo>
                    <a:pt x="818" y="1777"/>
                  </a:lnTo>
                  <a:lnTo>
                    <a:pt x="818" y="1777"/>
                  </a:lnTo>
                  <a:lnTo>
                    <a:pt x="821" y="1772"/>
                  </a:lnTo>
                  <a:lnTo>
                    <a:pt x="823" y="1767"/>
                  </a:lnTo>
                  <a:lnTo>
                    <a:pt x="827" y="1763"/>
                  </a:lnTo>
                  <a:lnTo>
                    <a:pt x="834" y="1760"/>
                  </a:lnTo>
                  <a:lnTo>
                    <a:pt x="848" y="1762"/>
                  </a:lnTo>
                  <a:lnTo>
                    <a:pt x="848" y="1805"/>
                  </a:lnTo>
                  <a:lnTo>
                    <a:pt x="829" y="1808"/>
                  </a:lnTo>
                  <a:close/>
                  <a:moveTo>
                    <a:pt x="835" y="1721"/>
                  </a:moveTo>
                  <a:lnTo>
                    <a:pt x="835" y="1721"/>
                  </a:lnTo>
                  <a:lnTo>
                    <a:pt x="834" y="1719"/>
                  </a:lnTo>
                  <a:lnTo>
                    <a:pt x="832" y="1718"/>
                  </a:lnTo>
                  <a:lnTo>
                    <a:pt x="827" y="1717"/>
                  </a:lnTo>
                  <a:lnTo>
                    <a:pt x="823" y="1714"/>
                  </a:lnTo>
                  <a:lnTo>
                    <a:pt x="822" y="1712"/>
                  </a:lnTo>
                  <a:lnTo>
                    <a:pt x="821" y="1709"/>
                  </a:lnTo>
                  <a:lnTo>
                    <a:pt x="821" y="1709"/>
                  </a:lnTo>
                  <a:lnTo>
                    <a:pt x="818" y="1707"/>
                  </a:lnTo>
                  <a:lnTo>
                    <a:pt x="817" y="1704"/>
                  </a:lnTo>
                  <a:lnTo>
                    <a:pt x="816" y="1696"/>
                  </a:lnTo>
                  <a:lnTo>
                    <a:pt x="816" y="1689"/>
                  </a:lnTo>
                  <a:lnTo>
                    <a:pt x="815" y="1682"/>
                  </a:lnTo>
                  <a:lnTo>
                    <a:pt x="815" y="1682"/>
                  </a:lnTo>
                  <a:lnTo>
                    <a:pt x="817" y="1676"/>
                  </a:lnTo>
                  <a:lnTo>
                    <a:pt x="821" y="1671"/>
                  </a:lnTo>
                  <a:lnTo>
                    <a:pt x="826" y="1667"/>
                  </a:lnTo>
                  <a:lnTo>
                    <a:pt x="832" y="1664"/>
                  </a:lnTo>
                  <a:lnTo>
                    <a:pt x="838" y="1663"/>
                  </a:lnTo>
                  <a:lnTo>
                    <a:pt x="843" y="1664"/>
                  </a:lnTo>
                  <a:lnTo>
                    <a:pt x="844" y="1667"/>
                  </a:lnTo>
                  <a:lnTo>
                    <a:pt x="847" y="1670"/>
                  </a:lnTo>
                  <a:lnTo>
                    <a:pt x="848" y="1676"/>
                  </a:lnTo>
                  <a:lnTo>
                    <a:pt x="848" y="1717"/>
                  </a:lnTo>
                  <a:lnTo>
                    <a:pt x="848" y="1717"/>
                  </a:lnTo>
                  <a:lnTo>
                    <a:pt x="845" y="1719"/>
                  </a:lnTo>
                  <a:lnTo>
                    <a:pt x="841" y="1721"/>
                  </a:lnTo>
                  <a:lnTo>
                    <a:pt x="839" y="1722"/>
                  </a:lnTo>
                  <a:lnTo>
                    <a:pt x="835" y="1721"/>
                  </a:lnTo>
                  <a:lnTo>
                    <a:pt x="835" y="1721"/>
                  </a:lnTo>
                  <a:close/>
                  <a:moveTo>
                    <a:pt x="3128" y="2277"/>
                  </a:moveTo>
                  <a:lnTo>
                    <a:pt x="3128" y="2277"/>
                  </a:lnTo>
                  <a:lnTo>
                    <a:pt x="2975" y="2278"/>
                  </a:lnTo>
                  <a:lnTo>
                    <a:pt x="2897" y="2277"/>
                  </a:lnTo>
                  <a:lnTo>
                    <a:pt x="2859" y="2276"/>
                  </a:lnTo>
                  <a:lnTo>
                    <a:pt x="2822" y="2275"/>
                  </a:lnTo>
                  <a:lnTo>
                    <a:pt x="2822" y="2275"/>
                  </a:lnTo>
                  <a:lnTo>
                    <a:pt x="2790" y="2275"/>
                  </a:lnTo>
                  <a:lnTo>
                    <a:pt x="2758" y="2275"/>
                  </a:lnTo>
                  <a:lnTo>
                    <a:pt x="2697" y="2278"/>
                  </a:lnTo>
                  <a:lnTo>
                    <a:pt x="2276" y="2278"/>
                  </a:lnTo>
                  <a:lnTo>
                    <a:pt x="1931" y="2278"/>
                  </a:lnTo>
                  <a:lnTo>
                    <a:pt x="1931" y="2278"/>
                  </a:lnTo>
                  <a:lnTo>
                    <a:pt x="1934" y="2268"/>
                  </a:lnTo>
                  <a:lnTo>
                    <a:pt x="1937" y="2257"/>
                  </a:lnTo>
                  <a:lnTo>
                    <a:pt x="1938" y="2252"/>
                  </a:lnTo>
                  <a:lnTo>
                    <a:pt x="1937" y="2246"/>
                  </a:lnTo>
                  <a:lnTo>
                    <a:pt x="1935" y="2241"/>
                  </a:lnTo>
                  <a:lnTo>
                    <a:pt x="1931" y="2237"/>
                  </a:lnTo>
                  <a:lnTo>
                    <a:pt x="1931" y="2237"/>
                  </a:lnTo>
                  <a:lnTo>
                    <a:pt x="1925" y="2230"/>
                  </a:lnTo>
                  <a:lnTo>
                    <a:pt x="1917" y="2225"/>
                  </a:lnTo>
                  <a:lnTo>
                    <a:pt x="1902" y="2213"/>
                  </a:lnTo>
                  <a:lnTo>
                    <a:pt x="1885" y="2203"/>
                  </a:lnTo>
                  <a:lnTo>
                    <a:pt x="1879" y="2198"/>
                  </a:lnTo>
                  <a:lnTo>
                    <a:pt x="1873" y="2191"/>
                  </a:lnTo>
                  <a:lnTo>
                    <a:pt x="1873" y="2191"/>
                  </a:lnTo>
                  <a:lnTo>
                    <a:pt x="1883" y="2190"/>
                  </a:lnTo>
                  <a:lnTo>
                    <a:pt x="1892" y="2189"/>
                  </a:lnTo>
                  <a:lnTo>
                    <a:pt x="1910" y="2190"/>
                  </a:lnTo>
                  <a:lnTo>
                    <a:pt x="1929" y="2191"/>
                  </a:lnTo>
                  <a:lnTo>
                    <a:pt x="1948" y="2191"/>
                  </a:lnTo>
                  <a:lnTo>
                    <a:pt x="1948" y="2191"/>
                  </a:lnTo>
                  <a:lnTo>
                    <a:pt x="2003" y="2189"/>
                  </a:lnTo>
                  <a:lnTo>
                    <a:pt x="2054" y="2189"/>
                  </a:lnTo>
                  <a:lnTo>
                    <a:pt x="2105" y="2189"/>
                  </a:lnTo>
                  <a:lnTo>
                    <a:pt x="2159" y="2188"/>
                  </a:lnTo>
                  <a:lnTo>
                    <a:pt x="2159" y="2188"/>
                  </a:lnTo>
                  <a:lnTo>
                    <a:pt x="2176" y="2189"/>
                  </a:lnTo>
                  <a:lnTo>
                    <a:pt x="2194" y="2189"/>
                  </a:lnTo>
                  <a:lnTo>
                    <a:pt x="2230" y="2189"/>
                  </a:lnTo>
                  <a:lnTo>
                    <a:pt x="2267" y="2189"/>
                  </a:lnTo>
                  <a:lnTo>
                    <a:pt x="2304" y="2189"/>
                  </a:lnTo>
                  <a:lnTo>
                    <a:pt x="2676" y="2186"/>
                  </a:lnTo>
                  <a:lnTo>
                    <a:pt x="2676" y="2186"/>
                  </a:lnTo>
                  <a:lnTo>
                    <a:pt x="2740" y="2186"/>
                  </a:lnTo>
                  <a:lnTo>
                    <a:pt x="2807" y="2185"/>
                  </a:lnTo>
                  <a:lnTo>
                    <a:pt x="2872" y="2184"/>
                  </a:lnTo>
                  <a:lnTo>
                    <a:pt x="2905" y="2185"/>
                  </a:lnTo>
                  <a:lnTo>
                    <a:pt x="2937" y="2186"/>
                  </a:lnTo>
                  <a:lnTo>
                    <a:pt x="2937" y="2186"/>
                  </a:lnTo>
                  <a:lnTo>
                    <a:pt x="2992" y="2184"/>
                  </a:lnTo>
                  <a:lnTo>
                    <a:pt x="3048" y="2182"/>
                  </a:lnTo>
                  <a:lnTo>
                    <a:pt x="3160" y="2184"/>
                  </a:lnTo>
                  <a:lnTo>
                    <a:pt x="3164" y="2190"/>
                  </a:lnTo>
                  <a:lnTo>
                    <a:pt x="3164" y="2190"/>
                  </a:lnTo>
                  <a:lnTo>
                    <a:pt x="3156" y="2212"/>
                  </a:lnTo>
                  <a:lnTo>
                    <a:pt x="3147" y="2234"/>
                  </a:lnTo>
                  <a:lnTo>
                    <a:pt x="3128" y="2277"/>
                  </a:lnTo>
                  <a:lnTo>
                    <a:pt x="3128" y="2277"/>
                  </a:lnTo>
                  <a:close/>
                  <a:moveTo>
                    <a:pt x="3192" y="2111"/>
                  </a:moveTo>
                  <a:lnTo>
                    <a:pt x="3192" y="2111"/>
                  </a:lnTo>
                  <a:lnTo>
                    <a:pt x="3165" y="2111"/>
                  </a:lnTo>
                  <a:lnTo>
                    <a:pt x="3139" y="2111"/>
                  </a:lnTo>
                  <a:lnTo>
                    <a:pt x="3086" y="2112"/>
                  </a:lnTo>
                  <a:lnTo>
                    <a:pt x="3033" y="2113"/>
                  </a:lnTo>
                  <a:lnTo>
                    <a:pt x="3009" y="2113"/>
                  </a:lnTo>
                  <a:lnTo>
                    <a:pt x="2984" y="2112"/>
                  </a:lnTo>
                  <a:lnTo>
                    <a:pt x="2848" y="2111"/>
                  </a:lnTo>
                  <a:lnTo>
                    <a:pt x="2848" y="2111"/>
                  </a:lnTo>
                  <a:lnTo>
                    <a:pt x="2848" y="2110"/>
                  </a:lnTo>
                  <a:lnTo>
                    <a:pt x="2846" y="2108"/>
                  </a:lnTo>
                  <a:lnTo>
                    <a:pt x="2842" y="2107"/>
                  </a:lnTo>
                  <a:lnTo>
                    <a:pt x="2840" y="2111"/>
                  </a:lnTo>
                  <a:lnTo>
                    <a:pt x="2840" y="2111"/>
                  </a:lnTo>
                  <a:lnTo>
                    <a:pt x="2812" y="2110"/>
                  </a:lnTo>
                  <a:lnTo>
                    <a:pt x="2784" y="2110"/>
                  </a:lnTo>
                  <a:lnTo>
                    <a:pt x="2726" y="2111"/>
                  </a:lnTo>
                  <a:lnTo>
                    <a:pt x="2667" y="2112"/>
                  </a:lnTo>
                  <a:lnTo>
                    <a:pt x="2638" y="2112"/>
                  </a:lnTo>
                  <a:lnTo>
                    <a:pt x="2608" y="2112"/>
                  </a:lnTo>
                  <a:lnTo>
                    <a:pt x="1798" y="2112"/>
                  </a:lnTo>
                  <a:lnTo>
                    <a:pt x="1798" y="2112"/>
                  </a:lnTo>
                  <a:lnTo>
                    <a:pt x="1789" y="2098"/>
                  </a:lnTo>
                  <a:lnTo>
                    <a:pt x="1786" y="2092"/>
                  </a:lnTo>
                  <a:lnTo>
                    <a:pt x="1782" y="2084"/>
                  </a:lnTo>
                  <a:lnTo>
                    <a:pt x="1782" y="2084"/>
                  </a:lnTo>
                  <a:lnTo>
                    <a:pt x="1804" y="2083"/>
                  </a:lnTo>
                  <a:lnTo>
                    <a:pt x="1828" y="2081"/>
                  </a:lnTo>
                  <a:lnTo>
                    <a:pt x="1853" y="2083"/>
                  </a:lnTo>
                  <a:lnTo>
                    <a:pt x="1865" y="2084"/>
                  </a:lnTo>
                  <a:lnTo>
                    <a:pt x="1876" y="2085"/>
                  </a:lnTo>
                  <a:lnTo>
                    <a:pt x="1876" y="2085"/>
                  </a:lnTo>
                  <a:lnTo>
                    <a:pt x="1939" y="2084"/>
                  </a:lnTo>
                  <a:lnTo>
                    <a:pt x="2001" y="2084"/>
                  </a:lnTo>
                  <a:lnTo>
                    <a:pt x="2120" y="2083"/>
                  </a:lnTo>
                  <a:lnTo>
                    <a:pt x="2240" y="2083"/>
                  </a:lnTo>
                  <a:lnTo>
                    <a:pt x="2300" y="2083"/>
                  </a:lnTo>
                  <a:lnTo>
                    <a:pt x="2361" y="2080"/>
                  </a:lnTo>
                  <a:lnTo>
                    <a:pt x="2784" y="2078"/>
                  </a:lnTo>
                  <a:lnTo>
                    <a:pt x="2784" y="2078"/>
                  </a:lnTo>
                  <a:lnTo>
                    <a:pt x="2991" y="2079"/>
                  </a:lnTo>
                  <a:lnTo>
                    <a:pt x="3093" y="2080"/>
                  </a:lnTo>
                  <a:lnTo>
                    <a:pt x="3198" y="2079"/>
                  </a:lnTo>
                  <a:lnTo>
                    <a:pt x="3192" y="2111"/>
                  </a:lnTo>
                  <a:close/>
                  <a:moveTo>
                    <a:pt x="1479" y="1868"/>
                  </a:moveTo>
                  <a:lnTo>
                    <a:pt x="1479" y="1868"/>
                  </a:lnTo>
                  <a:lnTo>
                    <a:pt x="1441" y="1849"/>
                  </a:lnTo>
                  <a:lnTo>
                    <a:pt x="1404" y="1831"/>
                  </a:lnTo>
                  <a:lnTo>
                    <a:pt x="1367" y="1813"/>
                  </a:lnTo>
                  <a:lnTo>
                    <a:pt x="1349" y="1803"/>
                  </a:lnTo>
                  <a:lnTo>
                    <a:pt x="1333" y="1792"/>
                  </a:lnTo>
                  <a:lnTo>
                    <a:pt x="1333" y="1792"/>
                  </a:lnTo>
                  <a:lnTo>
                    <a:pt x="1337" y="1786"/>
                  </a:lnTo>
                  <a:lnTo>
                    <a:pt x="1342" y="1781"/>
                  </a:lnTo>
                  <a:lnTo>
                    <a:pt x="1345" y="1778"/>
                  </a:lnTo>
                  <a:lnTo>
                    <a:pt x="1348" y="1777"/>
                  </a:lnTo>
                  <a:lnTo>
                    <a:pt x="1352" y="1776"/>
                  </a:lnTo>
                  <a:lnTo>
                    <a:pt x="1356" y="1777"/>
                  </a:lnTo>
                  <a:lnTo>
                    <a:pt x="1546" y="1780"/>
                  </a:lnTo>
                  <a:lnTo>
                    <a:pt x="1546" y="1780"/>
                  </a:lnTo>
                  <a:lnTo>
                    <a:pt x="1580" y="1805"/>
                  </a:lnTo>
                  <a:lnTo>
                    <a:pt x="1614" y="1829"/>
                  </a:lnTo>
                  <a:lnTo>
                    <a:pt x="1682" y="1879"/>
                  </a:lnTo>
                  <a:lnTo>
                    <a:pt x="1751" y="1927"/>
                  </a:lnTo>
                  <a:lnTo>
                    <a:pt x="1819" y="1975"/>
                  </a:lnTo>
                  <a:lnTo>
                    <a:pt x="1819" y="1975"/>
                  </a:lnTo>
                  <a:lnTo>
                    <a:pt x="1815" y="1977"/>
                  </a:lnTo>
                  <a:lnTo>
                    <a:pt x="1811" y="1978"/>
                  </a:lnTo>
                  <a:lnTo>
                    <a:pt x="1804" y="1977"/>
                  </a:lnTo>
                  <a:lnTo>
                    <a:pt x="1796" y="1977"/>
                  </a:lnTo>
                  <a:lnTo>
                    <a:pt x="1792" y="1977"/>
                  </a:lnTo>
                  <a:lnTo>
                    <a:pt x="1788" y="1978"/>
                  </a:lnTo>
                  <a:lnTo>
                    <a:pt x="1788" y="1978"/>
                  </a:lnTo>
                  <a:lnTo>
                    <a:pt x="1759" y="1991"/>
                  </a:lnTo>
                  <a:lnTo>
                    <a:pt x="1743" y="1994"/>
                  </a:lnTo>
                  <a:lnTo>
                    <a:pt x="1736" y="1996"/>
                  </a:lnTo>
                  <a:lnTo>
                    <a:pt x="1728" y="1997"/>
                  </a:lnTo>
                  <a:lnTo>
                    <a:pt x="1728" y="1997"/>
                  </a:lnTo>
                  <a:lnTo>
                    <a:pt x="1696" y="1979"/>
                  </a:lnTo>
                  <a:lnTo>
                    <a:pt x="1665" y="1962"/>
                  </a:lnTo>
                  <a:lnTo>
                    <a:pt x="1603" y="1932"/>
                  </a:lnTo>
                  <a:lnTo>
                    <a:pt x="1540" y="1901"/>
                  </a:lnTo>
                  <a:lnTo>
                    <a:pt x="1509" y="1884"/>
                  </a:lnTo>
                  <a:lnTo>
                    <a:pt x="1479" y="1868"/>
                  </a:lnTo>
                  <a:lnTo>
                    <a:pt x="1479" y="1868"/>
                  </a:lnTo>
                  <a:close/>
                  <a:moveTo>
                    <a:pt x="1613" y="1998"/>
                  </a:moveTo>
                  <a:lnTo>
                    <a:pt x="1613" y="1998"/>
                  </a:lnTo>
                  <a:lnTo>
                    <a:pt x="1605" y="1998"/>
                  </a:lnTo>
                  <a:lnTo>
                    <a:pt x="1598" y="1998"/>
                  </a:lnTo>
                  <a:lnTo>
                    <a:pt x="1591" y="1997"/>
                  </a:lnTo>
                  <a:lnTo>
                    <a:pt x="1583" y="1994"/>
                  </a:lnTo>
                  <a:lnTo>
                    <a:pt x="1572" y="1988"/>
                  </a:lnTo>
                  <a:lnTo>
                    <a:pt x="1560" y="1980"/>
                  </a:lnTo>
                  <a:lnTo>
                    <a:pt x="1560" y="1980"/>
                  </a:lnTo>
                  <a:lnTo>
                    <a:pt x="1567" y="1974"/>
                  </a:lnTo>
                  <a:lnTo>
                    <a:pt x="1571" y="1973"/>
                  </a:lnTo>
                  <a:lnTo>
                    <a:pt x="1576" y="1974"/>
                  </a:lnTo>
                  <a:lnTo>
                    <a:pt x="1576" y="1974"/>
                  </a:lnTo>
                  <a:lnTo>
                    <a:pt x="1595" y="1985"/>
                  </a:lnTo>
                  <a:lnTo>
                    <a:pt x="1613" y="1998"/>
                  </a:lnTo>
                  <a:lnTo>
                    <a:pt x="1613" y="1998"/>
                  </a:lnTo>
                  <a:close/>
                  <a:moveTo>
                    <a:pt x="1528" y="1968"/>
                  </a:moveTo>
                  <a:lnTo>
                    <a:pt x="1528" y="1968"/>
                  </a:lnTo>
                  <a:lnTo>
                    <a:pt x="1517" y="1964"/>
                  </a:lnTo>
                  <a:lnTo>
                    <a:pt x="1505" y="1957"/>
                  </a:lnTo>
                  <a:lnTo>
                    <a:pt x="1485" y="1943"/>
                  </a:lnTo>
                  <a:lnTo>
                    <a:pt x="1416" y="1883"/>
                  </a:lnTo>
                  <a:lnTo>
                    <a:pt x="1416" y="1883"/>
                  </a:lnTo>
                  <a:lnTo>
                    <a:pt x="1416" y="1881"/>
                  </a:lnTo>
                  <a:lnTo>
                    <a:pt x="1418" y="1879"/>
                  </a:lnTo>
                  <a:lnTo>
                    <a:pt x="1420" y="1879"/>
                  </a:lnTo>
                  <a:lnTo>
                    <a:pt x="1422" y="1879"/>
                  </a:lnTo>
                  <a:lnTo>
                    <a:pt x="1427" y="1881"/>
                  </a:lnTo>
                  <a:lnTo>
                    <a:pt x="1431" y="1883"/>
                  </a:lnTo>
                  <a:lnTo>
                    <a:pt x="1457" y="1898"/>
                  </a:lnTo>
                  <a:lnTo>
                    <a:pt x="1457" y="1898"/>
                  </a:lnTo>
                  <a:lnTo>
                    <a:pt x="1477" y="1909"/>
                  </a:lnTo>
                  <a:lnTo>
                    <a:pt x="1496" y="1919"/>
                  </a:lnTo>
                  <a:lnTo>
                    <a:pt x="1514" y="1930"/>
                  </a:lnTo>
                  <a:lnTo>
                    <a:pt x="1534" y="1941"/>
                  </a:lnTo>
                  <a:lnTo>
                    <a:pt x="1534" y="1941"/>
                  </a:lnTo>
                  <a:lnTo>
                    <a:pt x="1536" y="1945"/>
                  </a:lnTo>
                  <a:lnTo>
                    <a:pt x="1537" y="1947"/>
                  </a:lnTo>
                  <a:lnTo>
                    <a:pt x="1537" y="1951"/>
                  </a:lnTo>
                  <a:lnTo>
                    <a:pt x="1536" y="1955"/>
                  </a:lnTo>
                  <a:lnTo>
                    <a:pt x="1531" y="1961"/>
                  </a:lnTo>
                  <a:lnTo>
                    <a:pt x="1530" y="1964"/>
                  </a:lnTo>
                  <a:lnTo>
                    <a:pt x="1528" y="1968"/>
                  </a:lnTo>
                  <a:lnTo>
                    <a:pt x="1528" y="1968"/>
                  </a:lnTo>
                  <a:close/>
                  <a:moveTo>
                    <a:pt x="1885" y="2048"/>
                  </a:moveTo>
                  <a:lnTo>
                    <a:pt x="1885" y="2048"/>
                  </a:lnTo>
                  <a:lnTo>
                    <a:pt x="1892" y="2044"/>
                  </a:lnTo>
                  <a:lnTo>
                    <a:pt x="1899" y="2043"/>
                  </a:lnTo>
                  <a:lnTo>
                    <a:pt x="1903" y="2043"/>
                  </a:lnTo>
                  <a:lnTo>
                    <a:pt x="1906" y="2044"/>
                  </a:lnTo>
                  <a:lnTo>
                    <a:pt x="1908" y="2048"/>
                  </a:lnTo>
                  <a:lnTo>
                    <a:pt x="1908" y="2052"/>
                  </a:lnTo>
                  <a:lnTo>
                    <a:pt x="1908" y="2052"/>
                  </a:lnTo>
                  <a:lnTo>
                    <a:pt x="1906" y="2056"/>
                  </a:lnTo>
                  <a:lnTo>
                    <a:pt x="1901" y="2057"/>
                  </a:lnTo>
                  <a:lnTo>
                    <a:pt x="1896" y="2057"/>
                  </a:lnTo>
                  <a:lnTo>
                    <a:pt x="1891" y="2056"/>
                  </a:lnTo>
                  <a:lnTo>
                    <a:pt x="1885" y="2048"/>
                  </a:lnTo>
                  <a:close/>
                  <a:moveTo>
                    <a:pt x="2020" y="2009"/>
                  </a:moveTo>
                  <a:lnTo>
                    <a:pt x="2025" y="2003"/>
                  </a:lnTo>
                  <a:lnTo>
                    <a:pt x="2025" y="2003"/>
                  </a:lnTo>
                  <a:lnTo>
                    <a:pt x="2048" y="2002"/>
                  </a:lnTo>
                  <a:lnTo>
                    <a:pt x="2059" y="2003"/>
                  </a:lnTo>
                  <a:lnTo>
                    <a:pt x="2071" y="2005"/>
                  </a:lnTo>
                  <a:lnTo>
                    <a:pt x="2071" y="2005"/>
                  </a:lnTo>
                  <a:lnTo>
                    <a:pt x="2071" y="2007"/>
                  </a:lnTo>
                  <a:lnTo>
                    <a:pt x="2068" y="2011"/>
                  </a:lnTo>
                  <a:lnTo>
                    <a:pt x="2066" y="2012"/>
                  </a:lnTo>
                  <a:lnTo>
                    <a:pt x="2063" y="2014"/>
                  </a:lnTo>
                  <a:lnTo>
                    <a:pt x="2057" y="2016"/>
                  </a:lnTo>
                  <a:lnTo>
                    <a:pt x="2050" y="2017"/>
                  </a:lnTo>
                  <a:lnTo>
                    <a:pt x="2050" y="2017"/>
                  </a:lnTo>
                  <a:lnTo>
                    <a:pt x="2047" y="2016"/>
                  </a:lnTo>
                  <a:lnTo>
                    <a:pt x="2043" y="2016"/>
                  </a:lnTo>
                  <a:lnTo>
                    <a:pt x="2034" y="2016"/>
                  </a:lnTo>
                  <a:lnTo>
                    <a:pt x="2029" y="2015"/>
                  </a:lnTo>
                  <a:lnTo>
                    <a:pt x="2025" y="2014"/>
                  </a:lnTo>
                  <a:lnTo>
                    <a:pt x="2021" y="2012"/>
                  </a:lnTo>
                  <a:lnTo>
                    <a:pt x="2020" y="2009"/>
                  </a:lnTo>
                  <a:lnTo>
                    <a:pt x="2020" y="2009"/>
                  </a:lnTo>
                  <a:close/>
                  <a:moveTo>
                    <a:pt x="2331" y="1742"/>
                  </a:moveTo>
                  <a:lnTo>
                    <a:pt x="2331" y="1742"/>
                  </a:lnTo>
                  <a:lnTo>
                    <a:pt x="2327" y="1739"/>
                  </a:lnTo>
                  <a:lnTo>
                    <a:pt x="2326" y="1735"/>
                  </a:lnTo>
                  <a:lnTo>
                    <a:pt x="2324" y="1723"/>
                  </a:lnTo>
                  <a:lnTo>
                    <a:pt x="2324" y="1723"/>
                  </a:lnTo>
                  <a:lnTo>
                    <a:pt x="2300" y="1677"/>
                  </a:lnTo>
                  <a:lnTo>
                    <a:pt x="2288" y="1653"/>
                  </a:lnTo>
                  <a:lnTo>
                    <a:pt x="2279" y="1629"/>
                  </a:lnTo>
                  <a:lnTo>
                    <a:pt x="2279" y="1629"/>
                  </a:lnTo>
                  <a:lnTo>
                    <a:pt x="2276" y="1617"/>
                  </a:lnTo>
                  <a:lnTo>
                    <a:pt x="2273" y="1604"/>
                  </a:lnTo>
                  <a:lnTo>
                    <a:pt x="2272" y="1591"/>
                  </a:lnTo>
                  <a:lnTo>
                    <a:pt x="2273" y="1585"/>
                  </a:lnTo>
                  <a:lnTo>
                    <a:pt x="2274" y="1577"/>
                  </a:lnTo>
                  <a:lnTo>
                    <a:pt x="2274" y="1577"/>
                  </a:lnTo>
                  <a:lnTo>
                    <a:pt x="2277" y="1581"/>
                  </a:lnTo>
                  <a:lnTo>
                    <a:pt x="2279" y="1586"/>
                  </a:lnTo>
                  <a:lnTo>
                    <a:pt x="2281" y="1599"/>
                  </a:lnTo>
                  <a:lnTo>
                    <a:pt x="2282" y="1611"/>
                  </a:lnTo>
                  <a:lnTo>
                    <a:pt x="2283" y="1617"/>
                  </a:lnTo>
                  <a:lnTo>
                    <a:pt x="2286" y="1622"/>
                  </a:lnTo>
                  <a:lnTo>
                    <a:pt x="2286" y="1622"/>
                  </a:lnTo>
                  <a:lnTo>
                    <a:pt x="2291" y="1639"/>
                  </a:lnTo>
                  <a:lnTo>
                    <a:pt x="2297" y="1654"/>
                  </a:lnTo>
                  <a:lnTo>
                    <a:pt x="2311" y="1684"/>
                  </a:lnTo>
                  <a:lnTo>
                    <a:pt x="2326" y="1714"/>
                  </a:lnTo>
                  <a:lnTo>
                    <a:pt x="2332" y="1730"/>
                  </a:lnTo>
                  <a:lnTo>
                    <a:pt x="2338" y="1745"/>
                  </a:lnTo>
                  <a:lnTo>
                    <a:pt x="2338" y="1745"/>
                  </a:lnTo>
                  <a:lnTo>
                    <a:pt x="2346" y="1745"/>
                  </a:lnTo>
                  <a:lnTo>
                    <a:pt x="2352" y="1744"/>
                  </a:lnTo>
                  <a:lnTo>
                    <a:pt x="2366" y="1739"/>
                  </a:lnTo>
                  <a:lnTo>
                    <a:pt x="2395" y="1725"/>
                  </a:lnTo>
                  <a:lnTo>
                    <a:pt x="2398" y="1727"/>
                  </a:lnTo>
                  <a:lnTo>
                    <a:pt x="2398" y="1727"/>
                  </a:lnTo>
                  <a:lnTo>
                    <a:pt x="2393" y="1737"/>
                  </a:lnTo>
                  <a:lnTo>
                    <a:pt x="2388" y="1748"/>
                  </a:lnTo>
                  <a:lnTo>
                    <a:pt x="2382" y="1771"/>
                  </a:lnTo>
                  <a:lnTo>
                    <a:pt x="2382" y="1771"/>
                  </a:lnTo>
                  <a:lnTo>
                    <a:pt x="2379" y="1773"/>
                  </a:lnTo>
                  <a:lnTo>
                    <a:pt x="2377" y="1774"/>
                  </a:lnTo>
                  <a:lnTo>
                    <a:pt x="2369" y="1774"/>
                  </a:lnTo>
                  <a:lnTo>
                    <a:pt x="2363" y="1773"/>
                  </a:lnTo>
                  <a:lnTo>
                    <a:pt x="2359" y="1773"/>
                  </a:lnTo>
                  <a:lnTo>
                    <a:pt x="2355" y="1774"/>
                  </a:lnTo>
                  <a:lnTo>
                    <a:pt x="2355" y="1774"/>
                  </a:lnTo>
                  <a:lnTo>
                    <a:pt x="2354" y="1773"/>
                  </a:lnTo>
                  <a:lnTo>
                    <a:pt x="2351" y="1773"/>
                  </a:lnTo>
                  <a:lnTo>
                    <a:pt x="2347" y="1774"/>
                  </a:lnTo>
                  <a:lnTo>
                    <a:pt x="2345" y="1776"/>
                  </a:lnTo>
                  <a:lnTo>
                    <a:pt x="2342" y="1776"/>
                  </a:lnTo>
                  <a:lnTo>
                    <a:pt x="2341" y="1773"/>
                  </a:lnTo>
                  <a:lnTo>
                    <a:pt x="2336" y="1774"/>
                  </a:lnTo>
                  <a:lnTo>
                    <a:pt x="2336" y="1774"/>
                  </a:lnTo>
                  <a:lnTo>
                    <a:pt x="2327" y="1776"/>
                  </a:lnTo>
                  <a:lnTo>
                    <a:pt x="2322" y="1776"/>
                  </a:lnTo>
                  <a:lnTo>
                    <a:pt x="2318" y="1773"/>
                  </a:lnTo>
                  <a:lnTo>
                    <a:pt x="2318" y="1773"/>
                  </a:lnTo>
                  <a:lnTo>
                    <a:pt x="2318" y="1769"/>
                  </a:lnTo>
                  <a:lnTo>
                    <a:pt x="2319" y="1765"/>
                  </a:lnTo>
                  <a:lnTo>
                    <a:pt x="2326" y="1759"/>
                  </a:lnTo>
                  <a:lnTo>
                    <a:pt x="2329" y="1756"/>
                  </a:lnTo>
                  <a:lnTo>
                    <a:pt x="2332" y="1753"/>
                  </a:lnTo>
                  <a:lnTo>
                    <a:pt x="2332" y="1748"/>
                  </a:lnTo>
                  <a:lnTo>
                    <a:pt x="2331" y="1742"/>
                  </a:lnTo>
                  <a:lnTo>
                    <a:pt x="2331" y="1742"/>
                  </a:lnTo>
                  <a:close/>
                  <a:moveTo>
                    <a:pt x="2384" y="1631"/>
                  </a:moveTo>
                  <a:lnTo>
                    <a:pt x="2384" y="1631"/>
                  </a:lnTo>
                  <a:lnTo>
                    <a:pt x="2390" y="1641"/>
                  </a:lnTo>
                  <a:lnTo>
                    <a:pt x="2393" y="1652"/>
                  </a:lnTo>
                  <a:lnTo>
                    <a:pt x="2395" y="1663"/>
                  </a:lnTo>
                  <a:lnTo>
                    <a:pt x="2396" y="1675"/>
                  </a:lnTo>
                  <a:lnTo>
                    <a:pt x="2396" y="1699"/>
                  </a:lnTo>
                  <a:lnTo>
                    <a:pt x="2395" y="1721"/>
                  </a:lnTo>
                  <a:lnTo>
                    <a:pt x="2395" y="1721"/>
                  </a:lnTo>
                  <a:lnTo>
                    <a:pt x="2393" y="1699"/>
                  </a:lnTo>
                  <a:lnTo>
                    <a:pt x="2392" y="1676"/>
                  </a:lnTo>
                  <a:lnTo>
                    <a:pt x="2390" y="1654"/>
                  </a:lnTo>
                  <a:lnTo>
                    <a:pt x="2384" y="1631"/>
                  </a:lnTo>
                  <a:lnTo>
                    <a:pt x="2384" y="1631"/>
                  </a:lnTo>
                  <a:close/>
                  <a:moveTo>
                    <a:pt x="2474" y="1819"/>
                  </a:moveTo>
                  <a:lnTo>
                    <a:pt x="2474" y="1819"/>
                  </a:lnTo>
                  <a:lnTo>
                    <a:pt x="2477" y="1831"/>
                  </a:lnTo>
                  <a:lnTo>
                    <a:pt x="2477" y="1842"/>
                  </a:lnTo>
                  <a:lnTo>
                    <a:pt x="2477" y="1868"/>
                  </a:lnTo>
                  <a:lnTo>
                    <a:pt x="2475" y="1893"/>
                  </a:lnTo>
                  <a:lnTo>
                    <a:pt x="2475" y="1920"/>
                  </a:lnTo>
                  <a:lnTo>
                    <a:pt x="2475" y="1920"/>
                  </a:lnTo>
                  <a:lnTo>
                    <a:pt x="2471" y="1925"/>
                  </a:lnTo>
                  <a:lnTo>
                    <a:pt x="2469" y="1928"/>
                  </a:lnTo>
                  <a:lnTo>
                    <a:pt x="2464" y="1928"/>
                  </a:lnTo>
                  <a:lnTo>
                    <a:pt x="2460" y="1927"/>
                  </a:lnTo>
                  <a:lnTo>
                    <a:pt x="2452" y="1920"/>
                  </a:lnTo>
                  <a:lnTo>
                    <a:pt x="2447" y="1914"/>
                  </a:lnTo>
                  <a:lnTo>
                    <a:pt x="2414" y="1887"/>
                  </a:lnTo>
                  <a:lnTo>
                    <a:pt x="2414" y="1887"/>
                  </a:lnTo>
                  <a:lnTo>
                    <a:pt x="2421" y="1868"/>
                  </a:lnTo>
                  <a:lnTo>
                    <a:pt x="2428" y="1847"/>
                  </a:lnTo>
                  <a:lnTo>
                    <a:pt x="2432" y="1838"/>
                  </a:lnTo>
                  <a:lnTo>
                    <a:pt x="2436" y="1828"/>
                  </a:lnTo>
                  <a:lnTo>
                    <a:pt x="2442" y="1820"/>
                  </a:lnTo>
                  <a:lnTo>
                    <a:pt x="2448" y="1813"/>
                  </a:lnTo>
                  <a:lnTo>
                    <a:pt x="2448" y="1813"/>
                  </a:lnTo>
                  <a:lnTo>
                    <a:pt x="2452" y="1813"/>
                  </a:lnTo>
                  <a:lnTo>
                    <a:pt x="2457" y="1811"/>
                  </a:lnTo>
                  <a:lnTo>
                    <a:pt x="2465" y="1810"/>
                  </a:lnTo>
                  <a:lnTo>
                    <a:pt x="2469" y="1810"/>
                  </a:lnTo>
                  <a:lnTo>
                    <a:pt x="2471" y="1811"/>
                  </a:lnTo>
                  <a:lnTo>
                    <a:pt x="2473" y="1814"/>
                  </a:lnTo>
                  <a:lnTo>
                    <a:pt x="2474" y="1819"/>
                  </a:lnTo>
                  <a:lnTo>
                    <a:pt x="2474" y="1819"/>
                  </a:lnTo>
                  <a:close/>
                  <a:moveTo>
                    <a:pt x="2450" y="1772"/>
                  </a:moveTo>
                  <a:lnTo>
                    <a:pt x="2450" y="1772"/>
                  </a:lnTo>
                  <a:lnTo>
                    <a:pt x="2457" y="1753"/>
                  </a:lnTo>
                  <a:lnTo>
                    <a:pt x="2462" y="1744"/>
                  </a:lnTo>
                  <a:lnTo>
                    <a:pt x="2468" y="1736"/>
                  </a:lnTo>
                  <a:lnTo>
                    <a:pt x="2468" y="1736"/>
                  </a:lnTo>
                  <a:lnTo>
                    <a:pt x="2474" y="1737"/>
                  </a:lnTo>
                  <a:lnTo>
                    <a:pt x="2475" y="1739"/>
                  </a:lnTo>
                  <a:lnTo>
                    <a:pt x="2477" y="1742"/>
                  </a:lnTo>
                  <a:lnTo>
                    <a:pt x="2475" y="1772"/>
                  </a:lnTo>
                  <a:lnTo>
                    <a:pt x="2475" y="1772"/>
                  </a:lnTo>
                  <a:lnTo>
                    <a:pt x="2469" y="1773"/>
                  </a:lnTo>
                  <a:lnTo>
                    <a:pt x="2462" y="1773"/>
                  </a:lnTo>
                  <a:lnTo>
                    <a:pt x="2456" y="1772"/>
                  </a:lnTo>
                  <a:lnTo>
                    <a:pt x="2450" y="1772"/>
                  </a:lnTo>
                  <a:lnTo>
                    <a:pt x="2450" y="1772"/>
                  </a:lnTo>
                  <a:close/>
                  <a:moveTo>
                    <a:pt x="2387" y="1970"/>
                  </a:moveTo>
                  <a:lnTo>
                    <a:pt x="2387" y="1970"/>
                  </a:lnTo>
                  <a:lnTo>
                    <a:pt x="2391" y="1964"/>
                  </a:lnTo>
                  <a:lnTo>
                    <a:pt x="2392" y="1957"/>
                  </a:lnTo>
                  <a:lnTo>
                    <a:pt x="2396" y="1943"/>
                  </a:lnTo>
                  <a:lnTo>
                    <a:pt x="2400" y="1929"/>
                  </a:lnTo>
                  <a:lnTo>
                    <a:pt x="2402" y="1923"/>
                  </a:lnTo>
                  <a:lnTo>
                    <a:pt x="2406" y="1916"/>
                  </a:lnTo>
                  <a:lnTo>
                    <a:pt x="2453" y="1952"/>
                  </a:lnTo>
                  <a:lnTo>
                    <a:pt x="2447" y="1970"/>
                  </a:lnTo>
                  <a:lnTo>
                    <a:pt x="2387" y="1970"/>
                  </a:lnTo>
                  <a:close/>
                  <a:moveTo>
                    <a:pt x="2437" y="2009"/>
                  </a:moveTo>
                  <a:lnTo>
                    <a:pt x="2437" y="2015"/>
                  </a:lnTo>
                  <a:lnTo>
                    <a:pt x="2437" y="2015"/>
                  </a:lnTo>
                  <a:lnTo>
                    <a:pt x="2421" y="2015"/>
                  </a:lnTo>
                  <a:lnTo>
                    <a:pt x="2404" y="2015"/>
                  </a:lnTo>
                  <a:lnTo>
                    <a:pt x="2387" y="2015"/>
                  </a:lnTo>
                  <a:lnTo>
                    <a:pt x="2370" y="2016"/>
                  </a:lnTo>
                  <a:lnTo>
                    <a:pt x="2370" y="2016"/>
                  </a:lnTo>
                  <a:lnTo>
                    <a:pt x="2372" y="2012"/>
                  </a:lnTo>
                  <a:lnTo>
                    <a:pt x="2373" y="2009"/>
                  </a:lnTo>
                  <a:lnTo>
                    <a:pt x="2375" y="2007"/>
                  </a:lnTo>
                  <a:lnTo>
                    <a:pt x="2379" y="2005"/>
                  </a:lnTo>
                  <a:lnTo>
                    <a:pt x="2386" y="2002"/>
                  </a:lnTo>
                  <a:lnTo>
                    <a:pt x="2392" y="2001"/>
                  </a:lnTo>
                  <a:lnTo>
                    <a:pt x="2392" y="2001"/>
                  </a:lnTo>
                  <a:lnTo>
                    <a:pt x="2405" y="2001"/>
                  </a:lnTo>
                  <a:lnTo>
                    <a:pt x="2416" y="2002"/>
                  </a:lnTo>
                  <a:lnTo>
                    <a:pt x="2428" y="2003"/>
                  </a:lnTo>
                  <a:lnTo>
                    <a:pt x="2433" y="2006"/>
                  </a:lnTo>
                  <a:lnTo>
                    <a:pt x="2437" y="2009"/>
                  </a:lnTo>
                  <a:lnTo>
                    <a:pt x="2437" y="2009"/>
                  </a:lnTo>
                  <a:close/>
                  <a:moveTo>
                    <a:pt x="2432" y="1771"/>
                  </a:moveTo>
                  <a:lnTo>
                    <a:pt x="2407" y="1773"/>
                  </a:lnTo>
                  <a:lnTo>
                    <a:pt x="2407" y="1773"/>
                  </a:lnTo>
                  <a:lnTo>
                    <a:pt x="2413" y="1760"/>
                  </a:lnTo>
                  <a:lnTo>
                    <a:pt x="2419" y="1749"/>
                  </a:lnTo>
                  <a:lnTo>
                    <a:pt x="2424" y="1742"/>
                  </a:lnTo>
                  <a:lnTo>
                    <a:pt x="2428" y="1739"/>
                  </a:lnTo>
                  <a:lnTo>
                    <a:pt x="2434" y="1733"/>
                  </a:lnTo>
                  <a:lnTo>
                    <a:pt x="2441" y="1731"/>
                  </a:lnTo>
                  <a:lnTo>
                    <a:pt x="2441" y="1731"/>
                  </a:lnTo>
                  <a:lnTo>
                    <a:pt x="2439" y="1740"/>
                  </a:lnTo>
                  <a:lnTo>
                    <a:pt x="2437" y="1750"/>
                  </a:lnTo>
                  <a:lnTo>
                    <a:pt x="2433" y="1760"/>
                  </a:lnTo>
                  <a:lnTo>
                    <a:pt x="2432" y="1771"/>
                  </a:lnTo>
                  <a:lnTo>
                    <a:pt x="2432" y="1771"/>
                  </a:lnTo>
                  <a:close/>
                  <a:moveTo>
                    <a:pt x="2413" y="1817"/>
                  </a:moveTo>
                  <a:lnTo>
                    <a:pt x="2413" y="1817"/>
                  </a:lnTo>
                  <a:lnTo>
                    <a:pt x="2409" y="1829"/>
                  </a:lnTo>
                  <a:lnTo>
                    <a:pt x="2402" y="1843"/>
                  </a:lnTo>
                  <a:lnTo>
                    <a:pt x="2396" y="1856"/>
                  </a:lnTo>
                  <a:lnTo>
                    <a:pt x="2388" y="1868"/>
                  </a:lnTo>
                  <a:lnTo>
                    <a:pt x="2388" y="1868"/>
                  </a:lnTo>
                  <a:lnTo>
                    <a:pt x="2382" y="1865"/>
                  </a:lnTo>
                  <a:lnTo>
                    <a:pt x="2378" y="1861"/>
                  </a:lnTo>
                  <a:lnTo>
                    <a:pt x="2377" y="1858"/>
                  </a:lnTo>
                  <a:lnTo>
                    <a:pt x="2377" y="1852"/>
                  </a:lnTo>
                  <a:lnTo>
                    <a:pt x="2379" y="1847"/>
                  </a:lnTo>
                  <a:lnTo>
                    <a:pt x="2382" y="1843"/>
                  </a:lnTo>
                  <a:lnTo>
                    <a:pt x="2387" y="1833"/>
                  </a:lnTo>
                  <a:lnTo>
                    <a:pt x="2387" y="1833"/>
                  </a:lnTo>
                  <a:lnTo>
                    <a:pt x="2391" y="1829"/>
                  </a:lnTo>
                  <a:lnTo>
                    <a:pt x="2393" y="1824"/>
                  </a:lnTo>
                  <a:lnTo>
                    <a:pt x="2398" y="1811"/>
                  </a:lnTo>
                  <a:lnTo>
                    <a:pt x="2401" y="1806"/>
                  </a:lnTo>
                  <a:lnTo>
                    <a:pt x="2402" y="1805"/>
                  </a:lnTo>
                  <a:lnTo>
                    <a:pt x="2404" y="1805"/>
                  </a:lnTo>
                  <a:lnTo>
                    <a:pt x="2406" y="1806"/>
                  </a:lnTo>
                  <a:lnTo>
                    <a:pt x="2407" y="1808"/>
                  </a:lnTo>
                  <a:lnTo>
                    <a:pt x="2413" y="1817"/>
                  </a:lnTo>
                  <a:lnTo>
                    <a:pt x="2413" y="1817"/>
                  </a:lnTo>
                  <a:close/>
                  <a:moveTo>
                    <a:pt x="2379" y="1896"/>
                  </a:moveTo>
                  <a:lnTo>
                    <a:pt x="2379" y="1896"/>
                  </a:lnTo>
                  <a:lnTo>
                    <a:pt x="2379" y="1906"/>
                  </a:lnTo>
                  <a:lnTo>
                    <a:pt x="2378" y="1915"/>
                  </a:lnTo>
                  <a:lnTo>
                    <a:pt x="2373" y="1932"/>
                  </a:lnTo>
                  <a:lnTo>
                    <a:pt x="2366" y="1947"/>
                  </a:lnTo>
                  <a:lnTo>
                    <a:pt x="2361" y="1964"/>
                  </a:lnTo>
                  <a:lnTo>
                    <a:pt x="2361" y="1964"/>
                  </a:lnTo>
                  <a:lnTo>
                    <a:pt x="2359" y="1966"/>
                  </a:lnTo>
                  <a:lnTo>
                    <a:pt x="2356" y="1969"/>
                  </a:lnTo>
                  <a:lnTo>
                    <a:pt x="2349" y="1970"/>
                  </a:lnTo>
                  <a:lnTo>
                    <a:pt x="2341" y="1970"/>
                  </a:lnTo>
                  <a:lnTo>
                    <a:pt x="2333" y="1970"/>
                  </a:lnTo>
                  <a:lnTo>
                    <a:pt x="2333" y="1970"/>
                  </a:lnTo>
                  <a:lnTo>
                    <a:pt x="2333" y="1960"/>
                  </a:lnTo>
                  <a:lnTo>
                    <a:pt x="2334" y="1950"/>
                  </a:lnTo>
                  <a:lnTo>
                    <a:pt x="2337" y="1941"/>
                  </a:lnTo>
                  <a:lnTo>
                    <a:pt x="2341" y="1932"/>
                  </a:lnTo>
                  <a:lnTo>
                    <a:pt x="2349" y="1914"/>
                  </a:lnTo>
                  <a:lnTo>
                    <a:pt x="2352" y="1905"/>
                  </a:lnTo>
                  <a:lnTo>
                    <a:pt x="2355" y="1896"/>
                  </a:lnTo>
                  <a:lnTo>
                    <a:pt x="2355" y="1896"/>
                  </a:lnTo>
                  <a:lnTo>
                    <a:pt x="2361" y="1891"/>
                  </a:lnTo>
                  <a:lnTo>
                    <a:pt x="2365" y="1888"/>
                  </a:lnTo>
                  <a:lnTo>
                    <a:pt x="2368" y="1887"/>
                  </a:lnTo>
                  <a:lnTo>
                    <a:pt x="2368" y="1887"/>
                  </a:lnTo>
                  <a:lnTo>
                    <a:pt x="2370" y="1891"/>
                  </a:lnTo>
                  <a:lnTo>
                    <a:pt x="2373" y="1893"/>
                  </a:lnTo>
                  <a:lnTo>
                    <a:pt x="2375" y="1895"/>
                  </a:lnTo>
                  <a:lnTo>
                    <a:pt x="2379" y="1896"/>
                  </a:lnTo>
                  <a:lnTo>
                    <a:pt x="2379" y="1896"/>
                  </a:lnTo>
                  <a:close/>
                  <a:moveTo>
                    <a:pt x="2334" y="2005"/>
                  </a:moveTo>
                  <a:lnTo>
                    <a:pt x="2334" y="2005"/>
                  </a:lnTo>
                  <a:lnTo>
                    <a:pt x="2333" y="2010"/>
                  </a:lnTo>
                  <a:lnTo>
                    <a:pt x="2329" y="2014"/>
                  </a:lnTo>
                  <a:lnTo>
                    <a:pt x="2326" y="2017"/>
                  </a:lnTo>
                  <a:lnTo>
                    <a:pt x="2322" y="2017"/>
                  </a:lnTo>
                  <a:lnTo>
                    <a:pt x="2310" y="2017"/>
                  </a:lnTo>
                  <a:lnTo>
                    <a:pt x="2310" y="2017"/>
                  </a:lnTo>
                  <a:lnTo>
                    <a:pt x="2315" y="2012"/>
                  </a:lnTo>
                  <a:lnTo>
                    <a:pt x="2320" y="2006"/>
                  </a:lnTo>
                  <a:lnTo>
                    <a:pt x="2323" y="2005"/>
                  </a:lnTo>
                  <a:lnTo>
                    <a:pt x="2327" y="2003"/>
                  </a:lnTo>
                  <a:lnTo>
                    <a:pt x="2331" y="2003"/>
                  </a:lnTo>
                  <a:lnTo>
                    <a:pt x="2334" y="2005"/>
                  </a:lnTo>
                  <a:lnTo>
                    <a:pt x="2334" y="2005"/>
                  </a:lnTo>
                  <a:close/>
                  <a:moveTo>
                    <a:pt x="2297" y="1971"/>
                  </a:moveTo>
                  <a:lnTo>
                    <a:pt x="2180" y="1971"/>
                  </a:lnTo>
                  <a:lnTo>
                    <a:pt x="2180" y="1971"/>
                  </a:lnTo>
                  <a:lnTo>
                    <a:pt x="2173" y="1930"/>
                  </a:lnTo>
                  <a:lnTo>
                    <a:pt x="2164" y="1890"/>
                  </a:lnTo>
                  <a:lnTo>
                    <a:pt x="2158" y="1847"/>
                  </a:lnTo>
                  <a:lnTo>
                    <a:pt x="2155" y="1826"/>
                  </a:lnTo>
                  <a:lnTo>
                    <a:pt x="2154" y="1804"/>
                  </a:lnTo>
                  <a:lnTo>
                    <a:pt x="2260" y="1805"/>
                  </a:lnTo>
                  <a:lnTo>
                    <a:pt x="2260" y="1805"/>
                  </a:lnTo>
                  <a:lnTo>
                    <a:pt x="2271" y="1814"/>
                  </a:lnTo>
                  <a:lnTo>
                    <a:pt x="2282" y="1823"/>
                  </a:lnTo>
                  <a:lnTo>
                    <a:pt x="2305" y="1838"/>
                  </a:lnTo>
                  <a:lnTo>
                    <a:pt x="2315" y="1846"/>
                  </a:lnTo>
                  <a:lnTo>
                    <a:pt x="2326" y="1855"/>
                  </a:lnTo>
                  <a:lnTo>
                    <a:pt x="2334" y="1865"/>
                  </a:lnTo>
                  <a:lnTo>
                    <a:pt x="2341" y="1877"/>
                  </a:lnTo>
                  <a:lnTo>
                    <a:pt x="2341" y="1877"/>
                  </a:lnTo>
                  <a:lnTo>
                    <a:pt x="2297" y="1971"/>
                  </a:lnTo>
                  <a:lnTo>
                    <a:pt x="2297" y="1971"/>
                  </a:lnTo>
                  <a:close/>
                  <a:moveTo>
                    <a:pt x="2277" y="2015"/>
                  </a:moveTo>
                  <a:lnTo>
                    <a:pt x="2277" y="2015"/>
                  </a:lnTo>
                  <a:lnTo>
                    <a:pt x="2253" y="2015"/>
                  </a:lnTo>
                  <a:lnTo>
                    <a:pt x="2231" y="2016"/>
                  </a:lnTo>
                  <a:lnTo>
                    <a:pt x="2210" y="2016"/>
                  </a:lnTo>
                  <a:lnTo>
                    <a:pt x="2201" y="2016"/>
                  </a:lnTo>
                  <a:lnTo>
                    <a:pt x="2192" y="2014"/>
                  </a:lnTo>
                  <a:lnTo>
                    <a:pt x="2199" y="2003"/>
                  </a:lnTo>
                  <a:lnTo>
                    <a:pt x="2267" y="2003"/>
                  </a:lnTo>
                  <a:lnTo>
                    <a:pt x="2267" y="2003"/>
                  </a:lnTo>
                  <a:lnTo>
                    <a:pt x="2271" y="2005"/>
                  </a:lnTo>
                  <a:lnTo>
                    <a:pt x="2274" y="2009"/>
                  </a:lnTo>
                  <a:lnTo>
                    <a:pt x="2276" y="2011"/>
                  </a:lnTo>
                  <a:lnTo>
                    <a:pt x="2277" y="2015"/>
                  </a:lnTo>
                  <a:lnTo>
                    <a:pt x="2277" y="2015"/>
                  </a:lnTo>
                  <a:close/>
                  <a:moveTo>
                    <a:pt x="2158" y="2012"/>
                  </a:moveTo>
                  <a:lnTo>
                    <a:pt x="2158" y="2015"/>
                  </a:lnTo>
                  <a:lnTo>
                    <a:pt x="2158" y="2015"/>
                  </a:lnTo>
                  <a:lnTo>
                    <a:pt x="2153" y="2014"/>
                  </a:lnTo>
                  <a:lnTo>
                    <a:pt x="2146" y="2015"/>
                  </a:lnTo>
                  <a:lnTo>
                    <a:pt x="2137" y="2017"/>
                  </a:lnTo>
                  <a:lnTo>
                    <a:pt x="2127" y="2020"/>
                  </a:lnTo>
                  <a:lnTo>
                    <a:pt x="2121" y="2020"/>
                  </a:lnTo>
                  <a:lnTo>
                    <a:pt x="2114" y="2019"/>
                  </a:lnTo>
                  <a:lnTo>
                    <a:pt x="2111" y="2015"/>
                  </a:lnTo>
                  <a:lnTo>
                    <a:pt x="2111" y="2015"/>
                  </a:lnTo>
                  <a:lnTo>
                    <a:pt x="2113" y="2011"/>
                  </a:lnTo>
                  <a:lnTo>
                    <a:pt x="2116" y="2009"/>
                  </a:lnTo>
                  <a:lnTo>
                    <a:pt x="2122" y="2006"/>
                  </a:lnTo>
                  <a:lnTo>
                    <a:pt x="2136" y="2003"/>
                  </a:lnTo>
                  <a:lnTo>
                    <a:pt x="2136" y="2003"/>
                  </a:lnTo>
                  <a:lnTo>
                    <a:pt x="2143" y="2002"/>
                  </a:lnTo>
                  <a:lnTo>
                    <a:pt x="2150" y="2003"/>
                  </a:lnTo>
                  <a:lnTo>
                    <a:pt x="2154" y="2003"/>
                  </a:lnTo>
                  <a:lnTo>
                    <a:pt x="2157" y="2006"/>
                  </a:lnTo>
                  <a:lnTo>
                    <a:pt x="2158" y="2009"/>
                  </a:lnTo>
                  <a:lnTo>
                    <a:pt x="2158" y="2012"/>
                  </a:lnTo>
                  <a:lnTo>
                    <a:pt x="2158" y="2012"/>
                  </a:lnTo>
                  <a:close/>
                  <a:moveTo>
                    <a:pt x="2104" y="1973"/>
                  </a:moveTo>
                  <a:lnTo>
                    <a:pt x="2104" y="1973"/>
                  </a:lnTo>
                  <a:lnTo>
                    <a:pt x="2102" y="1968"/>
                  </a:lnTo>
                  <a:lnTo>
                    <a:pt x="2100" y="1961"/>
                  </a:lnTo>
                  <a:lnTo>
                    <a:pt x="2099" y="1948"/>
                  </a:lnTo>
                  <a:lnTo>
                    <a:pt x="2100" y="1936"/>
                  </a:lnTo>
                  <a:lnTo>
                    <a:pt x="2102" y="1923"/>
                  </a:lnTo>
                  <a:lnTo>
                    <a:pt x="2102" y="1923"/>
                  </a:lnTo>
                  <a:lnTo>
                    <a:pt x="2117" y="1946"/>
                  </a:lnTo>
                  <a:lnTo>
                    <a:pt x="2125" y="1957"/>
                  </a:lnTo>
                  <a:lnTo>
                    <a:pt x="2134" y="1969"/>
                  </a:lnTo>
                  <a:lnTo>
                    <a:pt x="2134" y="1969"/>
                  </a:lnTo>
                  <a:lnTo>
                    <a:pt x="2132" y="1970"/>
                  </a:lnTo>
                  <a:lnTo>
                    <a:pt x="2129" y="1971"/>
                  </a:lnTo>
                  <a:lnTo>
                    <a:pt x="2121" y="1973"/>
                  </a:lnTo>
                  <a:lnTo>
                    <a:pt x="2112" y="1973"/>
                  </a:lnTo>
                  <a:lnTo>
                    <a:pt x="2104" y="1973"/>
                  </a:lnTo>
                  <a:lnTo>
                    <a:pt x="2104" y="1973"/>
                  </a:lnTo>
                  <a:close/>
                  <a:moveTo>
                    <a:pt x="2845" y="1153"/>
                  </a:moveTo>
                  <a:lnTo>
                    <a:pt x="2845" y="1153"/>
                  </a:lnTo>
                  <a:lnTo>
                    <a:pt x="2848" y="1155"/>
                  </a:lnTo>
                  <a:lnTo>
                    <a:pt x="2853" y="1158"/>
                  </a:lnTo>
                  <a:lnTo>
                    <a:pt x="2858" y="1159"/>
                  </a:lnTo>
                  <a:lnTo>
                    <a:pt x="2860" y="1159"/>
                  </a:lnTo>
                  <a:lnTo>
                    <a:pt x="2863" y="1158"/>
                  </a:lnTo>
                  <a:lnTo>
                    <a:pt x="2882" y="1135"/>
                  </a:lnTo>
                  <a:lnTo>
                    <a:pt x="2882" y="1135"/>
                  </a:lnTo>
                  <a:lnTo>
                    <a:pt x="2888" y="1150"/>
                  </a:lnTo>
                  <a:lnTo>
                    <a:pt x="2894" y="1167"/>
                  </a:lnTo>
                  <a:lnTo>
                    <a:pt x="2903" y="1201"/>
                  </a:lnTo>
                  <a:lnTo>
                    <a:pt x="2823" y="1228"/>
                  </a:lnTo>
                  <a:lnTo>
                    <a:pt x="2823" y="1228"/>
                  </a:lnTo>
                  <a:lnTo>
                    <a:pt x="2818" y="1233"/>
                  </a:lnTo>
                  <a:lnTo>
                    <a:pt x="2814" y="1238"/>
                  </a:lnTo>
                  <a:lnTo>
                    <a:pt x="2813" y="1242"/>
                  </a:lnTo>
                  <a:lnTo>
                    <a:pt x="2813" y="1246"/>
                  </a:lnTo>
                  <a:lnTo>
                    <a:pt x="2813" y="1249"/>
                  </a:lnTo>
                  <a:lnTo>
                    <a:pt x="2814" y="1252"/>
                  </a:lnTo>
                  <a:lnTo>
                    <a:pt x="2814" y="1252"/>
                  </a:lnTo>
                  <a:lnTo>
                    <a:pt x="2819" y="1254"/>
                  </a:lnTo>
                  <a:lnTo>
                    <a:pt x="2825" y="1255"/>
                  </a:lnTo>
                  <a:lnTo>
                    <a:pt x="2828" y="1255"/>
                  </a:lnTo>
                  <a:lnTo>
                    <a:pt x="2833" y="1254"/>
                  </a:lnTo>
                  <a:lnTo>
                    <a:pt x="2842" y="1250"/>
                  </a:lnTo>
                  <a:lnTo>
                    <a:pt x="2846" y="1249"/>
                  </a:lnTo>
                  <a:lnTo>
                    <a:pt x="2851" y="1249"/>
                  </a:lnTo>
                  <a:lnTo>
                    <a:pt x="2913" y="1229"/>
                  </a:lnTo>
                  <a:lnTo>
                    <a:pt x="2917" y="1237"/>
                  </a:lnTo>
                  <a:lnTo>
                    <a:pt x="2917" y="1237"/>
                  </a:lnTo>
                  <a:lnTo>
                    <a:pt x="2890" y="1244"/>
                  </a:lnTo>
                  <a:lnTo>
                    <a:pt x="2865" y="1250"/>
                  </a:lnTo>
                  <a:lnTo>
                    <a:pt x="2814" y="1267"/>
                  </a:lnTo>
                  <a:lnTo>
                    <a:pt x="2814" y="1267"/>
                  </a:lnTo>
                  <a:lnTo>
                    <a:pt x="2809" y="1272"/>
                  </a:lnTo>
                  <a:lnTo>
                    <a:pt x="2804" y="1277"/>
                  </a:lnTo>
                  <a:lnTo>
                    <a:pt x="2801" y="1283"/>
                  </a:lnTo>
                  <a:lnTo>
                    <a:pt x="2799" y="1290"/>
                  </a:lnTo>
                  <a:lnTo>
                    <a:pt x="2795" y="1304"/>
                  </a:lnTo>
                  <a:lnTo>
                    <a:pt x="2793" y="1311"/>
                  </a:lnTo>
                  <a:lnTo>
                    <a:pt x="2789" y="1316"/>
                  </a:lnTo>
                  <a:lnTo>
                    <a:pt x="2789" y="1316"/>
                  </a:lnTo>
                  <a:lnTo>
                    <a:pt x="2785" y="1346"/>
                  </a:lnTo>
                  <a:lnTo>
                    <a:pt x="2781" y="1375"/>
                  </a:lnTo>
                  <a:lnTo>
                    <a:pt x="2780" y="1405"/>
                  </a:lnTo>
                  <a:lnTo>
                    <a:pt x="2780" y="1434"/>
                  </a:lnTo>
                  <a:lnTo>
                    <a:pt x="2781" y="1464"/>
                  </a:lnTo>
                  <a:lnTo>
                    <a:pt x="2782" y="1493"/>
                  </a:lnTo>
                  <a:lnTo>
                    <a:pt x="2786" y="1522"/>
                  </a:lnTo>
                  <a:lnTo>
                    <a:pt x="2791" y="1552"/>
                  </a:lnTo>
                  <a:lnTo>
                    <a:pt x="2791" y="1552"/>
                  </a:lnTo>
                  <a:lnTo>
                    <a:pt x="2798" y="1574"/>
                  </a:lnTo>
                  <a:lnTo>
                    <a:pt x="2804" y="1594"/>
                  </a:lnTo>
                  <a:lnTo>
                    <a:pt x="2812" y="1614"/>
                  </a:lnTo>
                  <a:lnTo>
                    <a:pt x="2821" y="1634"/>
                  </a:lnTo>
                  <a:lnTo>
                    <a:pt x="2831" y="1653"/>
                  </a:lnTo>
                  <a:lnTo>
                    <a:pt x="2841" y="1671"/>
                  </a:lnTo>
                  <a:lnTo>
                    <a:pt x="2854" y="1689"/>
                  </a:lnTo>
                  <a:lnTo>
                    <a:pt x="2867" y="1707"/>
                  </a:lnTo>
                  <a:lnTo>
                    <a:pt x="2867" y="1707"/>
                  </a:lnTo>
                  <a:lnTo>
                    <a:pt x="2871" y="1709"/>
                  </a:lnTo>
                  <a:lnTo>
                    <a:pt x="2876" y="1712"/>
                  </a:lnTo>
                  <a:lnTo>
                    <a:pt x="2886" y="1714"/>
                  </a:lnTo>
                  <a:lnTo>
                    <a:pt x="2896" y="1713"/>
                  </a:lnTo>
                  <a:lnTo>
                    <a:pt x="2908" y="1712"/>
                  </a:lnTo>
                  <a:lnTo>
                    <a:pt x="2908" y="1712"/>
                  </a:lnTo>
                  <a:lnTo>
                    <a:pt x="2910" y="1709"/>
                  </a:lnTo>
                  <a:lnTo>
                    <a:pt x="2912" y="1705"/>
                  </a:lnTo>
                  <a:lnTo>
                    <a:pt x="2910" y="1701"/>
                  </a:lnTo>
                  <a:lnTo>
                    <a:pt x="2910" y="1699"/>
                  </a:lnTo>
                  <a:lnTo>
                    <a:pt x="2910" y="1699"/>
                  </a:lnTo>
                  <a:lnTo>
                    <a:pt x="2913" y="1704"/>
                  </a:lnTo>
                  <a:lnTo>
                    <a:pt x="2918" y="1707"/>
                  </a:lnTo>
                  <a:lnTo>
                    <a:pt x="2923" y="1709"/>
                  </a:lnTo>
                  <a:lnTo>
                    <a:pt x="2928" y="1709"/>
                  </a:lnTo>
                  <a:lnTo>
                    <a:pt x="2940" y="1709"/>
                  </a:lnTo>
                  <a:lnTo>
                    <a:pt x="2952" y="1708"/>
                  </a:lnTo>
                  <a:lnTo>
                    <a:pt x="2964" y="1708"/>
                  </a:lnTo>
                  <a:lnTo>
                    <a:pt x="2969" y="1708"/>
                  </a:lnTo>
                  <a:lnTo>
                    <a:pt x="2974" y="1709"/>
                  </a:lnTo>
                  <a:lnTo>
                    <a:pt x="2978" y="1712"/>
                  </a:lnTo>
                  <a:lnTo>
                    <a:pt x="2982" y="1714"/>
                  </a:lnTo>
                  <a:lnTo>
                    <a:pt x="2984" y="1719"/>
                  </a:lnTo>
                  <a:lnTo>
                    <a:pt x="2986" y="1727"/>
                  </a:lnTo>
                  <a:lnTo>
                    <a:pt x="2986" y="1727"/>
                  </a:lnTo>
                  <a:lnTo>
                    <a:pt x="2992" y="1736"/>
                  </a:lnTo>
                  <a:lnTo>
                    <a:pt x="2997" y="1748"/>
                  </a:lnTo>
                  <a:lnTo>
                    <a:pt x="2999" y="1759"/>
                  </a:lnTo>
                  <a:lnTo>
                    <a:pt x="2999" y="1771"/>
                  </a:lnTo>
                  <a:lnTo>
                    <a:pt x="2999" y="1771"/>
                  </a:lnTo>
                  <a:lnTo>
                    <a:pt x="2983" y="1773"/>
                  </a:lnTo>
                  <a:lnTo>
                    <a:pt x="2967" y="1774"/>
                  </a:lnTo>
                  <a:lnTo>
                    <a:pt x="2950" y="1773"/>
                  </a:lnTo>
                  <a:lnTo>
                    <a:pt x="2933" y="1771"/>
                  </a:lnTo>
                  <a:lnTo>
                    <a:pt x="2933" y="1771"/>
                  </a:lnTo>
                  <a:lnTo>
                    <a:pt x="2917" y="1760"/>
                  </a:lnTo>
                  <a:lnTo>
                    <a:pt x="2901" y="1749"/>
                  </a:lnTo>
                  <a:lnTo>
                    <a:pt x="2886" y="1737"/>
                  </a:lnTo>
                  <a:lnTo>
                    <a:pt x="2871" y="1723"/>
                  </a:lnTo>
                  <a:lnTo>
                    <a:pt x="2857" y="1709"/>
                  </a:lnTo>
                  <a:lnTo>
                    <a:pt x="2844" y="1695"/>
                  </a:lnTo>
                  <a:lnTo>
                    <a:pt x="2832" y="1680"/>
                  </a:lnTo>
                  <a:lnTo>
                    <a:pt x="2822" y="1663"/>
                  </a:lnTo>
                  <a:lnTo>
                    <a:pt x="2822" y="1663"/>
                  </a:lnTo>
                  <a:lnTo>
                    <a:pt x="2822" y="1661"/>
                  </a:lnTo>
                  <a:lnTo>
                    <a:pt x="2822" y="1659"/>
                  </a:lnTo>
                  <a:lnTo>
                    <a:pt x="2819" y="1658"/>
                  </a:lnTo>
                  <a:lnTo>
                    <a:pt x="2817" y="1658"/>
                  </a:lnTo>
                  <a:lnTo>
                    <a:pt x="2816" y="1657"/>
                  </a:lnTo>
                  <a:lnTo>
                    <a:pt x="2814" y="1655"/>
                  </a:lnTo>
                  <a:lnTo>
                    <a:pt x="2814" y="1655"/>
                  </a:lnTo>
                  <a:lnTo>
                    <a:pt x="2800" y="1620"/>
                  </a:lnTo>
                  <a:lnTo>
                    <a:pt x="2787" y="1583"/>
                  </a:lnTo>
                  <a:lnTo>
                    <a:pt x="2781" y="1563"/>
                  </a:lnTo>
                  <a:lnTo>
                    <a:pt x="2776" y="1544"/>
                  </a:lnTo>
                  <a:lnTo>
                    <a:pt x="2772" y="1524"/>
                  </a:lnTo>
                  <a:lnTo>
                    <a:pt x="2768" y="1503"/>
                  </a:lnTo>
                  <a:lnTo>
                    <a:pt x="2770" y="1503"/>
                  </a:lnTo>
                  <a:lnTo>
                    <a:pt x="2770" y="1503"/>
                  </a:lnTo>
                  <a:lnTo>
                    <a:pt x="2768" y="1487"/>
                  </a:lnTo>
                  <a:lnTo>
                    <a:pt x="2767" y="1469"/>
                  </a:lnTo>
                  <a:lnTo>
                    <a:pt x="2766" y="1434"/>
                  </a:lnTo>
                  <a:lnTo>
                    <a:pt x="2768" y="1400"/>
                  </a:lnTo>
                  <a:lnTo>
                    <a:pt x="2773" y="1365"/>
                  </a:lnTo>
                  <a:lnTo>
                    <a:pt x="2780" y="1331"/>
                  </a:lnTo>
                  <a:lnTo>
                    <a:pt x="2789" y="1297"/>
                  </a:lnTo>
                  <a:lnTo>
                    <a:pt x="2800" y="1265"/>
                  </a:lnTo>
                  <a:lnTo>
                    <a:pt x="2812" y="1233"/>
                  </a:lnTo>
                  <a:lnTo>
                    <a:pt x="2812" y="1233"/>
                  </a:lnTo>
                  <a:lnTo>
                    <a:pt x="2819" y="1217"/>
                  </a:lnTo>
                  <a:lnTo>
                    <a:pt x="2825" y="1199"/>
                  </a:lnTo>
                  <a:lnTo>
                    <a:pt x="2832" y="1181"/>
                  </a:lnTo>
                  <a:lnTo>
                    <a:pt x="2837" y="1172"/>
                  </a:lnTo>
                  <a:lnTo>
                    <a:pt x="2842" y="1164"/>
                  </a:lnTo>
                  <a:lnTo>
                    <a:pt x="2842" y="1164"/>
                  </a:lnTo>
                  <a:lnTo>
                    <a:pt x="2842" y="1160"/>
                  </a:lnTo>
                  <a:lnTo>
                    <a:pt x="2842" y="1158"/>
                  </a:lnTo>
                  <a:lnTo>
                    <a:pt x="2844" y="1155"/>
                  </a:lnTo>
                  <a:lnTo>
                    <a:pt x="2845" y="1153"/>
                  </a:lnTo>
                  <a:lnTo>
                    <a:pt x="2845" y="1153"/>
                  </a:lnTo>
                  <a:close/>
                  <a:moveTo>
                    <a:pt x="2851" y="1139"/>
                  </a:moveTo>
                  <a:lnTo>
                    <a:pt x="2857" y="1131"/>
                  </a:lnTo>
                  <a:lnTo>
                    <a:pt x="2851" y="1139"/>
                  </a:lnTo>
                  <a:close/>
                  <a:moveTo>
                    <a:pt x="2707" y="829"/>
                  </a:moveTo>
                  <a:lnTo>
                    <a:pt x="2707" y="829"/>
                  </a:lnTo>
                  <a:lnTo>
                    <a:pt x="2695" y="810"/>
                  </a:lnTo>
                  <a:lnTo>
                    <a:pt x="2690" y="798"/>
                  </a:lnTo>
                  <a:lnTo>
                    <a:pt x="2686" y="788"/>
                  </a:lnTo>
                  <a:lnTo>
                    <a:pt x="2684" y="777"/>
                  </a:lnTo>
                  <a:lnTo>
                    <a:pt x="2681" y="764"/>
                  </a:lnTo>
                  <a:lnTo>
                    <a:pt x="2680" y="752"/>
                  </a:lnTo>
                  <a:lnTo>
                    <a:pt x="2681" y="738"/>
                  </a:lnTo>
                  <a:lnTo>
                    <a:pt x="2681" y="738"/>
                  </a:lnTo>
                  <a:lnTo>
                    <a:pt x="2686" y="731"/>
                  </a:lnTo>
                  <a:lnTo>
                    <a:pt x="2690" y="728"/>
                  </a:lnTo>
                  <a:lnTo>
                    <a:pt x="2691" y="728"/>
                  </a:lnTo>
                  <a:lnTo>
                    <a:pt x="2695" y="728"/>
                  </a:lnTo>
                  <a:lnTo>
                    <a:pt x="2695" y="728"/>
                  </a:lnTo>
                  <a:lnTo>
                    <a:pt x="2704" y="734"/>
                  </a:lnTo>
                  <a:lnTo>
                    <a:pt x="2712" y="742"/>
                  </a:lnTo>
                  <a:lnTo>
                    <a:pt x="2718" y="750"/>
                  </a:lnTo>
                  <a:lnTo>
                    <a:pt x="2725" y="759"/>
                  </a:lnTo>
                  <a:lnTo>
                    <a:pt x="2736" y="777"/>
                  </a:lnTo>
                  <a:lnTo>
                    <a:pt x="2744" y="784"/>
                  </a:lnTo>
                  <a:lnTo>
                    <a:pt x="2750" y="793"/>
                  </a:lnTo>
                  <a:lnTo>
                    <a:pt x="2750" y="793"/>
                  </a:lnTo>
                  <a:lnTo>
                    <a:pt x="2761" y="812"/>
                  </a:lnTo>
                  <a:lnTo>
                    <a:pt x="2772" y="830"/>
                  </a:lnTo>
                  <a:lnTo>
                    <a:pt x="2785" y="850"/>
                  </a:lnTo>
                  <a:lnTo>
                    <a:pt x="2798" y="866"/>
                  </a:lnTo>
                  <a:lnTo>
                    <a:pt x="2825" y="902"/>
                  </a:lnTo>
                  <a:lnTo>
                    <a:pt x="2837" y="920"/>
                  </a:lnTo>
                  <a:lnTo>
                    <a:pt x="2849" y="938"/>
                  </a:lnTo>
                  <a:lnTo>
                    <a:pt x="2849" y="938"/>
                  </a:lnTo>
                  <a:lnTo>
                    <a:pt x="2858" y="954"/>
                  </a:lnTo>
                  <a:lnTo>
                    <a:pt x="2867" y="971"/>
                  </a:lnTo>
                  <a:lnTo>
                    <a:pt x="2887" y="1002"/>
                  </a:lnTo>
                  <a:lnTo>
                    <a:pt x="2887" y="1002"/>
                  </a:lnTo>
                  <a:lnTo>
                    <a:pt x="2887" y="1009"/>
                  </a:lnTo>
                  <a:lnTo>
                    <a:pt x="2886" y="1013"/>
                  </a:lnTo>
                  <a:lnTo>
                    <a:pt x="2882" y="1016"/>
                  </a:lnTo>
                  <a:lnTo>
                    <a:pt x="2876" y="1012"/>
                  </a:lnTo>
                  <a:lnTo>
                    <a:pt x="2876" y="1012"/>
                  </a:lnTo>
                  <a:lnTo>
                    <a:pt x="2854" y="990"/>
                  </a:lnTo>
                  <a:lnTo>
                    <a:pt x="2832" y="967"/>
                  </a:lnTo>
                  <a:lnTo>
                    <a:pt x="2787" y="922"/>
                  </a:lnTo>
                  <a:lnTo>
                    <a:pt x="2766" y="901"/>
                  </a:lnTo>
                  <a:lnTo>
                    <a:pt x="2744" y="878"/>
                  </a:lnTo>
                  <a:lnTo>
                    <a:pt x="2725" y="853"/>
                  </a:lnTo>
                  <a:lnTo>
                    <a:pt x="2707" y="829"/>
                  </a:lnTo>
                  <a:lnTo>
                    <a:pt x="2707" y="829"/>
                  </a:lnTo>
                  <a:close/>
                  <a:moveTo>
                    <a:pt x="2845" y="1029"/>
                  </a:moveTo>
                  <a:lnTo>
                    <a:pt x="2845" y="1029"/>
                  </a:lnTo>
                  <a:lnTo>
                    <a:pt x="2819" y="1030"/>
                  </a:lnTo>
                  <a:lnTo>
                    <a:pt x="2807" y="1029"/>
                  </a:lnTo>
                  <a:lnTo>
                    <a:pt x="2794" y="1027"/>
                  </a:lnTo>
                  <a:lnTo>
                    <a:pt x="2782" y="1023"/>
                  </a:lnTo>
                  <a:lnTo>
                    <a:pt x="2771" y="1018"/>
                  </a:lnTo>
                  <a:lnTo>
                    <a:pt x="2762" y="1012"/>
                  </a:lnTo>
                  <a:lnTo>
                    <a:pt x="2753" y="1002"/>
                  </a:lnTo>
                  <a:lnTo>
                    <a:pt x="2753" y="1002"/>
                  </a:lnTo>
                  <a:lnTo>
                    <a:pt x="2743" y="989"/>
                  </a:lnTo>
                  <a:lnTo>
                    <a:pt x="2734" y="975"/>
                  </a:lnTo>
                  <a:lnTo>
                    <a:pt x="2726" y="961"/>
                  </a:lnTo>
                  <a:lnTo>
                    <a:pt x="2718" y="945"/>
                  </a:lnTo>
                  <a:lnTo>
                    <a:pt x="2712" y="930"/>
                  </a:lnTo>
                  <a:lnTo>
                    <a:pt x="2708" y="915"/>
                  </a:lnTo>
                  <a:lnTo>
                    <a:pt x="2704" y="897"/>
                  </a:lnTo>
                  <a:lnTo>
                    <a:pt x="2703" y="880"/>
                  </a:lnTo>
                  <a:lnTo>
                    <a:pt x="2712" y="873"/>
                  </a:lnTo>
                  <a:lnTo>
                    <a:pt x="2712" y="873"/>
                  </a:lnTo>
                  <a:lnTo>
                    <a:pt x="2730" y="890"/>
                  </a:lnTo>
                  <a:lnTo>
                    <a:pt x="2748" y="908"/>
                  </a:lnTo>
                  <a:lnTo>
                    <a:pt x="2782" y="945"/>
                  </a:lnTo>
                  <a:lnTo>
                    <a:pt x="2816" y="981"/>
                  </a:lnTo>
                  <a:lnTo>
                    <a:pt x="2833" y="999"/>
                  </a:lnTo>
                  <a:lnTo>
                    <a:pt x="2850" y="1016"/>
                  </a:lnTo>
                  <a:lnTo>
                    <a:pt x="2850" y="1016"/>
                  </a:lnTo>
                  <a:lnTo>
                    <a:pt x="2850" y="1020"/>
                  </a:lnTo>
                  <a:lnTo>
                    <a:pt x="2850" y="1022"/>
                  </a:lnTo>
                  <a:lnTo>
                    <a:pt x="2848" y="1026"/>
                  </a:lnTo>
                  <a:lnTo>
                    <a:pt x="2845" y="1029"/>
                  </a:lnTo>
                  <a:lnTo>
                    <a:pt x="2845" y="1029"/>
                  </a:lnTo>
                  <a:close/>
                  <a:moveTo>
                    <a:pt x="2717" y="705"/>
                  </a:moveTo>
                  <a:lnTo>
                    <a:pt x="2717" y="705"/>
                  </a:lnTo>
                  <a:lnTo>
                    <a:pt x="2713" y="695"/>
                  </a:lnTo>
                  <a:lnTo>
                    <a:pt x="2709" y="683"/>
                  </a:lnTo>
                  <a:lnTo>
                    <a:pt x="2708" y="672"/>
                  </a:lnTo>
                  <a:lnTo>
                    <a:pt x="2708" y="659"/>
                  </a:lnTo>
                  <a:lnTo>
                    <a:pt x="2708" y="646"/>
                  </a:lnTo>
                  <a:lnTo>
                    <a:pt x="2709" y="635"/>
                  </a:lnTo>
                  <a:lnTo>
                    <a:pt x="2713" y="612"/>
                  </a:lnTo>
                  <a:lnTo>
                    <a:pt x="2713" y="612"/>
                  </a:lnTo>
                  <a:lnTo>
                    <a:pt x="2716" y="597"/>
                  </a:lnTo>
                  <a:lnTo>
                    <a:pt x="2718" y="585"/>
                  </a:lnTo>
                  <a:lnTo>
                    <a:pt x="2722" y="573"/>
                  </a:lnTo>
                  <a:lnTo>
                    <a:pt x="2726" y="562"/>
                  </a:lnTo>
                  <a:lnTo>
                    <a:pt x="2738" y="540"/>
                  </a:lnTo>
                  <a:lnTo>
                    <a:pt x="2750" y="518"/>
                  </a:lnTo>
                  <a:lnTo>
                    <a:pt x="2754" y="518"/>
                  </a:lnTo>
                  <a:lnTo>
                    <a:pt x="2754" y="518"/>
                  </a:lnTo>
                  <a:lnTo>
                    <a:pt x="2766" y="545"/>
                  </a:lnTo>
                  <a:lnTo>
                    <a:pt x="2776" y="572"/>
                  </a:lnTo>
                  <a:lnTo>
                    <a:pt x="2796" y="627"/>
                  </a:lnTo>
                  <a:lnTo>
                    <a:pt x="2807" y="654"/>
                  </a:lnTo>
                  <a:lnTo>
                    <a:pt x="2818" y="681"/>
                  </a:lnTo>
                  <a:lnTo>
                    <a:pt x="2830" y="706"/>
                  </a:lnTo>
                  <a:lnTo>
                    <a:pt x="2842" y="732"/>
                  </a:lnTo>
                  <a:lnTo>
                    <a:pt x="2842" y="732"/>
                  </a:lnTo>
                  <a:lnTo>
                    <a:pt x="2855" y="766"/>
                  </a:lnTo>
                  <a:lnTo>
                    <a:pt x="2867" y="800"/>
                  </a:lnTo>
                  <a:lnTo>
                    <a:pt x="2880" y="834"/>
                  </a:lnTo>
                  <a:lnTo>
                    <a:pt x="2892" y="866"/>
                  </a:lnTo>
                  <a:lnTo>
                    <a:pt x="2892" y="866"/>
                  </a:lnTo>
                  <a:lnTo>
                    <a:pt x="2920" y="931"/>
                  </a:lnTo>
                  <a:lnTo>
                    <a:pt x="2946" y="997"/>
                  </a:lnTo>
                  <a:lnTo>
                    <a:pt x="2946" y="997"/>
                  </a:lnTo>
                  <a:lnTo>
                    <a:pt x="2941" y="1002"/>
                  </a:lnTo>
                  <a:lnTo>
                    <a:pt x="2936" y="1006"/>
                  </a:lnTo>
                  <a:lnTo>
                    <a:pt x="2929" y="1008"/>
                  </a:lnTo>
                  <a:lnTo>
                    <a:pt x="2923" y="1011"/>
                  </a:lnTo>
                  <a:lnTo>
                    <a:pt x="2923" y="1011"/>
                  </a:lnTo>
                  <a:lnTo>
                    <a:pt x="2872" y="935"/>
                  </a:lnTo>
                  <a:lnTo>
                    <a:pt x="2821" y="857"/>
                  </a:lnTo>
                  <a:lnTo>
                    <a:pt x="2770" y="780"/>
                  </a:lnTo>
                  <a:lnTo>
                    <a:pt x="2717" y="705"/>
                  </a:lnTo>
                  <a:lnTo>
                    <a:pt x="2717" y="705"/>
                  </a:lnTo>
                  <a:close/>
                  <a:moveTo>
                    <a:pt x="2986" y="1094"/>
                  </a:moveTo>
                  <a:lnTo>
                    <a:pt x="2984" y="1094"/>
                  </a:lnTo>
                  <a:lnTo>
                    <a:pt x="2984" y="1094"/>
                  </a:lnTo>
                  <a:lnTo>
                    <a:pt x="2984" y="1099"/>
                  </a:lnTo>
                  <a:lnTo>
                    <a:pt x="2984" y="1103"/>
                  </a:lnTo>
                  <a:lnTo>
                    <a:pt x="2987" y="1105"/>
                  </a:lnTo>
                  <a:lnTo>
                    <a:pt x="2990" y="1108"/>
                  </a:lnTo>
                  <a:lnTo>
                    <a:pt x="2992" y="1112"/>
                  </a:lnTo>
                  <a:lnTo>
                    <a:pt x="2993" y="1116"/>
                  </a:lnTo>
                  <a:lnTo>
                    <a:pt x="2995" y="1119"/>
                  </a:lnTo>
                  <a:lnTo>
                    <a:pt x="2993" y="1125"/>
                  </a:lnTo>
                  <a:lnTo>
                    <a:pt x="2988" y="1125"/>
                  </a:lnTo>
                  <a:lnTo>
                    <a:pt x="2988" y="1125"/>
                  </a:lnTo>
                  <a:lnTo>
                    <a:pt x="2983" y="1117"/>
                  </a:lnTo>
                  <a:lnTo>
                    <a:pt x="2978" y="1109"/>
                  </a:lnTo>
                  <a:lnTo>
                    <a:pt x="2967" y="1096"/>
                  </a:lnTo>
                  <a:lnTo>
                    <a:pt x="2958" y="1081"/>
                  </a:lnTo>
                  <a:lnTo>
                    <a:pt x="2952" y="1073"/>
                  </a:lnTo>
                  <a:lnTo>
                    <a:pt x="2950" y="1066"/>
                  </a:lnTo>
                  <a:lnTo>
                    <a:pt x="2968" y="1047"/>
                  </a:lnTo>
                  <a:lnTo>
                    <a:pt x="2968" y="1047"/>
                  </a:lnTo>
                  <a:lnTo>
                    <a:pt x="2972" y="1059"/>
                  </a:lnTo>
                  <a:lnTo>
                    <a:pt x="2975" y="1072"/>
                  </a:lnTo>
                  <a:lnTo>
                    <a:pt x="2986" y="1094"/>
                  </a:lnTo>
                  <a:lnTo>
                    <a:pt x="2986" y="1094"/>
                  </a:lnTo>
                  <a:close/>
                  <a:moveTo>
                    <a:pt x="2984" y="1029"/>
                  </a:moveTo>
                  <a:lnTo>
                    <a:pt x="2984" y="1029"/>
                  </a:lnTo>
                  <a:lnTo>
                    <a:pt x="2995" y="1017"/>
                  </a:lnTo>
                  <a:lnTo>
                    <a:pt x="3001" y="1011"/>
                  </a:lnTo>
                  <a:lnTo>
                    <a:pt x="3007" y="1007"/>
                  </a:lnTo>
                  <a:lnTo>
                    <a:pt x="3002" y="1071"/>
                  </a:lnTo>
                  <a:lnTo>
                    <a:pt x="3002" y="1071"/>
                  </a:lnTo>
                  <a:lnTo>
                    <a:pt x="2999" y="1071"/>
                  </a:lnTo>
                  <a:lnTo>
                    <a:pt x="2997" y="1071"/>
                  </a:lnTo>
                  <a:lnTo>
                    <a:pt x="2996" y="1068"/>
                  </a:lnTo>
                  <a:lnTo>
                    <a:pt x="2995" y="1066"/>
                  </a:lnTo>
                  <a:lnTo>
                    <a:pt x="2992" y="1059"/>
                  </a:lnTo>
                  <a:lnTo>
                    <a:pt x="2991" y="1057"/>
                  </a:lnTo>
                  <a:lnTo>
                    <a:pt x="2988" y="1054"/>
                  </a:lnTo>
                  <a:lnTo>
                    <a:pt x="2988" y="1054"/>
                  </a:lnTo>
                  <a:lnTo>
                    <a:pt x="2987" y="1048"/>
                  </a:lnTo>
                  <a:lnTo>
                    <a:pt x="2986" y="1041"/>
                  </a:lnTo>
                  <a:lnTo>
                    <a:pt x="2986" y="1034"/>
                  </a:lnTo>
                  <a:lnTo>
                    <a:pt x="2984" y="1029"/>
                  </a:lnTo>
                  <a:lnTo>
                    <a:pt x="2984" y="1029"/>
                  </a:lnTo>
                  <a:close/>
                  <a:moveTo>
                    <a:pt x="2978" y="1177"/>
                  </a:moveTo>
                  <a:lnTo>
                    <a:pt x="2978" y="1177"/>
                  </a:lnTo>
                  <a:lnTo>
                    <a:pt x="2968" y="1182"/>
                  </a:lnTo>
                  <a:lnTo>
                    <a:pt x="2956" y="1186"/>
                  </a:lnTo>
                  <a:lnTo>
                    <a:pt x="2935" y="1191"/>
                  </a:lnTo>
                  <a:lnTo>
                    <a:pt x="2935" y="1191"/>
                  </a:lnTo>
                  <a:lnTo>
                    <a:pt x="2929" y="1183"/>
                  </a:lnTo>
                  <a:lnTo>
                    <a:pt x="2926" y="1173"/>
                  </a:lnTo>
                  <a:lnTo>
                    <a:pt x="2919" y="1153"/>
                  </a:lnTo>
                  <a:lnTo>
                    <a:pt x="2914" y="1134"/>
                  </a:lnTo>
                  <a:lnTo>
                    <a:pt x="2910" y="1123"/>
                  </a:lnTo>
                  <a:lnTo>
                    <a:pt x="2906" y="1114"/>
                  </a:lnTo>
                  <a:lnTo>
                    <a:pt x="2906" y="1114"/>
                  </a:lnTo>
                  <a:lnTo>
                    <a:pt x="2908" y="1109"/>
                  </a:lnTo>
                  <a:lnTo>
                    <a:pt x="2912" y="1107"/>
                  </a:lnTo>
                  <a:lnTo>
                    <a:pt x="2919" y="1098"/>
                  </a:lnTo>
                  <a:lnTo>
                    <a:pt x="2919" y="1098"/>
                  </a:lnTo>
                  <a:lnTo>
                    <a:pt x="2926" y="1102"/>
                  </a:lnTo>
                  <a:lnTo>
                    <a:pt x="2931" y="1105"/>
                  </a:lnTo>
                  <a:lnTo>
                    <a:pt x="2936" y="1109"/>
                  </a:lnTo>
                  <a:lnTo>
                    <a:pt x="2942" y="1112"/>
                  </a:lnTo>
                  <a:lnTo>
                    <a:pt x="2942" y="1112"/>
                  </a:lnTo>
                  <a:lnTo>
                    <a:pt x="2950" y="1118"/>
                  </a:lnTo>
                  <a:lnTo>
                    <a:pt x="2956" y="1126"/>
                  </a:lnTo>
                  <a:lnTo>
                    <a:pt x="2961" y="1134"/>
                  </a:lnTo>
                  <a:lnTo>
                    <a:pt x="2967" y="1141"/>
                  </a:lnTo>
                  <a:lnTo>
                    <a:pt x="2973" y="1159"/>
                  </a:lnTo>
                  <a:lnTo>
                    <a:pt x="2978" y="1177"/>
                  </a:lnTo>
                  <a:lnTo>
                    <a:pt x="2978" y="1177"/>
                  </a:lnTo>
                  <a:close/>
                  <a:moveTo>
                    <a:pt x="3132" y="1867"/>
                  </a:moveTo>
                  <a:lnTo>
                    <a:pt x="3046" y="1874"/>
                  </a:lnTo>
                  <a:lnTo>
                    <a:pt x="3041" y="1867"/>
                  </a:lnTo>
                  <a:lnTo>
                    <a:pt x="3036" y="1814"/>
                  </a:lnTo>
                  <a:lnTo>
                    <a:pt x="3036" y="1814"/>
                  </a:lnTo>
                  <a:lnTo>
                    <a:pt x="3039" y="1811"/>
                  </a:lnTo>
                  <a:lnTo>
                    <a:pt x="3041" y="1808"/>
                  </a:lnTo>
                  <a:lnTo>
                    <a:pt x="3043" y="1805"/>
                  </a:lnTo>
                  <a:lnTo>
                    <a:pt x="3046" y="1804"/>
                  </a:lnTo>
                  <a:lnTo>
                    <a:pt x="3048" y="1804"/>
                  </a:lnTo>
                  <a:lnTo>
                    <a:pt x="3110" y="1804"/>
                  </a:lnTo>
                  <a:lnTo>
                    <a:pt x="3132" y="1867"/>
                  </a:lnTo>
                  <a:close/>
                  <a:moveTo>
                    <a:pt x="3129" y="1763"/>
                  </a:moveTo>
                  <a:lnTo>
                    <a:pt x="3152" y="1785"/>
                  </a:lnTo>
                  <a:lnTo>
                    <a:pt x="3152" y="1785"/>
                  </a:lnTo>
                  <a:lnTo>
                    <a:pt x="3147" y="1785"/>
                  </a:lnTo>
                  <a:lnTo>
                    <a:pt x="3142" y="1783"/>
                  </a:lnTo>
                  <a:lnTo>
                    <a:pt x="3139" y="1781"/>
                  </a:lnTo>
                  <a:lnTo>
                    <a:pt x="3137" y="1778"/>
                  </a:lnTo>
                  <a:lnTo>
                    <a:pt x="3133" y="1771"/>
                  </a:lnTo>
                  <a:lnTo>
                    <a:pt x="3129" y="1763"/>
                  </a:lnTo>
                  <a:lnTo>
                    <a:pt x="3129" y="1763"/>
                  </a:lnTo>
                  <a:close/>
                  <a:moveTo>
                    <a:pt x="3042" y="1737"/>
                  </a:moveTo>
                  <a:lnTo>
                    <a:pt x="3042" y="1737"/>
                  </a:lnTo>
                  <a:lnTo>
                    <a:pt x="3047" y="1733"/>
                  </a:lnTo>
                  <a:lnTo>
                    <a:pt x="3052" y="1732"/>
                  </a:lnTo>
                  <a:lnTo>
                    <a:pt x="3056" y="1733"/>
                  </a:lnTo>
                  <a:lnTo>
                    <a:pt x="3061" y="1735"/>
                  </a:lnTo>
                  <a:lnTo>
                    <a:pt x="3070" y="1741"/>
                  </a:lnTo>
                  <a:lnTo>
                    <a:pt x="3075" y="1745"/>
                  </a:lnTo>
                  <a:lnTo>
                    <a:pt x="3079" y="1746"/>
                  </a:lnTo>
                  <a:lnTo>
                    <a:pt x="3079" y="1746"/>
                  </a:lnTo>
                  <a:lnTo>
                    <a:pt x="3088" y="1758"/>
                  </a:lnTo>
                  <a:lnTo>
                    <a:pt x="3092" y="1764"/>
                  </a:lnTo>
                  <a:lnTo>
                    <a:pt x="3096" y="1771"/>
                  </a:lnTo>
                  <a:lnTo>
                    <a:pt x="3096" y="1771"/>
                  </a:lnTo>
                  <a:lnTo>
                    <a:pt x="3082" y="1772"/>
                  </a:lnTo>
                  <a:lnTo>
                    <a:pt x="3066" y="1773"/>
                  </a:lnTo>
                  <a:lnTo>
                    <a:pt x="3052" y="1773"/>
                  </a:lnTo>
                  <a:lnTo>
                    <a:pt x="3046" y="1773"/>
                  </a:lnTo>
                  <a:lnTo>
                    <a:pt x="3038" y="1771"/>
                  </a:lnTo>
                  <a:lnTo>
                    <a:pt x="3038" y="1771"/>
                  </a:lnTo>
                  <a:lnTo>
                    <a:pt x="3037" y="1763"/>
                  </a:lnTo>
                  <a:lnTo>
                    <a:pt x="3037" y="1753"/>
                  </a:lnTo>
                  <a:lnTo>
                    <a:pt x="3039" y="1744"/>
                  </a:lnTo>
                  <a:lnTo>
                    <a:pt x="3042" y="1737"/>
                  </a:lnTo>
                  <a:lnTo>
                    <a:pt x="3042" y="1737"/>
                  </a:lnTo>
                  <a:close/>
                  <a:moveTo>
                    <a:pt x="3073" y="1684"/>
                  </a:moveTo>
                  <a:lnTo>
                    <a:pt x="3073" y="1684"/>
                  </a:lnTo>
                  <a:lnTo>
                    <a:pt x="3066" y="1670"/>
                  </a:lnTo>
                  <a:lnTo>
                    <a:pt x="3061" y="1654"/>
                  </a:lnTo>
                  <a:lnTo>
                    <a:pt x="3052" y="1623"/>
                  </a:lnTo>
                  <a:lnTo>
                    <a:pt x="3045" y="1593"/>
                  </a:lnTo>
                  <a:lnTo>
                    <a:pt x="3039" y="1577"/>
                  </a:lnTo>
                  <a:lnTo>
                    <a:pt x="3034" y="1562"/>
                  </a:lnTo>
                  <a:lnTo>
                    <a:pt x="3034" y="1562"/>
                  </a:lnTo>
                  <a:lnTo>
                    <a:pt x="3024" y="1530"/>
                  </a:lnTo>
                  <a:lnTo>
                    <a:pt x="3014" y="1498"/>
                  </a:lnTo>
                  <a:lnTo>
                    <a:pt x="3004" y="1465"/>
                  </a:lnTo>
                  <a:lnTo>
                    <a:pt x="2993" y="1433"/>
                  </a:lnTo>
                  <a:lnTo>
                    <a:pt x="2993" y="1433"/>
                  </a:lnTo>
                  <a:lnTo>
                    <a:pt x="2982" y="1393"/>
                  </a:lnTo>
                  <a:lnTo>
                    <a:pt x="2969" y="1354"/>
                  </a:lnTo>
                  <a:lnTo>
                    <a:pt x="2956" y="1314"/>
                  </a:lnTo>
                  <a:lnTo>
                    <a:pt x="2945" y="1273"/>
                  </a:lnTo>
                  <a:lnTo>
                    <a:pt x="2940" y="1258"/>
                  </a:lnTo>
                  <a:lnTo>
                    <a:pt x="2940" y="1258"/>
                  </a:lnTo>
                  <a:lnTo>
                    <a:pt x="2938" y="1256"/>
                  </a:lnTo>
                  <a:lnTo>
                    <a:pt x="2938" y="1256"/>
                  </a:lnTo>
                  <a:lnTo>
                    <a:pt x="2940" y="1258"/>
                  </a:lnTo>
                  <a:lnTo>
                    <a:pt x="2940" y="1258"/>
                  </a:lnTo>
                  <a:lnTo>
                    <a:pt x="2941" y="1258"/>
                  </a:lnTo>
                  <a:lnTo>
                    <a:pt x="2944" y="1259"/>
                  </a:lnTo>
                  <a:lnTo>
                    <a:pt x="2945" y="1258"/>
                  </a:lnTo>
                  <a:lnTo>
                    <a:pt x="2946" y="1256"/>
                  </a:lnTo>
                  <a:lnTo>
                    <a:pt x="2946" y="1256"/>
                  </a:lnTo>
                  <a:lnTo>
                    <a:pt x="2958" y="1296"/>
                  </a:lnTo>
                  <a:lnTo>
                    <a:pt x="2970" y="1333"/>
                  </a:lnTo>
                  <a:lnTo>
                    <a:pt x="2997" y="1409"/>
                  </a:lnTo>
                  <a:lnTo>
                    <a:pt x="3010" y="1447"/>
                  </a:lnTo>
                  <a:lnTo>
                    <a:pt x="3023" y="1484"/>
                  </a:lnTo>
                  <a:lnTo>
                    <a:pt x="3034" y="1524"/>
                  </a:lnTo>
                  <a:lnTo>
                    <a:pt x="3045" y="1563"/>
                  </a:lnTo>
                  <a:lnTo>
                    <a:pt x="3045" y="1563"/>
                  </a:lnTo>
                  <a:lnTo>
                    <a:pt x="3071" y="1650"/>
                  </a:lnTo>
                  <a:lnTo>
                    <a:pt x="3086" y="1693"/>
                  </a:lnTo>
                  <a:lnTo>
                    <a:pt x="3094" y="1714"/>
                  </a:lnTo>
                  <a:lnTo>
                    <a:pt x="3103" y="1735"/>
                  </a:lnTo>
                  <a:lnTo>
                    <a:pt x="3103" y="1735"/>
                  </a:lnTo>
                  <a:lnTo>
                    <a:pt x="3098" y="1731"/>
                  </a:lnTo>
                  <a:lnTo>
                    <a:pt x="3094" y="1726"/>
                  </a:lnTo>
                  <a:lnTo>
                    <a:pt x="3087" y="1713"/>
                  </a:lnTo>
                  <a:lnTo>
                    <a:pt x="3073" y="1684"/>
                  </a:lnTo>
                  <a:lnTo>
                    <a:pt x="3073" y="1684"/>
                  </a:lnTo>
                  <a:close/>
                  <a:moveTo>
                    <a:pt x="2860" y="1890"/>
                  </a:moveTo>
                  <a:lnTo>
                    <a:pt x="2813" y="1826"/>
                  </a:lnTo>
                  <a:lnTo>
                    <a:pt x="2813" y="1826"/>
                  </a:lnTo>
                  <a:lnTo>
                    <a:pt x="2813" y="1819"/>
                  </a:lnTo>
                  <a:lnTo>
                    <a:pt x="2814" y="1813"/>
                  </a:lnTo>
                  <a:lnTo>
                    <a:pt x="2817" y="1808"/>
                  </a:lnTo>
                  <a:lnTo>
                    <a:pt x="2818" y="1806"/>
                  </a:lnTo>
                  <a:lnTo>
                    <a:pt x="2822" y="1804"/>
                  </a:lnTo>
                  <a:lnTo>
                    <a:pt x="2822" y="1804"/>
                  </a:lnTo>
                  <a:lnTo>
                    <a:pt x="2909" y="1803"/>
                  </a:lnTo>
                  <a:lnTo>
                    <a:pt x="2999" y="1804"/>
                  </a:lnTo>
                  <a:lnTo>
                    <a:pt x="2999" y="1804"/>
                  </a:lnTo>
                  <a:lnTo>
                    <a:pt x="3001" y="1811"/>
                  </a:lnTo>
                  <a:lnTo>
                    <a:pt x="3002" y="1819"/>
                  </a:lnTo>
                  <a:lnTo>
                    <a:pt x="3004" y="1827"/>
                  </a:lnTo>
                  <a:lnTo>
                    <a:pt x="3004" y="1836"/>
                  </a:lnTo>
                  <a:lnTo>
                    <a:pt x="3004" y="1852"/>
                  </a:lnTo>
                  <a:lnTo>
                    <a:pt x="3004" y="1861"/>
                  </a:lnTo>
                  <a:lnTo>
                    <a:pt x="3005" y="1869"/>
                  </a:lnTo>
                  <a:lnTo>
                    <a:pt x="3005" y="1869"/>
                  </a:lnTo>
                  <a:lnTo>
                    <a:pt x="3001" y="1873"/>
                  </a:lnTo>
                  <a:lnTo>
                    <a:pt x="2997" y="1877"/>
                  </a:lnTo>
                  <a:lnTo>
                    <a:pt x="2992" y="1878"/>
                  </a:lnTo>
                  <a:lnTo>
                    <a:pt x="2987" y="1879"/>
                  </a:lnTo>
                  <a:lnTo>
                    <a:pt x="2987" y="1879"/>
                  </a:lnTo>
                  <a:lnTo>
                    <a:pt x="2954" y="1879"/>
                  </a:lnTo>
                  <a:lnTo>
                    <a:pt x="2922" y="1881"/>
                  </a:lnTo>
                  <a:lnTo>
                    <a:pt x="2890" y="1884"/>
                  </a:lnTo>
                  <a:lnTo>
                    <a:pt x="2860" y="1890"/>
                  </a:lnTo>
                  <a:lnTo>
                    <a:pt x="2860" y="1890"/>
                  </a:lnTo>
                  <a:close/>
                  <a:moveTo>
                    <a:pt x="2944" y="1919"/>
                  </a:moveTo>
                  <a:lnTo>
                    <a:pt x="2944" y="1919"/>
                  </a:lnTo>
                  <a:lnTo>
                    <a:pt x="2923" y="1956"/>
                  </a:lnTo>
                  <a:lnTo>
                    <a:pt x="2913" y="1975"/>
                  </a:lnTo>
                  <a:lnTo>
                    <a:pt x="2903" y="1993"/>
                  </a:lnTo>
                  <a:lnTo>
                    <a:pt x="2903" y="1993"/>
                  </a:lnTo>
                  <a:lnTo>
                    <a:pt x="2901" y="2000"/>
                  </a:lnTo>
                  <a:lnTo>
                    <a:pt x="2897" y="2005"/>
                  </a:lnTo>
                  <a:lnTo>
                    <a:pt x="2895" y="2010"/>
                  </a:lnTo>
                  <a:lnTo>
                    <a:pt x="2890" y="2014"/>
                  </a:lnTo>
                  <a:lnTo>
                    <a:pt x="2828" y="2015"/>
                  </a:lnTo>
                  <a:lnTo>
                    <a:pt x="2828" y="2015"/>
                  </a:lnTo>
                  <a:lnTo>
                    <a:pt x="2844" y="1988"/>
                  </a:lnTo>
                  <a:lnTo>
                    <a:pt x="2862" y="1964"/>
                  </a:lnTo>
                  <a:lnTo>
                    <a:pt x="2872" y="1952"/>
                  </a:lnTo>
                  <a:lnTo>
                    <a:pt x="2882" y="1942"/>
                  </a:lnTo>
                  <a:lnTo>
                    <a:pt x="2894" y="1930"/>
                  </a:lnTo>
                  <a:lnTo>
                    <a:pt x="2906" y="1922"/>
                  </a:lnTo>
                  <a:lnTo>
                    <a:pt x="2906" y="1922"/>
                  </a:lnTo>
                  <a:lnTo>
                    <a:pt x="2909" y="1920"/>
                  </a:lnTo>
                  <a:lnTo>
                    <a:pt x="2914" y="1919"/>
                  </a:lnTo>
                  <a:lnTo>
                    <a:pt x="2923" y="1919"/>
                  </a:lnTo>
                  <a:lnTo>
                    <a:pt x="2933" y="1919"/>
                  </a:lnTo>
                  <a:lnTo>
                    <a:pt x="2944" y="1919"/>
                  </a:lnTo>
                  <a:lnTo>
                    <a:pt x="2944" y="1919"/>
                  </a:lnTo>
                  <a:close/>
                  <a:moveTo>
                    <a:pt x="2784" y="1773"/>
                  </a:moveTo>
                  <a:lnTo>
                    <a:pt x="2784" y="1773"/>
                  </a:lnTo>
                  <a:lnTo>
                    <a:pt x="2780" y="1768"/>
                  </a:lnTo>
                  <a:lnTo>
                    <a:pt x="2775" y="1763"/>
                  </a:lnTo>
                  <a:lnTo>
                    <a:pt x="2771" y="1756"/>
                  </a:lnTo>
                  <a:lnTo>
                    <a:pt x="2770" y="1754"/>
                  </a:lnTo>
                  <a:lnTo>
                    <a:pt x="2768" y="1750"/>
                  </a:lnTo>
                  <a:lnTo>
                    <a:pt x="2768" y="1750"/>
                  </a:lnTo>
                  <a:lnTo>
                    <a:pt x="2808" y="1758"/>
                  </a:lnTo>
                  <a:lnTo>
                    <a:pt x="2826" y="1763"/>
                  </a:lnTo>
                  <a:lnTo>
                    <a:pt x="2844" y="1768"/>
                  </a:lnTo>
                  <a:lnTo>
                    <a:pt x="2860" y="1773"/>
                  </a:lnTo>
                  <a:lnTo>
                    <a:pt x="2784" y="1773"/>
                  </a:lnTo>
                  <a:close/>
                  <a:moveTo>
                    <a:pt x="2984" y="1684"/>
                  </a:moveTo>
                  <a:lnTo>
                    <a:pt x="2987" y="1695"/>
                  </a:lnTo>
                  <a:lnTo>
                    <a:pt x="2987" y="1695"/>
                  </a:lnTo>
                  <a:lnTo>
                    <a:pt x="2983" y="1693"/>
                  </a:lnTo>
                  <a:lnTo>
                    <a:pt x="2979" y="1689"/>
                  </a:lnTo>
                  <a:lnTo>
                    <a:pt x="2977" y="1685"/>
                  </a:lnTo>
                  <a:lnTo>
                    <a:pt x="2974" y="1680"/>
                  </a:lnTo>
                  <a:lnTo>
                    <a:pt x="2970" y="1668"/>
                  </a:lnTo>
                  <a:lnTo>
                    <a:pt x="2965" y="1657"/>
                  </a:lnTo>
                  <a:lnTo>
                    <a:pt x="2965" y="1657"/>
                  </a:lnTo>
                  <a:lnTo>
                    <a:pt x="2956" y="1641"/>
                  </a:lnTo>
                  <a:lnTo>
                    <a:pt x="2950" y="1625"/>
                  </a:lnTo>
                  <a:lnTo>
                    <a:pt x="2944" y="1608"/>
                  </a:lnTo>
                  <a:lnTo>
                    <a:pt x="2940" y="1590"/>
                  </a:lnTo>
                  <a:lnTo>
                    <a:pt x="2936" y="1571"/>
                  </a:lnTo>
                  <a:lnTo>
                    <a:pt x="2935" y="1552"/>
                  </a:lnTo>
                  <a:lnTo>
                    <a:pt x="2933" y="1533"/>
                  </a:lnTo>
                  <a:lnTo>
                    <a:pt x="2933" y="1513"/>
                  </a:lnTo>
                  <a:lnTo>
                    <a:pt x="2933" y="1513"/>
                  </a:lnTo>
                  <a:lnTo>
                    <a:pt x="2937" y="1517"/>
                  </a:lnTo>
                  <a:lnTo>
                    <a:pt x="2940" y="1521"/>
                  </a:lnTo>
                  <a:lnTo>
                    <a:pt x="2941" y="1528"/>
                  </a:lnTo>
                  <a:lnTo>
                    <a:pt x="2940" y="1534"/>
                  </a:lnTo>
                  <a:lnTo>
                    <a:pt x="2940" y="1534"/>
                  </a:lnTo>
                  <a:lnTo>
                    <a:pt x="2947" y="1574"/>
                  </a:lnTo>
                  <a:lnTo>
                    <a:pt x="2955" y="1612"/>
                  </a:lnTo>
                  <a:lnTo>
                    <a:pt x="2960" y="1631"/>
                  </a:lnTo>
                  <a:lnTo>
                    <a:pt x="2967" y="1649"/>
                  </a:lnTo>
                  <a:lnTo>
                    <a:pt x="2975" y="1667"/>
                  </a:lnTo>
                  <a:lnTo>
                    <a:pt x="2984" y="1684"/>
                  </a:lnTo>
                  <a:lnTo>
                    <a:pt x="2984" y="1684"/>
                  </a:lnTo>
                  <a:close/>
                  <a:moveTo>
                    <a:pt x="2908" y="1694"/>
                  </a:moveTo>
                  <a:lnTo>
                    <a:pt x="2908" y="1694"/>
                  </a:lnTo>
                  <a:lnTo>
                    <a:pt x="2899" y="1685"/>
                  </a:lnTo>
                  <a:lnTo>
                    <a:pt x="2891" y="1676"/>
                  </a:lnTo>
                  <a:lnTo>
                    <a:pt x="2885" y="1667"/>
                  </a:lnTo>
                  <a:lnTo>
                    <a:pt x="2881" y="1657"/>
                  </a:lnTo>
                  <a:lnTo>
                    <a:pt x="2872" y="1635"/>
                  </a:lnTo>
                  <a:lnTo>
                    <a:pt x="2865" y="1612"/>
                  </a:lnTo>
                  <a:lnTo>
                    <a:pt x="2865" y="1612"/>
                  </a:lnTo>
                  <a:lnTo>
                    <a:pt x="2859" y="1594"/>
                  </a:lnTo>
                  <a:lnTo>
                    <a:pt x="2854" y="1576"/>
                  </a:lnTo>
                  <a:lnTo>
                    <a:pt x="2851" y="1558"/>
                  </a:lnTo>
                  <a:lnTo>
                    <a:pt x="2849" y="1539"/>
                  </a:lnTo>
                  <a:lnTo>
                    <a:pt x="2851" y="1534"/>
                  </a:lnTo>
                  <a:lnTo>
                    <a:pt x="2851" y="1534"/>
                  </a:lnTo>
                  <a:lnTo>
                    <a:pt x="2858" y="1565"/>
                  </a:lnTo>
                  <a:lnTo>
                    <a:pt x="2864" y="1595"/>
                  </a:lnTo>
                  <a:lnTo>
                    <a:pt x="2868" y="1611"/>
                  </a:lnTo>
                  <a:lnTo>
                    <a:pt x="2873" y="1626"/>
                  </a:lnTo>
                  <a:lnTo>
                    <a:pt x="2878" y="1640"/>
                  </a:lnTo>
                  <a:lnTo>
                    <a:pt x="2886" y="1653"/>
                  </a:lnTo>
                  <a:lnTo>
                    <a:pt x="2886" y="1653"/>
                  </a:lnTo>
                  <a:lnTo>
                    <a:pt x="2887" y="1658"/>
                  </a:lnTo>
                  <a:lnTo>
                    <a:pt x="2890" y="1663"/>
                  </a:lnTo>
                  <a:lnTo>
                    <a:pt x="2895" y="1673"/>
                  </a:lnTo>
                  <a:lnTo>
                    <a:pt x="2908" y="1694"/>
                  </a:lnTo>
                  <a:lnTo>
                    <a:pt x="2908" y="1694"/>
                  </a:lnTo>
                  <a:close/>
                  <a:moveTo>
                    <a:pt x="2775" y="1731"/>
                  </a:moveTo>
                  <a:lnTo>
                    <a:pt x="2772" y="1732"/>
                  </a:lnTo>
                  <a:lnTo>
                    <a:pt x="2772" y="1732"/>
                  </a:lnTo>
                  <a:lnTo>
                    <a:pt x="2764" y="1725"/>
                  </a:lnTo>
                  <a:lnTo>
                    <a:pt x="2759" y="1717"/>
                  </a:lnTo>
                  <a:lnTo>
                    <a:pt x="2755" y="1707"/>
                  </a:lnTo>
                  <a:lnTo>
                    <a:pt x="2753" y="1696"/>
                  </a:lnTo>
                  <a:lnTo>
                    <a:pt x="2748" y="1676"/>
                  </a:lnTo>
                  <a:lnTo>
                    <a:pt x="2745" y="1667"/>
                  </a:lnTo>
                  <a:lnTo>
                    <a:pt x="2740" y="1658"/>
                  </a:lnTo>
                  <a:lnTo>
                    <a:pt x="2740" y="1658"/>
                  </a:lnTo>
                  <a:lnTo>
                    <a:pt x="2735" y="1631"/>
                  </a:lnTo>
                  <a:lnTo>
                    <a:pt x="2731" y="1603"/>
                  </a:lnTo>
                  <a:lnTo>
                    <a:pt x="2727" y="1575"/>
                  </a:lnTo>
                  <a:lnTo>
                    <a:pt x="2723" y="1547"/>
                  </a:lnTo>
                  <a:lnTo>
                    <a:pt x="2723" y="1547"/>
                  </a:lnTo>
                  <a:lnTo>
                    <a:pt x="2727" y="1563"/>
                  </a:lnTo>
                  <a:lnTo>
                    <a:pt x="2730" y="1580"/>
                  </a:lnTo>
                  <a:lnTo>
                    <a:pt x="2736" y="1613"/>
                  </a:lnTo>
                  <a:lnTo>
                    <a:pt x="2739" y="1630"/>
                  </a:lnTo>
                  <a:lnTo>
                    <a:pt x="2743" y="1646"/>
                  </a:lnTo>
                  <a:lnTo>
                    <a:pt x="2748" y="1662"/>
                  </a:lnTo>
                  <a:lnTo>
                    <a:pt x="2754" y="1676"/>
                  </a:lnTo>
                  <a:lnTo>
                    <a:pt x="2754" y="1676"/>
                  </a:lnTo>
                  <a:lnTo>
                    <a:pt x="2755" y="1685"/>
                  </a:lnTo>
                  <a:lnTo>
                    <a:pt x="2757" y="1691"/>
                  </a:lnTo>
                  <a:lnTo>
                    <a:pt x="2762" y="1705"/>
                  </a:lnTo>
                  <a:lnTo>
                    <a:pt x="2768" y="1717"/>
                  </a:lnTo>
                  <a:lnTo>
                    <a:pt x="2775" y="1731"/>
                  </a:lnTo>
                  <a:lnTo>
                    <a:pt x="2775" y="1731"/>
                  </a:lnTo>
                  <a:close/>
                  <a:moveTo>
                    <a:pt x="2767" y="1804"/>
                  </a:moveTo>
                  <a:lnTo>
                    <a:pt x="2767" y="1804"/>
                  </a:lnTo>
                  <a:lnTo>
                    <a:pt x="2787" y="1831"/>
                  </a:lnTo>
                  <a:lnTo>
                    <a:pt x="2805" y="1858"/>
                  </a:lnTo>
                  <a:lnTo>
                    <a:pt x="2825" y="1883"/>
                  </a:lnTo>
                  <a:lnTo>
                    <a:pt x="2845" y="1910"/>
                  </a:lnTo>
                  <a:lnTo>
                    <a:pt x="2845" y="1910"/>
                  </a:lnTo>
                  <a:lnTo>
                    <a:pt x="2841" y="1918"/>
                  </a:lnTo>
                  <a:lnTo>
                    <a:pt x="2837" y="1924"/>
                  </a:lnTo>
                  <a:lnTo>
                    <a:pt x="2826" y="1937"/>
                  </a:lnTo>
                  <a:lnTo>
                    <a:pt x="2814" y="1950"/>
                  </a:lnTo>
                  <a:lnTo>
                    <a:pt x="2808" y="1956"/>
                  </a:lnTo>
                  <a:lnTo>
                    <a:pt x="2803" y="1964"/>
                  </a:lnTo>
                  <a:lnTo>
                    <a:pt x="2784" y="1961"/>
                  </a:lnTo>
                  <a:lnTo>
                    <a:pt x="2784" y="1961"/>
                  </a:lnTo>
                  <a:lnTo>
                    <a:pt x="2746" y="1924"/>
                  </a:lnTo>
                  <a:lnTo>
                    <a:pt x="2708" y="1888"/>
                  </a:lnTo>
                  <a:lnTo>
                    <a:pt x="2668" y="1852"/>
                  </a:lnTo>
                  <a:lnTo>
                    <a:pt x="2631" y="1814"/>
                  </a:lnTo>
                  <a:lnTo>
                    <a:pt x="2639" y="1804"/>
                  </a:lnTo>
                  <a:lnTo>
                    <a:pt x="2767" y="1804"/>
                  </a:lnTo>
                  <a:close/>
                  <a:moveTo>
                    <a:pt x="2764" y="2009"/>
                  </a:moveTo>
                  <a:lnTo>
                    <a:pt x="2761" y="2014"/>
                  </a:lnTo>
                  <a:lnTo>
                    <a:pt x="2558" y="2015"/>
                  </a:lnTo>
                  <a:lnTo>
                    <a:pt x="2558" y="2015"/>
                  </a:lnTo>
                  <a:lnTo>
                    <a:pt x="2556" y="2010"/>
                  </a:lnTo>
                  <a:lnTo>
                    <a:pt x="2555" y="2006"/>
                  </a:lnTo>
                  <a:lnTo>
                    <a:pt x="2555" y="2006"/>
                  </a:lnTo>
                  <a:lnTo>
                    <a:pt x="2580" y="2007"/>
                  </a:lnTo>
                  <a:lnTo>
                    <a:pt x="2607" y="2006"/>
                  </a:lnTo>
                  <a:lnTo>
                    <a:pt x="2658" y="2003"/>
                  </a:lnTo>
                  <a:lnTo>
                    <a:pt x="2709" y="2000"/>
                  </a:lnTo>
                  <a:lnTo>
                    <a:pt x="2735" y="2000"/>
                  </a:lnTo>
                  <a:lnTo>
                    <a:pt x="2762" y="2001"/>
                  </a:lnTo>
                  <a:lnTo>
                    <a:pt x="2764" y="2009"/>
                  </a:lnTo>
                  <a:close/>
                  <a:moveTo>
                    <a:pt x="2741" y="1956"/>
                  </a:moveTo>
                  <a:lnTo>
                    <a:pt x="2741" y="1956"/>
                  </a:lnTo>
                  <a:lnTo>
                    <a:pt x="2741" y="1960"/>
                  </a:lnTo>
                  <a:lnTo>
                    <a:pt x="2744" y="1962"/>
                  </a:lnTo>
                  <a:lnTo>
                    <a:pt x="2744" y="1965"/>
                  </a:lnTo>
                  <a:lnTo>
                    <a:pt x="2744" y="1968"/>
                  </a:lnTo>
                  <a:lnTo>
                    <a:pt x="2744" y="1968"/>
                  </a:lnTo>
                  <a:lnTo>
                    <a:pt x="2695" y="1966"/>
                  </a:lnTo>
                  <a:lnTo>
                    <a:pt x="2645" y="1966"/>
                  </a:lnTo>
                  <a:lnTo>
                    <a:pt x="2597" y="1966"/>
                  </a:lnTo>
                  <a:lnTo>
                    <a:pt x="2547" y="1965"/>
                  </a:lnTo>
                  <a:lnTo>
                    <a:pt x="2532" y="1947"/>
                  </a:lnTo>
                  <a:lnTo>
                    <a:pt x="2532" y="1947"/>
                  </a:lnTo>
                  <a:lnTo>
                    <a:pt x="2528" y="1916"/>
                  </a:lnTo>
                  <a:lnTo>
                    <a:pt x="2524" y="1884"/>
                  </a:lnTo>
                  <a:lnTo>
                    <a:pt x="2524" y="1868"/>
                  </a:lnTo>
                  <a:lnTo>
                    <a:pt x="2524" y="1851"/>
                  </a:lnTo>
                  <a:lnTo>
                    <a:pt x="2525" y="1836"/>
                  </a:lnTo>
                  <a:lnTo>
                    <a:pt x="2529" y="1822"/>
                  </a:lnTo>
                  <a:lnTo>
                    <a:pt x="2529" y="1822"/>
                  </a:lnTo>
                  <a:lnTo>
                    <a:pt x="2537" y="1814"/>
                  </a:lnTo>
                  <a:lnTo>
                    <a:pt x="2539" y="1810"/>
                  </a:lnTo>
                  <a:lnTo>
                    <a:pt x="2540" y="1805"/>
                  </a:lnTo>
                  <a:lnTo>
                    <a:pt x="2540" y="1805"/>
                  </a:lnTo>
                  <a:lnTo>
                    <a:pt x="2552" y="1804"/>
                  </a:lnTo>
                  <a:lnTo>
                    <a:pt x="2565" y="1804"/>
                  </a:lnTo>
                  <a:lnTo>
                    <a:pt x="2588" y="1805"/>
                  </a:lnTo>
                  <a:lnTo>
                    <a:pt x="2588" y="1805"/>
                  </a:lnTo>
                  <a:lnTo>
                    <a:pt x="2626" y="1843"/>
                  </a:lnTo>
                  <a:lnTo>
                    <a:pt x="2665" y="1881"/>
                  </a:lnTo>
                  <a:lnTo>
                    <a:pt x="2703" y="1918"/>
                  </a:lnTo>
                  <a:lnTo>
                    <a:pt x="2741" y="1956"/>
                  </a:lnTo>
                  <a:lnTo>
                    <a:pt x="2741" y="1956"/>
                  </a:lnTo>
                  <a:close/>
                  <a:moveTo>
                    <a:pt x="3212" y="2012"/>
                  </a:moveTo>
                  <a:lnTo>
                    <a:pt x="3212" y="2012"/>
                  </a:lnTo>
                  <a:lnTo>
                    <a:pt x="3192" y="2015"/>
                  </a:lnTo>
                  <a:lnTo>
                    <a:pt x="3171" y="2016"/>
                  </a:lnTo>
                  <a:lnTo>
                    <a:pt x="3132" y="2016"/>
                  </a:lnTo>
                  <a:lnTo>
                    <a:pt x="3092" y="2016"/>
                  </a:lnTo>
                  <a:lnTo>
                    <a:pt x="3070" y="2016"/>
                  </a:lnTo>
                  <a:lnTo>
                    <a:pt x="3050" y="2017"/>
                  </a:lnTo>
                  <a:lnTo>
                    <a:pt x="3050" y="2017"/>
                  </a:lnTo>
                  <a:lnTo>
                    <a:pt x="3034" y="2019"/>
                  </a:lnTo>
                  <a:lnTo>
                    <a:pt x="3019" y="2019"/>
                  </a:lnTo>
                  <a:lnTo>
                    <a:pt x="2990" y="2019"/>
                  </a:lnTo>
                  <a:lnTo>
                    <a:pt x="2960" y="2017"/>
                  </a:lnTo>
                  <a:lnTo>
                    <a:pt x="2945" y="2019"/>
                  </a:lnTo>
                  <a:lnTo>
                    <a:pt x="2929" y="2020"/>
                  </a:lnTo>
                  <a:lnTo>
                    <a:pt x="2929" y="2020"/>
                  </a:lnTo>
                  <a:lnTo>
                    <a:pt x="2927" y="2017"/>
                  </a:lnTo>
                  <a:lnTo>
                    <a:pt x="2926" y="2015"/>
                  </a:lnTo>
                  <a:lnTo>
                    <a:pt x="2926" y="2014"/>
                  </a:lnTo>
                  <a:lnTo>
                    <a:pt x="2927" y="2011"/>
                  </a:lnTo>
                  <a:lnTo>
                    <a:pt x="2929" y="2006"/>
                  </a:lnTo>
                  <a:lnTo>
                    <a:pt x="2931" y="2003"/>
                  </a:lnTo>
                  <a:lnTo>
                    <a:pt x="2931" y="2001"/>
                  </a:lnTo>
                  <a:lnTo>
                    <a:pt x="2931" y="2001"/>
                  </a:lnTo>
                  <a:lnTo>
                    <a:pt x="2978" y="1918"/>
                  </a:lnTo>
                  <a:lnTo>
                    <a:pt x="2978" y="1918"/>
                  </a:lnTo>
                  <a:lnTo>
                    <a:pt x="3042" y="1911"/>
                  </a:lnTo>
                  <a:lnTo>
                    <a:pt x="3106" y="1905"/>
                  </a:lnTo>
                  <a:lnTo>
                    <a:pt x="3138" y="1902"/>
                  </a:lnTo>
                  <a:lnTo>
                    <a:pt x="3170" y="1901"/>
                  </a:lnTo>
                  <a:lnTo>
                    <a:pt x="3202" y="1901"/>
                  </a:lnTo>
                  <a:lnTo>
                    <a:pt x="3235" y="1902"/>
                  </a:lnTo>
                  <a:lnTo>
                    <a:pt x="3235" y="1902"/>
                  </a:lnTo>
                  <a:lnTo>
                    <a:pt x="3235" y="1918"/>
                  </a:lnTo>
                  <a:lnTo>
                    <a:pt x="3235" y="1933"/>
                  </a:lnTo>
                  <a:lnTo>
                    <a:pt x="3233" y="1947"/>
                  </a:lnTo>
                  <a:lnTo>
                    <a:pt x="3229" y="1960"/>
                  </a:lnTo>
                  <a:lnTo>
                    <a:pt x="3220" y="1985"/>
                  </a:lnTo>
                  <a:lnTo>
                    <a:pt x="3216" y="2000"/>
                  </a:lnTo>
                  <a:lnTo>
                    <a:pt x="3212" y="2012"/>
                  </a:lnTo>
                  <a:lnTo>
                    <a:pt x="3212" y="2012"/>
                  </a:lnTo>
                  <a:close/>
                  <a:moveTo>
                    <a:pt x="3238" y="1867"/>
                  </a:moveTo>
                  <a:lnTo>
                    <a:pt x="3238" y="1867"/>
                  </a:lnTo>
                  <a:lnTo>
                    <a:pt x="3220" y="1868"/>
                  </a:lnTo>
                  <a:lnTo>
                    <a:pt x="3201" y="1867"/>
                  </a:lnTo>
                  <a:lnTo>
                    <a:pt x="3183" y="1867"/>
                  </a:lnTo>
                  <a:lnTo>
                    <a:pt x="3166" y="1867"/>
                  </a:lnTo>
                  <a:lnTo>
                    <a:pt x="3166" y="1867"/>
                  </a:lnTo>
                  <a:lnTo>
                    <a:pt x="3161" y="1851"/>
                  </a:lnTo>
                  <a:lnTo>
                    <a:pt x="3155" y="1836"/>
                  </a:lnTo>
                  <a:lnTo>
                    <a:pt x="3149" y="1822"/>
                  </a:lnTo>
                  <a:lnTo>
                    <a:pt x="3146" y="1805"/>
                  </a:lnTo>
                  <a:lnTo>
                    <a:pt x="3146" y="1805"/>
                  </a:lnTo>
                  <a:lnTo>
                    <a:pt x="3174" y="1804"/>
                  </a:lnTo>
                  <a:lnTo>
                    <a:pt x="3188" y="1804"/>
                  </a:lnTo>
                  <a:lnTo>
                    <a:pt x="3203" y="1804"/>
                  </a:lnTo>
                  <a:lnTo>
                    <a:pt x="3217" y="1806"/>
                  </a:lnTo>
                  <a:lnTo>
                    <a:pt x="3230" y="1809"/>
                  </a:lnTo>
                  <a:lnTo>
                    <a:pt x="3242" y="1814"/>
                  </a:lnTo>
                  <a:lnTo>
                    <a:pt x="3245" y="1818"/>
                  </a:lnTo>
                  <a:lnTo>
                    <a:pt x="3251" y="1822"/>
                  </a:lnTo>
                  <a:lnTo>
                    <a:pt x="3251" y="1822"/>
                  </a:lnTo>
                  <a:lnTo>
                    <a:pt x="3249" y="1828"/>
                  </a:lnTo>
                  <a:lnTo>
                    <a:pt x="3248" y="1833"/>
                  </a:lnTo>
                  <a:lnTo>
                    <a:pt x="3248" y="1846"/>
                  </a:lnTo>
                  <a:lnTo>
                    <a:pt x="3247" y="1852"/>
                  </a:lnTo>
                  <a:lnTo>
                    <a:pt x="3245" y="1859"/>
                  </a:lnTo>
                  <a:lnTo>
                    <a:pt x="3243" y="1863"/>
                  </a:lnTo>
                  <a:lnTo>
                    <a:pt x="3238" y="1867"/>
                  </a:lnTo>
                  <a:lnTo>
                    <a:pt x="3238" y="1867"/>
                  </a:lnTo>
                  <a:close/>
                  <a:moveTo>
                    <a:pt x="3183" y="1185"/>
                  </a:moveTo>
                  <a:lnTo>
                    <a:pt x="3183" y="1185"/>
                  </a:lnTo>
                  <a:lnTo>
                    <a:pt x="3185" y="1190"/>
                  </a:lnTo>
                  <a:lnTo>
                    <a:pt x="3188" y="1194"/>
                  </a:lnTo>
                  <a:lnTo>
                    <a:pt x="3190" y="1204"/>
                  </a:lnTo>
                  <a:lnTo>
                    <a:pt x="3192" y="1214"/>
                  </a:lnTo>
                  <a:lnTo>
                    <a:pt x="3196" y="1223"/>
                  </a:lnTo>
                  <a:lnTo>
                    <a:pt x="3196" y="1223"/>
                  </a:lnTo>
                  <a:lnTo>
                    <a:pt x="3198" y="1232"/>
                  </a:lnTo>
                  <a:lnTo>
                    <a:pt x="3201" y="1240"/>
                  </a:lnTo>
                  <a:lnTo>
                    <a:pt x="3205" y="1258"/>
                  </a:lnTo>
                  <a:lnTo>
                    <a:pt x="3207" y="1275"/>
                  </a:lnTo>
                  <a:lnTo>
                    <a:pt x="3211" y="1284"/>
                  </a:lnTo>
                  <a:lnTo>
                    <a:pt x="3215" y="1292"/>
                  </a:lnTo>
                  <a:lnTo>
                    <a:pt x="3215" y="1292"/>
                  </a:lnTo>
                  <a:lnTo>
                    <a:pt x="3226" y="1342"/>
                  </a:lnTo>
                  <a:lnTo>
                    <a:pt x="3235" y="1392"/>
                  </a:lnTo>
                  <a:lnTo>
                    <a:pt x="3244" y="1443"/>
                  </a:lnTo>
                  <a:lnTo>
                    <a:pt x="3252" y="1494"/>
                  </a:lnTo>
                  <a:lnTo>
                    <a:pt x="3252" y="1494"/>
                  </a:lnTo>
                  <a:lnTo>
                    <a:pt x="3256" y="1544"/>
                  </a:lnTo>
                  <a:lnTo>
                    <a:pt x="3257" y="1595"/>
                  </a:lnTo>
                  <a:lnTo>
                    <a:pt x="3257" y="1696"/>
                  </a:lnTo>
                  <a:lnTo>
                    <a:pt x="3257" y="1696"/>
                  </a:lnTo>
                  <a:lnTo>
                    <a:pt x="3256" y="1705"/>
                  </a:lnTo>
                  <a:lnTo>
                    <a:pt x="3256" y="1714"/>
                  </a:lnTo>
                  <a:lnTo>
                    <a:pt x="3257" y="1733"/>
                  </a:lnTo>
                  <a:lnTo>
                    <a:pt x="3257" y="1753"/>
                  </a:lnTo>
                  <a:lnTo>
                    <a:pt x="3257" y="1762"/>
                  </a:lnTo>
                  <a:lnTo>
                    <a:pt x="3254" y="1771"/>
                  </a:lnTo>
                  <a:lnTo>
                    <a:pt x="3254" y="1771"/>
                  </a:lnTo>
                  <a:lnTo>
                    <a:pt x="3247" y="1772"/>
                  </a:lnTo>
                  <a:lnTo>
                    <a:pt x="3240" y="1772"/>
                  </a:lnTo>
                  <a:lnTo>
                    <a:pt x="3234" y="1769"/>
                  </a:lnTo>
                  <a:lnTo>
                    <a:pt x="3228" y="1765"/>
                  </a:lnTo>
                  <a:lnTo>
                    <a:pt x="3216" y="1759"/>
                  </a:lnTo>
                  <a:lnTo>
                    <a:pt x="3210" y="1756"/>
                  </a:lnTo>
                  <a:lnTo>
                    <a:pt x="3203" y="1754"/>
                  </a:lnTo>
                  <a:lnTo>
                    <a:pt x="3203" y="1754"/>
                  </a:lnTo>
                  <a:lnTo>
                    <a:pt x="3189" y="1735"/>
                  </a:lnTo>
                  <a:lnTo>
                    <a:pt x="3178" y="1716"/>
                  </a:lnTo>
                  <a:lnTo>
                    <a:pt x="3166" y="1695"/>
                  </a:lnTo>
                  <a:lnTo>
                    <a:pt x="3157" y="1673"/>
                  </a:lnTo>
                  <a:lnTo>
                    <a:pt x="3148" y="1652"/>
                  </a:lnTo>
                  <a:lnTo>
                    <a:pt x="3142" y="1629"/>
                  </a:lnTo>
                  <a:lnTo>
                    <a:pt x="3135" y="1606"/>
                  </a:lnTo>
                  <a:lnTo>
                    <a:pt x="3130" y="1581"/>
                  </a:lnTo>
                  <a:lnTo>
                    <a:pt x="3126" y="1557"/>
                  </a:lnTo>
                  <a:lnTo>
                    <a:pt x="3124" y="1533"/>
                  </a:lnTo>
                  <a:lnTo>
                    <a:pt x="3121" y="1507"/>
                  </a:lnTo>
                  <a:lnTo>
                    <a:pt x="3121" y="1481"/>
                  </a:lnTo>
                  <a:lnTo>
                    <a:pt x="3121" y="1456"/>
                  </a:lnTo>
                  <a:lnTo>
                    <a:pt x="3121" y="1430"/>
                  </a:lnTo>
                  <a:lnTo>
                    <a:pt x="3125" y="1379"/>
                  </a:lnTo>
                  <a:lnTo>
                    <a:pt x="3125" y="1379"/>
                  </a:lnTo>
                  <a:lnTo>
                    <a:pt x="3129" y="1355"/>
                  </a:lnTo>
                  <a:lnTo>
                    <a:pt x="3134" y="1329"/>
                  </a:lnTo>
                  <a:lnTo>
                    <a:pt x="3139" y="1305"/>
                  </a:lnTo>
                  <a:lnTo>
                    <a:pt x="3146" y="1281"/>
                  </a:lnTo>
                  <a:lnTo>
                    <a:pt x="3153" y="1256"/>
                  </a:lnTo>
                  <a:lnTo>
                    <a:pt x="3162" y="1233"/>
                  </a:lnTo>
                  <a:lnTo>
                    <a:pt x="3171" y="1210"/>
                  </a:lnTo>
                  <a:lnTo>
                    <a:pt x="3183" y="1187"/>
                  </a:lnTo>
                  <a:lnTo>
                    <a:pt x="3183" y="1185"/>
                  </a:lnTo>
                  <a:close/>
                  <a:moveTo>
                    <a:pt x="3176" y="1155"/>
                  </a:moveTo>
                  <a:lnTo>
                    <a:pt x="3178" y="1162"/>
                  </a:lnTo>
                  <a:lnTo>
                    <a:pt x="3178" y="1162"/>
                  </a:lnTo>
                  <a:lnTo>
                    <a:pt x="3166" y="1167"/>
                  </a:lnTo>
                  <a:lnTo>
                    <a:pt x="3155" y="1171"/>
                  </a:lnTo>
                  <a:lnTo>
                    <a:pt x="3130" y="1177"/>
                  </a:lnTo>
                  <a:lnTo>
                    <a:pt x="3105" y="1182"/>
                  </a:lnTo>
                  <a:lnTo>
                    <a:pt x="3092" y="1186"/>
                  </a:lnTo>
                  <a:lnTo>
                    <a:pt x="3080" y="1190"/>
                  </a:lnTo>
                  <a:lnTo>
                    <a:pt x="3080" y="1190"/>
                  </a:lnTo>
                  <a:lnTo>
                    <a:pt x="3047" y="1197"/>
                  </a:lnTo>
                  <a:lnTo>
                    <a:pt x="3015" y="1206"/>
                  </a:lnTo>
                  <a:lnTo>
                    <a:pt x="2982" y="1215"/>
                  </a:lnTo>
                  <a:lnTo>
                    <a:pt x="2949" y="1223"/>
                  </a:lnTo>
                  <a:lnTo>
                    <a:pt x="2946" y="1222"/>
                  </a:lnTo>
                  <a:lnTo>
                    <a:pt x="2946" y="1222"/>
                  </a:lnTo>
                  <a:lnTo>
                    <a:pt x="3059" y="1189"/>
                  </a:lnTo>
                  <a:lnTo>
                    <a:pt x="3115" y="1172"/>
                  </a:lnTo>
                  <a:lnTo>
                    <a:pt x="3170" y="1155"/>
                  </a:lnTo>
                  <a:lnTo>
                    <a:pt x="3176" y="1155"/>
                  </a:lnTo>
                  <a:close/>
                  <a:moveTo>
                    <a:pt x="3041" y="1163"/>
                  </a:moveTo>
                  <a:lnTo>
                    <a:pt x="3041" y="1163"/>
                  </a:lnTo>
                  <a:lnTo>
                    <a:pt x="3037" y="1163"/>
                  </a:lnTo>
                  <a:lnTo>
                    <a:pt x="3036" y="1162"/>
                  </a:lnTo>
                  <a:lnTo>
                    <a:pt x="3032" y="1159"/>
                  </a:lnTo>
                  <a:lnTo>
                    <a:pt x="3029" y="1155"/>
                  </a:lnTo>
                  <a:lnTo>
                    <a:pt x="3027" y="1151"/>
                  </a:lnTo>
                  <a:lnTo>
                    <a:pt x="3028" y="1020"/>
                  </a:lnTo>
                  <a:lnTo>
                    <a:pt x="3028" y="1020"/>
                  </a:lnTo>
                  <a:lnTo>
                    <a:pt x="3031" y="1016"/>
                  </a:lnTo>
                  <a:lnTo>
                    <a:pt x="3032" y="1012"/>
                  </a:lnTo>
                  <a:lnTo>
                    <a:pt x="3032" y="1004"/>
                  </a:lnTo>
                  <a:lnTo>
                    <a:pt x="3033" y="1000"/>
                  </a:lnTo>
                  <a:lnTo>
                    <a:pt x="3034" y="997"/>
                  </a:lnTo>
                  <a:lnTo>
                    <a:pt x="3037" y="994"/>
                  </a:lnTo>
                  <a:lnTo>
                    <a:pt x="3041" y="992"/>
                  </a:lnTo>
                  <a:lnTo>
                    <a:pt x="3166" y="1127"/>
                  </a:lnTo>
                  <a:lnTo>
                    <a:pt x="3166" y="1127"/>
                  </a:lnTo>
                  <a:lnTo>
                    <a:pt x="3134" y="1135"/>
                  </a:lnTo>
                  <a:lnTo>
                    <a:pt x="3102" y="1142"/>
                  </a:lnTo>
                  <a:lnTo>
                    <a:pt x="3070" y="1151"/>
                  </a:lnTo>
                  <a:lnTo>
                    <a:pt x="3041" y="1163"/>
                  </a:lnTo>
                  <a:lnTo>
                    <a:pt x="3041" y="1163"/>
                  </a:lnTo>
                  <a:close/>
                  <a:moveTo>
                    <a:pt x="2798" y="519"/>
                  </a:moveTo>
                  <a:lnTo>
                    <a:pt x="2798" y="519"/>
                  </a:lnTo>
                  <a:lnTo>
                    <a:pt x="2821" y="542"/>
                  </a:lnTo>
                  <a:lnTo>
                    <a:pt x="2841" y="566"/>
                  </a:lnTo>
                  <a:lnTo>
                    <a:pt x="2862" y="590"/>
                  </a:lnTo>
                  <a:lnTo>
                    <a:pt x="2881" y="615"/>
                  </a:lnTo>
                  <a:lnTo>
                    <a:pt x="2881" y="615"/>
                  </a:lnTo>
                  <a:lnTo>
                    <a:pt x="2895" y="631"/>
                  </a:lnTo>
                  <a:lnTo>
                    <a:pt x="2909" y="649"/>
                  </a:lnTo>
                  <a:lnTo>
                    <a:pt x="2935" y="684"/>
                  </a:lnTo>
                  <a:lnTo>
                    <a:pt x="2959" y="720"/>
                  </a:lnTo>
                  <a:lnTo>
                    <a:pt x="2972" y="737"/>
                  </a:lnTo>
                  <a:lnTo>
                    <a:pt x="2986" y="755"/>
                  </a:lnTo>
                  <a:lnTo>
                    <a:pt x="2986" y="755"/>
                  </a:lnTo>
                  <a:lnTo>
                    <a:pt x="2996" y="771"/>
                  </a:lnTo>
                  <a:lnTo>
                    <a:pt x="3006" y="787"/>
                  </a:lnTo>
                  <a:lnTo>
                    <a:pt x="3028" y="818"/>
                  </a:lnTo>
                  <a:lnTo>
                    <a:pt x="3038" y="834"/>
                  </a:lnTo>
                  <a:lnTo>
                    <a:pt x="3047" y="850"/>
                  </a:lnTo>
                  <a:lnTo>
                    <a:pt x="3056" y="866"/>
                  </a:lnTo>
                  <a:lnTo>
                    <a:pt x="3062" y="884"/>
                  </a:lnTo>
                  <a:lnTo>
                    <a:pt x="3062" y="884"/>
                  </a:lnTo>
                  <a:lnTo>
                    <a:pt x="3084" y="933"/>
                  </a:lnTo>
                  <a:lnTo>
                    <a:pt x="3107" y="981"/>
                  </a:lnTo>
                  <a:lnTo>
                    <a:pt x="3130" y="1030"/>
                  </a:lnTo>
                  <a:lnTo>
                    <a:pt x="3151" y="1080"/>
                  </a:lnTo>
                  <a:lnTo>
                    <a:pt x="3151" y="1080"/>
                  </a:lnTo>
                  <a:lnTo>
                    <a:pt x="3121" y="1049"/>
                  </a:lnTo>
                  <a:lnTo>
                    <a:pt x="3091" y="1016"/>
                  </a:lnTo>
                  <a:lnTo>
                    <a:pt x="3060" y="983"/>
                  </a:lnTo>
                  <a:lnTo>
                    <a:pt x="3032" y="948"/>
                  </a:lnTo>
                  <a:lnTo>
                    <a:pt x="3032" y="948"/>
                  </a:lnTo>
                  <a:lnTo>
                    <a:pt x="3037" y="933"/>
                  </a:lnTo>
                  <a:lnTo>
                    <a:pt x="3038" y="924"/>
                  </a:lnTo>
                  <a:lnTo>
                    <a:pt x="3037" y="919"/>
                  </a:lnTo>
                  <a:lnTo>
                    <a:pt x="3036" y="915"/>
                  </a:lnTo>
                  <a:lnTo>
                    <a:pt x="3036" y="915"/>
                  </a:lnTo>
                  <a:lnTo>
                    <a:pt x="3029" y="912"/>
                  </a:lnTo>
                  <a:lnTo>
                    <a:pt x="3025" y="912"/>
                  </a:lnTo>
                  <a:lnTo>
                    <a:pt x="3022" y="913"/>
                  </a:lnTo>
                  <a:lnTo>
                    <a:pt x="3022" y="913"/>
                  </a:lnTo>
                  <a:lnTo>
                    <a:pt x="3018" y="922"/>
                  </a:lnTo>
                  <a:lnTo>
                    <a:pt x="3013" y="930"/>
                  </a:lnTo>
                  <a:lnTo>
                    <a:pt x="3007" y="938"/>
                  </a:lnTo>
                  <a:lnTo>
                    <a:pt x="3001" y="944"/>
                  </a:lnTo>
                  <a:lnTo>
                    <a:pt x="2987" y="956"/>
                  </a:lnTo>
                  <a:lnTo>
                    <a:pt x="2974" y="967"/>
                  </a:lnTo>
                  <a:lnTo>
                    <a:pt x="2974" y="967"/>
                  </a:lnTo>
                  <a:lnTo>
                    <a:pt x="2970" y="965"/>
                  </a:lnTo>
                  <a:lnTo>
                    <a:pt x="2965" y="962"/>
                  </a:lnTo>
                  <a:lnTo>
                    <a:pt x="2955" y="958"/>
                  </a:lnTo>
                  <a:lnTo>
                    <a:pt x="2951" y="956"/>
                  </a:lnTo>
                  <a:lnTo>
                    <a:pt x="2947" y="952"/>
                  </a:lnTo>
                  <a:lnTo>
                    <a:pt x="2945" y="947"/>
                  </a:lnTo>
                  <a:lnTo>
                    <a:pt x="2944" y="942"/>
                  </a:lnTo>
                  <a:lnTo>
                    <a:pt x="2944" y="942"/>
                  </a:lnTo>
                  <a:lnTo>
                    <a:pt x="2924" y="885"/>
                  </a:lnTo>
                  <a:lnTo>
                    <a:pt x="2904" y="830"/>
                  </a:lnTo>
                  <a:lnTo>
                    <a:pt x="2882" y="775"/>
                  </a:lnTo>
                  <a:lnTo>
                    <a:pt x="2859" y="722"/>
                  </a:lnTo>
                  <a:lnTo>
                    <a:pt x="2813" y="613"/>
                  </a:lnTo>
                  <a:lnTo>
                    <a:pt x="2791" y="558"/>
                  </a:lnTo>
                  <a:lnTo>
                    <a:pt x="2772" y="502"/>
                  </a:lnTo>
                  <a:lnTo>
                    <a:pt x="2772" y="502"/>
                  </a:lnTo>
                  <a:lnTo>
                    <a:pt x="2775" y="502"/>
                  </a:lnTo>
                  <a:lnTo>
                    <a:pt x="2778" y="502"/>
                  </a:lnTo>
                  <a:lnTo>
                    <a:pt x="2785" y="507"/>
                  </a:lnTo>
                  <a:lnTo>
                    <a:pt x="2791" y="514"/>
                  </a:lnTo>
                  <a:lnTo>
                    <a:pt x="2798" y="519"/>
                  </a:lnTo>
                  <a:lnTo>
                    <a:pt x="2798" y="519"/>
                  </a:lnTo>
                  <a:close/>
                  <a:moveTo>
                    <a:pt x="2521" y="298"/>
                  </a:moveTo>
                  <a:lnTo>
                    <a:pt x="2521" y="298"/>
                  </a:lnTo>
                  <a:lnTo>
                    <a:pt x="2544" y="311"/>
                  </a:lnTo>
                  <a:lnTo>
                    <a:pt x="2567" y="326"/>
                  </a:lnTo>
                  <a:lnTo>
                    <a:pt x="2589" y="342"/>
                  </a:lnTo>
                  <a:lnTo>
                    <a:pt x="2611" y="357"/>
                  </a:lnTo>
                  <a:lnTo>
                    <a:pt x="2652" y="392"/>
                  </a:lnTo>
                  <a:lnTo>
                    <a:pt x="2694" y="427"/>
                  </a:lnTo>
                  <a:lnTo>
                    <a:pt x="2694" y="427"/>
                  </a:lnTo>
                  <a:lnTo>
                    <a:pt x="2688" y="429"/>
                  </a:lnTo>
                  <a:lnTo>
                    <a:pt x="2680" y="429"/>
                  </a:lnTo>
                  <a:lnTo>
                    <a:pt x="2672" y="427"/>
                  </a:lnTo>
                  <a:lnTo>
                    <a:pt x="2666" y="426"/>
                  </a:lnTo>
                  <a:lnTo>
                    <a:pt x="2666" y="426"/>
                  </a:lnTo>
                  <a:lnTo>
                    <a:pt x="2629" y="397"/>
                  </a:lnTo>
                  <a:lnTo>
                    <a:pt x="2590" y="367"/>
                  </a:lnTo>
                  <a:lnTo>
                    <a:pt x="2571" y="353"/>
                  </a:lnTo>
                  <a:lnTo>
                    <a:pt x="2552" y="338"/>
                  </a:lnTo>
                  <a:lnTo>
                    <a:pt x="2534" y="321"/>
                  </a:lnTo>
                  <a:lnTo>
                    <a:pt x="2517" y="305"/>
                  </a:lnTo>
                  <a:lnTo>
                    <a:pt x="2521" y="298"/>
                  </a:lnTo>
                  <a:close/>
                  <a:moveTo>
                    <a:pt x="2562" y="385"/>
                  </a:moveTo>
                  <a:lnTo>
                    <a:pt x="2567" y="385"/>
                  </a:lnTo>
                  <a:lnTo>
                    <a:pt x="2567" y="385"/>
                  </a:lnTo>
                  <a:lnTo>
                    <a:pt x="2581" y="397"/>
                  </a:lnTo>
                  <a:lnTo>
                    <a:pt x="2594" y="409"/>
                  </a:lnTo>
                  <a:lnTo>
                    <a:pt x="2608" y="420"/>
                  </a:lnTo>
                  <a:lnTo>
                    <a:pt x="2620" y="431"/>
                  </a:lnTo>
                  <a:lnTo>
                    <a:pt x="2514" y="432"/>
                  </a:lnTo>
                  <a:lnTo>
                    <a:pt x="2514" y="432"/>
                  </a:lnTo>
                  <a:lnTo>
                    <a:pt x="2511" y="421"/>
                  </a:lnTo>
                  <a:lnTo>
                    <a:pt x="2510" y="411"/>
                  </a:lnTo>
                  <a:lnTo>
                    <a:pt x="2508" y="386"/>
                  </a:lnTo>
                  <a:lnTo>
                    <a:pt x="2508" y="363"/>
                  </a:lnTo>
                  <a:lnTo>
                    <a:pt x="2508" y="340"/>
                  </a:lnTo>
                  <a:lnTo>
                    <a:pt x="2508" y="340"/>
                  </a:lnTo>
                  <a:lnTo>
                    <a:pt x="2537" y="361"/>
                  </a:lnTo>
                  <a:lnTo>
                    <a:pt x="2549" y="372"/>
                  </a:lnTo>
                  <a:lnTo>
                    <a:pt x="2562" y="385"/>
                  </a:lnTo>
                  <a:lnTo>
                    <a:pt x="2562" y="385"/>
                  </a:lnTo>
                  <a:close/>
                  <a:moveTo>
                    <a:pt x="2470" y="365"/>
                  </a:moveTo>
                  <a:lnTo>
                    <a:pt x="2470" y="365"/>
                  </a:lnTo>
                  <a:lnTo>
                    <a:pt x="2470" y="371"/>
                  </a:lnTo>
                  <a:lnTo>
                    <a:pt x="2473" y="377"/>
                  </a:lnTo>
                  <a:lnTo>
                    <a:pt x="2473" y="383"/>
                  </a:lnTo>
                  <a:lnTo>
                    <a:pt x="2473" y="385"/>
                  </a:lnTo>
                  <a:lnTo>
                    <a:pt x="2471" y="389"/>
                  </a:lnTo>
                  <a:lnTo>
                    <a:pt x="2471" y="389"/>
                  </a:lnTo>
                  <a:lnTo>
                    <a:pt x="2474" y="394"/>
                  </a:lnTo>
                  <a:lnTo>
                    <a:pt x="2474" y="399"/>
                  </a:lnTo>
                  <a:lnTo>
                    <a:pt x="2474" y="411"/>
                  </a:lnTo>
                  <a:lnTo>
                    <a:pt x="2471" y="422"/>
                  </a:lnTo>
                  <a:lnTo>
                    <a:pt x="2469" y="434"/>
                  </a:lnTo>
                  <a:lnTo>
                    <a:pt x="2379" y="434"/>
                  </a:lnTo>
                  <a:lnTo>
                    <a:pt x="2379" y="434"/>
                  </a:lnTo>
                  <a:lnTo>
                    <a:pt x="2425" y="399"/>
                  </a:lnTo>
                  <a:lnTo>
                    <a:pt x="2470" y="365"/>
                  </a:lnTo>
                  <a:lnTo>
                    <a:pt x="2470" y="365"/>
                  </a:lnTo>
                  <a:close/>
                  <a:moveTo>
                    <a:pt x="2707" y="462"/>
                  </a:moveTo>
                  <a:lnTo>
                    <a:pt x="2707" y="462"/>
                  </a:lnTo>
                  <a:lnTo>
                    <a:pt x="2714" y="461"/>
                  </a:lnTo>
                  <a:lnTo>
                    <a:pt x="2721" y="459"/>
                  </a:lnTo>
                  <a:lnTo>
                    <a:pt x="2727" y="459"/>
                  </a:lnTo>
                  <a:lnTo>
                    <a:pt x="2734" y="461"/>
                  </a:lnTo>
                  <a:lnTo>
                    <a:pt x="2740" y="463"/>
                  </a:lnTo>
                  <a:lnTo>
                    <a:pt x="2746" y="466"/>
                  </a:lnTo>
                  <a:lnTo>
                    <a:pt x="2752" y="468"/>
                  </a:lnTo>
                  <a:lnTo>
                    <a:pt x="2757" y="473"/>
                  </a:lnTo>
                  <a:lnTo>
                    <a:pt x="2757" y="473"/>
                  </a:lnTo>
                  <a:lnTo>
                    <a:pt x="2665" y="476"/>
                  </a:lnTo>
                  <a:lnTo>
                    <a:pt x="2571" y="479"/>
                  </a:lnTo>
                  <a:lnTo>
                    <a:pt x="2478" y="481"/>
                  </a:lnTo>
                  <a:lnTo>
                    <a:pt x="2433" y="481"/>
                  </a:lnTo>
                  <a:lnTo>
                    <a:pt x="2388" y="481"/>
                  </a:lnTo>
                  <a:lnTo>
                    <a:pt x="2305" y="485"/>
                  </a:lnTo>
                  <a:lnTo>
                    <a:pt x="2305" y="485"/>
                  </a:lnTo>
                  <a:lnTo>
                    <a:pt x="2304" y="486"/>
                  </a:lnTo>
                  <a:lnTo>
                    <a:pt x="2303" y="489"/>
                  </a:lnTo>
                  <a:lnTo>
                    <a:pt x="2301" y="490"/>
                  </a:lnTo>
                  <a:lnTo>
                    <a:pt x="2299" y="490"/>
                  </a:lnTo>
                  <a:lnTo>
                    <a:pt x="2299" y="490"/>
                  </a:lnTo>
                  <a:lnTo>
                    <a:pt x="2299" y="487"/>
                  </a:lnTo>
                  <a:lnTo>
                    <a:pt x="2297" y="486"/>
                  </a:lnTo>
                  <a:lnTo>
                    <a:pt x="2297" y="486"/>
                  </a:lnTo>
                  <a:lnTo>
                    <a:pt x="2292" y="490"/>
                  </a:lnTo>
                  <a:lnTo>
                    <a:pt x="2290" y="490"/>
                  </a:lnTo>
                  <a:lnTo>
                    <a:pt x="2287" y="490"/>
                  </a:lnTo>
                  <a:lnTo>
                    <a:pt x="2287" y="490"/>
                  </a:lnTo>
                  <a:lnTo>
                    <a:pt x="2285" y="486"/>
                  </a:lnTo>
                  <a:lnTo>
                    <a:pt x="2282" y="481"/>
                  </a:lnTo>
                  <a:lnTo>
                    <a:pt x="2279" y="477"/>
                  </a:lnTo>
                  <a:lnTo>
                    <a:pt x="2278" y="476"/>
                  </a:lnTo>
                  <a:lnTo>
                    <a:pt x="2276" y="476"/>
                  </a:lnTo>
                  <a:lnTo>
                    <a:pt x="2276" y="476"/>
                  </a:lnTo>
                  <a:lnTo>
                    <a:pt x="2328" y="471"/>
                  </a:lnTo>
                  <a:lnTo>
                    <a:pt x="2382" y="468"/>
                  </a:lnTo>
                  <a:lnTo>
                    <a:pt x="2436" y="466"/>
                  </a:lnTo>
                  <a:lnTo>
                    <a:pt x="2491" y="464"/>
                  </a:lnTo>
                  <a:lnTo>
                    <a:pt x="2707" y="462"/>
                  </a:lnTo>
                  <a:lnTo>
                    <a:pt x="2707" y="462"/>
                  </a:lnTo>
                  <a:close/>
                  <a:moveTo>
                    <a:pt x="2651" y="1015"/>
                  </a:moveTo>
                  <a:lnTo>
                    <a:pt x="2651" y="1015"/>
                  </a:lnTo>
                  <a:lnTo>
                    <a:pt x="2657" y="1018"/>
                  </a:lnTo>
                  <a:lnTo>
                    <a:pt x="2663" y="1022"/>
                  </a:lnTo>
                  <a:lnTo>
                    <a:pt x="2670" y="1026"/>
                  </a:lnTo>
                  <a:lnTo>
                    <a:pt x="2672" y="1029"/>
                  </a:lnTo>
                  <a:lnTo>
                    <a:pt x="2674" y="1032"/>
                  </a:lnTo>
                  <a:lnTo>
                    <a:pt x="2674" y="1032"/>
                  </a:lnTo>
                  <a:lnTo>
                    <a:pt x="2624" y="1032"/>
                  </a:lnTo>
                  <a:lnTo>
                    <a:pt x="2624" y="1032"/>
                  </a:lnTo>
                  <a:lnTo>
                    <a:pt x="2617" y="1030"/>
                  </a:lnTo>
                  <a:lnTo>
                    <a:pt x="2612" y="1027"/>
                  </a:lnTo>
                  <a:lnTo>
                    <a:pt x="2607" y="1022"/>
                  </a:lnTo>
                  <a:lnTo>
                    <a:pt x="2603" y="1017"/>
                  </a:lnTo>
                  <a:lnTo>
                    <a:pt x="2595" y="1006"/>
                  </a:lnTo>
                  <a:lnTo>
                    <a:pt x="2592" y="1000"/>
                  </a:lnTo>
                  <a:lnTo>
                    <a:pt x="2587" y="995"/>
                  </a:lnTo>
                  <a:lnTo>
                    <a:pt x="2587" y="995"/>
                  </a:lnTo>
                  <a:lnTo>
                    <a:pt x="2604" y="998"/>
                  </a:lnTo>
                  <a:lnTo>
                    <a:pt x="2621" y="1000"/>
                  </a:lnTo>
                  <a:lnTo>
                    <a:pt x="2629" y="1003"/>
                  </a:lnTo>
                  <a:lnTo>
                    <a:pt x="2636" y="1006"/>
                  </a:lnTo>
                  <a:lnTo>
                    <a:pt x="2644" y="1009"/>
                  </a:lnTo>
                  <a:lnTo>
                    <a:pt x="2651" y="1015"/>
                  </a:lnTo>
                  <a:lnTo>
                    <a:pt x="2651" y="1015"/>
                  </a:lnTo>
                  <a:close/>
                  <a:moveTo>
                    <a:pt x="2608" y="832"/>
                  </a:moveTo>
                  <a:lnTo>
                    <a:pt x="2608" y="832"/>
                  </a:lnTo>
                  <a:lnTo>
                    <a:pt x="2611" y="829"/>
                  </a:lnTo>
                  <a:lnTo>
                    <a:pt x="2613" y="829"/>
                  </a:lnTo>
                  <a:lnTo>
                    <a:pt x="2615" y="829"/>
                  </a:lnTo>
                  <a:lnTo>
                    <a:pt x="2616" y="832"/>
                  </a:lnTo>
                  <a:lnTo>
                    <a:pt x="2617" y="837"/>
                  </a:lnTo>
                  <a:lnTo>
                    <a:pt x="2617" y="839"/>
                  </a:lnTo>
                  <a:lnTo>
                    <a:pt x="2619" y="841"/>
                  </a:lnTo>
                  <a:lnTo>
                    <a:pt x="2619" y="841"/>
                  </a:lnTo>
                  <a:lnTo>
                    <a:pt x="2622" y="879"/>
                  </a:lnTo>
                  <a:lnTo>
                    <a:pt x="2626" y="916"/>
                  </a:lnTo>
                  <a:lnTo>
                    <a:pt x="2630" y="934"/>
                  </a:lnTo>
                  <a:lnTo>
                    <a:pt x="2634" y="952"/>
                  </a:lnTo>
                  <a:lnTo>
                    <a:pt x="2639" y="968"/>
                  </a:lnTo>
                  <a:lnTo>
                    <a:pt x="2647" y="985"/>
                  </a:lnTo>
                  <a:lnTo>
                    <a:pt x="2647" y="985"/>
                  </a:lnTo>
                  <a:lnTo>
                    <a:pt x="2640" y="983"/>
                  </a:lnTo>
                  <a:lnTo>
                    <a:pt x="2636" y="979"/>
                  </a:lnTo>
                  <a:lnTo>
                    <a:pt x="2631" y="972"/>
                  </a:lnTo>
                  <a:lnTo>
                    <a:pt x="2629" y="966"/>
                  </a:lnTo>
                  <a:lnTo>
                    <a:pt x="2624" y="952"/>
                  </a:lnTo>
                  <a:lnTo>
                    <a:pt x="2619" y="939"/>
                  </a:lnTo>
                  <a:lnTo>
                    <a:pt x="2619" y="939"/>
                  </a:lnTo>
                  <a:lnTo>
                    <a:pt x="2617" y="925"/>
                  </a:lnTo>
                  <a:lnTo>
                    <a:pt x="2616" y="911"/>
                  </a:lnTo>
                  <a:lnTo>
                    <a:pt x="2611" y="884"/>
                  </a:lnTo>
                  <a:lnTo>
                    <a:pt x="2610" y="871"/>
                  </a:lnTo>
                  <a:lnTo>
                    <a:pt x="2607" y="858"/>
                  </a:lnTo>
                  <a:lnTo>
                    <a:pt x="2607" y="844"/>
                  </a:lnTo>
                  <a:lnTo>
                    <a:pt x="2608" y="832"/>
                  </a:lnTo>
                  <a:lnTo>
                    <a:pt x="2608" y="832"/>
                  </a:lnTo>
                  <a:close/>
                  <a:moveTo>
                    <a:pt x="2540" y="908"/>
                  </a:moveTo>
                  <a:lnTo>
                    <a:pt x="2547" y="931"/>
                  </a:lnTo>
                  <a:lnTo>
                    <a:pt x="2547" y="931"/>
                  </a:lnTo>
                  <a:lnTo>
                    <a:pt x="2539" y="908"/>
                  </a:lnTo>
                  <a:lnTo>
                    <a:pt x="2532" y="884"/>
                  </a:lnTo>
                  <a:lnTo>
                    <a:pt x="2529" y="873"/>
                  </a:lnTo>
                  <a:lnTo>
                    <a:pt x="2528" y="860"/>
                  </a:lnTo>
                  <a:lnTo>
                    <a:pt x="2528" y="848"/>
                  </a:lnTo>
                  <a:lnTo>
                    <a:pt x="2529" y="837"/>
                  </a:lnTo>
                  <a:lnTo>
                    <a:pt x="2530" y="825"/>
                  </a:lnTo>
                  <a:lnTo>
                    <a:pt x="2530" y="825"/>
                  </a:lnTo>
                  <a:lnTo>
                    <a:pt x="2534" y="828"/>
                  </a:lnTo>
                  <a:lnTo>
                    <a:pt x="2535" y="830"/>
                  </a:lnTo>
                  <a:lnTo>
                    <a:pt x="2537" y="838"/>
                  </a:lnTo>
                  <a:lnTo>
                    <a:pt x="2537" y="847"/>
                  </a:lnTo>
                  <a:lnTo>
                    <a:pt x="2538" y="851"/>
                  </a:lnTo>
                  <a:lnTo>
                    <a:pt x="2538" y="853"/>
                  </a:lnTo>
                  <a:lnTo>
                    <a:pt x="2538" y="853"/>
                  </a:lnTo>
                  <a:lnTo>
                    <a:pt x="2538" y="861"/>
                  </a:lnTo>
                  <a:lnTo>
                    <a:pt x="2537" y="867"/>
                  </a:lnTo>
                  <a:lnTo>
                    <a:pt x="2538" y="880"/>
                  </a:lnTo>
                  <a:lnTo>
                    <a:pt x="2540" y="894"/>
                  </a:lnTo>
                  <a:lnTo>
                    <a:pt x="2540" y="908"/>
                  </a:lnTo>
                  <a:lnTo>
                    <a:pt x="2540" y="908"/>
                  </a:lnTo>
                  <a:close/>
                  <a:moveTo>
                    <a:pt x="2552" y="1016"/>
                  </a:moveTo>
                  <a:lnTo>
                    <a:pt x="2558" y="1030"/>
                  </a:lnTo>
                  <a:lnTo>
                    <a:pt x="2517" y="1030"/>
                  </a:lnTo>
                  <a:lnTo>
                    <a:pt x="2519" y="986"/>
                  </a:lnTo>
                  <a:lnTo>
                    <a:pt x="2519" y="986"/>
                  </a:lnTo>
                  <a:lnTo>
                    <a:pt x="2525" y="986"/>
                  </a:lnTo>
                  <a:lnTo>
                    <a:pt x="2530" y="988"/>
                  </a:lnTo>
                  <a:lnTo>
                    <a:pt x="2534" y="992"/>
                  </a:lnTo>
                  <a:lnTo>
                    <a:pt x="2538" y="997"/>
                  </a:lnTo>
                  <a:lnTo>
                    <a:pt x="2544" y="1007"/>
                  </a:lnTo>
                  <a:lnTo>
                    <a:pt x="2547" y="1012"/>
                  </a:lnTo>
                  <a:lnTo>
                    <a:pt x="2552" y="1016"/>
                  </a:lnTo>
                  <a:lnTo>
                    <a:pt x="2552" y="1016"/>
                  </a:lnTo>
                  <a:close/>
                  <a:moveTo>
                    <a:pt x="2346" y="687"/>
                  </a:moveTo>
                  <a:lnTo>
                    <a:pt x="2346" y="687"/>
                  </a:lnTo>
                  <a:lnTo>
                    <a:pt x="2336" y="674"/>
                  </a:lnTo>
                  <a:lnTo>
                    <a:pt x="2327" y="660"/>
                  </a:lnTo>
                  <a:lnTo>
                    <a:pt x="2309" y="629"/>
                  </a:lnTo>
                  <a:lnTo>
                    <a:pt x="2294" y="600"/>
                  </a:lnTo>
                  <a:lnTo>
                    <a:pt x="2277" y="571"/>
                  </a:lnTo>
                  <a:lnTo>
                    <a:pt x="2277" y="571"/>
                  </a:lnTo>
                  <a:lnTo>
                    <a:pt x="2278" y="567"/>
                  </a:lnTo>
                  <a:lnTo>
                    <a:pt x="2278" y="563"/>
                  </a:lnTo>
                  <a:lnTo>
                    <a:pt x="2279" y="559"/>
                  </a:lnTo>
                  <a:lnTo>
                    <a:pt x="2279" y="558"/>
                  </a:lnTo>
                  <a:lnTo>
                    <a:pt x="2282" y="557"/>
                  </a:lnTo>
                  <a:lnTo>
                    <a:pt x="2282" y="557"/>
                  </a:lnTo>
                  <a:lnTo>
                    <a:pt x="2286" y="568"/>
                  </a:lnTo>
                  <a:lnTo>
                    <a:pt x="2288" y="573"/>
                  </a:lnTo>
                  <a:lnTo>
                    <a:pt x="2294" y="577"/>
                  </a:lnTo>
                  <a:lnTo>
                    <a:pt x="2294" y="577"/>
                  </a:lnTo>
                  <a:lnTo>
                    <a:pt x="2326" y="628"/>
                  </a:lnTo>
                  <a:lnTo>
                    <a:pt x="2360" y="678"/>
                  </a:lnTo>
                  <a:lnTo>
                    <a:pt x="2429" y="778"/>
                  </a:lnTo>
                  <a:lnTo>
                    <a:pt x="2429" y="778"/>
                  </a:lnTo>
                  <a:lnTo>
                    <a:pt x="2451" y="810"/>
                  </a:lnTo>
                  <a:lnTo>
                    <a:pt x="2473" y="842"/>
                  </a:lnTo>
                  <a:lnTo>
                    <a:pt x="2492" y="874"/>
                  </a:lnTo>
                  <a:lnTo>
                    <a:pt x="2501" y="890"/>
                  </a:lnTo>
                  <a:lnTo>
                    <a:pt x="2508" y="907"/>
                  </a:lnTo>
                  <a:lnTo>
                    <a:pt x="2508" y="907"/>
                  </a:lnTo>
                  <a:lnTo>
                    <a:pt x="2511" y="910"/>
                  </a:lnTo>
                  <a:lnTo>
                    <a:pt x="2514" y="913"/>
                  </a:lnTo>
                  <a:lnTo>
                    <a:pt x="2517" y="920"/>
                  </a:lnTo>
                  <a:lnTo>
                    <a:pt x="2520" y="934"/>
                  </a:lnTo>
                  <a:lnTo>
                    <a:pt x="2520" y="934"/>
                  </a:lnTo>
                  <a:lnTo>
                    <a:pt x="2511" y="921"/>
                  </a:lnTo>
                  <a:lnTo>
                    <a:pt x="2502" y="908"/>
                  </a:lnTo>
                  <a:lnTo>
                    <a:pt x="2487" y="881"/>
                  </a:lnTo>
                  <a:lnTo>
                    <a:pt x="2471" y="857"/>
                  </a:lnTo>
                  <a:lnTo>
                    <a:pt x="2464" y="844"/>
                  </a:lnTo>
                  <a:lnTo>
                    <a:pt x="2453" y="833"/>
                  </a:lnTo>
                  <a:lnTo>
                    <a:pt x="2453" y="833"/>
                  </a:lnTo>
                  <a:lnTo>
                    <a:pt x="2451" y="829"/>
                  </a:lnTo>
                  <a:lnTo>
                    <a:pt x="2448" y="826"/>
                  </a:lnTo>
                  <a:lnTo>
                    <a:pt x="2446" y="820"/>
                  </a:lnTo>
                  <a:lnTo>
                    <a:pt x="2443" y="814"/>
                  </a:lnTo>
                  <a:lnTo>
                    <a:pt x="2441" y="811"/>
                  </a:lnTo>
                  <a:lnTo>
                    <a:pt x="2438" y="809"/>
                  </a:lnTo>
                  <a:lnTo>
                    <a:pt x="2438" y="809"/>
                  </a:lnTo>
                  <a:lnTo>
                    <a:pt x="2437" y="803"/>
                  </a:lnTo>
                  <a:lnTo>
                    <a:pt x="2433" y="800"/>
                  </a:lnTo>
                  <a:lnTo>
                    <a:pt x="2427" y="793"/>
                  </a:lnTo>
                  <a:lnTo>
                    <a:pt x="2420" y="786"/>
                  </a:lnTo>
                  <a:lnTo>
                    <a:pt x="2418" y="780"/>
                  </a:lnTo>
                  <a:lnTo>
                    <a:pt x="2416" y="775"/>
                  </a:lnTo>
                  <a:lnTo>
                    <a:pt x="2416" y="775"/>
                  </a:lnTo>
                  <a:lnTo>
                    <a:pt x="2406" y="766"/>
                  </a:lnTo>
                  <a:lnTo>
                    <a:pt x="2397" y="755"/>
                  </a:lnTo>
                  <a:lnTo>
                    <a:pt x="2379" y="733"/>
                  </a:lnTo>
                  <a:lnTo>
                    <a:pt x="2346" y="687"/>
                  </a:lnTo>
                  <a:lnTo>
                    <a:pt x="2346" y="687"/>
                  </a:lnTo>
                  <a:close/>
                  <a:moveTo>
                    <a:pt x="2474" y="956"/>
                  </a:moveTo>
                  <a:lnTo>
                    <a:pt x="2468" y="960"/>
                  </a:lnTo>
                  <a:lnTo>
                    <a:pt x="2456" y="893"/>
                  </a:lnTo>
                  <a:lnTo>
                    <a:pt x="2456" y="893"/>
                  </a:lnTo>
                  <a:lnTo>
                    <a:pt x="2464" y="907"/>
                  </a:lnTo>
                  <a:lnTo>
                    <a:pt x="2471" y="922"/>
                  </a:lnTo>
                  <a:lnTo>
                    <a:pt x="2474" y="930"/>
                  </a:lnTo>
                  <a:lnTo>
                    <a:pt x="2475" y="938"/>
                  </a:lnTo>
                  <a:lnTo>
                    <a:pt x="2475" y="947"/>
                  </a:lnTo>
                  <a:lnTo>
                    <a:pt x="2474" y="956"/>
                  </a:lnTo>
                  <a:lnTo>
                    <a:pt x="2474" y="956"/>
                  </a:lnTo>
                  <a:close/>
                  <a:moveTo>
                    <a:pt x="2471" y="999"/>
                  </a:moveTo>
                  <a:lnTo>
                    <a:pt x="2471" y="1030"/>
                  </a:lnTo>
                  <a:lnTo>
                    <a:pt x="2471" y="1030"/>
                  </a:lnTo>
                  <a:lnTo>
                    <a:pt x="2466" y="1022"/>
                  </a:lnTo>
                  <a:lnTo>
                    <a:pt x="2460" y="1015"/>
                  </a:lnTo>
                  <a:lnTo>
                    <a:pt x="2453" y="1006"/>
                  </a:lnTo>
                  <a:lnTo>
                    <a:pt x="2451" y="1002"/>
                  </a:lnTo>
                  <a:lnTo>
                    <a:pt x="2448" y="997"/>
                  </a:lnTo>
                  <a:lnTo>
                    <a:pt x="2442" y="989"/>
                  </a:lnTo>
                  <a:lnTo>
                    <a:pt x="2442" y="989"/>
                  </a:lnTo>
                  <a:lnTo>
                    <a:pt x="2446" y="986"/>
                  </a:lnTo>
                  <a:lnTo>
                    <a:pt x="2450" y="986"/>
                  </a:lnTo>
                  <a:lnTo>
                    <a:pt x="2457" y="988"/>
                  </a:lnTo>
                  <a:lnTo>
                    <a:pt x="2466" y="989"/>
                  </a:lnTo>
                  <a:lnTo>
                    <a:pt x="2470" y="989"/>
                  </a:lnTo>
                  <a:lnTo>
                    <a:pt x="2474" y="988"/>
                  </a:lnTo>
                  <a:lnTo>
                    <a:pt x="2474" y="988"/>
                  </a:lnTo>
                  <a:lnTo>
                    <a:pt x="2474" y="990"/>
                  </a:lnTo>
                  <a:lnTo>
                    <a:pt x="2474" y="994"/>
                  </a:lnTo>
                  <a:lnTo>
                    <a:pt x="2471" y="999"/>
                  </a:lnTo>
                  <a:lnTo>
                    <a:pt x="2471" y="999"/>
                  </a:lnTo>
                  <a:close/>
                  <a:moveTo>
                    <a:pt x="2402" y="997"/>
                  </a:moveTo>
                  <a:lnTo>
                    <a:pt x="2402" y="997"/>
                  </a:lnTo>
                  <a:lnTo>
                    <a:pt x="2413" y="1004"/>
                  </a:lnTo>
                  <a:lnTo>
                    <a:pt x="2421" y="1013"/>
                  </a:lnTo>
                  <a:lnTo>
                    <a:pt x="2437" y="1032"/>
                  </a:lnTo>
                  <a:lnTo>
                    <a:pt x="2381" y="1032"/>
                  </a:lnTo>
                  <a:lnTo>
                    <a:pt x="2402" y="997"/>
                  </a:lnTo>
                  <a:close/>
                  <a:moveTo>
                    <a:pt x="2338" y="1006"/>
                  </a:moveTo>
                  <a:lnTo>
                    <a:pt x="2338" y="1006"/>
                  </a:lnTo>
                  <a:lnTo>
                    <a:pt x="2350" y="1002"/>
                  </a:lnTo>
                  <a:lnTo>
                    <a:pt x="2356" y="999"/>
                  </a:lnTo>
                  <a:lnTo>
                    <a:pt x="2361" y="998"/>
                  </a:lnTo>
                  <a:lnTo>
                    <a:pt x="2340" y="1032"/>
                  </a:lnTo>
                  <a:lnTo>
                    <a:pt x="2310" y="1032"/>
                  </a:lnTo>
                  <a:lnTo>
                    <a:pt x="2310" y="1032"/>
                  </a:lnTo>
                  <a:lnTo>
                    <a:pt x="2309" y="1030"/>
                  </a:lnTo>
                  <a:lnTo>
                    <a:pt x="2306" y="1029"/>
                  </a:lnTo>
                  <a:lnTo>
                    <a:pt x="2303" y="1029"/>
                  </a:lnTo>
                  <a:lnTo>
                    <a:pt x="2300" y="1027"/>
                  </a:lnTo>
                  <a:lnTo>
                    <a:pt x="2300" y="1027"/>
                  </a:lnTo>
                  <a:lnTo>
                    <a:pt x="2303" y="1022"/>
                  </a:lnTo>
                  <a:lnTo>
                    <a:pt x="2306" y="1018"/>
                  </a:lnTo>
                  <a:lnTo>
                    <a:pt x="2311" y="1016"/>
                  </a:lnTo>
                  <a:lnTo>
                    <a:pt x="2317" y="1013"/>
                  </a:lnTo>
                  <a:lnTo>
                    <a:pt x="2327" y="1009"/>
                  </a:lnTo>
                  <a:lnTo>
                    <a:pt x="2338" y="1006"/>
                  </a:lnTo>
                  <a:lnTo>
                    <a:pt x="2338" y="1006"/>
                  </a:lnTo>
                  <a:close/>
                  <a:moveTo>
                    <a:pt x="2205" y="1255"/>
                  </a:moveTo>
                  <a:lnTo>
                    <a:pt x="2205" y="1255"/>
                  </a:lnTo>
                  <a:lnTo>
                    <a:pt x="2226" y="1199"/>
                  </a:lnTo>
                  <a:lnTo>
                    <a:pt x="2236" y="1171"/>
                  </a:lnTo>
                  <a:lnTo>
                    <a:pt x="2242" y="1158"/>
                  </a:lnTo>
                  <a:lnTo>
                    <a:pt x="2250" y="1144"/>
                  </a:lnTo>
                  <a:lnTo>
                    <a:pt x="2250" y="1144"/>
                  </a:lnTo>
                  <a:lnTo>
                    <a:pt x="2253" y="1137"/>
                  </a:lnTo>
                  <a:lnTo>
                    <a:pt x="2256" y="1131"/>
                  </a:lnTo>
                  <a:lnTo>
                    <a:pt x="2260" y="1123"/>
                  </a:lnTo>
                  <a:lnTo>
                    <a:pt x="2263" y="1116"/>
                  </a:lnTo>
                  <a:lnTo>
                    <a:pt x="2263" y="1116"/>
                  </a:lnTo>
                  <a:lnTo>
                    <a:pt x="2268" y="1108"/>
                  </a:lnTo>
                  <a:lnTo>
                    <a:pt x="2271" y="1100"/>
                  </a:lnTo>
                  <a:lnTo>
                    <a:pt x="2273" y="1093"/>
                  </a:lnTo>
                  <a:lnTo>
                    <a:pt x="2276" y="1084"/>
                  </a:lnTo>
                  <a:lnTo>
                    <a:pt x="2276" y="1084"/>
                  </a:lnTo>
                  <a:lnTo>
                    <a:pt x="2278" y="1080"/>
                  </a:lnTo>
                  <a:lnTo>
                    <a:pt x="2278" y="1075"/>
                  </a:lnTo>
                  <a:lnTo>
                    <a:pt x="2277" y="1070"/>
                  </a:lnTo>
                  <a:lnTo>
                    <a:pt x="2274" y="1064"/>
                  </a:lnTo>
                  <a:lnTo>
                    <a:pt x="2268" y="1053"/>
                  </a:lnTo>
                  <a:lnTo>
                    <a:pt x="2265" y="1048"/>
                  </a:lnTo>
                  <a:lnTo>
                    <a:pt x="2263" y="1043"/>
                  </a:lnTo>
                  <a:lnTo>
                    <a:pt x="2253" y="1017"/>
                  </a:lnTo>
                  <a:lnTo>
                    <a:pt x="2253" y="1017"/>
                  </a:lnTo>
                  <a:lnTo>
                    <a:pt x="2258" y="1029"/>
                  </a:lnTo>
                  <a:lnTo>
                    <a:pt x="2264" y="1041"/>
                  </a:lnTo>
                  <a:lnTo>
                    <a:pt x="2272" y="1053"/>
                  </a:lnTo>
                  <a:lnTo>
                    <a:pt x="2276" y="1058"/>
                  </a:lnTo>
                  <a:lnTo>
                    <a:pt x="2281" y="1063"/>
                  </a:lnTo>
                  <a:lnTo>
                    <a:pt x="2281" y="1063"/>
                  </a:lnTo>
                  <a:lnTo>
                    <a:pt x="2333" y="1064"/>
                  </a:lnTo>
                  <a:lnTo>
                    <a:pt x="2386" y="1064"/>
                  </a:lnTo>
                  <a:lnTo>
                    <a:pt x="2493" y="1066"/>
                  </a:lnTo>
                  <a:lnTo>
                    <a:pt x="2493" y="1066"/>
                  </a:lnTo>
                  <a:lnTo>
                    <a:pt x="2519" y="1063"/>
                  </a:lnTo>
                  <a:lnTo>
                    <a:pt x="2544" y="1062"/>
                  </a:lnTo>
                  <a:lnTo>
                    <a:pt x="2595" y="1062"/>
                  </a:lnTo>
                  <a:lnTo>
                    <a:pt x="2645" y="1063"/>
                  </a:lnTo>
                  <a:lnTo>
                    <a:pt x="2694" y="1063"/>
                  </a:lnTo>
                  <a:lnTo>
                    <a:pt x="2694" y="1063"/>
                  </a:lnTo>
                  <a:lnTo>
                    <a:pt x="2741" y="1062"/>
                  </a:lnTo>
                  <a:lnTo>
                    <a:pt x="2789" y="1062"/>
                  </a:lnTo>
                  <a:lnTo>
                    <a:pt x="2883" y="1063"/>
                  </a:lnTo>
                  <a:lnTo>
                    <a:pt x="2894" y="1072"/>
                  </a:lnTo>
                  <a:lnTo>
                    <a:pt x="2894" y="1072"/>
                  </a:lnTo>
                  <a:lnTo>
                    <a:pt x="2891" y="1078"/>
                  </a:lnTo>
                  <a:lnTo>
                    <a:pt x="2887" y="1086"/>
                  </a:lnTo>
                  <a:lnTo>
                    <a:pt x="2877" y="1099"/>
                  </a:lnTo>
                  <a:lnTo>
                    <a:pt x="2868" y="1110"/>
                  </a:lnTo>
                  <a:lnTo>
                    <a:pt x="2863" y="1117"/>
                  </a:lnTo>
                  <a:lnTo>
                    <a:pt x="2860" y="1125"/>
                  </a:lnTo>
                  <a:lnTo>
                    <a:pt x="2860" y="1125"/>
                  </a:lnTo>
                  <a:lnTo>
                    <a:pt x="2862" y="1119"/>
                  </a:lnTo>
                  <a:lnTo>
                    <a:pt x="2865" y="1113"/>
                  </a:lnTo>
                  <a:lnTo>
                    <a:pt x="2873" y="1102"/>
                  </a:lnTo>
                  <a:lnTo>
                    <a:pt x="2878" y="1095"/>
                  </a:lnTo>
                  <a:lnTo>
                    <a:pt x="2881" y="1089"/>
                  </a:lnTo>
                  <a:lnTo>
                    <a:pt x="2883" y="1081"/>
                  </a:lnTo>
                  <a:lnTo>
                    <a:pt x="2883" y="1073"/>
                  </a:lnTo>
                  <a:lnTo>
                    <a:pt x="2876" y="1070"/>
                  </a:lnTo>
                  <a:lnTo>
                    <a:pt x="2876" y="1070"/>
                  </a:lnTo>
                  <a:lnTo>
                    <a:pt x="2835" y="1072"/>
                  </a:lnTo>
                  <a:lnTo>
                    <a:pt x="2793" y="1075"/>
                  </a:lnTo>
                  <a:lnTo>
                    <a:pt x="2711" y="1078"/>
                  </a:lnTo>
                  <a:lnTo>
                    <a:pt x="2629" y="1078"/>
                  </a:lnTo>
                  <a:lnTo>
                    <a:pt x="2544" y="1077"/>
                  </a:lnTo>
                  <a:lnTo>
                    <a:pt x="2544" y="1077"/>
                  </a:lnTo>
                  <a:lnTo>
                    <a:pt x="2421" y="1078"/>
                  </a:lnTo>
                  <a:lnTo>
                    <a:pt x="2360" y="1077"/>
                  </a:lnTo>
                  <a:lnTo>
                    <a:pt x="2329" y="1076"/>
                  </a:lnTo>
                  <a:lnTo>
                    <a:pt x="2300" y="1073"/>
                  </a:lnTo>
                  <a:lnTo>
                    <a:pt x="2300" y="1073"/>
                  </a:lnTo>
                  <a:lnTo>
                    <a:pt x="2295" y="1077"/>
                  </a:lnTo>
                  <a:lnTo>
                    <a:pt x="2290" y="1081"/>
                  </a:lnTo>
                  <a:lnTo>
                    <a:pt x="2287" y="1086"/>
                  </a:lnTo>
                  <a:lnTo>
                    <a:pt x="2287" y="1093"/>
                  </a:lnTo>
                  <a:lnTo>
                    <a:pt x="2287" y="1093"/>
                  </a:lnTo>
                  <a:lnTo>
                    <a:pt x="2301" y="1116"/>
                  </a:lnTo>
                  <a:lnTo>
                    <a:pt x="2315" y="1139"/>
                  </a:lnTo>
                  <a:lnTo>
                    <a:pt x="2315" y="1139"/>
                  </a:lnTo>
                  <a:lnTo>
                    <a:pt x="2322" y="1145"/>
                  </a:lnTo>
                  <a:lnTo>
                    <a:pt x="2328" y="1153"/>
                  </a:lnTo>
                  <a:lnTo>
                    <a:pt x="2337" y="1167"/>
                  </a:lnTo>
                  <a:lnTo>
                    <a:pt x="2346" y="1182"/>
                  </a:lnTo>
                  <a:lnTo>
                    <a:pt x="2355" y="1197"/>
                  </a:lnTo>
                  <a:lnTo>
                    <a:pt x="2355" y="1197"/>
                  </a:lnTo>
                  <a:lnTo>
                    <a:pt x="2383" y="1238"/>
                  </a:lnTo>
                  <a:lnTo>
                    <a:pt x="2413" y="1279"/>
                  </a:lnTo>
                  <a:lnTo>
                    <a:pt x="2413" y="1279"/>
                  </a:lnTo>
                  <a:lnTo>
                    <a:pt x="2439" y="1319"/>
                  </a:lnTo>
                  <a:lnTo>
                    <a:pt x="2468" y="1359"/>
                  </a:lnTo>
                  <a:lnTo>
                    <a:pt x="2496" y="1398"/>
                  </a:lnTo>
                  <a:lnTo>
                    <a:pt x="2511" y="1417"/>
                  </a:lnTo>
                  <a:lnTo>
                    <a:pt x="2526" y="1435"/>
                  </a:lnTo>
                  <a:lnTo>
                    <a:pt x="2526" y="1435"/>
                  </a:lnTo>
                  <a:lnTo>
                    <a:pt x="2533" y="1444"/>
                  </a:lnTo>
                  <a:lnTo>
                    <a:pt x="2540" y="1455"/>
                  </a:lnTo>
                  <a:lnTo>
                    <a:pt x="2556" y="1473"/>
                  </a:lnTo>
                  <a:lnTo>
                    <a:pt x="2564" y="1483"/>
                  </a:lnTo>
                  <a:lnTo>
                    <a:pt x="2570" y="1492"/>
                  </a:lnTo>
                  <a:lnTo>
                    <a:pt x="2576" y="1503"/>
                  </a:lnTo>
                  <a:lnTo>
                    <a:pt x="2581" y="1515"/>
                  </a:lnTo>
                  <a:lnTo>
                    <a:pt x="2581" y="1515"/>
                  </a:lnTo>
                  <a:lnTo>
                    <a:pt x="2588" y="1520"/>
                  </a:lnTo>
                  <a:lnTo>
                    <a:pt x="2592" y="1526"/>
                  </a:lnTo>
                  <a:lnTo>
                    <a:pt x="2599" y="1540"/>
                  </a:lnTo>
                  <a:lnTo>
                    <a:pt x="2607" y="1556"/>
                  </a:lnTo>
                  <a:lnTo>
                    <a:pt x="2612" y="1562"/>
                  </a:lnTo>
                  <a:lnTo>
                    <a:pt x="2617" y="1568"/>
                  </a:lnTo>
                  <a:lnTo>
                    <a:pt x="2617" y="1568"/>
                  </a:lnTo>
                  <a:lnTo>
                    <a:pt x="2621" y="1575"/>
                  </a:lnTo>
                  <a:lnTo>
                    <a:pt x="2625" y="1580"/>
                  </a:lnTo>
                  <a:lnTo>
                    <a:pt x="2630" y="1585"/>
                  </a:lnTo>
                  <a:lnTo>
                    <a:pt x="2636" y="1589"/>
                  </a:lnTo>
                  <a:lnTo>
                    <a:pt x="2636" y="1589"/>
                  </a:lnTo>
                  <a:lnTo>
                    <a:pt x="2633" y="1574"/>
                  </a:lnTo>
                  <a:lnTo>
                    <a:pt x="2629" y="1559"/>
                  </a:lnTo>
                  <a:lnTo>
                    <a:pt x="2625" y="1545"/>
                  </a:lnTo>
                  <a:lnTo>
                    <a:pt x="2624" y="1538"/>
                  </a:lnTo>
                  <a:lnTo>
                    <a:pt x="2624" y="1530"/>
                  </a:lnTo>
                  <a:lnTo>
                    <a:pt x="2629" y="1528"/>
                  </a:lnTo>
                  <a:lnTo>
                    <a:pt x="2629" y="1528"/>
                  </a:lnTo>
                  <a:lnTo>
                    <a:pt x="2631" y="1539"/>
                  </a:lnTo>
                  <a:lnTo>
                    <a:pt x="2634" y="1551"/>
                  </a:lnTo>
                  <a:lnTo>
                    <a:pt x="2640" y="1571"/>
                  </a:lnTo>
                  <a:lnTo>
                    <a:pt x="2648" y="1593"/>
                  </a:lnTo>
                  <a:lnTo>
                    <a:pt x="2654" y="1614"/>
                  </a:lnTo>
                  <a:lnTo>
                    <a:pt x="2654" y="1614"/>
                  </a:lnTo>
                  <a:lnTo>
                    <a:pt x="2675" y="1643"/>
                  </a:lnTo>
                  <a:lnTo>
                    <a:pt x="2694" y="1671"/>
                  </a:lnTo>
                  <a:lnTo>
                    <a:pt x="2712" y="1699"/>
                  </a:lnTo>
                  <a:lnTo>
                    <a:pt x="2721" y="1713"/>
                  </a:lnTo>
                  <a:lnTo>
                    <a:pt x="2729" y="1728"/>
                  </a:lnTo>
                  <a:lnTo>
                    <a:pt x="2729" y="1728"/>
                  </a:lnTo>
                  <a:lnTo>
                    <a:pt x="2730" y="1739"/>
                  </a:lnTo>
                  <a:lnTo>
                    <a:pt x="2732" y="1746"/>
                  </a:lnTo>
                  <a:lnTo>
                    <a:pt x="2740" y="1760"/>
                  </a:lnTo>
                  <a:lnTo>
                    <a:pt x="2740" y="1760"/>
                  </a:lnTo>
                  <a:lnTo>
                    <a:pt x="2740" y="1765"/>
                  </a:lnTo>
                  <a:lnTo>
                    <a:pt x="2739" y="1769"/>
                  </a:lnTo>
                  <a:lnTo>
                    <a:pt x="2736" y="1772"/>
                  </a:lnTo>
                  <a:lnTo>
                    <a:pt x="2732" y="1773"/>
                  </a:lnTo>
                  <a:lnTo>
                    <a:pt x="2592" y="1771"/>
                  </a:lnTo>
                  <a:lnTo>
                    <a:pt x="2592" y="1771"/>
                  </a:lnTo>
                  <a:lnTo>
                    <a:pt x="2580" y="1765"/>
                  </a:lnTo>
                  <a:lnTo>
                    <a:pt x="2569" y="1756"/>
                  </a:lnTo>
                  <a:lnTo>
                    <a:pt x="2558" y="1746"/>
                  </a:lnTo>
                  <a:lnTo>
                    <a:pt x="2547" y="1736"/>
                  </a:lnTo>
                  <a:lnTo>
                    <a:pt x="2547" y="1736"/>
                  </a:lnTo>
                  <a:lnTo>
                    <a:pt x="2546" y="1731"/>
                  </a:lnTo>
                  <a:lnTo>
                    <a:pt x="2543" y="1726"/>
                  </a:lnTo>
                  <a:lnTo>
                    <a:pt x="2535" y="1719"/>
                  </a:lnTo>
                  <a:lnTo>
                    <a:pt x="2533" y="1717"/>
                  </a:lnTo>
                  <a:lnTo>
                    <a:pt x="2529" y="1713"/>
                  </a:lnTo>
                  <a:lnTo>
                    <a:pt x="2526" y="1708"/>
                  </a:lnTo>
                  <a:lnTo>
                    <a:pt x="2525" y="1703"/>
                  </a:lnTo>
                  <a:lnTo>
                    <a:pt x="2525" y="1703"/>
                  </a:lnTo>
                  <a:lnTo>
                    <a:pt x="2533" y="1701"/>
                  </a:lnTo>
                  <a:lnTo>
                    <a:pt x="2540" y="1703"/>
                  </a:lnTo>
                  <a:lnTo>
                    <a:pt x="2548" y="1704"/>
                  </a:lnTo>
                  <a:lnTo>
                    <a:pt x="2555" y="1705"/>
                  </a:lnTo>
                  <a:lnTo>
                    <a:pt x="2567" y="1710"/>
                  </a:lnTo>
                  <a:lnTo>
                    <a:pt x="2575" y="1712"/>
                  </a:lnTo>
                  <a:lnTo>
                    <a:pt x="2581" y="1712"/>
                  </a:lnTo>
                  <a:lnTo>
                    <a:pt x="2581" y="1712"/>
                  </a:lnTo>
                  <a:lnTo>
                    <a:pt x="2584" y="1710"/>
                  </a:lnTo>
                  <a:lnTo>
                    <a:pt x="2587" y="1708"/>
                  </a:lnTo>
                  <a:lnTo>
                    <a:pt x="2589" y="1703"/>
                  </a:lnTo>
                  <a:lnTo>
                    <a:pt x="2589" y="1696"/>
                  </a:lnTo>
                  <a:lnTo>
                    <a:pt x="2588" y="1694"/>
                  </a:lnTo>
                  <a:lnTo>
                    <a:pt x="2587" y="1693"/>
                  </a:lnTo>
                  <a:lnTo>
                    <a:pt x="2587" y="1693"/>
                  </a:lnTo>
                  <a:lnTo>
                    <a:pt x="2575" y="1675"/>
                  </a:lnTo>
                  <a:lnTo>
                    <a:pt x="2566" y="1657"/>
                  </a:lnTo>
                  <a:lnTo>
                    <a:pt x="2552" y="1599"/>
                  </a:lnTo>
                  <a:lnTo>
                    <a:pt x="2552" y="1599"/>
                  </a:lnTo>
                  <a:lnTo>
                    <a:pt x="2548" y="1591"/>
                  </a:lnTo>
                  <a:lnTo>
                    <a:pt x="2547" y="1584"/>
                  </a:lnTo>
                  <a:lnTo>
                    <a:pt x="2544" y="1567"/>
                  </a:lnTo>
                  <a:lnTo>
                    <a:pt x="2544" y="1549"/>
                  </a:lnTo>
                  <a:lnTo>
                    <a:pt x="2544" y="1531"/>
                  </a:lnTo>
                  <a:lnTo>
                    <a:pt x="2544" y="1531"/>
                  </a:lnTo>
                  <a:lnTo>
                    <a:pt x="2544" y="1526"/>
                  </a:lnTo>
                  <a:lnTo>
                    <a:pt x="2544" y="1526"/>
                  </a:lnTo>
                  <a:lnTo>
                    <a:pt x="2544" y="1522"/>
                  </a:lnTo>
                  <a:lnTo>
                    <a:pt x="2544" y="1520"/>
                  </a:lnTo>
                  <a:lnTo>
                    <a:pt x="2544" y="1520"/>
                  </a:lnTo>
                  <a:lnTo>
                    <a:pt x="2544" y="1507"/>
                  </a:lnTo>
                  <a:lnTo>
                    <a:pt x="2544" y="1507"/>
                  </a:lnTo>
                  <a:lnTo>
                    <a:pt x="2547" y="1510"/>
                  </a:lnTo>
                  <a:lnTo>
                    <a:pt x="2547" y="1512"/>
                  </a:lnTo>
                  <a:lnTo>
                    <a:pt x="2544" y="1520"/>
                  </a:lnTo>
                  <a:lnTo>
                    <a:pt x="2544" y="1520"/>
                  </a:lnTo>
                  <a:lnTo>
                    <a:pt x="2544" y="1531"/>
                  </a:lnTo>
                  <a:lnTo>
                    <a:pt x="2544" y="1531"/>
                  </a:lnTo>
                  <a:lnTo>
                    <a:pt x="2551" y="1581"/>
                  </a:lnTo>
                  <a:lnTo>
                    <a:pt x="2555" y="1604"/>
                  </a:lnTo>
                  <a:lnTo>
                    <a:pt x="2560" y="1629"/>
                  </a:lnTo>
                  <a:lnTo>
                    <a:pt x="2567" y="1652"/>
                  </a:lnTo>
                  <a:lnTo>
                    <a:pt x="2571" y="1662"/>
                  </a:lnTo>
                  <a:lnTo>
                    <a:pt x="2576" y="1672"/>
                  </a:lnTo>
                  <a:lnTo>
                    <a:pt x="2581" y="1682"/>
                  </a:lnTo>
                  <a:lnTo>
                    <a:pt x="2588" y="1691"/>
                  </a:lnTo>
                  <a:lnTo>
                    <a:pt x="2595" y="1700"/>
                  </a:lnTo>
                  <a:lnTo>
                    <a:pt x="2603" y="1709"/>
                  </a:lnTo>
                  <a:lnTo>
                    <a:pt x="2603" y="1709"/>
                  </a:lnTo>
                  <a:lnTo>
                    <a:pt x="2612" y="1714"/>
                  </a:lnTo>
                  <a:lnTo>
                    <a:pt x="2621" y="1717"/>
                  </a:lnTo>
                  <a:lnTo>
                    <a:pt x="2631" y="1719"/>
                  </a:lnTo>
                  <a:lnTo>
                    <a:pt x="2640" y="1723"/>
                  </a:lnTo>
                  <a:lnTo>
                    <a:pt x="2640" y="1723"/>
                  </a:lnTo>
                  <a:lnTo>
                    <a:pt x="2645" y="1723"/>
                  </a:lnTo>
                  <a:lnTo>
                    <a:pt x="2651" y="1725"/>
                  </a:lnTo>
                  <a:lnTo>
                    <a:pt x="2661" y="1727"/>
                  </a:lnTo>
                  <a:lnTo>
                    <a:pt x="2670" y="1730"/>
                  </a:lnTo>
                  <a:lnTo>
                    <a:pt x="2675" y="1730"/>
                  </a:lnTo>
                  <a:lnTo>
                    <a:pt x="2679" y="1728"/>
                  </a:lnTo>
                  <a:lnTo>
                    <a:pt x="2679" y="1728"/>
                  </a:lnTo>
                  <a:lnTo>
                    <a:pt x="2680" y="1726"/>
                  </a:lnTo>
                  <a:lnTo>
                    <a:pt x="2679" y="1725"/>
                  </a:lnTo>
                  <a:lnTo>
                    <a:pt x="2675" y="1723"/>
                  </a:lnTo>
                  <a:lnTo>
                    <a:pt x="2675" y="1723"/>
                  </a:lnTo>
                  <a:lnTo>
                    <a:pt x="2661" y="1673"/>
                  </a:lnTo>
                  <a:lnTo>
                    <a:pt x="2652" y="1648"/>
                  </a:lnTo>
                  <a:lnTo>
                    <a:pt x="2643" y="1623"/>
                  </a:lnTo>
                  <a:lnTo>
                    <a:pt x="2643" y="1623"/>
                  </a:lnTo>
                  <a:lnTo>
                    <a:pt x="2642" y="1617"/>
                  </a:lnTo>
                  <a:lnTo>
                    <a:pt x="2640" y="1612"/>
                  </a:lnTo>
                  <a:lnTo>
                    <a:pt x="2634" y="1602"/>
                  </a:lnTo>
                  <a:lnTo>
                    <a:pt x="2626" y="1591"/>
                  </a:lnTo>
                  <a:lnTo>
                    <a:pt x="2620" y="1581"/>
                  </a:lnTo>
                  <a:lnTo>
                    <a:pt x="2620" y="1581"/>
                  </a:lnTo>
                  <a:lnTo>
                    <a:pt x="2587" y="1533"/>
                  </a:lnTo>
                  <a:lnTo>
                    <a:pt x="2552" y="1485"/>
                  </a:lnTo>
                  <a:lnTo>
                    <a:pt x="2483" y="1389"/>
                  </a:lnTo>
                  <a:lnTo>
                    <a:pt x="2448" y="1342"/>
                  </a:lnTo>
                  <a:lnTo>
                    <a:pt x="2415" y="1293"/>
                  </a:lnTo>
                  <a:lnTo>
                    <a:pt x="2383" y="1245"/>
                  </a:lnTo>
                  <a:lnTo>
                    <a:pt x="2351" y="1195"/>
                  </a:lnTo>
                  <a:lnTo>
                    <a:pt x="2351" y="1195"/>
                  </a:lnTo>
                  <a:lnTo>
                    <a:pt x="2343" y="1186"/>
                  </a:lnTo>
                  <a:lnTo>
                    <a:pt x="2334" y="1176"/>
                  </a:lnTo>
                  <a:lnTo>
                    <a:pt x="2322" y="1155"/>
                  </a:lnTo>
                  <a:lnTo>
                    <a:pt x="2309" y="1134"/>
                  </a:lnTo>
                  <a:lnTo>
                    <a:pt x="2301" y="1123"/>
                  </a:lnTo>
                  <a:lnTo>
                    <a:pt x="2294" y="1114"/>
                  </a:lnTo>
                  <a:lnTo>
                    <a:pt x="2294" y="1114"/>
                  </a:lnTo>
                  <a:lnTo>
                    <a:pt x="2291" y="1114"/>
                  </a:lnTo>
                  <a:lnTo>
                    <a:pt x="2288" y="1113"/>
                  </a:lnTo>
                  <a:lnTo>
                    <a:pt x="2286" y="1110"/>
                  </a:lnTo>
                  <a:lnTo>
                    <a:pt x="2283" y="1107"/>
                  </a:lnTo>
                  <a:lnTo>
                    <a:pt x="2281" y="1105"/>
                  </a:lnTo>
                  <a:lnTo>
                    <a:pt x="2279" y="1105"/>
                  </a:lnTo>
                  <a:lnTo>
                    <a:pt x="2279" y="1105"/>
                  </a:lnTo>
                  <a:lnTo>
                    <a:pt x="2276" y="1108"/>
                  </a:lnTo>
                  <a:lnTo>
                    <a:pt x="2273" y="1110"/>
                  </a:lnTo>
                  <a:lnTo>
                    <a:pt x="2269" y="1118"/>
                  </a:lnTo>
                  <a:lnTo>
                    <a:pt x="2264" y="1126"/>
                  </a:lnTo>
                  <a:lnTo>
                    <a:pt x="2259" y="1132"/>
                  </a:lnTo>
                  <a:lnTo>
                    <a:pt x="2259" y="1132"/>
                  </a:lnTo>
                  <a:lnTo>
                    <a:pt x="2242" y="1178"/>
                  </a:lnTo>
                  <a:lnTo>
                    <a:pt x="2223" y="1224"/>
                  </a:lnTo>
                  <a:lnTo>
                    <a:pt x="2216" y="1247"/>
                  </a:lnTo>
                  <a:lnTo>
                    <a:pt x="2208" y="1272"/>
                  </a:lnTo>
                  <a:lnTo>
                    <a:pt x="2200" y="1296"/>
                  </a:lnTo>
                  <a:lnTo>
                    <a:pt x="2195" y="1320"/>
                  </a:lnTo>
                  <a:lnTo>
                    <a:pt x="2195" y="1320"/>
                  </a:lnTo>
                  <a:lnTo>
                    <a:pt x="2187" y="1356"/>
                  </a:lnTo>
                  <a:lnTo>
                    <a:pt x="2185" y="1373"/>
                  </a:lnTo>
                  <a:lnTo>
                    <a:pt x="2185" y="1382"/>
                  </a:lnTo>
                  <a:lnTo>
                    <a:pt x="2185" y="1391"/>
                  </a:lnTo>
                  <a:lnTo>
                    <a:pt x="2185" y="1391"/>
                  </a:lnTo>
                  <a:lnTo>
                    <a:pt x="2195" y="1403"/>
                  </a:lnTo>
                  <a:lnTo>
                    <a:pt x="2207" y="1415"/>
                  </a:lnTo>
                  <a:lnTo>
                    <a:pt x="2230" y="1439"/>
                  </a:lnTo>
                  <a:lnTo>
                    <a:pt x="2277" y="1483"/>
                  </a:lnTo>
                  <a:lnTo>
                    <a:pt x="2277" y="1483"/>
                  </a:lnTo>
                  <a:lnTo>
                    <a:pt x="2282" y="1487"/>
                  </a:lnTo>
                  <a:lnTo>
                    <a:pt x="2286" y="1492"/>
                  </a:lnTo>
                  <a:lnTo>
                    <a:pt x="2291" y="1497"/>
                  </a:lnTo>
                  <a:lnTo>
                    <a:pt x="2296" y="1501"/>
                  </a:lnTo>
                  <a:lnTo>
                    <a:pt x="2296" y="1501"/>
                  </a:lnTo>
                  <a:lnTo>
                    <a:pt x="2311" y="1516"/>
                  </a:lnTo>
                  <a:lnTo>
                    <a:pt x="2327" y="1530"/>
                  </a:lnTo>
                  <a:lnTo>
                    <a:pt x="2356" y="1563"/>
                  </a:lnTo>
                  <a:lnTo>
                    <a:pt x="2372" y="1579"/>
                  </a:lnTo>
                  <a:lnTo>
                    <a:pt x="2387" y="1594"/>
                  </a:lnTo>
                  <a:lnTo>
                    <a:pt x="2402" y="1608"/>
                  </a:lnTo>
                  <a:lnTo>
                    <a:pt x="2419" y="1621"/>
                  </a:lnTo>
                  <a:lnTo>
                    <a:pt x="2419" y="1621"/>
                  </a:lnTo>
                  <a:lnTo>
                    <a:pt x="2434" y="1639"/>
                  </a:lnTo>
                  <a:lnTo>
                    <a:pt x="2450" y="1655"/>
                  </a:lnTo>
                  <a:lnTo>
                    <a:pt x="2465" y="1671"/>
                  </a:lnTo>
                  <a:lnTo>
                    <a:pt x="2483" y="1687"/>
                  </a:lnTo>
                  <a:lnTo>
                    <a:pt x="2483" y="1687"/>
                  </a:lnTo>
                  <a:lnTo>
                    <a:pt x="2446" y="1655"/>
                  </a:lnTo>
                  <a:lnTo>
                    <a:pt x="2410" y="1622"/>
                  </a:lnTo>
                  <a:lnTo>
                    <a:pt x="2374" y="1588"/>
                  </a:lnTo>
                  <a:lnTo>
                    <a:pt x="2338" y="1554"/>
                  </a:lnTo>
                  <a:lnTo>
                    <a:pt x="2269" y="1484"/>
                  </a:lnTo>
                  <a:lnTo>
                    <a:pt x="2200" y="1414"/>
                  </a:lnTo>
                  <a:lnTo>
                    <a:pt x="2200" y="1414"/>
                  </a:lnTo>
                  <a:lnTo>
                    <a:pt x="2196" y="1412"/>
                  </a:lnTo>
                  <a:lnTo>
                    <a:pt x="2194" y="1411"/>
                  </a:lnTo>
                  <a:lnTo>
                    <a:pt x="2189" y="1405"/>
                  </a:lnTo>
                  <a:lnTo>
                    <a:pt x="2186" y="1402"/>
                  </a:lnTo>
                  <a:lnTo>
                    <a:pt x="2184" y="1401"/>
                  </a:lnTo>
                  <a:lnTo>
                    <a:pt x="2180" y="1401"/>
                  </a:lnTo>
                  <a:lnTo>
                    <a:pt x="2175" y="1401"/>
                  </a:lnTo>
                  <a:lnTo>
                    <a:pt x="2175" y="1401"/>
                  </a:lnTo>
                  <a:lnTo>
                    <a:pt x="2176" y="1382"/>
                  </a:lnTo>
                  <a:lnTo>
                    <a:pt x="2178" y="1362"/>
                  </a:lnTo>
                  <a:lnTo>
                    <a:pt x="2182" y="1345"/>
                  </a:lnTo>
                  <a:lnTo>
                    <a:pt x="2186" y="1325"/>
                  </a:lnTo>
                  <a:lnTo>
                    <a:pt x="2196" y="1291"/>
                  </a:lnTo>
                  <a:lnTo>
                    <a:pt x="2205" y="1255"/>
                  </a:lnTo>
                  <a:lnTo>
                    <a:pt x="2205" y="1255"/>
                  </a:lnTo>
                  <a:close/>
                  <a:moveTo>
                    <a:pt x="2453" y="1562"/>
                  </a:moveTo>
                  <a:lnTo>
                    <a:pt x="2453" y="1562"/>
                  </a:lnTo>
                  <a:lnTo>
                    <a:pt x="2459" y="1585"/>
                  </a:lnTo>
                  <a:lnTo>
                    <a:pt x="2465" y="1607"/>
                  </a:lnTo>
                  <a:lnTo>
                    <a:pt x="2471" y="1629"/>
                  </a:lnTo>
                  <a:lnTo>
                    <a:pt x="2477" y="1650"/>
                  </a:lnTo>
                  <a:lnTo>
                    <a:pt x="2477" y="1650"/>
                  </a:lnTo>
                  <a:lnTo>
                    <a:pt x="2471" y="1644"/>
                  </a:lnTo>
                  <a:lnTo>
                    <a:pt x="2466" y="1638"/>
                  </a:lnTo>
                  <a:lnTo>
                    <a:pt x="2460" y="1623"/>
                  </a:lnTo>
                  <a:lnTo>
                    <a:pt x="2455" y="1608"/>
                  </a:lnTo>
                  <a:lnTo>
                    <a:pt x="2451" y="1590"/>
                  </a:lnTo>
                  <a:lnTo>
                    <a:pt x="2450" y="1574"/>
                  </a:lnTo>
                  <a:lnTo>
                    <a:pt x="2448" y="1556"/>
                  </a:lnTo>
                  <a:lnTo>
                    <a:pt x="2447" y="1524"/>
                  </a:lnTo>
                  <a:lnTo>
                    <a:pt x="2447" y="1524"/>
                  </a:lnTo>
                  <a:lnTo>
                    <a:pt x="2450" y="1528"/>
                  </a:lnTo>
                  <a:lnTo>
                    <a:pt x="2451" y="1533"/>
                  </a:lnTo>
                  <a:lnTo>
                    <a:pt x="2451" y="1543"/>
                  </a:lnTo>
                  <a:lnTo>
                    <a:pt x="2451" y="1553"/>
                  </a:lnTo>
                  <a:lnTo>
                    <a:pt x="2452" y="1558"/>
                  </a:lnTo>
                  <a:lnTo>
                    <a:pt x="2453" y="1562"/>
                  </a:lnTo>
                  <a:lnTo>
                    <a:pt x="2453" y="1562"/>
                  </a:lnTo>
                  <a:close/>
                  <a:moveTo>
                    <a:pt x="2171" y="1417"/>
                  </a:moveTo>
                  <a:lnTo>
                    <a:pt x="2171" y="1417"/>
                  </a:lnTo>
                  <a:lnTo>
                    <a:pt x="2175" y="1475"/>
                  </a:lnTo>
                  <a:lnTo>
                    <a:pt x="2177" y="1504"/>
                  </a:lnTo>
                  <a:lnTo>
                    <a:pt x="2181" y="1531"/>
                  </a:lnTo>
                  <a:lnTo>
                    <a:pt x="2181" y="1531"/>
                  </a:lnTo>
                  <a:lnTo>
                    <a:pt x="2185" y="1539"/>
                  </a:lnTo>
                  <a:lnTo>
                    <a:pt x="2187" y="1545"/>
                  </a:lnTo>
                  <a:lnTo>
                    <a:pt x="2190" y="1562"/>
                  </a:lnTo>
                  <a:lnTo>
                    <a:pt x="2192" y="1579"/>
                  </a:lnTo>
                  <a:lnTo>
                    <a:pt x="2195" y="1588"/>
                  </a:lnTo>
                  <a:lnTo>
                    <a:pt x="2198" y="1595"/>
                  </a:lnTo>
                  <a:lnTo>
                    <a:pt x="2198" y="1595"/>
                  </a:lnTo>
                  <a:lnTo>
                    <a:pt x="2210" y="1631"/>
                  </a:lnTo>
                  <a:lnTo>
                    <a:pt x="2224" y="1668"/>
                  </a:lnTo>
                  <a:lnTo>
                    <a:pt x="2232" y="1686"/>
                  </a:lnTo>
                  <a:lnTo>
                    <a:pt x="2241" y="1703"/>
                  </a:lnTo>
                  <a:lnTo>
                    <a:pt x="2251" y="1719"/>
                  </a:lnTo>
                  <a:lnTo>
                    <a:pt x="2263" y="1736"/>
                  </a:lnTo>
                  <a:lnTo>
                    <a:pt x="2263" y="1736"/>
                  </a:lnTo>
                  <a:lnTo>
                    <a:pt x="2269" y="1746"/>
                  </a:lnTo>
                  <a:lnTo>
                    <a:pt x="2277" y="1755"/>
                  </a:lnTo>
                  <a:lnTo>
                    <a:pt x="2292" y="1772"/>
                  </a:lnTo>
                  <a:lnTo>
                    <a:pt x="2310" y="1787"/>
                  </a:lnTo>
                  <a:lnTo>
                    <a:pt x="2327" y="1804"/>
                  </a:lnTo>
                  <a:lnTo>
                    <a:pt x="2368" y="1805"/>
                  </a:lnTo>
                  <a:lnTo>
                    <a:pt x="2368" y="1805"/>
                  </a:lnTo>
                  <a:lnTo>
                    <a:pt x="2366" y="1810"/>
                  </a:lnTo>
                  <a:lnTo>
                    <a:pt x="2366" y="1814"/>
                  </a:lnTo>
                  <a:lnTo>
                    <a:pt x="2365" y="1824"/>
                  </a:lnTo>
                  <a:lnTo>
                    <a:pt x="2364" y="1829"/>
                  </a:lnTo>
                  <a:lnTo>
                    <a:pt x="2363" y="1833"/>
                  </a:lnTo>
                  <a:lnTo>
                    <a:pt x="2360" y="1836"/>
                  </a:lnTo>
                  <a:lnTo>
                    <a:pt x="2355" y="1838"/>
                  </a:lnTo>
                  <a:lnTo>
                    <a:pt x="2355" y="1838"/>
                  </a:lnTo>
                  <a:lnTo>
                    <a:pt x="2350" y="1836"/>
                  </a:lnTo>
                  <a:lnTo>
                    <a:pt x="2346" y="1831"/>
                  </a:lnTo>
                  <a:lnTo>
                    <a:pt x="2342" y="1827"/>
                  </a:lnTo>
                  <a:lnTo>
                    <a:pt x="2338" y="1822"/>
                  </a:lnTo>
                  <a:lnTo>
                    <a:pt x="2338" y="1822"/>
                  </a:lnTo>
                  <a:lnTo>
                    <a:pt x="2308" y="1791"/>
                  </a:lnTo>
                  <a:lnTo>
                    <a:pt x="2278" y="1762"/>
                  </a:lnTo>
                  <a:lnTo>
                    <a:pt x="2264" y="1745"/>
                  </a:lnTo>
                  <a:lnTo>
                    <a:pt x="2253" y="1730"/>
                  </a:lnTo>
                  <a:lnTo>
                    <a:pt x="2241" y="1712"/>
                  </a:lnTo>
                  <a:lnTo>
                    <a:pt x="2233" y="1693"/>
                  </a:lnTo>
                  <a:lnTo>
                    <a:pt x="2233" y="1693"/>
                  </a:lnTo>
                  <a:lnTo>
                    <a:pt x="2226" y="1680"/>
                  </a:lnTo>
                  <a:lnTo>
                    <a:pt x="2218" y="1668"/>
                  </a:lnTo>
                  <a:lnTo>
                    <a:pt x="2213" y="1654"/>
                  </a:lnTo>
                  <a:lnTo>
                    <a:pt x="2207" y="1641"/>
                  </a:lnTo>
                  <a:lnTo>
                    <a:pt x="2198" y="1613"/>
                  </a:lnTo>
                  <a:lnTo>
                    <a:pt x="2190" y="1585"/>
                  </a:lnTo>
                  <a:lnTo>
                    <a:pt x="2190" y="1585"/>
                  </a:lnTo>
                  <a:lnTo>
                    <a:pt x="2181" y="1545"/>
                  </a:lnTo>
                  <a:lnTo>
                    <a:pt x="2173" y="1504"/>
                  </a:lnTo>
                  <a:lnTo>
                    <a:pt x="2171" y="1483"/>
                  </a:lnTo>
                  <a:lnTo>
                    <a:pt x="2168" y="1462"/>
                  </a:lnTo>
                  <a:lnTo>
                    <a:pt x="2169" y="1441"/>
                  </a:lnTo>
                  <a:lnTo>
                    <a:pt x="2171" y="1417"/>
                  </a:lnTo>
                  <a:lnTo>
                    <a:pt x="2171" y="1417"/>
                  </a:lnTo>
                  <a:close/>
                  <a:moveTo>
                    <a:pt x="2148" y="1728"/>
                  </a:moveTo>
                  <a:lnTo>
                    <a:pt x="2148" y="1728"/>
                  </a:lnTo>
                  <a:lnTo>
                    <a:pt x="2149" y="1735"/>
                  </a:lnTo>
                  <a:lnTo>
                    <a:pt x="2152" y="1739"/>
                  </a:lnTo>
                  <a:lnTo>
                    <a:pt x="2154" y="1742"/>
                  </a:lnTo>
                  <a:lnTo>
                    <a:pt x="2159" y="1745"/>
                  </a:lnTo>
                  <a:lnTo>
                    <a:pt x="2168" y="1749"/>
                  </a:lnTo>
                  <a:lnTo>
                    <a:pt x="2177" y="1753"/>
                  </a:lnTo>
                  <a:lnTo>
                    <a:pt x="2177" y="1753"/>
                  </a:lnTo>
                  <a:lnTo>
                    <a:pt x="2216" y="1774"/>
                  </a:lnTo>
                  <a:lnTo>
                    <a:pt x="2150" y="1777"/>
                  </a:lnTo>
                  <a:lnTo>
                    <a:pt x="2150" y="1777"/>
                  </a:lnTo>
                  <a:lnTo>
                    <a:pt x="2146" y="1751"/>
                  </a:lnTo>
                  <a:lnTo>
                    <a:pt x="2146" y="1739"/>
                  </a:lnTo>
                  <a:lnTo>
                    <a:pt x="2146" y="1733"/>
                  </a:lnTo>
                  <a:lnTo>
                    <a:pt x="2148" y="1728"/>
                  </a:lnTo>
                  <a:lnTo>
                    <a:pt x="2148" y="1728"/>
                  </a:lnTo>
                  <a:close/>
                  <a:moveTo>
                    <a:pt x="2104" y="1536"/>
                  </a:moveTo>
                  <a:lnTo>
                    <a:pt x="2104" y="1536"/>
                  </a:lnTo>
                  <a:lnTo>
                    <a:pt x="2109" y="1542"/>
                  </a:lnTo>
                  <a:lnTo>
                    <a:pt x="2112" y="1547"/>
                  </a:lnTo>
                  <a:lnTo>
                    <a:pt x="2114" y="1553"/>
                  </a:lnTo>
                  <a:lnTo>
                    <a:pt x="2114" y="1561"/>
                  </a:lnTo>
                  <a:lnTo>
                    <a:pt x="2116" y="1576"/>
                  </a:lnTo>
                  <a:lnTo>
                    <a:pt x="2117" y="1584"/>
                  </a:lnTo>
                  <a:lnTo>
                    <a:pt x="2118" y="1590"/>
                  </a:lnTo>
                  <a:lnTo>
                    <a:pt x="2118" y="1590"/>
                  </a:lnTo>
                  <a:lnTo>
                    <a:pt x="2122" y="1621"/>
                  </a:lnTo>
                  <a:lnTo>
                    <a:pt x="2127" y="1652"/>
                  </a:lnTo>
                  <a:lnTo>
                    <a:pt x="2135" y="1682"/>
                  </a:lnTo>
                  <a:lnTo>
                    <a:pt x="2143" y="1712"/>
                  </a:lnTo>
                  <a:lnTo>
                    <a:pt x="2143" y="1712"/>
                  </a:lnTo>
                  <a:lnTo>
                    <a:pt x="2129" y="1672"/>
                  </a:lnTo>
                  <a:lnTo>
                    <a:pt x="2116" y="1634"/>
                  </a:lnTo>
                  <a:lnTo>
                    <a:pt x="2105" y="1593"/>
                  </a:lnTo>
                  <a:lnTo>
                    <a:pt x="2100" y="1572"/>
                  </a:lnTo>
                  <a:lnTo>
                    <a:pt x="2098" y="1552"/>
                  </a:lnTo>
                  <a:lnTo>
                    <a:pt x="2104" y="1536"/>
                  </a:lnTo>
                  <a:close/>
                  <a:moveTo>
                    <a:pt x="2121" y="1777"/>
                  </a:moveTo>
                  <a:lnTo>
                    <a:pt x="2102" y="1774"/>
                  </a:lnTo>
                  <a:lnTo>
                    <a:pt x="2102" y="1774"/>
                  </a:lnTo>
                  <a:lnTo>
                    <a:pt x="2099" y="1753"/>
                  </a:lnTo>
                  <a:lnTo>
                    <a:pt x="2099" y="1728"/>
                  </a:lnTo>
                  <a:lnTo>
                    <a:pt x="2099" y="1728"/>
                  </a:lnTo>
                  <a:lnTo>
                    <a:pt x="2104" y="1728"/>
                  </a:lnTo>
                  <a:lnTo>
                    <a:pt x="2108" y="1728"/>
                  </a:lnTo>
                  <a:lnTo>
                    <a:pt x="2112" y="1730"/>
                  </a:lnTo>
                  <a:lnTo>
                    <a:pt x="2114" y="1732"/>
                  </a:lnTo>
                  <a:lnTo>
                    <a:pt x="2121" y="1740"/>
                  </a:lnTo>
                  <a:lnTo>
                    <a:pt x="2126" y="1746"/>
                  </a:lnTo>
                  <a:lnTo>
                    <a:pt x="2126" y="1746"/>
                  </a:lnTo>
                  <a:lnTo>
                    <a:pt x="2126" y="1750"/>
                  </a:lnTo>
                  <a:lnTo>
                    <a:pt x="2126" y="1755"/>
                  </a:lnTo>
                  <a:lnTo>
                    <a:pt x="2129" y="1764"/>
                  </a:lnTo>
                  <a:lnTo>
                    <a:pt x="2129" y="1768"/>
                  </a:lnTo>
                  <a:lnTo>
                    <a:pt x="2129" y="1772"/>
                  </a:lnTo>
                  <a:lnTo>
                    <a:pt x="2126" y="1774"/>
                  </a:lnTo>
                  <a:lnTo>
                    <a:pt x="2121" y="1777"/>
                  </a:lnTo>
                  <a:lnTo>
                    <a:pt x="2121" y="1777"/>
                  </a:lnTo>
                  <a:close/>
                  <a:moveTo>
                    <a:pt x="2104" y="1809"/>
                  </a:moveTo>
                  <a:lnTo>
                    <a:pt x="2104" y="1809"/>
                  </a:lnTo>
                  <a:lnTo>
                    <a:pt x="2109" y="1810"/>
                  </a:lnTo>
                  <a:lnTo>
                    <a:pt x="2113" y="1809"/>
                  </a:lnTo>
                  <a:lnTo>
                    <a:pt x="2122" y="1808"/>
                  </a:lnTo>
                  <a:lnTo>
                    <a:pt x="2126" y="1806"/>
                  </a:lnTo>
                  <a:lnTo>
                    <a:pt x="2130" y="1808"/>
                  </a:lnTo>
                  <a:lnTo>
                    <a:pt x="2132" y="1810"/>
                  </a:lnTo>
                  <a:lnTo>
                    <a:pt x="2134" y="1817"/>
                  </a:lnTo>
                  <a:lnTo>
                    <a:pt x="2134" y="1817"/>
                  </a:lnTo>
                  <a:lnTo>
                    <a:pt x="2137" y="1849"/>
                  </a:lnTo>
                  <a:lnTo>
                    <a:pt x="2143" y="1881"/>
                  </a:lnTo>
                  <a:lnTo>
                    <a:pt x="2149" y="1913"/>
                  </a:lnTo>
                  <a:lnTo>
                    <a:pt x="2153" y="1945"/>
                  </a:lnTo>
                  <a:lnTo>
                    <a:pt x="2153" y="1945"/>
                  </a:lnTo>
                  <a:lnTo>
                    <a:pt x="2149" y="1943"/>
                  </a:lnTo>
                  <a:lnTo>
                    <a:pt x="2145" y="1941"/>
                  </a:lnTo>
                  <a:lnTo>
                    <a:pt x="2140" y="1933"/>
                  </a:lnTo>
                  <a:lnTo>
                    <a:pt x="2130" y="1918"/>
                  </a:lnTo>
                  <a:lnTo>
                    <a:pt x="2130" y="1918"/>
                  </a:lnTo>
                  <a:lnTo>
                    <a:pt x="2126" y="1910"/>
                  </a:lnTo>
                  <a:lnTo>
                    <a:pt x="2122" y="1904"/>
                  </a:lnTo>
                  <a:lnTo>
                    <a:pt x="2112" y="1890"/>
                  </a:lnTo>
                  <a:lnTo>
                    <a:pt x="2108" y="1883"/>
                  </a:lnTo>
                  <a:lnTo>
                    <a:pt x="2104" y="1875"/>
                  </a:lnTo>
                  <a:lnTo>
                    <a:pt x="2102" y="1868"/>
                  </a:lnTo>
                  <a:lnTo>
                    <a:pt x="2100" y="1859"/>
                  </a:lnTo>
                  <a:lnTo>
                    <a:pt x="2100" y="1859"/>
                  </a:lnTo>
                  <a:lnTo>
                    <a:pt x="2097" y="1852"/>
                  </a:lnTo>
                  <a:lnTo>
                    <a:pt x="2095" y="1846"/>
                  </a:lnTo>
                  <a:lnTo>
                    <a:pt x="2095" y="1840"/>
                  </a:lnTo>
                  <a:lnTo>
                    <a:pt x="2097" y="1833"/>
                  </a:lnTo>
                  <a:lnTo>
                    <a:pt x="2100" y="1822"/>
                  </a:lnTo>
                  <a:lnTo>
                    <a:pt x="2104" y="1809"/>
                  </a:lnTo>
                  <a:lnTo>
                    <a:pt x="2104" y="1809"/>
                  </a:lnTo>
                  <a:close/>
                  <a:moveTo>
                    <a:pt x="2021" y="1713"/>
                  </a:moveTo>
                  <a:lnTo>
                    <a:pt x="2021" y="1713"/>
                  </a:lnTo>
                  <a:lnTo>
                    <a:pt x="2025" y="1712"/>
                  </a:lnTo>
                  <a:lnTo>
                    <a:pt x="2029" y="1712"/>
                  </a:lnTo>
                  <a:lnTo>
                    <a:pt x="2038" y="1713"/>
                  </a:lnTo>
                  <a:lnTo>
                    <a:pt x="2042" y="1714"/>
                  </a:lnTo>
                  <a:lnTo>
                    <a:pt x="2045" y="1713"/>
                  </a:lnTo>
                  <a:lnTo>
                    <a:pt x="2048" y="1712"/>
                  </a:lnTo>
                  <a:lnTo>
                    <a:pt x="2050" y="1708"/>
                  </a:lnTo>
                  <a:lnTo>
                    <a:pt x="2050" y="1708"/>
                  </a:lnTo>
                  <a:lnTo>
                    <a:pt x="2044" y="1686"/>
                  </a:lnTo>
                  <a:lnTo>
                    <a:pt x="2039" y="1675"/>
                  </a:lnTo>
                  <a:lnTo>
                    <a:pt x="2033" y="1664"/>
                  </a:lnTo>
                  <a:lnTo>
                    <a:pt x="2033" y="1664"/>
                  </a:lnTo>
                  <a:lnTo>
                    <a:pt x="2033" y="1657"/>
                  </a:lnTo>
                  <a:lnTo>
                    <a:pt x="2031" y="1649"/>
                  </a:lnTo>
                  <a:lnTo>
                    <a:pt x="2026" y="1635"/>
                  </a:lnTo>
                  <a:lnTo>
                    <a:pt x="2022" y="1620"/>
                  </a:lnTo>
                  <a:lnTo>
                    <a:pt x="2021" y="1613"/>
                  </a:lnTo>
                  <a:lnTo>
                    <a:pt x="2021" y="1606"/>
                  </a:lnTo>
                  <a:lnTo>
                    <a:pt x="2021" y="1606"/>
                  </a:lnTo>
                  <a:lnTo>
                    <a:pt x="2022" y="1603"/>
                  </a:lnTo>
                  <a:lnTo>
                    <a:pt x="2022" y="1599"/>
                  </a:lnTo>
                  <a:lnTo>
                    <a:pt x="2021" y="1593"/>
                  </a:lnTo>
                  <a:lnTo>
                    <a:pt x="2016" y="1581"/>
                  </a:lnTo>
                  <a:lnTo>
                    <a:pt x="2016" y="1581"/>
                  </a:lnTo>
                  <a:lnTo>
                    <a:pt x="2017" y="1568"/>
                  </a:lnTo>
                  <a:lnTo>
                    <a:pt x="2017" y="1554"/>
                  </a:lnTo>
                  <a:lnTo>
                    <a:pt x="2017" y="1542"/>
                  </a:lnTo>
                  <a:lnTo>
                    <a:pt x="2020" y="1529"/>
                  </a:lnTo>
                  <a:lnTo>
                    <a:pt x="2020" y="1529"/>
                  </a:lnTo>
                  <a:lnTo>
                    <a:pt x="2024" y="1529"/>
                  </a:lnTo>
                  <a:lnTo>
                    <a:pt x="2026" y="1529"/>
                  </a:lnTo>
                  <a:lnTo>
                    <a:pt x="2027" y="1531"/>
                  </a:lnTo>
                  <a:lnTo>
                    <a:pt x="2029" y="1533"/>
                  </a:lnTo>
                  <a:lnTo>
                    <a:pt x="2031" y="1539"/>
                  </a:lnTo>
                  <a:lnTo>
                    <a:pt x="2033" y="1544"/>
                  </a:lnTo>
                  <a:lnTo>
                    <a:pt x="2033" y="1544"/>
                  </a:lnTo>
                  <a:lnTo>
                    <a:pt x="2030" y="1566"/>
                  </a:lnTo>
                  <a:lnTo>
                    <a:pt x="2030" y="1589"/>
                  </a:lnTo>
                  <a:lnTo>
                    <a:pt x="2031" y="1609"/>
                  </a:lnTo>
                  <a:lnTo>
                    <a:pt x="2034" y="1631"/>
                  </a:lnTo>
                  <a:lnTo>
                    <a:pt x="2038" y="1652"/>
                  </a:lnTo>
                  <a:lnTo>
                    <a:pt x="2043" y="1671"/>
                  </a:lnTo>
                  <a:lnTo>
                    <a:pt x="2049" y="1690"/>
                  </a:lnTo>
                  <a:lnTo>
                    <a:pt x="2057" y="1709"/>
                  </a:lnTo>
                  <a:lnTo>
                    <a:pt x="2057" y="1709"/>
                  </a:lnTo>
                  <a:lnTo>
                    <a:pt x="2058" y="1710"/>
                  </a:lnTo>
                  <a:lnTo>
                    <a:pt x="2061" y="1712"/>
                  </a:lnTo>
                  <a:lnTo>
                    <a:pt x="2062" y="1716"/>
                  </a:lnTo>
                  <a:lnTo>
                    <a:pt x="2065" y="1719"/>
                  </a:lnTo>
                  <a:lnTo>
                    <a:pt x="2067" y="1719"/>
                  </a:lnTo>
                  <a:lnTo>
                    <a:pt x="2070" y="1719"/>
                  </a:lnTo>
                  <a:lnTo>
                    <a:pt x="2070" y="1719"/>
                  </a:lnTo>
                  <a:lnTo>
                    <a:pt x="2068" y="1723"/>
                  </a:lnTo>
                  <a:lnTo>
                    <a:pt x="2068" y="1728"/>
                  </a:lnTo>
                  <a:lnTo>
                    <a:pt x="2070" y="1732"/>
                  </a:lnTo>
                  <a:lnTo>
                    <a:pt x="2072" y="1735"/>
                  </a:lnTo>
                  <a:lnTo>
                    <a:pt x="2072" y="1735"/>
                  </a:lnTo>
                  <a:lnTo>
                    <a:pt x="2072" y="1745"/>
                  </a:lnTo>
                  <a:lnTo>
                    <a:pt x="2075" y="1754"/>
                  </a:lnTo>
                  <a:lnTo>
                    <a:pt x="2076" y="1763"/>
                  </a:lnTo>
                  <a:lnTo>
                    <a:pt x="2077" y="1768"/>
                  </a:lnTo>
                  <a:lnTo>
                    <a:pt x="2076" y="1773"/>
                  </a:lnTo>
                  <a:lnTo>
                    <a:pt x="2076" y="1773"/>
                  </a:lnTo>
                  <a:lnTo>
                    <a:pt x="2072" y="1776"/>
                  </a:lnTo>
                  <a:lnTo>
                    <a:pt x="2067" y="1776"/>
                  </a:lnTo>
                  <a:lnTo>
                    <a:pt x="2056" y="1777"/>
                  </a:lnTo>
                  <a:lnTo>
                    <a:pt x="2045" y="1776"/>
                  </a:lnTo>
                  <a:lnTo>
                    <a:pt x="2034" y="1777"/>
                  </a:lnTo>
                  <a:lnTo>
                    <a:pt x="2007" y="1741"/>
                  </a:lnTo>
                  <a:lnTo>
                    <a:pt x="2007" y="1741"/>
                  </a:lnTo>
                  <a:lnTo>
                    <a:pt x="2008" y="1732"/>
                  </a:lnTo>
                  <a:lnTo>
                    <a:pt x="2011" y="1725"/>
                  </a:lnTo>
                  <a:lnTo>
                    <a:pt x="2015" y="1718"/>
                  </a:lnTo>
                  <a:lnTo>
                    <a:pt x="2021" y="1713"/>
                  </a:lnTo>
                  <a:lnTo>
                    <a:pt x="2021" y="1713"/>
                  </a:lnTo>
                  <a:close/>
                  <a:moveTo>
                    <a:pt x="2073" y="1819"/>
                  </a:moveTo>
                  <a:lnTo>
                    <a:pt x="2071" y="1835"/>
                  </a:lnTo>
                  <a:lnTo>
                    <a:pt x="2071" y="1835"/>
                  </a:lnTo>
                  <a:lnTo>
                    <a:pt x="2065" y="1829"/>
                  </a:lnTo>
                  <a:lnTo>
                    <a:pt x="2059" y="1822"/>
                  </a:lnTo>
                  <a:lnTo>
                    <a:pt x="2056" y="1815"/>
                  </a:lnTo>
                  <a:lnTo>
                    <a:pt x="2053" y="1806"/>
                  </a:lnTo>
                  <a:lnTo>
                    <a:pt x="2053" y="1806"/>
                  </a:lnTo>
                  <a:lnTo>
                    <a:pt x="2061" y="1806"/>
                  </a:lnTo>
                  <a:lnTo>
                    <a:pt x="2067" y="1808"/>
                  </a:lnTo>
                  <a:lnTo>
                    <a:pt x="2071" y="1809"/>
                  </a:lnTo>
                  <a:lnTo>
                    <a:pt x="2072" y="1811"/>
                  </a:lnTo>
                  <a:lnTo>
                    <a:pt x="2073" y="1814"/>
                  </a:lnTo>
                  <a:lnTo>
                    <a:pt x="2073" y="1819"/>
                  </a:lnTo>
                  <a:lnTo>
                    <a:pt x="2073" y="1819"/>
                  </a:lnTo>
                  <a:close/>
                  <a:moveTo>
                    <a:pt x="2013" y="1806"/>
                  </a:moveTo>
                  <a:lnTo>
                    <a:pt x="2013" y="1806"/>
                  </a:lnTo>
                  <a:lnTo>
                    <a:pt x="2026" y="1815"/>
                  </a:lnTo>
                  <a:lnTo>
                    <a:pt x="2031" y="1819"/>
                  </a:lnTo>
                  <a:lnTo>
                    <a:pt x="2036" y="1826"/>
                  </a:lnTo>
                  <a:lnTo>
                    <a:pt x="2036" y="1826"/>
                  </a:lnTo>
                  <a:lnTo>
                    <a:pt x="2044" y="1836"/>
                  </a:lnTo>
                  <a:lnTo>
                    <a:pt x="2050" y="1846"/>
                  </a:lnTo>
                  <a:lnTo>
                    <a:pt x="2061" y="1868"/>
                  </a:lnTo>
                  <a:lnTo>
                    <a:pt x="2068" y="1891"/>
                  </a:lnTo>
                  <a:lnTo>
                    <a:pt x="2075" y="1915"/>
                  </a:lnTo>
                  <a:lnTo>
                    <a:pt x="2075" y="1915"/>
                  </a:lnTo>
                  <a:lnTo>
                    <a:pt x="2076" y="1929"/>
                  </a:lnTo>
                  <a:lnTo>
                    <a:pt x="2076" y="1943"/>
                  </a:lnTo>
                  <a:lnTo>
                    <a:pt x="2076" y="1957"/>
                  </a:lnTo>
                  <a:lnTo>
                    <a:pt x="2077" y="1971"/>
                  </a:lnTo>
                  <a:lnTo>
                    <a:pt x="2077" y="1971"/>
                  </a:lnTo>
                  <a:lnTo>
                    <a:pt x="2065" y="1974"/>
                  </a:lnTo>
                  <a:lnTo>
                    <a:pt x="2052" y="1974"/>
                  </a:lnTo>
                  <a:lnTo>
                    <a:pt x="2024" y="1974"/>
                  </a:lnTo>
                  <a:lnTo>
                    <a:pt x="2024" y="1974"/>
                  </a:lnTo>
                  <a:lnTo>
                    <a:pt x="2020" y="1968"/>
                  </a:lnTo>
                  <a:lnTo>
                    <a:pt x="2016" y="1960"/>
                  </a:lnTo>
                  <a:lnTo>
                    <a:pt x="2011" y="1946"/>
                  </a:lnTo>
                  <a:lnTo>
                    <a:pt x="2010" y="1929"/>
                  </a:lnTo>
                  <a:lnTo>
                    <a:pt x="2008" y="1913"/>
                  </a:lnTo>
                  <a:lnTo>
                    <a:pt x="2007" y="1878"/>
                  </a:lnTo>
                  <a:lnTo>
                    <a:pt x="2006" y="1861"/>
                  </a:lnTo>
                  <a:lnTo>
                    <a:pt x="2004" y="1845"/>
                  </a:lnTo>
                  <a:lnTo>
                    <a:pt x="2013" y="1806"/>
                  </a:lnTo>
                  <a:close/>
                  <a:moveTo>
                    <a:pt x="1955" y="1614"/>
                  </a:moveTo>
                  <a:lnTo>
                    <a:pt x="1955" y="1614"/>
                  </a:lnTo>
                  <a:lnTo>
                    <a:pt x="1955" y="1604"/>
                  </a:lnTo>
                  <a:lnTo>
                    <a:pt x="1953" y="1594"/>
                  </a:lnTo>
                  <a:lnTo>
                    <a:pt x="1949" y="1572"/>
                  </a:lnTo>
                  <a:lnTo>
                    <a:pt x="1948" y="1562"/>
                  </a:lnTo>
                  <a:lnTo>
                    <a:pt x="1948" y="1552"/>
                  </a:lnTo>
                  <a:lnTo>
                    <a:pt x="1949" y="1542"/>
                  </a:lnTo>
                  <a:lnTo>
                    <a:pt x="1955" y="1531"/>
                  </a:lnTo>
                  <a:lnTo>
                    <a:pt x="1962" y="1534"/>
                  </a:lnTo>
                  <a:lnTo>
                    <a:pt x="1962" y="1534"/>
                  </a:lnTo>
                  <a:lnTo>
                    <a:pt x="1962" y="1575"/>
                  </a:lnTo>
                  <a:lnTo>
                    <a:pt x="1963" y="1617"/>
                  </a:lnTo>
                  <a:lnTo>
                    <a:pt x="1965" y="1638"/>
                  </a:lnTo>
                  <a:lnTo>
                    <a:pt x="1967" y="1658"/>
                  </a:lnTo>
                  <a:lnTo>
                    <a:pt x="1971" y="1677"/>
                  </a:lnTo>
                  <a:lnTo>
                    <a:pt x="1976" y="1696"/>
                  </a:lnTo>
                  <a:lnTo>
                    <a:pt x="1976" y="1696"/>
                  </a:lnTo>
                  <a:lnTo>
                    <a:pt x="1970" y="1676"/>
                  </a:lnTo>
                  <a:lnTo>
                    <a:pt x="1965" y="1655"/>
                  </a:lnTo>
                  <a:lnTo>
                    <a:pt x="1960" y="1635"/>
                  </a:lnTo>
                  <a:lnTo>
                    <a:pt x="1955" y="1614"/>
                  </a:lnTo>
                  <a:lnTo>
                    <a:pt x="1955" y="1614"/>
                  </a:lnTo>
                  <a:close/>
                  <a:moveTo>
                    <a:pt x="1829" y="1805"/>
                  </a:moveTo>
                  <a:lnTo>
                    <a:pt x="1829" y="1805"/>
                  </a:lnTo>
                  <a:lnTo>
                    <a:pt x="1859" y="1805"/>
                  </a:lnTo>
                  <a:lnTo>
                    <a:pt x="1888" y="1805"/>
                  </a:lnTo>
                  <a:lnTo>
                    <a:pt x="1919" y="1805"/>
                  </a:lnTo>
                  <a:lnTo>
                    <a:pt x="1948" y="1805"/>
                  </a:lnTo>
                  <a:lnTo>
                    <a:pt x="1948" y="1805"/>
                  </a:lnTo>
                  <a:lnTo>
                    <a:pt x="1953" y="1808"/>
                  </a:lnTo>
                  <a:lnTo>
                    <a:pt x="1958" y="1811"/>
                  </a:lnTo>
                  <a:lnTo>
                    <a:pt x="1962" y="1815"/>
                  </a:lnTo>
                  <a:lnTo>
                    <a:pt x="1965" y="1819"/>
                  </a:lnTo>
                  <a:lnTo>
                    <a:pt x="1969" y="1829"/>
                  </a:lnTo>
                  <a:lnTo>
                    <a:pt x="1971" y="1840"/>
                  </a:lnTo>
                  <a:lnTo>
                    <a:pt x="1972" y="1851"/>
                  </a:lnTo>
                  <a:lnTo>
                    <a:pt x="1972" y="1864"/>
                  </a:lnTo>
                  <a:lnTo>
                    <a:pt x="1972" y="1888"/>
                  </a:lnTo>
                  <a:lnTo>
                    <a:pt x="1972" y="1888"/>
                  </a:lnTo>
                  <a:lnTo>
                    <a:pt x="1970" y="1904"/>
                  </a:lnTo>
                  <a:lnTo>
                    <a:pt x="1969" y="1919"/>
                  </a:lnTo>
                  <a:lnTo>
                    <a:pt x="1969" y="1927"/>
                  </a:lnTo>
                  <a:lnTo>
                    <a:pt x="1966" y="1933"/>
                  </a:lnTo>
                  <a:lnTo>
                    <a:pt x="1963" y="1939"/>
                  </a:lnTo>
                  <a:lnTo>
                    <a:pt x="1960" y="1945"/>
                  </a:lnTo>
                  <a:lnTo>
                    <a:pt x="1948" y="1942"/>
                  </a:lnTo>
                  <a:lnTo>
                    <a:pt x="1948" y="1942"/>
                  </a:lnTo>
                  <a:lnTo>
                    <a:pt x="1917" y="1914"/>
                  </a:lnTo>
                  <a:lnTo>
                    <a:pt x="1887" y="1884"/>
                  </a:lnTo>
                  <a:lnTo>
                    <a:pt x="1827" y="1827"/>
                  </a:lnTo>
                  <a:lnTo>
                    <a:pt x="1827" y="1827"/>
                  </a:lnTo>
                  <a:lnTo>
                    <a:pt x="1825" y="1815"/>
                  </a:lnTo>
                  <a:lnTo>
                    <a:pt x="1827" y="1810"/>
                  </a:lnTo>
                  <a:lnTo>
                    <a:pt x="1829" y="1805"/>
                  </a:lnTo>
                  <a:lnTo>
                    <a:pt x="1829" y="1805"/>
                  </a:lnTo>
                  <a:close/>
                  <a:moveTo>
                    <a:pt x="1740" y="1534"/>
                  </a:moveTo>
                  <a:lnTo>
                    <a:pt x="1740" y="1534"/>
                  </a:lnTo>
                  <a:lnTo>
                    <a:pt x="1740" y="1530"/>
                  </a:lnTo>
                  <a:lnTo>
                    <a:pt x="1741" y="1526"/>
                  </a:lnTo>
                  <a:lnTo>
                    <a:pt x="1742" y="1522"/>
                  </a:lnTo>
                  <a:lnTo>
                    <a:pt x="1746" y="1520"/>
                  </a:lnTo>
                  <a:lnTo>
                    <a:pt x="1746" y="1520"/>
                  </a:lnTo>
                  <a:lnTo>
                    <a:pt x="1749" y="1522"/>
                  </a:lnTo>
                  <a:lnTo>
                    <a:pt x="1751" y="1526"/>
                  </a:lnTo>
                  <a:lnTo>
                    <a:pt x="1754" y="1534"/>
                  </a:lnTo>
                  <a:lnTo>
                    <a:pt x="1754" y="1543"/>
                  </a:lnTo>
                  <a:lnTo>
                    <a:pt x="1754" y="1552"/>
                  </a:lnTo>
                  <a:lnTo>
                    <a:pt x="1751" y="1571"/>
                  </a:lnTo>
                  <a:lnTo>
                    <a:pt x="1752" y="1581"/>
                  </a:lnTo>
                  <a:lnTo>
                    <a:pt x="1754" y="1590"/>
                  </a:lnTo>
                  <a:lnTo>
                    <a:pt x="1754" y="1590"/>
                  </a:lnTo>
                  <a:lnTo>
                    <a:pt x="1754" y="1593"/>
                  </a:lnTo>
                  <a:lnTo>
                    <a:pt x="1755" y="1595"/>
                  </a:lnTo>
                  <a:lnTo>
                    <a:pt x="1756" y="1602"/>
                  </a:lnTo>
                  <a:lnTo>
                    <a:pt x="1757" y="1604"/>
                  </a:lnTo>
                  <a:lnTo>
                    <a:pt x="1757" y="1607"/>
                  </a:lnTo>
                  <a:lnTo>
                    <a:pt x="1757" y="1609"/>
                  </a:lnTo>
                  <a:lnTo>
                    <a:pt x="1755" y="1612"/>
                  </a:lnTo>
                  <a:lnTo>
                    <a:pt x="1755" y="1612"/>
                  </a:lnTo>
                  <a:lnTo>
                    <a:pt x="1760" y="1650"/>
                  </a:lnTo>
                  <a:lnTo>
                    <a:pt x="1765" y="1690"/>
                  </a:lnTo>
                  <a:lnTo>
                    <a:pt x="1765" y="1690"/>
                  </a:lnTo>
                  <a:lnTo>
                    <a:pt x="1768" y="1691"/>
                  </a:lnTo>
                  <a:lnTo>
                    <a:pt x="1769" y="1694"/>
                  </a:lnTo>
                  <a:lnTo>
                    <a:pt x="1770" y="1699"/>
                  </a:lnTo>
                  <a:lnTo>
                    <a:pt x="1770" y="1704"/>
                  </a:lnTo>
                  <a:lnTo>
                    <a:pt x="1772" y="1709"/>
                  </a:lnTo>
                  <a:lnTo>
                    <a:pt x="1783" y="1741"/>
                  </a:lnTo>
                  <a:lnTo>
                    <a:pt x="1783" y="1741"/>
                  </a:lnTo>
                  <a:lnTo>
                    <a:pt x="1766" y="1701"/>
                  </a:lnTo>
                  <a:lnTo>
                    <a:pt x="1759" y="1681"/>
                  </a:lnTo>
                  <a:lnTo>
                    <a:pt x="1752" y="1659"/>
                  </a:lnTo>
                  <a:lnTo>
                    <a:pt x="1752" y="1659"/>
                  </a:lnTo>
                  <a:lnTo>
                    <a:pt x="1746" y="1629"/>
                  </a:lnTo>
                  <a:lnTo>
                    <a:pt x="1742" y="1598"/>
                  </a:lnTo>
                  <a:lnTo>
                    <a:pt x="1740" y="1566"/>
                  </a:lnTo>
                  <a:lnTo>
                    <a:pt x="1740" y="1534"/>
                  </a:lnTo>
                  <a:lnTo>
                    <a:pt x="1740" y="1534"/>
                  </a:lnTo>
                  <a:close/>
                  <a:moveTo>
                    <a:pt x="1769" y="1805"/>
                  </a:moveTo>
                  <a:lnTo>
                    <a:pt x="1951" y="1978"/>
                  </a:lnTo>
                  <a:lnTo>
                    <a:pt x="1951" y="1978"/>
                  </a:lnTo>
                  <a:lnTo>
                    <a:pt x="1952" y="1980"/>
                  </a:lnTo>
                  <a:lnTo>
                    <a:pt x="1952" y="1982"/>
                  </a:lnTo>
                  <a:lnTo>
                    <a:pt x="1952" y="1984"/>
                  </a:lnTo>
                  <a:lnTo>
                    <a:pt x="1953" y="1985"/>
                  </a:lnTo>
                  <a:lnTo>
                    <a:pt x="1953" y="1985"/>
                  </a:lnTo>
                  <a:lnTo>
                    <a:pt x="1948" y="1987"/>
                  </a:lnTo>
                  <a:lnTo>
                    <a:pt x="1944" y="1987"/>
                  </a:lnTo>
                  <a:lnTo>
                    <a:pt x="1942" y="1985"/>
                  </a:lnTo>
                  <a:lnTo>
                    <a:pt x="1939" y="1983"/>
                  </a:lnTo>
                  <a:lnTo>
                    <a:pt x="1934" y="1978"/>
                  </a:lnTo>
                  <a:lnTo>
                    <a:pt x="1929" y="1974"/>
                  </a:lnTo>
                  <a:lnTo>
                    <a:pt x="1929" y="1974"/>
                  </a:lnTo>
                  <a:lnTo>
                    <a:pt x="1903" y="1955"/>
                  </a:lnTo>
                  <a:lnTo>
                    <a:pt x="1880" y="1936"/>
                  </a:lnTo>
                  <a:lnTo>
                    <a:pt x="1856" y="1915"/>
                  </a:lnTo>
                  <a:lnTo>
                    <a:pt x="1833" y="1893"/>
                  </a:lnTo>
                  <a:lnTo>
                    <a:pt x="1788" y="1850"/>
                  </a:lnTo>
                  <a:lnTo>
                    <a:pt x="1742" y="1806"/>
                  </a:lnTo>
                  <a:lnTo>
                    <a:pt x="1742" y="1806"/>
                  </a:lnTo>
                  <a:lnTo>
                    <a:pt x="1756" y="1805"/>
                  </a:lnTo>
                  <a:lnTo>
                    <a:pt x="1769" y="1805"/>
                  </a:lnTo>
                  <a:lnTo>
                    <a:pt x="1769" y="1805"/>
                  </a:lnTo>
                  <a:close/>
                  <a:moveTo>
                    <a:pt x="1741" y="1849"/>
                  </a:moveTo>
                  <a:lnTo>
                    <a:pt x="1741" y="1849"/>
                  </a:lnTo>
                  <a:lnTo>
                    <a:pt x="1781" y="1883"/>
                  </a:lnTo>
                  <a:lnTo>
                    <a:pt x="1821" y="1916"/>
                  </a:lnTo>
                  <a:lnTo>
                    <a:pt x="1862" y="1951"/>
                  </a:lnTo>
                  <a:lnTo>
                    <a:pt x="1882" y="1969"/>
                  </a:lnTo>
                  <a:lnTo>
                    <a:pt x="1901" y="1987"/>
                  </a:lnTo>
                  <a:lnTo>
                    <a:pt x="1901" y="1987"/>
                  </a:lnTo>
                  <a:lnTo>
                    <a:pt x="1898" y="1989"/>
                  </a:lnTo>
                  <a:lnTo>
                    <a:pt x="1896" y="1991"/>
                  </a:lnTo>
                  <a:lnTo>
                    <a:pt x="1893" y="1991"/>
                  </a:lnTo>
                  <a:lnTo>
                    <a:pt x="1889" y="1991"/>
                  </a:lnTo>
                  <a:lnTo>
                    <a:pt x="1888" y="1984"/>
                  </a:lnTo>
                  <a:lnTo>
                    <a:pt x="1888" y="1984"/>
                  </a:lnTo>
                  <a:lnTo>
                    <a:pt x="1871" y="1970"/>
                  </a:lnTo>
                  <a:lnTo>
                    <a:pt x="1855" y="1956"/>
                  </a:lnTo>
                  <a:lnTo>
                    <a:pt x="1820" y="1930"/>
                  </a:lnTo>
                  <a:lnTo>
                    <a:pt x="1784" y="1906"/>
                  </a:lnTo>
                  <a:lnTo>
                    <a:pt x="1749" y="1883"/>
                  </a:lnTo>
                  <a:lnTo>
                    <a:pt x="1713" y="1860"/>
                  </a:lnTo>
                  <a:lnTo>
                    <a:pt x="1678" y="1836"/>
                  </a:lnTo>
                  <a:lnTo>
                    <a:pt x="1645" y="1810"/>
                  </a:lnTo>
                  <a:lnTo>
                    <a:pt x="1628" y="1796"/>
                  </a:lnTo>
                  <a:lnTo>
                    <a:pt x="1613" y="1782"/>
                  </a:lnTo>
                  <a:lnTo>
                    <a:pt x="1613" y="1782"/>
                  </a:lnTo>
                  <a:lnTo>
                    <a:pt x="1617" y="1780"/>
                  </a:lnTo>
                  <a:lnTo>
                    <a:pt x="1622" y="1778"/>
                  </a:lnTo>
                  <a:lnTo>
                    <a:pt x="1632" y="1777"/>
                  </a:lnTo>
                  <a:lnTo>
                    <a:pt x="1642" y="1778"/>
                  </a:lnTo>
                  <a:lnTo>
                    <a:pt x="1654" y="1780"/>
                  </a:lnTo>
                  <a:lnTo>
                    <a:pt x="1654" y="1780"/>
                  </a:lnTo>
                  <a:lnTo>
                    <a:pt x="1677" y="1795"/>
                  </a:lnTo>
                  <a:lnTo>
                    <a:pt x="1700" y="1811"/>
                  </a:lnTo>
                  <a:lnTo>
                    <a:pt x="1720" y="1829"/>
                  </a:lnTo>
                  <a:lnTo>
                    <a:pt x="1741" y="1849"/>
                  </a:lnTo>
                  <a:lnTo>
                    <a:pt x="1741" y="1849"/>
                  </a:lnTo>
                  <a:close/>
                  <a:moveTo>
                    <a:pt x="1595" y="1597"/>
                  </a:moveTo>
                  <a:lnTo>
                    <a:pt x="1595" y="1597"/>
                  </a:lnTo>
                  <a:lnTo>
                    <a:pt x="1598" y="1595"/>
                  </a:lnTo>
                  <a:lnTo>
                    <a:pt x="1599" y="1595"/>
                  </a:lnTo>
                  <a:lnTo>
                    <a:pt x="1600" y="1595"/>
                  </a:lnTo>
                  <a:lnTo>
                    <a:pt x="1600" y="1597"/>
                  </a:lnTo>
                  <a:lnTo>
                    <a:pt x="1601" y="1600"/>
                  </a:lnTo>
                  <a:lnTo>
                    <a:pt x="1603" y="1600"/>
                  </a:lnTo>
                  <a:lnTo>
                    <a:pt x="1604" y="1602"/>
                  </a:lnTo>
                  <a:lnTo>
                    <a:pt x="1604" y="1602"/>
                  </a:lnTo>
                  <a:lnTo>
                    <a:pt x="1609" y="1612"/>
                  </a:lnTo>
                  <a:lnTo>
                    <a:pt x="1612" y="1625"/>
                  </a:lnTo>
                  <a:lnTo>
                    <a:pt x="1614" y="1650"/>
                  </a:lnTo>
                  <a:lnTo>
                    <a:pt x="1615" y="1664"/>
                  </a:lnTo>
                  <a:lnTo>
                    <a:pt x="1618" y="1676"/>
                  </a:lnTo>
                  <a:lnTo>
                    <a:pt x="1622" y="1687"/>
                  </a:lnTo>
                  <a:lnTo>
                    <a:pt x="1624" y="1693"/>
                  </a:lnTo>
                  <a:lnTo>
                    <a:pt x="1627" y="1698"/>
                  </a:lnTo>
                  <a:lnTo>
                    <a:pt x="1627" y="1698"/>
                  </a:lnTo>
                  <a:lnTo>
                    <a:pt x="1628" y="1703"/>
                  </a:lnTo>
                  <a:lnTo>
                    <a:pt x="1630" y="1708"/>
                  </a:lnTo>
                  <a:lnTo>
                    <a:pt x="1633" y="1710"/>
                  </a:lnTo>
                  <a:lnTo>
                    <a:pt x="1637" y="1713"/>
                  </a:lnTo>
                  <a:lnTo>
                    <a:pt x="1645" y="1717"/>
                  </a:lnTo>
                  <a:lnTo>
                    <a:pt x="1654" y="1719"/>
                  </a:lnTo>
                  <a:lnTo>
                    <a:pt x="1654" y="1719"/>
                  </a:lnTo>
                  <a:lnTo>
                    <a:pt x="1660" y="1722"/>
                  </a:lnTo>
                  <a:lnTo>
                    <a:pt x="1667" y="1725"/>
                  </a:lnTo>
                  <a:lnTo>
                    <a:pt x="1673" y="1727"/>
                  </a:lnTo>
                  <a:lnTo>
                    <a:pt x="1677" y="1731"/>
                  </a:lnTo>
                  <a:lnTo>
                    <a:pt x="1677" y="1731"/>
                  </a:lnTo>
                  <a:lnTo>
                    <a:pt x="1676" y="1737"/>
                  </a:lnTo>
                  <a:lnTo>
                    <a:pt x="1672" y="1742"/>
                  </a:lnTo>
                  <a:lnTo>
                    <a:pt x="1670" y="1745"/>
                  </a:lnTo>
                  <a:lnTo>
                    <a:pt x="1667" y="1748"/>
                  </a:lnTo>
                  <a:lnTo>
                    <a:pt x="1664" y="1748"/>
                  </a:lnTo>
                  <a:lnTo>
                    <a:pt x="1660" y="1748"/>
                  </a:lnTo>
                  <a:lnTo>
                    <a:pt x="1660" y="1748"/>
                  </a:lnTo>
                  <a:lnTo>
                    <a:pt x="1654" y="1748"/>
                  </a:lnTo>
                  <a:lnTo>
                    <a:pt x="1647" y="1746"/>
                  </a:lnTo>
                  <a:lnTo>
                    <a:pt x="1637" y="1742"/>
                  </a:lnTo>
                  <a:lnTo>
                    <a:pt x="1627" y="1737"/>
                  </a:lnTo>
                  <a:lnTo>
                    <a:pt x="1617" y="1733"/>
                  </a:lnTo>
                  <a:lnTo>
                    <a:pt x="1617" y="1733"/>
                  </a:lnTo>
                  <a:lnTo>
                    <a:pt x="1615" y="1726"/>
                  </a:lnTo>
                  <a:lnTo>
                    <a:pt x="1615" y="1719"/>
                  </a:lnTo>
                  <a:lnTo>
                    <a:pt x="1615" y="1716"/>
                  </a:lnTo>
                  <a:lnTo>
                    <a:pt x="1617" y="1713"/>
                  </a:lnTo>
                  <a:lnTo>
                    <a:pt x="1618" y="1710"/>
                  </a:lnTo>
                  <a:lnTo>
                    <a:pt x="1621" y="1708"/>
                  </a:lnTo>
                  <a:lnTo>
                    <a:pt x="1621" y="1708"/>
                  </a:lnTo>
                  <a:lnTo>
                    <a:pt x="1612" y="1681"/>
                  </a:lnTo>
                  <a:lnTo>
                    <a:pt x="1603" y="1654"/>
                  </a:lnTo>
                  <a:lnTo>
                    <a:pt x="1599" y="1640"/>
                  </a:lnTo>
                  <a:lnTo>
                    <a:pt x="1596" y="1626"/>
                  </a:lnTo>
                  <a:lnTo>
                    <a:pt x="1595" y="1612"/>
                  </a:lnTo>
                  <a:lnTo>
                    <a:pt x="1595" y="1597"/>
                  </a:lnTo>
                  <a:lnTo>
                    <a:pt x="1595" y="1597"/>
                  </a:lnTo>
                  <a:close/>
                  <a:moveTo>
                    <a:pt x="1517" y="1580"/>
                  </a:moveTo>
                  <a:lnTo>
                    <a:pt x="1517" y="1580"/>
                  </a:lnTo>
                  <a:lnTo>
                    <a:pt x="1521" y="1586"/>
                  </a:lnTo>
                  <a:lnTo>
                    <a:pt x="1523" y="1594"/>
                  </a:lnTo>
                  <a:lnTo>
                    <a:pt x="1528" y="1609"/>
                  </a:lnTo>
                  <a:lnTo>
                    <a:pt x="1532" y="1625"/>
                  </a:lnTo>
                  <a:lnTo>
                    <a:pt x="1535" y="1643"/>
                  </a:lnTo>
                  <a:lnTo>
                    <a:pt x="1535" y="1643"/>
                  </a:lnTo>
                  <a:lnTo>
                    <a:pt x="1539" y="1650"/>
                  </a:lnTo>
                  <a:lnTo>
                    <a:pt x="1541" y="1659"/>
                  </a:lnTo>
                  <a:lnTo>
                    <a:pt x="1545" y="1677"/>
                  </a:lnTo>
                  <a:lnTo>
                    <a:pt x="1549" y="1685"/>
                  </a:lnTo>
                  <a:lnTo>
                    <a:pt x="1554" y="1693"/>
                  </a:lnTo>
                  <a:lnTo>
                    <a:pt x="1557" y="1695"/>
                  </a:lnTo>
                  <a:lnTo>
                    <a:pt x="1560" y="1696"/>
                  </a:lnTo>
                  <a:lnTo>
                    <a:pt x="1564" y="1698"/>
                  </a:lnTo>
                  <a:lnTo>
                    <a:pt x="1569" y="1699"/>
                  </a:lnTo>
                  <a:lnTo>
                    <a:pt x="1569" y="1699"/>
                  </a:lnTo>
                  <a:lnTo>
                    <a:pt x="1575" y="1704"/>
                  </a:lnTo>
                  <a:lnTo>
                    <a:pt x="1581" y="1709"/>
                  </a:lnTo>
                  <a:lnTo>
                    <a:pt x="1586" y="1716"/>
                  </a:lnTo>
                  <a:lnTo>
                    <a:pt x="1587" y="1718"/>
                  </a:lnTo>
                  <a:lnTo>
                    <a:pt x="1587" y="1723"/>
                  </a:lnTo>
                  <a:lnTo>
                    <a:pt x="1587" y="1723"/>
                  </a:lnTo>
                  <a:lnTo>
                    <a:pt x="1586" y="1726"/>
                  </a:lnTo>
                  <a:lnTo>
                    <a:pt x="1585" y="1728"/>
                  </a:lnTo>
                  <a:lnTo>
                    <a:pt x="1582" y="1736"/>
                  </a:lnTo>
                  <a:lnTo>
                    <a:pt x="1581" y="1740"/>
                  </a:lnTo>
                  <a:lnTo>
                    <a:pt x="1580" y="1744"/>
                  </a:lnTo>
                  <a:lnTo>
                    <a:pt x="1577" y="1746"/>
                  </a:lnTo>
                  <a:lnTo>
                    <a:pt x="1573" y="1748"/>
                  </a:lnTo>
                  <a:lnTo>
                    <a:pt x="1513" y="1746"/>
                  </a:lnTo>
                  <a:lnTo>
                    <a:pt x="1513" y="1746"/>
                  </a:lnTo>
                  <a:lnTo>
                    <a:pt x="1511" y="1731"/>
                  </a:lnTo>
                  <a:lnTo>
                    <a:pt x="1511" y="1717"/>
                  </a:lnTo>
                  <a:lnTo>
                    <a:pt x="1513" y="1704"/>
                  </a:lnTo>
                  <a:lnTo>
                    <a:pt x="1518" y="1691"/>
                  </a:lnTo>
                  <a:lnTo>
                    <a:pt x="1540" y="1690"/>
                  </a:lnTo>
                  <a:lnTo>
                    <a:pt x="1540" y="1690"/>
                  </a:lnTo>
                  <a:lnTo>
                    <a:pt x="1530" y="1663"/>
                  </a:lnTo>
                  <a:lnTo>
                    <a:pt x="1522" y="1636"/>
                  </a:lnTo>
                  <a:lnTo>
                    <a:pt x="1518" y="1622"/>
                  </a:lnTo>
                  <a:lnTo>
                    <a:pt x="1517" y="1608"/>
                  </a:lnTo>
                  <a:lnTo>
                    <a:pt x="1516" y="1594"/>
                  </a:lnTo>
                  <a:lnTo>
                    <a:pt x="1517" y="1580"/>
                  </a:lnTo>
                  <a:lnTo>
                    <a:pt x="1517" y="1580"/>
                  </a:lnTo>
                  <a:close/>
                  <a:moveTo>
                    <a:pt x="1435" y="1572"/>
                  </a:moveTo>
                  <a:lnTo>
                    <a:pt x="1435" y="1572"/>
                  </a:lnTo>
                  <a:lnTo>
                    <a:pt x="1440" y="1575"/>
                  </a:lnTo>
                  <a:lnTo>
                    <a:pt x="1444" y="1580"/>
                  </a:lnTo>
                  <a:lnTo>
                    <a:pt x="1447" y="1585"/>
                  </a:lnTo>
                  <a:lnTo>
                    <a:pt x="1448" y="1590"/>
                  </a:lnTo>
                  <a:lnTo>
                    <a:pt x="1449" y="1603"/>
                  </a:lnTo>
                  <a:lnTo>
                    <a:pt x="1452" y="1614"/>
                  </a:lnTo>
                  <a:lnTo>
                    <a:pt x="1452" y="1614"/>
                  </a:lnTo>
                  <a:lnTo>
                    <a:pt x="1459" y="1643"/>
                  </a:lnTo>
                  <a:lnTo>
                    <a:pt x="1466" y="1657"/>
                  </a:lnTo>
                  <a:lnTo>
                    <a:pt x="1472" y="1670"/>
                  </a:lnTo>
                  <a:lnTo>
                    <a:pt x="1472" y="1670"/>
                  </a:lnTo>
                  <a:lnTo>
                    <a:pt x="1471" y="1673"/>
                  </a:lnTo>
                  <a:lnTo>
                    <a:pt x="1468" y="1675"/>
                  </a:lnTo>
                  <a:lnTo>
                    <a:pt x="1466" y="1673"/>
                  </a:lnTo>
                  <a:lnTo>
                    <a:pt x="1466" y="1673"/>
                  </a:lnTo>
                  <a:lnTo>
                    <a:pt x="1463" y="1672"/>
                  </a:lnTo>
                  <a:lnTo>
                    <a:pt x="1462" y="1668"/>
                  </a:lnTo>
                  <a:lnTo>
                    <a:pt x="1461" y="1663"/>
                  </a:lnTo>
                  <a:lnTo>
                    <a:pt x="1458" y="1661"/>
                  </a:lnTo>
                  <a:lnTo>
                    <a:pt x="1458" y="1661"/>
                  </a:lnTo>
                  <a:lnTo>
                    <a:pt x="1454" y="1653"/>
                  </a:lnTo>
                  <a:lnTo>
                    <a:pt x="1450" y="1644"/>
                  </a:lnTo>
                  <a:lnTo>
                    <a:pt x="1445" y="1626"/>
                  </a:lnTo>
                  <a:lnTo>
                    <a:pt x="1439" y="1608"/>
                  </a:lnTo>
                  <a:lnTo>
                    <a:pt x="1432" y="1590"/>
                  </a:lnTo>
                  <a:lnTo>
                    <a:pt x="1432" y="1590"/>
                  </a:lnTo>
                  <a:lnTo>
                    <a:pt x="1432" y="1581"/>
                  </a:lnTo>
                  <a:lnTo>
                    <a:pt x="1432" y="1576"/>
                  </a:lnTo>
                  <a:lnTo>
                    <a:pt x="1435" y="1572"/>
                  </a:lnTo>
                  <a:lnTo>
                    <a:pt x="1435" y="1572"/>
                  </a:lnTo>
                  <a:close/>
                  <a:moveTo>
                    <a:pt x="1296" y="1590"/>
                  </a:moveTo>
                  <a:lnTo>
                    <a:pt x="1296" y="1590"/>
                  </a:lnTo>
                  <a:lnTo>
                    <a:pt x="1301" y="1600"/>
                  </a:lnTo>
                  <a:lnTo>
                    <a:pt x="1305" y="1611"/>
                  </a:lnTo>
                  <a:lnTo>
                    <a:pt x="1310" y="1634"/>
                  </a:lnTo>
                  <a:lnTo>
                    <a:pt x="1312" y="1645"/>
                  </a:lnTo>
                  <a:lnTo>
                    <a:pt x="1316" y="1657"/>
                  </a:lnTo>
                  <a:lnTo>
                    <a:pt x="1320" y="1668"/>
                  </a:lnTo>
                  <a:lnTo>
                    <a:pt x="1326" y="1677"/>
                  </a:lnTo>
                  <a:lnTo>
                    <a:pt x="1326" y="1677"/>
                  </a:lnTo>
                  <a:lnTo>
                    <a:pt x="1329" y="1682"/>
                  </a:lnTo>
                  <a:lnTo>
                    <a:pt x="1331" y="1689"/>
                  </a:lnTo>
                  <a:lnTo>
                    <a:pt x="1335" y="1701"/>
                  </a:lnTo>
                  <a:lnTo>
                    <a:pt x="1338" y="1707"/>
                  </a:lnTo>
                  <a:lnTo>
                    <a:pt x="1339" y="1709"/>
                  </a:lnTo>
                  <a:lnTo>
                    <a:pt x="1342" y="1710"/>
                  </a:lnTo>
                  <a:lnTo>
                    <a:pt x="1344" y="1710"/>
                  </a:lnTo>
                  <a:lnTo>
                    <a:pt x="1348" y="1710"/>
                  </a:lnTo>
                  <a:lnTo>
                    <a:pt x="1356" y="1707"/>
                  </a:lnTo>
                  <a:lnTo>
                    <a:pt x="1390" y="1694"/>
                  </a:lnTo>
                  <a:lnTo>
                    <a:pt x="1390" y="1694"/>
                  </a:lnTo>
                  <a:lnTo>
                    <a:pt x="1385" y="1678"/>
                  </a:lnTo>
                  <a:lnTo>
                    <a:pt x="1379" y="1663"/>
                  </a:lnTo>
                  <a:lnTo>
                    <a:pt x="1367" y="1634"/>
                  </a:lnTo>
                  <a:lnTo>
                    <a:pt x="1361" y="1618"/>
                  </a:lnTo>
                  <a:lnTo>
                    <a:pt x="1357" y="1603"/>
                  </a:lnTo>
                  <a:lnTo>
                    <a:pt x="1356" y="1588"/>
                  </a:lnTo>
                  <a:lnTo>
                    <a:pt x="1354" y="1572"/>
                  </a:lnTo>
                  <a:lnTo>
                    <a:pt x="1354" y="1572"/>
                  </a:lnTo>
                  <a:lnTo>
                    <a:pt x="1358" y="1575"/>
                  </a:lnTo>
                  <a:lnTo>
                    <a:pt x="1361" y="1577"/>
                  </a:lnTo>
                  <a:lnTo>
                    <a:pt x="1365" y="1585"/>
                  </a:lnTo>
                  <a:lnTo>
                    <a:pt x="1367" y="1591"/>
                  </a:lnTo>
                  <a:lnTo>
                    <a:pt x="1370" y="1595"/>
                  </a:lnTo>
                  <a:lnTo>
                    <a:pt x="1374" y="1599"/>
                  </a:lnTo>
                  <a:lnTo>
                    <a:pt x="1374" y="1599"/>
                  </a:lnTo>
                  <a:lnTo>
                    <a:pt x="1372" y="1609"/>
                  </a:lnTo>
                  <a:lnTo>
                    <a:pt x="1374" y="1621"/>
                  </a:lnTo>
                  <a:lnTo>
                    <a:pt x="1376" y="1631"/>
                  </a:lnTo>
                  <a:lnTo>
                    <a:pt x="1379" y="1641"/>
                  </a:lnTo>
                  <a:lnTo>
                    <a:pt x="1385" y="1661"/>
                  </a:lnTo>
                  <a:lnTo>
                    <a:pt x="1394" y="1678"/>
                  </a:lnTo>
                  <a:lnTo>
                    <a:pt x="1394" y="1678"/>
                  </a:lnTo>
                  <a:lnTo>
                    <a:pt x="1395" y="1684"/>
                  </a:lnTo>
                  <a:lnTo>
                    <a:pt x="1397" y="1687"/>
                  </a:lnTo>
                  <a:lnTo>
                    <a:pt x="1401" y="1690"/>
                  </a:lnTo>
                  <a:lnTo>
                    <a:pt x="1404" y="1693"/>
                  </a:lnTo>
                  <a:lnTo>
                    <a:pt x="1413" y="1693"/>
                  </a:lnTo>
                  <a:lnTo>
                    <a:pt x="1422" y="1693"/>
                  </a:lnTo>
                  <a:lnTo>
                    <a:pt x="1422" y="1693"/>
                  </a:lnTo>
                  <a:lnTo>
                    <a:pt x="1429" y="1695"/>
                  </a:lnTo>
                  <a:lnTo>
                    <a:pt x="1434" y="1699"/>
                  </a:lnTo>
                  <a:lnTo>
                    <a:pt x="1439" y="1704"/>
                  </a:lnTo>
                  <a:lnTo>
                    <a:pt x="1443" y="1710"/>
                  </a:lnTo>
                  <a:lnTo>
                    <a:pt x="1450" y="1723"/>
                  </a:lnTo>
                  <a:lnTo>
                    <a:pt x="1457" y="1736"/>
                  </a:lnTo>
                  <a:lnTo>
                    <a:pt x="1457" y="1736"/>
                  </a:lnTo>
                  <a:lnTo>
                    <a:pt x="1458" y="1739"/>
                  </a:lnTo>
                  <a:lnTo>
                    <a:pt x="1458" y="1740"/>
                  </a:lnTo>
                  <a:lnTo>
                    <a:pt x="1456" y="1742"/>
                  </a:lnTo>
                  <a:lnTo>
                    <a:pt x="1452" y="1744"/>
                  </a:lnTo>
                  <a:lnTo>
                    <a:pt x="1448" y="1746"/>
                  </a:lnTo>
                  <a:lnTo>
                    <a:pt x="1321" y="1746"/>
                  </a:lnTo>
                  <a:lnTo>
                    <a:pt x="1321" y="1746"/>
                  </a:lnTo>
                  <a:lnTo>
                    <a:pt x="1319" y="1745"/>
                  </a:lnTo>
                  <a:lnTo>
                    <a:pt x="1316" y="1742"/>
                  </a:lnTo>
                  <a:lnTo>
                    <a:pt x="1312" y="1736"/>
                  </a:lnTo>
                  <a:lnTo>
                    <a:pt x="1312" y="1736"/>
                  </a:lnTo>
                  <a:lnTo>
                    <a:pt x="1314" y="1731"/>
                  </a:lnTo>
                  <a:lnTo>
                    <a:pt x="1315" y="1728"/>
                  </a:lnTo>
                  <a:lnTo>
                    <a:pt x="1319" y="1726"/>
                  </a:lnTo>
                  <a:lnTo>
                    <a:pt x="1322" y="1725"/>
                  </a:lnTo>
                  <a:lnTo>
                    <a:pt x="1329" y="1722"/>
                  </a:lnTo>
                  <a:lnTo>
                    <a:pt x="1331" y="1719"/>
                  </a:lnTo>
                  <a:lnTo>
                    <a:pt x="1334" y="1714"/>
                  </a:lnTo>
                  <a:lnTo>
                    <a:pt x="1334" y="1714"/>
                  </a:lnTo>
                  <a:lnTo>
                    <a:pt x="1334" y="1713"/>
                  </a:lnTo>
                  <a:lnTo>
                    <a:pt x="1334" y="1710"/>
                  </a:lnTo>
                  <a:lnTo>
                    <a:pt x="1331" y="1709"/>
                  </a:lnTo>
                  <a:lnTo>
                    <a:pt x="1329" y="1707"/>
                  </a:lnTo>
                  <a:lnTo>
                    <a:pt x="1329" y="1705"/>
                  </a:lnTo>
                  <a:lnTo>
                    <a:pt x="1329" y="1703"/>
                  </a:lnTo>
                  <a:lnTo>
                    <a:pt x="1329" y="1703"/>
                  </a:lnTo>
                  <a:lnTo>
                    <a:pt x="1321" y="1694"/>
                  </a:lnTo>
                  <a:lnTo>
                    <a:pt x="1316" y="1685"/>
                  </a:lnTo>
                  <a:lnTo>
                    <a:pt x="1311" y="1675"/>
                  </a:lnTo>
                  <a:lnTo>
                    <a:pt x="1307" y="1664"/>
                  </a:lnTo>
                  <a:lnTo>
                    <a:pt x="1299" y="1643"/>
                  </a:lnTo>
                  <a:lnTo>
                    <a:pt x="1292" y="1622"/>
                  </a:lnTo>
                  <a:lnTo>
                    <a:pt x="1292" y="1622"/>
                  </a:lnTo>
                  <a:lnTo>
                    <a:pt x="1292" y="1618"/>
                  </a:lnTo>
                  <a:lnTo>
                    <a:pt x="1292" y="1613"/>
                  </a:lnTo>
                  <a:lnTo>
                    <a:pt x="1289" y="1604"/>
                  </a:lnTo>
                  <a:lnTo>
                    <a:pt x="1288" y="1599"/>
                  </a:lnTo>
                  <a:lnTo>
                    <a:pt x="1288" y="1595"/>
                  </a:lnTo>
                  <a:lnTo>
                    <a:pt x="1290" y="1593"/>
                  </a:lnTo>
                  <a:lnTo>
                    <a:pt x="1296" y="1590"/>
                  </a:lnTo>
                  <a:lnTo>
                    <a:pt x="1296" y="1590"/>
                  </a:lnTo>
                  <a:close/>
                  <a:moveTo>
                    <a:pt x="1229" y="1606"/>
                  </a:moveTo>
                  <a:lnTo>
                    <a:pt x="1229" y="1606"/>
                  </a:lnTo>
                  <a:lnTo>
                    <a:pt x="1234" y="1611"/>
                  </a:lnTo>
                  <a:lnTo>
                    <a:pt x="1239" y="1616"/>
                  </a:lnTo>
                  <a:lnTo>
                    <a:pt x="1243" y="1623"/>
                  </a:lnTo>
                  <a:lnTo>
                    <a:pt x="1247" y="1631"/>
                  </a:lnTo>
                  <a:lnTo>
                    <a:pt x="1251" y="1646"/>
                  </a:lnTo>
                  <a:lnTo>
                    <a:pt x="1255" y="1663"/>
                  </a:lnTo>
                  <a:lnTo>
                    <a:pt x="1255" y="1663"/>
                  </a:lnTo>
                  <a:lnTo>
                    <a:pt x="1262" y="1680"/>
                  </a:lnTo>
                  <a:lnTo>
                    <a:pt x="1270" y="1695"/>
                  </a:lnTo>
                  <a:lnTo>
                    <a:pt x="1289" y="1723"/>
                  </a:lnTo>
                  <a:lnTo>
                    <a:pt x="1285" y="1731"/>
                  </a:lnTo>
                  <a:lnTo>
                    <a:pt x="1285" y="1731"/>
                  </a:lnTo>
                  <a:lnTo>
                    <a:pt x="1275" y="1718"/>
                  </a:lnTo>
                  <a:lnTo>
                    <a:pt x="1267" y="1705"/>
                  </a:lnTo>
                  <a:lnTo>
                    <a:pt x="1260" y="1691"/>
                  </a:lnTo>
                  <a:lnTo>
                    <a:pt x="1253" y="1677"/>
                  </a:lnTo>
                  <a:lnTo>
                    <a:pt x="1241" y="1650"/>
                  </a:lnTo>
                  <a:lnTo>
                    <a:pt x="1229" y="1621"/>
                  </a:lnTo>
                  <a:lnTo>
                    <a:pt x="1229" y="1606"/>
                  </a:lnTo>
                  <a:close/>
                  <a:moveTo>
                    <a:pt x="930" y="1409"/>
                  </a:moveTo>
                  <a:lnTo>
                    <a:pt x="930" y="1409"/>
                  </a:lnTo>
                  <a:lnTo>
                    <a:pt x="935" y="1406"/>
                  </a:lnTo>
                  <a:lnTo>
                    <a:pt x="939" y="1405"/>
                  </a:lnTo>
                  <a:lnTo>
                    <a:pt x="949" y="1403"/>
                  </a:lnTo>
                  <a:lnTo>
                    <a:pt x="960" y="1403"/>
                  </a:lnTo>
                  <a:lnTo>
                    <a:pt x="971" y="1403"/>
                  </a:lnTo>
                  <a:lnTo>
                    <a:pt x="982" y="1403"/>
                  </a:lnTo>
                  <a:lnTo>
                    <a:pt x="991" y="1401"/>
                  </a:lnTo>
                  <a:lnTo>
                    <a:pt x="996" y="1400"/>
                  </a:lnTo>
                  <a:lnTo>
                    <a:pt x="1000" y="1397"/>
                  </a:lnTo>
                  <a:lnTo>
                    <a:pt x="1003" y="1393"/>
                  </a:lnTo>
                  <a:lnTo>
                    <a:pt x="1006" y="1388"/>
                  </a:lnTo>
                  <a:lnTo>
                    <a:pt x="1006" y="1388"/>
                  </a:lnTo>
                  <a:lnTo>
                    <a:pt x="1008" y="1323"/>
                  </a:lnTo>
                  <a:lnTo>
                    <a:pt x="1009" y="1292"/>
                  </a:lnTo>
                  <a:lnTo>
                    <a:pt x="1012" y="1260"/>
                  </a:lnTo>
                  <a:lnTo>
                    <a:pt x="1012" y="1260"/>
                  </a:lnTo>
                  <a:lnTo>
                    <a:pt x="1015" y="1259"/>
                  </a:lnTo>
                  <a:lnTo>
                    <a:pt x="1019" y="1255"/>
                  </a:lnTo>
                  <a:lnTo>
                    <a:pt x="1021" y="1255"/>
                  </a:lnTo>
                  <a:lnTo>
                    <a:pt x="1022" y="1255"/>
                  </a:lnTo>
                  <a:lnTo>
                    <a:pt x="1023" y="1256"/>
                  </a:lnTo>
                  <a:lnTo>
                    <a:pt x="1024" y="1259"/>
                  </a:lnTo>
                  <a:lnTo>
                    <a:pt x="1028" y="1398"/>
                  </a:lnTo>
                  <a:lnTo>
                    <a:pt x="1028" y="1398"/>
                  </a:lnTo>
                  <a:lnTo>
                    <a:pt x="1033" y="1403"/>
                  </a:lnTo>
                  <a:lnTo>
                    <a:pt x="1037" y="1406"/>
                  </a:lnTo>
                  <a:lnTo>
                    <a:pt x="1042" y="1409"/>
                  </a:lnTo>
                  <a:lnTo>
                    <a:pt x="1047" y="1411"/>
                  </a:lnTo>
                  <a:lnTo>
                    <a:pt x="1058" y="1412"/>
                  </a:lnTo>
                  <a:lnTo>
                    <a:pt x="1069" y="1414"/>
                  </a:lnTo>
                  <a:lnTo>
                    <a:pt x="1091" y="1414"/>
                  </a:lnTo>
                  <a:lnTo>
                    <a:pt x="1102" y="1415"/>
                  </a:lnTo>
                  <a:lnTo>
                    <a:pt x="1113" y="1417"/>
                  </a:lnTo>
                  <a:lnTo>
                    <a:pt x="1113" y="1417"/>
                  </a:lnTo>
                  <a:lnTo>
                    <a:pt x="1114" y="1420"/>
                  </a:lnTo>
                  <a:lnTo>
                    <a:pt x="1114" y="1423"/>
                  </a:lnTo>
                  <a:lnTo>
                    <a:pt x="1113" y="1425"/>
                  </a:lnTo>
                  <a:lnTo>
                    <a:pt x="1111" y="1426"/>
                  </a:lnTo>
                  <a:lnTo>
                    <a:pt x="1102" y="1432"/>
                  </a:lnTo>
                  <a:lnTo>
                    <a:pt x="1102" y="1432"/>
                  </a:lnTo>
                  <a:lnTo>
                    <a:pt x="1093" y="1432"/>
                  </a:lnTo>
                  <a:lnTo>
                    <a:pt x="1083" y="1432"/>
                  </a:lnTo>
                  <a:lnTo>
                    <a:pt x="1064" y="1429"/>
                  </a:lnTo>
                  <a:lnTo>
                    <a:pt x="1055" y="1429"/>
                  </a:lnTo>
                  <a:lnTo>
                    <a:pt x="1046" y="1430"/>
                  </a:lnTo>
                  <a:lnTo>
                    <a:pt x="1038" y="1434"/>
                  </a:lnTo>
                  <a:lnTo>
                    <a:pt x="1031" y="1439"/>
                  </a:lnTo>
                  <a:lnTo>
                    <a:pt x="1031" y="1439"/>
                  </a:lnTo>
                  <a:lnTo>
                    <a:pt x="1028" y="1462"/>
                  </a:lnTo>
                  <a:lnTo>
                    <a:pt x="1027" y="1485"/>
                  </a:lnTo>
                  <a:lnTo>
                    <a:pt x="1028" y="1510"/>
                  </a:lnTo>
                  <a:lnTo>
                    <a:pt x="1029" y="1533"/>
                  </a:lnTo>
                  <a:lnTo>
                    <a:pt x="1032" y="1579"/>
                  </a:lnTo>
                  <a:lnTo>
                    <a:pt x="1035" y="1625"/>
                  </a:lnTo>
                  <a:lnTo>
                    <a:pt x="1035" y="1625"/>
                  </a:lnTo>
                  <a:lnTo>
                    <a:pt x="1035" y="1627"/>
                  </a:lnTo>
                  <a:lnTo>
                    <a:pt x="1033" y="1630"/>
                  </a:lnTo>
                  <a:lnTo>
                    <a:pt x="1029" y="1632"/>
                  </a:lnTo>
                  <a:lnTo>
                    <a:pt x="1026" y="1634"/>
                  </a:lnTo>
                  <a:lnTo>
                    <a:pt x="1022" y="1636"/>
                  </a:lnTo>
                  <a:lnTo>
                    <a:pt x="1018" y="1625"/>
                  </a:lnTo>
                  <a:lnTo>
                    <a:pt x="1015" y="1453"/>
                  </a:lnTo>
                  <a:lnTo>
                    <a:pt x="1015" y="1453"/>
                  </a:lnTo>
                  <a:lnTo>
                    <a:pt x="1012" y="1443"/>
                  </a:lnTo>
                  <a:lnTo>
                    <a:pt x="1006" y="1433"/>
                  </a:lnTo>
                  <a:lnTo>
                    <a:pt x="1004" y="1429"/>
                  </a:lnTo>
                  <a:lnTo>
                    <a:pt x="999" y="1425"/>
                  </a:lnTo>
                  <a:lnTo>
                    <a:pt x="995" y="1423"/>
                  </a:lnTo>
                  <a:lnTo>
                    <a:pt x="989" y="1420"/>
                  </a:lnTo>
                  <a:lnTo>
                    <a:pt x="989" y="1420"/>
                  </a:lnTo>
                  <a:lnTo>
                    <a:pt x="981" y="1420"/>
                  </a:lnTo>
                  <a:lnTo>
                    <a:pt x="972" y="1420"/>
                  </a:lnTo>
                  <a:lnTo>
                    <a:pt x="955" y="1424"/>
                  </a:lnTo>
                  <a:lnTo>
                    <a:pt x="948" y="1425"/>
                  </a:lnTo>
                  <a:lnTo>
                    <a:pt x="941" y="1425"/>
                  </a:lnTo>
                  <a:lnTo>
                    <a:pt x="937" y="1424"/>
                  </a:lnTo>
                  <a:lnTo>
                    <a:pt x="935" y="1421"/>
                  </a:lnTo>
                  <a:lnTo>
                    <a:pt x="932" y="1419"/>
                  </a:lnTo>
                  <a:lnTo>
                    <a:pt x="930" y="1415"/>
                  </a:lnTo>
                  <a:lnTo>
                    <a:pt x="930" y="1409"/>
                  </a:lnTo>
                  <a:close/>
                  <a:moveTo>
                    <a:pt x="859" y="2221"/>
                  </a:moveTo>
                  <a:lnTo>
                    <a:pt x="859" y="2221"/>
                  </a:lnTo>
                  <a:lnTo>
                    <a:pt x="999" y="2218"/>
                  </a:lnTo>
                  <a:lnTo>
                    <a:pt x="1068" y="2218"/>
                  </a:lnTo>
                  <a:lnTo>
                    <a:pt x="1137" y="2220"/>
                  </a:lnTo>
                  <a:lnTo>
                    <a:pt x="1137" y="2220"/>
                  </a:lnTo>
                  <a:lnTo>
                    <a:pt x="1151" y="2217"/>
                  </a:lnTo>
                  <a:lnTo>
                    <a:pt x="1157" y="2216"/>
                  </a:lnTo>
                  <a:lnTo>
                    <a:pt x="1163" y="2211"/>
                  </a:lnTo>
                  <a:lnTo>
                    <a:pt x="1163" y="2211"/>
                  </a:lnTo>
                  <a:lnTo>
                    <a:pt x="1164" y="2163"/>
                  </a:lnTo>
                  <a:lnTo>
                    <a:pt x="1163" y="2139"/>
                  </a:lnTo>
                  <a:lnTo>
                    <a:pt x="1161" y="2116"/>
                  </a:lnTo>
                  <a:lnTo>
                    <a:pt x="1161" y="2116"/>
                  </a:lnTo>
                  <a:lnTo>
                    <a:pt x="1163" y="1950"/>
                  </a:lnTo>
                  <a:lnTo>
                    <a:pt x="1164" y="1782"/>
                  </a:lnTo>
                  <a:lnTo>
                    <a:pt x="1238" y="1785"/>
                  </a:lnTo>
                  <a:lnTo>
                    <a:pt x="1238" y="1785"/>
                  </a:lnTo>
                  <a:lnTo>
                    <a:pt x="1258" y="1795"/>
                  </a:lnTo>
                  <a:lnTo>
                    <a:pt x="1278" y="1808"/>
                  </a:lnTo>
                  <a:lnTo>
                    <a:pt x="1287" y="1814"/>
                  </a:lnTo>
                  <a:lnTo>
                    <a:pt x="1296" y="1823"/>
                  </a:lnTo>
                  <a:lnTo>
                    <a:pt x="1305" y="1831"/>
                  </a:lnTo>
                  <a:lnTo>
                    <a:pt x="1311" y="1841"/>
                  </a:lnTo>
                  <a:lnTo>
                    <a:pt x="1311" y="1841"/>
                  </a:lnTo>
                  <a:lnTo>
                    <a:pt x="1326" y="1854"/>
                  </a:lnTo>
                  <a:lnTo>
                    <a:pt x="1343" y="1867"/>
                  </a:lnTo>
                  <a:lnTo>
                    <a:pt x="1376" y="1890"/>
                  </a:lnTo>
                  <a:lnTo>
                    <a:pt x="1409" y="1914"/>
                  </a:lnTo>
                  <a:lnTo>
                    <a:pt x="1426" y="1927"/>
                  </a:lnTo>
                  <a:lnTo>
                    <a:pt x="1440" y="1939"/>
                  </a:lnTo>
                  <a:lnTo>
                    <a:pt x="1440" y="1939"/>
                  </a:lnTo>
                  <a:lnTo>
                    <a:pt x="1456" y="1953"/>
                  </a:lnTo>
                  <a:lnTo>
                    <a:pt x="1471" y="1969"/>
                  </a:lnTo>
                  <a:lnTo>
                    <a:pt x="1485" y="1983"/>
                  </a:lnTo>
                  <a:lnTo>
                    <a:pt x="1502" y="1997"/>
                  </a:lnTo>
                  <a:lnTo>
                    <a:pt x="1518" y="2010"/>
                  </a:lnTo>
                  <a:lnTo>
                    <a:pt x="1536" y="2021"/>
                  </a:lnTo>
                  <a:lnTo>
                    <a:pt x="1545" y="2025"/>
                  </a:lnTo>
                  <a:lnTo>
                    <a:pt x="1555" y="2029"/>
                  </a:lnTo>
                  <a:lnTo>
                    <a:pt x="1566" y="2032"/>
                  </a:lnTo>
                  <a:lnTo>
                    <a:pt x="1576" y="2033"/>
                  </a:lnTo>
                  <a:lnTo>
                    <a:pt x="1576" y="2033"/>
                  </a:lnTo>
                  <a:lnTo>
                    <a:pt x="1594" y="2039"/>
                  </a:lnTo>
                  <a:lnTo>
                    <a:pt x="1612" y="2044"/>
                  </a:lnTo>
                  <a:lnTo>
                    <a:pt x="1651" y="2052"/>
                  </a:lnTo>
                  <a:lnTo>
                    <a:pt x="1651" y="2052"/>
                  </a:lnTo>
                  <a:lnTo>
                    <a:pt x="1653" y="2055"/>
                  </a:lnTo>
                  <a:lnTo>
                    <a:pt x="1654" y="2056"/>
                  </a:lnTo>
                  <a:lnTo>
                    <a:pt x="1658" y="2057"/>
                  </a:lnTo>
                  <a:lnTo>
                    <a:pt x="1663" y="2057"/>
                  </a:lnTo>
                  <a:lnTo>
                    <a:pt x="1665" y="2058"/>
                  </a:lnTo>
                  <a:lnTo>
                    <a:pt x="1667" y="2060"/>
                  </a:lnTo>
                  <a:lnTo>
                    <a:pt x="1667" y="2060"/>
                  </a:lnTo>
                  <a:lnTo>
                    <a:pt x="1678" y="2066"/>
                  </a:lnTo>
                  <a:lnTo>
                    <a:pt x="1688" y="2074"/>
                  </a:lnTo>
                  <a:lnTo>
                    <a:pt x="1699" y="2083"/>
                  </a:lnTo>
                  <a:lnTo>
                    <a:pt x="1708" y="2092"/>
                  </a:lnTo>
                  <a:lnTo>
                    <a:pt x="1725" y="2111"/>
                  </a:lnTo>
                  <a:lnTo>
                    <a:pt x="1743" y="2130"/>
                  </a:lnTo>
                  <a:lnTo>
                    <a:pt x="1760" y="2150"/>
                  </a:lnTo>
                  <a:lnTo>
                    <a:pt x="1777" y="2171"/>
                  </a:lnTo>
                  <a:lnTo>
                    <a:pt x="1796" y="2189"/>
                  </a:lnTo>
                  <a:lnTo>
                    <a:pt x="1805" y="2198"/>
                  </a:lnTo>
                  <a:lnTo>
                    <a:pt x="1815" y="2206"/>
                  </a:lnTo>
                  <a:lnTo>
                    <a:pt x="1815" y="2206"/>
                  </a:lnTo>
                  <a:lnTo>
                    <a:pt x="1841" y="2231"/>
                  </a:lnTo>
                  <a:lnTo>
                    <a:pt x="1855" y="2243"/>
                  </a:lnTo>
                  <a:lnTo>
                    <a:pt x="1870" y="2253"/>
                  </a:lnTo>
                  <a:lnTo>
                    <a:pt x="1870" y="2253"/>
                  </a:lnTo>
                  <a:lnTo>
                    <a:pt x="1870" y="2255"/>
                  </a:lnTo>
                  <a:lnTo>
                    <a:pt x="1873" y="2258"/>
                  </a:lnTo>
                  <a:lnTo>
                    <a:pt x="1876" y="2262"/>
                  </a:lnTo>
                  <a:lnTo>
                    <a:pt x="1878" y="2263"/>
                  </a:lnTo>
                  <a:lnTo>
                    <a:pt x="1879" y="2266"/>
                  </a:lnTo>
                  <a:lnTo>
                    <a:pt x="1879" y="2268"/>
                  </a:lnTo>
                  <a:lnTo>
                    <a:pt x="1878" y="2272"/>
                  </a:lnTo>
                  <a:lnTo>
                    <a:pt x="1871" y="2277"/>
                  </a:lnTo>
                  <a:lnTo>
                    <a:pt x="1207" y="2278"/>
                  </a:lnTo>
                  <a:lnTo>
                    <a:pt x="1207" y="2278"/>
                  </a:lnTo>
                  <a:lnTo>
                    <a:pt x="1210" y="2276"/>
                  </a:lnTo>
                  <a:lnTo>
                    <a:pt x="1212" y="2275"/>
                  </a:lnTo>
                  <a:lnTo>
                    <a:pt x="1216" y="2268"/>
                  </a:lnTo>
                  <a:lnTo>
                    <a:pt x="1218" y="2261"/>
                  </a:lnTo>
                  <a:lnTo>
                    <a:pt x="1216" y="2253"/>
                  </a:lnTo>
                  <a:lnTo>
                    <a:pt x="1216" y="2253"/>
                  </a:lnTo>
                  <a:lnTo>
                    <a:pt x="1215" y="2250"/>
                  </a:lnTo>
                  <a:lnTo>
                    <a:pt x="1212" y="2249"/>
                  </a:lnTo>
                  <a:lnTo>
                    <a:pt x="1207" y="2245"/>
                  </a:lnTo>
                  <a:lnTo>
                    <a:pt x="1201" y="2244"/>
                  </a:lnTo>
                  <a:lnTo>
                    <a:pt x="1196" y="2241"/>
                  </a:lnTo>
                  <a:lnTo>
                    <a:pt x="866" y="2240"/>
                  </a:lnTo>
                  <a:lnTo>
                    <a:pt x="866" y="2240"/>
                  </a:lnTo>
                  <a:lnTo>
                    <a:pt x="859" y="2236"/>
                  </a:lnTo>
                  <a:lnTo>
                    <a:pt x="857" y="2232"/>
                  </a:lnTo>
                  <a:lnTo>
                    <a:pt x="855" y="2230"/>
                  </a:lnTo>
                  <a:lnTo>
                    <a:pt x="857" y="2227"/>
                  </a:lnTo>
                  <a:lnTo>
                    <a:pt x="858" y="2223"/>
                  </a:lnTo>
                  <a:lnTo>
                    <a:pt x="859" y="2221"/>
                  </a:lnTo>
                  <a:lnTo>
                    <a:pt x="859" y="2221"/>
                  </a:lnTo>
                  <a:close/>
                  <a:moveTo>
                    <a:pt x="1116" y="2276"/>
                  </a:moveTo>
                  <a:lnTo>
                    <a:pt x="1116" y="2276"/>
                  </a:lnTo>
                  <a:lnTo>
                    <a:pt x="1125" y="2277"/>
                  </a:lnTo>
                  <a:lnTo>
                    <a:pt x="1136" y="2277"/>
                  </a:lnTo>
                  <a:lnTo>
                    <a:pt x="1146" y="2278"/>
                  </a:lnTo>
                  <a:lnTo>
                    <a:pt x="1155" y="2281"/>
                  </a:lnTo>
                  <a:lnTo>
                    <a:pt x="1146" y="2284"/>
                  </a:lnTo>
                  <a:lnTo>
                    <a:pt x="1146" y="2284"/>
                  </a:lnTo>
                  <a:lnTo>
                    <a:pt x="1100" y="2284"/>
                  </a:lnTo>
                  <a:lnTo>
                    <a:pt x="1054" y="2284"/>
                  </a:lnTo>
                  <a:lnTo>
                    <a:pt x="1009" y="2284"/>
                  </a:lnTo>
                  <a:lnTo>
                    <a:pt x="987" y="2285"/>
                  </a:lnTo>
                  <a:lnTo>
                    <a:pt x="966" y="2287"/>
                  </a:lnTo>
                  <a:lnTo>
                    <a:pt x="966" y="2287"/>
                  </a:lnTo>
                  <a:lnTo>
                    <a:pt x="845" y="2287"/>
                  </a:lnTo>
                  <a:lnTo>
                    <a:pt x="849" y="2278"/>
                  </a:lnTo>
                  <a:lnTo>
                    <a:pt x="849" y="2278"/>
                  </a:lnTo>
                  <a:lnTo>
                    <a:pt x="917" y="2277"/>
                  </a:lnTo>
                  <a:lnTo>
                    <a:pt x="983" y="2277"/>
                  </a:lnTo>
                  <a:lnTo>
                    <a:pt x="1050" y="2277"/>
                  </a:lnTo>
                  <a:lnTo>
                    <a:pt x="1083" y="2277"/>
                  </a:lnTo>
                  <a:lnTo>
                    <a:pt x="1116" y="2276"/>
                  </a:lnTo>
                  <a:lnTo>
                    <a:pt x="1116" y="2276"/>
                  </a:lnTo>
                  <a:close/>
                  <a:moveTo>
                    <a:pt x="821" y="1630"/>
                  </a:moveTo>
                  <a:lnTo>
                    <a:pt x="821" y="1630"/>
                  </a:lnTo>
                  <a:lnTo>
                    <a:pt x="817" y="1629"/>
                  </a:lnTo>
                  <a:lnTo>
                    <a:pt x="813" y="1625"/>
                  </a:lnTo>
                  <a:lnTo>
                    <a:pt x="812" y="1620"/>
                  </a:lnTo>
                  <a:lnTo>
                    <a:pt x="812" y="1614"/>
                  </a:lnTo>
                  <a:lnTo>
                    <a:pt x="812" y="1603"/>
                  </a:lnTo>
                  <a:lnTo>
                    <a:pt x="812" y="1593"/>
                  </a:lnTo>
                  <a:lnTo>
                    <a:pt x="812" y="1593"/>
                  </a:lnTo>
                  <a:lnTo>
                    <a:pt x="815" y="1586"/>
                  </a:lnTo>
                  <a:lnTo>
                    <a:pt x="818" y="1580"/>
                  </a:lnTo>
                  <a:lnTo>
                    <a:pt x="818" y="1580"/>
                  </a:lnTo>
                  <a:lnTo>
                    <a:pt x="826" y="1580"/>
                  </a:lnTo>
                  <a:lnTo>
                    <a:pt x="834" y="1581"/>
                  </a:lnTo>
                  <a:lnTo>
                    <a:pt x="839" y="1584"/>
                  </a:lnTo>
                  <a:lnTo>
                    <a:pt x="841" y="1585"/>
                  </a:lnTo>
                  <a:lnTo>
                    <a:pt x="844" y="1589"/>
                  </a:lnTo>
                  <a:lnTo>
                    <a:pt x="844" y="1589"/>
                  </a:lnTo>
                  <a:lnTo>
                    <a:pt x="847" y="1597"/>
                  </a:lnTo>
                  <a:lnTo>
                    <a:pt x="848" y="1606"/>
                  </a:lnTo>
                  <a:lnTo>
                    <a:pt x="848" y="1625"/>
                  </a:lnTo>
                  <a:lnTo>
                    <a:pt x="848" y="1625"/>
                  </a:lnTo>
                  <a:lnTo>
                    <a:pt x="843" y="1627"/>
                  </a:lnTo>
                  <a:lnTo>
                    <a:pt x="836" y="1630"/>
                  </a:lnTo>
                  <a:lnTo>
                    <a:pt x="830" y="1631"/>
                  </a:lnTo>
                  <a:lnTo>
                    <a:pt x="821" y="1630"/>
                  </a:lnTo>
                  <a:lnTo>
                    <a:pt x="821" y="1630"/>
                  </a:lnTo>
                  <a:close/>
                  <a:moveTo>
                    <a:pt x="845" y="1499"/>
                  </a:moveTo>
                  <a:lnTo>
                    <a:pt x="845" y="1499"/>
                  </a:lnTo>
                  <a:lnTo>
                    <a:pt x="844" y="1519"/>
                  </a:lnTo>
                  <a:lnTo>
                    <a:pt x="845" y="1528"/>
                  </a:lnTo>
                  <a:lnTo>
                    <a:pt x="847" y="1535"/>
                  </a:lnTo>
                  <a:lnTo>
                    <a:pt x="847" y="1535"/>
                  </a:lnTo>
                  <a:lnTo>
                    <a:pt x="841" y="1535"/>
                  </a:lnTo>
                  <a:lnTo>
                    <a:pt x="838" y="1535"/>
                  </a:lnTo>
                  <a:lnTo>
                    <a:pt x="829" y="1538"/>
                  </a:lnTo>
                  <a:lnTo>
                    <a:pt x="823" y="1538"/>
                  </a:lnTo>
                  <a:lnTo>
                    <a:pt x="820" y="1538"/>
                  </a:lnTo>
                  <a:lnTo>
                    <a:pt x="817" y="1536"/>
                  </a:lnTo>
                  <a:lnTo>
                    <a:pt x="813" y="1533"/>
                  </a:lnTo>
                  <a:lnTo>
                    <a:pt x="813" y="1533"/>
                  </a:lnTo>
                  <a:lnTo>
                    <a:pt x="808" y="1519"/>
                  </a:lnTo>
                  <a:lnTo>
                    <a:pt x="806" y="1511"/>
                  </a:lnTo>
                  <a:lnTo>
                    <a:pt x="804" y="1502"/>
                  </a:lnTo>
                  <a:lnTo>
                    <a:pt x="804" y="1494"/>
                  </a:lnTo>
                  <a:lnTo>
                    <a:pt x="806" y="1487"/>
                  </a:lnTo>
                  <a:lnTo>
                    <a:pt x="808" y="1479"/>
                  </a:lnTo>
                  <a:lnTo>
                    <a:pt x="812" y="1473"/>
                  </a:lnTo>
                  <a:lnTo>
                    <a:pt x="812" y="1473"/>
                  </a:lnTo>
                  <a:lnTo>
                    <a:pt x="816" y="1473"/>
                  </a:lnTo>
                  <a:lnTo>
                    <a:pt x="818" y="1473"/>
                  </a:lnTo>
                  <a:lnTo>
                    <a:pt x="825" y="1471"/>
                  </a:lnTo>
                  <a:lnTo>
                    <a:pt x="831" y="1470"/>
                  </a:lnTo>
                  <a:lnTo>
                    <a:pt x="834" y="1470"/>
                  </a:lnTo>
                  <a:lnTo>
                    <a:pt x="836" y="1473"/>
                  </a:lnTo>
                  <a:lnTo>
                    <a:pt x="845" y="1499"/>
                  </a:lnTo>
                  <a:close/>
                  <a:moveTo>
                    <a:pt x="486" y="1439"/>
                  </a:moveTo>
                  <a:lnTo>
                    <a:pt x="486" y="1439"/>
                  </a:lnTo>
                  <a:lnTo>
                    <a:pt x="490" y="1421"/>
                  </a:lnTo>
                  <a:lnTo>
                    <a:pt x="493" y="1403"/>
                  </a:lnTo>
                  <a:lnTo>
                    <a:pt x="497" y="1387"/>
                  </a:lnTo>
                  <a:lnTo>
                    <a:pt x="502" y="1369"/>
                  </a:lnTo>
                  <a:lnTo>
                    <a:pt x="515" y="1337"/>
                  </a:lnTo>
                  <a:lnTo>
                    <a:pt x="530" y="1305"/>
                  </a:lnTo>
                  <a:lnTo>
                    <a:pt x="547" y="1274"/>
                  </a:lnTo>
                  <a:lnTo>
                    <a:pt x="565" y="1245"/>
                  </a:lnTo>
                  <a:lnTo>
                    <a:pt x="584" y="1215"/>
                  </a:lnTo>
                  <a:lnTo>
                    <a:pt x="605" y="1185"/>
                  </a:lnTo>
                  <a:lnTo>
                    <a:pt x="605" y="1185"/>
                  </a:lnTo>
                  <a:lnTo>
                    <a:pt x="611" y="1178"/>
                  </a:lnTo>
                  <a:lnTo>
                    <a:pt x="619" y="1169"/>
                  </a:lnTo>
                  <a:lnTo>
                    <a:pt x="633" y="1151"/>
                  </a:lnTo>
                  <a:lnTo>
                    <a:pt x="641" y="1145"/>
                  </a:lnTo>
                  <a:lnTo>
                    <a:pt x="649" y="1140"/>
                  </a:lnTo>
                  <a:lnTo>
                    <a:pt x="653" y="1137"/>
                  </a:lnTo>
                  <a:lnTo>
                    <a:pt x="658" y="1137"/>
                  </a:lnTo>
                  <a:lnTo>
                    <a:pt x="665" y="1137"/>
                  </a:lnTo>
                  <a:lnTo>
                    <a:pt x="670" y="1137"/>
                  </a:lnTo>
                  <a:lnTo>
                    <a:pt x="670" y="1137"/>
                  </a:lnTo>
                  <a:lnTo>
                    <a:pt x="680" y="1146"/>
                  </a:lnTo>
                  <a:lnTo>
                    <a:pt x="689" y="1154"/>
                  </a:lnTo>
                  <a:lnTo>
                    <a:pt x="707" y="1172"/>
                  </a:lnTo>
                  <a:lnTo>
                    <a:pt x="707" y="1172"/>
                  </a:lnTo>
                  <a:lnTo>
                    <a:pt x="729" y="1201"/>
                  </a:lnTo>
                  <a:lnTo>
                    <a:pt x="751" y="1229"/>
                  </a:lnTo>
                  <a:lnTo>
                    <a:pt x="771" y="1260"/>
                  </a:lnTo>
                  <a:lnTo>
                    <a:pt x="789" y="1291"/>
                  </a:lnTo>
                  <a:lnTo>
                    <a:pt x="807" y="1322"/>
                  </a:lnTo>
                  <a:lnTo>
                    <a:pt x="821" y="1355"/>
                  </a:lnTo>
                  <a:lnTo>
                    <a:pt x="834" y="1388"/>
                  </a:lnTo>
                  <a:lnTo>
                    <a:pt x="839" y="1406"/>
                  </a:lnTo>
                  <a:lnTo>
                    <a:pt x="844" y="1424"/>
                  </a:lnTo>
                  <a:lnTo>
                    <a:pt x="844" y="1434"/>
                  </a:lnTo>
                  <a:lnTo>
                    <a:pt x="844" y="1434"/>
                  </a:lnTo>
                  <a:lnTo>
                    <a:pt x="830" y="1397"/>
                  </a:lnTo>
                  <a:lnTo>
                    <a:pt x="813" y="1361"/>
                  </a:lnTo>
                  <a:lnTo>
                    <a:pt x="795" y="1327"/>
                  </a:lnTo>
                  <a:lnTo>
                    <a:pt x="775" y="1292"/>
                  </a:lnTo>
                  <a:lnTo>
                    <a:pt x="754" y="1259"/>
                  </a:lnTo>
                  <a:lnTo>
                    <a:pt x="731" y="1226"/>
                  </a:lnTo>
                  <a:lnTo>
                    <a:pt x="707" y="1195"/>
                  </a:lnTo>
                  <a:lnTo>
                    <a:pt x="681" y="1164"/>
                  </a:lnTo>
                  <a:lnTo>
                    <a:pt x="681" y="1164"/>
                  </a:lnTo>
                  <a:lnTo>
                    <a:pt x="673" y="1162"/>
                  </a:lnTo>
                  <a:lnTo>
                    <a:pt x="662" y="1162"/>
                  </a:lnTo>
                  <a:lnTo>
                    <a:pt x="652" y="1163"/>
                  </a:lnTo>
                  <a:lnTo>
                    <a:pt x="643" y="1167"/>
                  </a:lnTo>
                  <a:lnTo>
                    <a:pt x="643" y="1167"/>
                  </a:lnTo>
                  <a:lnTo>
                    <a:pt x="623" y="1186"/>
                  </a:lnTo>
                  <a:lnTo>
                    <a:pt x="605" y="1205"/>
                  </a:lnTo>
                  <a:lnTo>
                    <a:pt x="589" y="1224"/>
                  </a:lnTo>
                  <a:lnTo>
                    <a:pt x="573" y="1246"/>
                  </a:lnTo>
                  <a:lnTo>
                    <a:pt x="573" y="1246"/>
                  </a:lnTo>
                  <a:lnTo>
                    <a:pt x="559" y="1268"/>
                  </a:lnTo>
                  <a:lnTo>
                    <a:pt x="546" y="1290"/>
                  </a:lnTo>
                  <a:lnTo>
                    <a:pt x="533" y="1314"/>
                  </a:lnTo>
                  <a:lnTo>
                    <a:pt x="523" y="1337"/>
                  </a:lnTo>
                  <a:lnTo>
                    <a:pt x="514" y="1362"/>
                  </a:lnTo>
                  <a:lnTo>
                    <a:pt x="506" y="1388"/>
                  </a:lnTo>
                  <a:lnTo>
                    <a:pt x="500" y="1414"/>
                  </a:lnTo>
                  <a:lnTo>
                    <a:pt x="496" y="1442"/>
                  </a:lnTo>
                  <a:lnTo>
                    <a:pt x="496" y="1442"/>
                  </a:lnTo>
                  <a:lnTo>
                    <a:pt x="492" y="1485"/>
                  </a:lnTo>
                  <a:lnTo>
                    <a:pt x="490" y="1530"/>
                  </a:lnTo>
                  <a:lnTo>
                    <a:pt x="488" y="1576"/>
                  </a:lnTo>
                  <a:lnTo>
                    <a:pt x="487" y="1622"/>
                  </a:lnTo>
                  <a:lnTo>
                    <a:pt x="487" y="1713"/>
                  </a:lnTo>
                  <a:lnTo>
                    <a:pt x="486" y="1758"/>
                  </a:lnTo>
                  <a:lnTo>
                    <a:pt x="484" y="1801"/>
                  </a:lnTo>
                  <a:lnTo>
                    <a:pt x="488" y="1875"/>
                  </a:lnTo>
                  <a:lnTo>
                    <a:pt x="488" y="1875"/>
                  </a:lnTo>
                  <a:lnTo>
                    <a:pt x="483" y="1877"/>
                  </a:lnTo>
                  <a:lnTo>
                    <a:pt x="482" y="1877"/>
                  </a:lnTo>
                  <a:lnTo>
                    <a:pt x="479" y="1875"/>
                  </a:lnTo>
                  <a:lnTo>
                    <a:pt x="479" y="1875"/>
                  </a:lnTo>
                  <a:lnTo>
                    <a:pt x="481" y="1822"/>
                  </a:lnTo>
                  <a:lnTo>
                    <a:pt x="479" y="1767"/>
                  </a:lnTo>
                  <a:lnTo>
                    <a:pt x="477" y="1657"/>
                  </a:lnTo>
                  <a:lnTo>
                    <a:pt x="477" y="1602"/>
                  </a:lnTo>
                  <a:lnTo>
                    <a:pt x="478" y="1547"/>
                  </a:lnTo>
                  <a:lnTo>
                    <a:pt x="481" y="1493"/>
                  </a:lnTo>
                  <a:lnTo>
                    <a:pt x="483" y="1466"/>
                  </a:lnTo>
                  <a:lnTo>
                    <a:pt x="486" y="1439"/>
                  </a:lnTo>
                  <a:lnTo>
                    <a:pt x="486" y="1439"/>
                  </a:lnTo>
                  <a:close/>
                  <a:moveTo>
                    <a:pt x="199" y="1402"/>
                  </a:moveTo>
                  <a:lnTo>
                    <a:pt x="199" y="1402"/>
                  </a:lnTo>
                  <a:lnTo>
                    <a:pt x="212" y="1401"/>
                  </a:lnTo>
                  <a:lnTo>
                    <a:pt x="226" y="1400"/>
                  </a:lnTo>
                  <a:lnTo>
                    <a:pt x="255" y="1400"/>
                  </a:lnTo>
                  <a:lnTo>
                    <a:pt x="269" y="1398"/>
                  </a:lnTo>
                  <a:lnTo>
                    <a:pt x="276" y="1396"/>
                  </a:lnTo>
                  <a:lnTo>
                    <a:pt x="282" y="1394"/>
                  </a:lnTo>
                  <a:lnTo>
                    <a:pt x="289" y="1391"/>
                  </a:lnTo>
                  <a:lnTo>
                    <a:pt x="294" y="1387"/>
                  </a:lnTo>
                  <a:lnTo>
                    <a:pt x="298" y="1382"/>
                  </a:lnTo>
                  <a:lnTo>
                    <a:pt x="301" y="1377"/>
                  </a:lnTo>
                  <a:lnTo>
                    <a:pt x="303" y="1251"/>
                  </a:lnTo>
                  <a:lnTo>
                    <a:pt x="303" y="1251"/>
                  </a:lnTo>
                  <a:lnTo>
                    <a:pt x="305" y="1246"/>
                  </a:lnTo>
                  <a:lnTo>
                    <a:pt x="307" y="1240"/>
                  </a:lnTo>
                  <a:lnTo>
                    <a:pt x="309" y="1236"/>
                  </a:lnTo>
                  <a:lnTo>
                    <a:pt x="310" y="1235"/>
                  </a:lnTo>
                  <a:lnTo>
                    <a:pt x="314" y="1235"/>
                  </a:lnTo>
                  <a:lnTo>
                    <a:pt x="318" y="1235"/>
                  </a:lnTo>
                  <a:lnTo>
                    <a:pt x="318" y="1235"/>
                  </a:lnTo>
                  <a:lnTo>
                    <a:pt x="318" y="1275"/>
                  </a:lnTo>
                  <a:lnTo>
                    <a:pt x="319" y="1315"/>
                  </a:lnTo>
                  <a:lnTo>
                    <a:pt x="322" y="1354"/>
                  </a:lnTo>
                  <a:lnTo>
                    <a:pt x="323" y="1394"/>
                  </a:lnTo>
                  <a:lnTo>
                    <a:pt x="323" y="1394"/>
                  </a:lnTo>
                  <a:lnTo>
                    <a:pt x="326" y="1397"/>
                  </a:lnTo>
                  <a:lnTo>
                    <a:pt x="328" y="1401"/>
                  </a:lnTo>
                  <a:lnTo>
                    <a:pt x="335" y="1403"/>
                  </a:lnTo>
                  <a:lnTo>
                    <a:pt x="344" y="1405"/>
                  </a:lnTo>
                  <a:lnTo>
                    <a:pt x="351" y="1405"/>
                  </a:lnTo>
                  <a:lnTo>
                    <a:pt x="369" y="1403"/>
                  </a:lnTo>
                  <a:lnTo>
                    <a:pt x="377" y="1402"/>
                  </a:lnTo>
                  <a:lnTo>
                    <a:pt x="385" y="1403"/>
                  </a:lnTo>
                  <a:lnTo>
                    <a:pt x="406" y="1409"/>
                  </a:lnTo>
                  <a:lnTo>
                    <a:pt x="406" y="1409"/>
                  </a:lnTo>
                  <a:lnTo>
                    <a:pt x="408" y="1412"/>
                  </a:lnTo>
                  <a:lnTo>
                    <a:pt x="408" y="1416"/>
                  </a:lnTo>
                  <a:lnTo>
                    <a:pt x="405" y="1420"/>
                  </a:lnTo>
                  <a:lnTo>
                    <a:pt x="401" y="1423"/>
                  </a:lnTo>
                  <a:lnTo>
                    <a:pt x="401" y="1423"/>
                  </a:lnTo>
                  <a:lnTo>
                    <a:pt x="383" y="1420"/>
                  </a:lnTo>
                  <a:lnTo>
                    <a:pt x="365" y="1419"/>
                  </a:lnTo>
                  <a:lnTo>
                    <a:pt x="346" y="1420"/>
                  </a:lnTo>
                  <a:lnTo>
                    <a:pt x="337" y="1421"/>
                  </a:lnTo>
                  <a:lnTo>
                    <a:pt x="330" y="1424"/>
                  </a:lnTo>
                  <a:lnTo>
                    <a:pt x="318" y="1443"/>
                  </a:lnTo>
                  <a:lnTo>
                    <a:pt x="313" y="1611"/>
                  </a:lnTo>
                  <a:lnTo>
                    <a:pt x="308" y="1626"/>
                  </a:lnTo>
                  <a:lnTo>
                    <a:pt x="308" y="1626"/>
                  </a:lnTo>
                  <a:lnTo>
                    <a:pt x="307" y="1617"/>
                  </a:lnTo>
                  <a:lnTo>
                    <a:pt x="305" y="1606"/>
                  </a:lnTo>
                  <a:lnTo>
                    <a:pt x="304" y="1594"/>
                  </a:lnTo>
                  <a:lnTo>
                    <a:pt x="303" y="1583"/>
                  </a:lnTo>
                  <a:lnTo>
                    <a:pt x="303" y="1583"/>
                  </a:lnTo>
                  <a:lnTo>
                    <a:pt x="304" y="1570"/>
                  </a:lnTo>
                  <a:lnTo>
                    <a:pt x="305" y="1554"/>
                  </a:lnTo>
                  <a:lnTo>
                    <a:pt x="303" y="1521"/>
                  </a:lnTo>
                  <a:lnTo>
                    <a:pt x="301" y="1485"/>
                  </a:lnTo>
                  <a:lnTo>
                    <a:pt x="301" y="1469"/>
                  </a:lnTo>
                  <a:lnTo>
                    <a:pt x="304" y="1452"/>
                  </a:lnTo>
                  <a:lnTo>
                    <a:pt x="304" y="1452"/>
                  </a:lnTo>
                  <a:lnTo>
                    <a:pt x="301" y="1442"/>
                  </a:lnTo>
                  <a:lnTo>
                    <a:pt x="299" y="1432"/>
                  </a:lnTo>
                  <a:lnTo>
                    <a:pt x="296" y="1426"/>
                  </a:lnTo>
                  <a:lnTo>
                    <a:pt x="293" y="1423"/>
                  </a:lnTo>
                  <a:lnTo>
                    <a:pt x="289" y="1419"/>
                  </a:lnTo>
                  <a:lnTo>
                    <a:pt x="285" y="1415"/>
                  </a:lnTo>
                  <a:lnTo>
                    <a:pt x="285" y="1415"/>
                  </a:lnTo>
                  <a:lnTo>
                    <a:pt x="264" y="1415"/>
                  </a:lnTo>
                  <a:lnTo>
                    <a:pt x="245" y="1415"/>
                  </a:lnTo>
                  <a:lnTo>
                    <a:pt x="226" y="1416"/>
                  </a:lnTo>
                  <a:lnTo>
                    <a:pt x="208" y="1419"/>
                  </a:lnTo>
                  <a:lnTo>
                    <a:pt x="208" y="1419"/>
                  </a:lnTo>
                  <a:lnTo>
                    <a:pt x="203" y="1416"/>
                  </a:lnTo>
                  <a:lnTo>
                    <a:pt x="198" y="1412"/>
                  </a:lnTo>
                  <a:lnTo>
                    <a:pt x="197" y="1411"/>
                  </a:lnTo>
                  <a:lnTo>
                    <a:pt x="197" y="1409"/>
                  </a:lnTo>
                  <a:lnTo>
                    <a:pt x="197" y="1406"/>
                  </a:lnTo>
                  <a:lnTo>
                    <a:pt x="199" y="1402"/>
                  </a:lnTo>
                  <a:lnTo>
                    <a:pt x="199" y="1402"/>
                  </a:lnTo>
                  <a:close/>
                  <a:moveTo>
                    <a:pt x="470" y="2214"/>
                  </a:moveTo>
                  <a:lnTo>
                    <a:pt x="470" y="2214"/>
                  </a:lnTo>
                  <a:lnTo>
                    <a:pt x="474" y="2212"/>
                  </a:lnTo>
                  <a:lnTo>
                    <a:pt x="478" y="2207"/>
                  </a:lnTo>
                  <a:lnTo>
                    <a:pt x="481" y="2203"/>
                  </a:lnTo>
                  <a:lnTo>
                    <a:pt x="482" y="2198"/>
                  </a:lnTo>
                  <a:lnTo>
                    <a:pt x="482" y="2198"/>
                  </a:lnTo>
                  <a:lnTo>
                    <a:pt x="481" y="2195"/>
                  </a:lnTo>
                  <a:lnTo>
                    <a:pt x="479" y="2193"/>
                  </a:lnTo>
                  <a:lnTo>
                    <a:pt x="481" y="2188"/>
                  </a:lnTo>
                  <a:lnTo>
                    <a:pt x="482" y="2184"/>
                  </a:lnTo>
                  <a:lnTo>
                    <a:pt x="481" y="2181"/>
                  </a:lnTo>
                  <a:lnTo>
                    <a:pt x="479" y="2180"/>
                  </a:lnTo>
                  <a:lnTo>
                    <a:pt x="479" y="2180"/>
                  </a:lnTo>
                  <a:lnTo>
                    <a:pt x="479" y="2094"/>
                  </a:lnTo>
                  <a:lnTo>
                    <a:pt x="481" y="2051"/>
                  </a:lnTo>
                  <a:lnTo>
                    <a:pt x="482" y="2009"/>
                  </a:lnTo>
                  <a:lnTo>
                    <a:pt x="482" y="2009"/>
                  </a:lnTo>
                  <a:lnTo>
                    <a:pt x="479" y="1997"/>
                  </a:lnTo>
                  <a:lnTo>
                    <a:pt x="479" y="1987"/>
                  </a:lnTo>
                  <a:lnTo>
                    <a:pt x="481" y="1966"/>
                  </a:lnTo>
                  <a:lnTo>
                    <a:pt x="483" y="1946"/>
                  </a:lnTo>
                  <a:lnTo>
                    <a:pt x="483" y="1936"/>
                  </a:lnTo>
                  <a:lnTo>
                    <a:pt x="482" y="1924"/>
                  </a:lnTo>
                  <a:lnTo>
                    <a:pt x="524" y="1914"/>
                  </a:lnTo>
                  <a:lnTo>
                    <a:pt x="524" y="1914"/>
                  </a:lnTo>
                  <a:lnTo>
                    <a:pt x="543" y="1914"/>
                  </a:lnTo>
                  <a:lnTo>
                    <a:pt x="564" y="1913"/>
                  </a:lnTo>
                  <a:lnTo>
                    <a:pt x="583" y="1913"/>
                  </a:lnTo>
                  <a:lnTo>
                    <a:pt x="601" y="1914"/>
                  </a:lnTo>
                  <a:lnTo>
                    <a:pt x="601" y="1914"/>
                  </a:lnTo>
                  <a:lnTo>
                    <a:pt x="602" y="2006"/>
                  </a:lnTo>
                  <a:lnTo>
                    <a:pt x="602" y="2099"/>
                  </a:lnTo>
                  <a:lnTo>
                    <a:pt x="602" y="2191"/>
                  </a:lnTo>
                  <a:lnTo>
                    <a:pt x="601" y="2284"/>
                  </a:lnTo>
                  <a:lnTo>
                    <a:pt x="601" y="2284"/>
                  </a:lnTo>
                  <a:lnTo>
                    <a:pt x="551" y="2284"/>
                  </a:lnTo>
                  <a:lnTo>
                    <a:pt x="502" y="2284"/>
                  </a:lnTo>
                  <a:lnTo>
                    <a:pt x="405" y="2282"/>
                  </a:lnTo>
                  <a:lnTo>
                    <a:pt x="308" y="2281"/>
                  </a:lnTo>
                  <a:lnTo>
                    <a:pt x="258" y="2281"/>
                  </a:lnTo>
                  <a:lnTo>
                    <a:pt x="208" y="2282"/>
                  </a:lnTo>
                  <a:lnTo>
                    <a:pt x="202" y="2278"/>
                  </a:lnTo>
                  <a:lnTo>
                    <a:pt x="202" y="2278"/>
                  </a:lnTo>
                  <a:lnTo>
                    <a:pt x="236" y="2275"/>
                  </a:lnTo>
                  <a:lnTo>
                    <a:pt x="273" y="2275"/>
                  </a:lnTo>
                  <a:lnTo>
                    <a:pt x="310" y="2275"/>
                  </a:lnTo>
                  <a:lnTo>
                    <a:pt x="345" y="2278"/>
                  </a:lnTo>
                  <a:lnTo>
                    <a:pt x="345" y="2278"/>
                  </a:lnTo>
                  <a:lnTo>
                    <a:pt x="348" y="2276"/>
                  </a:lnTo>
                  <a:lnTo>
                    <a:pt x="351" y="2275"/>
                  </a:lnTo>
                  <a:lnTo>
                    <a:pt x="356" y="2276"/>
                  </a:lnTo>
                  <a:lnTo>
                    <a:pt x="362" y="2277"/>
                  </a:lnTo>
                  <a:lnTo>
                    <a:pt x="365" y="2277"/>
                  </a:lnTo>
                  <a:lnTo>
                    <a:pt x="369" y="2277"/>
                  </a:lnTo>
                  <a:lnTo>
                    <a:pt x="369" y="2277"/>
                  </a:lnTo>
                  <a:lnTo>
                    <a:pt x="432" y="2276"/>
                  </a:lnTo>
                  <a:lnTo>
                    <a:pt x="464" y="2277"/>
                  </a:lnTo>
                  <a:lnTo>
                    <a:pt x="497" y="2280"/>
                  </a:lnTo>
                  <a:lnTo>
                    <a:pt x="497" y="2280"/>
                  </a:lnTo>
                  <a:lnTo>
                    <a:pt x="499" y="2281"/>
                  </a:lnTo>
                  <a:lnTo>
                    <a:pt x="500" y="2282"/>
                  </a:lnTo>
                  <a:lnTo>
                    <a:pt x="502" y="2282"/>
                  </a:lnTo>
                  <a:lnTo>
                    <a:pt x="506" y="2280"/>
                  </a:lnTo>
                  <a:lnTo>
                    <a:pt x="506" y="2280"/>
                  </a:lnTo>
                  <a:lnTo>
                    <a:pt x="511" y="2272"/>
                  </a:lnTo>
                  <a:lnTo>
                    <a:pt x="518" y="2266"/>
                  </a:lnTo>
                  <a:lnTo>
                    <a:pt x="520" y="2262"/>
                  </a:lnTo>
                  <a:lnTo>
                    <a:pt x="522" y="2258"/>
                  </a:lnTo>
                  <a:lnTo>
                    <a:pt x="522" y="2253"/>
                  </a:lnTo>
                  <a:lnTo>
                    <a:pt x="520" y="2248"/>
                  </a:lnTo>
                  <a:lnTo>
                    <a:pt x="520" y="2248"/>
                  </a:lnTo>
                  <a:lnTo>
                    <a:pt x="518" y="2244"/>
                  </a:lnTo>
                  <a:lnTo>
                    <a:pt x="515" y="2241"/>
                  </a:lnTo>
                  <a:lnTo>
                    <a:pt x="507" y="2236"/>
                  </a:lnTo>
                  <a:lnTo>
                    <a:pt x="500" y="2235"/>
                  </a:lnTo>
                  <a:lnTo>
                    <a:pt x="491" y="2234"/>
                  </a:lnTo>
                  <a:lnTo>
                    <a:pt x="472" y="2235"/>
                  </a:lnTo>
                  <a:lnTo>
                    <a:pt x="461" y="2235"/>
                  </a:lnTo>
                  <a:lnTo>
                    <a:pt x="452" y="2235"/>
                  </a:lnTo>
                  <a:lnTo>
                    <a:pt x="344" y="2237"/>
                  </a:lnTo>
                  <a:lnTo>
                    <a:pt x="344" y="2237"/>
                  </a:lnTo>
                  <a:lnTo>
                    <a:pt x="321" y="2239"/>
                  </a:lnTo>
                  <a:lnTo>
                    <a:pt x="296" y="2240"/>
                  </a:lnTo>
                  <a:lnTo>
                    <a:pt x="245" y="2241"/>
                  </a:lnTo>
                  <a:lnTo>
                    <a:pt x="245" y="2241"/>
                  </a:lnTo>
                  <a:lnTo>
                    <a:pt x="234" y="2241"/>
                  </a:lnTo>
                  <a:lnTo>
                    <a:pt x="222" y="2243"/>
                  </a:lnTo>
                  <a:lnTo>
                    <a:pt x="209" y="2244"/>
                  </a:lnTo>
                  <a:lnTo>
                    <a:pt x="197" y="2245"/>
                  </a:lnTo>
                  <a:lnTo>
                    <a:pt x="185" y="2244"/>
                  </a:lnTo>
                  <a:lnTo>
                    <a:pt x="174" y="2241"/>
                  </a:lnTo>
                  <a:lnTo>
                    <a:pt x="168" y="2239"/>
                  </a:lnTo>
                  <a:lnTo>
                    <a:pt x="165" y="2236"/>
                  </a:lnTo>
                  <a:lnTo>
                    <a:pt x="161" y="2232"/>
                  </a:lnTo>
                  <a:lnTo>
                    <a:pt x="158" y="2227"/>
                  </a:lnTo>
                  <a:lnTo>
                    <a:pt x="153" y="2220"/>
                  </a:lnTo>
                  <a:lnTo>
                    <a:pt x="153" y="2220"/>
                  </a:lnTo>
                  <a:lnTo>
                    <a:pt x="193" y="2221"/>
                  </a:lnTo>
                  <a:lnTo>
                    <a:pt x="232" y="2221"/>
                  </a:lnTo>
                  <a:lnTo>
                    <a:pt x="312" y="2218"/>
                  </a:lnTo>
                  <a:lnTo>
                    <a:pt x="391" y="2214"/>
                  </a:lnTo>
                  <a:lnTo>
                    <a:pt x="431" y="2214"/>
                  </a:lnTo>
                  <a:lnTo>
                    <a:pt x="470" y="2214"/>
                  </a:lnTo>
                  <a:lnTo>
                    <a:pt x="470" y="2214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33" name="Freeform 53"/>
            <p:cNvSpPr>
              <a:spLocks/>
            </p:cNvSpPr>
            <p:nvPr userDrawn="1"/>
          </p:nvSpPr>
          <p:spPr bwMode="auto">
            <a:xfrm>
              <a:off x="2423" y="942"/>
              <a:ext cx="58" cy="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29" y="16"/>
                </a:cxn>
                <a:cxn ang="0">
                  <a:pos x="42" y="23"/>
                </a:cxn>
                <a:cxn ang="0">
                  <a:pos x="50" y="25"/>
                </a:cxn>
                <a:cxn ang="0">
                  <a:pos x="58" y="26"/>
                </a:cxn>
                <a:cxn ang="0">
                  <a:pos x="58" y="26"/>
                </a:cxn>
                <a:cxn ang="0">
                  <a:pos x="58" y="26"/>
                </a:cxn>
                <a:cxn ang="0">
                  <a:pos x="58" y="26"/>
                </a:cxn>
                <a:cxn ang="0">
                  <a:pos x="42" y="23"/>
                </a:cxn>
                <a:cxn ang="0">
                  <a:pos x="29" y="16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8" h="26">
                  <a:moveTo>
                    <a:pt x="0" y="0"/>
                  </a:moveTo>
                  <a:lnTo>
                    <a:pt x="0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29" y="16"/>
                  </a:lnTo>
                  <a:lnTo>
                    <a:pt x="42" y="23"/>
                  </a:lnTo>
                  <a:lnTo>
                    <a:pt x="50" y="25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42" y="23"/>
                  </a:lnTo>
                  <a:lnTo>
                    <a:pt x="29" y="16"/>
                  </a:lnTo>
                  <a:lnTo>
                    <a:pt x="6" y="1"/>
                  </a:lnTo>
                  <a:lnTo>
                    <a:pt x="6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34" name="Freeform 54"/>
            <p:cNvSpPr>
              <a:spLocks/>
            </p:cNvSpPr>
            <p:nvPr userDrawn="1"/>
          </p:nvSpPr>
          <p:spPr bwMode="auto">
            <a:xfrm>
              <a:off x="3216" y="753"/>
              <a:ext cx="14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35" name="Freeform 55"/>
            <p:cNvSpPr>
              <a:spLocks/>
            </p:cNvSpPr>
            <p:nvPr userDrawn="1"/>
          </p:nvSpPr>
          <p:spPr bwMode="auto">
            <a:xfrm>
              <a:off x="2470" y="917"/>
              <a:ext cx="52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2" y="9"/>
                </a:cxn>
                <a:cxn ang="0">
                  <a:pos x="25" y="17"/>
                </a:cxn>
                <a:cxn ang="0">
                  <a:pos x="52" y="30"/>
                </a:cxn>
                <a:cxn ang="0">
                  <a:pos x="52" y="30"/>
                </a:cxn>
                <a:cxn ang="0">
                  <a:pos x="52" y="30"/>
                </a:cxn>
                <a:cxn ang="0">
                  <a:pos x="52" y="30"/>
                </a:cxn>
                <a:cxn ang="0">
                  <a:pos x="25" y="17"/>
                </a:cxn>
                <a:cxn ang="0">
                  <a:pos x="12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2" h="30">
                  <a:moveTo>
                    <a:pt x="0" y="0"/>
                  </a:moveTo>
                  <a:lnTo>
                    <a:pt x="0" y="0"/>
                  </a:lnTo>
                  <a:lnTo>
                    <a:pt x="12" y="9"/>
                  </a:lnTo>
                  <a:lnTo>
                    <a:pt x="25" y="17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25" y="17"/>
                  </a:lnTo>
                  <a:lnTo>
                    <a:pt x="12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36" name="Freeform 56"/>
            <p:cNvSpPr>
              <a:spLocks/>
            </p:cNvSpPr>
            <p:nvPr userDrawn="1"/>
          </p:nvSpPr>
          <p:spPr bwMode="auto">
            <a:xfrm>
              <a:off x="2577" y="926"/>
              <a:ext cx="3" cy="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37" name="Freeform 57"/>
            <p:cNvSpPr>
              <a:spLocks/>
            </p:cNvSpPr>
            <p:nvPr userDrawn="1"/>
          </p:nvSpPr>
          <p:spPr bwMode="auto">
            <a:xfrm>
              <a:off x="2530" y="945"/>
              <a:ext cx="35" cy="4"/>
            </a:xfrm>
            <a:custGeom>
              <a:avLst/>
              <a:gdLst/>
              <a:ahLst/>
              <a:cxnLst>
                <a:cxn ang="0">
                  <a:pos x="35" y="4"/>
                </a:cxn>
                <a:cxn ang="0">
                  <a:pos x="35" y="4"/>
                </a:cxn>
                <a:cxn ang="0">
                  <a:pos x="17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7" y="2"/>
                </a:cxn>
                <a:cxn ang="0">
                  <a:pos x="35" y="4"/>
                </a:cxn>
                <a:cxn ang="0">
                  <a:pos x="35" y="4"/>
                </a:cxn>
              </a:cxnLst>
              <a:rect l="0" t="0" r="r" b="b"/>
              <a:pathLst>
                <a:path w="35" h="4">
                  <a:moveTo>
                    <a:pt x="35" y="4"/>
                  </a:moveTo>
                  <a:lnTo>
                    <a:pt x="35" y="4"/>
                  </a:lnTo>
                  <a:lnTo>
                    <a:pt x="17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5" y="4"/>
                  </a:lnTo>
                  <a:lnTo>
                    <a:pt x="35" y="4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38" name="Freeform 58"/>
            <p:cNvSpPr>
              <a:spLocks/>
            </p:cNvSpPr>
            <p:nvPr userDrawn="1"/>
          </p:nvSpPr>
          <p:spPr bwMode="auto">
            <a:xfrm>
              <a:off x="2099" y="559"/>
              <a:ext cx="306" cy="322"/>
            </a:xfrm>
            <a:custGeom>
              <a:avLst/>
              <a:gdLst/>
              <a:ahLst/>
              <a:cxnLst>
                <a:cxn ang="0">
                  <a:pos x="141" y="128"/>
                </a:cxn>
                <a:cxn ang="0">
                  <a:pos x="117" y="123"/>
                </a:cxn>
                <a:cxn ang="0">
                  <a:pos x="80" y="114"/>
                </a:cxn>
                <a:cxn ang="0">
                  <a:pos x="54" y="111"/>
                </a:cxn>
                <a:cxn ang="0">
                  <a:pos x="40" y="113"/>
                </a:cxn>
                <a:cxn ang="0">
                  <a:pos x="35" y="118"/>
                </a:cxn>
                <a:cxn ang="0">
                  <a:pos x="22" y="127"/>
                </a:cxn>
                <a:cxn ang="0">
                  <a:pos x="18" y="134"/>
                </a:cxn>
                <a:cxn ang="0">
                  <a:pos x="13" y="139"/>
                </a:cxn>
                <a:cxn ang="0">
                  <a:pos x="3" y="148"/>
                </a:cxn>
                <a:cxn ang="0">
                  <a:pos x="0" y="155"/>
                </a:cxn>
                <a:cxn ang="0">
                  <a:pos x="2" y="159"/>
                </a:cxn>
                <a:cxn ang="0">
                  <a:pos x="7" y="164"/>
                </a:cxn>
                <a:cxn ang="0">
                  <a:pos x="20" y="164"/>
                </a:cxn>
                <a:cxn ang="0">
                  <a:pos x="28" y="164"/>
                </a:cxn>
                <a:cxn ang="0">
                  <a:pos x="60" y="191"/>
                </a:cxn>
                <a:cxn ang="0">
                  <a:pos x="91" y="221"/>
                </a:cxn>
                <a:cxn ang="0">
                  <a:pos x="144" y="285"/>
                </a:cxn>
                <a:cxn ang="0">
                  <a:pos x="146" y="290"/>
                </a:cxn>
                <a:cxn ang="0">
                  <a:pos x="145" y="301"/>
                </a:cxn>
                <a:cxn ang="0">
                  <a:pos x="141" y="308"/>
                </a:cxn>
                <a:cxn ang="0">
                  <a:pos x="141" y="317"/>
                </a:cxn>
                <a:cxn ang="0">
                  <a:pos x="155" y="322"/>
                </a:cxn>
                <a:cxn ang="0">
                  <a:pos x="167" y="312"/>
                </a:cxn>
                <a:cxn ang="0">
                  <a:pos x="185" y="296"/>
                </a:cxn>
                <a:cxn ang="0">
                  <a:pos x="192" y="281"/>
                </a:cxn>
                <a:cxn ang="0">
                  <a:pos x="195" y="274"/>
                </a:cxn>
                <a:cxn ang="0">
                  <a:pos x="190" y="267"/>
                </a:cxn>
                <a:cxn ang="0">
                  <a:pos x="183" y="269"/>
                </a:cxn>
                <a:cxn ang="0">
                  <a:pos x="172" y="270"/>
                </a:cxn>
                <a:cxn ang="0">
                  <a:pos x="85" y="183"/>
                </a:cxn>
                <a:cxn ang="0">
                  <a:pos x="82" y="177"/>
                </a:cxn>
                <a:cxn ang="0">
                  <a:pos x="110" y="177"/>
                </a:cxn>
                <a:cxn ang="0">
                  <a:pos x="165" y="183"/>
                </a:cxn>
                <a:cxn ang="0">
                  <a:pos x="243" y="200"/>
                </a:cxn>
                <a:cxn ang="0">
                  <a:pos x="298" y="209"/>
                </a:cxn>
                <a:cxn ang="0">
                  <a:pos x="302" y="205"/>
                </a:cxn>
                <a:cxn ang="0">
                  <a:pos x="306" y="196"/>
                </a:cxn>
                <a:cxn ang="0">
                  <a:pos x="306" y="189"/>
                </a:cxn>
                <a:cxn ang="0">
                  <a:pos x="269" y="138"/>
                </a:cxn>
                <a:cxn ang="0">
                  <a:pos x="227" y="88"/>
                </a:cxn>
                <a:cxn ang="0">
                  <a:pos x="208" y="58"/>
                </a:cxn>
                <a:cxn ang="0">
                  <a:pos x="186" y="27"/>
                </a:cxn>
                <a:cxn ang="0">
                  <a:pos x="185" y="23"/>
                </a:cxn>
                <a:cxn ang="0">
                  <a:pos x="183" y="9"/>
                </a:cxn>
                <a:cxn ang="0">
                  <a:pos x="181" y="1"/>
                </a:cxn>
                <a:cxn ang="0">
                  <a:pos x="172" y="0"/>
                </a:cxn>
                <a:cxn ang="0">
                  <a:pos x="167" y="5"/>
                </a:cxn>
                <a:cxn ang="0">
                  <a:pos x="149" y="17"/>
                </a:cxn>
                <a:cxn ang="0">
                  <a:pos x="140" y="26"/>
                </a:cxn>
                <a:cxn ang="0">
                  <a:pos x="135" y="38"/>
                </a:cxn>
                <a:cxn ang="0">
                  <a:pos x="136" y="41"/>
                </a:cxn>
                <a:cxn ang="0">
                  <a:pos x="144" y="45"/>
                </a:cxn>
                <a:cxn ang="0">
                  <a:pos x="154" y="46"/>
                </a:cxn>
                <a:cxn ang="0">
                  <a:pos x="196" y="88"/>
                </a:cxn>
                <a:cxn ang="0">
                  <a:pos x="234" y="136"/>
                </a:cxn>
                <a:cxn ang="0">
                  <a:pos x="223" y="137"/>
                </a:cxn>
                <a:cxn ang="0">
                  <a:pos x="188" y="133"/>
                </a:cxn>
                <a:cxn ang="0">
                  <a:pos x="154" y="128"/>
                </a:cxn>
                <a:cxn ang="0">
                  <a:pos x="141" y="128"/>
                </a:cxn>
              </a:cxnLst>
              <a:rect l="0" t="0" r="r" b="b"/>
              <a:pathLst>
                <a:path w="306" h="322">
                  <a:moveTo>
                    <a:pt x="141" y="128"/>
                  </a:moveTo>
                  <a:lnTo>
                    <a:pt x="141" y="128"/>
                  </a:lnTo>
                  <a:lnTo>
                    <a:pt x="128" y="125"/>
                  </a:lnTo>
                  <a:lnTo>
                    <a:pt x="117" y="123"/>
                  </a:lnTo>
                  <a:lnTo>
                    <a:pt x="91" y="116"/>
                  </a:lnTo>
                  <a:lnTo>
                    <a:pt x="80" y="114"/>
                  </a:lnTo>
                  <a:lnTo>
                    <a:pt x="67" y="111"/>
                  </a:lnTo>
                  <a:lnTo>
                    <a:pt x="54" y="111"/>
                  </a:lnTo>
                  <a:lnTo>
                    <a:pt x="40" y="113"/>
                  </a:lnTo>
                  <a:lnTo>
                    <a:pt x="40" y="113"/>
                  </a:lnTo>
                  <a:lnTo>
                    <a:pt x="37" y="115"/>
                  </a:lnTo>
                  <a:lnTo>
                    <a:pt x="35" y="118"/>
                  </a:lnTo>
                  <a:lnTo>
                    <a:pt x="28" y="123"/>
                  </a:lnTo>
                  <a:lnTo>
                    <a:pt x="22" y="127"/>
                  </a:lnTo>
                  <a:lnTo>
                    <a:pt x="20" y="131"/>
                  </a:lnTo>
                  <a:lnTo>
                    <a:pt x="18" y="134"/>
                  </a:lnTo>
                  <a:lnTo>
                    <a:pt x="18" y="134"/>
                  </a:lnTo>
                  <a:lnTo>
                    <a:pt x="13" y="139"/>
                  </a:lnTo>
                  <a:lnTo>
                    <a:pt x="8" y="145"/>
                  </a:lnTo>
                  <a:lnTo>
                    <a:pt x="3" y="148"/>
                  </a:lnTo>
                  <a:lnTo>
                    <a:pt x="2" y="151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2" y="159"/>
                  </a:lnTo>
                  <a:lnTo>
                    <a:pt x="4" y="161"/>
                  </a:lnTo>
                  <a:lnTo>
                    <a:pt x="7" y="164"/>
                  </a:lnTo>
                  <a:lnTo>
                    <a:pt x="11" y="164"/>
                  </a:lnTo>
                  <a:lnTo>
                    <a:pt x="20" y="164"/>
                  </a:lnTo>
                  <a:lnTo>
                    <a:pt x="28" y="164"/>
                  </a:lnTo>
                  <a:lnTo>
                    <a:pt x="28" y="164"/>
                  </a:lnTo>
                  <a:lnTo>
                    <a:pt x="44" y="177"/>
                  </a:lnTo>
                  <a:lnTo>
                    <a:pt x="60" y="191"/>
                  </a:lnTo>
                  <a:lnTo>
                    <a:pt x="76" y="205"/>
                  </a:lnTo>
                  <a:lnTo>
                    <a:pt x="91" y="221"/>
                  </a:lnTo>
                  <a:lnTo>
                    <a:pt x="119" y="253"/>
                  </a:lnTo>
                  <a:lnTo>
                    <a:pt x="144" y="285"/>
                  </a:lnTo>
                  <a:lnTo>
                    <a:pt x="144" y="285"/>
                  </a:lnTo>
                  <a:lnTo>
                    <a:pt x="146" y="290"/>
                  </a:lnTo>
                  <a:lnTo>
                    <a:pt x="146" y="296"/>
                  </a:lnTo>
                  <a:lnTo>
                    <a:pt x="145" y="301"/>
                  </a:lnTo>
                  <a:lnTo>
                    <a:pt x="142" y="304"/>
                  </a:lnTo>
                  <a:lnTo>
                    <a:pt x="141" y="308"/>
                  </a:lnTo>
                  <a:lnTo>
                    <a:pt x="140" y="313"/>
                  </a:lnTo>
                  <a:lnTo>
                    <a:pt x="141" y="317"/>
                  </a:lnTo>
                  <a:lnTo>
                    <a:pt x="142" y="322"/>
                  </a:lnTo>
                  <a:lnTo>
                    <a:pt x="155" y="322"/>
                  </a:lnTo>
                  <a:lnTo>
                    <a:pt x="155" y="322"/>
                  </a:lnTo>
                  <a:lnTo>
                    <a:pt x="167" y="312"/>
                  </a:lnTo>
                  <a:lnTo>
                    <a:pt x="178" y="302"/>
                  </a:lnTo>
                  <a:lnTo>
                    <a:pt x="185" y="296"/>
                  </a:lnTo>
                  <a:lnTo>
                    <a:pt x="188" y="289"/>
                  </a:lnTo>
                  <a:lnTo>
                    <a:pt x="192" y="281"/>
                  </a:lnTo>
                  <a:lnTo>
                    <a:pt x="195" y="274"/>
                  </a:lnTo>
                  <a:lnTo>
                    <a:pt x="195" y="274"/>
                  </a:lnTo>
                  <a:lnTo>
                    <a:pt x="192" y="270"/>
                  </a:lnTo>
                  <a:lnTo>
                    <a:pt x="190" y="267"/>
                  </a:lnTo>
                  <a:lnTo>
                    <a:pt x="187" y="267"/>
                  </a:lnTo>
                  <a:lnTo>
                    <a:pt x="183" y="269"/>
                  </a:lnTo>
                  <a:lnTo>
                    <a:pt x="176" y="270"/>
                  </a:lnTo>
                  <a:lnTo>
                    <a:pt x="172" y="270"/>
                  </a:lnTo>
                  <a:lnTo>
                    <a:pt x="168" y="269"/>
                  </a:lnTo>
                  <a:lnTo>
                    <a:pt x="85" y="183"/>
                  </a:lnTo>
                  <a:lnTo>
                    <a:pt x="82" y="177"/>
                  </a:lnTo>
                  <a:lnTo>
                    <a:pt x="82" y="177"/>
                  </a:lnTo>
                  <a:lnTo>
                    <a:pt x="96" y="177"/>
                  </a:lnTo>
                  <a:lnTo>
                    <a:pt x="110" y="177"/>
                  </a:lnTo>
                  <a:lnTo>
                    <a:pt x="138" y="178"/>
                  </a:lnTo>
                  <a:lnTo>
                    <a:pt x="165" y="183"/>
                  </a:lnTo>
                  <a:lnTo>
                    <a:pt x="191" y="188"/>
                  </a:lnTo>
                  <a:lnTo>
                    <a:pt x="243" y="200"/>
                  </a:lnTo>
                  <a:lnTo>
                    <a:pt x="270" y="205"/>
                  </a:lnTo>
                  <a:lnTo>
                    <a:pt x="298" y="209"/>
                  </a:lnTo>
                  <a:lnTo>
                    <a:pt x="298" y="209"/>
                  </a:lnTo>
                  <a:lnTo>
                    <a:pt x="302" y="205"/>
                  </a:lnTo>
                  <a:lnTo>
                    <a:pt x="305" y="200"/>
                  </a:lnTo>
                  <a:lnTo>
                    <a:pt x="306" y="196"/>
                  </a:lnTo>
                  <a:lnTo>
                    <a:pt x="306" y="189"/>
                  </a:lnTo>
                  <a:lnTo>
                    <a:pt x="306" y="189"/>
                  </a:lnTo>
                  <a:lnTo>
                    <a:pt x="288" y="164"/>
                  </a:lnTo>
                  <a:lnTo>
                    <a:pt x="269" y="138"/>
                  </a:lnTo>
                  <a:lnTo>
                    <a:pt x="227" y="88"/>
                  </a:lnTo>
                  <a:lnTo>
                    <a:pt x="227" y="88"/>
                  </a:lnTo>
                  <a:lnTo>
                    <a:pt x="218" y="73"/>
                  </a:lnTo>
                  <a:lnTo>
                    <a:pt x="208" y="58"/>
                  </a:lnTo>
                  <a:lnTo>
                    <a:pt x="196" y="42"/>
                  </a:lnTo>
                  <a:lnTo>
                    <a:pt x="186" y="27"/>
                  </a:lnTo>
                  <a:lnTo>
                    <a:pt x="186" y="27"/>
                  </a:lnTo>
                  <a:lnTo>
                    <a:pt x="185" y="23"/>
                  </a:lnTo>
                  <a:lnTo>
                    <a:pt x="183" y="19"/>
                  </a:lnTo>
                  <a:lnTo>
                    <a:pt x="183" y="9"/>
                  </a:lnTo>
                  <a:lnTo>
                    <a:pt x="183" y="5"/>
                  </a:lnTo>
                  <a:lnTo>
                    <a:pt x="181" y="1"/>
                  </a:lnTo>
                  <a:lnTo>
                    <a:pt x="178" y="0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167" y="5"/>
                  </a:lnTo>
                  <a:lnTo>
                    <a:pt x="160" y="9"/>
                  </a:lnTo>
                  <a:lnTo>
                    <a:pt x="149" y="17"/>
                  </a:lnTo>
                  <a:lnTo>
                    <a:pt x="144" y="20"/>
                  </a:lnTo>
                  <a:lnTo>
                    <a:pt x="140" y="26"/>
                  </a:lnTo>
                  <a:lnTo>
                    <a:pt x="136" y="31"/>
                  </a:lnTo>
                  <a:lnTo>
                    <a:pt x="135" y="38"/>
                  </a:lnTo>
                  <a:lnTo>
                    <a:pt x="135" y="38"/>
                  </a:lnTo>
                  <a:lnTo>
                    <a:pt x="136" y="41"/>
                  </a:lnTo>
                  <a:lnTo>
                    <a:pt x="138" y="42"/>
                  </a:lnTo>
                  <a:lnTo>
                    <a:pt x="144" y="45"/>
                  </a:lnTo>
                  <a:lnTo>
                    <a:pt x="154" y="46"/>
                  </a:lnTo>
                  <a:lnTo>
                    <a:pt x="154" y="46"/>
                  </a:lnTo>
                  <a:lnTo>
                    <a:pt x="174" y="67"/>
                  </a:lnTo>
                  <a:lnTo>
                    <a:pt x="196" y="88"/>
                  </a:lnTo>
                  <a:lnTo>
                    <a:pt x="217" y="111"/>
                  </a:lnTo>
                  <a:lnTo>
                    <a:pt x="234" y="136"/>
                  </a:lnTo>
                  <a:lnTo>
                    <a:pt x="234" y="136"/>
                  </a:lnTo>
                  <a:lnTo>
                    <a:pt x="223" y="137"/>
                  </a:lnTo>
                  <a:lnTo>
                    <a:pt x="211" y="136"/>
                  </a:lnTo>
                  <a:lnTo>
                    <a:pt x="188" y="133"/>
                  </a:lnTo>
                  <a:lnTo>
                    <a:pt x="165" y="129"/>
                  </a:lnTo>
                  <a:lnTo>
                    <a:pt x="154" y="128"/>
                  </a:lnTo>
                  <a:lnTo>
                    <a:pt x="141" y="128"/>
                  </a:lnTo>
                  <a:lnTo>
                    <a:pt x="141" y="128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39" name="Freeform 59"/>
            <p:cNvSpPr>
              <a:spLocks/>
            </p:cNvSpPr>
            <p:nvPr userDrawn="1"/>
          </p:nvSpPr>
          <p:spPr bwMode="auto">
            <a:xfrm>
              <a:off x="4734" y="571"/>
              <a:ext cx="312" cy="180"/>
            </a:xfrm>
            <a:custGeom>
              <a:avLst/>
              <a:gdLst/>
              <a:ahLst/>
              <a:cxnLst>
                <a:cxn ang="0">
                  <a:pos x="106" y="3"/>
                </a:cxn>
                <a:cxn ang="0">
                  <a:pos x="46" y="3"/>
                </a:cxn>
                <a:cxn ang="0">
                  <a:pos x="46" y="3"/>
                </a:cxn>
                <a:cxn ang="0">
                  <a:pos x="41" y="3"/>
                </a:cxn>
                <a:cxn ang="0">
                  <a:pos x="35" y="3"/>
                </a:cxn>
                <a:cxn ang="0">
                  <a:pos x="24" y="1"/>
                </a:cxn>
                <a:cxn ang="0">
                  <a:pos x="12" y="0"/>
                </a:cxn>
                <a:cxn ang="0">
                  <a:pos x="6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4" y="16"/>
                </a:cxn>
                <a:cxn ang="0">
                  <a:pos x="4" y="16"/>
                </a:cxn>
                <a:cxn ang="0">
                  <a:pos x="16" y="24"/>
                </a:cxn>
                <a:cxn ang="0">
                  <a:pos x="29" y="32"/>
                </a:cxn>
                <a:cxn ang="0">
                  <a:pos x="51" y="49"/>
                </a:cxn>
                <a:cxn ang="0">
                  <a:pos x="73" y="67"/>
                </a:cxn>
                <a:cxn ang="0">
                  <a:pos x="92" y="88"/>
                </a:cxn>
                <a:cxn ang="0">
                  <a:pos x="131" y="129"/>
                </a:cxn>
                <a:cxn ang="0">
                  <a:pos x="152" y="149"/>
                </a:cxn>
                <a:cxn ang="0">
                  <a:pos x="174" y="167"/>
                </a:cxn>
                <a:cxn ang="0">
                  <a:pos x="180" y="167"/>
                </a:cxn>
                <a:cxn ang="0">
                  <a:pos x="180" y="167"/>
                </a:cxn>
                <a:cxn ang="0">
                  <a:pos x="195" y="163"/>
                </a:cxn>
                <a:cxn ang="0">
                  <a:pos x="211" y="161"/>
                </a:cxn>
                <a:cxn ang="0">
                  <a:pos x="227" y="161"/>
                </a:cxn>
                <a:cxn ang="0">
                  <a:pos x="243" y="163"/>
                </a:cxn>
                <a:cxn ang="0">
                  <a:pos x="258" y="166"/>
                </a:cxn>
                <a:cxn ang="0">
                  <a:pos x="272" y="171"/>
                </a:cxn>
                <a:cxn ang="0">
                  <a:pos x="302" y="180"/>
                </a:cxn>
                <a:cxn ang="0">
                  <a:pos x="302" y="180"/>
                </a:cxn>
                <a:cxn ang="0">
                  <a:pos x="304" y="180"/>
                </a:cxn>
                <a:cxn ang="0">
                  <a:pos x="307" y="179"/>
                </a:cxn>
                <a:cxn ang="0">
                  <a:pos x="311" y="175"/>
                </a:cxn>
                <a:cxn ang="0">
                  <a:pos x="312" y="171"/>
                </a:cxn>
                <a:cxn ang="0">
                  <a:pos x="312" y="165"/>
                </a:cxn>
                <a:cxn ang="0">
                  <a:pos x="312" y="165"/>
                </a:cxn>
                <a:cxn ang="0">
                  <a:pos x="286" y="138"/>
                </a:cxn>
                <a:cxn ang="0">
                  <a:pos x="273" y="124"/>
                </a:cxn>
                <a:cxn ang="0">
                  <a:pos x="259" y="112"/>
                </a:cxn>
                <a:cxn ang="0">
                  <a:pos x="259" y="112"/>
                </a:cxn>
                <a:cxn ang="0">
                  <a:pos x="247" y="95"/>
                </a:cxn>
                <a:cxn ang="0">
                  <a:pos x="231" y="80"/>
                </a:cxn>
                <a:cxn ang="0">
                  <a:pos x="217" y="66"/>
                </a:cxn>
                <a:cxn ang="0">
                  <a:pos x="201" y="53"/>
                </a:cxn>
                <a:cxn ang="0">
                  <a:pos x="184" y="40"/>
                </a:cxn>
                <a:cxn ang="0">
                  <a:pos x="166" y="30"/>
                </a:cxn>
                <a:cxn ang="0">
                  <a:pos x="148" y="20"/>
                </a:cxn>
                <a:cxn ang="0">
                  <a:pos x="129" y="12"/>
                </a:cxn>
                <a:cxn ang="0">
                  <a:pos x="129" y="12"/>
                </a:cxn>
                <a:cxn ang="0">
                  <a:pos x="125" y="8"/>
                </a:cxn>
                <a:cxn ang="0">
                  <a:pos x="117" y="6"/>
                </a:cxn>
                <a:cxn ang="0">
                  <a:pos x="111" y="5"/>
                </a:cxn>
                <a:cxn ang="0">
                  <a:pos x="106" y="3"/>
                </a:cxn>
                <a:cxn ang="0">
                  <a:pos x="106" y="3"/>
                </a:cxn>
              </a:cxnLst>
              <a:rect l="0" t="0" r="r" b="b"/>
              <a:pathLst>
                <a:path w="312" h="180">
                  <a:moveTo>
                    <a:pt x="106" y="3"/>
                  </a:moveTo>
                  <a:lnTo>
                    <a:pt x="46" y="3"/>
                  </a:lnTo>
                  <a:lnTo>
                    <a:pt x="46" y="3"/>
                  </a:lnTo>
                  <a:lnTo>
                    <a:pt x="41" y="3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2" y="0"/>
                  </a:lnTo>
                  <a:lnTo>
                    <a:pt x="6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16" y="24"/>
                  </a:lnTo>
                  <a:lnTo>
                    <a:pt x="29" y="32"/>
                  </a:lnTo>
                  <a:lnTo>
                    <a:pt x="51" y="49"/>
                  </a:lnTo>
                  <a:lnTo>
                    <a:pt x="73" y="67"/>
                  </a:lnTo>
                  <a:lnTo>
                    <a:pt x="92" y="88"/>
                  </a:lnTo>
                  <a:lnTo>
                    <a:pt x="131" y="129"/>
                  </a:lnTo>
                  <a:lnTo>
                    <a:pt x="152" y="149"/>
                  </a:lnTo>
                  <a:lnTo>
                    <a:pt x="174" y="167"/>
                  </a:lnTo>
                  <a:lnTo>
                    <a:pt x="180" y="167"/>
                  </a:lnTo>
                  <a:lnTo>
                    <a:pt x="180" y="167"/>
                  </a:lnTo>
                  <a:lnTo>
                    <a:pt x="195" y="163"/>
                  </a:lnTo>
                  <a:lnTo>
                    <a:pt x="211" y="161"/>
                  </a:lnTo>
                  <a:lnTo>
                    <a:pt x="227" y="161"/>
                  </a:lnTo>
                  <a:lnTo>
                    <a:pt x="243" y="163"/>
                  </a:lnTo>
                  <a:lnTo>
                    <a:pt x="258" y="166"/>
                  </a:lnTo>
                  <a:lnTo>
                    <a:pt x="272" y="171"/>
                  </a:lnTo>
                  <a:lnTo>
                    <a:pt x="302" y="180"/>
                  </a:lnTo>
                  <a:lnTo>
                    <a:pt x="302" y="180"/>
                  </a:lnTo>
                  <a:lnTo>
                    <a:pt x="304" y="180"/>
                  </a:lnTo>
                  <a:lnTo>
                    <a:pt x="307" y="179"/>
                  </a:lnTo>
                  <a:lnTo>
                    <a:pt x="311" y="175"/>
                  </a:lnTo>
                  <a:lnTo>
                    <a:pt x="312" y="171"/>
                  </a:lnTo>
                  <a:lnTo>
                    <a:pt x="312" y="165"/>
                  </a:lnTo>
                  <a:lnTo>
                    <a:pt x="312" y="165"/>
                  </a:lnTo>
                  <a:lnTo>
                    <a:pt x="286" y="138"/>
                  </a:lnTo>
                  <a:lnTo>
                    <a:pt x="273" y="124"/>
                  </a:lnTo>
                  <a:lnTo>
                    <a:pt x="259" y="112"/>
                  </a:lnTo>
                  <a:lnTo>
                    <a:pt x="259" y="112"/>
                  </a:lnTo>
                  <a:lnTo>
                    <a:pt x="247" y="95"/>
                  </a:lnTo>
                  <a:lnTo>
                    <a:pt x="231" y="80"/>
                  </a:lnTo>
                  <a:lnTo>
                    <a:pt x="217" y="66"/>
                  </a:lnTo>
                  <a:lnTo>
                    <a:pt x="201" y="53"/>
                  </a:lnTo>
                  <a:lnTo>
                    <a:pt x="184" y="40"/>
                  </a:lnTo>
                  <a:lnTo>
                    <a:pt x="166" y="30"/>
                  </a:lnTo>
                  <a:lnTo>
                    <a:pt x="148" y="20"/>
                  </a:lnTo>
                  <a:lnTo>
                    <a:pt x="129" y="12"/>
                  </a:lnTo>
                  <a:lnTo>
                    <a:pt x="129" y="12"/>
                  </a:lnTo>
                  <a:lnTo>
                    <a:pt x="125" y="8"/>
                  </a:lnTo>
                  <a:lnTo>
                    <a:pt x="117" y="6"/>
                  </a:lnTo>
                  <a:lnTo>
                    <a:pt x="111" y="5"/>
                  </a:lnTo>
                  <a:lnTo>
                    <a:pt x="106" y="3"/>
                  </a:lnTo>
                  <a:lnTo>
                    <a:pt x="106" y="3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40" name="Freeform 60"/>
            <p:cNvSpPr>
              <a:spLocks/>
            </p:cNvSpPr>
            <p:nvPr userDrawn="1"/>
          </p:nvSpPr>
          <p:spPr bwMode="auto">
            <a:xfrm>
              <a:off x="4546" y="636"/>
              <a:ext cx="58" cy="61"/>
            </a:xfrm>
            <a:custGeom>
              <a:avLst/>
              <a:gdLst/>
              <a:ahLst/>
              <a:cxnLst>
                <a:cxn ang="0">
                  <a:pos x="23" y="59"/>
                </a:cxn>
                <a:cxn ang="0">
                  <a:pos x="23" y="59"/>
                </a:cxn>
                <a:cxn ang="0">
                  <a:pos x="30" y="61"/>
                </a:cxn>
                <a:cxn ang="0">
                  <a:pos x="38" y="60"/>
                </a:cxn>
                <a:cxn ang="0">
                  <a:pos x="46" y="57"/>
                </a:cxn>
                <a:cxn ang="0">
                  <a:pos x="49" y="55"/>
                </a:cxn>
                <a:cxn ang="0">
                  <a:pos x="52" y="52"/>
                </a:cxn>
                <a:cxn ang="0">
                  <a:pos x="52" y="52"/>
                </a:cxn>
                <a:cxn ang="0">
                  <a:pos x="56" y="48"/>
                </a:cxn>
                <a:cxn ang="0">
                  <a:pos x="57" y="45"/>
                </a:cxn>
                <a:cxn ang="0">
                  <a:pos x="58" y="41"/>
                </a:cxn>
                <a:cxn ang="0">
                  <a:pos x="58" y="36"/>
                </a:cxn>
                <a:cxn ang="0">
                  <a:pos x="56" y="25"/>
                </a:cxn>
                <a:cxn ang="0">
                  <a:pos x="53" y="18"/>
                </a:cxn>
                <a:cxn ang="0">
                  <a:pos x="53" y="18"/>
                </a:cxn>
                <a:cxn ang="0">
                  <a:pos x="44" y="10"/>
                </a:cxn>
                <a:cxn ang="0">
                  <a:pos x="34" y="2"/>
                </a:cxn>
                <a:cxn ang="0">
                  <a:pos x="29" y="1"/>
                </a:cxn>
                <a:cxn ang="0">
                  <a:pos x="23" y="0"/>
                </a:cxn>
                <a:cxn ang="0">
                  <a:pos x="18" y="0"/>
                </a:cxn>
                <a:cxn ang="0">
                  <a:pos x="11" y="1"/>
                </a:cxn>
                <a:cxn ang="0">
                  <a:pos x="11" y="1"/>
                </a:cxn>
                <a:cxn ang="0">
                  <a:pos x="6" y="9"/>
                </a:cxn>
                <a:cxn ang="0">
                  <a:pos x="2" y="16"/>
                </a:cxn>
                <a:cxn ang="0">
                  <a:pos x="0" y="27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3" y="45"/>
                </a:cxn>
                <a:cxn ang="0">
                  <a:pos x="9" y="51"/>
                </a:cxn>
                <a:cxn ang="0">
                  <a:pos x="15" y="55"/>
                </a:cxn>
                <a:cxn ang="0">
                  <a:pos x="23" y="59"/>
                </a:cxn>
                <a:cxn ang="0">
                  <a:pos x="23" y="59"/>
                </a:cxn>
              </a:cxnLst>
              <a:rect l="0" t="0" r="r" b="b"/>
              <a:pathLst>
                <a:path w="58" h="61">
                  <a:moveTo>
                    <a:pt x="23" y="59"/>
                  </a:moveTo>
                  <a:lnTo>
                    <a:pt x="23" y="59"/>
                  </a:lnTo>
                  <a:lnTo>
                    <a:pt x="30" y="61"/>
                  </a:lnTo>
                  <a:lnTo>
                    <a:pt x="38" y="60"/>
                  </a:lnTo>
                  <a:lnTo>
                    <a:pt x="46" y="57"/>
                  </a:lnTo>
                  <a:lnTo>
                    <a:pt x="49" y="55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6" y="48"/>
                  </a:lnTo>
                  <a:lnTo>
                    <a:pt x="57" y="45"/>
                  </a:lnTo>
                  <a:lnTo>
                    <a:pt x="58" y="41"/>
                  </a:lnTo>
                  <a:lnTo>
                    <a:pt x="58" y="36"/>
                  </a:lnTo>
                  <a:lnTo>
                    <a:pt x="56" y="25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44" y="10"/>
                  </a:lnTo>
                  <a:lnTo>
                    <a:pt x="34" y="2"/>
                  </a:lnTo>
                  <a:lnTo>
                    <a:pt x="29" y="1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6" y="9"/>
                  </a:lnTo>
                  <a:lnTo>
                    <a:pt x="2" y="16"/>
                  </a:lnTo>
                  <a:lnTo>
                    <a:pt x="0" y="27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3" y="45"/>
                  </a:lnTo>
                  <a:lnTo>
                    <a:pt x="9" y="51"/>
                  </a:lnTo>
                  <a:lnTo>
                    <a:pt x="15" y="55"/>
                  </a:lnTo>
                  <a:lnTo>
                    <a:pt x="23" y="59"/>
                  </a:lnTo>
                  <a:lnTo>
                    <a:pt x="23" y="59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41" name="Freeform 61"/>
            <p:cNvSpPr>
              <a:spLocks/>
            </p:cNvSpPr>
            <p:nvPr userDrawn="1"/>
          </p:nvSpPr>
          <p:spPr bwMode="auto">
            <a:xfrm>
              <a:off x="1750" y="659"/>
              <a:ext cx="178" cy="329"/>
            </a:xfrm>
            <a:custGeom>
              <a:avLst/>
              <a:gdLst/>
              <a:ahLst/>
              <a:cxnLst>
                <a:cxn ang="0">
                  <a:pos x="6" y="329"/>
                </a:cxn>
                <a:cxn ang="0">
                  <a:pos x="22" y="329"/>
                </a:cxn>
                <a:cxn ang="0">
                  <a:pos x="22" y="329"/>
                </a:cxn>
                <a:cxn ang="0">
                  <a:pos x="47" y="295"/>
                </a:cxn>
                <a:cxn ang="0">
                  <a:pos x="73" y="262"/>
                </a:cxn>
                <a:cxn ang="0">
                  <a:pos x="120" y="196"/>
                </a:cxn>
                <a:cxn ang="0">
                  <a:pos x="120" y="196"/>
                </a:cxn>
                <a:cxn ang="0">
                  <a:pos x="125" y="190"/>
                </a:cxn>
                <a:cxn ang="0">
                  <a:pos x="129" y="185"/>
                </a:cxn>
                <a:cxn ang="0">
                  <a:pos x="134" y="175"/>
                </a:cxn>
                <a:cxn ang="0">
                  <a:pos x="138" y="164"/>
                </a:cxn>
                <a:cxn ang="0">
                  <a:pos x="141" y="151"/>
                </a:cxn>
                <a:cxn ang="0">
                  <a:pos x="145" y="125"/>
                </a:cxn>
                <a:cxn ang="0">
                  <a:pos x="147" y="112"/>
                </a:cxn>
                <a:cxn ang="0">
                  <a:pos x="151" y="101"/>
                </a:cxn>
                <a:cxn ang="0">
                  <a:pos x="151" y="101"/>
                </a:cxn>
                <a:cxn ang="0">
                  <a:pos x="165" y="51"/>
                </a:cxn>
                <a:cxn ang="0">
                  <a:pos x="173" y="27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71" y="0"/>
                </a:cxn>
                <a:cxn ang="0">
                  <a:pos x="154" y="13"/>
                </a:cxn>
                <a:cxn ang="0">
                  <a:pos x="137" y="27"/>
                </a:cxn>
                <a:cxn ang="0">
                  <a:pos x="120" y="41"/>
                </a:cxn>
                <a:cxn ang="0">
                  <a:pos x="104" y="56"/>
                </a:cxn>
                <a:cxn ang="0">
                  <a:pos x="104" y="56"/>
                </a:cxn>
                <a:cxn ang="0">
                  <a:pos x="99" y="64"/>
                </a:cxn>
                <a:cxn ang="0">
                  <a:pos x="92" y="70"/>
                </a:cxn>
                <a:cxn ang="0">
                  <a:pos x="79" y="83"/>
                </a:cxn>
                <a:cxn ang="0">
                  <a:pos x="68" y="97"/>
                </a:cxn>
                <a:cxn ang="0">
                  <a:pos x="63" y="105"/>
                </a:cxn>
                <a:cxn ang="0">
                  <a:pos x="59" y="112"/>
                </a:cxn>
                <a:cxn ang="0">
                  <a:pos x="59" y="112"/>
                </a:cxn>
                <a:cxn ang="0">
                  <a:pos x="51" y="117"/>
                </a:cxn>
                <a:cxn ang="0">
                  <a:pos x="46" y="124"/>
                </a:cxn>
                <a:cxn ang="0">
                  <a:pos x="36" y="139"/>
                </a:cxn>
                <a:cxn ang="0">
                  <a:pos x="27" y="153"/>
                </a:cxn>
                <a:cxn ang="0">
                  <a:pos x="21" y="160"/>
                </a:cxn>
                <a:cxn ang="0">
                  <a:pos x="15" y="166"/>
                </a:cxn>
                <a:cxn ang="0">
                  <a:pos x="14" y="178"/>
                </a:cxn>
                <a:cxn ang="0">
                  <a:pos x="14" y="178"/>
                </a:cxn>
                <a:cxn ang="0">
                  <a:pos x="9" y="187"/>
                </a:cxn>
                <a:cxn ang="0">
                  <a:pos x="6" y="194"/>
                </a:cxn>
                <a:cxn ang="0">
                  <a:pos x="4" y="203"/>
                </a:cxn>
                <a:cxn ang="0">
                  <a:pos x="1" y="212"/>
                </a:cxn>
                <a:cxn ang="0">
                  <a:pos x="0" y="230"/>
                </a:cxn>
                <a:cxn ang="0">
                  <a:pos x="1" y="249"/>
                </a:cxn>
                <a:cxn ang="0">
                  <a:pos x="5" y="289"/>
                </a:cxn>
                <a:cxn ang="0">
                  <a:pos x="6" y="308"/>
                </a:cxn>
                <a:cxn ang="0">
                  <a:pos x="6" y="329"/>
                </a:cxn>
                <a:cxn ang="0">
                  <a:pos x="6" y="329"/>
                </a:cxn>
              </a:cxnLst>
              <a:rect l="0" t="0" r="r" b="b"/>
              <a:pathLst>
                <a:path w="178" h="329">
                  <a:moveTo>
                    <a:pt x="6" y="329"/>
                  </a:moveTo>
                  <a:lnTo>
                    <a:pt x="22" y="329"/>
                  </a:lnTo>
                  <a:lnTo>
                    <a:pt x="22" y="329"/>
                  </a:lnTo>
                  <a:lnTo>
                    <a:pt x="47" y="295"/>
                  </a:lnTo>
                  <a:lnTo>
                    <a:pt x="73" y="262"/>
                  </a:lnTo>
                  <a:lnTo>
                    <a:pt x="120" y="196"/>
                  </a:lnTo>
                  <a:lnTo>
                    <a:pt x="120" y="196"/>
                  </a:lnTo>
                  <a:lnTo>
                    <a:pt x="125" y="190"/>
                  </a:lnTo>
                  <a:lnTo>
                    <a:pt x="129" y="185"/>
                  </a:lnTo>
                  <a:lnTo>
                    <a:pt x="134" y="175"/>
                  </a:lnTo>
                  <a:lnTo>
                    <a:pt x="138" y="164"/>
                  </a:lnTo>
                  <a:lnTo>
                    <a:pt x="141" y="151"/>
                  </a:lnTo>
                  <a:lnTo>
                    <a:pt x="145" y="125"/>
                  </a:lnTo>
                  <a:lnTo>
                    <a:pt x="147" y="112"/>
                  </a:lnTo>
                  <a:lnTo>
                    <a:pt x="151" y="101"/>
                  </a:lnTo>
                  <a:lnTo>
                    <a:pt x="151" y="101"/>
                  </a:lnTo>
                  <a:lnTo>
                    <a:pt x="165" y="51"/>
                  </a:lnTo>
                  <a:lnTo>
                    <a:pt x="173" y="27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71" y="0"/>
                  </a:lnTo>
                  <a:lnTo>
                    <a:pt x="154" y="13"/>
                  </a:lnTo>
                  <a:lnTo>
                    <a:pt x="137" y="27"/>
                  </a:lnTo>
                  <a:lnTo>
                    <a:pt x="120" y="41"/>
                  </a:lnTo>
                  <a:lnTo>
                    <a:pt x="104" y="56"/>
                  </a:lnTo>
                  <a:lnTo>
                    <a:pt x="104" y="56"/>
                  </a:lnTo>
                  <a:lnTo>
                    <a:pt x="99" y="64"/>
                  </a:lnTo>
                  <a:lnTo>
                    <a:pt x="92" y="70"/>
                  </a:lnTo>
                  <a:lnTo>
                    <a:pt x="79" y="83"/>
                  </a:lnTo>
                  <a:lnTo>
                    <a:pt x="68" y="97"/>
                  </a:lnTo>
                  <a:lnTo>
                    <a:pt x="63" y="105"/>
                  </a:lnTo>
                  <a:lnTo>
                    <a:pt x="59" y="112"/>
                  </a:lnTo>
                  <a:lnTo>
                    <a:pt x="59" y="112"/>
                  </a:lnTo>
                  <a:lnTo>
                    <a:pt x="51" y="117"/>
                  </a:lnTo>
                  <a:lnTo>
                    <a:pt x="46" y="124"/>
                  </a:lnTo>
                  <a:lnTo>
                    <a:pt x="36" y="139"/>
                  </a:lnTo>
                  <a:lnTo>
                    <a:pt x="27" y="153"/>
                  </a:lnTo>
                  <a:lnTo>
                    <a:pt x="21" y="160"/>
                  </a:lnTo>
                  <a:lnTo>
                    <a:pt x="15" y="166"/>
                  </a:lnTo>
                  <a:lnTo>
                    <a:pt x="14" y="178"/>
                  </a:lnTo>
                  <a:lnTo>
                    <a:pt x="14" y="178"/>
                  </a:lnTo>
                  <a:lnTo>
                    <a:pt x="9" y="187"/>
                  </a:lnTo>
                  <a:lnTo>
                    <a:pt x="6" y="194"/>
                  </a:lnTo>
                  <a:lnTo>
                    <a:pt x="4" y="203"/>
                  </a:lnTo>
                  <a:lnTo>
                    <a:pt x="1" y="212"/>
                  </a:lnTo>
                  <a:lnTo>
                    <a:pt x="0" y="230"/>
                  </a:lnTo>
                  <a:lnTo>
                    <a:pt x="1" y="249"/>
                  </a:lnTo>
                  <a:lnTo>
                    <a:pt x="5" y="289"/>
                  </a:lnTo>
                  <a:lnTo>
                    <a:pt x="6" y="308"/>
                  </a:lnTo>
                  <a:lnTo>
                    <a:pt x="6" y="329"/>
                  </a:lnTo>
                  <a:lnTo>
                    <a:pt x="6" y="329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42" name="Freeform 62"/>
            <p:cNvSpPr>
              <a:spLocks noEditPoints="1"/>
            </p:cNvSpPr>
            <p:nvPr userDrawn="1"/>
          </p:nvSpPr>
          <p:spPr bwMode="auto">
            <a:xfrm>
              <a:off x="4626" y="696"/>
              <a:ext cx="262" cy="271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46" y="4"/>
                </a:cxn>
                <a:cxn ang="0">
                  <a:pos x="143" y="27"/>
                </a:cxn>
                <a:cxn ang="0">
                  <a:pos x="105" y="77"/>
                </a:cxn>
                <a:cxn ang="0">
                  <a:pos x="53" y="129"/>
                </a:cxn>
                <a:cxn ang="0">
                  <a:pos x="17" y="155"/>
                </a:cxn>
                <a:cxn ang="0">
                  <a:pos x="9" y="153"/>
                </a:cxn>
                <a:cxn ang="0">
                  <a:pos x="1" y="156"/>
                </a:cxn>
                <a:cxn ang="0">
                  <a:pos x="3" y="173"/>
                </a:cxn>
                <a:cxn ang="0">
                  <a:pos x="25" y="196"/>
                </a:cxn>
                <a:cxn ang="0">
                  <a:pos x="69" y="242"/>
                </a:cxn>
                <a:cxn ang="0">
                  <a:pos x="87" y="258"/>
                </a:cxn>
                <a:cxn ang="0">
                  <a:pos x="115" y="270"/>
                </a:cxn>
                <a:cxn ang="0">
                  <a:pos x="161" y="267"/>
                </a:cxn>
                <a:cxn ang="0">
                  <a:pos x="175" y="260"/>
                </a:cxn>
                <a:cxn ang="0">
                  <a:pos x="191" y="234"/>
                </a:cxn>
                <a:cxn ang="0">
                  <a:pos x="197" y="207"/>
                </a:cxn>
                <a:cxn ang="0">
                  <a:pos x="193" y="171"/>
                </a:cxn>
                <a:cxn ang="0">
                  <a:pos x="220" y="173"/>
                </a:cxn>
                <a:cxn ang="0">
                  <a:pos x="243" y="169"/>
                </a:cxn>
                <a:cxn ang="0">
                  <a:pos x="259" y="155"/>
                </a:cxn>
                <a:cxn ang="0">
                  <a:pos x="262" y="133"/>
                </a:cxn>
                <a:cxn ang="0">
                  <a:pos x="256" y="102"/>
                </a:cxn>
                <a:cxn ang="0">
                  <a:pos x="241" y="77"/>
                </a:cxn>
                <a:cxn ang="0">
                  <a:pos x="195" y="25"/>
                </a:cxn>
                <a:cxn ang="0">
                  <a:pos x="161" y="1"/>
                </a:cxn>
                <a:cxn ang="0">
                  <a:pos x="132" y="228"/>
                </a:cxn>
                <a:cxn ang="0">
                  <a:pos x="113" y="231"/>
                </a:cxn>
                <a:cxn ang="0">
                  <a:pos x="92" y="226"/>
                </a:cxn>
                <a:cxn ang="0">
                  <a:pos x="73" y="207"/>
                </a:cxn>
                <a:cxn ang="0">
                  <a:pos x="64" y="196"/>
                </a:cxn>
                <a:cxn ang="0">
                  <a:pos x="92" y="160"/>
                </a:cxn>
                <a:cxn ang="0">
                  <a:pos x="136" y="138"/>
                </a:cxn>
                <a:cxn ang="0">
                  <a:pos x="156" y="159"/>
                </a:cxn>
                <a:cxn ang="0">
                  <a:pos x="161" y="173"/>
                </a:cxn>
                <a:cxn ang="0">
                  <a:pos x="159" y="198"/>
                </a:cxn>
                <a:cxn ang="0">
                  <a:pos x="145" y="219"/>
                </a:cxn>
                <a:cxn ang="0">
                  <a:pos x="132" y="228"/>
                </a:cxn>
                <a:cxn ang="0">
                  <a:pos x="186" y="139"/>
                </a:cxn>
                <a:cxn ang="0">
                  <a:pos x="168" y="129"/>
                </a:cxn>
                <a:cxn ang="0">
                  <a:pos x="154" y="114"/>
                </a:cxn>
                <a:cxn ang="0">
                  <a:pos x="150" y="104"/>
                </a:cxn>
                <a:cxn ang="0">
                  <a:pos x="155" y="96"/>
                </a:cxn>
                <a:cxn ang="0">
                  <a:pos x="167" y="88"/>
                </a:cxn>
                <a:cxn ang="0">
                  <a:pos x="175" y="79"/>
                </a:cxn>
                <a:cxn ang="0">
                  <a:pos x="195" y="66"/>
                </a:cxn>
                <a:cxn ang="0">
                  <a:pos x="209" y="70"/>
                </a:cxn>
                <a:cxn ang="0">
                  <a:pos x="220" y="83"/>
                </a:cxn>
                <a:cxn ang="0">
                  <a:pos x="227" y="100"/>
                </a:cxn>
                <a:cxn ang="0">
                  <a:pos x="210" y="130"/>
                </a:cxn>
                <a:cxn ang="0">
                  <a:pos x="192" y="139"/>
                </a:cxn>
              </a:cxnLst>
              <a:rect l="0" t="0" r="r" b="b"/>
              <a:pathLst>
                <a:path w="262" h="271">
                  <a:moveTo>
                    <a:pt x="161" y="1"/>
                  </a:moveTo>
                  <a:lnTo>
                    <a:pt x="161" y="1"/>
                  </a:lnTo>
                  <a:lnTo>
                    <a:pt x="154" y="0"/>
                  </a:lnTo>
                  <a:lnTo>
                    <a:pt x="151" y="0"/>
                  </a:lnTo>
                  <a:lnTo>
                    <a:pt x="150" y="1"/>
                  </a:lnTo>
                  <a:lnTo>
                    <a:pt x="146" y="4"/>
                  </a:lnTo>
                  <a:lnTo>
                    <a:pt x="145" y="9"/>
                  </a:lnTo>
                  <a:lnTo>
                    <a:pt x="143" y="22"/>
                  </a:lnTo>
                  <a:lnTo>
                    <a:pt x="143" y="27"/>
                  </a:lnTo>
                  <a:lnTo>
                    <a:pt x="142" y="32"/>
                  </a:lnTo>
                  <a:lnTo>
                    <a:pt x="105" y="77"/>
                  </a:lnTo>
                  <a:lnTo>
                    <a:pt x="105" y="77"/>
                  </a:lnTo>
                  <a:lnTo>
                    <a:pt x="85" y="97"/>
                  </a:lnTo>
                  <a:lnTo>
                    <a:pt x="63" y="119"/>
                  </a:lnTo>
                  <a:lnTo>
                    <a:pt x="53" y="129"/>
                  </a:lnTo>
                  <a:lnTo>
                    <a:pt x="41" y="138"/>
                  </a:lnTo>
                  <a:lnTo>
                    <a:pt x="30" y="147"/>
                  </a:lnTo>
                  <a:lnTo>
                    <a:pt x="17" y="155"/>
                  </a:lnTo>
                  <a:lnTo>
                    <a:pt x="17" y="155"/>
                  </a:lnTo>
                  <a:lnTo>
                    <a:pt x="13" y="153"/>
                  </a:lnTo>
                  <a:lnTo>
                    <a:pt x="9" y="153"/>
                  </a:lnTo>
                  <a:lnTo>
                    <a:pt x="5" y="153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0" y="162"/>
                  </a:lnTo>
                  <a:lnTo>
                    <a:pt x="1" y="167"/>
                  </a:lnTo>
                  <a:lnTo>
                    <a:pt x="3" y="173"/>
                  </a:lnTo>
                  <a:lnTo>
                    <a:pt x="7" y="178"/>
                  </a:lnTo>
                  <a:lnTo>
                    <a:pt x="7" y="178"/>
                  </a:lnTo>
                  <a:lnTo>
                    <a:pt x="25" y="196"/>
                  </a:lnTo>
                  <a:lnTo>
                    <a:pt x="42" y="215"/>
                  </a:lnTo>
                  <a:lnTo>
                    <a:pt x="60" y="233"/>
                  </a:lnTo>
                  <a:lnTo>
                    <a:pt x="69" y="242"/>
                  </a:lnTo>
                  <a:lnTo>
                    <a:pt x="81" y="249"/>
                  </a:lnTo>
                  <a:lnTo>
                    <a:pt x="81" y="249"/>
                  </a:lnTo>
                  <a:lnTo>
                    <a:pt x="87" y="258"/>
                  </a:lnTo>
                  <a:lnTo>
                    <a:pt x="96" y="263"/>
                  </a:lnTo>
                  <a:lnTo>
                    <a:pt x="105" y="269"/>
                  </a:lnTo>
                  <a:lnTo>
                    <a:pt x="115" y="270"/>
                  </a:lnTo>
                  <a:lnTo>
                    <a:pt x="127" y="271"/>
                  </a:lnTo>
                  <a:lnTo>
                    <a:pt x="138" y="270"/>
                  </a:lnTo>
                  <a:lnTo>
                    <a:pt x="161" y="267"/>
                  </a:lnTo>
                  <a:lnTo>
                    <a:pt x="161" y="267"/>
                  </a:lnTo>
                  <a:lnTo>
                    <a:pt x="169" y="265"/>
                  </a:lnTo>
                  <a:lnTo>
                    <a:pt x="175" y="260"/>
                  </a:lnTo>
                  <a:lnTo>
                    <a:pt x="181" y="254"/>
                  </a:lnTo>
                  <a:lnTo>
                    <a:pt x="184" y="248"/>
                  </a:lnTo>
                  <a:lnTo>
                    <a:pt x="191" y="234"/>
                  </a:lnTo>
                  <a:lnTo>
                    <a:pt x="196" y="220"/>
                  </a:lnTo>
                  <a:lnTo>
                    <a:pt x="196" y="220"/>
                  </a:lnTo>
                  <a:lnTo>
                    <a:pt x="197" y="207"/>
                  </a:lnTo>
                  <a:lnTo>
                    <a:pt x="196" y="194"/>
                  </a:lnTo>
                  <a:lnTo>
                    <a:pt x="195" y="183"/>
                  </a:lnTo>
                  <a:lnTo>
                    <a:pt x="193" y="171"/>
                  </a:lnTo>
                  <a:lnTo>
                    <a:pt x="204" y="173"/>
                  </a:lnTo>
                  <a:lnTo>
                    <a:pt x="204" y="173"/>
                  </a:lnTo>
                  <a:lnTo>
                    <a:pt x="220" y="173"/>
                  </a:lnTo>
                  <a:lnTo>
                    <a:pt x="228" y="171"/>
                  </a:lnTo>
                  <a:lnTo>
                    <a:pt x="236" y="171"/>
                  </a:lnTo>
                  <a:lnTo>
                    <a:pt x="243" y="169"/>
                  </a:lnTo>
                  <a:lnTo>
                    <a:pt x="250" y="165"/>
                  </a:lnTo>
                  <a:lnTo>
                    <a:pt x="255" y="161"/>
                  </a:lnTo>
                  <a:lnTo>
                    <a:pt x="259" y="155"/>
                  </a:lnTo>
                  <a:lnTo>
                    <a:pt x="259" y="155"/>
                  </a:lnTo>
                  <a:lnTo>
                    <a:pt x="261" y="143"/>
                  </a:lnTo>
                  <a:lnTo>
                    <a:pt x="262" y="133"/>
                  </a:lnTo>
                  <a:lnTo>
                    <a:pt x="261" y="123"/>
                  </a:lnTo>
                  <a:lnTo>
                    <a:pt x="259" y="112"/>
                  </a:lnTo>
                  <a:lnTo>
                    <a:pt x="256" y="102"/>
                  </a:lnTo>
                  <a:lnTo>
                    <a:pt x="251" y="93"/>
                  </a:lnTo>
                  <a:lnTo>
                    <a:pt x="241" y="77"/>
                  </a:lnTo>
                  <a:lnTo>
                    <a:pt x="241" y="77"/>
                  </a:lnTo>
                  <a:lnTo>
                    <a:pt x="223" y="56"/>
                  </a:lnTo>
                  <a:lnTo>
                    <a:pt x="204" y="34"/>
                  </a:lnTo>
                  <a:lnTo>
                    <a:pt x="195" y="25"/>
                  </a:lnTo>
                  <a:lnTo>
                    <a:pt x="184" y="17"/>
                  </a:lnTo>
                  <a:lnTo>
                    <a:pt x="174" y="8"/>
                  </a:lnTo>
                  <a:lnTo>
                    <a:pt x="161" y="1"/>
                  </a:lnTo>
                  <a:lnTo>
                    <a:pt x="161" y="1"/>
                  </a:lnTo>
                  <a:close/>
                  <a:moveTo>
                    <a:pt x="132" y="228"/>
                  </a:moveTo>
                  <a:lnTo>
                    <a:pt x="132" y="228"/>
                  </a:lnTo>
                  <a:lnTo>
                    <a:pt x="126" y="230"/>
                  </a:lnTo>
                  <a:lnTo>
                    <a:pt x="119" y="231"/>
                  </a:lnTo>
                  <a:lnTo>
                    <a:pt x="113" y="231"/>
                  </a:lnTo>
                  <a:lnTo>
                    <a:pt x="106" y="230"/>
                  </a:lnTo>
                  <a:lnTo>
                    <a:pt x="99" y="229"/>
                  </a:lnTo>
                  <a:lnTo>
                    <a:pt x="92" y="226"/>
                  </a:lnTo>
                  <a:lnTo>
                    <a:pt x="82" y="219"/>
                  </a:lnTo>
                  <a:lnTo>
                    <a:pt x="82" y="219"/>
                  </a:lnTo>
                  <a:lnTo>
                    <a:pt x="73" y="207"/>
                  </a:lnTo>
                  <a:lnTo>
                    <a:pt x="68" y="201"/>
                  </a:lnTo>
                  <a:lnTo>
                    <a:pt x="64" y="196"/>
                  </a:lnTo>
                  <a:lnTo>
                    <a:pt x="64" y="196"/>
                  </a:lnTo>
                  <a:lnTo>
                    <a:pt x="71" y="185"/>
                  </a:lnTo>
                  <a:lnTo>
                    <a:pt x="78" y="176"/>
                  </a:lnTo>
                  <a:lnTo>
                    <a:pt x="92" y="160"/>
                  </a:lnTo>
                  <a:lnTo>
                    <a:pt x="126" y="129"/>
                  </a:lnTo>
                  <a:lnTo>
                    <a:pt x="126" y="129"/>
                  </a:lnTo>
                  <a:lnTo>
                    <a:pt x="136" y="138"/>
                  </a:lnTo>
                  <a:lnTo>
                    <a:pt x="147" y="147"/>
                  </a:lnTo>
                  <a:lnTo>
                    <a:pt x="152" y="152"/>
                  </a:lnTo>
                  <a:lnTo>
                    <a:pt x="156" y="159"/>
                  </a:lnTo>
                  <a:lnTo>
                    <a:pt x="160" y="165"/>
                  </a:lnTo>
                  <a:lnTo>
                    <a:pt x="161" y="173"/>
                  </a:lnTo>
                  <a:lnTo>
                    <a:pt x="161" y="173"/>
                  </a:lnTo>
                  <a:lnTo>
                    <a:pt x="161" y="182"/>
                  </a:lnTo>
                  <a:lnTo>
                    <a:pt x="161" y="191"/>
                  </a:lnTo>
                  <a:lnTo>
                    <a:pt x="159" y="198"/>
                  </a:lnTo>
                  <a:lnTo>
                    <a:pt x="155" y="206"/>
                  </a:lnTo>
                  <a:lnTo>
                    <a:pt x="151" y="212"/>
                  </a:lnTo>
                  <a:lnTo>
                    <a:pt x="145" y="219"/>
                  </a:lnTo>
                  <a:lnTo>
                    <a:pt x="138" y="224"/>
                  </a:lnTo>
                  <a:lnTo>
                    <a:pt x="132" y="228"/>
                  </a:lnTo>
                  <a:lnTo>
                    <a:pt x="132" y="228"/>
                  </a:lnTo>
                  <a:close/>
                  <a:moveTo>
                    <a:pt x="192" y="139"/>
                  </a:moveTo>
                  <a:lnTo>
                    <a:pt x="192" y="139"/>
                  </a:lnTo>
                  <a:lnTo>
                    <a:pt x="186" y="139"/>
                  </a:lnTo>
                  <a:lnTo>
                    <a:pt x="179" y="137"/>
                  </a:lnTo>
                  <a:lnTo>
                    <a:pt x="173" y="134"/>
                  </a:lnTo>
                  <a:lnTo>
                    <a:pt x="168" y="129"/>
                  </a:lnTo>
                  <a:lnTo>
                    <a:pt x="163" y="125"/>
                  </a:lnTo>
                  <a:lnTo>
                    <a:pt x="158" y="120"/>
                  </a:lnTo>
                  <a:lnTo>
                    <a:pt x="154" y="114"/>
                  </a:lnTo>
                  <a:lnTo>
                    <a:pt x="151" y="107"/>
                  </a:lnTo>
                  <a:lnTo>
                    <a:pt x="151" y="107"/>
                  </a:lnTo>
                  <a:lnTo>
                    <a:pt x="150" y="104"/>
                  </a:lnTo>
                  <a:lnTo>
                    <a:pt x="150" y="100"/>
                  </a:lnTo>
                  <a:lnTo>
                    <a:pt x="152" y="97"/>
                  </a:lnTo>
                  <a:lnTo>
                    <a:pt x="155" y="96"/>
                  </a:lnTo>
                  <a:lnTo>
                    <a:pt x="161" y="92"/>
                  </a:lnTo>
                  <a:lnTo>
                    <a:pt x="164" y="91"/>
                  </a:lnTo>
                  <a:lnTo>
                    <a:pt x="167" y="88"/>
                  </a:lnTo>
                  <a:lnTo>
                    <a:pt x="167" y="88"/>
                  </a:lnTo>
                  <a:lnTo>
                    <a:pt x="170" y="84"/>
                  </a:lnTo>
                  <a:lnTo>
                    <a:pt x="175" y="79"/>
                  </a:lnTo>
                  <a:lnTo>
                    <a:pt x="184" y="70"/>
                  </a:lnTo>
                  <a:lnTo>
                    <a:pt x="190" y="68"/>
                  </a:lnTo>
                  <a:lnTo>
                    <a:pt x="195" y="66"/>
                  </a:lnTo>
                  <a:lnTo>
                    <a:pt x="201" y="66"/>
                  </a:lnTo>
                  <a:lnTo>
                    <a:pt x="209" y="70"/>
                  </a:lnTo>
                  <a:lnTo>
                    <a:pt x="209" y="70"/>
                  </a:lnTo>
                  <a:lnTo>
                    <a:pt x="213" y="72"/>
                  </a:lnTo>
                  <a:lnTo>
                    <a:pt x="215" y="75"/>
                  </a:lnTo>
                  <a:lnTo>
                    <a:pt x="220" y="83"/>
                  </a:lnTo>
                  <a:lnTo>
                    <a:pt x="224" y="91"/>
                  </a:lnTo>
                  <a:lnTo>
                    <a:pt x="227" y="100"/>
                  </a:lnTo>
                  <a:lnTo>
                    <a:pt x="227" y="100"/>
                  </a:lnTo>
                  <a:lnTo>
                    <a:pt x="222" y="112"/>
                  </a:lnTo>
                  <a:lnTo>
                    <a:pt x="214" y="125"/>
                  </a:lnTo>
                  <a:lnTo>
                    <a:pt x="210" y="130"/>
                  </a:lnTo>
                  <a:lnTo>
                    <a:pt x="205" y="134"/>
                  </a:lnTo>
                  <a:lnTo>
                    <a:pt x="199" y="137"/>
                  </a:lnTo>
                  <a:lnTo>
                    <a:pt x="192" y="139"/>
                  </a:lnTo>
                  <a:lnTo>
                    <a:pt x="192" y="139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43" name="Freeform 63"/>
            <p:cNvSpPr>
              <a:spLocks/>
            </p:cNvSpPr>
            <p:nvPr userDrawn="1"/>
          </p:nvSpPr>
          <p:spPr bwMode="auto">
            <a:xfrm>
              <a:off x="1893" y="751"/>
              <a:ext cx="289" cy="298"/>
            </a:xfrm>
            <a:custGeom>
              <a:avLst/>
              <a:gdLst/>
              <a:ahLst/>
              <a:cxnLst>
                <a:cxn ang="0">
                  <a:pos x="210" y="248"/>
                </a:cxn>
                <a:cxn ang="0">
                  <a:pos x="191" y="248"/>
                </a:cxn>
                <a:cxn ang="0">
                  <a:pos x="172" y="246"/>
                </a:cxn>
                <a:cxn ang="0">
                  <a:pos x="137" y="231"/>
                </a:cxn>
                <a:cxn ang="0">
                  <a:pos x="108" y="208"/>
                </a:cxn>
                <a:cxn ang="0">
                  <a:pos x="82" y="180"/>
                </a:cxn>
                <a:cxn ang="0">
                  <a:pos x="76" y="175"/>
                </a:cxn>
                <a:cxn ang="0">
                  <a:pos x="59" y="156"/>
                </a:cxn>
                <a:cxn ang="0">
                  <a:pos x="43" y="139"/>
                </a:cxn>
                <a:cxn ang="0">
                  <a:pos x="35" y="136"/>
                </a:cxn>
                <a:cxn ang="0">
                  <a:pos x="17" y="156"/>
                </a:cxn>
                <a:cxn ang="0">
                  <a:pos x="0" y="180"/>
                </a:cxn>
                <a:cxn ang="0">
                  <a:pos x="0" y="183"/>
                </a:cxn>
                <a:cxn ang="0">
                  <a:pos x="3" y="187"/>
                </a:cxn>
                <a:cxn ang="0">
                  <a:pos x="12" y="189"/>
                </a:cxn>
                <a:cxn ang="0">
                  <a:pos x="23" y="207"/>
                </a:cxn>
                <a:cxn ang="0">
                  <a:pos x="54" y="238"/>
                </a:cxn>
                <a:cxn ang="0">
                  <a:pos x="68" y="254"/>
                </a:cxn>
                <a:cxn ang="0">
                  <a:pos x="75" y="257"/>
                </a:cxn>
                <a:cxn ang="0">
                  <a:pos x="85" y="266"/>
                </a:cxn>
                <a:cxn ang="0">
                  <a:pos x="94" y="276"/>
                </a:cxn>
                <a:cxn ang="0">
                  <a:pos x="103" y="285"/>
                </a:cxn>
                <a:cxn ang="0">
                  <a:pos x="109" y="286"/>
                </a:cxn>
                <a:cxn ang="0">
                  <a:pos x="127" y="294"/>
                </a:cxn>
                <a:cxn ang="0">
                  <a:pos x="147" y="298"/>
                </a:cxn>
                <a:cxn ang="0">
                  <a:pos x="167" y="298"/>
                </a:cxn>
                <a:cxn ang="0">
                  <a:pos x="206" y="289"/>
                </a:cxn>
                <a:cxn ang="0">
                  <a:pos x="242" y="272"/>
                </a:cxn>
                <a:cxn ang="0">
                  <a:pos x="257" y="261"/>
                </a:cxn>
                <a:cxn ang="0">
                  <a:pos x="273" y="242"/>
                </a:cxn>
                <a:cxn ang="0">
                  <a:pos x="283" y="221"/>
                </a:cxn>
                <a:cxn ang="0">
                  <a:pos x="289" y="197"/>
                </a:cxn>
                <a:cxn ang="0">
                  <a:pos x="288" y="171"/>
                </a:cxn>
                <a:cxn ang="0">
                  <a:pos x="289" y="160"/>
                </a:cxn>
                <a:cxn ang="0">
                  <a:pos x="284" y="137"/>
                </a:cxn>
                <a:cxn ang="0">
                  <a:pos x="275" y="115"/>
                </a:cxn>
                <a:cxn ang="0">
                  <a:pos x="256" y="86"/>
                </a:cxn>
                <a:cxn ang="0">
                  <a:pos x="237" y="65"/>
                </a:cxn>
                <a:cxn ang="0">
                  <a:pos x="195" y="27"/>
                </a:cxn>
                <a:cxn ang="0">
                  <a:pos x="172" y="5"/>
                </a:cxn>
                <a:cxn ang="0">
                  <a:pos x="167" y="0"/>
                </a:cxn>
                <a:cxn ang="0">
                  <a:pos x="156" y="6"/>
                </a:cxn>
                <a:cxn ang="0">
                  <a:pos x="137" y="24"/>
                </a:cxn>
                <a:cxn ang="0">
                  <a:pos x="126" y="32"/>
                </a:cxn>
                <a:cxn ang="0">
                  <a:pos x="126" y="42"/>
                </a:cxn>
                <a:cxn ang="0">
                  <a:pos x="128" y="49"/>
                </a:cxn>
                <a:cxn ang="0">
                  <a:pos x="130" y="51"/>
                </a:cxn>
                <a:cxn ang="0">
                  <a:pos x="137" y="60"/>
                </a:cxn>
                <a:cxn ang="0">
                  <a:pos x="149" y="68"/>
                </a:cxn>
                <a:cxn ang="0">
                  <a:pos x="177" y="96"/>
                </a:cxn>
                <a:cxn ang="0">
                  <a:pos x="220" y="136"/>
                </a:cxn>
                <a:cxn ang="0">
                  <a:pos x="245" y="164"/>
                </a:cxn>
                <a:cxn ang="0">
                  <a:pos x="255" y="194"/>
                </a:cxn>
                <a:cxn ang="0">
                  <a:pos x="255" y="203"/>
                </a:cxn>
                <a:cxn ang="0">
                  <a:pos x="247" y="221"/>
                </a:cxn>
                <a:cxn ang="0">
                  <a:pos x="234" y="234"/>
                </a:cxn>
                <a:cxn ang="0">
                  <a:pos x="210" y="248"/>
                </a:cxn>
              </a:cxnLst>
              <a:rect l="0" t="0" r="r" b="b"/>
              <a:pathLst>
                <a:path w="289" h="298">
                  <a:moveTo>
                    <a:pt x="210" y="248"/>
                  </a:moveTo>
                  <a:lnTo>
                    <a:pt x="210" y="248"/>
                  </a:lnTo>
                  <a:lnTo>
                    <a:pt x="200" y="248"/>
                  </a:lnTo>
                  <a:lnTo>
                    <a:pt x="191" y="248"/>
                  </a:lnTo>
                  <a:lnTo>
                    <a:pt x="181" y="247"/>
                  </a:lnTo>
                  <a:lnTo>
                    <a:pt x="172" y="246"/>
                  </a:lnTo>
                  <a:lnTo>
                    <a:pt x="154" y="239"/>
                  </a:lnTo>
                  <a:lnTo>
                    <a:pt x="137" y="231"/>
                  </a:lnTo>
                  <a:lnTo>
                    <a:pt x="122" y="220"/>
                  </a:lnTo>
                  <a:lnTo>
                    <a:pt x="108" y="208"/>
                  </a:lnTo>
                  <a:lnTo>
                    <a:pt x="95" y="194"/>
                  </a:lnTo>
                  <a:lnTo>
                    <a:pt x="82" y="180"/>
                  </a:lnTo>
                  <a:lnTo>
                    <a:pt x="82" y="180"/>
                  </a:lnTo>
                  <a:lnTo>
                    <a:pt x="76" y="175"/>
                  </a:lnTo>
                  <a:lnTo>
                    <a:pt x="71" y="169"/>
                  </a:lnTo>
                  <a:lnTo>
                    <a:pt x="59" y="156"/>
                  </a:lnTo>
                  <a:lnTo>
                    <a:pt x="49" y="144"/>
                  </a:lnTo>
                  <a:lnTo>
                    <a:pt x="43" y="139"/>
                  </a:lnTo>
                  <a:lnTo>
                    <a:pt x="35" y="136"/>
                  </a:lnTo>
                  <a:lnTo>
                    <a:pt x="35" y="136"/>
                  </a:lnTo>
                  <a:lnTo>
                    <a:pt x="26" y="146"/>
                  </a:lnTo>
                  <a:lnTo>
                    <a:pt x="17" y="156"/>
                  </a:lnTo>
                  <a:lnTo>
                    <a:pt x="8" y="169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0" y="183"/>
                  </a:lnTo>
                  <a:lnTo>
                    <a:pt x="0" y="185"/>
                  </a:lnTo>
                  <a:lnTo>
                    <a:pt x="3" y="187"/>
                  </a:lnTo>
                  <a:lnTo>
                    <a:pt x="12" y="189"/>
                  </a:lnTo>
                  <a:lnTo>
                    <a:pt x="12" y="189"/>
                  </a:lnTo>
                  <a:lnTo>
                    <a:pt x="17" y="199"/>
                  </a:lnTo>
                  <a:lnTo>
                    <a:pt x="23" y="207"/>
                  </a:lnTo>
                  <a:lnTo>
                    <a:pt x="39" y="223"/>
                  </a:lnTo>
                  <a:lnTo>
                    <a:pt x="54" y="238"/>
                  </a:lnTo>
                  <a:lnTo>
                    <a:pt x="62" y="246"/>
                  </a:lnTo>
                  <a:lnTo>
                    <a:pt x="68" y="254"/>
                  </a:lnTo>
                  <a:lnTo>
                    <a:pt x="68" y="254"/>
                  </a:lnTo>
                  <a:lnTo>
                    <a:pt x="75" y="257"/>
                  </a:lnTo>
                  <a:lnTo>
                    <a:pt x="81" y="261"/>
                  </a:lnTo>
                  <a:lnTo>
                    <a:pt x="85" y="266"/>
                  </a:lnTo>
                  <a:lnTo>
                    <a:pt x="89" y="271"/>
                  </a:lnTo>
                  <a:lnTo>
                    <a:pt x="94" y="276"/>
                  </a:lnTo>
                  <a:lnTo>
                    <a:pt x="98" y="281"/>
                  </a:lnTo>
                  <a:lnTo>
                    <a:pt x="103" y="285"/>
                  </a:lnTo>
                  <a:lnTo>
                    <a:pt x="109" y="286"/>
                  </a:lnTo>
                  <a:lnTo>
                    <a:pt x="109" y="286"/>
                  </a:lnTo>
                  <a:lnTo>
                    <a:pt x="118" y="292"/>
                  </a:lnTo>
                  <a:lnTo>
                    <a:pt x="127" y="294"/>
                  </a:lnTo>
                  <a:lnTo>
                    <a:pt x="137" y="297"/>
                  </a:lnTo>
                  <a:lnTo>
                    <a:pt x="147" y="298"/>
                  </a:lnTo>
                  <a:lnTo>
                    <a:pt x="156" y="298"/>
                  </a:lnTo>
                  <a:lnTo>
                    <a:pt x="167" y="298"/>
                  </a:lnTo>
                  <a:lnTo>
                    <a:pt x="187" y="295"/>
                  </a:lnTo>
                  <a:lnTo>
                    <a:pt x="206" y="289"/>
                  </a:lnTo>
                  <a:lnTo>
                    <a:pt x="226" y="281"/>
                  </a:lnTo>
                  <a:lnTo>
                    <a:pt x="242" y="272"/>
                  </a:lnTo>
                  <a:lnTo>
                    <a:pt x="257" y="261"/>
                  </a:lnTo>
                  <a:lnTo>
                    <a:pt x="257" y="261"/>
                  </a:lnTo>
                  <a:lnTo>
                    <a:pt x="265" y="252"/>
                  </a:lnTo>
                  <a:lnTo>
                    <a:pt x="273" y="242"/>
                  </a:lnTo>
                  <a:lnTo>
                    <a:pt x="278" y="231"/>
                  </a:lnTo>
                  <a:lnTo>
                    <a:pt x="283" y="221"/>
                  </a:lnTo>
                  <a:lnTo>
                    <a:pt x="287" y="210"/>
                  </a:lnTo>
                  <a:lnTo>
                    <a:pt x="289" y="197"/>
                  </a:lnTo>
                  <a:lnTo>
                    <a:pt x="289" y="184"/>
                  </a:lnTo>
                  <a:lnTo>
                    <a:pt x="288" y="171"/>
                  </a:lnTo>
                  <a:lnTo>
                    <a:pt x="288" y="171"/>
                  </a:lnTo>
                  <a:lnTo>
                    <a:pt x="289" y="160"/>
                  </a:lnTo>
                  <a:lnTo>
                    <a:pt x="288" y="148"/>
                  </a:lnTo>
                  <a:lnTo>
                    <a:pt x="284" y="137"/>
                  </a:lnTo>
                  <a:lnTo>
                    <a:pt x="281" y="125"/>
                  </a:lnTo>
                  <a:lnTo>
                    <a:pt x="275" y="115"/>
                  </a:lnTo>
                  <a:lnTo>
                    <a:pt x="269" y="105"/>
                  </a:lnTo>
                  <a:lnTo>
                    <a:pt x="256" y="86"/>
                  </a:lnTo>
                  <a:lnTo>
                    <a:pt x="256" y="86"/>
                  </a:lnTo>
                  <a:lnTo>
                    <a:pt x="237" y="65"/>
                  </a:lnTo>
                  <a:lnTo>
                    <a:pt x="215" y="46"/>
                  </a:lnTo>
                  <a:lnTo>
                    <a:pt x="195" y="27"/>
                  </a:lnTo>
                  <a:lnTo>
                    <a:pt x="172" y="9"/>
                  </a:lnTo>
                  <a:lnTo>
                    <a:pt x="172" y="5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62" y="2"/>
                  </a:lnTo>
                  <a:lnTo>
                    <a:pt x="156" y="6"/>
                  </a:lnTo>
                  <a:lnTo>
                    <a:pt x="146" y="14"/>
                  </a:lnTo>
                  <a:lnTo>
                    <a:pt x="137" y="24"/>
                  </a:lnTo>
                  <a:lnTo>
                    <a:pt x="132" y="28"/>
                  </a:lnTo>
                  <a:lnTo>
                    <a:pt x="126" y="32"/>
                  </a:lnTo>
                  <a:lnTo>
                    <a:pt x="126" y="32"/>
                  </a:lnTo>
                  <a:lnTo>
                    <a:pt x="126" y="42"/>
                  </a:lnTo>
                  <a:lnTo>
                    <a:pt x="127" y="47"/>
                  </a:lnTo>
                  <a:lnTo>
                    <a:pt x="128" y="49"/>
                  </a:lnTo>
                  <a:lnTo>
                    <a:pt x="130" y="51"/>
                  </a:lnTo>
                  <a:lnTo>
                    <a:pt x="130" y="51"/>
                  </a:lnTo>
                  <a:lnTo>
                    <a:pt x="132" y="55"/>
                  </a:lnTo>
                  <a:lnTo>
                    <a:pt x="137" y="60"/>
                  </a:lnTo>
                  <a:lnTo>
                    <a:pt x="149" y="68"/>
                  </a:lnTo>
                  <a:lnTo>
                    <a:pt x="149" y="68"/>
                  </a:lnTo>
                  <a:lnTo>
                    <a:pt x="163" y="82"/>
                  </a:lnTo>
                  <a:lnTo>
                    <a:pt x="177" y="96"/>
                  </a:lnTo>
                  <a:lnTo>
                    <a:pt x="206" y="121"/>
                  </a:lnTo>
                  <a:lnTo>
                    <a:pt x="220" y="136"/>
                  </a:lnTo>
                  <a:lnTo>
                    <a:pt x="233" y="148"/>
                  </a:lnTo>
                  <a:lnTo>
                    <a:pt x="245" y="164"/>
                  </a:lnTo>
                  <a:lnTo>
                    <a:pt x="254" y="180"/>
                  </a:lnTo>
                  <a:lnTo>
                    <a:pt x="255" y="194"/>
                  </a:lnTo>
                  <a:lnTo>
                    <a:pt x="255" y="194"/>
                  </a:lnTo>
                  <a:lnTo>
                    <a:pt x="255" y="203"/>
                  </a:lnTo>
                  <a:lnTo>
                    <a:pt x="251" y="212"/>
                  </a:lnTo>
                  <a:lnTo>
                    <a:pt x="247" y="221"/>
                  </a:lnTo>
                  <a:lnTo>
                    <a:pt x="241" y="228"/>
                  </a:lnTo>
                  <a:lnTo>
                    <a:pt x="234" y="234"/>
                  </a:lnTo>
                  <a:lnTo>
                    <a:pt x="227" y="239"/>
                  </a:lnTo>
                  <a:lnTo>
                    <a:pt x="210" y="248"/>
                  </a:lnTo>
                  <a:lnTo>
                    <a:pt x="210" y="248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44" name="Freeform 64"/>
            <p:cNvSpPr>
              <a:spLocks/>
            </p:cNvSpPr>
            <p:nvPr userDrawn="1"/>
          </p:nvSpPr>
          <p:spPr bwMode="auto">
            <a:xfrm>
              <a:off x="4940" y="752"/>
              <a:ext cx="285" cy="225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0" y="16"/>
                </a:cxn>
                <a:cxn ang="0">
                  <a:pos x="2" y="22"/>
                </a:cxn>
                <a:cxn ang="0">
                  <a:pos x="11" y="33"/>
                </a:cxn>
                <a:cxn ang="0">
                  <a:pos x="25" y="51"/>
                </a:cxn>
                <a:cxn ang="0">
                  <a:pos x="71" y="101"/>
                </a:cxn>
                <a:cxn ang="0">
                  <a:pos x="103" y="136"/>
                </a:cxn>
                <a:cxn ang="0">
                  <a:pos x="130" y="173"/>
                </a:cxn>
                <a:cxn ang="0">
                  <a:pos x="143" y="179"/>
                </a:cxn>
                <a:cxn ang="0">
                  <a:pos x="162" y="186"/>
                </a:cxn>
                <a:cxn ang="0">
                  <a:pos x="177" y="187"/>
                </a:cxn>
                <a:cxn ang="0">
                  <a:pos x="185" y="187"/>
                </a:cxn>
                <a:cxn ang="0">
                  <a:pos x="203" y="193"/>
                </a:cxn>
                <a:cxn ang="0">
                  <a:pos x="234" y="201"/>
                </a:cxn>
                <a:cxn ang="0">
                  <a:pos x="252" y="210"/>
                </a:cxn>
                <a:cxn ang="0">
                  <a:pos x="258" y="216"/>
                </a:cxn>
                <a:cxn ang="0">
                  <a:pos x="267" y="218"/>
                </a:cxn>
                <a:cxn ang="0">
                  <a:pos x="273" y="223"/>
                </a:cxn>
                <a:cxn ang="0">
                  <a:pos x="280" y="225"/>
                </a:cxn>
                <a:cxn ang="0">
                  <a:pos x="285" y="223"/>
                </a:cxn>
                <a:cxn ang="0">
                  <a:pos x="284" y="206"/>
                </a:cxn>
                <a:cxn ang="0">
                  <a:pos x="272" y="184"/>
                </a:cxn>
                <a:cxn ang="0">
                  <a:pos x="245" y="145"/>
                </a:cxn>
                <a:cxn ang="0">
                  <a:pos x="199" y="90"/>
                </a:cxn>
                <a:cxn ang="0">
                  <a:pos x="167" y="51"/>
                </a:cxn>
                <a:cxn ang="0">
                  <a:pos x="154" y="40"/>
                </a:cxn>
                <a:cxn ang="0">
                  <a:pos x="122" y="23"/>
                </a:cxn>
                <a:cxn ang="0">
                  <a:pos x="106" y="17"/>
                </a:cxn>
                <a:cxn ang="0">
                  <a:pos x="80" y="10"/>
                </a:cxn>
                <a:cxn ang="0">
                  <a:pos x="41" y="1"/>
                </a:cxn>
                <a:cxn ang="0">
                  <a:pos x="21" y="1"/>
                </a:cxn>
                <a:cxn ang="0">
                  <a:pos x="9" y="5"/>
                </a:cxn>
                <a:cxn ang="0">
                  <a:pos x="2" y="9"/>
                </a:cxn>
              </a:cxnLst>
              <a:rect l="0" t="0" r="r" b="b"/>
              <a:pathLst>
                <a:path w="285" h="225">
                  <a:moveTo>
                    <a:pt x="2" y="9"/>
                  </a:moveTo>
                  <a:lnTo>
                    <a:pt x="2" y="9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2" y="22"/>
                  </a:lnTo>
                  <a:lnTo>
                    <a:pt x="6" y="28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25" y="51"/>
                  </a:lnTo>
                  <a:lnTo>
                    <a:pt x="39" y="68"/>
                  </a:lnTo>
                  <a:lnTo>
                    <a:pt x="71" y="101"/>
                  </a:lnTo>
                  <a:lnTo>
                    <a:pt x="88" y="118"/>
                  </a:lnTo>
                  <a:lnTo>
                    <a:pt x="103" y="136"/>
                  </a:lnTo>
                  <a:lnTo>
                    <a:pt x="117" y="154"/>
                  </a:lnTo>
                  <a:lnTo>
                    <a:pt x="130" y="173"/>
                  </a:lnTo>
                  <a:lnTo>
                    <a:pt x="130" y="173"/>
                  </a:lnTo>
                  <a:lnTo>
                    <a:pt x="143" y="179"/>
                  </a:lnTo>
                  <a:lnTo>
                    <a:pt x="156" y="184"/>
                  </a:lnTo>
                  <a:lnTo>
                    <a:pt x="162" y="186"/>
                  </a:lnTo>
                  <a:lnTo>
                    <a:pt x="170" y="187"/>
                  </a:lnTo>
                  <a:lnTo>
                    <a:pt x="177" y="187"/>
                  </a:lnTo>
                  <a:lnTo>
                    <a:pt x="185" y="187"/>
                  </a:lnTo>
                  <a:lnTo>
                    <a:pt x="185" y="187"/>
                  </a:lnTo>
                  <a:lnTo>
                    <a:pt x="194" y="191"/>
                  </a:lnTo>
                  <a:lnTo>
                    <a:pt x="203" y="193"/>
                  </a:lnTo>
                  <a:lnTo>
                    <a:pt x="225" y="198"/>
                  </a:lnTo>
                  <a:lnTo>
                    <a:pt x="234" y="201"/>
                  </a:lnTo>
                  <a:lnTo>
                    <a:pt x="244" y="205"/>
                  </a:lnTo>
                  <a:lnTo>
                    <a:pt x="252" y="210"/>
                  </a:lnTo>
                  <a:lnTo>
                    <a:pt x="258" y="216"/>
                  </a:lnTo>
                  <a:lnTo>
                    <a:pt x="258" y="216"/>
                  </a:lnTo>
                  <a:lnTo>
                    <a:pt x="263" y="216"/>
                  </a:lnTo>
                  <a:lnTo>
                    <a:pt x="267" y="218"/>
                  </a:lnTo>
                  <a:lnTo>
                    <a:pt x="271" y="222"/>
                  </a:lnTo>
                  <a:lnTo>
                    <a:pt x="273" y="223"/>
                  </a:lnTo>
                  <a:lnTo>
                    <a:pt x="277" y="224"/>
                  </a:lnTo>
                  <a:lnTo>
                    <a:pt x="280" y="225"/>
                  </a:lnTo>
                  <a:lnTo>
                    <a:pt x="285" y="223"/>
                  </a:lnTo>
                  <a:lnTo>
                    <a:pt x="285" y="223"/>
                  </a:lnTo>
                  <a:lnTo>
                    <a:pt x="285" y="215"/>
                  </a:lnTo>
                  <a:lnTo>
                    <a:pt x="284" y="206"/>
                  </a:lnTo>
                  <a:lnTo>
                    <a:pt x="284" y="206"/>
                  </a:lnTo>
                  <a:lnTo>
                    <a:pt x="272" y="184"/>
                  </a:lnTo>
                  <a:lnTo>
                    <a:pt x="259" y="164"/>
                  </a:lnTo>
                  <a:lnTo>
                    <a:pt x="245" y="145"/>
                  </a:lnTo>
                  <a:lnTo>
                    <a:pt x="231" y="126"/>
                  </a:lnTo>
                  <a:lnTo>
                    <a:pt x="199" y="90"/>
                  </a:lnTo>
                  <a:lnTo>
                    <a:pt x="183" y="71"/>
                  </a:lnTo>
                  <a:lnTo>
                    <a:pt x="167" y="51"/>
                  </a:lnTo>
                  <a:lnTo>
                    <a:pt x="167" y="51"/>
                  </a:lnTo>
                  <a:lnTo>
                    <a:pt x="154" y="40"/>
                  </a:lnTo>
                  <a:lnTo>
                    <a:pt x="139" y="31"/>
                  </a:lnTo>
                  <a:lnTo>
                    <a:pt x="122" y="23"/>
                  </a:lnTo>
                  <a:lnTo>
                    <a:pt x="106" y="17"/>
                  </a:lnTo>
                  <a:lnTo>
                    <a:pt x="106" y="17"/>
                  </a:lnTo>
                  <a:lnTo>
                    <a:pt x="93" y="14"/>
                  </a:lnTo>
                  <a:lnTo>
                    <a:pt x="80" y="10"/>
                  </a:lnTo>
                  <a:lnTo>
                    <a:pt x="53" y="3"/>
                  </a:lnTo>
                  <a:lnTo>
                    <a:pt x="41" y="1"/>
                  </a:lnTo>
                  <a:lnTo>
                    <a:pt x="28" y="0"/>
                  </a:lnTo>
                  <a:lnTo>
                    <a:pt x="21" y="1"/>
                  </a:lnTo>
                  <a:lnTo>
                    <a:pt x="15" y="3"/>
                  </a:lnTo>
                  <a:lnTo>
                    <a:pt x="9" y="5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45" name="Freeform 65"/>
            <p:cNvSpPr>
              <a:spLocks/>
            </p:cNvSpPr>
            <p:nvPr userDrawn="1"/>
          </p:nvSpPr>
          <p:spPr bwMode="auto">
            <a:xfrm>
              <a:off x="3139" y="871"/>
              <a:ext cx="12" cy="17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3" y="14"/>
                </a:cxn>
                <a:cxn ang="0">
                  <a:pos x="6" y="16"/>
                </a:cxn>
                <a:cxn ang="0">
                  <a:pos x="8" y="17"/>
                </a:cxn>
                <a:cxn ang="0">
                  <a:pos x="12" y="17"/>
                </a:cxn>
                <a:cxn ang="0">
                  <a:pos x="12" y="17"/>
                </a:cxn>
                <a:cxn ang="0">
                  <a:pos x="8" y="17"/>
                </a:cxn>
                <a:cxn ang="0">
                  <a:pos x="6" y="16"/>
                </a:cxn>
                <a:cxn ang="0">
                  <a:pos x="3" y="14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12" h="17">
                  <a:moveTo>
                    <a:pt x="0" y="1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3" y="14"/>
                  </a:lnTo>
                  <a:lnTo>
                    <a:pt x="6" y="16"/>
                  </a:lnTo>
                  <a:lnTo>
                    <a:pt x="8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8" y="17"/>
                  </a:lnTo>
                  <a:lnTo>
                    <a:pt x="6" y="16"/>
                  </a:lnTo>
                  <a:lnTo>
                    <a:pt x="3" y="14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46" name="Freeform 66"/>
            <p:cNvSpPr>
              <a:spLocks/>
            </p:cNvSpPr>
            <p:nvPr userDrawn="1"/>
          </p:nvSpPr>
          <p:spPr bwMode="auto">
            <a:xfrm>
              <a:off x="3068" y="872"/>
              <a:ext cx="11" cy="2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1" y="20"/>
                </a:cxn>
                <a:cxn ang="0">
                  <a:pos x="5" y="23"/>
                </a:cxn>
                <a:cxn ang="0">
                  <a:pos x="11" y="25"/>
                </a:cxn>
                <a:cxn ang="0">
                  <a:pos x="11" y="25"/>
                </a:cxn>
                <a:cxn ang="0">
                  <a:pos x="5" y="23"/>
                </a:cxn>
                <a:cxn ang="0">
                  <a:pos x="1" y="20"/>
                </a:cxn>
                <a:cxn ang="0">
                  <a:pos x="0" y="15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11" h="25">
                  <a:moveTo>
                    <a:pt x="0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5"/>
                  </a:lnTo>
                  <a:lnTo>
                    <a:pt x="1" y="20"/>
                  </a:lnTo>
                  <a:lnTo>
                    <a:pt x="5" y="23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5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47" name="Freeform 67"/>
            <p:cNvSpPr>
              <a:spLocks/>
            </p:cNvSpPr>
            <p:nvPr userDrawn="1"/>
          </p:nvSpPr>
          <p:spPr bwMode="auto">
            <a:xfrm>
              <a:off x="2652" y="904"/>
              <a:ext cx="1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6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2">
                  <a:moveTo>
                    <a:pt x="0" y="0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48" name="Freeform 68"/>
            <p:cNvSpPr>
              <a:spLocks/>
            </p:cNvSpPr>
            <p:nvPr userDrawn="1"/>
          </p:nvSpPr>
          <p:spPr bwMode="auto">
            <a:xfrm>
              <a:off x="2577" y="917"/>
              <a:ext cx="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lnTo>
                    <a:pt x="0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49" name="Freeform 69"/>
            <p:cNvSpPr>
              <a:spLocks/>
            </p:cNvSpPr>
            <p:nvPr userDrawn="1"/>
          </p:nvSpPr>
          <p:spPr bwMode="auto">
            <a:xfrm>
              <a:off x="1597" y="892"/>
              <a:ext cx="135" cy="309"/>
            </a:xfrm>
            <a:custGeom>
              <a:avLst/>
              <a:gdLst/>
              <a:ahLst/>
              <a:cxnLst>
                <a:cxn ang="0">
                  <a:pos x="28" y="308"/>
                </a:cxn>
                <a:cxn ang="0">
                  <a:pos x="28" y="308"/>
                </a:cxn>
                <a:cxn ang="0">
                  <a:pos x="31" y="309"/>
                </a:cxn>
                <a:cxn ang="0">
                  <a:pos x="35" y="309"/>
                </a:cxn>
                <a:cxn ang="0">
                  <a:pos x="39" y="308"/>
                </a:cxn>
                <a:cxn ang="0">
                  <a:pos x="43" y="305"/>
                </a:cxn>
                <a:cxn ang="0">
                  <a:pos x="97" y="213"/>
                </a:cxn>
                <a:cxn ang="0">
                  <a:pos x="97" y="213"/>
                </a:cxn>
                <a:cxn ang="0">
                  <a:pos x="108" y="197"/>
                </a:cxn>
                <a:cxn ang="0">
                  <a:pos x="120" y="180"/>
                </a:cxn>
                <a:cxn ang="0">
                  <a:pos x="125" y="172"/>
                </a:cxn>
                <a:cxn ang="0">
                  <a:pos x="130" y="163"/>
                </a:cxn>
                <a:cxn ang="0">
                  <a:pos x="133" y="153"/>
                </a:cxn>
                <a:cxn ang="0">
                  <a:pos x="135" y="144"/>
                </a:cxn>
                <a:cxn ang="0">
                  <a:pos x="135" y="144"/>
                </a:cxn>
                <a:cxn ang="0">
                  <a:pos x="133" y="108"/>
                </a:cxn>
                <a:cxn ang="0">
                  <a:pos x="131" y="73"/>
                </a:cxn>
                <a:cxn ang="0">
                  <a:pos x="130" y="2"/>
                </a:cxn>
                <a:cxn ang="0">
                  <a:pos x="125" y="0"/>
                </a:cxn>
                <a:cxn ang="0">
                  <a:pos x="125" y="0"/>
                </a:cxn>
                <a:cxn ang="0">
                  <a:pos x="113" y="9"/>
                </a:cxn>
                <a:cxn ang="0">
                  <a:pos x="102" y="19"/>
                </a:cxn>
                <a:cxn ang="0">
                  <a:pos x="83" y="39"/>
                </a:cxn>
                <a:cxn ang="0">
                  <a:pos x="65" y="62"/>
                </a:cxn>
                <a:cxn ang="0">
                  <a:pos x="46" y="85"/>
                </a:cxn>
                <a:cxn ang="0">
                  <a:pos x="46" y="85"/>
                </a:cxn>
                <a:cxn ang="0">
                  <a:pos x="39" y="99"/>
                </a:cxn>
                <a:cxn ang="0">
                  <a:pos x="31" y="112"/>
                </a:cxn>
                <a:cxn ang="0">
                  <a:pos x="16" y="137"/>
                </a:cxn>
                <a:cxn ang="0">
                  <a:pos x="8" y="149"/>
                </a:cxn>
                <a:cxn ang="0">
                  <a:pos x="3" y="163"/>
                </a:cxn>
                <a:cxn ang="0">
                  <a:pos x="0" y="179"/>
                </a:cxn>
                <a:cxn ang="0">
                  <a:pos x="0" y="186"/>
                </a:cxn>
                <a:cxn ang="0">
                  <a:pos x="0" y="195"/>
                </a:cxn>
                <a:cxn ang="0">
                  <a:pos x="0" y="195"/>
                </a:cxn>
                <a:cxn ang="0">
                  <a:pos x="11" y="253"/>
                </a:cxn>
                <a:cxn ang="0">
                  <a:pos x="19" y="281"/>
                </a:cxn>
                <a:cxn ang="0">
                  <a:pos x="28" y="308"/>
                </a:cxn>
                <a:cxn ang="0">
                  <a:pos x="28" y="308"/>
                </a:cxn>
              </a:cxnLst>
              <a:rect l="0" t="0" r="r" b="b"/>
              <a:pathLst>
                <a:path w="135" h="309">
                  <a:moveTo>
                    <a:pt x="28" y="308"/>
                  </a:moveTo>
                  <a:lnTo>
                    <a:pt x="28" y="308"/>
                  </a:lnTo>
                  <a:lnTo>
                    <a:pt x="31" y="309"/>
                  </a:lnTo>
                  <a:lnTo>
                    <a:pt x="35" y="309"/>
                  </a:lnTo>
                  <a:lnTo>
                    <a:pt x="39" y="308"/>
                  </a:lnTo>
                  <a:lnTo>
                    <a:pt x="43" y="305"/>
                  </a:lnTo>
                  <a:lnTo>
                    <a:pt x="97" y="213"/>
                  </a:lnTo>
                  <a:lnTo>
                    <a:pt x="97" y="213"/>
                  </a:lnTo>
                  <a:lnTo>
                    <a:pt x="108" y="197"/>
                  </a:lnTo>
                  <a:lnTo>
                    <a:pt x="120" y="180"/>
                  </a:lnTo>
                  <a:lnTo>
                    <a:pt x="125" y="172"/>
                  </a:lnTo>
                  <a:lnTo>
                    <a:pt x="130" y="163"/>
                  </a:lnTo>
                  <a:lnTo>
                    <a:pt x="133" y="153"/>
                  </a:lnTo>
                  <a:lnTo>
                    <a:pt x="135" y="144"/>
                  </a:lnTo>
                  <a:lnTo>
                    <a:pt x="135" y="144"/>
                  </a:lnTo>
                  <a:lnTo>
                    <a:pt x="133" y="108"/>
                  </a:lnTo>
                  <a:lnTo>
                    <a:pt x="131" y="73"/>
                  </a:lnTo>
                  <a:lnTo>
                    <a:pt x="130" y="2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13" y="9"/>
                  </a:lnTo>
                  <a:lnTo>
                    <a:pt x="102" y="19"/>
                  </a:lnTo>
                  <a:lnTo>
                    <a:pt x="83" y="39"/>
                  </a:lnTo>
                  <a:lnTo>
                    <a:pt x="65" y="62"/>
                  </a:lnTo>
                  <a:lnTo>
                    <a:pt x="46" y="85"/>
                  </a:lnTo>
                  <a:lnTo>
                    <a:pt x="46" y="85"/>
                  </a:lnTo>
                  <a:lnTo>
                    <a:pt x="39" y="99"/>
                  </a:lnTo>
                  <a:lnTo>
                    <a:pt x="31" y="112"/>
                  </a:lnTo>
                  <a:lnTo>
                    <a:pt x="16" y="137"/>
                  </a:lnTo>
                  <a:lnTo>
                    <a:pt x="8" y="149"/>
                  </a:lnTo>
                  <a:lnTo>
                    <a:pt x="3" y="163"/>
                  </a:lnTo>
                  <a:lnTo>
                    <a:pt x="0" y="179"/>
                  </a:lnTo>
                  <a:lnTo>
                    <a:pt x="0" y="186"/>
                  </a:lnTo>
                  <a:lnTo>
                    <a:pt x="0" y="195"/>
                  </a:lnTo>
                  <a:lnTo>
                    <a:pt x="0" y="195"/>
                  </a:lnTo>
                  <a:lnTo>
                    <a:pt x="11" y="253"/>
                  </a:lnTo>
                  <a:lnTo>
                    <a:pt x="19" y="281"/>
                  </a:lnTo>
                  <a:lnTo>
                    <a:pt x="28" y="308"/>
                  </a:lnTo>
                  <a:lnTo>
                    <a:pt x="28" y="308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50" name="Freeform 70"/>
            <p:cNvSpPr>
              <a:spLocks noEditPoints="1"/>
            </p:cNvSpPr>
            <p:nvPr userDrawn="1"/>
          </p:nvSpPr>
          <p:spPr bwMode="auto">
            <a:xfrm>
              <a:off x="4771" y="925"/>
              <a:ext cx="258" cy="229"/>
            </a:xfrm>
            <a:custGeom>
              <a:avLst/>
              <a:gdLst/>
              <a:ahLst/>
              <a:cxnLst>
                <a:cxn ang="0">
                  <a:pos x="203" y="9"/>
                </a:cxn>
                <a:cxn ang="0">
                  <a:pos x="83" y="56"/>
                </a:cxn>
                <a:cxn ang="0">
                  <a:pos x="33" y="72"/>
                </a:cxn>
                <a:cxn ang="0">
                  <a:pos x="10" y="68"/>
                </a:cxn>
                <a:cxn ang="0">
                  <a:pos x="2" y="69"/>
                </a:cxn>
                <a:cxn ang="0">
                  <a:pos x="1" y="79"/>
                </a:cxn>
                <a:cxn ang="0">
                  <a:pos x="7" y="91"/>
                </a:cxn>
                <a:cxn ang="0">
                  <a:pos x="27" y="106"/>
                </a:cxn>
                <a:cxn ang="0">
                  <a:pos x="37" y="111"/>
                </a:cxn>
                <a:cxn ang="0">
                  <a:pos x="45" y="104"/>
                </a:cxn>
                <a:cxn ang="0">
                  <a:pos x="51" y="100"/>
                </a:cxn>
                <a:cxn ang="0">
                  <a:pos x="66" y="86"/>
                </a:cxn>
                <a:cxn ang="0">
                  <a:pos x="77" y="88"/>
                </a:cxn>
                <a:cxn ang="0">
                  <a:pos x="101" y="111"/>
                </a:cxn>
                <a:cxn ang="0">
                  <a:pos x="111" y="125"/>
                </a:cxn>
                <a:cxn ang="0">
                  <a:pos x="115" y="144"/>
                </a:cxn>
                <a:cxn ang="0">
                  <a:pos x="111" y="151"/>
                </a:cxn>
                <a:cxn ang="0">
                  <a:pos x="98" y="164"/>
                </a:cxn>
                <a:cxn ang="0">
                  <a:pos x="92" y="166"/>
                </a:cxn>
                <a:cxn ang="0">
                  <a:pos x="89" y="179"/>
                </a:cxn>
                <a:cxn ang="0">
                  <a:pos x="94" y="187"/>
                </a:cxn>
                <a:cxn ang="0">
                  <a:pos x="105" y="208"/>
                </a:cxn>
                <a:cxn ang="0">
                  <a:pos x="111" y="215"/>
                </a:cxn>
                <a:cxn ang="0">
                  <a:pos x="119" y="224"/>
                </a:cxn>
                <a:cxn ang="0">
                  <a:pos x="125" y="229"/>
                </a:cxn>
                <a:cxn ang="0">
                  <a:pos x="133" y="226"/>
                </a:cxn>
                <a:cxn ang="0">
                  <a:pos x="144" y="205"/>
                </a:cxn>
                <a:cxn ang="0">
                  <a:pos x="160" y="174"/>
                </a:cxn>
                <a:cxn ang="0">
                  <a:pos x="231" y="75"/>
                </a:cxn>
                <a:cxn ang="0">
                  <a:pos x="258" y="33"/>
                </a:cxn>
                <a:cxn ang="0">
                  <a:pos x="252" y="14"/>
                </a:cxn>
                <a:cxn ang="0">
                  <a:pos x="242" y="5"/>
                </a:cxn>
                <a:cxn ang="0">
                  <a:pos x="233" y="0"/>
                </a:cxn>
                <a:cxn ang="0">
                  <a:pos x="139" y="111"/>
                </a:cxn>
                <a:cxn ang="0">
                  <a:pos x="129" y="109"/>
                </a:cxn>
                <a:cxn ang="0">
                  <a:pos x="116" y="92"/>
                </a:cxn>
                <a:cxn ang="0">
                  <a:pos x="110" y="84"/>
                </a:cxn>
                <a:cxn ang="0">
                  <a:pos x="111" y="69"/>
                </a:cxn>
                <a:cxn ang="0">
                  <a:pos x="132" y="61"/>
                </a:cxn>
                <a:cxn ang="0">
                  <a:pos x="149" y="55"/>
                </a:cxn>
                <a:cxn ang="0">
                  <a:pos x="192" y="43"/>
                </a:cxn>
                <a:cxn ang="0">
                  <a:pos x="180" y="63"/>
                </a:cxn>
                <a:cxn ang="0">
                  <a:pos x="139" y="111"/>
                </a:cxn>
              </a:cxnLst>
              <a:rect l="0" t="0" r="r" b="b"/>
              <a:pathLst>
                <a:path w="258" h="229">
                  <a:moveTo>
                    <a:pt x="228" y="1"/>
                  </a:moveTo>
                  <a:lnTo>
                    <a:pt x="228" y="1"/>
                  </a:lnTo>
                  <a:lnTo>
                    <a:pt x="203" y="9"/>
                  </a:lnTo>
                  <a:lnTo>
                    <a:pt x="179" y="18"/>
                  </a:lnTo>
                  <a:lnTo>
                    <a:pt x="130" y="37"/>
                  </a:lnTo>
                  <a:lnTo>
                    <a:pt x="83" y="56"/>
                  </a:lnTo>
                  <a:lnTo>
                    <a:pt x="57" y="64"/>
                  </a:lnTo>
                  <a:lnTo>
                    <a:pt x="33" y="72"/>
                  </a:lnTo>
                  <a:lnTo>
                    <a:pt x="33" y="72"/>
                  </a:lnTo>
                  <a:lnTo>
                    <a:pt x="24" y="70"/>
                  </a:lnTo>
                  <a:lnTo>
                    <a:pt x="18" y="69"/>
                  </a:lnTo>
                  <a:lnTo>
                    <a:pt x="10" y="68"/>
                  </a:lnTo>
                  <a:lnTo>
                    <a:pt x="6" y="68"/>
                  </a:lnTo>
                  <a:lnTo>
                    <a:pt x="2" y="69"/>
                  </a:lnTo>
                  <a:lnTo>
                    <a:pt x="2" y="69"/>
                  </a:lnTo>
                  <a:lnTo>
                    <a:pt x="1" y="72"/>
                  </a:lnTo>
                  <a:lnTo>
                    <a:pt x="0" y="74"/>
                  </a:lnTo>
                  <a:lnTo>
                    <a:pt x="1" y="79"/>
                  </a:lnTo>
                  <a:lnTo>
                    <a:pt x="4" y="86"/>
                  </a:lnTo>
                  <a:lnTo>
                    <a:pt x="7" y="91"/>
                  </a:lnTo>
                  <a:lnTo>
                    <a:pt x="7" y="91"/>
                  </a:lnTo>
                  <a:lnTo>
                    <a:pt x="14" y="96"/>
                  </a:lnTo>
                  <a:lnTo>
                    <a:pt x="20" y="101"/>
                  </a:lnTo>
                  <a:lnTo>
                    <a:pt x="27" y="106"/>
                  </a:lnTo>
                  <a:lnTo>
                    <a:pt x="33" y="111"/>
                  </a:lnTo>
                  <a:lnTo>
                    <a:pt x="33" y="111"/>
                  </a:lnTo>
                  <a:lnTo>
                    <a:pt x="37" y="111"/>
                  </a:lnTo>
                  <a:lnTo>
                    <a:pt x="41" y="110"/>
                  </a:lnTo>
                  <a:lnTo>
                    <a:pt x="43" y="107"/>
                  </a:lnTo>
                  <a:lnTo>
                    <a:pt x="45" y="104"/>
                  </a:lnTo>
                  <a:lnTo>
                    <a:pt x="45" y="104"/>
                  </a:lnTo>
                  <a:lnTo>
                    <a:pt x="48" y="102"/>
                  </a:lnTo>
                  <a:lnTo>
                    <a:pt x="51" y="100"/>
                  </a:lnTo>
                  <a:lnTo>
                    <a:pt x="56" y="93"/>
                  </a:lnTo>
                  <a:lnTo>
                    <a:pt x="62" y="87"/>
                  </a:lnTo>
                  <a:lnTo>
                    <a:pt x="66" y="86"/>
                  </a:lnTo>
                  <a:lnTo>
                    <a:pt x="71" y="84"/>
                  </a:lnTo>
                  <a:lnTo>
                    <a:pt x="71" y="84"/>
                  </a:lnTo>
                  <a:lnTo>
                    <a:pt x="77" y="88"/>
                  </a:lnTo>
                  <a:lnTo>
                    <a:pt x="83" y="92"/>
                  </a:lnTo>
                  <a:lnTo>
                    <a:pt x="92" y="101"/>
                  </a:lnTo>
                  <a:lnTo>
                    <a:pt x="101" y="111"/>
                  </a:lnTo>
                  <a:lnTo>
                    <a:pt x="111" y="121"/>
                  </a:lnTo>
                  <a:lnTo>
                    <a:pt x="111" y="121"/>
                  </a:lnTo>
                  <a:lnTo>
                    <a:pt x="111" y="125"/>
                  </a:lnTo>
                  <a:lnTo>
                    <a:pt x="111" y="129"/>
                  </a:lnTo>
                  <a:lnTo>
                    <a:pt x="114" y="137"/>
                  </a:lnTo>
                  <a:lnTo>
                    <a:pt x="115" y="144"/>
                  </a:lnTo>
                  <a:lnTo>
                    <a:pt x="114" y="148"/>
                  </a:lnTo>
                  <a:lnTo>
                    <a:pt x="111" y="151"/>
                  </a:lnTo>
                  <a:lnTo>
                    <a:pt x="111" y="151"/>
                  </a:lnTo>
                  <a:lnTo>
                    <a:pt x="106" y="156"/>
                  </a:lnTo>
                  <a:lnTo>
                    <a:pt x="102" y="161"/>
                  </a:lnTo>
                  <a:lnTo>
                    <a:pt x="98" y="164"/>
                  </a:lnTo>
                  <a:lnTo>
                    <a:pt x="96" y="165"/>
                  </a:lnTo>
                  <a:lnTo>
                    <a:pt x="92" y="166"/>
                  </a:lnTo>
                  <a:lnTo>
                    <a:pt x="92" y="166"/>
                  </a:lnTo>
                  <a:lnTo>
                    <a:pt x="89" y="170"/>
                  </a:lnTo>
                  <a:lnTo>
                    <a:pt x="88" y="174"/>
                  </a:lnTo>
                  <a:lnTo>
                    <a:pt x="89" y="179"/>
                  </a:lnTo>
                  <a:lnTo>
                    <a:pt x="91" y="183"/>
                  </a:lnTo>
                  <a:lnTo>
                    <a:pt x="91" y="183"/>
                  </a:lnTo>
                  <a:lnTo>
                    <a:pt x="94" y="187"/>
                  </a:lnTo>
                  <a:lnTo>
                    <a:pt x="97" y="190"/>
                  </a:lnTo>
                  <a:lnTo>
                    <a:pt x="101" y="199"/>
                  </a:lnTo>
                  <a:lnTo>
                    <a:pt x="105" y="208"/>
                  </a:lnTo>
                  <a:lnTo>
                    <a:pt x="107" y="212"/>
                  </a:lnTo>
                  <a:lnTo>
                    <a:pt x="111" y="215"/>
                  </a:lnTo>
                  <a:lnTo>
                    <a:pt x="111" y="215"/>
                  </a:lnTo>
                  <a:lnTo>
                    <a:pt x="115" y="216"/>
                  </a:lnTo>
                  <a:lnTo>
                    <a:pt x="116" y="219"/>
                  </a:lnTo>
                  <a:lnTo>
                    <a:pt x="119" y="224"/>
                  </a:lnTo>
                  <a:lnTo>
                    <a:pt x="121" y="226"/>
                  </a:lnTo>
                  <a:lnTo>
                    <a:pt x="123" y="229"/>
                  </a:lnTo>
                  <a:lnTo>
                    <a:pt x="125" y="229"/>
                  </a:lnTo>
                  <a:lnTo>
                    <a:pt x="129" y="229"/>
                  </a:lnTo>
                  <a:lnTo>
                    <a:pt x="129" y="229"/>
                  </a:lnTo>
                  <a:lnTo>
                    <a:pt x="133" y="226"/>
                  </a:lnTo>
                  <a:lnTo>
                    <a:pt x="137" y="222"/>
                  </a:lnTo>
                  <a:lnTo>
                    <a:pt x="142" y="215"/>
                  </a:lnTo>
                  <a:lnTo>
                    <a:pt x="144" y="205"/>
                  </a:lnTo>
                  <a:lnTo>
                    <a:pt x="146" y="196"/>
                  </a:lnTo>
                  <a:lnTo>
                    <a:pt x="146" y="196"/>
                  </a:lnTo>
                  <a:lnTo>
                    <a:pt x="160" y="174"/>
                  </a:lnTo>
                  <a:lnTo>
                    <a:pt x="174" y="153"/>
                  </a:lnTo>
                  <a:lnTo>
                    <a:pt x="203" y="115"/>
                  </a:lnTo>
                  <a:lnTo>
                    <a:pt x="231" y="75"/>
                  </a:lnTo>
                  <a:lnTo>
                    <a:pt x="245" y="55"/>
                  </a:lnTo>
                  <a:lnTo>
                    <a:pt x="258" y="33"/>
                  </a:lnTo>
                  <a:lnTo>
                    <a:pt x="258" y="33"/>
                  </a:lnTo>
                  <a:lnTo>
                    <a:pt x="256" y="23"/>
                  </a:lnTo>
                  <a:lnTo>
                    <a:pt x="252" y="14"/>
                  </a:lnTo>
                  <a:lnTo>
                    <a:pt x="252" y="14"/>
                  </a:lnTo>
                  <a:lnTo>
                    <a:pt x="248" y="13"/>
                  </a:lnTo>
                  <a:lnTo>
                    <a:pt x="245" y="10"/>
                  </a:lnTo>
                  <a:lnTo>
                    <a:pt x="242" y="5"/>
                  </a:lnTo>
                  <a:lnTo>
                    <a:pt x="239" y="2"/>
                  </a:lnTo>
                  <a:lnTo>
                    <a:pt x="235" y="1"/>
                  </a:lnTo>
                  <a:lnTo>
                    <a:pt x="233" y="0"/>
                  </a:lnTo>
                  <a:lnTo>
                    <a:pt x="228" y="1"/>
                  </a:lnTo>
                  <a:lnTo>
                    <a:pt x="228" y="1"/>
                  </a:lnTo>
                  <a:close/>
                  <a:moveTo>
                    <a:pt x="139" y="111"/>
                  </a:moveTo>
                  <a:lnTo>
                    <a:pt x="139" y="111"/>
                  </a:lnTo>
                  <a:lnTo>
                    <a:pt x="133" y="111"/>
                  </a:lnTo>
                  <a:lnTo>
                    <a:pt x="129" y="109"/>
                  </a:lnTo>
                  <a:lnTo>
                    <a:pt x="125" y="105"/>
                  </a:lnTo>
                  <a:lnTo>
                    <a:pt x="121" y="101"/>
                  </a:lnTo>
                  <a:lnTo>
                    <a:pt x="116" y="92"/>
                  </a:lnTo>
                  <a:lnTo>
                    <a:pt x="114" y="88"/>
                  </a:lnTo>
                  <a:lnTo>
                    <a:pt x="110" y="84"/>
                  </a:lnTo>
                  <a:lnTo>
                    <a:pt x="110" y="84"/>
                  </a:lnTo>
                  <a:lnTo>
                    <a:pt x="107" y="78"/>
                  </a:lnTo>
                  <a:lnTo>
                    <a:pt x="109" y="73"/>
                  </a:lnTo>
                  <a:lnTo>
                    <a:pt x="111" y="69"/>
                  </a:lnTo>
                  <a:lnTo>
                    <a:pt x="116" y="66"/>
                  </a:lnTo>
                  <a:lnTo>
                    <a:pt x="126" y="63"/>
                  </a:lnTo>
                  <a:lnTo>
                    <a:pt x="132" y="61"/>
                  </a:lnTo>
                  <a:lnTo>
                    <a:pt x="135" y="59"/>
                  </a:lnTo>
                  <a:lnTo>
                    <a:pt x="135" y="59"/>
                  </a:lnTo>
                  <a:lnTo>
                    <a:pt x="149" y="55"/>
                  </a:lnTo>
                  <a:lnTo>
                    <a:pt x="164" y="51"/>
                  </a:lnTo>
                  <a:lnTo>
                    <a:pt x="176" y="46"/>
                  </a:lnTo>
                  <a:lnTo>
                    <a:pt x="192" y="43"/>
                  </a:lnTo>
                  <a:lnTo>
                    <a:pt x="192" y="43"/>
                  </a:lnTo>
                  <a:lnTo>
                    <a:pt x="187" y="54"/>
                  </a:lnTo>
                  <a:lnTo>
                    <a:pt x="180" y="63"/>
                  </a:lnTo>
                  <a:lnTo>
                    <a:pt x="167" y="78"/>
                  </a:lnTo>
                  <a:lnTo>
                    <a:pt x="153" y="95"/>
                  </a:lnTo>
                  <a:lnTo>
                    <a:pt x="139" y="111"/>
                  </a:lnTo>
                  <a:lnTo>
                    <a:pt x="139" y="111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51" name="Freeform 71"/>
            <p:cNvSpPr>
              <a:spLocks/>
            </p:cNvSpPr>
            <p:nvPr userDrawn="1"/>
          </p:nvSpPr>
          <p:spPr bwMode="auto">
            <a:xfrm>
              <a:off x="5107" y="961"/>
              <a:ext cx="264" cy="266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0" y="14"/>
                </a:cxn>
                <a:cxn ang="0">
                  <a:pos x="3" y="23"/>
                </a:cxn>
                <a:cxn ang="0">
                  <a:pos x="31" y="60"/>
                </a:cxn>
                <a:cxn ang="0">
                  <a:pos x="58" y="98"/>
                </a:cxn>
                <a:cxn ang="0">
                  <a:pos x="64" y="103"/>
                </a:cxn>
                <a:cxn ang="0">
                  <a:pos x="72" y="119"/>
                </a:cxn>
                <a:cxn ang="0">
                  <a:pos x="74" y="128"/>
                </a:cxn>
                <a:cxn ang="0">
                  <a:pos x="108" y="179"/>
                </a:cxn>
                <a:cxn ang="0">
                  <a:pos x="137" y="215"/>
                </a:cxn>
                <a:cxn ang="0">
                  <a:pos x="149" y="225"/>
                </a:cxn>
                <a:cxn ang="0">
                  <a:pos x="174" y="231"/>
                </a:cxn>
                <a:cxn ang="0">
                  <a:pos x="223" y="252"/>
                </a:cxn>
                <a:cxn ang="0">
                  <a:pos x="246" y="265"/>
                </a:cxn>
                <a:cxn ang="0">
                  <a:pos x="257" y="266"/>
                </a:cxn>
                <a:cxn ang="0">
                  <a:pos x="263" y="263"/>
                </a:cxn>
                <a:cxn ang="0">
                  <a:pos x="264" y="258"/>
                </a:cxn>
                <a:cxn ang="0">
                  <a:pos x="261" y="252"/>
                </a:cxn>
                <a:cxn ang="0">
                  <a:pos x="256" y="231"/>
                </a:cxn>
                <a:cxn ang="0">
                  <a:pos x="250" y="210"/>
                </a:cxn>
                <a:cxn ang="0">
                  <a:pos x="246" y="204"/>
                </a:cxn>
                <a:cxn ang="0">
                  <a:pos x="236" y="192"/>
                </a:cxn>
                <a:cxn ang="0">
                  <a:pos x="228" y="171"/>
                </a:cxn>
                <a:cxn ang="0">
                  <a:pos x="219" y="158"/>
                </a:cxn>
                <a:cxn ang="0">
                  <a:pos x="213" y="152"/>
                </a:cxn>
                <a:cxn ang="0">
                  <a:pos x="202" y="131"/>
                </a:cxn>
                <a:cxn ang="0">
                  <a:pos x="174" y="91"/>
                </a:cxn>
                <a:cxn ang="0">
                  <a:pos x="163" y="70"/>
                </a:cxn>
                <a:cxn ang="0">
                  <a:pos x="149" y="55"/>
                </a:cxn>
                <a:cxn ang="0">
                  <a:pos x="118" y="33"/>
                </a:cxn>
                <a:cxn ang="0">
                  <a:pos x="82" y="16"/>
                </a:cxn>
                <a:cxn ang="0">
                  <a:pos x="44" y="5"/>
                </a:cxn>
                <a:cxn ang="0">
                  <a:pos x="25" y="1"/>
                </a:cxn>
                <a:cxn ang="0">
                  <a:pos x="18" y="2"/>
                </a:cxn>
                <a:cxn ang="0">
                  <a:pos x="8" y="0"/>
                </a:cxn>
                <a:cxn ang="0">
                  <a:pos x="3" y="4"/>
                </a:cxn>
              </a:cxnLst>
              <a:rect l="0" t="0" r="r" b="b"/>
              <a:pathLst>
                <a:path w="264" h="266">
                  <a:moveTo>
                    <a:pt x="3" y="4"/>
                  </a:moveTo>
                  <a:lnTo>
                    <a:pt x="3" y="4"/>
                  </a:lnTo>
                  <a:lnTo>
                    <a:pt x="0" y="9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31" y="60"/>
                  </a:lnTo>
                  <a:lnTo>
                    <a:pt x="45" y="79"/>
                  </a:lnTo>
                  <a:lnTo>
                    <a:pt x="58" y="98"/>
                  </a:lnTo>
                  <a:lnTo>
                    <a:pt x="58" y="98"/>
                  </a:lnTo>
                  <a:lnTo>
                    <a:pt x="64" y="103"/>
                  </a:lnTo>
                  <a:lnTo>
                    <a:pt x="68" y="111"/>
                  </a:lnTo>
                  <a:lnTo>
                    <a:pt x="72" y="119"/>
                  </a:lnTo>
                  <a:lnTo>
                    <a:pt x="74" y="128"/>
                  </a:lnTo>
                  <a:lnTo>
                    <a:pt x="74" y="128"/>
                  </a:lnTo>
                  <a:lnTo>
                    <a:pt x="90" y="153"/>
                  </a:lnTo>
                  <a:lnTo>
                    <a:pt x="108" y="179"/>
                  </a:lnTo>
                  <a:lnTo>
                    <a:pt x="127" y="203"/>
                  </a:lnTo>
                  <a:lnTo>
                    <a:pt x="137" y="215"/>
                  </a:lnTo>
                  <a:lnTo>
                    <a:pt x="149" y="225"/>
                  </a:lnTo>
                  <a:lnTo>
                    <a:pt x="149" y="225"/>
                  </a:lnTo>
                  <a:lnTo>
                    <a:pt x="161" y="227"/>
                  </a:lnTo>
                  <a:lnTo>
                    <a:pt x="174" y="231"/>
                  </a:lnTo>
                  <a:lnTo>
                    <a:pt x="199" y="241"/>
                  </a:lnTo>
                  <a:lnTo>
                    <a:pt x="223" y="252"/>
                  </a:lnTo>
                  <a:lnTo>
                    <a:pt x="246" y="265"/>
                  </a:lnTo>
                  <a:lnTo>
                    <a:pt x="246" y="265"/>
                  </a:lnTo>
                  <a:lnTo>
                    <a:pt x="251" y="266"/>
                  </a:lnTo>
                  <a:lnTo>
                    <a:pt x="257" y="266"/>
                  </a:lnTo>
                  <a:lnTo>
                    <a:pt x="260" y="265"/>
                  </a:lnTo>
                  <a:lnTo>
                    <a:pt x="263" y="263"/>
                  </a:lnTo>
                  <a:lnTo>
                    <a:pt x="264" y="261"/>
                  </a:lnTo>
                  <a:lnTo>
                    <a:pt x="264" y="258"/>
                  </a:lnTo>
                  <a:lnTo>
                    <a:pt x="264" y="258"/>
                  </a:lnTo>
                  <a:lnTo>
                    <a:pt x="261" y="252"/>
                  </a:lnTo>
                  <a:lnTo>
                    <a:pt x="259" y="245"/>
                  </a:lnTo>
                  <a:lnTo>
                    <a:pt x="256" y="231"/>
                  </a:lnTo>
                  <a:lnTo>
                    <a:pt x="252" y="217"/>
                  </a:lnTo>
                  <a:lnTo>
                    <a:pt x="250" y="210"/>
                  </a:lnTo>
                  <a:lnTo>
                    <a:pt x="246" y="204"/>
                  </a:lnTo>
                  <a:lnTo>
                    <a:pt x="246" y="204"/>
                  </a:lnTo>
                  <a:lnTo>
                    <a:pt x="241" y="198"/>
                  </a:lnTo>
                  <a:lnTo>
                    <a:pt x="236" y="192"/>
                  </a:lnTo>
                  <a:lnTo>
                    <a:pt x="231" y="178"/>
                  </a:lnTo>
                  <a:lnTo>
                    <a:pt x="228" y="171"/>
                  </a:lnTo>
                  <a:lnTo>
                    <a:pt x="224" y="165"/>
                  </a:lnTo>
                  <a:lnTo>
                    <a:pt x="219" y="158"/>
                  </a:lnTo>
                  <a:lnTo>
                    <a:pt x="213" y="152"/>
                  </a:lnTo>
                  <a:lnTo>
                    <a:pt x="213" y="152"/>
                  </a:lnTo>
                  <a:lnTo>
                    <a:pt x="208" y="142"/>
                  </a:lnTo>
                  <a:lnTo>
                    <a:pt x="202" y="131"/>
                  </a:lnTo>
                  <a:lnTo>
                    <a:pt x="188" y="111"/>
                  </a:lnTo>
                  <a:lnTo>
                    <a:pt x="174" y="91"/>
                  </a:lnTo>
                  <a:lnTo>
                    <a:pt x="168" y="80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49" y="55"/>
                  </a:lnTo>
                  <a:lnTo>
                    <a:pt x="135" y="43"/>
                  </a:lnTo>
                  <a:lnTo>
                    <a:pt x="118" y="33"/>
                  </a:lnTo>
                  <a:lnTo>
                    <a:pt x="100" y="24"/>
                  </a:lnTo>
                  <a:lnTo>
                    <a:pt x="82" y="16"/>
                  </a:lnTo>
                  <a:lnTo>
                    <a:pt x="64" y="10"/>
                  </a:lnTo>
                  <a:lnTo>
                    <a:pt x="44" y="5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3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52" name="Rectangle 72"/>
            <p:cNvSpPr>
              <a:spLocks noChangeArrowheads="1"/>
            </p:cNvSpPr>
            <p:nvPr userDrawn="1"/>
          </p:nvSpPr>
          <p:spPr bwMode="auto">
            <a:xfrm>
              <a:off x="4084" y="999"/>
              <a:ext cx="2" cy="4"/>
            </a:xfrm>
            <a:prstGeom prst="rect">
              <a:avLst/>
            </a:prstGeom>
            <a:solidFill>
              <a:srgbClr val="FFFFFF">
                <a:alpha val="14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53" name="Freeform 73"/>
            <p:cNvSpPr>
              <a:spLocks noEditPoints="1"/>
            </p:cNvSpPr>
            <p:nvPr userDrawn="1"/>
          </p:nvSpPr>
          <p:spPr bwMode="auto">
            <a:xfrm>
              <a:off x="1737" y="1035"/>
              <a:ext cx="252" cy="252"/>
            </a:xfrm>
            <a:custGeom>
              <a:avLst/>
              <a:gdLst/>
              <a:ahLst/>
              <a:cxnLst>
                <a:cxn ang="0">
                  <a:pos x="28" y="201"/>
                </a:cxn>
                <a:cxn ang="0">
                  <a:pos x="40" y="211"/>
                </a:cxn>
                <a:cxn ang="0">
                  <a:pos x="40" y="216"/>
                </a:cxn>
                <a:cxn ang="0">
                  <a:pos x="57" y="230"/>
                </a:cxn>
                <a:cxn ang="0">
                  <a:pos x="76" y="242"/>
                </a:cxn>
                <a:cxn ang="0">
                  <a:pos x="90" y="247"/>
                </a:cxn>
                <a:cxn ang="0">
                  <a:pos x="123" y="252"/>
                </a:cxn>
                <a:cxn ang="0">
                  <a:pos x="156" y="249"/>
                </a:cxn>
                <a:cxn ang="0">
                  <a:pos x="187" y="240"/>
                </a:cxn>
                <a:cxn ang="0">
                  <a:pos x="200" y="231"/>
                </a:cxn>
                <a:cxn ang="0">
                  <a:pos x="208" y="226"/>
                </a:cxn>
                <a:cxn ang="0">
                  <a:pos x="222" y="210"/>
                </a:cxn>
                <a:cxn ang="0">
                  <a:pos x="229" y="203"/>
                </a:cxn>
                <a:cxn ang="0">
                  <a:pos x="236" y="192"/>
                </a:cxn>
                <a:cxn ang="0">
                  <a:pos x="247" y="166"/>
                </a:cxn>
                <a:cxn ang="0">
                  <a:pos x="252" y="138"/>
                </a:cxn>
                <a:cxn ang="0">
                  <a:pos x="251" y="109"/>
                </a:cxn>
                <a:cxn ang="0">
                  <a:pos x="247" y="96"/>
                </a:cxn>
                <a:cxn ang="0">
                  <a:pos x="246" y="84"/>
                </a:cxn>
                <a:cxn ang="0">
                  <a:pos x="229" y="55"/>
                </a:cxn>
                <a:cxn ang="0">
                  <a:pos x="222" y="45"/>
                </a:cxn>
                <a:cxn ang="0">
                  <a:pos x="204" y="28"/>
                </a:cxn>
                <a:cxn ang="0">
                  <a:pos x="183" y="15"/>
                </a:cxn>
                <a:cxn ang="0">
                  <a:pos x="150" y="2"/>
                </a:cxn>
                <a:cxn ang="0">
                  <a:pos x="118" y="0"/>
                </a:cxn>
                <a:cxn ang="0">
                  <a:pos x="86" y="2"/>
                </a:cxn>
                <a:cxn ang="0">
                  <a:pos x="58" y="11"/>
                </a:cxn>
                <a:cxn ang="0">
                  <a:pos x="46" y="19"/>
                </a:cxn>
                <a:cxn ang="0">
                  <a:pos x="36" y="31"/>
                </a:cxn>
                <a:cxn ang="0">
                  <a:pos x="26" y="46"/>
                </a:cxn>
                <a:cxn ang="0">
                  <a:pos x="9" y="78"/>
                </a:cxn>
                <a:cxn ang="0">
                  <a:pos x="0" y="112"/>
                </a:cxn>
                <a:cxn ang="0">
                  <a:pos x="0" y="129"/>
                </a:cxn>
                <a:cxn ang="0">
                  <a:pos x="4" y="148"/>
                </a:cxn>
                <a:cxn ang="0">
                  <a:pos x="10" y="166"/>
                </a:cxn>
                <a:cxn ang="0">
                  <a:pos x="14" y="175"/>
                </a:cxn>
                <a:cxn ang="0">
                  <a:pos x="25" y="192"/>
                </a:cxn>
                <a:cxn ang="0">
                  <a:pos x="28" y="201"/>
                </a:cxn>
                <a:cxn ang="0">
                  <a:pos x="36" y="89"/>
                </a:cxn>
                <a:cxn ang="0">
                  <a:pos x="51" y="63"/>
                </a:cxn>
                <a:cxn ang="0">
                  <a:pos x="62" y="51"/>
                </a:cxn>
                <a:cxn ang="0">
                  <a:pos x="76" y="45"/>
                </a:cxn>
                <a:cxn ang="0">
                  <a:pos x="126" y="51"/>
                </a:cxn>
                <a:cxn ang="0">
                  <a:pos x="156" y="66"/>
                </a:cxn>
                <a:cxn ang="0">
                  <a:pos x="186" y="87"/>
                </a:cxn>
                <a:cxn ang="0">
                  <a:pos x="204" y="107"/>
                </a:cxn>
                <a:cxn ang="0">
                  <a:pos x="213" y="121"/>
                </a:cxn>
                <a:cxn ang="0">
                  <a:pos x="216" y="139"/>
                </a:cxn>
                <a:cxn ang="0">
                  <a:pos x="218" y="148"/>
                </a:cxn>
                <a:cxn ang="0">
                  <a:pos x="213" y="164"/>
                </a:cxn>
                <a:cxn ang="0">
                  <a:pos x="205" y="178"/>
                </a:cxn>
                <a:cxn ang="0">
                  <a:pos x="192" y="188"/>
                </a:cxn>
                <a:cxn ang="0">
                  <a:pos x="178" y="196"/>
                </a:cxn>
                <a:cxn ang="0">
                  <a:pos x="168" y="198"/>
                </a:cxn>
                <a:cxn ang="0">
                  <a:pos x="146" y="201"/>
                </a:cxn>
                <a:cxn ang="0">
                  <a:pos x="124" y="197"/>
                </a:cxn>
                <a:cxn ang="0">
                  <a:pos x="105" y="189"/>
                </a:cxn>
                <a:cxn ang="0">
                  <a:pos x="96" y="184"/>
                </a:cxn>
                <a:cxn ang="0">
                  <a:pos x="73" y="166"/>
                </a:cxn>
                <a:cxn ang="0">
                  <a:pos x="53" y="144"/>
                </a:cxn>
                <a:cxn ang="0">
                  <a:pos x="39" y="119"/>
                </a:cxn>
                <a:cxn ang="0">
                  <a:pos x="36" y="97"/>
                </a:cxn>
                <a:cxn ang="0">
                  <a:pos x="36" y="89"/>
                </a:cxn>
              </a:cxnLst>
              <a:rect l="0" t="0" r="r" b="b"/>
              <a:pathLst>
                <a:path w="252" h="252">
                  <a:moveTo>
                    <a:pt x="28" y="201"/>
                  </a:moveTo>
                  <a:lnTo>
                    <a:pt x="28" y="201"/>
                  </a:lnTo>
                  <a:lnTo>
                    <a:pt x="36" y="207"/>
                  </a:lnTo>
                  <a:lnTo>
                    <a:pt x="40" y="211"/>
                  </a:lnTo>
                  <a:lnTo>
                    <a:pt x="40" y="214"/>
                  </a:lnTo>
                  <a:lnTo>
                    <a:pt x="40" y="216"/>
                  </a:lnTo>
                  <a:lnTo>
                    <a:pt x="40" y="216"/>
                  </a:lnTo>
                  <a:lnTo>
                    <a:pt x="57" y="230"/>
                  </a:lnTo>
                  <a:lnTo>
                    <a:pt x="65" y="237"/>
                  </a:lnTo>
                  <a:lnTo>
                    <a:pt x="76" y="242"/>
                  </a:lnTo>
                  <a:lnTo>
                    <a:pt x="76" y="242"/>
                  </a:lnTo>
                  <a:lnTo>
                    <a:pt x="90" y="247"/>
                  </a:lnTo>
                  <a:lnTo>
                    <a:pt x="106" y="249"/>
                  </a:lnTo>
                  <a:lnTo>
                    <a:pt x="123" y="252"/>
                  </a:lnTo>
                  <a:lnTo>
                    <a:pt x="140" y="252"/>
                  </a:lnTo>
                  <a:lnTo>
                    <a:pt x="156" y="249"/>
                  </a:lnTo>
                  <a:lnTo>
                    <a:pt x="172" y="246"/>
                  </a:lnTo>
                  <a:lnTo>
                    <a:pt x="187" y="240"/>
                  </a:lnTo>
                  <a:lnTo>
                    <a:pt x="200" y="231"/>
                  </a:lnTo>
                  <a:lnTo>
                    <a:pt x="200" y="231"/>
                  </a:lnTo>
                  <a:lnTo>
                    <a:pt x="204" y="229"/>
                  </a:lnTo>
                  <a:lnTo>
                    <a:pt x="208" y="226"/>
                  </a:lnTo>
                  <a:lnTo>
                    <a:pt x="214" y="217"/>
                  </a:lnTo>
                  <a:lnTo>
                    <a:pt x="222" y="210"/>
                  </a:lnTo>
                  <a:lnTo>
                    <a:pt x="224" y="206"/>
                  </a:lnTo>
                  <a:lnTo>
                    <a:pt x="229" y="203"/>
                  </a:lnTo>
                  <a:lnTo>
                    <a:pt x="229" y="203"/>
                  </a:lnTo>
                  <a:lnTo>
                    <a:pt x="236" y="192"/>
                  </a:lnTo>
                  <a:lnTo>
                    <a:pt x="242" y="179"/>
                  </a:lnTo>
                  <a:lnTo>
                    <a:pt x="247" y="166"/>
                  </a:lnTo>
                  <a:lnTo>
                    <a:pt x="250" y="152"/>
                  </a:lnTo>
                  <a:lnTo>
                    <a:pt x="252" y="138"/>
                  </a:lnTo>
                  <a:lnTo>
                    <a:pt x="252" y="123"/>
                  </a:lnTo>
                  <a:lnTo>
                    <a:pt x="251" y="109"/>
                  </a:lnTo>
                  <a:lnTo>
                    <a:pt x="247" y="96"/>
                  </a:lnTo>
                  <a:lnTo>
                    <a:pt x="247" y="96"/>
                  </a:lnTo>
                  <a:lnTo>
                    <a:pt x="246" y="89"/>
                  </a:lnTo>
                  <a:lnTo>
                    <a:pt x="246" y="84"/>
                  </a:lnTo>
                  <a:lnTo>
                    <a:pt x="241" y="74"/>
                  </a:lnTo>
                  <a:lnTo>
                    <a:pt x="229" y="55"/>
                  </a:lnTo>
                  <a:lnTo>
                    <a:pt x="229" y="55"/>
                  </a:lnTo>
                  <a:lnTo>
                    <a:pt x="222" y="45"/>
                  </a:lnTo>
                  <a:lnTo>
                    <a:pt x="213" y="36"/>
                  </a:lnTo>
                  <a:lnTo>
                    <a:pt x="204" y="28"/>
                  </a:lnTo>
                  <a:lnTo>
                    <a:pt x="193" y="22"/>
                  </a:lnTo>
                  <a:lnTo>
                    <a:pt x="183" y="15"/>
                  </a:lnTo>
                  <a:lnTo>
                    <a:pt x="173" y="10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18" y="0"/>
                  </a:lnTo>
                  <a:lnTo>
                    <a:pt x="101" y="0"/>
                  </a:lnTo>
                  <a:lnTo>
                    <a:pt x="86" y="2"/>
                  </a:lnTo>
                  <a:lnTo>
                    <a:pt x="72" y="6"/>
                  </a:lnTo>
                  <a:lnTo>
                    <a:pt x="58" y="11"/>
                  </a:lnTo>
                  <a:lnTo>
                    <a:pt x="53" y="15"/>
                  </a:lnTo>
                  <a:lnTo>
                    <a:pt x="46" y="19"/>
                  </a:lnTo>
                  <a:lnTo>
                    <a:pt x="41" y="25"/>
                  </a:lnTo>
                  <a:lnTo>
                    <a:pt x="36" y="31"/>
                  </a:lnTo>
                  <a:lnTo>
                    <a:pt x="36" y="31"/>
                  </a:lnTo>
                  <a:lnTo>
                    <a:pt x="26" y="46"/>
                  </a:lnTo>
                  <a:lnTo>
                    <a:pt x="17" y="61"/>
                  </a:lnTo>
                  <a:lnTo>
                    <a:pt x="9" y="78"/>
                  </a:lnTo>
                  <a:lnTo>
                    <a:pt x="4" y="95"/>
                  </a:lnTo>
                  <a:lnTo>
                    <a:pt x="0" y="112"/>
                  </a:lnTo>
                  <a:lnTo>
                    <a:pt x="0" y="120"/>
                  </a:lnTo>
                  <a:lnTo>
                    <a:pt x="0" y="129"/>
                  </a:lnTo>
                  <a:lnTo>
                    <a:pt x="2" y="139"/>
                  </a:lnTo>
                  <a:lnTo>
                    <a:pt x="4" y="148"/>
                  </a:lnTo>
                  <a:lnTo>
                    <a:pt x="7" y="157"/>
                  </a:lnTo>
                  <a:lnTo>
                    <a:pt x="10" y="166"/>
                  </a:lnTo>
                  <a:lnTo>
                    <a:pt x="10" y="166"/>
                  </a:lnTo>
                  <a:lnTo>
                    <a:pt x="14" y="175"/>
                  </a:lnTo>
                  <a:lnTo>
                    <a:pt x="19" y="184"/>
                  </a:lnTo>
                  <a:lnTo>
                    <a:pt x="25" y="192"/>
                  </a:lnTo>
                  <a:lnTo>
                    <a:pt x="28" y="201"/>
                  </a:lnTo>
                  <a:lnTo>
                    <a:pt x="28" y="201"/>
                  </a:lnTo>
                  <a:close/>
                  <a:moveTo>
                    <a:pt x="36" y="89"/>
                  </a:moveTo>
                  <a:lnTo>
                    <a:pt x="36" y="89"/>
                  </a:lnTo>
                  <a:lnTo>
                    <a:pt x="42" y="75"/>
                  </a:lnTo>
                  <a:lnTo>
                    <a:pt x="51" y="63"/>
                  </a:lnTo>
                  <a:lnTo>
                    <a:pt x="55" y="56"/>
                  </a:lnTo>
                  <a:lnTo>
                    <a:pt x="62" y="51"/>
                  </a:lnTo>
                  <a:lnTo>
                    <a:pt x="68" y="47"/>
                  </a:lnTo>
                  <a:lnTo>
                    <a:pt x="76" y="45"/>
                  </a:lnTo>
                  <a:lnTo>
                    <a:pt x="126" y="51"/>
                  </a:lnTo>
                  <a:lnTo>
                    <a:pt x="126" y="51"/>
                  </a:lnTo>
                  <a:lnTo>
                    <a:pt x="141" y="57"/>
                  </a:lnTo>
                  <a:lnTo>
                    <a:pt x="156" y="66"/>
                  </a:lnTo>
                  <a:lnTo>
                    <a:pt x="172" y="75"/>
                  </a:lnTo>
                  <a:lnTo>
                    <a:pt x="186" y="87"/>
                  </a:lnTo>
                  <a:lnTo>
                    <a:pt x="199" y="100"/>
                  </a:lnTo>
                  <a:lnTo>
                    <a:pt x="204" y="107"/>
                  </a:lnTo>
                  <a:lnTo>
                    <a:pt x="209" y="114"/>
                  </a:lnTo>
                  <a:lnTo>
                    <a:pt x="213" y="121"/>
                  </a:lnTo>
                  <a:lnTo>
                    <a:pt x="215" y="130"/>
                  </a:lnTo>
                  <a:lnTo>
                    <a:pt x="216" y="139"/>
                  </a:lnTo>
                  <a:lnTo>
                    <a:pt x="218" y="148"/>
                  </a:lnTo>
                  <a:lnTo>
                    <a:pt x="218" y="148"/>
                  </a:lnTo>
                  <a:lnTo>
                    <a:pt x="216" y="156"/>
                  </a:lnTo>
                  <a:lnTo>
                    <a:pt x="213" y="164"/>
                  </a:lnTo>
                  <a:lnTo>
                    <a:pt x="209" y="171"/>
                  </a:lnTo>
                  <a:lnTo>
                    <a:pt x="205" y="178"/>
                  </a:lnTo>
                  <a:lnTo>
                    <a:pt x="199" y="183"/>
                  </a:lnTo>
                  <a:lnTo>
                    <a:pt x="192" y="188"/>
                  </a:lnTo>
                  <a:lnTo>
                    <a:pt x="186" y="192"/>
                  </a:lnTo>
                  <a:lnTo>
                    <a:pt x="178" y="196"/>
                  </a:lnTo>
                  <a:lnTo>
                    <a:pt x="178" y="196"/>
                  </a:lnTo>
                  <a:lnTo>
                    <a:pt x="168" y="198"/>
                  </a:lnTo>
                  <a:lnTo>
                    <a:pt x="156" y="201"/>
                  </a:lnTo>
                  <a:lnTo>
                    <a:pt x="146" y="201"/>
                  </a:lnTo>
                  <a:lnTo>
                    <a:pt x="135" y="199"/>
                  </a:lnTo>
                  <a:lnTo>
                    <a:pt x="124" y="197"/>
                  </a:lnTo>
                  <a:lnTo>
                    <a:pt x="114" y="193"/>
                  </a:lnTo>
                  <a:lnTo>
                    <a:pt x="105" y="189"/>
                  </a:lnTo>
                  <a:lnTo>
                    <a:pt x="96" y="184"/>
                  </a:lnTo>
                  <a:lnTo>
                    <a:pt x="96" y="184"/>
                  </a:lnTo>
                  <a:lnTo>
                    <a:pt x="85" y="175"/>
                  </a:lnTo>
                  <a:lnTo>
                    <a:pt x="73" y="166"/>
                  </a:lnTo>
                  <a:lnTo>
                    <a:pt x="62" y="156"/>
                  </a:lnTo>
                  <a:lnTo>
                    <a:pt x="53" y="144"/>
                  </a:lnTo>
                  <a:lnTo>
                    <a:pt x="45" y="132"/>
                  </a:lnTo>
                  <a:lnTo>
                    <a:pt x="39" y="119"/>
                  </a:lnTo>
                  <a:lnTo>
                    <a:pt x="36" y="105"/>
                  </a:lnTo>
                  <a:lnTo>
                    <a:pt x="36" y="97"/>
                  </a:lnTo>
                  <a:lnTo>
                    <a:pt x="36" y="89"/>
                  </a:lnTo>
                  <a:lnTo>
                    <a:pt x="36" y="89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54" name="Freeform 74"/>
            <p:cNvSpPr>
              <a:spLocks/>
            </p:cNvSpPr>
            <p:nvPr userDrawn="1"/>
          </p:nvSpPr>
          <p:spPr bwMode="auto">
            <a:xfrm>
              <a:off x="4912" y="1057"/>
              <a:ext cx="236" cy="276"/>
            </a:xfrm>
            <a:custGeom>
              <a:avLst/>
              <a:gdLst/>
              <a:ahLst/>
              <a:cxnLst>
                <a:cxn ang="0">
                  <a:pos x="10" y="108"/>
                </a:cxn>
                <a:cxn ang="0">
                  <a:pos x="2" y="111"/>
                </a:cxn>
                <a:cxn ang="0">
                  <a:pos x="0" y="119"/>
                </a:cxn>
                <a:cxn ang="0">
                  <a:pos x="6" y="128"/>
                </a:cxn>
                <a:cxn ang="0">
                  <a:pos x="21" y="156"/>
                </a:cxn>
                <a:cxn ang="0">
                  <a:pos x="31" y="174"/>
                </a:cxn>
                <a:cxn ang="0">
                  <a:pos x="46" y="189"/>
                </a:cxn>
                <a:cxn ang="0">
                  <a:pos x="51" y="200"/>
                </a:cxn>
                <a:cxn ang="0">
                  <a:pos x="70" y="232"/>
                </a:cxn>
                <a:cxn ang="0">
                  <a:pos x="94" y="275"/>
                </a:cxn>
                <a:cxn ang="0">
                  <a:pos x="99" y="276"/>
                </a:cxn>
                <a:cxn ang="0">
                  <a:pos x="113" y="271"/>
                </a:cxn>
                <a:cxn ang="0">
                  <a:pos x="126" y="264"/>
                </a:cxn>
                <a:cxn ang="0">
                  <a:pos x="131" y="263"/>
                </a:cxn>
                <a:cxn ang="0">
                  <a:pos x="152" y="254"/>
                </a:cxn>
                <a:cxn ang="0">
                  <a:pos x="171" y="245"/>
                </a:cxn>
                <a:cxn ang="0">
                  <a:pos x="171" y="241"/>
                </a:cxn>
                <a:cxn ang="0">
                  <a:pos x="168" y="232"/>
                </a:cxn>
                <a:cxn ang="0">
                  <a:pos x="147" y="227"/>
                </a:cxn>
                <a:cxn ang="0">
                  <a:pos x="133" y="229"/>
                </a:cxn>
                <a:cxn ang="0">
                  <a:pos x="127" y="230"/>
                </a:cxn>
                <a:cxn ang="0">
                  <a:pos x="106" y="224"/>
                </a:cxn>
                <a:cxn ang="0">
                  <a:pos x="88" y="211"/>
                </a:cxn>
                <a:cxn ang="0">
                  <a:pos x="74" y="194"/>
                </a:cxn>
                <a:cxn ang="0">
                  <a:pos x="63" y="175"/>
                </a:cxn>
                <a:cxn ang="0">
                  <a:pos x="63" y="169"/>
                </a:cxn>
                <a:cxn ang="0">
                  <a:pos x="69" y="156"/>
                </a:cxn>
                <a:cxn ang="0">
                  <a:pos x="74" y="151"/>
                </a:cxn>
                <a:cxn ang="0">
                  <a:pos x="143" y="107"/>
                </a:cxn>
                <a:cxn ang="0">
                  <a:pos x="213" y="67"/>
                </a:cxn>
                <a:cxn ang="0">
                  <a:pos x="216" y="65"/>
                </a:cxn>
                <a:cxn ang="0">
                  <a:pos x="229" y="65"/>
                </a:cxn>
                <a:cxn ang="0">
                  <a:pos x="235" y="61"/>
                </a:cxn>
                <a:cxn ang="0">
                  <a:pos x="235" y="51"/>
                </a:cxn>
                <a:cxn ang="0">
                  <a:pos x="229" y="35"/>
                </a:cxn>
                <a:cxn ang="0">
                  <a:pos x="221" y="18"/>
                </a:cxn>
                <a:cxn ang="0">
                  <a:pos x="209" y="5"/>
                </a:cxn>
                <a:cxn ang="0">
                  <a:pos x="191" y="0"/>
                </a:cxn>
                <a:cxn ang="0">
                  <a:pos x="191" y="2"/>
                </a:cxn>
                <a:cxn ang="0">
                  <a:pos x="186" y="6"/>
                </a:cxn>
                <a:cxn ang="0">
                  <a:pos x="182" y="11"/>
                </a:cxn>
                <a:cxn ang="0">
                  <a:pos x="182" y="12"/>
                </a:cxn>
                <a:cxn ang="0">
                  <a:pos x="152" y="41"/>
                </a:cxn>
                <a:cxn ang="0">
                  <a:pos x="118" y="66"/>
                </a:cxn>
                <a:cxn ang="0">
                  <a:pos x="48" y="110"/>
                </a:cxn>
                <a:cxn ang="0">
                  <a:pos x="44" y="114"/>
                </a:cxn>
                <a:cxn ang="0">
                  <a:pos x="34" y="114"/>
                </a:cxn>
                <a:cxn ang="0">
                  <a:pos x="19" y="110"/>
                </a:cxn>
                <a:cxn ang="0">
                  <a:pos x="10" y="108"/>
                </a:cxn>
              </a:cxnLst>
              <a:rect l="0" t="0" r="r" b="b"/>
              <a:pathLst>
                <a:path w="236" h="276">
                  <a:moveTo>
                    <a:pt x="10" y="108"/>
                  </a:moveTo>
                  <a:lnTo>
                    <a:pt x="10" y="108"/>
                  </a:lnTo>
                  <a:lnTo>
                    <a:pt x="6" y="110"/>
                  </a:lnTo>
                  <a:lnTo>
                    <a:pt x="2" y="111"/>
                  </a:lnTo>
                  <a:lnTo>
                    <a:pt x="1" y="11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6" y="128"/>
                  </a:lnTo>
                  <a:lnTo>
                    <a:pt x="11" y="137"/>
                  </a:lnTo>
                  <a:lnTo>
                    <a:pt x="21" y="156"/>
                  </a:lnTo>
                  <a:lnTo>
                    <a:pt x="26" y="165"/>
                  </a:lnTo>
                  <a:lnTo>
                    <a:pt x="31" y="174"/>
                  </a:lnTo>
                  <a:lnTo>
                    <a:pt x="38" y="181"/>
                  </a:lnTo>
                  <a:lnTo>
                    <a:pt x="46" y="189"/>
                  </a:lnTo>
                  <a:lnTo>
                    <a:pt x="46" y="189"/>
                  </a:lnTo>
                  <a:lnTo>
                    <a:pt x="51" y="200"/>
                  </a:lnTo>
                  <a:lnTo>
                    <a:pt x="56" y="212"/>
                  </a:lnTo>
                  <a:lnTo>
                    <a:pt x="70" y="232"/>
                  </a:lnTo>
                  <a:lnTo>
                    <a:pt x="83" y="253"/>
                  </a:lnTo>
                  <a:lnTo>
                    <a:pt x="94" y="275"/>
                  </a:lnTo>
                  <a:lnTo>
                    <a:pt x="94" y="275"/>
                  </a:lnTo>
                  <a:lnTo>
                    <a:pt x="99" y="276"/>
                  </a:lnTo>
                  <a:lnTo>
                    <a:pt x="104" y="275"/>
                  </a:lnTo>
                  <a:lnTo>
                    <a:pt x="113" y="271"/>
                  </a:lnTo>
                  <a:lnTo>
                    <a:pt x="122" y="266"/>
                  </a:lnTo>
                  <a:lnTo>
                    <a:pt x="126" y="264"/>
                  </a:lnTo>
                  <a:lnTo>
                    <a:pt x="131" y="263"/>
                  </a:lnTo>
                  <a:lnTo>
                    <a:pt x="131" y="263"/>
                  </a:lnTo>
                  <a:lnTo>
                    <a:pt x="142" y="259"/>
                  </a:lnTo>
                  <a:lnTo>
                    <a:pt x="152" y="254"/>
                  </a:lnTo>
                  <a:lnTo>
                    <a:pt x="162" y="250"/>
                  </a:lnTo>
                  <a:lnTo>
                    <a:pt x="171" y="245"/>
                  </a:lnTo>
                  <a:lnTo>
                    <a:pt x="171" y="245"/>
                  </a:lnTo>
                  <a:lnTo>
                    <a:pt x="171" y="241"/>
                  </a:lnTo>
                  <a:lnTo>
                    <a:pt x="171" y="238"/>
                  </a:lnTo>
                  <a:lnTo>
                    <a:pt x="168" y="232"/>
                  </a:lnTo>
                  <a:lnTo>
                    <a:pt x="168" y="232"/>
                  </a:lnTo>
                  <a:lnTo>
                    <a:pt x="147" y="227"/>
                  </a:lnTo>
                  <a:lnTo>
                    <a:pt x="136" y="227"/>
                  </a:lnTo>
                  <a:lnTo>
                    <a:pt x="133" y="229"/>
                  </a:lnTo>
                  <a:lnTo>
                    <a:pt x="127" y="230"/>
                  </a:lnTo>
                  <a:lnTo>
                    <a:pt x="127" y="230"/>
                  </a:lnTo>
                  <a:lnTo>
                    <a:pt x="116" y="227"/>
                  </a:lnTo>
                  <a:lnTo>
                    <a:pt x="106" y="224"/>
                  </a:lnTo>
                  <a:lnTo>
                    <a:pt x="97" y="217"/>
                  </a:lnTo>
                  <a:lnTo>
                    <a:pt x="88" y="211"/>
                  </a:lnTo>
                  <a:lnTo>
                    <a:pt x="80" y="203"/>
                  </a:lnTo>
                  <a:lnTo>
                    <a:pt x="74" y="194"/>
                  </a:lnTo>
                  <a:lnTo>
                    <a:pt x="67" y="185"/>
                  </a:lnTo>
                  <a:lnTo>
                    <a:pt x="63" y="175"/>
                  </a:lnTo>
                  <a:lnTo>
                    <a:pt x="63" y="175"/>
                  </a:lnTo>
                  <a:lnTo>
                    <a:pt x="63" y="169"/>
                  </a:lnTo>
                  <a:lnTo>
                    <a:pt x="65" y="161"/>
                  </a:lnTo>
                  <a:lnTo>
                    <a:pt x="69" y="156"/>
                  </a:lnTo>
                  <a:lnTo>
                    <a:pt x="70" y="153"/>
                  </a:lnTo>
                  <a:lnTo>
                    <a:pt x="74" y="151"/>
                  </a:lnTo>
                  <a:lnTo>
                    <a:pt x="74" y="151"/>
                  </a:lnTo>
                  <a:lnTo>
                    <a:pt x="143" y="107"/>
                  </a:lnTo>
                  <a:lnTo>
                    <a:pt x="177" y="87"/>
                  </a:lnTo>
                  <a:lnTo>
                    <a:pt x="213" y="67"/>
                  </a:lnTo>
                  <a:lnTo>
                    <a:pt x="213" y="67"/>
                  </a:lnTo>
                  <a:lnTo>
                    <a:pt x="216" y="65"/>
                  </a:lnTo>
                  <a:lnTo>
                    <a:pt x="220" y="65"/>
                  </a:lnTo>
                  <a:lnTo>
                    <a:pt x="229" y="65"/>
                  </a:lnTo>
                  <a:lnTo>
                    <a:pt x="232" y="64"/>
                  </a:lnTo>
                  <a:lnTo>
                    <a:pt x="235" y="61"/>
                  </a:lnTo>
                  <a:lnTo>
                    <a:pt x="236" y="57"/>
                  </a:lnTo>
                  <a:lnTo>
                    <a:pt x="235" y="51"/>
                  </a:lnTo>
                  <a:lnTo>
                    <a:pt x="235" y="51"/>
                  </a:lnTo>
                  <a:lnTo>
                    <a:pt x="229" y="35"/>
                  </a:lnTo>
                  <a:lnTo>
                    <a:pt x="225" y="27"/>
                  </a:lnTo>
                  <a:lnTo>
                    <a:pt x="221" y="18"/>
                  </a:lnTo>
                  <a:lnTo>
                    <a:pt x="216" y="11"/>
                  </a:lnTo>
                  <a:lnTo>
                    <a:pt x="209" y="5"/>
                  </a:lnTo>
                  <a:lnTo>
                    <a:pt x="202" y="1"/>
                  </a:lnTo>
                  <a:lnTo>
                    <a:pt x="191" y="0"/>
                  </a:lnTo>
                  <a:lnTo>
                    <a:pt x="191" y="0"/>
                  </a:lnTo>
                  <a:lnTo>
                    <a:pt x="191" y="2"/>
                  </a:lnTo>
                  <a:lnTo>
                    <a:pt x="190" y="3"/>
                  </a:lnTo>
                  <a:lnTo>
                    <a:pt x="186" y="6"/>
                  </a:lnTo>
                  <a:lnTo>
                    <a:pt x="184" y="9"/>
                  </a:lnTo>
                  <a:lnTo>
                    <a:pt x="182" y="11"/>
                  </a:lnTo>
                  <a:lnTo>
                    <a:pt x="182" y="12"/>
                  </a:lnTo>
                  <a:lnTo>
                    <a:pt x="182" y="12"/>
                  </a:lnTo>
                  <a:lnTo>
                    <a:pt x="168" y="28"/>
                  </a:lnTo>
                  <a:lnTo>
                    <a:pt x="152" y="41"/>
                  </a:lnTo>
                  <a:lnTo>
                    <a:pt x="135" y="53"/>
                  </a:lnTo>
                  <a:lnTo>
                    <a:pt x="118" y="66"/>
                  </a:lnTo>
                  <a:lnTo>
                    <a:pt x="84" y="89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44" y="114"/>
                  </a:lnTo>
                  <a:lnTo>
                    <a:pt x="39" y="114"/>
                  </a:lnTo>
                  <a:lnTo>
                    <a:pt x="34" y="114"/>
                  </a:lnTo>
                  <a:lnTo>
                    <a:pt x="29" y="112"/>
                  </a:lnTo>
                  <a:lnTo>
                    <a:pt x="19" y="110"/>
                  </a:lnTo>
                  <a:lnTo>
                    <a:pt x="14" y="108"/>
                  </a:lnTo>
                  <a:lnTo>
                    <a:pt x="10" y="108"/>
                  </a:lnTo>
                  <a:lnTo>
                    <a:pt x="10" y="108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55" name="Freeform 75"/>
            <p:cNvSpPr>
              <a:spLocks/>
            </p:cNvSpPr>
            <p:nvPr userDrawn="1"/>
          </p:nvSpPr>
          <p:spPr bwMode="auto">
            <a:xfrm>
              <a:off x="2304" y="1073"/>
              <a:ext cx="298" cy="310"/>
            </a:xfrm>
            <a:custGeom>
              <a:avLst/>
              <a:gdLst/>
              <a:ahLst/>
              <a:cxnLst>
                <a:cxn ang="0">
                  <a:pos x="142" y="257"/>
                </a:cxn>
                <a:cxn ang="0">
                  <a:pos x="151" y="251"/>
                </a:cxn>
                <a:cxn ang="0">
                  <a:pos x="160" y="251"/>
                </a:cxn>
                <a:cxn ang="0">
                  <a:pos x="163" y="252"/>
                </a:cxn>
                <a:cxn ang="0">
                  <a:pos x="186" y="278"/>
                </a:cxn>
                <a:cxn ang="0">
                  <a:pos x="212" y="301"/>
                </a:cxn>
                <a:cxn ang="0">
                  <a:pos x="220" y="302"/>
                </a:cxn>
                <a:cxn ang="0">
                  <a:pos x="233" y="300"/>
                </a:cxn>
                <a:cxn ang="0">
                  <a:pos x="244" y="295"/>
                </a:cxn>
                <a:cxn ang="0">
                  <a:pos x="257" y="280"/>
                </a:cxn>
                <a:cxn ang="0">
                  <a:pos x="279" y="246"/>
                </a:cxn>
                <a:cxn ang="0">
                  <a:pos x="288" y="238"/>
                </a:cxn>
                <a:cxn ang="0">
                  <a:pos x="296" y="223"/>
                </a:cxn>
                <a:cxn ang="0">
                  <a:pos x="298" y="208"/>
                </a:cxn>
                <a:cxn ang="0">
                  <a:pos x="296" y="193"/>
                </a:cxn>
                <a:cxn ang="0">
                  <a:pos x="283" y="167"/>
                </a:cxn>
                <a:cxn ang="0">
                  <a:pos x="265" y="142"/>
                </a:cxn>
                <a:cxn ang="0">
                  <a:pos x="257" y="129"/>
                </a:cxn>
                <a:cxn ang="0">
                  <a:pos x="230" y="90"/>
                </a:cxn>
                <a:cxn ang="0">
                  <a:pos x="203" y="50"/>
                </a:cxn>
                <a:cxn ang="0">
                  <a:pos x="198" y="44"/>
                </a:cxn>
                <a:cxn ang="0">
                  <a:pos x="183" y="22"/>
                </a:cxn>
                <a:cxn ang="0">
                  <a:pos x="171" y="9"/>
                </a:cxn>
                <a:cxn ang="0">
                  <a:pos x="156" y="0"/>
                </a:cxn>
                <a:cxn ang="0">
                  <a:pos x="150" y="0"/>
                </a:cxn>
                <a:cxn ang="0">
                  <a:pos x="139" y="5"/>
                </a:cxn>
                <a:cxn ang="0">
                  <a:pos x="128" y="18"/>
                </a:cxn>
                <a:cxn ang="0">
                  <a:pos x="122" y="27"/>
                </a:cxn>
                <a:cxn ang="0">
                  <a:pos x="95" y="69"/>
                </a:cxn>
                <a:cxn ang="0">
                  <a:pos x="4" y="187"/>
                </a:cxn>
                <a:cxn ang="0">
                  <a:pos x="0" y="196"/>
                </a:cxn>
                <a:cxn ang="0">
                  <a:pos x="1" y="213"/>
                </a:cxn>
                <a:cxn ang="0">
                  <a:pos x="8" y="228"/>
                </a:cxn>
                <a:cxn ang="0">
                  <a:pos x="23" y="247"/>
                </a:cxn>
                <a:cxn ang="0">
                  <a:pos x="37" y="266"/>
                </a:cxn>
                <a:cxn ang="0">
                  <a:pos x="52" y="287"/>
                </a:cxn>
                <a:cxn ang="0">
                  <a:pos x="70" y="303"/>
                </a:cxn>
                <a:cxn ang="0">
                  <a:pos x="88" y="310"/>
                </a:cxn>
                <a:cxn ang="0">
                  <a:pos x="95" y="310"/>
                </a:cxn>
                <a:cxn ang="0">
                  <a:pos x="105" y="310"/>
                </a:cxn>
                <a:cxn ang="0">
                  <a:pos x="113" y="306"/>
                </a:cxn>
                <a:cxn ang="0">
                  <a:pos x="124" y="292"/>
                </a:cxn>
                <a:cxn ang="0">
                  <a:pos x="137" y="265"/>
                </a:cxn>
                <a:cxn ang="0">
                  <a:pos x="142" y="257"/>
                </a:cxn>
              </a:cxnLst>
              <a:rect l="0" t="0" r="r" b="b"/>
              <a:pathLst>
                <a:path w="298" h="310">
                  <a:moveTo>
                    <a:pt x="142" y="257"/>
                  </a:moveTo>
                  <a:lnTo>
                    <a:pt x="142" y="257"/>
                  </a:lnTo>
                  <a:lnTo>
                    <a:pt x="146" y="255"/>
                  </a:lnTo>
                  <a:lnTo>
                    <a:pt x="151" y="251"/>
                  </a:lnTo>
                  <a:lnTo>
                    <a:pt x="157" y="251"/>
                  </a:lnTo>
                  <a:lnTo>
                    <a:pt x="160" y="251"/>
                  </a:lnTo>
                  <a:lnTo>
                    <a:pt x="163" y="252"/>
                  </a:lnTo>
                  <a:lnTo>
                    <a:pt x="163" y="252"/>
                  </a:lnTo>
                  <a:lnTo>
                    <a:pt x="174" y="265"/>
                  </a:lnTo>
                  <a:lnTo>
                    <a:pt x="186" y="278"/>
                  </a:lnTo>
                  <a:lnTo>
                    <a:pt x="200" y="289"/>
                  </a:lnTo>
                  <a:lnTo>
                    <a:pt x="212" y="301"/>
                  </a:lnTo>
                  <a:lnTo>
                    <a:pt x="212" y="301"/>
                  </a:lnTo>
                  <a:lnTo>
                    <a:pt x="220" y="302"/>
                  </a:lnTo>
                  <a:lnTo>
                    <a:pt x="228" y="302"/>
                  </a:lnTo>
                  <a:lnTo>
                    <a:pt x="233" y="300"/>
                  </a:lnTo>
                  <a:lnTo>
                    <a:pt x="239" y="298"/>
                  </a:lnTo>
                  <a:lnTo>
                    <a:pt x="244" y="295"/>
                  </a:lnTo>
                  <a:lnTo>
                    <a:pt x="248" y="291"/>
                  </a:lnTo>
                  <a:lnTo>
                    <a:pt x="257" y="280"/>
                  </a:lnTo>
                  <a:lnTo>
                    <a:pt x="273" y="257"/>
                  </a:lnTo>
                  <a:lnTo>
                    <a:pt x="279" y="246"/>
                  </a:lnTo>
                  <a:lnTo>
                    <a:pt x="288" y="238"/>
                  </a:lnTo>
                  <a:lnTo>
                    <a:pt x="288" y="238"/>
                  </a:lnTo>
                  <a:lnTo>
                    <a:pt x="292" y="231"/>
                  </a:lnTo>
                  <a:lnTo>
                    <a:pt x="296" y="223"/>
                  </a:lnTo>
                  <a:lnTo>
                    <a:pt x="297" y="215"/>
                  </a:lnTo>
                  <a:lnTo>
                    <a:pt x="298" y="208"/>
                  </a:lnTo>
                  <a:lnTo>
                    <a:pt x="297" y="201"/>
                  </a:lnTo>
                  <a:lnTo>
                    <a:pt x="296" y="193"/>
                  </a:lnTo>
                  <a:lnTo>
                    <a:pt x="290" y="181"/>
                  </a:lnTo>
                  <a:lnTo>
                    <a:pt x="283" y="167"/>
                  </a:lnTo>
                  <a:lnTo>
                    <a:pt x="274" y="154"/>
                  </a:lnTo>
                  <a:lnTo>
                    <a:pt x="265" y="142"/>
                  </a:lnTo>
                  <a:lnTo>
                    <a:pt x="257" y="129"/>
                  </a:lnTo>
                  <a:lnTo>
                    <a:pt x="257" y="129"/>
                  </a:lnTo>
                  <a:lnTo>
                    <a:pt x="244" y="109"/>
                  </a:lnTo>
                  <a:lnTo>
                    <a:pt x="230" y="90"/>
                  </a:lnTo>
                  <a:lnTo>
                    <a:pt x="216" y="69"/>
                  </a:lnTo>
                  <a:lnTo>
                    <a:pt x="203" y="50"/>
                  </a:lnTo>
                  <a:lnTo>
                    <a:pt x="203" y="50"/>
                  </a:lnTo>
                  <a:lnTo>
                    <a:pt x="198" y="44"/>
                  </a:lnTo>
                  <a:lnTo>
                    <a:pt x="193" y="37"/>
                  </a:lnTo>
                  <a:lnTo>
                    <a:pt x="183" y="22"/>
                  </a:lnTo>
                  <a:lnTo>
                    <a:pt x="178" y="16"/>
                  </a:lnTo>
                  <a:lnTo>
                    <a:pt x="171" y="9"/>
                  </a:lnTo>
                  <a:lnTo>
                    <a:pt x="164" y="4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0" y="0"/>
                  </a:lnTo>
                  <a:lnTo>
                    <a:pt x="145" y="3"/>
                  </a:lnTo>
                  <a:lnTo>
                    <a:pt x="139" y="5"/>
                  </a:lnTo>
                  <a:lnTo>
                    <a:pt x="134" y="9"/>
                  </a:lnTo>
                  <a:lnTo>
                    <a:pt x="128" y="18"/>
                  </a:lnTo>
                  <a:lnTo>
                    <a:pt x="122" y="27"/>
                  </a:lnTo>
                  <a:lnTo>
                    <a:pt x="122" y="27"/>
                  </a:lnTo>
                  <a:lnTo>
                    <a:pt x="109" y="48"/>
                  </a:lnTo>
                  <a:lnTo>
                    <a:pt x="95" y="69"/>
                  </a:lnTo>
                  <a:lnTo>
                    <a:pt x="65" y="109"/>
                  </a:lnTo>
                  <a:lnTo>
                    <a:pt x="4" y="187"/>
                  </a:lnTo>
                  <a:lnTo>
                    <a:pt x="4" y="187"/>
                  </a:lnTo>
                  <a:lnTo>
                    <a:pt x="0" y="196"/>
                  </a:lnTo>
                  <a:lnTo>
                    <a:pt x="0" y="204"/>
                  </a:lnTo>
                  <a:lnTo>
                    <a:pt x="1" y="213"/>
                  </a:lnTo>
                  <a:lnTo>
                    <a:pt x="4" y="220"/>
                  </a:lnTo>
                  <a:lnTo>
                    <a:pt x="8" y="228"/>
                  </a:lnTo>
                  <a:lnTo>
                    <a:pt x="13" y="234"/>
                  </a:lnTo>
                  <a:lnTo>
                    <a:pt x="23" y="247"/>
                  </a:lnTo>
                  <a:lnTo>
                    <a:pt x="23" y="247"/>
                  </a:lnTo>
                  <a:lnTo>
                    <a:pt x="37" y="266"/>
                  </a:lnTo>
                  <a:lnTo>
                    <a:pt x="45" y="277"/>
                  </a:lnTo>
                  <a:lnTo>
                    <a:pt x="52" y="287"/>
                  </a:lnTo>
                  <a:lnTo>
                    <a:pt x="61" y="296"/>
                  </a:lnTo>
                  <a:lnTo>
                    <a:pt x="70" y="303"/>
                  </a:lnTo>
                  <a:lnTo>
                    <a:pt x="82" y="309"/>
                  </a:lnTo>
                  <a:lnTo>
                    <a:pt x="88" y="310"/>
                  </a:lnTo>
                  <a:lnTo>
                    <a:pt x="95" y="310"/>
                  </a:lnTo>
                  <a:lnTo>
                    <a:pt x="95" y="310"/>
                  </a:lnTo>
                  <a:lnTo>
                    <a:pt x="100" y="310"/>
                  </a:lnTo>
                  <a:lnTo>
                    <a:pt x="105" y="310"/>
                  </a:lnTo>
                  <a:lnTo>
                    <a:pt x="109" y="307"/>
                  </a:lnTo>
                  <a:lnTo>
                    <a:pt x="113" y="306"/>
                  </a:lnTo>
                  <a:lnTo>
                    <a:pt x="119" y="300"/>
                  </a:lnTo>
                  <a:lnTo>
                    <a:pt x="124" y="292"/>
                  </a:lnTo>
                  <a:lnTo>
                    <a:pt x="133" y="274"/>
                  </a:lnTo>
                  <a:lnTo>
                    <a:pt x="137" y="265"/>
                  </a:lnTo>
                  <a:lnTo>
                    <a:pt x="142" y="257"/>
                  </a:lnTo>
                  <a:lnTo>
                    <a:pt x="142" y="257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56" name="Freeform 76"/>
            <p:cNvSpPr>
              <a:spLocks/>
            </p:cNvSpPr>
            <p:nvPr userDrawn="1"/>
          </p:nvSpPr>
          <p:spPr bwMode="auto">
            <a:xfrm>
              <a:off x="1483" y="1117"/>
              <a:ext cx="120" cy="312"/>
            </a:xfrm>
            <a:custGeom>
              <a:avLst/>
              <a:gdLst/>
              <a:ahLst/>
              <a:cxnLst>
                <a:cxn ang="0">
                  <a:pos x="48" y="309"/>
                </a:cxn>
                <a:cxn ang="0">
                  <a:pos x="48" y="309"/>
                </a:cxn>
                <a:cxn ang="0">
                  <a:pos x="58" y="294"/>
                </a:cxn>
                <a:cxn ang="0">
                  <a:pos x="66" y="277"/>
                </a:cxn>
                <a:cxn ang="0">
                  <a:pos x="82" y="244"/>
                </a:cxn>
                <a:cxn ang="0">
                  <a:pos x="96" y="210"/>
                </a:cxn>
                <a:cxn ang="0">
                  <a:pos x="105" y="193"/>
                </a:cxn>
                <a:cxn ang="0">
                  <a:pos x="114" y="176"/>
                </a:cxn>
                <a:cxn ang="0">
                  <a:pos x="114" y="176"/>
                </a:cxn>
                <a:cxn ang="0">
                  <a:pos x="116" y="166"/>
                </a:cxn>
                <a:cxn ang="0">
                  <a:pos x="119" y="155"/>
                </a:cxn>
                <a:cxn ang="0">
                  <a:pos x="120" y="143"/>
                </a:cxn>
                <a:cxn ang="0">
                  <a:pos x="120" y="133"/>
                </a:cxn>
                <a:cxn ang="0">
                  <a:pos x="119" y="111"/>
                </a:cxn>
                <a:cxn ang="0">
                  <a:pos x="115" y="89"/>
                </a:cxn>
                <a:cxn ang="0">
                  <a:pos x="106" y="45"/>
                </a:cxn>
                <a:cxn ang="0">
                  <a:pos x="103" y="23"/>
                </a:cxn>
                <a:cxn ang="0">
                  <a:pos x="101" y="0"/>
                </a:cxn>
                <a:cxn ang="0">
                  <a:pos x="101" y="0"/>
                </a:cxn>
                <a:cxn ang="0">
                  <a:pos x="97" y="0"/>
                </a:cxn>
                <a:cxn ang="0">
                  <a:pos x="94" y="0"/>
                </a:cxn>
                <a:cxn ang="0">
                  <a:pos x="88" y="4"/>
                </a:cxn>
                <a:cxn ang="0">
                  <a:pos x="88" y="4"/>
                </a:cxn>
                <a:cxn ang="0">
                  <a:pos x="79" y="13"/>
                </a:cxn>
                <a:cxn ang="0">
                  <a:pos x="73" y="24"/>
                </a:cxn>
                <a:cxn ang="0">
                  <a:pos x="66" y="37"/>
                </a:cxn>
                <a:cxn ang="0">
                  <a:pos x="61" y="50"/>
                </a:cxn>
                <a:cxn ang="0">
                  <a:pos x="61" y="50"/>
                </a:cxn>
                <a:cxn ang="0">
                  <a:pos x="55" y="59"/>
                </a:cxn>
                <a:cxn ang="0">
                  <a:pos x="48" y="68"/>
                </a:cxn>
                <a:cxn ang="0">
                  <a:pos x="37" y="87"/>
                </a:cxn>
                <a:cxn ang="0">
                  <a:pos x="37" y="87"/>
                </a:cxn>
                <a:cxn ang="0">
                  <a:pos x="33" y="101"/>
                </a:cxn>
                <a:cxn ang="0">
                  <a:pos x="28" y="114"/>
                </a:cxn>
                <a:cxn ang="0">
                  <a:pos x="16" y="139"/>
                </a:cxn>
                <a:cxn ang="0">
                  <a:pos x="10" y="151"/>
                </a:cxn>
                <a:cxn ang="0">
                  <a:pos x="5" y="165"/>
                </a:cxn>
                <a:cxn ang="0">
                  <a:pos x="1" y="178"/>
                </a:cxn>
                <a:cxn ang="0">
                  <a:pos x="0" y="193"/>
                </a:cxn>
                <a:cxn ang="0">
                  <a:pos x="0" y="193"/>
                </a:cxn>
                <a:cxn ang="0">
                  <a:pos x="9" y="221"/>
                </a:cxn>
                <a:cxn ang="0">
                  <a:pos x="18" y="249"/>
                </a:cxn>
                <a:cxn ang="0">
                  <a:pos x="32" y="308"/>
                </a:cxn>
                <a:cxn ang="0">
                  <a:pos x="32" y="308"/>
                </a:cxn>
                <a:cxn ang="0">
                  <a:pos x="35" y="311"/>
                </a:cxn>
                <a:cxn ang="0">
                  <a:pos x="41" y="312"/>
                </a:cxn>
                <a:cxn ang="0">
                  <a:pos x="44" y="311"/>
                </a:cxn>
                <a:cxn ang="0">
                  <a:pos x="48" y="309"/>
                </a:cxn>
                <a:cxn ang="0">
                  <a:pos x="48" y="309"/>
                </a:cxn>
              </a:cxnLst>
              <a:rect l="0" t="0" r="r" b="b"/>
              <a:pathLst>
                <a:path w="120" h="312">
                  <a:moveTo>
                    <a:pt x="48" y="309"/>
                  </a:moveTo>
                  <a:lnTo>
                    <a:pt x="48" y="309"/>
                  </a:lnTo>
                  <a:lnTo>
                    <a:pt x="58" y="294"/>
                  </a:lnTo>
                  <a:lnTo>
                    <a:pt x="66" y="277"/>
                  </a:lnTo>
                  <a:lnTo>
                    <a:pt x="82" y="244"/>
                  </a:lnTo>
                  <a:lnTo>
                    <a:pt x="96" y="210"/>
                  </a:lnTo>
                  <a:lnTo>
                    <a:pt x="105" y="193"/>
                  </a:lnTo>
                  <a:lnTo>
                    <a:pt x="114" y="176"/>
                  </a:lnTo>
                  <a:lnTo>
                    <a:pt x="114" y="176"/>
                  </a:lnTo>
                  <a:lnTo>
                    <a:pt x="116" y="166"/>
                  </a:lnTo>
                  <a:lnTo>
                    <a:pt x="119" y="155"/>
                  </a:lnTo>
                  <a:lnTo>
                    <a:pt x="120" y="143"/>
                  </a:lnTo>
                  <a:lnTo>
                    <a:pt x="120" y="133"/>
                  </a:lnTo>
                  <a:lnTo>
                    <a:pt x="119" y="111"/>
                  </a:lnTo>
                  <a:lnTo>
                    <a:pt x="115" y="89"/>
                  </a:lnTo>
                  <a:lnTo>
                    <a:pt x="106" y="45"/>
                  </a:lnTo>
                  <a:lnTo>
                    <a:pt x="103" y="23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97" y="0"/>
                  </a:lnTo>
                  <a:lnTo>
                    <a:pt x="94" y="0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79" y="13"/>
                  </a:lnTo>
                  <a:lnTo>
                    <a:pt x="73" y="24"/>
                  </a:lnTo>
                  <a:lnTo>
                    <a:pt x="66" y="37"/>
                  </a:lnTo>
                  <a:lnTo>
                    <a:pt x="61" y="50"/>
                  </a:lnTo>
                  <a:lnTo>
                    <a:pt x="61" y="50"/>
                  </a:lnTo>
                  <a:lnTo>
                    <a:pt x="55" y="59"/>
                  </a:lnTo>
                  <a:lnTo>
                    <a:pt x="48" y="68"/>
                  </a:lnTo>
                  <a:lnTo>
                    <a:pt x="37" y="87"/>
                  </a:lnTo>
                  <a:lnTo>
                    <a:pt x="37" y="87"/>
                  </a:lnTo>
                  <a:lnTo>
                    <a:pt x="33" y="101"/>
                  </a:lnTo>
                  <a:lnTo>
                    <a:pt x="28" y="114"/>
                  </a:lnTo>
                  <a:lnTo>
                    <a:pt x="16" y="139"/>
                  </a:lnTo>
                  <a:lnTo>
                    <a:pt x="10" y="151"/>
                  </a:lnTo>
                  <a:lnTo>
                    <a:pt x="5" y="165"/>
                  </a:lnTo>
                  <a:lnTo>
                    <a:pt x="1" y="178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9" y="221"/>
                  </a:lnTo>
                  <a:lnTo>
                    <a:pt x="18" y="249"/>
                  </a:lnTo>
                  <a:lnTo>
                    <a:pt x="32" y="308"/>
                  </a:lnTo>
                  <a:lnTo>
                    <a:pt x="32" y="308"/>
                  </a:lnTo>
                  <a:lnTo>
                    <a:pt x="35" y="311"/>
                  </a:lnTo>
                  <a:lnTo>
                    <a:pt x="41" y="312"/>
                  </a:lnTo>
                  <a:lnTo>
                    <a:pt x="44" y="311"/>
                  </a:lnTo>
                  <a:lnTo>
                    <a:pt x="48" y="309"/>
                  </a:lnTo>
                  <a:lnTo>
                    <a:pt x="48" y="309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57" name="Freeform 77"/>
            <p:cNvSpPr>
              <a:spLocks/>
            </p:cNvSpPr>
            <p:nvPr userDrawn="1"/>
          </p:nvSpPr>
          <p:spPr bwMode="auto">
            <a:xfrm>
              <a:off x="5261" y="1211"/>
              <a:ext cx="216" cy="278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1" y="18"/>
                </a:cxn>
                <a:cxn ang="0">
                  <a:pos x="5" y="23"/>
                </a:cxn>
                <a:cxn ang="0">
                  <a:pos x="9" y="29"/>
                </a:cxn>
                <a:cxn ang="0">
                  <a:pos x="9" y="29"/>
                </a:cxn>
                <a:cxn ang="0">
                  <a:pos x="38" y="95"/>
                </a:cxn>
                <a:cxn ang="0">
                  <a:pos x="54" y="128"/>
                </a:cxn>
                <a:cxn ang="0">
                  <a:pos x="69" y="160"/>
                </a:cxn>
                <a:cxn ang="0">
                  <a:pos x="69" y="160"/>
                </a:cxn>
                <a:cxn ang="0">
                  <a:pos x="78" y="183"/>
                </a:cxn>
                <a:cxn ang="0">
                  <a:pos x="83" y="195"/>
                </a:cxn>
                <a:cxn ang="0">
                  <a:pos x="88" y="206"/>
                </a:cxn>
                <a:cxn ang="0">
                  <a:pos x="96" y="215"/>
                </a:cxn>
                <a:cxn ang="0">
                  <a:pos x="105" y="224"/>
                </a:cxn>
                <a:cxn ang="0">
                  <a:pos x="110" y="227"/>
                </a:cxn>
                <a:cxn ang="0">
                  <a:pos x="115" y="229"/>
                </a:cxn>
                <a:cxn ang="0">
                  <a:pos x="121" y="231"/>
                </a:cxn>
                <a:cxn ang="0">
                  <a:pos x="128" y="232"/>
                </a:cxn>
                <a:cxn ang="0">
                  <a:pos x="128" y="232"/>
                </a:cxn>
                <a:cxn ang="0">
                  <a:pos x="133" y="236"/>
                </a:cxn>
                <a:cxn ang="0">
                  <a:pos x="139" y="240"/>
                </a:cxn>
                <a:cxn ang="0">
                  <a:pos x="152" y="245"/>
                </a:cxn>
                <a:cxn ang="0">
                  <a:pos x="165" y="249"/>
                </a:cxn>
                <a:cxn ang="0">
                  <a:pos x="171" y="251"/>
                </a:cxn>
                <a:cxn ang="0">
                  <a:pos x="178" y="255"/>
                </a:cxn>
                <a:cxn ang="0">
                  <a:pos x="178" y="255"/>
                </a:cxn>
                <a:cxn ang="0">
                  <a:pos x="185" y="261"/>
                </a:cxn>
                <a:cxn ang="0">
                  <a:pos x="192" y="268"/>
                </a:cxn>
                <a:cxn ang="0">
                  <a:pos x="199" y="274"/>
                </a:cxn>
                <a:cxn ang="0">
                  <a:pos x="203" y="275"/>
                </a:cxn>
                <a:cxn ang="0">
                  <a:pos x="207" y="278"/>
                </a:cxn>
                <a:cxn ang="0">
                  <a:pos x="207" y="278"/>
                </a:cxn>
                <a:cxn ang="0">
                  <a:pos x="213" y="273"/>
                </a:cxn>
                <a:cxn ang="0">
                  <a:pos x="215" y="270"/>
                </a:cxn>
                <a:cxn ang="0">
                  <a:pos x="216" y="268"/>
                </a:cxn>
                <a:cxn ang="0">
                  <a:pos x="216" y="263"/>
                </a:cxn>
                <a:cxn ang="0">
                  <a:pos x="213" y="258"/>
                </a:cxn>
                <a:cxn ang="0">
                  <a:pos x="208" y="245"/>
                </a:cxn>
                <a:cxn ang="0">
                  <a:pos x="206" y="238"/>
                </a:cxn>
                <a:cxn ang="0">
                  <a:pos x="206" y="232"/>
                </a:cxn>
                <a:cxn ang="0">
                  <a:pos x="206" y="232"/>
                </a:cxn>
                <a:cxn ang="0">
                  <a:pos x="187" y="185"/>
                </a:cxn>
                <a:cxn ang="0">
                  <a:pos x="169" y="136"/>
                </a:cxn>
                <a:cxn ang="0">
                  <a:pos x="158" y="113"/>
                </a:cxn>
                <a:cxn ang="0">
                  <a:pos x="148" y="90"/>
                </a:cxn>
                <a:cxn ang="0">
                  <a:pos x="137" y="67"/>
                </a:cxn>
                <a:cxn ang="0">
                  <a:pos x="124" y="45"/>
                </a:cxn>
                <a:cxn ang="0">
                  <a:pos x="124" y="45"/>
                </a:cxn>
                <a:cxn ang="0">
                  <a:pos x="100" y="35"/>
                </a:cxn>
                <a:cxn ang="0">
                  <a:pos x="78" y="25"/>
                </a:cxn>
                <a:cxn ang="0">
                  <a:pos x="56" y="13"/>
                </a:cxn>
                <a:cxn ang="0">
                  <a:pos x="33" y="4"/>
                </a:cxn>
                <a:cxn ang="0">
                  <a:pos x="33" y="4"/>
                </a:cxn>
                <a:cxn ang="0">
                  <a:pos x="24" y="2"/>
                </a:cxn>
                <a:cxn ang="0">
                  <a:pos x="15" y="0"/>
                </a:cxn>
                <a:cxn ang="0">
                  <a:pos x="6" y="2"/>
                </a:cxn>
                <a:cxn ang="0">
                  <a:pos x="2" y="3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216" h="278">
                  <a:moveTo>
                    <a:pt x="0" y="6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1" y="18"/>
                  </a:lnTo>
                  <a:lnTo>
                    <a:pt x="5" y="23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38" y="95"/>
                  </a:lnTo>
                  <a:lnTo>
                    <a:pt x="54" y="128"/>
                  </a:lnTo>
                  <a:lnTo>
                    <a:pt x="69" y="160"/>
                  </a:lnTo>
                  <a:lnTo>
                    <a:pt x="69" y="160"/>
                  </a:lnTo>
                  <a:lnTo>
                    <a:pt x="78" y="183"/>
                  </a:lnTo>
                  <a:lnTo>
                    <a:pt x="83" y="195"/>
                  </a:lnTo>
                  <a:lnTo>
                    <a:pt x="88" y="206"/>
                  </a:lnTo>
                  <a:lnTo>
                    <a:pt x="96" y="215"/>
                  </a:lnTo>
                  <a:lnTo>
                    <a:pt x="105" y="224"/>
                  </a:lnTo>
                  <a:lnTo>
                    <a:pt x="110" y="227"/>
                  </a:lnTo>
                  <a:lnTo>
                    <a:pt x="115" y="229"/>
                  </a:lnTo>
                  <a:lnTo>
                    <a:pt x="121" y="231"/>
                  </a:lnTo>
                  <a:lnTo>
                    <a:pt x="128" y="232"/>
                  </a:lnTo>
                  <a:lnTo>
                    <a:pt x="128" y="232"/>
                  </a:lnTo>
                  <a:lnTo>
                    <a:pt x="133" y="236"/>
                  </a:lnTo>
                  <a:lnTo>
                    <a:pt x="139" y="240"/>
                  </a:lnTo>
                  <a:lnTo>
                    <a:pt x="152" y="245"/>
                  </a:lnTo>
                  <a:lnTo>
                    <a:pt x="165" y="249"/>
                  </a:lnTo>
                  <a:lnTo>
                    <a:pt x="171" y="251"/>
                  </a:lnTo>
                  <a:lnTo>
                    <a:pt x="178" y="255"/>
                  </a:lnTo>
                  <a:lnTo>
                    <a:pt x="178" y="255"/>
                  </a:lnTo>
                  <a:lnTo>
                    <a:pt x="185" y="261"/>
                  </a:lnTo>
                  <a:lnTo>
                    <a:pt x="192" y="268"/>
                  </a:lnTo>
                  <a:lnTo>
                    <a:pt x="199" y="274"/>
                  </a:lnTo>
                  <a:lnTo>
                    <a:pt x="203" y="275"/>
                  </a:lnTo>
                  <a:lnTo>
                    <a:pt x="207" y="278"/>
                  </a:lnTo>
                  <a:lnTo>
                    <a:pt x="207" y="278"/>
                  </a:lnTo>
                  <a:lnTo>
                    <a:pt x="213" y="273"/>
                  </a:lnTo>
                  <a:lnTo>
                    <a:pt x="215" y="270"/>
                  </a:lnTo>
                  <a:lnTo>
                    <a:pt x="216" y="268"/>
                  </a:lnTo>
                  <a:lnTo>
                    <a:pt x="216" y="263"/>
                  </a:lnTo>
                  <a:lnTo>
                    <a:pt x="213" y="258"/>
                  </a:lnTo>
                  <a:lnTo>
                    <a:pt x="208" y="245"/>
                  </a:lnTo>
                  <a:lnTo>
                    <a:pt x="206" y="238"/>
                  </a:lnTo>
                  <a:lnTo>
                    <a:pt x="206" y="232"/>
                  </a:lnTo>
                  <a:lnTo>
                    <a:pt x="206" y="232"/>
                  </a:lnTo>
                  <a:lnTo>
                    <a:pt x="187" y="185"/>
                  </a:lnTo>
                  <a:lnTo>
                    <a:pt x="169" y="136"/>
                  </a:lnTo>
                  <a:lnTo>
                    <a:pt x="158" y="113"/>
                  </a:lnTo>
                  <a:lnTo>
                    <a:pt x="148" y="90"/>
                  </a:lnTo>
                  <a:lnTo>
                    <a:pt x="137" y="67"/>
                  </a:lnTo>
                  <a:lnTo>
                    <a:pt x="124" y="45"/>
                  </a:lnTo>
                  <a:lnTo>
                    <a:pt x="124" y="45"/>
                  </a:lnTo>
                  <a:lnTo>
                    <a:pt x="100" y="35"/>
                  </a:lnTo>
                  <a:lnTo>
                    <a:pt x="78" y="25"/>
                  </a:lnTo>
                  <a:lnTo>
                    <a:pt x="56" y="13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24" y="2"/>
                  </a:lnTo>
                  <a:lnTo>
                    <a:pt x="15" y="0"/>
                  </a:lnTo>
                  <a:lnTo>
                    <a:pt x="6" y="2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58" name="Freeform 78"/>
            <p:cNvSpPr>
              <a:spLocks/>
            </p:cNvSpPr>
            <p:nvPr userDrawn="1"/>
          </p:nvSpPr>
          <p:spPr bwMode="auto">
            <a:xfrm>
              <a:off x="5056" y="1247"/>
              <a:ext cx="255" cy="227"/>
            </a:xfrm>
            <a:custGeom>
              <a:avLst/>
              <a:gdLst/>
              <a:ahLst/>
              <a:cxnLst>
                <a:cxn ang="0">
                  <a:pos x="44" y="147"/>
                </a:cxn>
                <a:cxn ang="0">
                  <a:pos x="21" y="152"/>
                </a:cxn>
                <a:cxn ang="0">
                  <a:pos x="14" y="150"/>
                </a:cxn>
                <a:cxn ang="0">
                  <a:pos x="10" y="149"/>
                </a:cxn>
                <a:cxn ang="0">
                  <a:pos x="5" y="151"/>
                </a:cxn>
                <a:cxn ang="0">
                  <a:pos x="1" y="158"/>
                </a:cxn>
                <a:cxn ang="0">
                  <a:pos x="0" y="164"/>
                </a:cxn>
                <a:cxn ang="0">
                  <a:pos x="8" y="181"/>
                </a:cxn>
                <a:cxn ang="0">
                  <a:pos x="14" y="209"/>
                </a:cxn>
                <a:cxn ang="0">
                  <a:pos x="21" y="220"/>
                </a:cxn>
                <a:cxn ang="0">
                  <a:pos x="28" y="225"/>
                </a:cxn>
                <a:cxn ang="0">
                  <a:pos x="32" y="227"/>
                </a:cxn>
                <a:cxn ang="0">
                  <a:pos x="38" y="223"/>
                </a:cxn>
                <a:cxn ang="0">
                  <a:pos x="40" y="215"/>
                </a:cxn>
                <a:cxn ang="0">
                  <a:pos x="56" y="199"/>
                </a:cxn>
                <a:cxn ang="0">
                  <a:pos x="77" y="187"/>
                </a:cxn>
                <a:cxn ang="0">
                  <a:pos x="119" y="168"/>
                </a:cxn>
                <a:cxn ang="0">
                  <a:pos x="131" y="165"/>
                </a:cxn>
                <a:cxn ang="0">
                  <a:pos x="164" y="152"/>
                </a:cxn>
                <a:cxn ang="0">
                  <a:pos x="186" y="145"/>
                </a:cxn>
                <a:cxn ang="0">
                  <a:pos x="210" y="142"/>
                </a:cxn>
                <a:cxn ang="0">
                  <a:pos x="220" y="160"/>
                </a:cxn>
                <a:cxn ang="0">
                  <a:pos x="219" y="177"/>
                </a:cxn>
                <a:cxn ang="0">
                  <a:pos x="211" y="191"/>
                </a:cxn>
                <a:cxn ang="0">
                  <a:pos x="204" y="204"/>
                </a:cxn>
                <a:cxn ang="0">
                  <a:pos x="204" y="219"/>
                </a:cxn>
                <a:cxn ang="0">
                  <a:pos x="210" y="220"/>
                </a:cxn>
                <a:cxn ang="0">
                  <a:pos x="223" y="219"/>
                </a:cxn>
                <a:cxn ang="0">
                  <a:pos x="234" y="214"/>
                </a:cxn>
                <a:cxn ang="0">
                  <a:pos x="248" y="201"/>
                </a:cxn>
                <a:cxn ang="0">
                  <a:pos x="252" y="193"/>
                </a:cxn>
                <a:cxn ang="0">
                  <a:pos x="253" y="179"/>
                </a:cxn>
                <a:cxn ang="0">
                  <a:pos x="247" y="158"/>
                </a:cxn>
                <a:cxn ang="0">
                  <a:pos x="243" y="144"/>
                </a:cxn>
                <a:cxn ang="0">
                  <a:pos x="237" y="136"/>
                </a:cxn>
                <a:cxn ang="0">
                  <a:pos x="225" y="106"/>
                </a:cxn>
                <a:cxn ang="0">
                  <a:pos x="215" y="76"/>
                </a:cxn>
                <a:cxn ang="0">
                  <a:pos x="210" y="67"/>
                </a:cxn>
                <a:cxn ang="0">
                  <a:pos x="198" y="37"/>
                </a:cxn>
                <a:cxn ang="0">
                  <a:pos x="180" y="12"/>
                </a:cxn>
                <a:cxn ang="0">
                  <a:pos x="174" y="5"/>
                </a:cxn>
                <a:cxn ang="0">
                  <a:pos x="159" y="0"/>
                </a:cxn>
                <a:cxn ang="0">
                  <a:pos x="133" y="4"/>
                </a:cxn>
                <a:cxn ang="0">
                  <a:pos x="115" y="5"/>
                </a:cxn>
                <a:cxn ang="0">
                  <a:pos x="114" y="9"/>
                </a:cxn>
                <a:cxn ang="0">
                  <a:pos x="114" y="18"/>
                </a:cxn>
                <a:cxn ang="0">
                  <a:pos x="122" y="30"/>
                </a:cxn>
                <a:cxn ang="0">
                  <a:pos x="134" y="34"/>
                </a:cxn>
                <a:cxn ang="0">
                  <a:pos x="157" y="41"/>
                </a:cxn>
                <a:cxn ang="0">
                  <a:pos x="169" y="46"/>
                </a:cxn>
                <a:cxn ang="0">
                  <a:pos x="177" y="53"/>
                </a:cxn>
                <a:cxn ang="0">
                  <a:pos x="179" y="63"/>
                </a:cxn>
                <a:cxn ang="0">
                  <a:pos x="178" y="82"/>
                </a:cxn>
                <a:cxn ang="0">
                  <a:pos x="145" y="99"/>
                </a:cxn>
                <a:cxn ang="0">
                  <a:pos x="44" y="147"/>
                </a:cxn>
              </a:cxnLst>
              <a:rect l="0" t="0" r="r" b="b"/>
              <a:pathLst>
                <a:path w="255" h="227">
                  <a:moveTo>
                    <a:pt x="44" y="147"/>
                  </a:moveTo>
                  <a:lnTo>
                    <a:pt x="44" y="147"/>
                  </a:lnTo>
                  <a:lnTo>
                    <a:pt x="28" y="151"/>
                  </a:lnTo>
                  <a:lnTo>
                    <a:pt x="21" y="152"/>
                  </a:lnTo>
                  <a:lnTo>
                    <a:pt x="17" y="151"/>
                  </a:lnTo>
                  <a:lnTo>
                    <a:pt x="14" y="150"/>
                  </a:lnTo>
                  <a:lnTo>
                    <a:pt x="14" y="150"/>
                  </a:lnTo>
                  <a:lnTo>
                    <a:pt x="10" y="149"/>
                  </a:lnTo>
                  <a:lnTo>
                    <a:pt x="8" y="150"/>
                  </a:lnTo>
                  <a:lnTo>
                    <a:pt x="5" y="151"/>
                  </a:lnTo>
                  <a:lnTo>
                    <a:pt x="3" y="152"/>
                  </a:lnTo>
                  <a:lnTo>
                    <a:pt x="1" y="158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4" y="172"/>
                  </a:lnTo>
                  <a:lnTo>
                    <a:pt x="8" y="181"/>
                  </a:lnTo>
                  <a:lnTo>
                    <a:pt x="12" y="200"/>
                  </a:lnTo>
                  <a:lnTo>
                    <a:pt x="14" y="209"/>
                  </a:lnTo>
                  <a:lnTo>
                    <a:pt x="18" y="216"/>
                  </a:lnTo>
                  <a:lnTo>
                    <a:pt x="21" y="220"/>
                  </a:lnTo>
                  <a:lnTo>
                    <a:pt x="24" y="223"/>
                  </a:lnTo>
                  <a:lnTo>
                    <a:pt x="28" y="225"/>
                  </a:lnTo>
                  <a:lnTo>
                    <a:pt x="32" y="227"/>
                  </a:lnTo>
                  <a:lnTo>
                    <a:pt x="32" y="227"/>
                  </a:lnTo>
                  <a:lnTo>
                    <a:pt x="36" y="225"/>
                  </a:lnTo>
                  <a:lnTo>
                    <a:pt x="38" y="223"/>
                  </a:lnTo>
                  <a:lnTo>
                    <a:pt x="40" y="215"/>
                  </a:lnTo>
                  <a:lnTo>
                    <a:pt x="40" y="215"/>
                  </a:lnTo>
                  <a:lnTo>
                    <a:pt x="47" y="206"/>
                  </a:lnTo>
                  <a:lnTo>
                    <a:pt x="56" y="199"/>
                  </a:lnTo>
                  <a:lnTo>
                    <a:pt x="67" y="192"/>
                  </a:lnTo>
                  <a:lnTo>
                    <a:pt x="77" y="187"/>
                  </a:lnTo>
                  <a:lnTo>
                    <a:pt x="99" y="178"/>
                  </a:lnTo>
                  <a:lnTo>
                    <a:pt x="119" y="168"/>
                  </a:lnTo>
                  <a:lnTo>
                    <a:pt x="119" y="168"/>
                  </a:lnTo>
                  <a:lnTo>
                    <a:pt x="131" y="165"/>
                  </a:lnTo>
                  <a:lnTo>
                    <a:pt x="142" y="161"/>
                  </a:lnTo>
                  <a:lnTo>
                    <a:pt x="164" y="152"/>
                  </a:lnTo>
                  <a:lnTo>
                    <a:pt x="174" y="147"/>
                  </a:lnTo>
                  <a:lnTo>
                    <a:pt x="186" y="145"/>
                  </a:lnTo>
                  <a:lnTo>
                    <a:pt x="197" y="142"/>
                  </a:lnTo>
                  <a:lnTo>
                    <a:pt x="210" y="142"/>
                  </a:lnTo>
                  <a:lnTo>
                    <a:pt x="220" y="160"/>
                  </a:lnTo>
                  <a:lnTo>
                    <a:pt x="220" y="160"/>
                  </a:lnTo>
                  <a:lnTo>
                    <a:pt x="220" y="169"/>
                  </a:lnTo>
                  <a:lnTo>
                    <a:pt x="219" y="177"/>
                  </a:lnTo>
                  <a:lnTo>
                    <a:pt x="215" y="183"/>
                  </a:lnTo>
                  <a:lnTo>
                    <a:pt x="211" y="191"/>
                  </a:lnTo>
                  <a:lnTo>
                    <a:pt x="207" y="197"/>
                  </a:lnTo>
                  <a:lnTo>
                    <a:pt x="204" y="204"/>
                  </a:lnTo>
                  <a:lnTo>
                    <a:pt x="202" y="211"/>
                  </a:lnTo>
                  <a:lnTo>
                    <a:pt x="204" y="219"/>
                  </a:lnTo>
                  <a:lnTo>
                    <a:pt x="204" y="219"/>
                  </a:lnTo>
                  <a:lnTo>
                    <a:pt x="210" y="220"/>
                  </a:lnTo>
                  <a:lnTo>
                    <a:pt x="216" y="220"/>
                  </a:lnTo>
                  <a:lnTo>
                    <a:pt x="223" y="219"/>
                  </a:lnTo>
                  <a:lnTo>
                    <a:pt x="229" y="216"/>
                  </a:lnTo>
                  <a:lnTo>
                    <a:pt x="234" y="214"/>
                  </a:lnTo>
                  <a:lnTo>
                    <a:pt x="239" y="210"/>
                  </a:lnTo>
                  <a:lnTo>
                    <a:pt x="248" y="201"/>
                  </a:lnTo>
                  <a:lnTo>
                    <a:pt x="248" y="201"/>
                  </a:lnTo>
                  <a:lnTo>
                    <a:pt x="252" y="193"/>
                  </a:lnTo>
                  <a:lnTo>
                    <a:pt x="255" y="187"/>
                  </a:lnTo>
                  <a:lnTo>
                    <a:pt x="253" y="179"/>
                  </a:lnTo>
                  <a:lnTo>
                    <a:pt x="252" y="173"/>
                  </a:lnTo>
                  <a:lnTo>
                    <a:pt x="247" y="158"/>
                  </a:lnTo>
                  <a:lnTo>
                    <a:pt x="244" y="151"/>
                  </a:lnTo>
                  <a:lnTo>
                    <a:pt x="243" y="144"/>
                  </a:lnTo>
                  <a:lnTo>
                    <a:pt x="243" y="144"/>
                  </a:lnTo>
                  <a:lnTo>
                    <a:pt x="237" y="136"/>
                  </a:lnTo>
                  <a:lnTo>
                    <a:pt x="233" y="126"/>
                  </a:lnTo>
                  <a:lnTo>
                    <a:pt x="225" y="106"/>
                  </a:lnTo>
                  <a:lnTo>
                    <a:pt x="219" y="86"/>
                  </a:lnTo>
                  <a:lnTo>
                    <a:pt x="215" y="76"/>
                  </a:lnTo>
                  <a:lnTo>
                    <a:pt x="210" y="67"/>
                  </a:lnTo>
                  <a:lnTo>
                    <a:pt x="210" y="67"/>
                  </a:lnTo>
                  <a:lnTo>
                    <a:pt x="205" y="51"/>
                  </a:lnTo>
                  <a:lnTo>
                    <a:pt x="198" y="37"/>
                  </a:lnTo>
                  <a:lnTo>
                    <a:pt x="189" y="25"/>
                  </a:lnTo>
                  <a:lnTo>
                    <a:pt x="180" y="12"/>
                  </a:lnTo>
                  <a:lnTo>
                    <a:pt x="180" y="12"/>
                  </a:lnTo>
                  <a:lnTo>
                    <a:pt x="174" y="5"/>
                  </a:lnTo>
                  <a:lnTo>
                    <a:pt x="166" y="2"/>
                  </a:lnTo>
                  <a:lnTo>
                    <a:pt x="159" y="0"/>
                  </a:lnTo>
                  <a:lnTo>
                    <a:pt x="150" y="0"/>
                  </a:lnTo>
                  <a:lnTo>
                    <a:pt x="133" y="4"/>
                  </a:lnTo>
                  <a:lnTo>
                    <a:pt x="124" y="5"/>
                  </a:lnTo>
                  <a:lnTo>
                    <a:pt x="115" y="5"/>
                  </a:lnTo>
                  <a:lnTo>
                    <a:pt x="115" y="5"/>
                  </a:lnTo>
                  <a:lnTo>
                    <a:pt x="114" y="9"/>
                  </a:lnTo>
                  <a:lnTo>
                    <a:pt x="113" y="12"/>
                  </a:lnTo>
                  <a:lnTo>
                    <a:pt x="114" y="18"/>
                  </a:lnTo>
                  <a:lnTo>
                    <a:pt x="117" y="25"/>
                  </a:lnTo>
                  <a:lnTo>
                    <a:pt x="122" y="30"/>
                  </a:lnTo>
                  <a:lnTo>
                    <a:pt x="122" y="30"/>
                  </a:lnTo>
                  <a:lnTo>
                    <a:pt x="134" y="34"/>
                  </a:lnTo>
                  <a:lnTo>
                    <a:pt x="146" y="37"/>
                  </a:lnTo>
                  <a:lnTo>
                    <a:pt x="157" y="41"/>
                  </a:lnTo>
                  <a:lnTo>
                    <a:pt x="169" y="46"/>
                  </a:lnTo>
                  <a:lnTo>
                    <a:pt x="169" y="46"/>
                  </a:lnTo>
                  <a:lnTo>
                    <a:pt x="173" y="50"/>
                  </a:lnTo>
                  <a:lnTo>
                    <a:pt x="177" y="53"/>
                  </a:lnTo>
                  <a:lnTo>
                    <a:pt x="178" y="58"/>
                  </a:lnTo>
                  <a:lnTo>
                    <a:pt x="179" y="63"/>
                  </a:lnTo>
                  <a:lnTo>
                    <a:pt x="179" y="73"/>
                  </a:lnTo>
                  <a:lnTo>
                    <a:pt x="178" y="82"/>
                  </a:lnTo>
                  <a:lnTo>
                    <a:pt x="178" y="82"/>
                  </a:lnTo>
                  <a:lnTo>
                    <a:pt x="145" y="99"/>
                  </a:lnTo>
                  <a:lnTo>
                    <a:pt x="111" y="115"/>
                  </a:lnTo>
                  <a:lnTo>
                    <a:pt x="44" y="147"/>
                  </a:lnTo>
                  <a:lnTo>
                    <a:pt x="44" y="147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59" name="Freeform 79"/>
            <p:cNvSpPr>
              <a:spLocks/>
            </p:cNvSpPr>
            <p:nvPr userDrawn="1"/>
          </p:nvSpPr>
          <p:spPr bwMode="auto">
            <a:xfrm>
              <a:off x="1614" y="1264"/>
              <a:ext cx="246" cy="231"/>
            </a:xfrm>
            <a:custGeom>
              <a:avLst/>
              <a:gdLst/>
              <a:ahLst/>
              <a:cxnLst>
                <a:cxn ang="0">
                  <a:pos x="82" y="38"/>
                </a:cxn>
                <a:cxn ang="0">
                  <a:pos x="99" y="37"/>
                </a:cxn>
                <a:cxn ang="0">
                  <a:pos x="107" y="29"/>
                </a:cxn>
                <a:cxn ang="0">
                  <a:pos x="104" y="20"/>
                </a:cxn>
                <a:cxn ang="0">
                  <a:pos x="90" y="8"/>
                </a:cxn>
                <a:cxn ang="0">
                  <a:pos x="66" y="0"/>
                </a:cxn>
                <a:cxn ang="0">
                  <a:pos x="59" y="8"/>
                </a:cxn>
                <a:cxn ang="0">
                  <a:pos x="54" y="18"/>
                </a:cxn>
                <a:cxn ang="0">
                  <a:pos x="36" y="31"/>
                </a:cxn>
                <a:cxn ang="0">
                  <a:pos x="11" y="64"/>
                </a:cxn>
                <a:cxn ang="0">
                  <a:pos x="0" y="100"/>
                </a:cxn>
                <a:cxn ang="0">
                  <a:pos x="3" y="134"/>
                </a:cxn>
                <a:cxn ang="0">
                  <a:pos x="11" y="148"/>
                </a:cxn>
                <a:cxn ang="0">
                  <a:pos x="54" y="197"/>
                </a:cxn>
                <a:cxn ang="0">
                  <a:pos x="93" y="221"/>
                </a:cxn>
                <a:cxn ang="0">
                  <a:pos x="126" y="230"/>
                </a:cxn>
                <a:cxn ang="0">
                  <a:pos x="162" y="230"/>
                </a:cxn>
                <a:cxn ang="0">
                  <a:pos x="172" y="230"/>
                </a:cxn>
                <a:cxn ang="0">
                  <a:pos x="188" y="222"/>
                </a:cxn>
                <a:cxn ang="0">
                  <a:pos x="197" y="219"/>
                </a:cxn>
                <a:cxn ang="0">
                  <a:pos x="231" y="185"/>
                </a:cxn>
                <a:cxn ang="0">
                  <a:pos x="246" y="141"/>
                </a:cxn>
                <a:cxn ang="0">
                  <a:pos x="244" y="107"/>
                </a:cxn>
                <a:cxn ang="0">
                  <a:pos x="238" y="101"/>
                </a:cxn>
                <a:cxn ang="0">
                  <a:pos x="237" y="93"/>
                </a:cxn>
                <a:cxn ang="0">
                  <a:pos x="224" y="88"/>
                </a:cxn>
                <a:cxn ang="0">
                  <a:pos x="219" y="91"/>
                </a:cxn>
                <a:cxn ang="0">
                  <a:pos x="218" y="98"/>
                </a:cxn>
                <a:cxn ang="0">
                  <a:pos x="226" y="110"/>
                </a:cxn>
                <a:cxn ang="0">
                  <a:pos x="228" y="124"/>
                </a:cxn>
                <a:cxn ang="0">
                  <a:pos x="223" y="138"/>
                </a:cxn>
                <a:cxn ang="0">
                  <a:pos x="213" y="165"/>
                </a:cxn>
                <a:cxn ang="0">
                  <a:pos x="192" y="175"/>
                </a:cxn>
                <a:cxn ang="0">
                  <a:pos x="171" y="178"/>
                </a:cxn>
                <a:cxn ang="0">
                  <a:pos x="140" y="174"/>
                </a:cxn>
                <a:cxn ang="0">
                  <a:pos x="95" y="155"/>
                </a:cxn>
                <a:cxn ang="0">
                  <a:pos x="81" y="146"/>
                </a:cxn>
                <a:cxn ang="0">
                  <a:pos x="67" y="138"/>
                </a:cxn>
                <a:cxn ang="0">
                  <a:pos x="40" y="107"/>
                </a:cxn>
                <a:cxn ang="0">
                  <a:pos x="34" y="79"/>
                </a:cxn>
                <a:cxn ang="0">
                  <a:pos x="40" y="64"/>
                </a:cxn>
                <a:cxn ang="0">
                  <a:pos x="64" y="45"/>
                </a:cxn>
              </a:cxnLst>
              <a:rect l="0" t="0" r="r" b="b"/>
              <a:pathLst>
                <a:path w="246" h="231">
                  <a:moveTo>
                    <a:pt x="77" y="40"/>
                  </a:moveTo>
                  <a:lnTo>
                    <a:pt x="77" y="40"/>
                  </a:lnTo>
                  <a:lnTo>
                    <a:pt x="82" y="38"/>
                  </a:lnTo>
                  <a:lnTo>
                    <a:pt x="87" y="36"/>
                  </a:lnTo>
                  <a:lnTo>
                    <a:pt x="93" y="36"/>
                  </a:lnTo>
                  <a:lnTo>
                    <a:pt x="99" y="37"/>
                  </a:lnTo>
                  <a:lnTo>
                    <a:pt x="99" y="37"/>
                  </a:lnTo>
                  <a:lnTo>
                    <a:pt x="104" y="32"/>
                  </a:lnTo>
                  <a:lnTo>
                    <a:pt x="107" y="29"/>
                  </a:lnTo>
                  <a:lnTo>
                    <a:pt x="107" y="25"/>
                  </a:lnTo>
                  <a:lnTo>
                    <a:pt x="107" y="25"/>
                  </a:lnTo>
                  <a:lnTo>
                    <a:pt x="104" y="20"/>
                  </a:lnTo>
                  <a:lnTo>
                    <a:pt x="100" y="15"/>
                  </a:lnTo>
                  <a:lnTo>
                    <a:pt x="95" y="11"/>
                  </a:lnTo>
                  <a:lnTo>
                    <a:pt x="90" y="8"/>
                  </a:lnTo>
                  <a:lnTo>
                    <a:pt x="78" y="2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4" y="2"/>
                  </a:lnTo>
                  <a:lnTo>
                    <a:pt x="63" y="5"/>
                  </a:lnTo>
                  <a:lnTo>
                    <a:pt x="59" y="8"/>
                  </a:lnTo>
                  <a:lnTo>
                    <a:pt x="55" y="11"/>
                  </a:lnTo>
                  <a:lnTo>
                    <a:pt x="54" y="14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45" y="24"/>
                  </a:lnTo>
                  <a:lnTo>
                    <a:pt x="36" y="31"/>
                  </a:lnTo>
                  <a:lnTo>
                    <a:pt x="30" y="38"/>
                  </a:lnTo>
                  <a:lnTo>
                    <a:pt x="22" y="46"/>
                  </a:lnTo>
                  <a:lnTo>
                    <a:pt x="11" y="64"/>
                  </a:lnTo>
                  <a:lnTo>
                    <a:pt x="2" y="83"/>
                  </a:lnTo>
                  <a:lnTo>
                    <a:pt x="2" y="83"/>
                  </a:lnTo>
                  <a:lnTo>
                    <a:pt x="0" y="100"/>
                  </a:lnTo>
                  <a:lnTo>
                    <a:pt x="0" y="116"/>
                  </a:lnTo>
                  <a:lnTo>
                    <a:pt x="2" y="125"/>
                  </a:lnTo>
                  <a:lnTo>
                    <a:pt x="3" y="134"/>
                  </a:lnTo>
                  <a:lnTo>
                    <a:pt x="7" y="142"/>
                  </a:lnTo>
                  <a:lnTo>
                    <a:pt x="11" y="148"/>
                  </a:lnTo>
                  <a:lnTo>
                    <a:pt x="11" y="148"/>
                  </a:lnTo>
                  <a:lnTo>
                    <a:pt x="23" y="166"/>
                  </a:lnTo>
                  <a:lnTo>
                    <a:pt x="38" y="183"/>
                  </a:lnTo>
                  <a:lnTo>
                    <a:pt x="54" y="197"/>
                  </a:lnTo>
                  <a:lnTo>
                    <a:pt x="72" y="210"/>
                  </a:lnTo>
                  <a:lnTo>
                    <a:pt x="82" y="216"/>
                  </a:lnTo>
                  <a:lnTo>
                    <a:pt x="93" y="221"/>
                  </a:lnTo>
                  <a:lnTo>
                    <a:pt x="103" y="225"/>
                  </a:lnTo>
                  <a:lnTo>
                    <a:pt x="114" y="228"/>
                  </a:lnTo>
                  <a:lnTo>
                    <a:pt x="126" y="230"/>
                  </a:lnTo>
                  <a:lnTo>
                    <a:pt x="137" y="231"/>
                  </a:lnTo>
                  <a:lnTo>
                    <a:pt x="149" y="231"/>
                  </a:lnTo>
                  <a:lnTo>
                    <a:pt x="162" y="230"/>
                  </a:lnTo>
                  <a:lnTo>
                    <a:pt x="162" y="230"/>
                  </a:lnTo>
                  <a:lnTo>
                    <a:pt x="167" y="230"/>
                  </a:lnTo>
                  <a:lnTo>
                    <a:pt x="172" y="230"/>
                  </a:lnTo>
                  <a:lnTo>
                    <a:pt x="177" y="229"/>
                  </a:lnTo>
                  <a:lnTo>
                    <a:pt x="181" y="226"/>
                  </a:lnTo>
                  <a:lnTo>
                    <a:pt x="188" y="222"/>
                  </a:lnTo>
                  <a:lnTo>
                    <a:pt x="192" y="220"/>
                  </a:lnTo>
                  <a:lnTo>
                    <a:pt x="197" y="219"/>
                  </a:lnTo>
                  <a:lnTo>
                    <a:pt x="197" y="219"/>
                  </a:lnTo>
                  <a:lnTo>
                    <a:pt x="210" y="210"/>
                  </a:lnTo>
                  <a:lnTo>
                    <a:pt x="222" y="198"/>
                  </a:lnTo>
                  <a:lnTo>
                    <a:pt x="231" y="185"/>
                  </a:lnTo>
                  <a:lnTo>
                    <a:pt x="238" y="171"/>
                  </a:lnTo>
                  <a:lnTo>
                    <a:pt x="244" y="156"/>
                  </a:lnTo>
                  <a:lnTo>
                    <a:pt x="246" y="141"/>
                  </a:lnTo>
                  <a:lnTo>
                    <a:pt x="246" y="124"/>
                  </a:lnTo>
                  <a:lnTo>
                    <a:pt x="244" y="107"/>
                  </a:lnTo>
                  <a:lnTo>
                    <a:pt x="244" y="107"/>
                  </a:lnTo>
                  <a:lnTo>
                    <a:pt x="241" y="106"/>
                  </a:lnTo>
                  <a:lnTo>
                    <a:pt x="240" y="105"/>
                  </a:lnTo>
                  <a:lnTo>
                    <a:pt x="238" y="101"/>
                  </a:lnTo>
                  <a:lnTo>
                    <a:pt x="238" y="96"/>
                  </a:lnTo>
                  <a:lnTo>
                    <a:pt x="237" y="93"/>
                  </a:lnTo>
                  <a:lnTo>
                    <a:pt x="237" y="93"/>
                  </a:lnTo>
                  <a:lnTo>
                    <a:pt x="233" y="91"/>
                  </a:lnTo>
                  <a:lnTo>
                    <a:pt x="229" y="88"/>
                  </a:lnTo>
                  <a:lnTo>
                    <a:pt x="224" y="88"/>
                  </a:lnTo>
                  <a:lnTo>
                    <a:pt x="222" y="89"/>
                  </a:lnTo>
                  <a:lnTo>
                    <a:pt x="219" y="91"/>
                  </a:lnTo>
                  <a:lnTo>
                    <a:pt x="219" y="91"/>
                  </a:lnTo>
                  <a:lnTo>
                    <a:pt x="218" y="93"/>
                  </a:lnTo>
                  <a:lnTo>
                    <a:pt x="218" y="96"/>
                  </a:lnTo>
                  <a:lnTo>
                    <a:pt x="218" y="98"/>
                  </a:lnTo>
                  <a:lnTo>
                    <a:pt x="219" y="101"/>
                  </a:lnTo>
                  <a:lnTo>
                    <a:pt x="223" y="105"/>
                  </a:lnTo>
                  <a:lnTo>
                    <a:pt x="226" y="110"/>
                  </a:lnTo>
                  <a:lnTo>
                    <a:pt x="226" y="110"/>
                  </a:lnTo>
                  <a:lnTo>
                    <a:pt x="227" y="116"/>
                  </a:lnTo>
                  <a:lnTo>
                    <a:pt x="228" y="124"/>
                  </a:lnTo>
                  <a:lnTo>
                    <a:pt x="227" y="132"/>
                  </a:lnTo>
                  <a:lnTo>
                    <a:pt x="226" y="134"/>
                  </a:lnTo>
                  <a:lnTo>
                    <a:pt x="223" y="138"/>
                  </a:lnTo>
                  <a:lnTo>
                    <a:pt x="226" y="138"/>
                  </a:lnTo>
                  <a:lnTo>
                    <a:pt x="213" y="165"/>
                  </a:lnTo>
                  <a:lnTo>
                    <a:pt x="213" y="165"/>
                  </a:lnTo>
                  <a:lnTo>
                    <a:pt x="209" y="169"/>
                  </a:lnTo>
                  <a:lnTo>
                    <a:pt x="204" y="171"/>
                  </a:lnTo>
                  <a:lnTo>
                    <a:pt x="192" y="175"/>
                  </a:lnTo>
                  <a:lnTo>
                    <a:pt x="181" y="178"/>
                  </a:lnTo>
                  <a:lnTo>
                    <a:pt x="171" y="178"/>
                  </a:lnTo>
                  <a:lnTo>
                    <a:pt x="171" y="178"/>
                  </a:lnTo>
                  <a:lnTo>
                    <a:pt x="159" y="178"/>
                  </a:lnTo>
                  <a:lnTo>
                    <a:pt x="149" y="176"/>
                  </a:lnTo>
                  <a:lnTo>
                    <a:pt x="140" y="174"/>
                  </a:lnTo>
                  <a:lnTo>
                    <a:pt x="130" y="171"/>
                  </a:lnTo>
                  <a:lnTo>
                    <a:pt x="113" y="162"/>
                  </a:lnTo>
                  <a:lnTo>
                    <a:pt x="95" y="155"/>
                  </a:lnTo>
                  <a:lnTo>
                    <a:pt x="95" y="155"/>
                  </a:lnTo>
                  <a:lnTo>
                    <a:pt x="87" y="151"/>
                  </a:lnTo>
                  <a:lnTo>
                    <a:pt x="81" y="146"/>
                  </a:lnTo>
                  <a:lnTo>
                    <a:pt x="75" y="141"/>
                  </a:lnTo>
                  <a:lnTo>
                    <a:pt x="67" y="138"/>
                  </a:lnTo>
                  <a:lnTo>
                    <a:pt x="67" y="138"/>
                  </a:lnTo>
                  <a:lnTo>
                    <a:pt x="53" y="123"/>
                  </a:lnTo>
                  <a:lnTo>
                    <a:pt x="46" y="115"/>
                  </a:lnTo>
                  <a:lnTo>
                    <a:pt x="40" y="107"/>
                  </a:lnTo>
                  <a:lnTo>
                    <a:pt x="36" y="98"/>
                  </a:lnTo>
                  <a:lnTo>
                    <a:pt x="34" y="89"/>
                  </a:lnTo>
                  <a:lnTo>
                    <a:pt x="34" y="79"/>
                  </a:lnTo>
                  <a:lnTo>
                    <a:pt x="36" y="69"/>
                  </a:lnTo>
                  <a:lnTo>
                    <a:pt x="36" y="69"/>
                  </a:lnTo>
                  <a:lnTo>
                    <a:pt x="40" y="64"/>
                  </a:lnTo>
                  <a:lnTo>
                    <a:pt x="44" y="59"/>
                  </a:lnTo>
                  <a:lnTo>
                    <a:pt x="53" y="51"/>
                  </a:lnTo>
                  <a:lnTo>
                    <a:pt x="64" y="45"/>
                  </a:lnTo>
                  <a:lnTo>
                    <a:pt x="77" y="40"/>
                  </a:lnTo>
                  <a:lnTo>
                    <a:pt x="77" y="4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60" name="Freeform 80"/>
            <p:cNvSpPr>
              <a:spLocks/>
            </p:cNvSpPr>
            <p:nvPr userDrawn="1"/>
          </p:nvSpPr>
          <p:spPr bwMode="auto">
            <a:xfrm>
              <a:off x="2518" y="1287"/>
              <a:ext cx="262" cy="207"/>
            </a:xfrm>
            <a:custGeom>
              <a:avLst/>
              <a:gdLst/>
              <a:ahLst/>
              <a:cxnLst>
                <a:cxn ang="0">
                  <a:pos x="60" y="207"/>
                </a:cxn>
                <a:cxn ang="0">
                  <a:pos x="73" y="205"/>
                </a:cxn>
                <a:cxn ang="0">
                  <a:pos x="84" y="198"/>
                </a:cxn>
                <a:cxn ang="0">
                  <a:pos x="102" y="179"/>
                </a:cxn>
                <a:cxn ang="0">
                  <a:pos x="117" y="159"/>
                </a:cxn>
                <a:cxn ang="0">
                  <a:pos x="133" y="146"/>
                </a:cxn>
                <a:cxn ang="0">
                  <a:pos x="153" y="161"/>
                </a:cxn>
                <a:cxn ang="0">
                  <a:pos x="161" y="169"/>
                </a:cxn>
                <a:cxn ang="0">
                  <a:pos x="179" y="179"/>
                </a:cxn>
                <a:cxn ang="0">
                  <a:pos x="201" y="185"/>
                </a:cxn>
                <a:cxn ang="0">
                  <a:pos x="222" y="185"/>
                </a:cxn>
                <a:cxn ang="0">
                  <a:pos x="234" y="184"/>
                </a:cxn>
                <a:cxn ang="0">
                  <a:pos x="243" y="180"/>
                </a:cxn>
                <a:cxn ang="0">
                  <a:pos x="258" y="174"/>
                </a:cxn>
                <a:cxn ang="0">
                  <a:pos x="262" y="164"/>
                </a:cxn>
                <a:cxn ang="0">
                  <a:pos x="259" y="156"/>
                </a:cxn>
                <a:cxn ang="0">
                  <a:pos x="217" y="98"/>
                </a:cxn>
                <a:cxn ang="0">
                  <a:pos x="175" y="41"/>
                </a:cxn>
                <a:cxn ang="0">
                  <a:pos x="170" y="34"/>
                </a:cxn>
                <a:cxn ang="0">
                  <a:pos x="153" y="15"/>
                </a:cxn>
                <a:cxn ang="0">
                  <a:pos x="140" y="4"/>
                </a:cxn>
                <a:cxn ang="0">
                  <a:pos x="124" y="0"/>
                </a:cxn>
                <a:cxn ang="0">
                  <a:pos x="117" y="4"/>
                </a:cxn>
                <a:cxn ang="0">
                  <a:pos x="101" y="18"/>
                </a:cxn>
                <a:cxn ang="0">
                  <a:pos x="83" y="41"/>
                </a:cxn>
                <a:cxn ang="0">
                  <a:pos x="60" y="79"/>
                </a:cxn>
                <a:cxn ang="0">
                  <a:pos x="50" y="91"/>
                </a:cxn>
                <a:cxn ang="0">
                  <a:pos x="36" y="114"/>
                </a:cxn>
                <a:cxn ang="0">
                  <a:pos x="10" y="146"/>
                </a:cxn>
                <a:cxn ang="0">
                  <a:pos x="2" y="164"/>
                </a:cxn>
                <a:cxn ang="0">
                  <a:pos x="0" y="178"/>
                </a:cxn>
                <a:cxn ang="0">
                  <a:pos x="0" y="184"/>
                </a:cxn>
                <a:cxn ang="0">
                  <a:pos x="11" y="196"/>
                </a:cxn>
                <a:cxn ang="0">
                  <a:pos x="25" y="203"/>
                </a:cxn>
                <a:cxn ang="0">
                  <a:pos x="42" y="206"/>
                </a:cxn>
                <a:cxn ang="0">
                  <a:pos x="60" y="207"/>
                </a:cxn>
              </a:cxnLst>
              <a:rect l="0" t="0" r="r" b="b"/>
              <a:pathLst>
                <a:path w="262" h="207">
                  <a:moveTo>
                    <a:pt x="60" y="207"/>
                  </a:moveTo>
                  <a:lnTo>
                    <a:pt x="60" y="207"/>
                  </a:lnTo>
                  <a:lnTo>
                    <a:pt x="66" y="206"/>
                  </a:lnTo>
                  <a:lnTo>
                    <a:pt x="73" y="205"/>
                  </a:lnTo>
                  <a:lnTo>
                    <a:pt x="79" y="201"/>
                  </a:lnTo>
                  <a:lnTo>
                    <a:pt x="84" y="198"/>
                  </a:lnTo>
                  <a:lnTo>
                    <a:pt x="93" y="189"/>
                  </a:lnTo>
                  <a:lnTo>
                    <a:pt x="102" y="179"/>
                  </a:lnTo>
                  <a:lnTo>
                    <a:pt x="110" y="169"/>
                  </a:lnTo>
                  <a:lnTo>
                    <a:pt x="117" y="159"/>
                  </a:lnTo>
                  <a:lnTo>
                    <a:pt x="128" y="150"/>
                  </a:lnTo>
                  <a:lnTo>
                    <a:pt x="133" y="146"/>
                  </a:lnTo>
                  <a:lnTo>
                    <a:pt x="139" y="142"/>
                  </a:lnTo>
                  <a:lnTo>
                    <a:pt x="153" y="161"/>
                  </a:lnTo>
                  <a:lnTo>
                    <a:pt x="153" y="161"/>
                  </a:lnTo>
                  <a:lnTo>
                    <a:pt x="161" y="169"/>
                  </a:lnTo>
                  <a:lnTo>
                    <a:pt x="170" y="175"/>
                  </a:lnTo>
                  <a:lnTo>
                    <a:pt x="179" y="179"/>
                  </a:lnTo>
                  <a:lnTo>
                    <a:pt x="189" y="183"/>
                  </a:lnTo>
                  <a:lnTo>
                    <a:pt x="201" y="185"/>
                  </a:lnTo>
                  <a:lnTo>
                    <a:pt x="212" y="187"/>
                  </a:lnTo>
                  <a:lnTo>
                    <a:pt x="222" y="185"/>
                  </a:lnTo>
                  <a:lnTo>
                    <a:pt x="234" y="184"/>
                  </a:lnTo>
                  <a:lnTo>
                    <a:pt x="234" y="184"/>
                  </a:lnTo>
                  <a:lnTo>
                    <a:pt x="238" y="182"/>
                  </a:lnTo>
                  <a:lnTo>
                    <a:pt x="243" y="180"/>
                  </a:lnTo>
                  <a:lnTo>
                    <a:pt x="254" y="176"/>
                  </a:lnTo>
                  <a:lnTo>
                    <a:pt x="258" y="174"/>
                  </a:lnTo>
                  <a:lnTo>
                    <a:pt x="261" y="169"/>
                  </a:lnTo>
                  <a:lnTo>
                    <a:pt x="262" y="164"/>
                  </a:lnTo>
                  <a:lnTo>
                    <a:pt x="259" y="156"/>
                  </a:lnTo>
                  <a:lnTo>
                    <a:pt x="259" y="156"/>
                  </a:lnTo>
                  <a:lnTo>
                    <a:pt x="239" y="127"/>
                  </a:lnTo>
                  <a:lnTo>
                    <a:pt x="217" y="98"/>
                  </a:lnTo>
                  <a:lnTo>
                    <a:pt x="195" y="70"/>
                  </a:lnTo>
                  <a:lnTo>
                    <a:pt x="175" y="41"/>
                  </a:lnTo>
                  <a:lnTo>
                    <a:pt x="175" y="41"/>
                  </a:lnTo>
                  <a:lnTo>
                    <a:pt x="170" y="34"/>
                  </a:lnTo>
                  <a:lnTo>
                    <a:pt x="165" y="28"/>
                  </a:lnTo>
                  <a:lnTo>
                    <a:pt x="153" y="15"/>
                  </a:lnTo>
                  <a:lnTo>
                    <a:pt x="148" y="9"/>
                  </a:lnTo>
                  <a:lnTo>
                    <a:pt x="140" y="4"/>
                  </a:lnTo>
                  <a:lnTo>
                    <a:pt x="133" y="1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17" y="4"/>
                  </a:lnTo>
                  <a:lnTo>
                    <a:pt x="111" y="8"/>
                  </a:lnTo>
                  <a:lnTo>
                    <a:pt x="101" y="18"/>
                  </a:lnTo>
                  <a:lnTo>
                    <a:pt x="91" y="29"/>
                  </a:lnTo>
                  <a:lnTo>
                    <a:pt x="83" y="41"/>
                  </a:lnTo>
                  <a:lnTo>
                    <a:pt x="68" y="66"/>
                  </a:lnTo>
                  <a:lnTo>
                    <a:pt x="60" y="79"/>
                  </a:lnTo>
                  <a:lnTo>
                    <a:pt x="50" y="91"/>
                  </a:lnTo>
                  <a:lnTo>
                    <a:pt x="50" y="91"/>
                  </a:lnTo>
                  <a:lnTo>
                    <a:pt x="43" y="102"/>
                  </a:lnTo>
                  <a:lnTo>
                    <a:pt x="36" y="114"/>
                  </a:lnTo>
                  <a:lnTo>
                    <a:pt x="18" y="136"/>
                  </a:lnTo>
                  <a:lnTo>
                    <a:pt x="10" y="146"/>
                  </a:lnTo>
                  <a:lnTo>
                    <a:pt x="4" y="159"/>
                  </a:lnTo>
                  <a:lnTo>
                    <a:pt x="2" y="164"/>
                  </a:lnTo>
                  <a:lnTo>
                    <a:pt x="1" y="170"/>
                  </a:lnTo>
                  <a:lnTo>
                    <a:pt x="0" y="178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5" y="191"/>
                  </a:lnTo>
                  <a:lnTo>
                    <a:pt x="11" y="196"/>
                  </a:lnTo>
                  <a:lnTo>
                    <a:pt x="19" y="199"/>
                  </a:lnTo>
                  <a:lnTo>
                    <a:pt x="25" y="203"/>
                  </a:lnTo>
                  <a:lnTo>
                    <a:pt x="33" y="205"/>
                  </a:lnTo>
                  <a:lnTo>
                    <a:pt x="42" y="206"/>
                  </a:lnTo>
                  <a:lnTo>
                    <a:pt x="60" y="207"/>
                  </a:lnTo>
                  <a:lnTo>
                    <a:pt x="60" y="207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61" name="Freeform 81"/>
            <p:cNvSpPr>
              <a:spLocks/>
            </p:cNvSpPr>
            <p:nvPr userDrawn="1"/>
          </p:nvSpPr>
          <p:spPr bwMode="auto">
            <a:xfrm>
              <a:off x="2130" y="1293"/>
              <a:ext cx="257" cy="185"/>
            </a:xfrm>
            <a:custGeom>
              <a:avLst/>
              <a:gdLst/>
              <a:ahLst/>
              <a:cxnLst>
                <a:cxn ang="0">
                  <a:pos x="155" y="9"/>
                </a:cxn>
                <a:cxn ang="0">
                  <a:pos x="145" y="0"/>
                </a:cxn>
                <a:cxn ang="0">
                  <a:pos x="122" y="0"/>
                </a:cxn>
                <a:cxn ang="0">
                  <a:pos x="114" y="2"/>
                </a:cxn>
                <a:cxn ang="0">
                  <a:pos x="87" y="35"/>
                </a:cxn>
                <a:cxn ang="0">
                  <a:pos x="32" y="104"/>
                </a:cxn>
                <a:cxn ang="0">
                  <a:pos x="1" y="136"/>
                </a:cxn>
                <a:cxn ang="0">
                  <a:pos x="0" y="144"/>
                </a:cxn>
                <a:cxn ang="0">
                  <a:pos x="4" y="160"/>
                </a:cxn>
                <a:cxn ang="0">
                  <a:pos x="9" y="165"/>
                </a:cxn>
                <a:cxn ang="0">
                  <a:pos x="23" y="169"/>
                </a:cxn>
                <a:cxn ang="0">
                  <a:pos x="52" y="173"/>
                </a:cxn>
                <a:cxn ang="0">
                  <a:pos x="67" y="173"/>
                </a:cxn>
                <a:cxn ang="0">
                  <a:pos x="82" y="169"/>
                </a:cxn>
                <a:cxn ang="0">
                  <a:pos x="92" y="160"/>
                </a:cxn>
                <a:cxn ang="0">
                  <a:pos x="106" y="144"/>
                </a:cxn>
                <a:cxn ang="0">
                  <a:pos x="111" y="138"/>
                </a:cxn>
                <a:cxn ang="0">
                  <a:pos x="123" y="135"/>
                </a:cxn>
                <a:cxn ang="0">
                  <a:pos x="131" y="140"/>
                </a:cxn>
                <a:cxn ang="0">
                  <a:pos x="143" y="150"/>
                </a:cxn>
                <a:cxn ang="0">
                  <a:pos x="147" y="151"/>
                </a:cxn>
                <a:cxn ang="0">
                  <a:pos x="164" y="170"/>
                </a:cxn>
                <a:cxn ang="0">
                  <a:pos x="177" y="178"/>
                </a:cxn>
                <a:cxn ang="0">
                  <a:pos x="192" y="183"/>
                </a:cxn>
                <a:cxn ang="0">
                  <a:pos x="200" y="185"/>
                </a:cxn>
                <a:cxn ang="0">
                  <a:pos x="230" y="178"/>
                </a:cxn>
                <a:cxn ang="0">
                  <a:pos x="250" y="167"/>
                </a:cxn>
                <a:cxn ang="0">
                  <a:pos x="256" y="161"/>
                </a:cxn>
                <a:cxn ang="0">
                  <a:pos x="257" y="151"/>
                </a:cxn>
                <a:cxn ang="0">
                  <a:pos x="253" y="142"/>
                </a:cxn>
                <a:cxn ang="0">
                  <a:pos x="244" y="130"/>
                </a:cxn>
                <a:cxn ang="0">
                  <a:pos x="242" y="126"/>
                </a:cxn>
                <a:cxn ang="0">
                  <a:pos x="225" y="110"/>
                </a:cxn>
                <a:cxn ang="0">
                  <a:pos x="197" y="72"/>
                </a:cxn>
                <a:cxn ang="0">
                  <a:pos x="184" y="54"/>
                </a:cxn>
              </a:cxnLst>
              <a:rect l="0" t="0" r="r" b="b"/>
              <a:pathLst>
                <a:path w="257" h="185">
                  <a:moveTo>
                    <a:pt x="184" y="54"/>
                  </a:moveTo>
                  <a:lnTo>
                    <a:pt x="155" y="9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29" y="0"/>
                  </a:lnTo>
                  <a:lnTo>
                    <a:pt x="122" y="0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100" y="18"/>
                  </a:lnTo>
                  <a:lnTo>
                    <a:pt x="87" y="35"/>
                  </a:lnTo>
                  <a:lnTo>
                    <a:pt x="60" y="69"/>
                  </a:lnTo>
                  <a:lnTo>
                    <a:pt x="32" y="104"/>
                  </a:lnTo>
                  <a:lnTo>
                    <a:pt x="17" y="121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0" y="144"/>
                  </a:lnTo>
                  <a:lnTo>
                    <a:pt x="1" y="153"/>
                  </a:lnTo>
                  <a:lnTo>
                    <a:pt x="4" y="160"/>
                  </a:lnTo>
                  <a:lnTo>
                    <a:pt x="6" y="163"/>
                  </a:lnTo>
                  <a:lnTo>
                    <a:pt x="9" y="165"/>
                  </a:lnTo>
                  <a:lnTo>
                    <a:pt x="9" y="165"/>
                  </a:lnTo>
                  <a:lnTo>
                    <a:pt x="23" y="169"/>
                  </a:lnTo>
                  <a:lnTo>
                    <a:pt x="37" y="172"/>
                  </a:lnTo>
                  <a:lnTo>
                    <a:pt x="52" y="173"/>
                  </a:lnTo>
                  <a:lnTo>
                    <a:pt x="67" y="173"/>
                  </a:lnTo>
                  <a:lnTo>
                    <a:pt x="67" y="173"/>
                  </a:lnTo>
                  <a:lnTo>
                    <a:pt x="76" y="172"/>
                  </a:lnTo>
                  <a:lnTo>
                    <a:pt x="82" y="169"/>
                  </a:lnTo>
                  <a:lnTo>
                    <a:pt x="87" y="164"/>
                  </a:lnTo>
                  <a:lnTo>
                    <a:pt x="92" y="160"/>
                  </a:lnTo>
                  <a:lnTo>
                    <a:pt x="101" y="150"/>
                  </a:lnTo>
                  <a:lnTo>
                    <a:pt x="106" y="144"/>
                  </a:lnTo>
                  <a:lnTo>
                    <a:pt x="111" y="138"/>
                  </a:lnTo>
                  <a:lnTo>
                    <a:pt x="111" y="138"/>
                  </a:lnTo>
                  <a:lnTo>
                    <a:pt x="118" y="136"/>
                  </a:lnTo>
                  <a:lnTo>
                    <a:pt x="123" y="135"/>
                  </a:lnTo>
                  <a:lnTo>
                    <a:pt x="127" y="136"/>
                  </a:lnTo>
                  <a:lnTo>
                    <a:pt x="131" y="140"/>
                  </a:lnTo>
                  <a:lnTo>
                    <a:pt x="139" y="146"/>
                  </a:lnTo>
                  <a:lnTo>
                    <a:pt x="143" y="150"/>
                  </a:lnTo>
                  <a:lnTo>
                    <a:pt x="147" y="151"/>
                  </a:lnTo>
                  <a:lnTo>
                    <a:pt x="147" y="151"/>
                  </a:lnTo>
                  <a:lnTo>
                    <a:pt x="157" y="164"/>
                  </a:lnTo>
                  <a:lnTo>
                    <a:pt x="164" y="170"/>
                  </a:lnTo>
                  <a:lnTo>
                    <a:pt x="170" y="174"/>
                  </a:lnTo>
                  <a:lnTo>
                    <a:pt x="177" y="178"/>
                  </a:lnTo>
                  <a:lnTo>
                    <a:pt x="184" y="182"/>
                  </a:lnTo>
                  <a:lnTo>
                    <a:pt x="192" y="183"/>
                  </a:lnTo>
                  <a:lnTo>
                    <a:pt x="200" y="185"/>
                  </a:lnTo>
                  <a:lnTo>
                    <a:pt x="200" y="185"/>
                  </a:lnTo>
                  <a:lnTo>
                    <a:pt x="216" y="182"/>
                  </a:lnTo>
                  <a:lnTo>
                    <a:pt x="230" y="178"/>
                  </a:lnTo>
                  <a:lnTo>
                    <a:pt x="243" y="170"/>
                  </a:lnTo>
                  <a:lnTo>
                    <a:pt x="250" y="167"/>
                  </a:lnTo>
                  <a:lnTo>
                    <a:pt x="256" y="161"/>
                  </a:lnTo>
                  <a:lnTo>
                    <a:pt x="256" y="161"/>
                  </a:lnTo>
                  <a:lnTo>
                    <a:pt x="257" y="155"/>
                  </a:lnTo>
                  <a:lnTo>
                    <a:pt x="257" y="151"/>
                  </a:lnTo>
                  <a:lnTo>
                    <a:pt x="256" y="146"/>
                  </a:lnTo>
                  <a:lnTo>
                    <a:pt x="253" y="142"/>
                  </a:lnTo>
                  <a:lnTo>
                    <a:pt x="247" y="135"/>
                  </a:lnTo>
                  <a:lnTo>
                    <a:pt x="244" y="130"/>
                  </a:lnTo>
                  <a:lnTo>
                    <a:pt x="242" y="126"/>
                  </a:lnTo>
                  <a:lnTo>
                    <a:pt x="242" y="126"/>
                  </a:lnTo>
                  <a:lnTo>
                    <a:pt x="234" y="118"/>
                  </a:lnTo>
                  <a:lnTo>
                    <a:pt x="225" y="110"/>
                  </a:lnTo>
                  <a:lnTo>
                    <a:pt x="211" y="91"/>
                  </a:lnTo>
                  <a:lnTo>
                    <a:pt x="197" y="72"/>
                  </a:lnTo>
                  <a:lnTo>
                    <a:pt x="184" y="54"/>
                  </a:lnTo>
                  <a:lnTo>
                    <a:pt x="184" y="54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62" name="Rectangle 82"/>
            <p:cNvSpPr>
              <a:spLocks noChangeArrowheads="1"/>
            </p:cNvSpPr>
            <p:nvPr userDrawn="1"/>
          </p:nvSpPr>
          <p:spPr bwMode="auto">
            <a:xfrm>
              <a:off x="4030" y="1327"/>
              <a:ext cx="3" cy="3"/>
            </a:xfrm>
            <a:prstGeom prst="rect">
              <a:avLst/>
            </a:prstGeom>
            <a:solidFill>
              <a:srgbClr val="FFFFFF">
                <a:alpha val="14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63" name="Freeform 83"/>
            <p:cNvSpPr>
              <a:spLocks/>
            </p:cNvSpPr>
            <p:nvPr userDrawn="1"/>
          </p:nvSpPr>
          <p:spPr bwMode="auto">
            <a:xfrm>
              <a:off x="1397" y="1351"/>
              <a:ext cx="113" cy="307"/>
            </a:xfrm>
            <a:custGeom>
              <a:avLst/>
              <a:gdLst/>
              <a:ahLst/>
              <a:cxnLst>
                <a:cxn ang="0">
                  <a:pos x="47" y="304"/>
                </a:cxn>
                <a:cxn ang="0">
                  <a:pos x="47" y="304"/>
                </a:cxn>
                <a:cxn ang="0">
                  <a:pos x="52" y="307"/>
                </a:cxn>
                <a:cxn ang="0">
                  <a:pos x="57" y="306"/>
                </a:cxn>
                <a:cxn ang="0">
                  <a:pos x="63" y="303"/>
                </a:cxn>
                <a:cxn ang="0">
                  <a:pos x="65" y="299"/>
                </a:cxn>
                <a:cxn ang="0">
                  <a:pos x="65" y="299"/>
                </a:cxn>
                <a:cxn ang="0">
                  <a:pos x="89" y="219"/>
                </a:cxn>
                <a:cxn ang="0">
                  <a:pos x="113" y="138"/>
                </a:cxn>
                <a:cxn ang="0">
                  <a:pos x="113" y="138"/>
                </a:cxn>
                <a:cxn ang="0">
                  <a:pos x="106" y="121"/>
                </a:cxn>
                <a:cxn ang="0">
                  <a:pos x="101" y="105"/>
                </a:cxn>
                <a:cxn ang="0">
                  <a:pos x="92" y="70"/>
                </a:cxn>
                <a:cxn ang="0">
                  <a:pos x="83" y="36"/>
                </a:cxn>
                <a:cxn ang="0">
                  <a:pos x="74" y="1"/>
                </a:cxn>
                <a:cxn ang="0">
                  <a:pos x="69" y="0"/>
                </a:cxn>
                <a:cxn ang="0">
                  <a:pos x="69" y="0"/>
                </a:cxn>
                <a:cxn ang="0">
                  <a:pos x="60" y="6"/>
                </a:cxn>
                <a:cxn ang="0">
                  <a:pos x="52" y="15"/>
                </a:cxn>
                <a:cxn ang="0">
                  <a:pos x="46" y="25"/>
                </a:cxn>
                <a:cxn ang="0">
                  <a:pos x="41" y="36"/>
                </a:cxn>
                <a:cxn ang="0">
                  <a:pos x="32" y="59"/>
                </a:cxn>
                <a:cxn ang="0">
                  <a:pos x="23" y="82"/>
                </a:cxn>
                <a:cxn ang="0">
                  <a:pos x="23" y="82"/>
                </a:cxn>
                <a:cxn ang="0">
                  <a:pos x="19" y="97"/>
                </a:cxn>
                <a:cxn ang="0">
                  <a:pos x="14" y="112"/>
                </a:cxn>
                <a:cxn ang="0">
                  <a:pos x="10" y="128"/>
                </a:cxn>
                <a:cxn ang="0">
                  <a:pos x="8" y="143"/>
                </a:cxn>
                <a:cxn ang="0">
                  <a:pos x="8" y="143"/>
                </a:cxn>
                <a:cxn ang="0">
                  <a:pos x="4" y="150"/>
                </a:cxn>
                <a:cxn ang="0">
                  <a:pos x="1" y="157"/>
                </a:cxn>
                <a:cxn ang="0">
                  <a:pos x="0" y="165"/>
                </a:cxn>
                <a:cxn ang="0">
                  <a:pos x="0" y="173"/>
                </a:cxn>
                <a:cxn ang="0">
                  <a:pos x="1" y="189"/>
                </a:cxn>
                <a:cxn ang="0">
                  <a:pos x="2" y="205"/>
                </a:cxn>
                <a:cxn ang="0">
                  <a:pos x="2" y="205"/>
                </a:cxn>
                <a:cxn ang="0">
                  <a:pos x="13" y="229"/>
                </a:cxn>
                <a:cxn ang="0">
                  <a:pos x="23" y="254"/>
                </a:cxn>
                <a:cxn ang="0">
                  <a:pos x="33" y="280"/>
                </a:cxn>
                <a:cxn ang="0">
                  <a:pos x="40" y="293"/>
                </a:cxn>
                <a:cxn ang="0">
                  <a:pos x="47" y="304"/>
                </a:cxn>
                <a:cxn ang="0">
                  <a:pos x="47" y="304"/>
                </a:cxn>
              </a:cxnLst>
              <a:rect l="0" t="0" r="r" b="b"/>
              <a:pathLst>
                <a:path w="113" h="307">
                  <a:moveTo>
                    <a:pt x="47" y="304"/>
                  </a:moveTo>
                  <a:lnTo>
                    <a:pt x="47" y="304"/>
                  </a:lnTo>
                  <a:lnTo>
                    <a:pt x="52" y="307"/>
                  </a:lnTo>
                  <a:lnTo>
                    <a:pt x="57" y="306"/>
                  </a:lnTo>
                  <a:lnTo>
                    <a:pt x="63" y="303"/>
                  </a:lnTo>
                  <a:lnTo>
                    <a:pt x="65" y="299"/>
                  </a:lnTo>
                  <a:lnTo>
                    <a:pt x="65" y="299"/>
                  </a:lnTo>
                  <a:lnTo>
                    <a:pt x="89" y="219"/>
                  </a:lnTo>
                  <a:lnTo>
                    <a:pt x="113" y="138"/>
                  </a:lnTo>
                  <a:lnTo>
                    <a:pt x="113" y="138"/>
                  </a:lnTo>
                  <a:lnTo>
                    <a:pt x="106" y="121"/>
                  </a:lnTo>
                  <a:lnTo>
                    <a:pt x="101" y="105"/>
                  </a:lnTo>
                  <a:lnTo>
                    <a:pt x="92" y="70"/>
                  </a:lnTo>
                  <a:lnTo>
                    <a:pt x="83" y="36"/>
                  </a:lnTo>
                  <a:lnTo>
                    <a:pt x="74" y="1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0" y="6"/>
                  </a:lnTo>
                  <a:lnTo>
                    <a:pt x="52" y="15"/>
                  </a:lnTo>
                  <a:lnTo>
                    <a:pt x="46" y="25"/>
                  </a:lnTo>
                  <a:lnTo>
                    <a:pt x="41" y="36"/>
                  </a:lnTo>
                  <a:lnTo>
                    <a:pt x="32" y="59"/>
                  </a:lnTo>
                  <a:lnTo>
                    <a:pt x="23" y="82"/>
                  </a:lnTo>
                  <a:lnTo>
                    <a:pt x="23" y="82"/>
                  </a:lnTo>
                  <a:lnTo>
                    <a:pt x="19" y="97"/>
                  </a:lnTo>
                  <a:lnTo>
                    <a:pt x="14" y="112"/>
                  </a:lnTo>
                  <a:lnTo>
                    <a:pt x="10" y="128"/>
                  </a:lnTo>
                  <a:lnTo>
                    <a:pt x="8" y="143"/>
                  </a:lnTo>
                  <a:lnTo>
                    <a:pt x="8" y="143"/>
                  </a:lnTo>
                  <a:lnTo>
                    <a:pt x="4" y="150"/>
                  </a:lnTo>
                  <a:lnTo>
                    <a:pt x="1" y="157"/>
                  </a:lnTo>
                  <a:lnTo>
                    <a:pt x="0" y="165"/>
                  </a:lnTo>
                  <a:lnTo>
                    <a:pt x="0" y="173"/>
                  </a:lnTo>
                  <a:lnTo>
                    <a:pt x="1" y="189"/>
                  </a:lnTo>
                  <a:lnTo>
                    <a:pt x="2" y="205"/>
                  </a:lnTo>
                  <a:lnTo>
                    <a:pt x="2" y="205"/>
                  </a:lnTo>
                  <a:lnTo>
                    <a:pt x="13" y="229"/>
                  </a:lnTo>
                  <a:lnTo>
                    <a:pt x="23" y="254"/>
                  </a:lnTo>
                  <a:lnTo>
                    <a:pt x="33" y="280"/>
                  </a:lnTo>
                  <a:lnTo>
                    <a:pt x="40" y="293"/>
                  </a:lnTo>
                  <a:lnTo>
                    <a:pt x="47" y="304"/>
                  </a:lnTo>
                  <a:lnTo>
                    <a:pt x="47" y="304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64" name="Freeform 84"/>
            <p:cNvSpPr>
              <a:spLocks/>
            </p:cNvSpPr>
            <p:nvPr userDrawn="1"/>
          </p:nvSpPr>
          <p:spPr bwMode="auto">
            <a:xfrm>
              <a:off x="5376" y="1457"/>
              <a:ext cx="174" cy="298"/>
            </a:xfrm>
            <a:custGeom>
              <a:avLst/>
              <a:gdLst/>
              <a:ahLst/>
              <a:cxnLst>
                <a:cxn ang="0">
                  <a:pos x="89" y="46"/>
                </a:cxn>
                <a:cxn ang="0">
                  <a:pos x="89" y="46"/>
                </a:cxn>
                <a:cxn ang="0">
                  <a:pos x="78" y="37"/>
                </a:cxn>
                <a:cxn ang="0">
                  <a:pos x="66" y="31"/>
                </a:cxn>
                <a:cxn ang="0">
                  <a:pos x="55" y="23"/>
                </a:cxn>
                <a:cxn ang="0">
                  <a:pos x="49" y="19"/>
                </a:cxn>
                <a:cxn ang="0">
                  <a:pos x="43" y="14"/>
                </a:cxn>
                <a:cxn ang="0">
                  <a:pos x="43" y="14"/>
                </a:cxn>
                <a:cxn ang="0">
                  <a:pos x="33" y="9"/>
                </a:cxn>
                <a:cxn ang="0">
                  <a:pos x="23" y="3"/>
                </a:cxn>
                <a:cxn ang="0">
                  <a:pos x="18" y="0"/>
                </a:cxn>
                <a:cxn ang="0">
                  <a:pos x="13" y="0"/>
                </a:cxn>
                <a:cxn ang="0">
                  <a:pos x="8" y="1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18"/>
                </a:cxn>
                <a:cxn ang="0">
                  <a:pos x="1" y="31"/>
                </a:cxn>
                <a:cxn ang="0">
                  <a:pos x="5" y="44"/>
                </a:cxn>
                <a:cxn ang="0">
                  <a:pos x="9" y="56"/>
                </a:cxn>
                <a:cxn ang="0">
                  <a:pos x="18" y="79"/>
                </a:cxn>
                <a:cxn ang="0">
                  <a:pos x="22" y="92"/>
                </a:cxn>
                <a:cxn ang="0">
                  <a:pos x="26" y="104"/>
                </a:cxn>
                <a:cxn ang="0">
                  <a:pos x="26" y="104"/>
                </a:cxn>
                <a:cxn ang="0">
                  <a:pos x="41" y="151"/>
                </a:cxn>
                <a:cxn ang="0">
                  <a:pos x="41" y="151"/>
                </a:cxn>
                <a:cxn ang="0">
                  <a:pos x="46" y="173"/>
                </a:cxn>
                <a:cxn ang="0">
                  <a:pos x="52" y="192"/>
                </a:cxn>
                <a:cxn ang="0">
                  <a:pos x="61" y="210"/>
                </a:cxn>
                <a:cxn ang="0">
                  <a:pos x="66" y="219"/>
                </a:cxn>
                <a:cxn ang="0">
                  <a:pos x="73" y="228"/>
                </a:cxn>
                <a:cxn ang="0">
                  <a:pos x="73" y="228"/>
                </a:cxn>
                <a:cxn ang="0">
                  <a:pos x="96" y="243"/>
                </a:cxn>
                <a:cxn ang="0">
                  <a:pos x="116" y="260"/>
                </a:cxn>
                <a:cxn ang="0">
                  <a:pos x="137" y="278"/>
                </a:cxn>
                <a:cxn ang="0">
                  <a:pos x="155" y="297"/>
                </a:cxn>
                <a:cxn ang="0">
                  <a:pos x="155" y="297"/>
                </a:cxn>
                <a:cxn ang="0">
                  <a:pos x="160" y="298"/>
                </a:cxn>
                <a:cxn ang="0">
                  <a:pos x="164" y="297"/>
                </a:cxn>
                <a:cxn ang="0">
                  <a:pos x="168" y="296"/>
                </a:cxn>
                <a:cxn ang="0">
                  <a:pos x="171" y="294"/>
                </a:cxn>
                <a:cxn ang="0">
                  <a:pos x="171" y="294"/>
                </a:cxn>
                <a:cxn ang="0">
                  <a:pos x="173" y="293"/>
                </a:cxn>
                <a:cxn ang="0">
                  <a:pos x="171" y="290"/>
                </a:cxn>
                <a:cxn ang="0">
                  <a:pos x="173" y="288"/>
                </a:cxn>
                <a:cxn ang="0">
                  <a:pos x="174" y="287"/>
                </a:cxn>
                <a:cxn ang="0">
                  <a:pos x="174" y="287"/>
                </a:cxn>
                <a:cxn ang="0">
                  <a:pos x="168" y="243"/>
                </a:cxn>
                <a:cxn ang="0">
                  <a:pos x="159" y="200"/>
                </a:cxn>
                <a:cxn ang="0">
                  <a:pos x="148" y="157"/>
                </a:cxn>
                <a:cxn ang="0">
                  <a:pos x="136" y="115"/>
                </a:cxn>
                <a:cxn ang="0">
                  <a:pos x="136" y="115"/>
                </a:cxn>
                <a:cxn ang="0">
                  <a:pos x="127" y="97"/>
                </a:cxn>
                <a:cxn ang="0">
                  <a:pos x="118" y="78"/>
                </a:cxn>
                <a:cxn ang="0">
                  <a:pos x="111" y="69"/>
                </a:cxn>
                <a:cxn ang="0">
                  <a:pos x="105" y="61"/>
                </a:cxn>
                <a:cxn ang="0">
                  <a:pos x="98" y="53"/>
                </a:cxn>
                <a:cxn ang="0">
                  <a:pos x="89" y="46"/>
                </a:cxn>
                <a:cxn ang="0">
                  <a:pos x="89" y="46"/>
                </a:cxn>
              </a:cxnLst>
              <a:rect l="0" t="0" r="r" b="b"/>
              <a:pathLst>
                <a:path w="174" h="298">
                  <a:moveTo>
                    <a:pt x="89" y="46"/>
                  </a:moveTo>
                  <a:lnTo>
                    <a:pt x="89" y="46"/>
                  </a:lnTo>
                  <a:lnTo>
                    <a:pt x="78" y="37"/>
                  </a:lnTo>
                  <a:lnTo>
                    <a:pt x="66" y="31"/>
                  </a:lnTo>
                  <a:lnTo>
                    <a:pt x="55" y="23"/>
                  </a:lnTo>
                  <a:lnTo>
                    <a:pt x="49" y="19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33" y="9"/>
                  </a:lnTo>
                  <a:lnTo>
                    <a:pt x="23" y="3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8" y="1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18"/>
                  </a:lnTo>
                  <a:lnTo>
                    <a:pt x="1" y="31"/>
                  </a:lnTo>
                  <a:lnTo>
                    <a:pt x="5" y="44"/>
                  </a:lnTo>
                  <a:lnTo>
                    <a:pt x="9" y="56"/>
                  </a:lnTo>
                  <a:lnTo>
                    <a:pt x="18" y="79"/>
                  </a:lnTo>
                  <a:lnTo>
                    <a:pt x="22" y="92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41" y="151"/>
                  </a:lnTo>
                  <a:lnTo>
                    <a:pt x="41" y="151"/>
                  </a:lnTo>
                  <a:lnTo>
                    <a:pt x="46" y="173"/>
                  </a:lnTo>
                  <a:lnTo>
                    <a:pt x="52" y="192"/>
                  </a:lnTo>
                  <a:lnTo>
                    <a:pt x="61" y="210"/>
                  </a:lnTo>
                  <a:lnTo>
                    <a:pt x="66" y="219"/>
                  </a:lnTo>
                  <a:lnTo>
                    <a:pt x="73" y="228"/>
                  </a:lnTo>
                  <a:lnTo>
                    <a:pt x="73" y="228"/>
                  </a:lnTo>
                  <a:lnTo>
                    <a:pt x="96" y="243"/>
                  </a:lnTo>
                  <a:lnTo>
                    <a:pt x="116" y="260"/>
                  </a:lnTo>
                  <a:lnTo>
                    <a:pt x="137" y="278"/>
                  </a:lnTo>
                  <a:lnTo>
                    <a:pt x="155" y="297"/>
                  </a:lnTo>
                  <a:lnTo>
                    <a:pt x="155" y="297"/>
                  </a:lnTo>
                  <a:lnTo>
                    <a:pt x="160" y="298"/>
                  </a:lnTo>
                  <a:lnTo>
                    <a:pt x="164" y="297"/>
                  </a:lnTo>
                  <a:lnTo>
                    <a:pt x="168" y="296"/>
                  </a:lnTo>
                  <a:lnTo>
                    <a:pt x="171" y="294"/>
                  </a:lnTo>
                  <a:lnTo>
                    <a:pt x="171" y="294"/>
                  </a:lnTo>
                  <a:lnTo>
                    <a:pt x="173" y="293"/>
                  </a:lnTo>
                  <a:lnTo>
                    <a:pt x="171" y="290"/>
                  </a:lnTo>
                  <a:lnTo>
                    <a:pt x="173" y="288"/>
                  </a:lnTo>
                  <a:lnTo>
                    <a:pt x="174" y="287"/>
                  </a:lnTo>
                  <a:lnTo>
                    <a:pt x="174" y="287"/>
                  </a:lnTo>
                  <a:lnTo>
                    <a:pt x="168" y="243"/>
                  </a:lnTo>
                  <a:lnTo>
                    <a:pt x="159" y="200"/>
                  </a:lnTo>
                  <a:lnTo>
                    <a:pt x="148" y="157"/>
                  </a:lnTo>
                  <a:lnTo>
                    <a:pt x="136" y="115"/>
                  </a:lnTo>
                  <a:lnTo>
                    <a:pt x="136" y="115"/>
                  </a:lnTo>
                  <a:lnTo>
                    <a:pt x="127" y="97"/>
                  </a:lnTo>
                  <a:lnTo>
                    <a:pt x="118" y="78"/>
                  </a:lnTo>
                  <a:lnTo>
                    <a:pt x="111" y="69"/>
                  </a:lnTo>
                  <a:lnTo>
                    <a:pt x="105" y="61"/>
                  </a:lnTo>
                  <a:lnTo>
                    <a:pt x="98" y="53"/>
                  </a:lnTo>
                  <a:lnTo>
                    <a:pt x="89" y="46"/>
                  </a:lnTo>
                  <a:lnTo>
                    <a:pt x="89" y="46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65" name="Freeform 85"/>
            <p:cNvSpPr>
              <a:spLocks/>
            </p:cNvSpPr>
            <p:nvPr userDrawn="1"/>
          </p:nvSpPr>
          <p:spPr bwMode="auto">
            <a:xfrm>
              <a:off x="5117" y="1485"/>
              <a:ext cx="237" cy="127"/>
            </a:xfrm>
            <a:custGeom>
              <a:avLst/>
              <a:gdLst/>
              <a:ahLst/>
              <a:cxnLst>
                <a:cxn ang="0">
                  <a:pos x="224" y="9"/>
                </a:cxn>
                <a:cxn ang="0">
                  <a:pos x="224" y="0"/>
                </a:cxn>
                <a:cxn ang="0">
                  <a:pos x="224" y="0"/>
                </a:cxn>
                <a:cxn ang="0">
                  <a:pos x="218" y="0"/>
                </a:cxn>
                <a:cxn ang="0">
                  <a:pos x="210" y="0"/>
                </a:cxn>
                <a:cxn ang="0">
                  <a:pos x="204" y="3"/>
                </a:cxn>
                <a:cxn ang="0">
                  <a:pos x="198" y="5"/>
                </a:cxn>
                <a:cxn ang="0">
                  <a:pos x="186" y="12"/>
                </a:cxn>
                <a:cxn ang="0">
                  <a:pos x="176" y="19"/>
                </a:cxn>
                <a:cxn ang="0">
                  <a:pos x="176" y="19"/>
                </a:cxn>
                <a:cxn ang="0">
                  <a:pos x="139" y="31"/>
                </a:cxn>
                <a:cxn ang="0">
                  <a:pos x="104" y="42"/>
                </a:cxn>
                <a:cxn ang="0">
                  <a:pos x="67" y="53"/>
                </a:cxn>
                <a:cxn ang="0">
                  <a:pos x="48" y="56"/>
                </a:cxn>
                <a:cxn ang="0">
                  <a:pos x="29" y="60"/>
                </a:cxn>
                <a:cxn ang="0">
                  <a:pos x="29" y="60"/>
                </a:cxn>
                <a:cxn ang="0">
                  <a:pos x="25" y="60"/>
                </a:cxn>
                <a:cxn ang="0">
                  <a:pos x="21" y="62"/>
                </a:cxn>
                <a:cxn ang="0">
                  <a:pos x="12" y="60"/>
                </a:cxn>
                <a:cxn ang="0">
                  <a:pos x="8" y="62"/>
                </a:cxn>
                <a:cxn ang="0">
                  <a:pos x="4" y="63"/>
                </a:cxn>
                <a:cxn ang="0">
                  <a:pos x="2" y="65"/>
                </a:cxn>
                <a:cxn ang="0">
                  <a:pos x="0" y="69"/>
                </a:cxn>
                <a:cxn ang="0">
                  <a:pos x="0" y="69"/>
                </a:cxn>
                <a:cxn ang="0">
                  <a:pos x="2" y="77"/>
                </a:cxn>
                <a:cxn ang="0">
                  <a:pos x="3" y="85"/>
                </a:cxn>
                <a:cxn ang="0">
                  <a:pos x="9" y="97"/>
                </a:cxn>
                <a:cxn ang="0">
                  <a:pos x="16" y="111"/>
                </a:cxn>
                <a:cxn ang="0">
                  <a:pos x="18" y="118"/>
                </a:cxn>
                <a:cxn ang="0">
                  <a:pos x="20" y="126"/>
                </a:cxn>
                <a:cxn ang="0">
                  <a:pos x="30" y="127"/>
                </a:cxn>
                <a:cxn ang="0">
                  <a:pos x="30" y="127"/>
                </a:cxn>
                <a:cxn ang="0">
                  <a:pos x="47" y="118"/>
                </a:cxn>
                <a:cxn ang="0">
                  <a:pos x="64" y="109"/>
                </a:cxn>
                <a:cxn ang="0">
                  <a:pos x="81" y="101"/>
                </a:cxn>
                <a:cxn ang="0">
                  <a:pos x="99" y="95"/>
                </a:cxn>
                <a:cxn ang="0">
                  <a:pos x="136" y="83"/>
                </a:cxn>
                <a:cxn ang="0">
                  <a:pos x="172" y="73"/>
                </a:cxn>
                <a:cxn ang="0">
                  <a:pos x="172" y="73"/>
                </a:cxn>
                <a:cxn ang="0">
                  <a:pos x="180" y="71"/>
                </a:cxn>
                <a:cxn ang="0">
                  <a:pos x="189" y="69"/>
                </a:cxn>
                <a:cxn ang="0">
                  <a:pos x="205" y="67"/>
                </a:cxn>
                <a:cxn ang="0">
                  <a:pos x="214" y="65"/>
                </a:cxn>
                <a:cxn ang="0">
                  <a:pos x="223" y="64"/>
                </a:cxn>
                <a:cxn ang="0">
                  <a:pos x="231" y="60"/>
                </a:cxn>
                <a:cxn ang="0">
                  <a:pos x="237" y="56"/>
                </a:cxn>
                <a:cxn ang="0">
                  <a:pos x="237" y="56"/>
                </a:cxn>
                <a:cxn ang="0">
                  <a:pos x="236" y="44"/>
                </a:cxn>
                <a:cxn ang="0">
                  <a:pos x="235" y="31"/>
                </a:cxn>
                <a:cxn ang="0">
                  <a:pos x="235" y="25"/>
                </a:cxn>
                <a:cxn ang="0">
                  <a:pos x="232" y="18"/>
                </a:cxn>
                <a:cxn ang="0">
                  <a:pos x="230" y="13"/>
                </a:cxn>
                <a:cxn ang="0">
                  <a:pos x="224" y="9"/>
                </a:cxn>
                <a:cxn ang="0">
                  <a:pos x="224" y="9"/>
                </a:cxn>
              </a:cxnLst>
              <a:rect l="0" t="0" r="r" b="b"/>
              <a:pathLst>
                <a:path w="237" h="127">
                  <a:moveTo>
                    <a:pt x="224" y="9"/>
                  </a:moveTo>
                  <a:lnTo>
                    <a:pt x="224" y="0"/>
                  </a:lnTo>
                  <a:lnTo>
                    <a:pt x="224" y="0"/>
                  </a:lnTo>
                  <a:lnTo>
                    <a:pt x="218" y="0"/>
                  </a:lnTo>
                  <a:lnTo>
                    <a:pt x="210" y="0"/>
                  </a:lnTo>
                  <a:lnTo>
                    <a:pt x="204" y="3"/>
                  </a:lnTo>
                  <a:lnTo>
                    <a:pt x="198" y="5"/>
                  </a:lnTo>
                  <a:lnTo>
                    <a:pt x="186" y="12"/>
                  </a:lnTo>
                  <a:lnTo>
                    <a:pt x="176" y="19"/>
                  </a:lnTo>
                  <a:lnTo>
                    <a:pt x="176" y="19"/>
                  </a:lnTo>
                  <a:lnTo>
                    <a:pt x="139" y="31"/>
                  </a:lnTo>
                  <a:lnTo>
                    <a:pt x="104" y="42"/>
                  </a:lnTo>
                  <a:lnTo>
                    <a:pt x="67" y="53"/>
                  </a:lnTo>
                  <a:lnTo>
                    <a:pt x="48" y="56"/>
                  </a:lnTo>
                  <a:lnTo>
                    <a:pt x="29" y="60"/>
                  </a:lnTo>
                  <a:lnTo>
                    <a:pt x="29" y="60"/>
                  </a:lnTo>
                  <a:lnTo>
                    <a:pt x="25" y="60"/>
                  </a:lnTo>
                  <a:lnTo>
                    <a:pt x="21" y="62"/>
                  </a:lnTo>
                  <a:lnTo>
                    <a:pt x="12" y="60"/>
                  </a:lnTo>
                  <a:lnTo>
                    <a:pt x="8" y="62"/>
                  </a:lnTo>
                  <a:lnTo>
                    <a:pt x="4" y="63"/>
                  </a:lnTo>
                  <a:lnTo>
                    <a:pt x="2" y="65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2" y="77"/>
                  </a:lnTo>
                  <a:lnTo>
                    <a:pt x="3" y="85"/>
                  </a:lnTo>
                  <a:lnTo>
                    <a:pt x="9" y="97"/>
                  </a:lnTo>
                  <a:lnTo>
                    <a:pt x="16" y="111"/>
                  </a:lnTo>
                  <a:lnTo>
                    <a:pt x="18" y="118"/>
                  </a:lnTo>
                  <a:lnTo>
                    <a:pt x="20" y="126"/>
                  </a:lnTo>
                  <a:lnTo>
                    <a:pt x="30" y="127"/>
                  </a:lnTo>
                  <a:lnTo>
                    <a:pt x="30" y="127"/>
                  </a:lnTo>
                  <a:lnTo>
                    <a:pt x="47" y="118"/>
                  </a:lnTo>
                  <a:lnTo>
                    <a:pt x="64" y="109"/>
                  </a:lnTo>
                  <a:lnTo>
                    <a:pt x="81" y="101"/>
                  </a:lnTo>
                  <a:lnTo>
                    <a:pt x="99" y="95"/>
                  </a:lnTo>
                  <a:lnTo>
                    <a:pt x="136" y="83"/>
                  </a:lnTo>
                  <a:lnTo>
                    <a:pt x="172" y="73"/>
                  </a:lnTo>
                  <a:lnTo>
                    <a:pt x="172" y="73"/>
                  </a:lnTo>
                  <a:lnTo>
                    <a:pt x="180" y="71"/>
                  </a:lnTo>
                  <a:lnTo>
                    <a:pt x="189" y="69"/>
                  </a:lnTo>
                  <a:lnTo>
                    <a:pt x="205" y="67"/>
                  </a:lnTo>
                  <a:lnTo>
                    <a:pt x="214" y="65"/>
                  </a:lnTo>
                  <a:lnTo>
                    <a:pt x="223" y="64"/>
                  </a:lnTo>
                  <a:lnTo>
                    <a:pt x="231" y="60"/>
                  </a:lnTo>
                  <a:lnTo>
                    <a:pt x="237" y="56"/>
                  </a:lnTo>
                  <a:lnTo>
                    <a:pt x="237" y="56"/>
                  </a:lnTo>
                  <a:lnTo>
                    <a:pt x="236" y="44"/>
                  </a:lnTo>
                  <a:lnTo>
                    <a:pt x="235" y="31"/>
                  </a:lnTo>
                  <a:lnTo>
                    <a:pt x="235" y="25"/>
                  </a:lnTo>
                  <a:lnTo>
                    <a:pt x="232" y="18"/>
                  </a:lnTo>
                  <a:lnTo>
                    <a:pt x="230" y="13"/>
                  </a:lnTo>
                  <a:lnTo>
                    <a:pt x="224" y="9"/>
                  </a:lnTo>
                  <a:lnTo>
                    <a:pt x="224" y="9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66" name="Freeform 86"/>
            <p:cNvSpPr>
              <a:spLocks/>
            </p:cNvSpPr>
            <p:nvPr userDrawn="1"/>
          </p:nvSpPr>
          <p:spPr bwMode="auto">
            <a:xfrm>
              <a:off x="1341" y="1581"/>
              <a:ext cx="106" cy="301"/>
            </a:xfrm>
            <a:custGeom>
              <a:avLst/>
              <a:gdLst/>
              <a:ahLst/>
              <a:cxnLst>
                <a:cxn ang="0">
                  <a:pos x="67" y="301"/>
                </a:cxn>
                <a:cxn ang="0">
                  <a:pos x="67" y="301"/>
                </a:cxn>
                <a:cxn ang="0">
                  <a:pos x="71" y="301"/>
                </a:cxn>
                <a:cxn ang="0">
                  <a:pos x="75" y="299"/>
                </a:cxn>
                <a:cxn ang="0">
                  <a:pos x="78" y="297"/>
                </a:cxn>
                <a:cxn ang="0">
                  <a:pos x="79" y="293"/>
                </a:cxn>
                <a:cxn ang="0">
                  <a:pos x="82" y="287"/>
                </a:cxn>
                <a:cxn ang="0">
                  <a:pos x="83" y="279"/>
                </a:cxn>
                <a:cxn ang="0">
                  <a:pos x="83" y="279"/>
                </a:cxn>
                <a:cxn ang="0">
                  <a:pos x="85" y="261"/>
                </a:cxn>
                <a:cxn ang="0">
                  <a:pos x="88" y="244"/>
                </a:cxn>
                <a:cxn ang="0">
                  <a:pos x="94" y="211"/>
                </a:cxn>
                <a:cxn ang="0">
                  <a:pos x="102" y="178"/>
                </a:cxn>
                <a:cxn ang="0">
                  <a:pos x="105" y="161"/>
                </a:cxn>
                <a:cxn ang="0">
                  <a:pos x="106" y="143"/>
                </a:cxn>
                <a:cxn ang="0">
                  <a:pos x="96" y="124"/>
                </a:cxn>
                <a:cxn ang="0">
                  <a:pos x="96" y="124"/>
                </a:cxn>
                <a:cxn ang="0">
                  <a:pos x="73" y="69"/>
                </a:cxn>
                <a:cxn ang="0">
                  <a:pos x="52" y="14"/>
                </a:cxn>
                <a:cxn ang="0">
                  <a:pos x="52" y="14"/>
                </a:cxn>
                <a:cxn ang="0">
                  <a:pos x="51" y="9"/>
                </a:cxn>
                <a:cxn ang="0">
                  <a:pos x="48" y="5"/>
                </a:cxn>
                <a:cxn ang="0">
                  <a:pos x="44" y="1"/>
                </a:cxn>
                <a:cxn ang="0">
                  <a:pos x="41" y="0"/>
                </a:cxn>
                <a:cxn ang="0">
                  <a:pos x="37" y="0"/>
                </a:cxn>
                <a:cxn ang="0">
                  <a:pos x="33" y="1"/>
                </a:cxn>
                <a:cxn ang="0">
                  <a:pos x="29" y="4"/>
                </a:cxn>
                <a:cxn ang="0">
                  <a:pos x="28" y="10"/>
                </a:cxn>
                <a:cxn ang="0">
                  <a:pos x="28" y="10"/>
                </a:cxn>
                <a:cxn ang="0">
                  <a:pos x="11" y="65"/>
                </a:cxn>
                <a:cxn ang="0">
                  <a:pos x="3" y="95"/>
                </a:cxn>
                <a:cxn ang="0">
                  <a:pos x="1" y="110"/>
                </a:cxn>
                <a:cxn ang="0">
                  <a:pos x="0" y="124"/>
                </a:cxn>
                <a:cxn ang="0">
                  <a:pos x="0" y="124"/>
                </a:cxn>
                <a:cxn ang="0">
                  <a:pos x="0" y="145"/>
                </a:cxn>
                <a:cxn ang="0">
                  <a:pos x="1" y="163"/>
                </a:cxn>
                <a:cxn ang="0">
                  <a:pos x="5" y="181"/>
                </a:cxn>
                <a:cxn ang="0">
                  <a:pos x="10" y="198"/>
                </a:cxn>
                <a:cxn ang="0">
                  <a:pos x="23" y="232"/>
                </a:cxn>
                <a:cxn ang="0">
                  <a:pos x="35" y="266"/>
                </a:cxn>
                <a:cxn ang="0">
                  <a:pos x="35" y="266"/>
                </a:cxn>
                <a:cxn ang="0">
                  <a:pos x="42" y="278"/>
                </a:cxn>
                <a:cxn ang="0">
                  <a:pos x="47" y="288"/>
                </a:cxn>
                <a:cxn ang="0">
                  <a:pos x="51" y="293"/>
                </a:cxn>
                <a:cxn ang="0">
                  <a:pos x="55" y="297"/>
                </a:cxn>
                <a:cxn ang="0">
                  <a:pos x="61" y="299"/>
                </a:cxn>
                <a:cxn ang="0">
                  <a:pos x="67" y="301"/>
                </a:cxn>
                <a:cxn ang="0">
                  <a:pos x="67" y="301"/>
                </a:cxn>
              </a:cxnLst>
              <a:rect l="0" t="0" r="r" b="b"/>
              <a:pathLst>
                <a:path w="106" h="301">
                  <a:moveTo>
                    <a:pt x="67" y="301"/>
                  </a:moveTo>
                  <a:lnTo>
                    <a:pt x="67" y="301"/>
                  </a:lnTo>
                  <a:lnTo>
                    <a:pt x="71" y="301"/>
                  </a:lnTo>
                  <a:lnTo>
                    <a:pt x="75" y="299"/>
                  </a:lnTo>
                  <a:lnTo>
                    <a:pt x="78" y="297"/>
                  </a:lnTo>
                  <a:lnTo>
                    <a:pt x="79" y="293"/>
                  </a:lnTo>
                  <a:lnTo>
                    <a:pt x="82" y="287"/>
                  </a:lnTo>
                  <a:lnTo>
                    <a:pt x="83" y="279"/>
                  </a:lnTo>
                  <a:lnTo>
                    <a:pt x="83" y="279"/>
                  </a:lnTo>
                  <a:lnTo>
                    <a:pt x="85" y="261"/>
                  </a:lnTo>
                  <a:lnTo>
                    <a:pt x="88" y="244"/>
                  </a:lnTo>
                  <a:lnTo>
                    <a:pt x="94" y="211"/>
                  </a:lnTo>
                  <a:lnTo>
                    <a:pt x="102" y="178"/>
                  </a:lnTo>
                  <a:lnTo>
                    <a:pt x="105" y="161"/>
                  </a:lnTo>
                  <a:lnTo>
                    <a:pt x="106" y="143"/>
                  </a:lnTo>
                  <a:lnTo>
                    <a:pt x="96" y="124"/>
                  </a:lnTo>
                  <a:lnTo>
                    <a:pt x="96" y="124"/>
                  </a:lnTo>
                  <a:lnTo>
                    <a:pt x="73" y="69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1" y="9"/>
                  </a:lnTo>
                  <a:lnTo>
                    <a:pt x="48" y="5"/>
                  </a:lnTo>
                  <a:lnTo>
                    <a:pt x="44" y="1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3" y="1"/>
                  </a:lnTo>
                  <a:lnTo>
                    <a:pt x="29" y="4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11" y="65"/>
                  </a:lnTo>
                  <a:lnTo>
                    <a:pt x="3" y="95"/>
                  </a:lnTo>
                  <a:lnTo>
                    <a:pt x="1" y="110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0" y="145"/>
                  </a:lnTo>
                  <a:lnTo>
                    <a:pt x="1" y="163"/>
                  </a:lnTo>
                  <a:lnTo>
                    <a:pt x="5" y="181"/>
                  </a:lnTo>
                  <a:lnTo>
                    <a:pt x="10" y="198"/>
                  </a:lnTo>
                  <a:lnTo>
                    <a:pt x="23" y="232"/>
                  </a:lnTo>
                  <a:lnTo>
                    <a:pt x="35" y="266"/>
                  </a:lnTo>
                  <a:lnTo>
                    <a:pt x="35" y="266"/>
                  </a:lnTo>
                  <a:lnTo>
                    <a:pt x="42" y="278"/>
                  </a:lnTo>
                  <a:lnTo>
                    <a:pt x="47" y="288"/>
                  </a:lnTo>
                  <a:lnTo>
                    <a:pt x="51" y="293"/>
                  </a:lnTo>
                  <a:lnTo>
                    <a:pt x="55" y="297"/>
                  </a:lnTo>
                  <a:lnTo>
                    <a:pt x="61" y="299"/>
                  </a:lnTo>
                  <a:lnTo>
                    <a:pt x="67" y="301"/>
                  </a:lnTo>
                  <a:lnTo>
                    <a:pt x="67" y="301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67" name="Freeform 87"/>
            <p:cNvSpPr>
              <a:spLocks/>
            </p:cNvSpPr>
            <p:nvPr userDrawn="1"/>
          </p:nvSpPr>
          <p:spPr bwMode="auto">
            <a:xfrm>
              <a:off x="5164" y="1609"/>
              <a:ext cx="254" cy="200"/>
            </a:xfrm>
            <a:custGeom>
              <a:avLst/>
              <a:gdLst/>
              <a:ahLst/>
              <a:cxnLst>
                <a:cxn ang="0">
                  <a:pos x="232" y="58"/>
                </a:cxn>
                <a:cxn ang="0">
                  <a:pos x="214" y="32"/>
                </a:cxn>
                <a:cxn ang="0">
                  <a:pos x="191" y="13"/>
                </a:cxn>
                <a:cxn ang="0">
                  <a:pos x="183" y="9"/>
                </a:cxn>
                <a:cxn ang="0">
                  <a:pos x="156" y="2"/>
                </a:cxn>
                <a:cxn ang="0">
                  <a:pos x="117" y="2"/>
                </a:cxn>
                <a:cxn ang="0">
                  <a:pos x="81" y="9"/>
                </a:cxn>
                <a:cxn ang="0">
                  <a:pos x="48" y="23"/>
                </a:cxn>
                <a:cxn ang="0">
                  <a:pos x="38" y="30"/>
                </a:cxn>
                <a:cxn ang="0">
                  <a:pos x="21" y="48"/>
                </a:cxn>
                <a:cxn ang="0">
                  <a:pos x="10" y="69"/>
                </a:cxn>
                <a:cxn ang="0">
                  <a:pos x="2" y="95"/>
                </a:cxn>
                <a:cxn ang="0">
                  <a:pos x="0" y="108"/>
                </a:cxn>
                <a:cxn ang="0">
                  <a:pos x="5" y="136"/>
                </a:cxn>
                <a:cxn ang="0">
                  <a:pos x="15" y="163"/>
                </a:cxn>
                <a:cxn ang="0">
                  <a:pos x="33" y="184"/>
                </a:cxn>
                <a:cxn ang="0">
                  <a:pos x="57" y="200"/>
                </a:cxn>
                <a:cxn ang="0">
                  <a:pos x="60" y="200"/>
                </a:cxn>
                <a:cxn ang="0">
                  <a:pos x="61" y="195"/>
                </a:cxn>
                <a:cxn ang="0">
                  <a:pos x="62" y="187"/>
                </a:cxn>
                <a:cxn ang="0">
                  <a:pos x="51" y="176"/>
                </a:cxn>
                <a:cxn ang="0">
                  <a:pos x="34" y="153"/>
                </a:cxn>
                <a:cxn ang="0">
                  <a:pos x="28" y="136"/>
                </a:cxn>
                <a:cxn ang="0">
                  <a:pos x="26" y="126"/>
                </a:cxn>
                <a:cxn ang="0">
                  <a:pos x="29" y="108"/>
                </a:cxn>
                <a:cxn ang="0">
                  <a:pos x="39" y="94"/>
                </a:cxn>
                <a:cxn ang="0">
                  <a:pos x="56" y="86"/>
                </a:cxn>
                <a:cxn ang="0">
                  <a:pos x="107" y="72"/>
                </a:cxn>
                <a:cxn ang="0">
                  <a:pos x="120" y="69"/>
                </a:cxn>
                <a:cxn ang="0">
                  <a:pos x="151" y="64"/>
                </a:cxn>
                <a:cxn ang="0">
                  <a:pos x="181" y="62"/>
                </a:cxn>
                <a:cxn ang="0">
                  <a:pos x="194" y="64"/>
                </a:cxn>
                <a:cxn ang="0">
                  <a:pos x="207" y="72"/>
                </a:cxn>
                <a:cxn ang="0">
                  <a:pos x="217" y="83"/>
                </a:cxn>
                <a:cxn ang="0">
                  <a:pos x="220" y="91"/>
                </a:cxn>
                <a:cxn ang="0">
                  <a:pos x="221" y="106"/>
                </a:cxn>
                <a:cxn ang="0">
                  <a:pos x="216" y="129"/>
                </a:cxn>
                <a:cxn ang="0">
                  <a:pos x="209" y="144"/>
                </a:cxn>
                <a:cxn ang="0">
                  <a:pos x="202" y="153"/>
                </a:cxn>
                <a:cxn ang="0">
                  <a:pos x="197" y="160"/>
                </a:cxn>
                <a:cxn ang="0">
                  <a:pos x="197" y="164"/>
                </a:cxn>
                <a:cxn ang="0">
                  <a:pos x="200" y="174"/>
                </a:cxn>
                <a:cxn ang="0">
                  <a:pos x="206" y="178"/>
                </a:cxn>
                <a:cxn ang="0">
                  <a:pos x="212" y="178"/>
                </a:cxn>
                <a:cxn ang="0">
                  <a:pos x="235" y="170"/>
                </a:cxn>
                <a:cxn ang="0">
                  <a:pos x="248" y="168"/>
                </a:cxn>
                <a:cxn ang="0">
                  <a:pos x="252" y="169"/>
                </a:cxn>
                <a:cxn ang="0">
                  <a:pos x="254" y="158"/>
                </a:cxn>
                <a:cxn ang="0">
                  <a:pos x="250" y="149"/>
                </a:cxn>
                <a:cxn ang="0">
                  <a:pos x="245" y="136"/>
                </a:cxn>
                <a:cxn ang="0">
                  <a:pos x="245" y="131"/>
                </a:cxn>
                <a:cxn ang="0">
                  <a:pos x="244" y="124"/>
                </a:cxn>
                <a:cxn ang="0">
                  <a:pos x="246" y="114"/>
                </a:cxn>
                <a:cxn ang="0">
                  <a:pos x="244" y="108"/>
                </a:cxn>
                <a:cxn ang="0">
                  <a:pos x="244" y="101"/>
                </a:cxn>
                <a:cxn ang="0">
                  <a:pos x="241" y="85"/>
                </a:cxn>
                <a:cxn ang="0">
                  <a:pos x="241" y="74"/>
                </a:cxn>
                <a:cxn ang="0">
                  <a:pos x="238" y="72"/>
                </a:cxn>
                <a:cxn ang="0">
                  <a:pos x="236" y="60"/>
                </a:cxn>
                <a:cxn ang="0">
                  <a:pos x="232" y="58"/>
                </a:cxn>
              </a:cxnLst>
              <a:rect l="0" t="0" r="r" b="b"/>
              <a:pathLst>
                <a:path w="254" h="200">
                  <a:moveTo>
                    <a:pt x="232" y="58"/>
                  </a:moveTo>
                  <a:lnTo>
                    <a:pt x="232" y="58"/>
                  </a:lnTo>
                  <a:lnTo>
                    <a:pt x="223" y="44"/>
                  </a:lnTo>
                  <a:lnTo>
                    <a:pt x="214" y="32"/>
                  </a:lnTo>
                  <a:lnTo>
                    <a:pt x="204" y="22"/>
                  </a:lnTo>
                  <a:lnTo>
                    <a:pt x="191" y="13"/>
                  </a:lnTo>
                  <a:lnTo>
                    <a:pt x="191" y="13"/>
                  </a:lnTo>
                  <a:lnTo>
                    <a:pt x="183" y="9"/>
                  </a:lnTo>
                  <a:lnTo>
                    <a:pt x="174" y="5"/>
                  </a:lnTo>
                  <a:lnTo>
                    <a:pt x="156" y="2"/>
                  </a:lnTo>
                  <a:lnTo>
                    <a:pt x="136" y="0"/>
                  </a:lnTo>
                  <a:lnTo>
                    <a:pt x="117" y="2"/>
                  </a:lnTo>
                  <a:lnTo>
                    <a:pt x="99" y="4"/>
                  </a:lnTo>
                  <a:lnTo>
                    <a:pt x="81" y="9"/>
                  </a:lnTo>
                  <a:lnTo>
                    <a:pt x="64" y="16"/>
                  </a:lnTo>
                  <a:lnTo>
                    <a:pt x="48" y="23"/>
                  </a:lnTo>
                  <a:lnTo>
                    <a:pt x="48" y="23"/>
                  </a:lnTo>
                  <a:lnTo>
                    <a:pt x="38" y="30"/>
                  </a:lnTo>
                  <a:lnTo>
                    <a:pt x="29" y="39"/>
                  </a:lnTo>
                  <a:lnTo>
                    <a:pt x="21" y="48"/>
                  </a:lnTo>
                  <a:lnTo>
                    <a:pt x="15" y="58"/>
                  </a:lnTo>
                  <a:lnTo>
                    <a:pt x="10" y="69"/>
                  </a:lnTo>
                  <a:lnTo>
                    <a:pt x="6" y="82"/>
                  </a:lnTo>
                  <a:lnTo>
                    <a:pt x="2" y="95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1" y="122"/>
                  </a:lnTo>
                  <a:lnTo>
                    <a:pt x="5" y="136"/>
                  </a:lnTo>
                  <a:lnTo>
                    <a:pt x="10" y="150"/>
                  </a:lnTo>
                  <a:lnTo>
                    <a:pt x="15" y="163"/>
                  </a:lnTo>
                  <a:lnTo>
                    <a:pt x="23" y="176"/>
                  </a:lnTo>
                  <a:lnTo>
                    <a:pt x="33" y="184"/>
                  </a:lnTo>
                  <a:lnTo>
                    <a:pt x="44" y="193"/>
                  </a:lnTo>
                  <a:lnTo>
                    <a:pt x="57" y="200"/>
                  </a:lnTo>
                  <a:lnTo>
                    <a:pt x="57" y="200"/>
                  </a:lnTo>
                  <a:lnTo>
                    <a:pt x="60" y="200"/>
                  </a:lnTo>
                  <a:lnTo>
                    <a:pt x="61" y="199"/>
                  </a:lnTo>
                  <a:lnTo>
                    <a:pt x="61" y="195"/>
                  </a:lnTo>
                  <a:lnTo>
                    <a:pt x="61" y="191"/>
                  </a:lnTo>
                  <a:lnTo>
                    <a:pt x="62" y="187"/>
                  </a:lnTo>
                  <a:lnTo>
                    <a:pt x="62" y="187"/>
                  </a:lnTo>
                  <a:lnTo>
                    <a:pt x="51" y="176"/>
                  </a:lnTo>
                  <a:lnTo>
                    <a:pt x="39" y="160"/>
                  </a:lnTo>
                  <a:lnTo>
                    <a:pt x="34" y="153"/>
                  </a:lnTo>
                  <a:lnTo>
                    <a:pt x="30" y="145"/>
                  </a:lnTo>
                  <a:lnTo>
                    <a:pt x="28" y="136"/>
                  </a:lnTo>
                  <a:lnTo>
                    <a:pt x="26" y="126"/>
                  </a:lnTo>
                  <a:lnTo>
                    <a:pt x="26" y="126"/>
                  </a:lnTo>
                  <a:lnTo>
                    <a:pt x="26" y="117"/>
                  </a:lnTo>
                  <a:lnTo>
                    <a:pt x="29" y="108"/>
                  </a:lnTo>
                  <a:lnTo>
                    <a:pt x="34" y="100"/>
                  </a:lnTo>
                  <a:lnTo>
                    <a:pt x="39" y="94"/>
                  </a:lnTo>
                  <a:lnTo>
                    <a:pt x="39" y="94"/>
                  </a:lnTo>
                  <a:lnTo>
                    <a:pt x="56" y="86"/>
                  </a:lnTo>
                  <a:lnTo>
                    <a:pt x="72" y="81"/>
                  </a:lnTo>
                  <a:lnTo>
                    <a:pt x="107" y="72"/>
                  </a:lnTo>
                  <a:lnTo>
                    <a:pt x="107" y="72"/>
                  </a:lnTo>
                  <a:lnTo>
                    <a:pt x="120" y="69"/>
                  </a:lnTo>
                  <a:lnTo>
                    <a:pt x="135" y="67"/>
                  </a:lnTo>
                  <a:lnTo>
                    <a:pt x="151" y="64"/>
                  </a:lnTo>
                  <a:lnTo>
                    <a:pt x="166" y="62"/>
                  </a:lnTo>
                  <a:lnTo>
                    <a:pt x="181" y="62"/>
                  </a:lnTo>
                  <a:lnTo>
                    <a:pt x="188" y="63"/>
                  </a:lnTo>
                  <a:lnTo>
                    <a:pt x="194" y="64"/>
                  </a:lnTo>
                  <a:lnTo>
                    <a:pt x="200" y="68"/>
                  </a:lnTo>
                  <a:lnTo>
                    <a:pt x="207" y="72"/>
                  </a:lnTo>
                  <a:lnTo>
                    <a:pt x="212" y="77"/>
                  </a:lnTo>
                  <a:lnTo>
                    <a:pt x="217" y="83"/>
                  </a:lnTo>
                  <a:lnTo>
                    <a:pt x="217" y="83"/>
                  </a:lnTo>
                  <a:lnTo>
                    <a:pt x="220" y="91"/>
                  </a:lnTo>
                  <a:lnTo>
                    <a:pt x="221" y="99"/>
                  </a:lnTo>
                  <a:lnTo>
                    <a:pt x="221" y="106"/>
                  </a:lnTo>
                  <a:lnTo>
                    <a:pt x="220" y="114"/>
                  </a:lnTo>
                  <a:lnTo>
                    <a:pt x="216" y="129"/>
                  </a:lnTo>
                  <a:lnTo>
                    <a:pt x="209" y="144"/>
                  </a:lnTo>
                  <a:lnTo>
                    <a:pt x="209" y="144"/>
                  </a:lnTo>
                  <a:lnTo>
                    <a:pt x="206" y="149"/>
                  </a:lnTo>
                  <a:lnTo>
                    <a:pt x="202" y="153"/>
                  </a:lnTo>
                  <a:lnTo>
                    <a:pt x="198" y="158"/>
                  </a:lnTo>
                  <a:lnTo>
                    <a:pt x="197" y="160"/>
                  </a:lnTo>
                  <a:lnTo>
                    <a:pt x="197" y="164"/>
                  </a:lnTo>
                  <a:lnTo>
                    <a:pt x="197" y="164"/>
                  </a:lnTo>
                  <a:lnTo>
                    <a:pt x="198" y="169"/>
                  </a:lnTo>
                  <a:lnTo>
                    <a:pt x="200" y="174"/>
                  </a:lnTo>
                  <a:lnTo>
                    <a:pt x="203" y="177"/>
                  </a:lnTo>
                  <a:lnTo>
                    <a:pt x="206" y="178"/>
                  </a:lnTo>
                  <a:lnTo>
                    <a:pt x="208" y="179"/>
                  </a:lnTo>
                  <a:lnTo>
                    <a:pt x="212" y="178"/>
                  </a:lnTo>
                  <a:lnTo>
                    <a:pt x="218" y="177"/>
                  </a:lnTo>
                  <a:lnTo>
                    <a:pt x="235" y="170"/>
                  </a:lnTo>
                  <a:lnTo>
                    <a:pt x="244" y="168"/>
                  </a:lnTo>
                  <a:lnTo>
                    <a:pt x="248" y="168"/>
                  </a:lnTo>
                  <a:lnTo>
                    <a:pt x="252" y="169"/>
                  </a:lnTo>
                  <a:lnTo>
                    <a:pt x="252" y="169"/>
                  </a:lnTo>
                  <a:lnTo>
                    <a:pt x="254" y="163"/>
                  </a:lnTo>
                  <a:lnTo>
                    <a:pt x="254" y="158"/>
                  </a:lnTo>
                  <a:lnTo>
                    <a:pt x="253" y="154"/>
                  </a:lnTo>
                  <a:lnTo>
                    <a:pt x="250" y="149"/>
                  </a:lnTo>
                  <a:lnTo>
                    <a:pt x="245" y="140"/>
                  </a:lnTo>
                  <a:lnTo>
                    <a:pt x="245" y="136"/>
                  </a:lnTo>
                  <a:lnTo>
                    <a:pt x="245" y="131"/>
                  </a:lnTo>
                  <a:lnTo>
                    <a:pt x="245" y="131"/>
                  </a:lnTo>
                  <a:lnTo>
                    <a:pt x="244" y="128"/>
                  </a:lnTo>
                  <a:lnTo>
                    <a:pt x="244" y="124"/>
                  </a:lnTo>
                  <a:lnTo>
                    <a:pt x="245" y="119"/>
                  </a:lnTo>
                  <a:lnTo>
                    <a:pt x="246" y="114"/>
                  </a:lnTo>
                  <a:lnTo>
                    <a:pt x="245" y="110"/>
                  </a:lnTo>
                  <a:lnTo>
                    <a:pt x="244" y="108"/>
                  </a:lnTo>
                  <a:lnTo>
                    <a:pt x="244" y="108"/>
                  </a:lnTo>
                  <a:lnTo>
                    <a:pt x="244" y="101"/>
                  </a:lnTo>
                  <a:lnTo>
                    <a:pt x="243" y="92"/>
                  </a:lnTo>
                  <a:lnTo>
                    <a:pt x="241" y="85"/>
                  </a:lnTo>
                  <a:lnTo>
                    <a:pt x="241" y="74"/>
                  </a:lnTo>
                  <a:lnTo>
                    <a:pt x="241" y="74"/>
                  </a:lnTo>
                  <a:lnTo>
                    <a:pt x="239" y="73"/>
                  </a:lnTo>
                  <a:lnTo>
                    <a:pt x="238" y="72"/>
                  </a:lnTo>
                  <a:lnTo>
                    <a:pt x="236" y="67"/>
                  </a:lnTo>
                  <a:lnTo>
                    <a:pt x="236" y="60"/>
                  </a:lnTo>
                  <a:lnTo>
                    <a:pt x="235" y="59"/>
                  </a:lnTo>
                  <a:lnTo>
                    <a:pt x="232" y="58"/>
                  </a:lnTo>
                  <a:lnTo>
                    <a:pt x="232" y="58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68" name="Freeform 88"/>
            <p:cNvSpPr>
              <a:spLocks noEditPoints="1"/>
            </p:cNvSpPr>
            <p:nvPr userDrawn="1"/>
          </p:nvSpPr>
          <p:spPr bwMode="auto">
            <a:xfrm>
              <a:off x="2967" y="1667"/>
              <a:ext cx="573" cy="185"/>
            </a:xfrm>
            <a:custGeom>
              <a:avLst/>
              <a:gdLst/>
              <a:ahLst/>
              <a:cxnLst>
                <a:cxn ang="0">
                  <a:pos x="288" y="8"/>
                </a:cxn>
                <a:cxn ang="0">
                  <a:pos x="280" y="18"/>
                </a:cxn>
                <a:cxn ang="0">
                  <a:pos x="176" y="84"/>
                </a:cxn>
                <a:cxn ang="0">
                  <a:pos x="139" y="109"/>
                </a:cxn>
                <a:cxn ang="0">
                  <a:pos x="126" y="114"/>
                </a:cxn>
                <a:cxn ang="0">
                  <a:pos x="116" y="123"/>
                </a:cxn>
                <a:cxn ang="0">
                  <a:pos x="78" y="143"/>
                </a:cxn>
                <a:cxn ang="0">
                  <a:pos x="6" y="153"/>
                </a:cxn>
                <a:cxn ang="0">
                  <a:pos x="2" y="161"/>
                </a:cxn>
                <a:cxn ang="0">
                  <a:pos x="0" y="170"/>
                </a:cxn>
                <a:cxn ang="0">
                  <a:pos x="13" y="184"/>
                </a:cxn>
                <a:cxn ang="0">
                  <a:pos x="24" y="185"/>
                </a:cxn>
                <a:cxn ang="0">
                  <a:pos x="48" y="182"/>
                </a:cxn>
                <a:cxn ang="0">
                  <a:pos x="74" y="179"/>
                </a:cxn>
                <a:cxn ang="0">
                  <a:pos x="233" y="170"/>
                </a:cxn>
                <a:cxn ang="0">
                  <a:pos x="254" y="167"/>
                </a:cxn>
                <a:cxn ang="0">
                  <a:pos x="275" y="167"/>
                </a:cxn>
                <a:cxn ang="0">
                  <a:pos x="349" y="165"/>
                </a:cxn>
                <a:cxn ang="0">
                  <a:pos x="497" y="171"/>
                </a:cxn>
                <a:cxn ang="0">
                  <a:pos x="573" y="174"/>
                </a:cxn>
                <a:cxn ang="0">
                  <a:pos x="570" y="164"/>
                </a:cxn>
                <a:cxn ang="0">
                  <a:pos x="555" y="155"/>
                </a:cxn>
                <a:cxn ang="0">
                  <a:pos x="501" y="126"/>
                </a:cxn>
                <a:cxn ang="0">
                  <a:pos x="402" y="61"/>
                </a:cxn>
                <a:cxn ang="0">
                  <a:pos x="349" y="32"/>
                </a:cxn>
                <a:cxn ang="0">
                  <a:pos x="331" y="23"/>
                </a:cxn>
                <a:cxn ang="0">
                  <a:pos x="321" y="11"/>
                </a:cxn>
                <a:cxn ang="0">
                  <a:pos x="320" y="4"/>
                </a:cxn>
                <a:cxn ang="0">
                  <a:pos x="304" y="1"/>
                </a:cxn>
                <a:cxn ang="0">
                  <a:pos x="298" y="0"/>
                </a:cxn>
                <a:cxn ang="0">
                  <a:pos x="270" y="144"/>
                </a:cxn>
                <a:cxn ang="0">
                  <a:pos x="162" y="148"/>
                </a:cxn>
                <a:cxn ang="0">
                  <a:pos x="120" y="142"/>
                </a:cxn>
                <a:cxn ang="0">
                  <a:pos x="172" y="107"/>
                </a:cxn>
                <a:cxn ang="0">
                  <a:pos x="193" y="98"/>
                </a:cxn>
                <a:cxn ang="0">
                  <a:pos x="259" y="56"/>
                </a:cxn>
                <a:cxn ang="0">
                  <a:pos x="289" y="46"/>
                </a:cxn>
                <a:cxn ang="0">
                  <a:pos x="291" y="124"/>
                </a:cxn>
                <a:cxn ang="0">
                  <a:pos x="294" y="133"/>
                </a:cxn>
                <a:cxn ang="0">
                  <a:pos x="291" y="142"/>
                </a:cxn>
                <a:cxn ang="0">
                  <a:pos x="492" y="150"/>
                </a:cxn>
                <a:cxn ang="0">
                  <a:pos x="404" y="89"/>
                </a:cxn>
                <a:cxn ang="0">
                  <a:pos x="478" y="139"/>
                </a:cxn>
                <a:cxn ang="0">
                  <a:pos x="457" y="125"/>
                </a:cxn>
                <a:cxn ang="0">
                  <a:pos x="444" y="126"/>
                </a:cxn>
                <a:cxn ang="0">
                  <a:pos x="440" y="137"/>
                </a:cxn>
                <a:cxn ang="0">
                  <a:pos x="437" y="144"/>
                </a:cxn>
                <a:cxn ang="0">
                  <a:pos x="361" y="143"/>
                </a:cxn>
                <a:cxn ang="0">
                  <a:pos x="336" y="147"/>
                </a:cxn>
                <a:cxn ang="0">
                  <a:pos x="325" y="126"/>
                </a:cxn>
                <a:cxn ang="0">
                  <a:pos x="321" y="83"/>
                </a:cxn>
                <a:cxn ang="0">
                  <a:pos x="325" y="51"/>
                </a:cxn>
                <a:cxn ang="0">
                  <a:pos x="330" y="42"/>
                </a:cxn>
              </a:cxnLst>
              <a:rect l="0" t="0" r="r" b="b"/>
              <a:pathLst>
                <a:path w="573" h="185">
                  <a:moveTo>
                    <a:pt x="298" y="0"/>
                  </a:moveTo>
                  <a:lnTo>
                    <a:pt x="298" y="0"/>
                  </a:lnTo>
                  <a:lnTo>
                    <a:pt x="288" y="8"/>
                  </a:lnTo>
                  <a:lnTo>
                    <a:pt x="283" y="13"/>
                  </a:lnTo>
                  <a:lnTo>
                    <a:pt x="281" y="15"/>
                  </a:lnTo>
                  <a:lnTo>
                    <a:pt x="280" y="18"/>
                  </a:lnTo>
                  <a:lnTo>
                    <a:pt x="280" y="18"/>
                  </a:lnTo>
                  <a:lnTo>
                    <a:pt x="211" y="63"/>
                  </a:lnTo>
                  <a:lnTo>
                    <a:pt x="176" y="84"/>
                  </a:lnTo>
                  <a:lnTo>
                    <a:pt x="142" y="105"/>
                  </a:lnTo>
                  <a:lnTo>
                    <a:pt x="142" y="105"/>
                  </a:lnTo>
                  <a:lnTo>
                    <a:pt x="139" y="109"/>
                  </a:lnTo>
                  <a:lnTo>
                    <a:pt x="135" y="111"/>
                  </a:lnTo>
                  <a:lnTo>
                    <a:pt x="132" y="112"/>
                  </a:lnTo>
                  <a:lnTo>
                    <a:pt x="126" y="114"/>
                  </a:lnTo>
                  <a:lnTo>
                    <a:pt x="126" y="114"/>
                  </a:lnTo>
                  <a:lnTo>
                    <a:pt x="123" y="119"/>
                  </a:lnTo>
                  <a:lnTo>
                    <a:pt x="116" y="123"/>
                  </a:lnTo>
                  <a:lnTo>
                    <a:pt x="105" y="130"/>
                  </a:lnTo>
                  <a:lnTo>
                    <a:pt x="91" y="137"/>
                  </a:lnTo>
                  <a:lnTo>
                    <a:pt x="78" y="143"/>
                  </a:lnTo>
                  <a:lnTo>
                    <a:pt x="78" y="143"/>
                  </a:lnTo>
                  <a:lnTo>
                    <a:pt x="42" y="147"/>
                  </a:lnTo>
                  <a:lnTo>
                    <a:pt x="6" y="153"/>
                  </a:lnTo>
                  <a:lnTo>
                    <a:pt x="6" y="153"/>
                  </a:lnTo>
                  <a:lnTo>
                    <a:pt x="5" y="157"/>
                  </a:lnTo>
                  <a:lnTo>
                    <a:pt x="2" y="161"/>
                  </a:lnTo>
                  <a:lnTo>
                    <a:pt x="1" y="165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5" y="176"/>
                  </a:lnTo>
                  <a:lnTo>
                    <a:pt x="10" y="183"/>
                  </a:lnTo>
                  <a:lnTo>
                    <a:pt x="13" y="184"/>
                  </a:lnTo>
                  <a:lnTo>
                    <a:pt x="15" y="185"/>
                  </a:lnTo>
                  <a:lnTo>
                    <a:pt x="19" y="185"/>
                  </a:lnTo>
                  <a:lnTo>
                    <a:pt x="24" y="185"/>
                  </a:lnTo>
                  <a:lnTo>
                    <a:pt x="24" y="185"/>
                  </a:lnTo>
                  <a:lnTo>
                    <a:pt x="36" y="183"/>
                  </a:lnTo>
                  <a:lnTo>
                    <a:pt x="48" y="182"/>
                  </a:lnTo>
                  <a:lnTo>
                    <a:pt x="61" y="180"/>
                  </a:lnTo>
                  <a:lnTo>
                    <a:pt x="74" y="179"/>
                  </a:lnTo>
                  <a:lnTo>
                    <a:pt x="74" y="179"/>
                  </a:lnTo>
                  <a:lnTo>
                    <a:pt x="114" y="175"/>
                  </a:lnTo>
                  <a:lnTo>
                    <a:pt x="153" y="173"/>
                  </a:lnTo>
                  <a:lnTo>
                    <a:pt x="233" y="170"/>
                  </a:lnTo>
                  <a:lnTo>
                    <a:pt x="233" y="170"/>
                  </a:lnTo>
                  <a:lnTo>
                    <a:pt x="244" y="170"/>
                  </a:lnTo>
                  <a:lnTo>
                    <a:pt x="254" y="167"/>
                  </a:lnTo>
                  <a:lnTo>
                    <a:pt x="265" y="166"/>
                  </a:lnTo>
                  <a:lnTo>
                    <a:pt x="270" y="166"/>
                  </a:lnTo>
                  <a:lnTo>
                    <a:pt x="275" y="167"/>
                  </a:lnTo>
                  <a:lnTo>
                    <a:pt x="275" y="167"/>
                  </a:lnTo>
                  <a:lnTo>
                    <a:pt x="312" y="166"/>
                  </a:lnTo>
                  <a:lnTo>
                    <a:pt x="349" y="165"/>
                  </a:lnTo>
                  <a:lnTo>
                    <a:pt x="386" y="166"/>
                  </a:lnTo>
                  <a:lnTo>
                    <a:pt x="423" y="167"/>
                  </a:lnTo>
                  <a:lnTo>
                    <a:pt x="497" y="171"/>
                  </a:lnTo>
                  <a:lnTo>
                    <a:pt x="570" y="179"/>
                  </a:lnTo>
                  <a:lnTo>
                    <a:pt x="573" y="174"/>
                  </a:lnTo>
                  <a:lnTo>
                    <a:pt x="573" y="174"/>
                  </a:lnTo>
                  <a:lnTo>
                    <a:pt x="573" y="170"/>
                  </a:lnTo>
                  <a:lnTo>
                    <a:pt x="572" y="166"/>
                  </a:lnTo>
                  <a:lnTo>
                    <a:pt x="570" y="164"/>
                  </a:lnTo>
                  <a:lnTo>
                    <a:pt x="567" y="162"/>
                  </a:lnTo>
                  <a:lnTo>
                    <a:pt x="560" y="158"/>
                  </a:lnTo>
                  <a:lnTo>
                    <a:pt x="555" y="155"/>
                  </a:lnTo>
                  <a:lnTo>
                    <a:pt x="555" y="155"/>
                  </a:lnTo>
                  <a:lnTo>
                    <a:pt x="527" y="142"/>
                  </a:lnTo>
                  <a:lnTo>
                    <a:pt x="501" y="126"/>
                  </a:lnTo>
                  <a:lnTo>
                    <a:pt x="476" y="111"/>
                  </a:lnTo>
                  <a:lnTo>
                    <a:pt x="450" y="95"/>
                  </a:lnTo>
                  <a:lnTo>
                    <a:pt x="402" y="61"/>
                  </a:lnTo>
                  <a:lnTo>
                    <a:pt x="376" y="46"/>
                  </a:lnTo>
                  <a:lnTo>
                    <a:pt x="349" y="32"/>
                  </a:lnTo>
                  <a:lnTo>
                    <a:pt x="349" y="32"/>
                  </a:lnTo>
                  <a:lnTo>
                    <a:pt x="345" y="29"/>
                  </a:lnTo>
                  <a:lnTo>
                    <a:pt x="341" y="27"/>
                  </a:lnTo>
                  <a:lnTo>
                    <a:pt x="331" y="23"/>
                  </a:lnTo>
                  <a:lnTo>
                    <a:pt x="326" y="20"/>
                  </a:lnTo>
                  <a:lnTo>
                    <a:pt x="323" y="16"/>
                  </a:lnTo>
                  <a:lnTo>
                    <a:pt x="321" y="11"/>
                  </a:lnTo>
                  <a:lnTo>
                    <a:pt x="321" y="6"/>
                  </a:lnTo>
                  <a:lnTo>
                    <a:pt x="321" y="6"/>
                  </a:lnTo>
                  <a:lnTo>
                    <a:pt x="320" y="4"/>
                  </a:lnTo>
                  <a:lnTo>
                    <a:pt x="317" y="1"/>
                  </a:lnTo>
                  <a:lnTo>
                    <a:pt x="311" y="0"/>
                  </a:lnTo>
                  <a:lnTo>
                    <a:pt x="304" y="1"/>
                  </a:lnTo>
                  <a:lnTo>
                    <a:pt x="300" y="0"/>
                  </a:lnTo>
                  <a:lnTo>
                    <a:pt x="298" y="0"/>
                  </a:lnTo>
                  <a:lnTo>
                    <a:pt x="298" y="0"/>
                  </a:lnTo>
                  <a:close/>
                  <a:moveTo>
                    <a:pt x="291" y="142"/>
                  </a:moveTo>
                  <a:lnTo>
                    <a:pt x="291" y="142"/>
                  </a:lnTo>
                  <a:lnTo>
                    <a:pt x="270" y="144"/>
                  </a:lnTo>
                  <a:lnTo>
                    <a:pt x="249" y="147"/>
                  </a:lnTo>
                  <a:lnTo>
                    <a:pt x="206" y="148"/>
                  </a:lnTo>
                  <a:lnTo>
                    <a:pt x="162" y="148"/>
                  </a:lnTo>
                  <a:lnTo>
                    <a:pt x="119" y="148"/>
                  </a:lnTo>
                  <a:lnTo>
                    <a:pt x="120" y="142"/>
                  </a:lnTo>
                  <a:lnTo>
                    <a:pt x="120" y="142"/>
                  </a:lnTo>
                  <a:lnTo>
                    <a:pt x="138" y="130"/>
                  </a:lnTo>
                  <a:lnTo>
                    <a:pt x="155" y="118"/>
                  </a:lnTo>
                  <a:lnTo>
                    <a:pt x="172" y="107"/>
                  </a:lnTo>
                  <a:lnTo>
                    <a:pt x="183" y="102"/>
                  </a:lnTo>
                  <a:lnTo>
                    <a:pt x="193" y="98"/>
                  </a:lnTo>
                  <a:lnTo>
                    <a:pt x="193" y="98"/>
                  </a:lnTo>
                  <a:lnTo>
                    <a:pt x="213" y="83"/>
                  </a:lnTo>
                  <a:lnTo>
                    <a:pt x="236" y="69"/>
                  </a:lnTo>
                  <a:lnTo>
                    <a:pt x="259" y="56"/>
                  </a:lnTo>
                  <a:lnTo>
                    <a:pt x="281" y="42"/>
                  </a:lnTo>
                  <a:lnTo>
                    <a:pt x="289" y="46"/>
                  </a:lnTo>
                  <a:lnTo>
                    <a:pt x="289" y="46"/>
                  </a:lnTo>
                  <a:lnTo>
                    <a:pt x="293" y="86"/>
                  </a:lnTo>
                  <a:lnTo>
                    <a:pt x="293" y="106"/>
                  </a:lnTo>
                  <a:lnTo>
                    <a:pt x="291" y="124"/>
                  </a:lnTo>
                  <a:lnTo>
                    <a:pt x="291" y="124"/>
                  </a:lnTo>
                  <a:lnTo>
                    <a:pt x="293" y="128"/>
                  </a:lnTo>
                  <a:lnTo>
                    <a:pt x="294" y="133"/>
                  </a:lnTo>
                  <a:lnTo>
                    <a:pt x="293" y="138"/>
                  </a:lnTo>
                  <a:lnTo>
                    <a:pt x="291" y="142"/>
                  </a:lnTo>
                  <a:lnTo>
                    <a:pt x="291" y="142"/>
                  </a:lnTo>
                  <a:close/>
                  <a:moveTo>
                    <a:pt x="492" y="150"/>
                  </a:moveTo>
                  <a:lnTo>
                    <a:pt x="486" y="144"/>
                  </a:lnTo>
                  <a:lnTo>
                    <a:pt x="492" y="150"/>
                  </a:lnTo>
                  <a:close/>
                  <a:moveTo>
                    <a:pt x="330" y="42"/>
                  </a:moveTo>
                  <a:lnTo>
                    <a:pt x="330" y="42"/>
                  </a:lnTo>
                  <a:lnTo>
                    <a:pt x="404" y="89"/>
                  </a:lnTo>
                  <a:lnTo>
                    <a:pt x="442" y="114"/>
                  </a:lnTo>
                  <a:lnTo>
                    <a:pt x="478" y="139"/>
                  </a:lnTo>
                  <a:lnTo>
                    <a:pt x="478" y="139"/>
                  </a:lnTo>
                  <a:lnTo>
                    <a:pt x="469" y="133"/>
                  </a:lnTo>
                  <a:lnTo>
                    <a:pt x="460" y="128"/>
                  </a:lnTo>
                  <a:lnTo>
                    <a:pt x="457" y="125"/>
                  </a:lnTo>
                  <a:lnTo>
                    <a:pt x="453" y="124"/>
                  </a:lnTo>
                  <a:lnTo>
                    <a:pt x="448" y="125"/>
                  </a:lnTo>
                  <a:lnTo>
                    <a:pt x="444" y="126"/>
                  </a:lnTo>
                  <a:lnTo>
                    <a:pt x="444" y="126"/>
                  </a:lnTo>
                  <a:lnTo>
                    <a:pt x="441" y="132"/>
                  </a:lnTo>
                  <a:lnTo>
                    <a:pt x="440" y="137"/>
                  </a:lnTo>
                  <a:lnTo>
                    <a:pt x="439" y="141"/>
                  </a:lnTo>
                  <a:lnTo>
                    <a:pt x="437" y="144"/>
                  </a:lnTo>
                  <a:lnTo>
                    <a:pt x="437" y="144"/>
                  </a:lnTo>
                  <a:lnTo>
                    <a:pt x="412" y="143"/>
                  </a:lnTo>
                  <a:lnTo>
                    <a:pt x="386" y="143"/>
                  </a:lnTo>
                  <a:lnTo>
                    <a:pt x="361" y="143"/>
                  </a:lnTo>
                  <a:lnTo>
                    <a:pt x="348" y="144"/>
                  </a:lnTo>
                  <a:lnTo>
                    <a:pt x="336" y="147"/>
                  </a:lnTo>
                  <a:lnTo>
                    <a:pt x="336" y="147"/>
                  </a:lnTo>
                  <a:lnTo>
                    <a:pt x="330" y="141"/>
                  </a:lnTo>
                  <a:lnTo>
                    <a:pt x="326" y="134"/>
                  </a:lnTo>
                  <a:lnTo>
                    <a:pt x="325" y="126"/>
                  </a:lnTo>
                  <a:lnTo>
                    <a:pt x="322" y="119"/>
                  </a:lnTo>
                  <a:lnTo>
                    <a:pt x="322" y="101"/>
                  </a:lnTo>
                  <a:lnTo>
                    <a:pt x="321" y="83"/>
                  </a:lnTo>
                  <a:lnTo>
                    <a:pt x="321" y="83"/>
                  </a:lnTo>
                  <a:lnTo>
                    <a:pt x="322" y="61"/>
                  </a:lnTo>
                  <a:lnTo>
                    <a:pt x="325" y="51"/>
                  </a:lnTo>
                  <a:lnTo>
                    <a:pt x="326" y="47"/>
                  </a:lnTo>
                  <a:lnTo>
                    <a:pt x="330" y="42"/>
                  </a:lnTo>
                  <a:lnTo>
                    <a:pt x="330" y="42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69" name="Freeform 89"/>
            <p:cNvSpPr>
              <a:spLocks/>
            </p:cNvSpPr>
            <p:nvPr userDrawn="1"/>
          </p:nvSpPr>
          <p:spPr bwMode="auto">
            <a:xfrm>
              <a:off x="1582" y="1687"/>
              <a:ext cx="54" cy="59"/>
            </a:xfrm>
            <a:custGeom>
              <a:avLst/>
              <a:gdLst/>
              <a:ahLst/>
              <a:cxnLst>
                <a:cxn ang="0">
                  <a:pos x="3" y="12"/>
                </a:cxn>
                <a:cxn ang="0">
                  <a:pos x="3" y="12"/>
                </a:cxn>
                <a:cxn ang="0">
                  <a:pos x="0" y="23"/>
                </a:cxn>
                <a:cxn ang="0">
                  <a:pos x="0" y="36"/>
                </a:cxn>
                <a:cxn ang="0">
                  <a:pos x="2" y="43"/>
                </a:cxn>
                <a:cxn ang="0">
                  <a:pos x="4" y="48"/>
                </a:cxn>
                <a:cxn ang="0">
                  <a:pos x="8" y="51"/>
                </a:cxn>
                <a:cxn ang="0">
                  <a:pos x="13" y="55"/>
                </a:cxn>
                <a:cxn ang="0">
                  <a:pos x="13" y="55"/>
                </a:cxn>
                <a:cxn ang="0">
                  <a:pos x="17" y="58"/>
                </a:cxn>
                <a:cxn ang="0">
                  <a:pos x="21" y="59"/>
                </a:cxn>
                <a:cxn ang="0">
                  <a:pos x="30" y="59"/>
                </a:cxn>
                <a:cxn ang="0">
                  <a:pos x="39" y="58"/>
                </a:cxn>
                <a:cxn ang="0">
                  <a:pos x="43" y="55"/>
                </a:cxn>
                <a:cxn ang="0">
                  <a:pos x="45" y="53"/>
                </a:cxn>
                <a:cxn ang="0">
                  <a:pos x="45" y="53"/>
                </a:cxn>
                <a:cxn ang="0">
                  <a:pos x="50" y="45"/>
                </a:cxn>
                <a:cxn ang="0">
                  <a:pos x="53" y="36"/>
                </a:cxn>
                <a:cxn ang="0">
                  <a:pos x="54" y="27"/>
                </a:cxn>
                <a:cxn ang="0">
                  <a:pos x="53" y="17"/>
                </a:cxn>
                <a:cxn ang="0">
                  <a:pos x="53" y="17"/>
                </a:cxn>
                <a:cxn ang="0">
                  <a:pos x="52" y="13"/>
                </a:cxn>
                <a:cxn ang="0">
                  <a:pos x="50" y="9"/>
                </a:cxn>
                <a:cxn ang="0">
                  <a:pos x="48" y="7"/>
                </a:cxn>
                <a:cxn ang="0">
                  <a:pos x="45" y="4"/>
                </a:cxn>
                <a:cxn ang="0">
                  <a:pos x="39" y="2"/>
                </a:cxn>
                <a:cxn ang="0">
                  <a:pos x="31" y="0"/>
                </a:cxn>
                <a:cxn ang="0">
                  <a:pos x="22" y="2"/>
                </a:cxn>
                <a:cxn ang="0">
                  <a:pos x="15" y="4"/>
                </a:cxn>
                <a:cxn ang="0">
                  <a:pos x="8" y="8"/>
                </a:cxn>
                <a:cxn ang="0">
                  <a:pos x="3" y="12"/>
                </a:cxn>
                <a:cxn ang="0">
                  <a:pos x="3" y="12"/>
                </a:cxn>
              </a:cxnLst>
              <a:rect l="0" t="0" r="r" b="b"/>
              <a:pathLst>
                <a:path w="54" h="59">
                  <a:moveTo>
                    <a:pt x="3" y="12"/>
                  </a:moveTo>
                  <a:lnTo>
                    <a:pt x="3" y="12"/>
                  </a:lnTo>
                  <a:lnTo>
                    <a:pt x="0" y="23"/>
                  </a:lnTo>
                  <a:lnTo>
                    <a:pt x="0" y="36"/>
                  </a:lnTo>
                  <a:lnTo>
                    <a:pt x="2" y="43"/>
                  </a:lnTo>
                  <a:lnTo>
                    <a:pt x="4" y="48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3" y="55"/>
                  </a:lnTo>
                  <a:lnTo>
                    <a:pt x="17" y="58"/>
                  </a:lnTo>
                  <a:lnTo>
                    <a:pt x="21" y="59"/>
                  </a:lnTo>
                  <a:lnTo>
                    <a:pt x="30" y="59"/>
                  </a:lnTo>
                  <a:lnTo>
                    <a:pt x="39" y="58"/>
                  </a:lnTo>
                  <a:lnTo>
                    <a:pt x="43" y="55"/>
                  </a:lnTo>
                  <a:lnTo>
                    <a:pt x="45" y="53"/>
                  </a:lnTo>
                  <a:lnTo>
                    <a:pt x="45" y="53"/>
                  </a:lnTo>
                  <a:lnTo>
                    <a:pt x="50" y="45"/>
                  </a:lnTo>
                  <a:lnTo>
                    <a:pt x="53" y="36"/>
                  </a:lnTo>
                  <a:lnTo>
                    <a:pt x="54" y="27"/>
                  </a:lnTo>
                  <a:lnTo>
                    <a:pt x="53" y="17"/>
                  </a:lnTo>
                  <a:lnTo>
                    <a:pt x="53" y="17"/>
                  </a:lnTo>
                  <a:lnTo>
                    <a:pt x="52" y="13"/>
                  </a:lnTo>
                  <a:lnTo>
                    <a:pt x="50" y="9"/>
                  </a:lnTo>
                  <a:lnTo>
                    <a:pt x="48" y="7"/>
                  </a:lnTo>
                  <a:lnTo>
                    <a:pt x="45" y="4"/>
                  </a:lnTo>
                  <a:lnTo>
                    <a:pt x="39" y="2"/>
                  </a:lnTo>
                  <a:lnTo>
                    <a:pt x="31" y="0"/>
                  </a:lnTo>
                  <a:lnTo>
                    <a:pt x="22" y="2"/>
                  </a:lnTo>
                  <a:lnTo>
                    <a:pt x="15" y="4"/>
                  </a:lnTo>
                  <a:lnTo>
                    <a:pt x="8" y="8"/>
                  </a:lnTo>
                  <a:lnTo>
                    <a:pt x="3" y="12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70" name="Freeform 90"/>
            <p:cNvSpPr>
              <a:spLocks/>
            </p:cNvSpPr>
            <p:nvPr userDrawn="1"/>
          </p:nvSpPr>
          <p:spPr bwMode="auto">
            <a:xfrm>
              <a:off x="5449" y="1718"/>
              <a:ext cx="144" cy="3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4" y="3"/>
                </a:cxn>
                <a:cxn ang="0">
                  <a:pos x="0" y="19"/>
                </a:cxn>
                <a:cxn ang="0">
                  <a:pos x="5" y="50"/>
                </a:cxn>
                <a:cxn ang="0">
                  <a:pos x="13" y="111"/>
                </a:cxn>
                <a:cxn ang="0">
                  <a:pos x="19" y="141"/>
                </a:cxn>
                <a:cxn ang="0">
                  <a:pos x="22" y="156"/>
                </a:cxn>
                <a:cxn ang="0">
                  <a:pos x="27" y="205"/>
                </a:cxn>
                <a:cxn ang="0">
                  <a:pos x="33" y="235"/>
                </a:cxn>
                <a:cxn ang="0">
                  <a:pos x="43" y="257"/>
                </a:cxn>
                <a:cxn ang="0">
                  <a:pos x="47" y="264"/>
                </a:cxn>
                <a:cxn ang="0">
                  <a:pos x="69" y="276"/>
                </a:cxn>
                <a:cxn ang="0">
                  <a:pos x="87" y="293"/>
                </a:cxn>
                <a:cxn ang="0">
                  <a:pos x="102" y="311"/>
                </a:cxn>
                <a:cxn ang="0">
                  <a:pos x="114" y="331"/>
                </a:cxn>
                <a:cxn ang="0">
                  <a:pos x="119" y="334"/>
                </a:cxn>
                <a:cxn ang="0">
                  <a:pos x="121" y="339"/>
                </a:cxn>
                <a:cxn ang="0">
                  <a:pos x="129" y="343"/>
                </a:cxn>
                <a:cxn ang="0">
                  <a:pos x="138" y="344"/>
                </a:cxn>
                <a:cxn ang="0">
                  <a:pos x="141" y="342"/>
                </a:cxn>
                <a:cxn ang="0">
                  <a:pos x="144" y="331"/>
                </a:cxn>
                <a:cxn ang="0">
                  <a:pos x="144" y="316"/>
                </a:cxn>
                <a:cxn ang="0">
                  <a:pos x="138" y="274"/>
                </a:cxn>
                <a:cxn ang="0">
                  <a:pos x="128" y="189"/>
                </a:cxn>
                <a:cxn ang="0">
                  <a:pos x="120" y="150"/>
                </a:cxn>
                <a:cxn ang="0">
                  <a:pos x="118" y="136"/>
                </a:cxn>
                <a:cxn ang="0">
                  <a:pos x="107" y="109"/>
                </a:cxn>
                <a:cxn ang="0">
                  <a:pos x="95" y="83"/>
                </a:cxn>
                <a:cxn ang="0">
                  <a:pos x="72" y="50"/>
                </a:cxn>
                <a:cxn ang="0">
                  <a:pos x="64" y="42"/>
                </a:cxn>
                <a:cxn ang="0">
                  <a:pos x="51" y="24"/>
                </a:cxn>
                <a:cxn ang="0">
                  <a:pos x="37" y="9"/>
                </a:cxn>
                <a:cxn ang="0">
                  <a:pos x="19" y="0"/>
                </a:cxn>
                <a:cxn ang="0">
                  <a:pos x="8" y="0"/>
                </a:cxn>
              </a:cxnLst>
              <a:rect l="0" t="0" r="r" b="b"/>
              <a:pathLst>
                <a:path w="144" h="344">
                  <a:moveTo>
                    <a:pt x="8" y="0"/>
                  </a:moveTo>
                  <a:lnTo>
                    <a:pt x="8" y="0"/>
                  </a:lnTo>
                  <a:lnTo>
                    <a:pt x="5" y="1"/>
                  </a:lnTo>
                  <a:lnTo>
                    <a:pt x="4" y="3"/>
                  </a:lnTo>
                  <a:lnTo>
                    <a:pt x="1" y="8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5" y="50"/>
                  </a:lnTo>
                  <a:lnTo>
                    <a:pt x="9" y="81"/>
                  </a:lnTo>
                  <a:lnTo>
                    <a:pt x="13" y="111"/>
                  </a:lnTo>
                  <a:lnTo>
                    <a:pt x="15" y="125"/>
                  </a:lnTo>
                  <a:lnTo>
                    <a:pt x="19" y="141"/>
                  </a:lnTo>
                  <a:lnTo>
                    <a:pt x="19" y="141"/>
                  </a:lnTo>
                  <a:lnTo>
                    <a:pt x="22" y="156"/>
                  </a:lnTo>
                  <a:lnTo>
                    <a:pt x="24" y="171"/>
                  </a:lnTo>
                  <a:lnTo>
                    <a:pt x="27" y="205"/>
                  </a:lnTo>
                  <a:lnTo>
                    <a:pt x="29" y="220"/>
                  </a:lnTo>
                  <a:lnTo>
                    <a:pt x="33" y="235"/>
                  </a:lnTo>
                  <a:lnTo>
                    <a:pt x="40" y="249"/>
                  </a:lnTo>
                  <a:lnTo>
                    <a:pt x="43" y="257"/>
                  </a:lnTo>
                  <a:lnTo>
                    <a:pt x="47" y="264"/>
                  </a:lnTo>
                  <a:lnTo>
                    <a:pt x="47" y="264"/>
                  </a:lnTo>
                  <a:lnTo>
                    <a:pt x="59" y="269"/>
                  </a:lnTo>
                  <a:lnTo>
                    <a:pt x="69" y="276"/>
                  </a:lnTo>
                  <a:lnTo>
                    <a:pt x="78" y="284"/>
                  </a:lnTo>
                  <a:lnTo>
                    <a:pt x="87" y="293"/>
                  </a:lnTo>
                  <a:lnTo>
                    <a:pt x="95" y="302"/>
                  </a:lnTo>
                  <a:lnTo>
                    <a:pt x="102" y="311"/>
                  </a:lnTo>
                  <a:lnTo>
                    <a:pt x="109" y="321"/>
                  </a:lnTo>
                  <a:lnTo>
                    <a:pt x="114" y="331"/>
                  </a:lnTo>
                  <a:lnTo>
                    <a:pt x="114" y="331"/>
                  </a:lnTo>
                  <a:lnTo>
                    <a:pt x="119" y="334"/>
                  </a:lnTo>
                  <a:lnTo>
                    <a:pt x="120" y="336"/>
                  </a:lnTo>
                  <a:lnTo>
                    <a:pt x="121" y="339"/>
                  </a:lnTo>
                  <a:lnTo>
                    <a:pt x="121" y="339"/>
                  </a:lnTo>
                  <a:lnTo>
                    <a:pt x="129" y="343"/>
                  </a:lnTo>
                  <a:lnTo>
                    <a:pt x="133" y="344"/>
                  </a:lnTo>
                  <a:lnTo>
                    <a:pt x="138" y="344"/>
                  </a:lnTo>
                  <a:lnTo>
                    <a:pt x="138" y="344"/>
                  </a:lnTo>
                  <a:lnTo>
                    <a:pt x="141" y="342"/>
                  </a:lnTo>
                  <a:lnTo>
                    <a:pt x="142" y="339"/>
                  </a:lnTo>
                  <a:lnTo>
                    <a:pt x="144" y="331"/>
                  </a:lnTo>
                  <a:lnTo>
                    <a:pt x="144" y="316"/>
                  </a:lnTo>
                  <a:lnTo>
                    <a:pt x="144" y="316"/>
                  </a:lnTo>
                  <a:lnTo>
                    <a:pt x="142" y="296"/>
                  </a:lnTo>
                  <a:lnTo>
                    <a:pt x="138" y="274"/>
                  </a:lnTo>
                  <a:lnTo>
                    <a:pt x="134" y="232"/>
                  </a:lnTo>
                  <a:lnTo>
                    <a:pt x="128" y="189"/>
                  </a:lnTo>
                  <a:lnTo>
                    <a:pt x="124" y="169"/>
                  </a:lnTo>
                  <a:lnTo>
                    <a:pt x="120" y="150"/>
                  </a:lnTo>
                  <a:lnTo>
                    <a:pt x="120" y="150"/>
                  </a:lnTo>
                  <a:lnTo>
                    <a:pt x="118" y="136"/>
                  </a:lnTo>
                  <a:lnTo>
                    <a:pt x="112" y="122"/>
                  </a:lnTo>
                  <a:lnTo>
                    <a:pt x="107" y="109"/>
                  </a:lnTo>
                  <a:lnTo>
                    <a:pt x="102" y="96"/>
                  </a:lnTo>
                  <a:lnTo>
                    <a:pt x="95" y="83"/>
                  </a:lnTo>
                  <a:lnTo>
                    <a:pt x="87" y="72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64" y="42"/>
                  </a:lnTo>
                  <a:lnTo>
                    <a:pt x="57" y="33"/>
                  </a:lnTo>
                  <a:lnTo>
                    <a:pt x="51" y="24"/>
                  </a:lnTo>
                  <a:lnTo>
                    <a:pt x="45" y="17"/>
                  </a:lnTo>
                  <a:lnTo>
                    <a:pt x="37" y="9"/>
                  </a:lnTo>
                  <a:lnTo>
                    <a:pt x="29" y="4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71" name="Freeform 91"/>
            <p:cNvSpPr>
              <a:spLocks/>
            </p:cNvSpPr>
            <p:nvPr userDrawn="1"/>
          </p:nvSpPr>
          <p:spPr bwMode="auto">
            <a:xfrm>
              <a:off x="1302" y="1801"/>
              <a:ext cx="103" cy="306"/>
            </a:xfrm>
            <a:custGeom>
              <a:avLst/>
              <a:gdLst/>
              <a:ahLst/>
              <a:cxnLst>
                <a:cxn ang="0">
                  <a:pos x="39" y="256"/>
                </a:cxn>
                <a:cxn ang="0">
                  <a:pos x="39" y="256"/>
                </a:cxn>
                <a:cxn ang="0">
                  <a:pos x="40" y="262"/>
                </a:cxn>
                <a:cxn ang="0">
                  <a:pos x="42" y="268"/>
                </a:cxn>
                <a:cxn ang="0">
                  <a:pos x="49" y="278"/>
                </a:cxn>
                <a:cxn ang="0">
                  <a:pos x="57" y="288"/>
                </a:cxn>
                <a:cxn ang="0">
                  <a:pos x="59" y="293"/>
                </a:cxn>
                <a:cxn ang="0">
                  <a:pos x="62" y="298"/>
                </a:cxn>
                <a:cxn ang="0">
                  <a:pos x="62" y="298"/>
                </a:cxn>
                <a:cxn ang="0">
                  <a:pos x="64" y="302"/>
                </a:cxn>
                <a:cxn ang="0">
                  <a:pos x="68" y="303"/>
                </a:cxn>
                <a:cxn ang="0">
                  <a:pos x="76" y="306"/>
                </a:cxn>
                <a:cxn ang="0">
                  <a:pos x="83" y="306"/>
                </a:cxn>
                <a:cxn ang="0">
                  <a:pos x="91" y="303"/>
                </a:cxn>
                <a:cxn ang="0">
                  <a:pos x="91" y="303"/>
                </a:cxn>
                <a:cxn ang="0">
                  <a:pos x="95" y="289"/>
                </a:cxn>
                <a:cxn ang="0">
                  <a:pos x="96" y="275"/>
                </a:cxn>
                <a:cxn ang="0">
                  <a:pos x="97" y="246"/>
                </a:cxn>
                <a:cxn ang="0">
                  <a:pos x="99" y="215"/>
                </a:cxn>
                <a:cxn ang="0">
                  <a:pos x="99" y="201"/>
                </a:cxn>
                <a:cxn ang="0">
                  <a:pos x="101" y="187"/>
                </a:cxn>
                <a:cxn ang="0">
                  <a:pos x="101" y="187"/>
                </a:cxn>
                <a:cxn ang="0">
                  <a:pos x="103" y="174"/>
                </a:cxn>
                <a:cxn ang="0">
                  <a:pos x="103" y="161"/>
                </a:cxn>
                <a:cxn ang="0">
                  <a:pos x="101" y="150"/>
                </a:cxn>
                <a:cxn ang="0">
                  <a:pos x="100" y="140"/>
                </a:cxn>
                <a:cxn ang="0">
                  <a:pos x="94" y="118"/>
                </a:cxn>
                <a:cxn ang="0">
                  <a:pos x="86" y="97"/>
                </a:cxn>
                <a:cxn ang="0">
                  <a:pos x="68" y="59"/>
                </a:cxn>
                <a:cxn ang="0">
                  <a:pos x="59" y="40"/>
                </a:cxn>
                <a:cxn ang="0">
                  <a:pos x="53" y="19"/>
                </a:cxn>
                <a:cxn ang="0">
                  <a:pos x="53" y="19"/>
                </a:cxn>
                <a:cxn ang="0">
                  <a:pos x="48" y="12"/>
                </a:cxn>
                <a:cxn ang="0">
                  <a:pos x="41" y="4"/>
                </a:cxn>
                <a:cxn ang="0">
                  <a:pos x="37" y="1"/>
                </a:cxn>
                <a:cxn ang="0">
                  <a:pos x="34" y="0"/>
                </a:cxn>
                <a:cxn ang="0">
                  <a:pos x="28" y="1"/>
                </a:cxn>
                <a:cxn ang="0">
                  <a:pos x="23" y="5"/>
                </a:cxn>
                <a:cxn ang="0">
                  <a:pos x="23" y="5"/>
                </a:cxn>
                <a:cxn ang="0">
                  <a:pos x="17" y="28"/>
                </a:cxn>
                <a:cxn ang="0">
                  <a:pos x="10" y="53"/>
                </a:cxn>
                <a:cxn ang="0">
                  <a:pos x="5" y="78"/>
                </a:cxn>
                <a:cxn ang="0">
                  <a:pos x="3" y="105"/>
                </a:cxn>
                <a:cxn ang="0">
                  <a:pos x="0" y="131"/>
                </a:cxn>
                <a:cxn ang="0">
                  <a:pos x="2" y="158"/>
                </a:cxn>
                <a:cxn ang="0">
                  <a:pos x="4" y="184"/>
                </a:cxn>
                <a:cxn ang="0">
                  <a:pos x="7" y="197"/>
                </a:cxn>
                <a:cxn ang="0">
                  <a:pos x="10" y="209"/>
                </a:cxn>
                <a:cxn ang="0">
                  <a:pos x="10" y="209"/>
                </a:cxn>
                <a:cxn ang="0">
                  <a:pos x="16" y="221"/>
                </a:cxn>
                <a:cxn ang="0">
                  <a:pos x="23" y="234"/>
                </a:cxn>
                <a:cxn ang="0">
                  <a:pos x="39" y="256"/>
                </a:cxn>
                <a:cxn ang="0">
                  <a:pos x="39" y="256"/>
                </a:cxn>
              </a:cxnLst>
              <a:rect l="0" t="0" r="r" b="b"/>
              <a:pathLst>
                <a:path w="103" h="306">
                  <a:moveTo>
                    <a:pt x="39" y="256"/>
                  </a:moveTo>
                  <a:lnTo>
                    <a:pt x="39" y="256"/>
                  </a:lnTo>
                  <a:lnTo>
                    <a:pt x="40" y="262"/>
                  </a:lnTo>
                  <a:lnTo>
                    <a:pt x="42" y="268"/>
                  </a:lnTo>
                  <a:lnTo>
                    <a:pt x="49" y="278"/>
                  </a:lnTo>
                  <a:lnTo>
                    <a:pt x="57" y="288"/>
                  </a:lnTo>
                  <a:lnTo>
                    <a:pt x="59" y="293"/>
                  </a:lnTo>
                  <a:lnTo>
                    <a:pt x="62" y="298"/>
                  </a:lnTo>
                  <a:lnTo>
                    <a:pt x="62" y="298"/>
                  </a:lnTo>
                  <a:lnTo>
                    <a:pt x="64" y="302"/>
                  </a:lnTo>
                  <a:lnTo>
                    <a:pt x="68" y="303"/>
                  </a:lnTo>
                  <a:lnTo>
                    <a:pt x="76" y="306"/>
                  </a:lnTo>
                  <a:lnTo>
                    <a:pt x="83" y="306"/>
                  </a:lnTo>
                  <a:lnTo>
                    <a:pt x="91" y="303"/>
                  </a:lnTo>
                  <a:lnTo>
                    <a:pt x="91" y="303"/>
                  </a:lnTo>
                  <a:lnTo>
                    <a:pt x="95" y="289"/>
                  </a:lnTo>
                  <a:lnTo>
                    <a:pt x="96" y="275"/>
                  </a:lnTo>
                  <a:lnTo>
                    <a:pt x="97" y="246"/>
                  </a:lnTo>
                  <a:lnTo>
                    <a:pt x="99" y="215"/>
                  </a:lnTo>
                  <a:lnTo>
                    <a:pt x="99" y="201"/>
                  </a:lnTo>
                  <a:lnTo>
                    <a:pt x="101" y="187"/>
                  </a:lnTo>
                  <a:lnTo>
                    <a:pt x="101" y="187"/>
                  </a:lnTo>
                  <a:lnTo>
                    <a:pt x="103" y="174"/>
                  </a:lnTo>
                  <a:lnTo>
                    <a:pt x="103" y="161"/>
                  </a:lnTo>
                  <a:lnTo>
                    <a:pt x="101" y="150"/>
                  </a:lnTo>
                  <a:lnTo>
                    <a:pt x="100" y="140"/>
                  </a:lnTo>
                  <a:lnTo>
                    <a:pt x="94" y="118"/>
                  </a:lnTo>
                  <a:lnTo>
                    <a:pt x="86" y="97"/>
                  </a:lnTo>
                  <a:lnTo>
                    <a:pt x="68" y="59"/>
                  </a:lnTo>
                  <a:lnTo>
                    <a:pt x="59" y="40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48" y="12"/>
                  </a:lnTo>
                  <a:lnTo>
                    <a:pt x="41" y="4"/>
                  </a:lnTo>
                  <a:lnTo>
                    <a:pt x="37" y="1"/>
                  </a:lnTo>
                  <a:lnTo>
                    <a:pt x="34" y="0"/>
                  </a:lnTo>
                  <a:lnTo>
                    <a:pt x="28" y="1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17" y="28"/>
                  </a:lnTo>
                  <a:lnTo>
                    <a:pt x="10" y="53"/>
                  </a:lnTo>
                  <a:lnTo>
                    <a:pt x="5" y="78"/>
                  </a:lnTo>
                  <a:lnTo>
                    <a:pt x="3" y="105"/>
                  </a:lnTo>
                  <a:lnTo>
                    <a:pt x="0" y="131"/>
                  </a:lnTo>
                  <a:lnTo>
                    <a:pt x="2" y="158"/>
                  </a:lnTo>
                  <a:lnTo>
                    <a:pt x="4" y="184"/>
                  </a:lnTo>
                  <a:lnTo>
                    <a:pt x="7" y="197"/>
                  </a:lnTo>
                  <a:lnTo>
                    <a:pt x="10" y="209"/>
                  </a:lnTo>
                  <a:lnTo>
                    <a:pt x="10" y="209"/>
                  </a:lnTo>
                  <a:lnTo>
                    <a:pt x="16" y="221"/>
                  </a:lnTo>
                  <a:lnTo>
                    <a:pt x="23" y="234"/>
                  </a:lnTo>
                  <a:lnTo>
                    <a:pt x="39" y="256"/>
                  </a:lnTo>
                  <a:lnTo>
                    <a:pt x="39" y="256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72" name="Freeform 92"/>
            <p:cNvSpPr>
              <a:spLocks/>
            </p:cNvSpPr>
            <p:nvPr userDrawn="1"/>
          </p:nvSpPr>
          <p:spPr bwMode="auto">
            <a:xfrm>
              <a:off x="5299" y="1910"/>
              <a:ext cx="60" cy="6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0"/>
                </a:cxn>
                <a:cxn ang="0">
                  <a:pos x="12" y="8"/>
                </a:cxn>
                <a:cxn ang="0">
                  <a:pos x="8" y="13"/>
                </a:cxn>
                <a:cxn ang="0">
                  <a:pos x="4" y="17"/>
                </a:cxn>
                <a:cxn ang="0">
                  <a:pos x="1" y="23"/>
                </a:cxn>
                <a:cxn ang="0">
                  <a:pos x="0" y="29"/>
                </a:cxn>
                <a:cxn ang="0">
                  <a:pos x="0" y="36"/>
                </a:cxn>
                <a:cxn ang="0">
                  <a:pos x="1" y="43"/>
                </a:cxn>
                <a:cxn ang="0">
                  <a:pos x="1" y="43"/>
                </a:cxn>
                <a:cxn ang="0">
                  <a:pos x="3" y="47"/>
                </a:cxn>
                <a:cxn ang="0">
                  <a:pos x="5" y="50"/>
                </a:cxn>
                <a:cxn ang="0">
                  <a:pos x="10" y="55"/>
                </a:cxn>
                <a:cxn ang="0">
                  <a:pos x="17" y="57"/>
                </a:cxn>
                <a:cxn ang="0">
                  <a:pos x="23" y="60"/>
                </a:cxn>
                <a:cxn ang="0">
                  <a:pos x="23" y="60"/>
                </a:cxn>
                <a:cxn ang="0">
                  <a:pos x="33" y="61"/>
                </a:cxn>
                <a:cxn ang="0">
                  <a:pos x="44" y="61"/>
                </a:cxn>
                <a:cxn ang="0">
                  <a:pos x="49" y="60"/>
                </a:cxn>
                <a:cxn ang="0">
                  <a:pos x="53" y="57"/>
                </a:cxn>
                <a:cxn ang="0">
                  <a:pos x="55" y="55"/>
                </a:cxn>
                <a:cxn ang="0">
                  <a:pos x="58" y="50"/>
                </a:cxn>
                <a:cxn ang="0">
                  <a:pos x="58" y="50"/>
                </a:cxn>
                <a:cxn ang="0">
                  <a:pos x="59" y="41"/>
                </a:cxn>
                <a:cxn ang="0">
                  <a:pos x="60" y="32"/>
                </a:cxn>
                <a:cxn ang="0">
                  <a:pos x="59" y="23"/>
                </a:cxn>
                <a:cxn ang="0">
                  <a:pos x="56" y="15"/>
                </a:cxn>
                <a:cxn ang="0">
                  <a:pos x="56" y="15"/>
                </a:cxn>
                <a:cxn ang="0">
                  <a:pos x="54" y="11"/>
                </a:cxn>
                <a:cxn ang="0">
                  <a:pos x="50" y="8"/>
                </a:cxn>
                <a:cxn ang="0">
                  <a:pos x="46" y="5"/>
                </a:cxn>
                <a:cxn ang="0">
                  <a:pos x="42" y="2"/>
                </a:cxn>
                <a:cxn ang="0">
                  <a:pos x="32" y="0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60" h="61">
                  <a:moveTo>
                    <a:pt x="21" y="0"/>
                  </a:moveTo>
                  <a:lnTo>
                    <a:pt x="21" y="0"/>
                  </a:lnTo>
                  <a:lnTo>
                    <a:pt x="12" y="8"/>
                  </a:lnTo>
                  <a:lnTo>
                    <a:pt x="8" y="13"/>
                  </a:lnTo>
                  <a:lnTo>
                    <a:pt x="4" y="17"/>
                  </a:lnTo>
                  <a:lnTo>
                    <a:pt x="1" y="23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3" y="47"/>
                  </a:lnTo>
                  <a:lnTo>
                    <a:pt x="5" y="50"/>
                  </a:lnTo>
                  <a:lnTo>
                    <a:pt x="10" y="55"/>
                  </a:lnTo>
                  <a:lnTo>
                    <a:pt x="17" y="57"/>
                  </a:lnTo>
                  <a:lnTo>
                    <a:pt x="23" y="60"/>
                  </a:lnTo>
                  <a:lnTo>
                    <a:pt x="23" y="60"/>
                  </a:lnTo>
                  <a:lnTo>
                    <a:pt x="33" y="61"/>
                  </a:lnTo>
                  <a:lnTo>
                    <a:pt x="44" y="61"/>
                  </a:lnTo>
                  <a:lnTo>
                    <a:pt x="49" y="60"/>
                  </a:lnTo>
                  <a:lnTo>
                    <a:pt x="53" y="57"/>
                  </a:lnTo>
                  <a:lnTo>
                    <a:pt x="55" y="55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9" y="41"/>
                  </a:lnTo>
                  <a:lnTo>
                    <a:pt x="60" y="32"/>
                  </a:lnTo>
                  <a:lnTo>
                    <a:pt x="59" y="23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4" y="11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2" y="0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73" name="Freeform 93"/>
            <p:cNvSpPr>
              <a:spLocks/>
            </p:cNvSpPr>
            <p:nvPr userDrawn="1"/>
          </p:nvSpPr>
          <p:spPr bwMode="auto">
            <a:xfrm>
              <a:off x="1437" y="1965"/>
              <a:ext cx="253" cy="206"/>
            </a:xfrm>
            <a:custGeom>
              <a:avLst/>
              <a:gdLst/>
              <a:ahLst/>
              <a:cxnLst>
                <a:cxn ang="0">
                  <a:pos x="74" y="15"/>
                </a:cxn>
                <a:cxn ang="0">
                  <a:pos x="69" y="1"/>
                </a:cxn>
                <a:cxn ang="0">
                  <a:pos x="52" y="2"/>
                </a:cxn>
                <a:cxn ang="0">
                  <a:pos x="25" y="15"/>
                </a:cxn>
                <a:cxn ang="0">
                  <a:pos x="11" y="23"/>
                </a:cxn>
                <a:cxn ang="0">
                  <a:pos x="5" y="143"/>
                </a:cxn>
                <a:cxn ang="0">
                  <a:pos x="1" y="187"/>
                </a:cxn>
                <a:cxn ang="0">
                  <a:pos x="0" y="205"/>
                </a:cxn>
                <a:cxn ang="0">
                  <a:pos x="28" y="199"/>
                </a:cxn>
                <a:cxn ang="0">
                  <a:pos x="57" y="188"/>
                </a:cxn>
                <a:cxn ang="0">
                  <a:pos x="99" y="182"/>
                </a:cxn>
                <a:cxn ang="0">
                  <a:pos x="220" y="192"/>
                </a:cxn>
                <a:cxn ang="0">
                  <a:pos x="239" y="201"/>
                </a:cxn>
                <a:cxn ang="0">
                  <a:pos x="245" y="199"/>
                </a:cxn>
                <a:cxn ang="0">
                  <a:pos x="252" y="176"/>
                </a:cxn>
                <a:cxn ang="0">
                  <a:pos x="249" y="137"/>
                </a:cxn>
                <a:cxn ang="0">
                  <a:pos x="252" y="121"/>
                </a:cxn>
                <a:cxn ang="0">
                  <a:pos x="249" y="75"/>
                </a:cxn>
                <a:cxn ang="0">
                  <a:pos x="249" y="60"/>
                </a:cxn>
                <a:cxn ang="0">
                  <a:pos x="240" y="43"/>
                </a:cxn>
                <a:cxn ang="0">
                  <a:pos x="212" y="15"/>
                </a:cxn>
                <a:cxn ang="0">
                  <a:pos x="184" y="0"/>
                </a:cxn>
                <a:cxn ang="0">
                  <a:pos x="179" y="5"/>
                </a:cxn>
                <a:cxn ang="0">
                  <a:pos x="177" y="23"/>
                </a:cxn>
                <a:cxn ang="0">
                  <a:pos x="184" y="33"/>
                </a:cxn>
                <a:cxn ang="0">
                  <a:pos x="216" y="59"/>
                </a:cxn>
                <a:cxn ang="0">
                  <a:pos x="227" y="83"/>
                </a:cxn>
                <a:cxn ang="0">
                  <a:pos x="230" y="92"/>
                </a:cxn>
                <a:cxn ang="0">
                  <a:pos x="230" y="104"/>
                </a:cxn>
                <a:cxn ang="0">
                  <a:pos x="225" y="120"/>
                </a:cxn>
                <a:cxn ang="0">
                  <a:pos x="190" y="128"/>
                </a:cxn>
                <a:cxn ang="0">
                  <a:pos x="156" y="124"/>
                </a:cxn>
                <a:cxn ang="0">
                  <a:pos x="134" y="111"/>
                </a:cxn>
                <a:cxn ang="0">
                  <a:pos x="138" y="98"/>
                </a:cxn>
                <a:cxn ang="0">
                  <a:pos x="142" y="91"/>
                </a:cxn>
                <a:cxn ang="0">
                  <a:pos x="139" y="75"/>
                </a:cxn>
                <a:cxn ang="0">
                  <a:pos x="130" y="73"/>
                </a:cxn>
                <a:cxn ang="0">
                  <a:pos x="102" y="68"/>
                </a:cxn>
                <a:cxn ang="0">
                  <a:pos x="83" y="70"/>
                </a:cxn>
                <a:cxn ang="0">
                  <a:pos x="81" y="79"/>
                </a:cxn>
                <a:cxn ang="0">
                  <a:pos x="89" y="92"/>
                </a:cxn>
                <a:cxn ang="0">
                  <a:pos x="98" y="104"/>
                </a:cxn>
                <a:cxn ang="0">
                  <a:pos x="96" y="121"/>
                </a:cxn>
                <a:cxn ang="0">
                  <a:pos x="76" y="125"/>
                </a:cxn>
                <a:cxn ang="0">
                  <a:pos x="35" y="128"/>
                </a:cxn>
                <a:cxn ang="0">
                  <a:pos x="21" y="102"/>
                </a:cxn>
                <a:cxn ang="0">
                  <a:pos x="30" y="65"/>
                </a:cxn>
                <a:cxn ang="0">
                  <a:pos x="52" y="36"/>
                </a:cxn>
                <a:cxn ang="0">
                  <a:pos x="73" y="22"/>
                </a:cxn>
              </a:cxnLst>
              <a:rect l="0" t="0" r="r" b="b"/>
              <a:pathLst>
                <a:path w="253" h="206">
                  <a:moveTo>
                    <a:pt x="73" y="22"/>
                  </a:moveTo>
                  <a:lnTo>
                    <a:pt x="73" y="22"/>
                  </a:lnTo>
                  <a:lnTo>
                    <a:pt x="74" y="15"/>
                  </a:lnTo>
                  <a:lnTo>
                    <a:pt x="73" y="10"/>
                  </a:lnTo>
                  <a:lnTo>
                    <a:pt x="71" y="6"/>
                  </a:lnTo>
                  <a:lnTo>
                    <a:pt x="69" y="1"/>
                  </a:lnTo>
                  <a:lnTo>
                    <a:pt x="69" y="1"/>
                  </a:lnTo>
                  <a:lnTo>
                    <a:pt x="60" y="1"/>
                  </a:lnTo>
                  <a:lnTo>
                    <a:pt x="52" y="2"/>
                  </a:lnTo>
                  <a:lnTo>
                    <a:pt x="44" y="5"/>
                  </a:lnTo>
                  <a:lnTo>
                    <a:pt x="38" y="8"/>
                  </a:lnTo>
                  <a:lnTo>
                    <a:pt x="25" y="15"/>
                  </a:lnTo>
                  <a:lnTo>
                    <a:pt x="17" y="19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7" y="63"/>
                  </a:lnTo>
                  <a:lnTo>
                    <a:pt x="5" y="104"/>
                  </a:lnTo>
                  <a:lnTo>
                    <a:pt x="5" y="143"/>
                  </a:lnTo>
                  <a:lnTo>
                    <a:pt x="5" y="183"/>
                  </a:lnTo>
                  <a:lnTo>
                    <a:pt x="5" y="183"/>
                  </a:lnTo>
                  <a:lnTo>
                    <a:pt x="1" y="187"/>
                  </a:lnTo>
                  <a:lnTo>
                    <a:pt x="0" y="193"/>
                  </a:lnTo>
                  <a:lnTo>
                    <a:pt x="0" y="198"/>
                  </a:lnTo>
                  <a:lnTo>
                    <a:pt x="0" y="205"/>
                  </a:lnTo>
                  <a:lnTo>
                    <a:pt x="20" y="206"/>
                  </a:lnTo>
                  <a:lnTo>
                    <a:pt x="20" y="206"/>
                  </a:lnTo>
                  <a:lnTo>
                    <a:pt x="28" y="199"/>
                  </a:lnTo>
                  <a:lnTo>
                    <a:pt x="37" y="194"/>
                  </a:lnTo>
                  <a:lnTo>
                    <a:pt x="47" y="191"/>
                  </a:lnTo>
                  <a:lnTo>
                    <a:pt x="57" y="188"/>
                  </a:lnTo>
                  <a:lnTo>
                    <a:pt x="78" y="184"/>
                  </a:lnTo>
                  <a:lnTo>
                    <a:pt x="99" y="182"/>
                  </a:lnTo>
                  <a:lnTo>
                    <a:pt x="99" y="182"/>
                  </a:lnTo>
                  <a:lnTo>
                    <a:pt x="160" y="184"/>
                  </a:lnTo>
                  <a:lnTo>
                    <a:pt x="190" y="187"/>
                  </a:lnTo>
                  <a:lnTo>
                    <a:pt x="220" y="192"/>
                  </a:lnTo>
                  <a:lnTo>
                    <a:pt x="220" y="192"/>
                  </a:lnTo>
                  <a:lnTo>
                    <a:pt x="232" y="198"/>
                  </a:lnTo>
                  <a:lnTo>
                    <a:pt x="239" y="201"/>
                  </a:lnTo>
                  <a:lnTo>
                    <a:pt x="241" y="201"/>
                  </a:lnTo>
                  <a:lnTo>
                    <a:pt x="245" y="199"/>
                  </a:lnTo>
                  <a:lnTo>
                    <a:pt x="245" y="199"/>
                  </a:lnTo>
                  <a:lnTo>
                    <a:pt x="249" y="192"/>
                  </a:lnTo>
                  <a:lnTo>
                    <a:pt x="252" y="185"/>
                  </a:lnTo>
                  <a:lnTo>
                    <a:pt x="252" y="176"/>
                  </a:lnTo>
                  <a:lnTo>
                    <a:pt x="253" y="169"/>
                  </a:lnTo>
                  <a:lnTo>
                    <a:pt x="252" y="152"/>
                  </a:lnTo>
                  <a:lnTo>
                    <a:pt x="249" y="137"/>
                  </a:lnTo>
                  <a:lnTo>
                    <a:pt x="249" y="137"/>
                  </a:lnTo>
                  <a:lnTo>
                    <a:pt x="250" y="129"/>
                  </a:lnTo>
                  <a:lnTo>
                    <a:pt x="252" y="121"/>
                  </a:lnTo>
                  <a:lnTo>
                    <a:pt x="250" y="104"/>
                  </a:lnTo>
                  <a:lnTo>
                    <a:pt x="249" y="84"/>
                  </a:lnTo>
                  <a:lnTo>
                    <a:pt x="249" y="75"/>
                  </a:lnTo>
                  <a:lnTo>
                    <a:pt x="249" y="65"/>
                  </a:lnTo>
                  <a:lnTo>
                    <a:pt x="249" y="65"/>
                  </a:lnTo>
                  <a:lnTo>
                    <a:pt x="249" y="60"/>
                  </a:lnTo>
                  <a:lnTo>
                    <a:pt x="248" y="56"/>
                  </a:lnTo>
                  <a:lnTo>
                    <a:pt x="244" y="50"/>
                  </a:lnTo>
                  <a:lnTo>
                    <a:pt x="240" y="43"/>
                  </a:lnTo>
                  <a:lnTo>
                    <a:pt x="238" y="36"/>
                  </a:lnTo>
                  <a:lnTo>
                    <a:pt x="238" y="36"/>
                  </a:lnTo>
                  <a:lnTo>
                    <a:pt x="212" y="15"/>
                  </a:lnTo>
                  <a:lnTo>
                    <a:pt x="199" y="6"/>
                  </a:lnTo>
                  <a:lnTo>
                    <a:pt x="191" y="2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81" y="2"/>
                  </a:lnTo>
                  <a:lnTo>
                    <a:pt x="179" y="5"/>
                  </a:lnTo>
                  <a:lnTo>
                    <a:pt x="179" y="11"/>
                  </a:lnTo>
                  <a:lnTo>
                    <a:pt x="179" y="19"/>
                  </a:lnTo>
                  <a:lnTo>
                    <a:pt x="177" y="23"/>
                  </a:lnTo>
                  <a:lnTo>
                    <a:pt x="176" y="27"/>
                  </a:lnTo>
                  <a:lnTo>
                    <a:pt x="176" y="27"/>
                  </a:lnTo>
                  <a:lnTo>
                    <a:pt x="184" y="33"/>
                  </a:lnTo>
                  <a:lnTo>
                    <a:pt x="191" y="40"/>
                  </a:lnTo>
                  <a:lnTo>
                    <a:pt x="209" y="52"/>
                  </a:lnTo>
                  <a:lnTo>
                    <a:pt x="216" y="59"/>
                  </a:lnTo>
                  <a:lnTo>
                    <a:pt x="222" y="68"/>
                  </a:lnTo>
                  <a:lnTo>
                    <a:pt x="226" y="77"/>
                  </a:lnTo>
                  <a:lnTo>
                    <a:pt x="227" y="83"/>
                  </a:lnTo>
                  <a:lnTo>
                    <a:pt x="226" y="88"/>
                  </a:lnTo>
                  <a:lnTo>
                    <a:pt x="226" y="88"/>
                  </a:lnTo>
                  <a:lnTo>
                    <a:pt x="230" y="92"/>
                  </a:lnTo>
                  <a:lnTo>
                    <a:pt x="231" y="96"/>
                  </a:lnTo>
                  <a:lnTo>
                    <a:pt x="231" y="100"/>
                  </a:lnTo>
                  <a:lnTo>
                    <a:pt x="230" y="104"/>
                  </a:lnTo>
                  <a:lnTo>
                    <a:pt x="227" y="112"/>
                  </a:lnTo>
                  <a:lnTo>
                    <a:pt x="225" y="120"/>
                  </a:lnTo>
                  <a:lnTo>
                    <a:pt x="225" y="120"/>
                  </a:lnTo>
                  <a:lnTo>
                    <a:pt x="213" y="124"/>
                  </a:lnTo>
                  <a:lnTo>
                    <a:pt x="203" y="127"/>
                  </a:lnTo>
                  <a:lnTo>
                    <a:pt x="190" y="128"/>
                  </a:lnTo>
                  <a:lnTo>
                    <a:pt x="179" y="127"/>
                  </a:lnTo>
                  <a:lnTo>
                    <a:pt x="167" y="125"/>
                  </a:lnTo>
                  <a:lnTo>
                    <a:pt x="156" y="124"/>
                  </a:lnTo>
                  <a:lnTo>
                    <a:pt x="134" y="118"/>
                  </a:lnTo>
                  <a:lnTo>
                    <a:pt x="134" y="118"/>
                  </a:lnTo>
                  <a:lnTo>
                    <a:pt x="134" y="111"/>
                  </a:lnTo>
                  <a:lnTo>
                    <a:pt x="134" y="106"/>
                  </a:lnTo>
                  <a:lnTo>
                    <a:pt x="135" y="100"/>
                  </a:lnTo>
                  <a:lnTo>
                    <a:pt x="138" y="98"/>
                  </a:lnTo>
                  <a:lnTo>
                    <a:pt x="140" y="97"/>
                  </a:lnTo>
                  <a:lnTo>
                    <a:pt x="140" y="97"/>
                  </a:lnTo>
                  <a:lnTo>
                    <a:pt x="142" y="91"/>
                  </a:lnTo>
                  <a:lnTo>
                    <a:pt x="142" y="84"/>
                  </a:lnTo>
                  <a:lnTo>
                    <a:pt x="140" y="78"/>
                  </a:lnTo>
                  <a:lnTo>
                    <a:pt x="139" y="75"/>
                  </a:lnTo>
                  <a:lnTo>
                    <a:pt x="138" y="73"/>
                  </a:lnTo>
                  <a:lnTo>
                    <a:pt x="138" y="73"/>
                  </a:lnTo>
                  <a:lnTo>
                    <a:pt x="130" y="73"/>
                  </a:lnTo>
                  <a:lnTo>
                    <a:pt x="124" y="72"/>
                  </a:lnTo>
                  <a:lnTo>
                    <a:pt x="108" y="69"/>
                  </a:lnTo>
                  <a:lnTo>
                    <a:pt x="102" y="68"/>
                  </a:lnTo>
                  <a:lnTo>
                    <a:pt x="96" y="66"/>
                  </a:lnTo>
                  <a:lnTo>
                    <a:pt x="89" y="68"/>
                  </a:lnTo>
                  <a:lnTo>
                    <a:pt x="83" y="70"/>
                  </a:lnTo>
                  <a:lnTo>
                    <a:pt x="83" y="70"/>
                  </a:lnTo>
                  <a:lnTo>
                    <a:pt x="81" y="74"/>
                  </a:lnTo>
                  <a:lnTo>
                    <a:pt x="81" y="79"/>
                  </a:lnTo>
                  <a:lnTo>
                    <a:pt x="83" y="83"/>
                  </a:lnTo>
                  <a:lnTo>
                    <a:pt x="84" y="87"/>
                  </a:lnTo>
                  <a:lnTo>
                    <a:pt x="89" y="92"/>
                  </a:lnTo>
                  <a:lnTo>
                    <a:pt x="97" y="97"/>
                  </a:lnTo>
                  <a:lnTo>
                    <a:pt x="97" y="97"/>
                  </a:lnTo>
                  <a:lnTo>
                    <a:pt x="98" y="104"/>
                  </a:lnTo>
                  <a:lnTo>
                    <a:pt x="98" y="112"/>
                  </a:lnTo>
                  <a:lnTo>
                    <a:pt x="97" y="119"/>
                  </a:lnTo>
                  <a:lnTo>
                    <a:pt x="96" y="121"/>
                  </a:lnTo>
                  <a:lnTo>
                    <a:pt x="93" y="124"/>
                  </a:lnTo>
                  <a:lnTo>
                    <a:pt x="93" y="124"/>
                  </a:lnTo>
                  <a:lnTo>
                    <a:pt x="76" y="125"/>
                  </a:lnTo>
                  <a:lnTo>
                    <a:pt x="60" y="128"/>
                  </a:lnTo>
                  <a:lnTo>
                    <a:pt x="43" y="128"/>
                  </a:lnTo>
                  <a:lnTo>
                    <a:pt x="35" y="128"/>
                  </a:lnTo>
                  <a:lnTo>
                    <a:pt x="28" y="125"/>
                  </a:lnTo>
                  <a:lnTo>
                    <a:pt x="21" y="102"/>
                  </a:lnTo>
                  <a:lnTo>
                    <a:pt x="21" y="102"/>
                  </a:lnTo>
                  <a:lnTo>
                    <a:pt x="23" y="88"/>
                  </a:lnTo>
                  <a:lnTo>
                    <a:pt x="26" y="77"/>
                  </a:lnTo>
                  <a:lnTo>
                    <a:pt x="30" y="65"/>
                  </a:lnTo>
                  <a:lnTo>
                    <a:pt x="37" y="55"/>
                  </a:lnTo>
                  <a:lnTo>
                    <a:pt x="44" y="45"/>
                  </a:lnTo>
                  <a:lnTo>
                    <a:pt x="52" y="36"/>
                  </a:lnTo>
                  <a:lnTo>
                    <a:pt x="62" y="28"/>
                  </a:lnTo>
                  <a:lnTo>
                    <a:pt x="73" y="22"/>
                  </a:lnTo>
                  <a:lnTo>
                    <a:pt x="73" y="22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74" name="Freeform 94"/>
            <p:cNvSpPr>
              <a:spLocks/>
            </p:cNvSpPr>
            <p:nvPr userDrawn="1"/>
          </p:nvSpPr>
          <p:spPr bwMode="auto">
            <a:xfrm>
              <a:off x="2332" y="1984"/>
              <a:ext cx="36" cy="145"/>
            </a:xfrm>
            <a:custGeom>
              <a:avLst/>
              <a:gdLst/>
              <a:ahLst/>
              <a:cxnLst>
                <a:cxn ang="0">
                  <a:pos x="10" y="145"/>
                </a:cxn>
                <a:cxn ang="0">
                  <a:pos x="10" y="145"/>
                </a:cxn>
                <a:cxn ang="0">
                  <a:pos x="18" y="145"/>
                </a:cxn>
                <a:cxn ang="0">
                  <a:pos x="26" y="143"/>
                </a:cxn>
                <a:cxn ang="0">
                  <a:pos x="30" y="141"/>
                </a:cxn>
                <a:cxn ang="0">
                  <a:pos x="32" y="140"/>
                </a:cxn>
                <a:cxn ang="0">
                  <a:pos x="33" y="136"/>
                </a:cxn>
                <a:cxn ang="0">
                  <a:pos x="35" y="133"/>
                </a:cxn>
                <a:cxn ang="0">
                  <a:pos x="36" y="17"/>
                </a:cxn>
                <a:cxn ang="0">
                  <a:pos x="30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17"/>
                </a:cxn>
                <a:cxn ang="0">
                  <a:pos x="1" y="35"/>
                </a:cxn>
                <a:cxn ang="0">
                  <a:pos x="0" y="51"/>
                </a:cxn>
                <a:cxn ang="0">
                  <a:pos x="0" y="69"/>
                </a:cxn>
                <a:cxn ang="0">
                  <a:pos x="3" y="105"/>
                </a:cxn>
                <a:cxn ang="0">
                  <a:pos x="5" y="141"/>
                </a:cxn>
                <a:cxn ang="0">
                  <a:pos x="10" y="145"/>
                </a:cxn>
              </a:cxnLst>
              <a:rect l="0" t="0" r="r" b="b"/>
              <a:pathLst>
                <a:path w="36" h="145">
                  <a:moveTo>
                    <a:pt x="10" y="145"/>
                  </a:moveTo>
                  <a:lnTo>
                    <a:pt x="10" y="145"/>
                  </a:lnTo>
                  <a:lnTo>
                    <a:pt x="18" y="145"/>
                  </a:lnTo>
                  <a:lnTo>
                    <a:pt x="26" y="143"/>
                  </a:lnTo>
                  <a:lnTo>
                    <a:pt x="30" y="141"/>
                  </a:lnTo>
                  <a:lnTo>
                    <a:pt x="32" y="140"/>
                  </a:lnTo>
                  <a:lnTo>
                    <a:pt x="33" y="136"/>
                  </a:lnTo>
                  <a:lnTo>
                    <a:pt x="35" y="133"/>
                  </a:lnTo>
                  <a:lnTo>
                    <a:pt x="36" y="17"/>
                  </a:lnTo>
                  <a:lnTo>
                    <a:pt x="3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17"/>
                  </a:lnTo>
                  <a:lnTo>
                    <a:pt x="1" y="35"/>
                  </a:lnTo>
                  <a:lnTo>
                    <a:pt x="0" y="51"/>
                  </a:lnTo>
                  <a:lnTo>
                    <a:pt x="0" y="69"/>
                  </a:lnTo>
                  <a:lnTo>
                    <a:pt x="3" y="105"/>
                  </a:lnTo>
                  <a:lnTo>
                    <a:pt x="5" y="141"/>
                  </a:lnTo>
                  <a:lnTo>
                    <a:pt x="10" y="145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75" name="Freeform 95"/>
            <p:cNvSpPr>
              <a:spLocks/>
            </p:cNvSpPr>
            <p:nvPr userDrawn="1"/>
          </p:nvSpPr>
          <p:spPr bwMode="auto">
            <a:xfrm>
              <a:off x="5492" y="2008"/>
              <a:ext cx="104" cy="314"/>
            </a:xfrm>
            <a:custGeom>
              <a:avLst/>
              <a:gdLst/>
              <a:ahLst/>
              <a:cxnLst>
                <a:cxn ang="0">
                  <a:pos x="98" y="95"/>
                </a:cxn>
                <a:cxn ang="0">
                  <a:pos x="98" y="95"/>
                </a:cxn>
                <a:cxn ang="0">
                  <a:pos x="96" y="89"/>
                </a:cxn>
                <a:cxn ang="0">
                  <a:pos x="94" y="81"/>
                </a:cxn>
                <a:cxn ang="0">
                  <a:pos x="90" y="76"/>
                </a:cxn>
                <a:cxn ang="0">
                  <a:pos x="87" y="69"/>
                </a:cxn>
                <a:cxn ang="0">
                  <a:pos x="78" y="59"/>
                </a:cxn>
                <a:cxn ang="0">
                  <a:pos x="71" y="46"/>
                </a:cxn>
                <a:cxn ang="0">
                  <a:pos x="71" y="46"/>
                </a:cxn>
                <a:cxn ang="0">
                  <a:pos x="64" y="40"/>
                </a:cxn>
                <a:cxn ang="0">
                  <a:pos x="59" y="34"/>
                </a:cxn>
                <a:cxn ang="0">
                  <a:pos x="48" y="18"/>
                </a:cxn>
                <a:cxn ang="0">
                  <a:pos x="41" y="12"/>
                </a:cxn>
                <a:cxn ang="0">
                  <a:pos x="35" y="7"/>
                </a:cxn>
                <a:cxn ang="0">
                  <a:pos x="27" y="3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2" y="3"/>
                </a:cxn>
                <a:cxn ang="0">
                  <a:pos x="7" y="4"/>
                </a:cxn>
                <a:cxn ang="0">
                  <a:pos x="4" y="6"/>
                </a:cxn>
                <a:cxn ang="0">
                  <a:pos x="2" y="8"/>
                </a:cxn>
                <a:cxn ang="0">
                  <a:pos x="0" y="11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2" y="35"/>
                </a:cxn>
                <a:cxn ang="0">
                  <a:pos x="2" y="57"/>
                </a:cxn>
                <a:cxn ang="0">
                  <a:pos x="2" y="100"/>
                </a:cxn>
                <a:cxn ang="0">
                  <a:pos x="2" y="144"/>
                </a:cxn>
                <a:cxn ang="0">
                  <a:pos x="2" y="164"/>
                </a:cxn>
                <a:cxn ang="0">
                  <a:pos x="4" y="183"/>
                </a:cxn>
                <a:cxn ang="0">
                  <a:pos x="4" y="183"/>
                </a:cxn>
                <a:cxn ang="0">
                  <a:pos x="4" y="191"/>
                </a:cxn>
                <a:cxn ang="0">
                  <a:pos x="5" y="199"/>
                </a:cxn>
                <a:cxn ang="0">
                  <a:pos x="9" y="210"/>
                </a:cxn>
                <a:cxn ang="0">
                  <a:pos x="14" y="222"/>
                </a:cxn>
                <a:cxn ang="0">
                  <a:pos x="22" y="232"/>
                </a:cxn>
                <a:cxn ang="0">
                  <a:pos x="39" y="251"/>
                </a:cxn>
                <a:cxn ang="0">
                  <a:pos x="46" y="261"/>
                </a:cxn>
                <a:cxn ang="0">
                  <a:pos x="53" y="272"/>
                </a:cxn>
                <a:cxn ang="0">
                  <a:pos x="53" y="272"/>
                </a:cxn>
                <a:cxn ang="0">
                  <a:pos x="66" y="293"/>
                </a:cxn>
                <a:cxn ang="0">
                  <a:pos x="71" y="302"/>
                </a:cxn>
                <a:cxn ang="0">
                  <a:pos x="78" y="311"/>
                </a:cxn>
                <a:cxn ang="0">
                  <a:pos x="78" y="311"/>
                </a:cxn>
                <a:cxn ang="0">
                  <a:pos x="84" y="314"/>
                </a:cxn>
                <a:cxn ang="0">
                  <a:pos x="87" y="314"/>
                </a:cxn>
                <a:cxn ang="0">
                  <a:pos x="90" y="311"/>
                </a:cxn>
                <a:cxn ang="0">
                  <a:pos x="92" y="309"/>
                </a:cxn>
                <a:cxn ang="0">
                  <a:pos x="95" y="300"/>
                </a:cxn>
                <a:cxn ang="0">
                  <a:pos x="96" y="296"/>
                </a:cxn>
                <a:cxn ang="0">
                  <a:pos x="99" y="293"/>
                </a:cxn>
                <a:cxn ang="0">
                  <a:pos x="99" y="293"/>
                </a:cxn>
                <a:cxn ang="0">
                  <a:pos x="103" y="243"/>
                </a:cxn>
                <a:cxn ang="0">
                  <a:pos x="104" y="194"/>
                </a:cxn>
                <a:cxn ang="0">
                  <a:pos x="104" y="169"/>
                </a:cxn>
                <a:cxn ang="0">
                  <a:pos x="103" y="145"/>
                </a:cxn>
                <a:cxn ang="0">
                  <a:pos x="100" y="119"/>
                </a:cxn>
                <a:cxn ang="0">
                  <a:pos x="98" y="95"/>
                </a:cxn>
                <a:cxn ang="0">
                  <a:pos x="98" y="95"/>
                </a:cxn>
              </a:cxnLst>
              <a:rect l="0" t="0" r="r" b="b"/>
              <a:pathLst>
                <a:path w="104" h="314">
                  <a:moveTo>
                    <a:pt x="98" y="95"/>
                  </a:moveTo>
                  <a:lnTo>
                    <a:pt x="98" y="95"/>
                  </a:lnTo>
                  <a:lnTo>
                    <a:pt x="96" y="89"/>
                  </a:lnTo>
                  <a:lnTo>
                    <a:pt x="94" y="81"/>
                  </a:lnTo>
                  <a:lnTo>
                    <a:pt x="90" y="76"/>
                  </a:lnTo>
                  <a:lnTo>
                    <a:pt x="87" y="69"/>
                  </a:lnTo>
                  <a:lnTo>
                    <a:pt x="78" y="59"/>
                  </a:lnTo>
                  <a:lnTo>
                    <a:pt x="71" y="46"/>
                  </a:lnTo>
                  <a:lnTo>
                    <a:pt x="71" y="46"/>
                  </a:lnTo>
                  <a:lnTo>
                    <a:pt x="64" y="40"/>
                  </a:lnTo>
                  <a:lnTo>
                    <a:pt x="59" y="34"/>
                  </a:lnTo>
                  <a:lnTo>
                    <a:pt x="48" y="18"/>
                  </a:lnTo>
                  <a:lnTo>
                    <a:pt x="41" y="12"/>
                  </a:lnTo>
                  <a:lnTo>
                    <a:pt x="35" y="7"/>
                  </a:lnTo>
                  <a:lnTo>
                    <a:pt x="27" y="3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2" y="3"/>
                  </a:lnTo>
                  <a:lnTo>
                    <a:pt x="7" y="4"/>
                  </a:lnTo>
                  <a:lnTo>
                    <a:pt x="4" y="6"/>
                  </a:lnTo>
                  <a:lnTo>
                    <a:pt x="2" y="8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2" y="35"/>
                  </a:lnTo>
                  <a:lnTo>
                    <a:pt x="2" y="57"/>
                  </a:lnTo>
                  <a:lnTo>
                    <a:pt x="2" y="100"/>
                  </a:lnTo>
                  <a:lnTo>
                    <a:pt x="2" y="144"/>
                  </a:lnTo>
                  <a:lnTo>
                    <a:pt x="2" y="164"/>
                  </a:lnTo>
                  <a:lnTo>
                    <a:pt x="4" y="183"/>
                  </a:lnTo>
                  <a:lnTo>
                    <a:pt x="4" y="183"/>
                  </a:lnTo>
                  <a:lnTo>
                    <a:pt x="4" y="191"/>
                  </a:lnTo>
                  <a:lnTo>
                    <a:pt x="5" y="199"/>
                  </a:lnTo>
                  <a:lnTo>
                    <a:pt x="9" y="210"/>
                  </a:lnTo>
                  <a:lnTo>
                    <a:pt x="14" y="222"/>
                  </a:lnTo>
                  <a:lnTo>
                    <a:pt x="22" y="232"/>
                  </a:lnTo>
                  <a:lnTo>
                    <a:pt x="39" y="251"/>
                  </a:lnTo>
                  <a:lnTo>
                    <a:pt x="46" y="261"/>
                  </a:lnTo>
                  <a:lnTo>
                    <a:pt x="53" y="272"/>
                  </a:lnTo>
                  <a:lnTo>
                    <a:pt x="53" y="272"/>
                  </a:lnTo>
                  <a:lnTo>
                    <a:pt x="66" y="293"/>
                  </a:lnTo>
                  <a:lnTo>
                    <a:pt x="71" y="302"/>
                  </a:lnTo>
                  <a:lnTo>
                    <a:pt x="78" y="311"/>
                  </a:lnTo>
                  <a:lnTo>
                    <a:pt x="78" y="311"/>
                  </a:lnTo>
                  <a:lnTo>
                    <a:pt x="84" y="314"/>
                  </a:lnTo>
                  <a:lnTo>
                    <a:pt x="87" y="314"/>
                  </a:lnTo>
                  <a:lnTo>
                    <a:pt x="90" y="311"/>
                  </a:lnTo>
                  <a:lnTo>
                    <a:pt x="92" y="309"/>
                  </a:lnTo>
                  <a:lnTo>
                    <a:pt x="95" y="300"/>
                  </a:lnTo>
                  <a:lnTo>
                    <a:pt x="96" y="296"/>
                  </a:lnTo>
                  <a:lnTo>
                    <a:pt x="99" y="293"/>
                  </a:lnTo>
                  <a:lnTo>
                    <a:pt x="99" y="293"/>
                  </a:lnTo>
                  <a:lnTo>
                    <a:pt x="103" y="243"/>
                  </a:lnTo>
                  <a:lnTo>
                    <a:pt x="104" y="194"/>
                  </a:lnTo>
                  <a:lnTo>
                    <a:pt x="104" y="169"/>
                  </a:lnTo>
                  <a:lnTo>
                    <a:pt x="103" y="145"/>
                  </a:lnTo>
                  <a:lnTo>
                    <a:pt x="100" y="119"/>
                  </a:lnTo>
                  <a:lnTo>
                    <a:pt x="98" y="95"/>
                  </a:lnTo>
                  <a:lnTo>
                    <a:pt x="98" y="95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76" name="Freeform 96"/>
            <p:cNvSpPr>
              <a:spLocks/>
            </p:cNvSpPr>
            <p:nvPr userDrawn="1"/>
          </p:nvSpPr>
          <p:spPr bwMode="auto">
            <a:xfrm>
              <a:off x="1292" y="2043"/>
              <a:ext cx="107" cy="285"/>
            </a:xfrm>
            <a:custGeom>
              <a:avLst/>
              <a:gdLst/>
              <a:ahLst/>
              <a:cxnLst>
                <a:cxn ang="0">
                  <a:pos x="74" y="263"/>
                </a:cxn>
                <a:cxn ang="0">
                  <a:pos x="74" y="263"/>
                </a:cxn>
                <a:cxn ang="0">
                  <a:pos x="77" y="266"/>
                </a:cxn>
                <a:cxn ang="0">
                  <a:pos x="79" y="271"/>
                </a:cxn>
                <a:cxn ang="0">
                  <a:pos x="84" y="279"/>
                </a:cxn>
                <a:cxn ang="0">
                  <a:pos x="87" y="283"/>
                </a:cxn>
                <a:cxn ang="0">
                  <a:pos x="91" y="284"/>
                </a:cxn>
                <a:cxn ang="0">
                  <a:pos x="95" y="285"/>
                </a:cxn>
                <a:cxn ang="0">
                  <a:pos x="101" y="283"/>
                </a:cxn>
                <a:cxn ang="0">
                  <a:pos x="101" y="283"/>
                </a:cxn>
                <a:cxn ang="0">
                  <a:pos x="105" y="271"/>
                </a:cxn>
                <a:cxn ang="0">
                  <a:pos x="106" y="258"/>
                </a:cxn>
                <a:cxn ang="0">
                  <a:pos x="107" y="231"/>
                </a:cxn>
                <a:cxn ang="0">
                  <a:pos x="107" y="205"/>
                </a:cxn>
                <a:cxn ang="0">
                  <a:pos x="107" y="179"/>
                </a:cxn>
                <a:cxn ang="0">
                  <a:pos x="107" y="179"/>
                </a:cxn>
                <a:cxn ang="0">
                  <a:pos x="106" y="169"/>
                </a:cxn>
                <a:cxn ang="0">
                  <a:pos x="105" y="159"/>
                </a:cxn>
                <a:cxn ang="0">
                  <a:pos x="101" y="141"/>
                </a:cxn>
                <a:cxn ang="0">
                  <a:pos x="93" y="123"/>
                </a:cxn>
                <a:cxn ang="0">
                  <a:pos x="86" y="106"/>
                </a:cxn>
                <a:cxn ang="0">
                  <a:pos x="65" y="74"/>
                </a:cxn>
                <a:cxn ang="0">
                  <a:pos x="55" y="59"/>
                </a:cxn>
                <a:cxn ang="0">
                  <a:pos x="46" y="42"/>
                </a:cxn>
                <a:cxn ang="0">
                  <a:pos x="46" y="42"/>
                </a:cxn>
                <a:cxn ang="0">
                  <a:pos x="40" y="31"/>
                </a:cxn>
                <a:cxn ang="0">
                  <a:pos x="32" y="18"/>
                </a:cxn>
                <a:cxn ang="0">
                  <a:pos x="28" y="11"/>
                </a:cxn>
                <a:cxn ang="0">
                  <a:pos x="23" y="6"/>
                </a:cxn>
                <a:cxn ang="0">
                  <a:pos x="17" y="3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8"/>
                </a:cxn>
                <a:cxn ang="0">
                  <a:pos x="4" y="15"/>
                </a:cxn>
                <a:cxn ang="0">
                  <a:pos x="1" y="32"/>
                </a:cxn>
                <a:cxn ang="0">
                  <a:pos x="0" y="50"/>
                </a:cxn>
                <a:cxn ang="0">
                  <a:pos x="0" y="68"/>
                </a:cxn>
                <a:cxn ang="0">
                  <a:pos x="1" y="105"/>
                </a:cxn>
                <a:cxn ang="0">
                  <a:pos x="1" y="124"/>
                </a:cxn>
                <a:cxn ang="0">
                  <a:pos x="0" y="142"/>
                </a:cxn>
                <a:cxn ang="0">
                  <a:pos x="0" y="142"/>
                </a:cxn>
                <a:cxn ang="0">
                  <a:pos x="5" y="160"/>
                </a:cxn>
                <a:cxn ang="0">
                  <a:pos x="13" y="175"/>
                </a:cxn>
                <a:cxn ang="0">
                  <a:pos x="22" y="191"/>
                </a:cxn>
                <a:cxn ang="0">
                  <a:pos x="32" y="205"/>
                </a:cxn>
                <a:cxn ang="0">
                  <a:pos x="54" y="233"/>
                </a:cxn>
                <a:cxn ang="0">
                  <a:pos x="64" y="248"/>
                </a:cxn>
                <a:cxn ang="0">
                  <a:pos x="74" y="263"/>
                </a:cxn>
                <a:cxn ang="0">
                  <a:pos x="74" y="263"/>
                </a:cxn>
              </a:cxnLst>
              <a:rect l="0" t="0" r="r" b="b"/>
              <a:pathLst>
                <a:path w="107" h="285">
                  <a:moveTo>
                    <a:pt x="74" y="263"/>
                  </a:moveTo>
                  <a:lnTo>
                    <a:pt x="74" y="263"/>
                  </a:lnTo>
                  <a:lnTo>
                    <a:pt x="77" y="266"/>
                  </a:lnTo>
                  <a:lnTo>
                    <a:pt x="79" y="271"/>
                  </a:lnTo>
                  <a:lnTo>
                    <a:pt x="84" y="279"/>
                  </a:lnTo>
                  <a:lnTo>
                    <a:pt x="87" y="283"/>
                  </a:lnTo>
                  <a:lnTo>
                    <a:pt x="91" y="284"/>
                  </a:lnTo>
                  <a:lnTo>
                    <a:pt x="95" y="285"/>
                  </a:lnTo>
                  <a:lnTo>
                    <a:pt x="101" y="283"/>
                  </a:lnTo>
                  <a:lnTo>
                    <a:pt x="101" y="283"/>
                  </a:lnTo>
                  <a:lnTo>
                    <a:pt x="105" y="271"/>
                  </a:lnTo>
                  <a:lnTo>
                    <a:pt x="106" y="258"/>
                  </a:lnTo>
                  <a:lnTo>
                    <a:pt x="107" y="231"/>
                  </a:lnTo>
                  <a:lnTo>
                    <a:pt x="107" y="205"/>
                  </a:lnTo>
                  <a:lnTo>
                    <a:pt x="107" y="179"/>
                  </a:lnTo>
                  <a:lnTo>
                    <a:pt x="107" y="179"/>
                  </a:lnTo>
                  <a:lnTo>
                    <a:pt x="106" y="169"/>
                  </a:lnTo>
                  <a:lnTo>
                    <a:pt x="105" y="159"/>
                  </a:lnTo>
                  <a:lnTo>
                    <a:pt x="101" y="141"/>
                  </a:lnTo>
                  <a:lnTo>
                    <a:pt x="93" y="123"/>
                  </a:lnTo>
                  <a:lnTo>
                    <a:pt x="86" y="106"/>
                  </a:lnTo>
                  <a:lnTo>
                    <a:pt x="65" y="74"/>
                  </a:lnTo>
                  <a:lnTo>
                    <a:pt x="55" y="59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0" y="31"/>
                  </a:lnTo>
                  <a:lnTo>
                    <a:pt x="32" y="18"/>
                  </a:lnTo>
                  <a:lnTo>
                    <a:pt x="28" y="11"/>
                  </a:lnTo>
                  <a:lnTo>
                    <a:pt x="23" y="6"/>
                  </a:lnTo>
                  <a:lnTo>
                    <a:pt x="17" y="3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8"/>
                  </a:lnTo>
                  <a:lnTo>
                    <a:pt x="4" y="15"/>
                  </a:lnTo>
                  <a:lnTo>
                    <a:pt x="1" y="32"/>
                  </a:lnTo>
                  <a:lnTo>
                    <a:pt x="0" y="50"/>
                  </a:lnTo>
                  <a:lnTo>
                    <a:pt x="0" y="68"/>
                  </a:lnTo>
                  <a:lnTo>
                    <a:pt x="1" y="105"/>
                  </a:lnTo>
                  <a:lnTo>
                    <a:pt x="1" y="124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5" y="160"/>
                  </a:lnTo>
                  <a:lnTo>
                    <a:pt x="13" y="175"/>
                  </a:lnTo>
                  <a:lnTo>
                    <a:pt x="22" y="191"/>
                  </a:lnTo>
                  <a:lnTo>
                    <a:pt x="32" y="205"/>
                  </a:lnTo>
                  <a:lnTo>
                    <a:pt x="54" y="233"/>
                  </a:lnTo>
                  <a:lnTo>
                    <a:pt x="64" y="248"/>
                  </a:lnTo>
                  <a:lnTo>
                    <a:pt x="74" y="263"/>
                  </a:lnTo>
                  <a:lnTo>
                    <a:pt x="74" y="263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77" name="Freeform 97"/>
            <p:cNvSpPr>
              <a:spLocks noEditPoints="1"/>
            </p:cNvSpPr>
            <p:nvPr userDrawn="1"/>
          </p:nvSpPr>
          <p:spPr bwMode="auto">
            <a:xfrm>
              <a:off x="5203" y="2081"/>
              <a:ext cx="242" cy="229"/>
            </a:xfrm>
            <a:custGeom>
              <a:avLst/>
              <a:gdLst/>
              <a:ahLst/>
              <a:cxnLst>
                <a:cxn ang="0">
                  <a:pos x="239" y="110"/>
                </a:cxn>
                <a:cxn ang="0">
                  <a:pos x="220" y="99"/>
                </a:cxn>
                <a:cxn ang="0">
                  <a:pos x="199" y="92"/>
                </a:cxn>
                <a:cxn ang="0">
                  <a:pos x="177" y="87"/>
                </a:cxn>
                <a:cxn ang="0">
                  <a:pos x="158" y="77"/>
                </a:cxn>
                <a:cxn ang="0">
                  <a:pos x="131" y="66"/>
                </a:cxn>
                <a:cxn ang="0">
                  <a:pos x="51" y="21"/>
                </a:cxn>
                <a:cxn ang="0">
                  <a:pos x="45" y="20"/>
                </a:cxn>
                <a:cxn ang="0">
                  <a:pos x="30" y="8"/>
                </a:cxn>
                <a:cxn ang="0">
                  <a:pos x="19" y="2"/>
                </a:cxn>
                <a:cxn ang="0">
                  <a:pos x="7" y="0"/>
                </a:cxn>
                <a:cxn ang="0">
                  <a:pos x="3" y="9"/>
                </a:cxn>
                <a:cxn ang="0">
                  <a:pos x="0" y="32"/>
                </a:cxn>
                <a:cxn ang="0">
                  <a:pos x="3" y="43"/>
                </a:cxn>
                <a:cxn ang="0">
                  <a:pos x="9" y="50"/>
                </a:cxn>
                <a:cxn ang="0">
                  <a:pos x="17" y="50"/>
                </a:cxn>
                <a:cxn ang="0">
                  <a:pos x="31" y="49"/>
                </a:cxn>
                <a:cxn ang="0">
                  <a:pos x="35" y="50"/>
                </a:cxn>
                <a:cxn ang="0">
                  <a:pos x="44" y="59"/>
                </a:cxn>
                <a:cxn ang="0">
                  <a:pos x="49" y="69"/>
                </a:cxn>
                <a:cxn ang="0">
                  <a:pos x="53" y="95"/>
                </a:cxn>
                <a:cxn ang="0">
                  <a:pos x="51" y="136"/>
                </a:cxn>
                <a:cxn ang="0">
                  <a:pos x="48" y="154"/>
                </a:cxn>
                <a:cxn ang="0">
                  <a:pos x="42" y="158"/>
                </a:cxn>
                <a:cxn ang="0">
                  <a:pos x="32" y="159"/>
                </a:cxn>
                <a:cxn ang="0">
                  <a:pos x="21" y="156"/>
                </a:cxn>
                <a:cxn ang="0">
                  <a:pos x="9" y="158"/>
                </a:cxn>
                <a:cxn ang="0">
                  <a:pos x="5" y="160"/>
                </a:cxn>
                <a:cxn ang="0">
                  <a:pos x="5" y="213"/>
                </a:cxn>
                <a:cxn ang="0">
                  <a:pos x="10" y="228"/>
                </a:cxn>
                <a:cxn ang="0">
                  <a:pos x="17" y="229"/>
                </a:cxn>
                <a:cxn ang="0">
                  <a:pos x="27" y="225"/>
                </a:cxn>
                <a:cxn ang="0">
                  <a:pos x="31" y="222"/>
                </a:cxn>
                <a:cxn ang="0">
                  <a:pos x="69" y="210"/>
                </a:cxn>
                <a:cxn ang="0">
                  <a:pos x="106" y="193"/>
                </a:cxn>
                <a:cxn ang="0">
                  <a:pos x="127" y="187"/>
                </a:cxn>
                <a:cxn ang="0">
                  <a:pos x="169" y="176"/>
                </a:cxn>
                <a:cxn ang="0">
                  <a:pos x="190" y="168"/>
                </a:cxn>
                <a:cxn ang="0">
                  <a:pos x="216" y="155"/>
                </a:cxn>
                <a:cxn ang="0">
                  <a:pos x="239" y="138"/>
                </a:cxn>
                <a:cxn ang="0">
                  <a:pos x="242" y="123"/>
                </a:cxn>
                <a:cxn ang="0">
                  <a:pos x="241" y="113"/>
                </a:cxn>
                <a:cxn ang="0">
                  <a:pos x="239" y="110"/>
                </a:cxn>
                <a:cxn ang="0">
                  <a:pos x="147" y="128"/>
                </a:cxn>
                <a:cxn ang="0">
                  <a:pos x="95" y="146"/>
                </a:cxn>
                <a:cxn ang="0">
                  <a:pos x="76" y="149"/>
                </a:cxn>
                <a:cxn ang="0">
                  <a:pos x="71" y="135"/>
                </a:cxn>
                <a:cxn ang="0">
                  <a:pos x="72" y="121"/>
                </a:cxn>
                <a:cxn ang="0">
                  <a:pos x="74" y="96"/>
                </a:cxn>
                <a:cxn ang="0">
                  <a:pos x="73" y="89"/>
                </a:cxn>
                <a:cxn ang="0">
                  <a:pos x="73" y="76"/>
                </a:cxn>
                <a:cxn ang="0">
                  <a:pos x="74" y="71"/>
                </a:cxn>
                <a:cxn ang="0">
                  <a:pos x="80" y="71"/>
                </a:cxn>
                <a:cxn ang="0">
                  <a:pos x="87" y="71"/>
                </a:cxn>
                <a:cxn ang="0">
                  <a:pos x="145" y="103"/>
                </a:cxn>
                <a:cxn ang="0">
                  <a:pos x="165" y="113"/>
                </a:cxn>
                <a:cxn ang="0">
                  <a:pos x="167" y="121"/>
                </a:cxn>
                <a:cxn ang="0">
                  <a:pos x="163" y="124"/>
                </a:cxn>
                <a:cxn ang="0">
                  <a:pos x="147" y="128"/>
                </a:cxn>
              </a:cxnLst>
              <a:rect l="0" t="0" r="r" b="b"/>
              <a:pathLst>
                <a:path w="242" h="229">
                  <a:moveTo>
                    <a:pt x="239" y="110"/>
                  </a:moveTo>
                  <a:lnTo>
                    <a:pt x="239" y="110"/>
                  </a:lnTo>
                  <a:lnTo>
                    <a:pt x="231" y="103"/>
                  </a:lnTo>
                  <a:lnTo>
                    <a:pt x="220" y="99"/>
                  </a:lnTo>
                  <a:lnTo>
                    <a:pt x="210" y="95"/>
                  </a:lnTo>
                  <a:lnTo>
                    <a:pt x="199" y="92"/>
                  </a:lnTo>
                  <a:lnTo>
                    <a:pt x="187" y="90"/>
                  </a:lnTo>
                  <a:lnTo>
                    <a:pt x="177" y="87"/>
                  </a:lnTo>
                  <a:lnTo>
                    <a:pt x="167" y="82"/>
                  </a:lnTo>
                  <a:lnTo>
                    <a:pt x="158" y="77"/>
                  </a:lnTo>
                  <a:lnTo>
                    <a:pt x="158" y="77"/>
                  </a:lnTo>
                  <a:lnTo>
                    <a:pt x="131" y="66"/>
                  </a:lnTo>
                  <a:lnTo>
                    <a:pt x="104" y="51"/>
                  </a:lnTo>
                  <a:lnTo>
                    <a:pt x="51" y="21"/>
                  </a:lnTo>
                  <a:lnTo>
                    <a:pt x="51" y="21"/>
                  </a:lnTo>
                  <a:lnTo>
                    <a:pt x="45" y="20"/>
                  </a:lnTo>
                  <a:lnTo>
                    <a:pt x="40" y="16"/>
                  </a:lnTo>
                  <a:lnTo>
                    <a:pt x="30" y="8"/>
                  </a:lnTo>
                  <a:lnTo>
                    <a:pt x="25" y="4"/>
                  </a:lnTo>
                  <a:lnTo>
                    <a:pt x="19" y="2"/>
                  </a:lnTo>
                  <a:lnTo>
                    <a:pt x="1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9"/>
                  </a:lnTo>
                  <a:lnTo>
                    <a:pt x="0" y="21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5" y="48"/>
                  </a:lnTo>
                  <a:lnTo>
                    <a:pt x="9" y="50"/>
                  </a:lnTo>
                  <a:lnTo>
                    <a:pt x="13" y="50"/>
                  </a:lnTo>
                  <a:lnTo>
                    <a:pt x="17" y="50"/>
                  </a:lnTo>
                  <a:lnTo>
                    <a:pt x="27" y="48"/>
                  </a:lnTo>
                  <a:lnTo>
                    <a:pt x="31" y="49"/>
                  </a:lnTo>
                  <a:lnTo>
                    <a:pt x="35" y="50"/>
                  </a:lnTo>
                  <a:lnTo>
                    <a:pt x="35" y="50"/>
                  </a:lnTo>
                  <a:lnTo>
                    <a:pt x="40" y="54"/>
                  </a:lnTo>
                  <a:lnTo>
                    <a:pt x="44" y="59"/>
                  </a:lnTo>
                  <a:lnTo>
                    <a:pt x="46" y="64"/>
                  </a:lnTo>
                  <a:lnTo>
                    <a:pt x="49" y="69"/>
                  </a:lnTo>
                  <a:lnTo>
                    <a:pt x="51" y="82"/>
                  </a:lnTo>
                  <a:lnTo>
                    <a:pt x="53" y="95"/>
                  </a:lnTo>
                  <a:lnTo>
                    <a:pt x="51" y="123"/>
                  </a:lnTo>
                  <a:lnTo>
                    <a:pt x="51" y="136"/>
                  </a:lnTo>
                  <a:lnTo>
                    <a:pt x="53" y="149"/>
                  </a:lnTo>
                  <a:lnTo>
                    <a:pt x="48" y="154"/>
                  </a:lnTo>
                  <a:lnTo>
                    <a:pt x="48" y="154"/>
                  </a:lnTo>
                  <a:lnTo>
                    <a:pt x="42" y="158"/>
                  </a:lnTo>
                  <a:lnTo>
                    <a:pt x="37" y="159"/>
                  </a:lnTo>
                  <a:lnTo>
                    <a:pt x="32" y="159"/>
                  </a:lnTo>
                  <a:lnTo>
                    <a:pt x="26" y="158"/>
                  </a:lnTo>
                  <a:lnTo>
                    <a:pt x="21" y="156"/>
                  </a:lnTo>
                  <a:lnTo>
                    <a:pt x="14" y="156"/>
                  </a:lnTo>
                  <a:lnTo>
                    <a:pt x="9" y="158"/>
                  </a:lnTo>
                  <a:lnTo>
                    <a:pt x="5" y="160"/>
                  </a:lnTo>
                  <a:lnTo>
                    <a:pt x="5" y="160"/>
                  </a:lnTo>
                  <a:lnTo>
                    <a:pt x="4" y="196"/>
                  </a:lnTo>
                  <a:lnTo>
                    <a:pt x="5" y="213"/>
                  </a:lnTo>
                  <a:lnTo>
                    <a:pt x="8" y="220"/>
                  </a:lnTo>
                  <a:lnTo>
                    <a:pt x="10" y="228"/>
                  </a:lnTo>
                  <a:lnTo>
                    <a:pt x="10" y="228"/>
                  </a:lnTo>
                  <a:lnTo>
                    <a:pt x="17" y="229"/>
                  </a:lnTo>
                  <a:lnTo>
                    <a:pt x="22" y="228"/>
                  </a:lnTo>
                  <a:lnTo>
                    <a:pt x="27" y="225"/>
                  </a:lnTo>
                  <a:lnTo>
                    <a:pt x="31" y="222"/>
                  </a:lnTo>
                  <a:lnTo>
                    <a:pt x="31" y="222"/>
                  </a:lnTo>
                  <a:lnTo>
                    <a:pt x="50" y="217"/>
                  </a:lnTo>
                  <a:lnTo>
                    <a:pt x="69" y="210"/>
                  </a:lnTo>
                  <a:lnTo>
                    <a:pt x="88" y="202"/>
                  </a:lnTo>
                  <a:lnTo>
                    <a:pt x="106" y="193"/>
                  </a:lnTo>
                  <a:lnTo>
                    <a:pt x="106" y="193"/>
                  </a:lnTo>
                  <a:lnTo>
                    <a:pt x="127" y="187"/>
                  </a:lnTo>
                  <a:lnTo>
                    <a:pt x="149" y="182"/>
                  </a:lnTo>
                  <a:lnTo>
                    <a:pt x="169" y="176"/>
                  </a:lnTo>
                  <a:lnTo>
                    <a:pt x="190" y="168"/>
                  </a:lnTo>
                  <a:lnTo>
                    <a:pt x="190" y="168"/>
                  </a:lnTo>
                  <a:lnTo>
                    <a:pt x="204" y="162"/>
                  </a:lnTo>
                  <a:lnTo>
                    <a:pt x="216" y="155"/>
                  </a:lnTo>
                  <a:lnTo>
                    <a:pt x="228" y="147"/>
                  </a:lnTo>
                  <a:lnTo>
                    <a:pt x="239" y="138"/>
                  </a:lnTo>
                  <a:lnTo>
                    <a:pt x="239" y="138"/>
                  </a:lnTo>
                  <a:lnTo>
                    <a:pt x="242" y="123"/>
                  </a:lnTo>
                  <a:lnTo>
                    <a:pt x="242" y="117"/>
                  </a:lnTo>
                  <a:lnTo>
                    <a:pt x="241" y="113"/>
                  </a:lnTo>
                  <a:lnTo>
                    <a:pt x="239" y="110"/>
                  </a:lnTo>
                  <a:lnTo>
                    <a:pt x="239" y="110"/>
                  </a:lnTo>
                  <a:close/>
                  <a:moveTo>
                    <a:pt x="147" y="128"/>
                  </a:moveTo>
                  <a:lnTo>
                    <a:pt x="147" y="128"/>
                  </a:lnTo>
                  <a:lnTo>
                    <a:pt x="113" y="140"/>
                  </a:lnTo>
                  <a:lnTo>
                    <a:pt x="95" y="146"/>
                  </a:lnTo>
                  <a:lnTo>
                    <a:pt x="76" y="149"/>
                  </a:lnTo>
                  <a:lnTo>
                    <a:pt x="76" y="149"/>
                  </a:lnTo>
                  <a:lnTo>
                    <a:pt x="73" y="142"/>
                  </a:lnTo>
                  <a:lnTo>
                    <a:pt x="71" y="135"/>
                  </a:lnTo>
                  <a:lnTo>
                    <a:pt x="71" y="128"/>
                  </a:lnTo>
                  <a:lnTo>
                    <a:pt x="72" y="121"/>
                  </a:lnTo>
                  <a:lnTo>
                    <a:pt x="73" y="105"/>
                  </a:lnTo>
                  <a:lnTo>
                    <a:pt x="74" y="96"/>
                  </a:lnTo>
                  <a:lnTo>
                    <a:pt x="73" y="89"/>
                  </a:lnTo>
                  <a:lnTo>
                    <a:pt x="73" y="89"/>
                  </a:lnTo>
                  <a:lnTo>
                    <a:pt x="73" y="82"/>
                  </a:lnTo>
                  <a:lnTo>
                    <a:pt x="73" y="76"/>
                  </a:lnTo>
                  <a:lnTo>
                    <a:pt x="73" y="73"/>
                  </a:lnTo>
                  <a:lnTo>
                    <a:pt x="74" y="71"/>
                  </a:lnTo>
                  <a:lnTo>
                    <a:pt x="77" y="69"/>
                  </a:lnTo>
                  <a:lnTo>
                    <a:pt x="80" y="71"/>
                  </a:lnTo>
                  <a:lnTo>
                    <a:pt x="87" y="71"/>
                  </a:lnTo>
                  <a:lnTo>
                    <a:pt x="87" y="71"/>
                  </a:lnTo>
                  <a:lnTo>
                    <a:pt x="126" y="92"/>
                  </a:lnTo>
                  <a:lnTo>
                    <a:pt x="145" y="103"/>
                  </a:lnTo>
                  <a:lnTo>
                    <a:pt x="165" y="113"/>
                  </a:lnTo>
                  <a:lnTo>
                    <a:pt x="165" y="113"/>
                  </a:lnTo>
                  <a:lnTo>
                    <a:pt x="168" y="118"/>
                  </a:lnTo>
                  <a:lnTo>
                    <a:pt x="167" y="121"/>
                  </a:lnTo>
                  <a:lnTo>
                    <a:pt x="165" y="123"/>
                  </a:lnTo>
                  <a:lnTo>
                    <a:pt x="163" y="124"/>
                  </a:lnTo>
                  <a:lnTo>
                    <a:pt x="154" y="126"/>
                  </a:lnTo>
                  <a:lnTo>
                    <a:pt x="147" y="128"/>
                  </a:lnTo>
                  <a:lnTo>
                    <a:pt x="147" y="128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78" name="Freeform 98"/>
            <p:cNvSpPr>
              <a:spLocks/>
            </p:cNvSpPr>
            <p:nvPr userDrawn="1"/>
          </p:nvSpPr>
          <p:spPr bwMode="auto">
            <a:xfrm>
              <a:off x="4460" y="2173"/>
              <a:ext cx="47" cy="80"/>
            </a:xfrm>
            <a:custGeom>
              <a:avLst/>
              <a:gdLst/>
              <a:ahLst/>
              <a:cxnLst>
                <a:cxn ang="0">
                  <a:pos x="47" y="80"/>
                </a:cxn>
                <a:cxn ang="0">
                  <a:pos x="41" y="54"/>
                </a:cxn>
                <a:cxn ang="0">
                  <a:pos x="41" y="54"/>
                </a:cxn>
                <a:cxn ang="0">
                  <a:pos x="36" y="49"/>
                </a:cxn>
                <a:cxn ang="0">
                  <a:pos x="32" y="43"/>
                </a:cxn>
                <a:cxn ang="0">
                  <a:pos x="24" y="30"/>
                </a:cxn>
                <a:cxn ang="0">
                  <a:pos x="16" y="17"/>
                </a:cxn>
                <a:cxn ang="0">
                  <a:pos x="11" y="12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5" y="7"/>
                </a:cxn>
                <a:cxn ang="0">
                  <a:pos x="4" y="6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11"/>
                </a:cxn>
                <a:cxn ang="0">
                  <a:pos x="4" y="21"/>
                </a:cxn>
                <a:cxn ang="0">
                  <a:pos x="6" y="31"/>
                </a:cxn>
                <a:cxn ang="0">
                  <a:pos x="10" y="41"/>
                </a:cxn>
                <a:cxn ang="0">
                  <a:pos x="15" y="50"/>
                </a:cxn>
                <a:cxn ang="0">
                  <a:pos x="20" y="59"/>
                </a:cxn>
                <a:cxn ang="0">
                  <a:pos x="27" y="67"/>
                </a:cxn>
                <a:cxn ang="0">
                  <a:pos x="33" y="73"/>
                </a:cxn>
                <a:cxn ang="0">
                  <a:pos x="33" y="73"/>
                </a:cxn>
                <a:cxn ang="0">
                  <a:pos x="36" y="75"/>
                </a:cxn>
                <a:cxn ang="0">
                  <a:pos x="37" y="75"/>
                </a:cxn>
                <a:cxn ang="0">
                  <a:pos x="41" y="78"/>
                </a:cxn>
                <a:cxn ang="0">
                  <a:pos x="43" y="80"/>
                </a:cxn>
                <a:cxn ang="0">
                  <a:pos x="45" y="80"/>
                </a:cxn>
                <a:cxn ang="0">
                  <a:pos x="47" y="80"/>
                </a:cxn>
                <a:cxn ang="0">
                  <a:pos x="47" y="80"/>
                </a:cxn>
              </a:cxnLst>
              <a:rect l="0" t="0" r="r" b="b"/>
              <a:pathLst>
                <a:path w="47" h="80">
                  <a:moveTo>
                    <a:pt x="47" y="80"/>
                  </a:moveTo>
                  <a:lnTo>
                    <a:pt x="41" y="54"/>
                  </a:lnTo>
                  <a:lnTo>
                    <a:pt x="41" y="54"/>
                  </a:lnTo>
                  <a:lnTo>
                    <a:pt x="36" y="49"/>
                  </a:lnTo>
                  <a:lnTo>
                    <a:pt x="32" y="43"/>
                  </a:lnTo>
                  <a:lnTo>
                    <a:pt x="24" y="30"/>
                  </a:lnTo>
                  <a:lnTo>
                    <a:pt x="16" y="17"/>
                  </a:lnTo>
                  <a:lnTo>
                    <a:pt x="11" y="12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7"/>
                  </a:lnTo>
                  <a:lnTo>
                    <a:pt x="4" y="6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1"/>
                  </a:lnTo>
                  <a:lnTo>
                    <a:pt x="4" y="21"/>
                  </a:lnTo>
                  <a:lnTo>
                    <a:pt x="6" y="31"/>
                  </a:lnTo>
                  <a:lnTo>
                    <a:pt x="10" y="41"/>
                  </a:lnTo>
                  <a:lnTo>
                    <a:pt x="15" y="50"/>
                  </a:lnTo>
                  <a:lnTo>
                    <a:pt x="20" y="59"/>
                  </a:lnTo>
                  <a:lnTo>
                    <a:pt x="27" y="67"/>
                  </a:lnTo>
                  <a:lnTo>
                    <a:pt x="33" y="73"/>
                  </a:lnTo>
                  <a:lnTo>
                    <a:pt x="33" y="73"/>
                  </a:lnTo>
                  <a:lnTo>
                    <a:pt x="36" y="75"/>
                  </a:lnTo>
                  <a:lnTo>
                    <a:pt x="37" y="75"/>
                  </a:lnTo>
                  <a:lnTo>
                    <a:pt x="41" y="78"/>
                  </a:lnTo>
                  <a:lnTo>
                    <a:pt x="43" y="80"/>
                  </a:lnTo>
                  <a:lnTo>
                    <a:pt x="45" y="80"/>
                  </a:lnTo>
                  <a:lnTo>
                    <a:pt x="47" y="80"/>
                  </a:lnTo>
                  <a:lnTo>
                    <a:pt x="47" y="8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79" name="Freeform 99"/>
            <p:cNvSpPr>
              <a:spLocks/>
            </p:cNvSpPr>
            <p:nvPr userDrawn="1"/>
          </p:nvSpPr>
          <p:spPr bwMode="auto">
            <a:xfrm>
              <a:off x="2336" y="2186"/>
              <a:ext cx="37" cy="158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3"/>
                </a:cxn>
                <a:cxn ang="0">
                  <a:pos x="0" y="39"/>
                </a:cxn>
                <a:cxn ang="0">
                  <a:pos x="0" y="74"/>
                </a:cxn>
                <a:cxn ang="0">
                  <a:pos x="0" y="110"/>
                </a:cxn>
                <a:cxn ang="0">
                  <a:pos x="1" y="146"/>
                </a:cxn>
                <a:cxn ang="0">
                  <a:pos x="1" y="146"/>
                </a:cxn>
                <a:cxn ang="0">
                  <a:pos x="5" y="151"/>
                </a:cxn>
                <a:cxn ang="0">
                  <a:pos x="10" y="155"/>
                </a:cxn>
                <a:cxn ang="0">
                  <a:pos x="15" y="158"/>
                </a:cxn>
                <a:cxn ang="0">
                  <a:pos x="18" y="158"/>
                </a:cxn>
                <a:cxn ang="0">
                  <a:pos x="22" y="158"/>
                </a:cxn>
                <a:cxn ang="0">
                  <a:pos x="22" y="158"/>
                </a:cxn>
                <a:cxn ang="0">
                  <a:pos x="27" y="154"/>
                </a:cxn>
                <a:cxn ang="0">
                  <a:pos x="31" y="150"/>
                </a:cxn>
                <a:cxn ang="0">
                  <a:pos x="33" y="146"/>
                </a:cxn>
                <a:cxn ang="0">
                  <a:pos x="36" y="141"/>
                </a:cxn>
                <a:cxn ang="0">
                  <a:pos x="36" y="141"/>
                </a:cxn>
                <a:cxn ang="0">
                  <a:pos x="37" y="108"/>
                </a:cxn>
                <a:cxn ang="0">
                  <a:pos x="36" y="74"/>
                </a:cxn>
                <a:cxn ang="0">
                  <a:pos x="35" y="41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26" y="4"/>
                </a:cxn>
                <a:cxn ang="0">
                  <a:pos x="18" y="2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1" y="3"/>
                </a:cxn>
                <a:cxn ang="0">
                  <a:pos x="1" y="3"/>
                </a:cxn>
              </a:cxnLst>
              <a:rect l="0" t="0" r="r" b="b"/>
              <a:pathLst>
                <a:path w="37" h="158">
                  <a:moveTo>
                    <a:pt x="1" y="3"/>
                  </a:moveTo>
                  <a:lnTo>
                    <a:pt x="1" y="3"/>
                  </a:lnTo>
                  <a:lnTo>
                    <a:pt x="0" y="39"/>
                  </a:lnTo>
                  <a:lnTo>
                    <a:pt x="0" y="74"/>
                  </a:lnTo>
                  <a:lnTo>
                    <a:pt x="0" y="110"/>
                  </a:lnTo>
                  <a:lnTo>
                    <a:pt x="1" y="146"/>
                  </a:lnTo>
                  <a:lnTo>
                    <a:pt x="1" y="146"/>
                  </a:lnTo>
                  <a:lnTo>
                    <a:pt x="5" y="151"/>
                  </a:lnTo>
                  <a:lnTo>
                    <a:pt x="10" y="155"/>
                  </a:lnTo>
                  <a:lnTo>
                    <a:pt x="15" y="158"/>
                  </a:lnTo>
                  <a:lnTo>
                    <a:pt x="18" y="158"/>
                  </a:lnTo>
                  <a:lnTo>
                    <a:pt x="22" y="158"/>
                  </a:lnTo>
                  <a:lnTo>
                    <a:pt x="22" y="158"/>
                  </a:lnTo>
                  <a:lnTo>
                    <a:pt x="27" y="154"/>
                  </a:lnTo>
                  <a:lnTo>
                    <a:pt x="31" y="150"/>
                  </a:lnTo>
                  <a:lnTo>
                    <a:pt x="33" y="146"/>
                  </a:lnTo>
                  <a:lnTo>
                    <a:pt x="36" y="141"/>
                  </a:lnTo>
                  <a:lnTo>
                    <a:pt x="36" y="141"/>
                  </a:lnTo>
                  <a:lnTo>
                    <a:pt x="37" y="108"/>
                  </a:lnTo>
                  <a:lnTo>
                    <a:pt x="36" y="74"/>
                  </a:lnTo>
                  <a:lnTo>
                    <a:pt x="35" y="41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26" y="4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6" y="2"/>
                  </a:lnTo>
                  <a:lnTo>
                    <a:pt x="1" y="3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80" name="Freeform 100"/>
            <p:cNvSpPr>
              <a:spLocks/>
            </p:cNvSpPr>
            <p:nvPr userDrawn="1"/>
          </p:nvSpPr>
          <p:spPr bwMode="auto">
            <a:xfrm>
              <a:off x="1444" y="2217"/>
              <a:ext cx="263" cy="278"/>
            </a:xfrm>
            <a:custGeom>
              <a:avLst/>
              <a:gdLst/>
              <a:ahLst/>
              <a:cxnLst>
                <a:cxn ang="0">
                  <a:pos x="39" y="278"/>
                </a:cxn>
                <a:cxn ang="0">
                  <a:pos x="45" y="275"/>
                </a:cxn>
                <a:cxn ang="0">
                  <a:pos x="59" y="260"/>
                </a:cxn>
                <a:cxn ang="0">
                  <a:pos x="90" y="251"/>
                </a:cxn>
                <a:cxn ang="0">
                  <a:pos x="161" y="234"/>
                </a:cxn>
                <a:cxn ang="0">
                  <a:pos x="236" y="225"/>
                </a:cxn>
                <a:cxn ang="0">
                  <a:pos x="263" y="219"/>
                </a:cxn>
                <a:cxn ang="0">
                  <a:pos x="261" y="196"/>
                </a:cxn>
                <a:cxn ang="0">
                  <a:pos x="259" y="183"/>
                </a:cxn>
                <a:cxn ang="0">
                  <a:pos x="251" y="180"/>
                </a:cxn>
                <a:cxn ang="0">
                  <a:pos x="214" y="191"/>
                </a:cxn>
                <a:cxn ang="0">
                  <a:pos x="135" y="201"/>
                </a:cxn>
                <a:cxn ang="0">
                  <a:pos x="146" y="189"/>
                </a:cxn>
                <a:cxn ang="0">
                  <a:pos x="172" y="159"/>
                </a:cxn>
                <a:cxn ang="0">
                  <a:pos x="182" y="148"/>
                </a:cxn>
                <a:cxn ang="0">
                  <a:pos x="184" y="129"/>
                </a:cxn>
                <a:cxn ang="0">
                  <a:pos x="168" y="123"/>
                </a:cxn>
                <a:cxn ang="0">
                  <a:pos x="147" y="110"/>
                </a:cxn>
                <a:cxn ang="0">
                  <a:pos x="108" y="89"/>
                </a:cxn>
                <a:cxn ang="0">
                  <a:pos x="105" y="73"/>
                </a:cxn>
                <a:cxn ang="0">
                  <a:pos x="158" y="72"/>
                </a:cxn>
                <a:cxn ang="0">
                  <a:pos x="223" y="81"/>
                </a:cxn>
                <a:cxn ang="0">
                  <a:pos x="243" y="79"/>
                </a:cxn>
                <a:cxn ang="0">
                  <a:pos x="245" y="72"/>
                </a:cxn>
                <a:cxn ang="0">
                  <a:pos x="248" y="57"/>
                </a:cxn>
                <a:cxn ang="0">
                  <a:pos x="246" y="51"/>
                </a:cxn>
                <a:cxn ang="0">
                  <a:pos x="246" y="17"/>
                </a:cxn>
                <a:cxn ang="0">
                  <a:pos x="240" y="4"/>
                </a:cxn>
                <a:cxn ang="0">
                  <a:pos x="232" y="0"/>
                </a:cxn>
                <a:cxn ang="0">
                  <a:pos x="184" y="13"/>
                </a:cxn>
                <a:cxn ang="0">
                  <a:pos x="147" y="15"/>
                </a:cxn>
                <a:cxn ang="0">
                  <a:pos x="72" y="23"/>
                </a:cxn>
                <a:cxn ang="0">
                  <a:pos x="36" y="15"/>
                </a:cxn>
                <a:cxn ang="0">
                  <a:pos x="28" y="11"/>
                </a:cxn>
                <a:cxn ang="0">
                  <a:pos x="13" y="1"/>
                </a:cxn>
                <a:cxn ang="0">
                  <a:pos x="4" y="4"/>
                </a:cxn>
                <a:cxn ang="0">
                  <a:pos x="0" y="41"/>
                </a:cxn>
                <a:cxn ang="0">
                  <a:pos x="8" y="65"/>
                </a:cxn>
                <a:cxn ang="0">
                  <a:pos x="63" y="96"/>
                </a:cxn>
                <a:cxn ang="0">
                  <a:pos x="112" y="123"/>
                </a:cxn>
                <a:cxn ang="0">
                  <a:pos x="109" y="134"/>
                </a:cxn>
                <a:cxn ang="0">
                  <a:pos x="101" y="144"/>
                </a:cxn>
                <a:cxn ang="0">
                  <a:pos x="95" y="148"/>
                </a:cxn>
                <a:cxn ang="0">
                  <a:pos x="92" y="155"/>
                </a:cxn>
                <a:cxn ang="0">
                  <a:pos x="57" y="189"/>
                </a:cxn>
                <a:cxn ang="0">
                  <a:pos x="19" y="231"/>
                </a:cxn>
                <a:cxn ang="0">
                  <a:pos x="23" y="252"/>
                </a:cxn>
              </a:cxnLst>
              <a:rect l="0" t="0" r="r" b="b"/>
              <a:pathLst>
                <a:path w="263" h="278">
                  <a:moveTo>
                    <a:pt x="32" y="276"/>
                  </a:moveTo>
                  <a:lnTo>
                    <a:pt x="32" y="276"/>
                  </a:lnTo>
                  <a:lnTo>
                    <a:pt x="39" y="278"/>
                  </a:lnTo>
                  <a:lnTo>
                    <a:pt x="42" y="278"/>
                  </a:lnTo>
                  <a:lnTo>
                    <a:pt x="45" y="275"/>
                  </a:lnTo>
                  <a:lnTo>
                    <a:pt x="45" y="275"/>
                  </a:lnTo>
                  <a:lnTo>
                    <a:pt x="49" y="269"/>
                  </a:lnTo>
                  <a:lnTo>
                    <a:pt x="53" y="263"/>
                  </a:lnTo>
                  <a:lnTo>
                    <a:pt x="59" y="260"/>
                  </a:lnTo>
                  <a:lnTo>
                    <a:pt x="67" y="257"/>
                  </a:lnTo>
                  <a:lnTo>
                    <a:pt x="67" y="257"/>
                  </a:lnTo>
                  <a:lnTo>
                    <a:pt x="90" y="251"/>
                  </a:lnTo>
                  <a:lnTo>
                    <a:pt x="113" y="244"/>
                  </a:lnTo>
                  <a:lnTo>
                    <a:pt x="137" y="239"/>
                  </a:lnTo>
                  <a:lnTo>
                    <a:pt x="161" y="234"/>
                  </a:lnTo>
                  <a:lnTo>
                    <a:pt x="186" y="230"/>
                  </a:lnTo>
                  <a:lnTo>
                    <a:pt x="210" y="228"/>
                  </a:lnTo>
                  <a:lnTo>
                    <a:pt x="236" y="225"/>
                  </a:lnTo>
                  <a:lnTo>
                    <a:pt x="261" y="224"/>
                  </a:lnTo>
                  <a:lnTo>
                    <a:pt x="261" y="224"/>
                  </a:lnTo>
                  <a:lnTo>
                    <a:pt x="263" y="219"/>
                  </a:lnTo>
                  <a:lnTo>
                    <a:pt x="263" y="214"/>
                  </a:lnTo>
                  <a:lnTo>
                    <a:pt x="263" y="205"/>
                  </a:lnTo>
                  <a:lnTo>
                    <a:pt x="261" y="196"/>
                  </a:lnTo>
                  <a:lnTo>
                    <a:pt x="260" y="187"/>
                  </a:lnTo>
                  <a:lnTo>
                    <a:pt x="260" y="187"/>
                  </a:lnTo>
                  <a:lnTo>
                    <a:pt x="259" y="183"/>
                  </a:lnTo>
                  <a:lnTo>
                    <a:pt x="257" y="182"/>
                  </a:lnTo>
                  <a:lnTo>
                    <a:pt x="255" y="180"/>
                  </a:lnTo>
                  <a:lnTo>
                    <a:pt x="251" y="180"/>
                  </a:lnTo>
                  <a:lnTo>
                    <a:pt x="238" y="184"/>
                  </a:lnTo>
                  <a:lnTo>
                    <a:pt x="238" y="184"/>
                  </a:lnTo>
                  <a:lnTo>
                    <a:pt x="214" y="191"/>
                  </a:lnTo>
                  <a:lnTo>
                    <a:pt x="187" y="196"/>
                  </a:lnTo>
                  <a:lnTo>
                    <a:pt x="161" y="199"/>
                  </a:lnTo>
                  <a:lnTo>
                    <a:pt x="135" y="201"/>
                  </a:lnTo>
                  <a:lnTo>
                    <a:pt x="135" y="201"/>
                  </a:lnTo>
                  <a:lnTo>
                    <a:pt x="140" y="196"/>
                  </a:lnTo>
                  <a:lnTo>
                    <a:pt x="146" y="189"/>
                  </a:lnTo>
                  <a:lnTo>
                    <a:pt x="155" y="176"/>
                  </a:lnTo>
                  <a:lnTo>
                    <a:pt x="165" y="164"/>
                  </a:lnTo>
                  <a:lnTo>
                    <a:pt x="172" y="159"/>
                  </a:lnTo>
                  <a:lnTo>
                    <a:pt x="177" y="153"/>
                  </a:lnTo>
                  <a:lnTo>
                    <a:pt x="177" y="153"/>
                  </a:lnTo>
                  <a:lnTo>
                    <a:pt x="182" y="148"/>
                  </a:lnTo>
                  <a:lnTo>
                    <a:pt x="184" y="143"/>
                  </a:lnTo>
                  <a:lnTo>
                    <a:pt x="186" y="137"/>
                  </a:lnTo>
                  <a:lnTo>
                    <a:pt x="184" y="129"/>
                  </a:lnTo>
                  <a:lnTo>
                    <a:pt x="184" y="129"/>
                  </a:lnTo>
                  <a:lnTo>
                    <a:pt x="173" y="125"/>
                  </a:lnTo>
                  <a:lnTo>
                    <a:pt x="168" y="123"/>
                  </a:lnTo>
                  <a:lnTo>
                    <a:pt x="163" y="119"/>
                  </a:lnTo>
                  <a:lnTo>
                    <a:pt x="163" y="119"/>
                  </a:lnTo>
                  <a:lnTo>
                    <a:pt x="147" y="110"/>
                  </a:lnTo>
                  <a:lnTo>
                    <a:pt x="132" y="102"/>
                  </a:lnTo>
                  <a:lnTo>
                    <a:pt x="115" y="95"/>
                  </a:lnTo>
                  <a:lnTo>
                    <a:pt x="108" y="89"/>
                  </a:lnTo>
                  <a:lnTo>
                    <a:pt x="101" y="84"/>
                  </a:lnTo>
                  <a:lnTo>
                    <a:pt x="105" y="73"/>
                  </a:lnTo>
                  <a:lnTo>
                    <a:pt x="105" y="73"/>
                  </a:lnTo>
                  <a:lnTo>
                    <a:pt x="123" y="72"/>
                  </a:lnTo>
                  <a:lnTo>
                    <a:pt x="141" y="72"/>
                  </a:lnTo>
                  <a:lnTo>
                    <a:pt x="158" y="72"/>
                  </a:lnTo>
                  <a:lnTo>
                    <a:pt x="174" y="74"/>
                  </a:lnTo>
                  <a:lnTo>
                    <a:pt x="208" y="78"/>
                  </a:lnTo>
                  <a:lnTo>
                    <a:pt x="223" y="81"/>
                  </a:lnTo>
                  <a:lnTo>
                    <a:pt x="240" y="81"/>
                  </a:lnTo>
                  <a:lnTo>
                    <a:pt x="240" y="81"/>
                  </a:lnTo>
                  <a:lnTo>
                    <a:pt x="243" y="79"/>
                  </a:lnTo>
                  <a:lnTo>
                    <a:pt x="245" y="78"/>
                  </a:lnTo>
                  <a:lnTo>
                    <a:pt x="246" y="74"/>
                  </a:lnTo>
                  <a:lnTo>
                    <a:pt x="245" y="72"/>
                  </a:lnTo>
                  <a:lnTo>
                    <a:pt x="245" y="64"/>
                  </a:lnTo>
                  <a:lnTo>
                    <a:pt x="246" y="60"/>
                  </a:lnTo>
                  <a:lnTo>
                    <a:pt x="248" y="57"/>
                  </a:lnTo>
                  <a:lnTo>
                    <a:pt x="248" y="57"/>
                  </a:lnTo>
                  <a:lnTo>
                    <a:pt x="247" y="55"/>
                  </a:lnTo>
                  <a:lnTo>
                    <a:pt x="246" y="51"/>
                  </a:lnTo>
                  <a:lnTo>
                    <a:pt x="245" y="43"/>
                  </a:lnTo>
                  <a:lnTo>
                    <a:pt x="246" y="26"/>
                  </a:lnTo>
                  <a:lnTo>
                    <a:pt x="246" y="17"/>
                  </a:lnTo>
                  <a:lnTo>
                    <a:pt x="243" y="9"/>
                  </a:lnTo>
                  <a:lnTo>
                    <a:pt x="242" y="6"/>
                  </a:lnTo>
                  <a:lnTo>
                    <a:pt x="240" y="4"/>
                  </a:lnTo>
                  <a:lnTo>
                    <a:pt x="236" y="1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09" y="6"/>
                  </a:lnTo>
                  <a:lnTo>
                    <a:pt x="197" y="10"/>
                  </a:lnTo>
                  <a:lnTo>
                    <a:pt x="184" y="13"/>
                  </a:lnTo>
                  <a:lnTo>
                    <a:pt x="184" y="13"/>
                  </a:lnTo>
                  <a:lnTo>
                    <a:pt x="165" y="14"/>
                  </a:lnTo>
                  <a:lnTo>
                    <a:pt x="147" y="15"/>
                  </a:lnTo>
                  <a:lnTo>
                    <a:pt x="109" y="20"/>
                  </a:lnTo>
                  <a:lnTo>
                    <a:pt x="90" y="23"/>
                  </a:lnTo>
                  <a:lnTo>
                    <a:pt x="72" y="23"/>
                  </a:lnTo>
                  <a:lnTo>
                    <a:pt x="53" y="20"/>
                  </a:lnTo>
                  <a:lnTo>
                    <a:pt x="44" y="18"/>
                  </a:lnTo>
                  <a:lnTo>
                    <a:pt x="36" y="15"/>
                  </a:lnTo>
                  <a:lnTo>
                    <a:pt x="36" y="15"/>
                  </a:lnTo>
                  <a:lnTo>
                    <a:pt x="32" y="14"/>
                  </a:lnTo>
                  <a:lnTo>
                    <a:pt x="28" y="11"/>
                  </a:lnTo>
                  <a:lnTo>
                    <a:pt x="22" y="5"/>
                  </a:lnTo>
                  <a:lnTo>
                    <a:pt x="18" y="2"/>
                  </a:lnTo>
                  <a:lnTo>
                    <a:pt x="13" y="1"/>
                  </a:lnTo>
                  <a:lnTo>
                    <a:pt x="9" y="1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22"/>
                  </a:lnTo>
                  <a:lnTo>
                    <a:pt x="0" y="31"/>
                  </a:lnTo>
                  <a:lnTo>
                    <a:pt x="0" y="41"/>
                  </a:lnTo>
                  <a:lnTo>
                    <a:pt x="2" y="50"/>
                  </a:lnTo>
                  <a:lnTo>
                    <a:pt x="4" y="57"/>
                  </a:lnTo>
                  <a:lnTo>
                    <a:pt x="8" y="65"/>
                  </a:lnTo>
                  <a:lnTo>
                    <a:pt x="14" y="72"/>
                  </a:lnTo>
                  <a:lnTo>
                    <a:pt x="14" y="72"/>
                  </a:lnTo>
                  <a:lnTo>
                    <a:pt x="63" y="96"/>
                  </a:lnTo>
                  <a:lnTo>
                    <a:pt x="87" y="109"/>
                  </a:lnTo>
                  <a:lnTo>
                    <a:pt x="112" y="123"/>
                  </a:lnTo>
                  <a:lnTo>
                    <a:pt x="112" y="123"/>
                  </a:lnTo>
                  <a:lnTo>
                    <a:pt x="113" y="125"/>
                  </a:lnTo>
                  <a:lnTo>
                    <a:pt x="112" y="128"/>
                  </a:lnTo>
                  <a:lnTo>
                    <a:pt x="109" y="134"/>
                  </a:lnTo>
                  <a:lnTo>
                    <a:pt x="104" y="139"/>
                  </a:lnTo>
                  <a:lnTo>
                    <a:pt x="103" y="142"/>
                  </a:lnTo>
                  <a:lnTo>
                    <a:pt x="101" y="144"/>
                  </a:lnTo>
                  <a:lnTo>
                    <a:pt x="101" y="144"/>
                  </a:lnTo>
                  <a:lnTo>
                    <a:pt x="99" y="147"/>
                  </a:lnTo>
                  <a:lnTo>
                    <a:pt x="95" y="148"/>
                  </a:lnTo>
                  <a:lnTo>
                    <a:pt x="92" y="151"/>
                  </a:lnTo>
                  <a:lnTo>
                    <a:pt x="91" y="153"/>
                  </a:lnTo>
                  <a:lnTo>
                    <a:pt x="92" y="155"/>
                  </a:lnTo>
                  <a:lnTo>
                    <a:pt x="92" y="155"/>
                  </a:lnTo>
                  <a:lnTo>
                    <a:pt x="74" y="171"/>
                  </a:lnTo>
                  <a:lnTo>
                    <a:pt x="57" y="189"/>
                  </a:lnTo>
                  <a:lnTo>
                    <a:pt x="21" y="224"/>
                  </a:lnTo>
                  <a:lnTo>
                    <a:pt x="21" y="224"/>
                  </a:lnTo>
                  <a:lnTo>
                    <a:pt x="19" y="231"/>
                  </a:lnTo>
                  <a:lnTo>
                    <a:pt x="19" y="238"/>
                  </a:lnTo>
                  <a:lnTo>
                    <a:pt x="21" y="246"/>
                  </a:lnTo>
                  <a:lnTo>
                    <a:pt x="23" y="252"/>
                  </a:lnTo>
                  <a:lnTo>
                    <a:pt x="32" y="276"/>
                  </a:lnTo>
                  <a:lnTo>
                    <a:pt x="32" y="276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81" name="Freeform 101"/>
            <p:cNvSpPr>
              <a:spLocks/>
            </p:cNvSpPr>
            <p:nvPr userDrawn="1"/>
          </p:nvSpPr>
          <p:spPr bwMode="auto">
            <a:xfrm>
              <a:off x="5477" y="2249"/>
              <a:ext cx="101" cy="370"/>
            </a:xfrm>
            <a:custGeom>
              <a:avLst/>
              <a:gdLst/>
              <a:ahLst/>
              <a:cxnLst>
                <a:cxn ang="0">
                  <a:pos x="44" y="24"/>
                </a:cxn>
                <a:cxn ang="0">
                  <a:pos x="44" y="24"/>
                </a:cxn>
                <a:cxn ang="0">
                  <a:pos x="38" y="17"/>
                </a:cxn>
                <a:cxn ang="0">
                  <a:pos x="33" y="10"/>
                </a:cxn>
                <a:cxn ang="0">
                  <a:pos x="27" y="4"/>
                </a:cxn>
                <a:cxn ang="0">
                  <a:pos x="23" y="1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7" y="8"/>
                </a:cxn>
                <a:cxn ang="0">
                  <a:pos x="14" y="15"/>
                </a:cxn>
                <a:cxn ang="0">
                  <a:pos x="14" y="24"/>
                </a:cxn>
                <a:cxn ang="0">
                  <a:pos x="13" y="34"/>
                </a:cxn>
                <a:cxn ang="0">
                  <a:pos x="14" y="51"/>
                </a:cxn>
                <a:cxn ang="0">
                  <a:pos x="14" y="59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3" y="78"/>
                </a:cxn>
                <a:cxn ang="0">
                  <a:pos x="12" y="91"/>
                </a:cxn>
                <a:cxn ang="0">
                  <a:pos x="9" y="116"/>
                </a:cxn>
                <a:cxn ang="0">
                  <a:pos x="5" y="142"/>
                </a:cxn>
                <a:cxn ang="0">
                  <a:pos x="3" y="166"/>
                </a:cxn>
                <a:cxn ang="0">
                  <a:pos x="3" y="166"/>
                </a:cxn>
                <a:cxn ang="0">
                  <a:pos x="0" y="201"/>
                </a:cxn>
                <a:cxn ang="0">
                  <a:pos x="1" y="219"/>
                </a:cxn>
                <a:cxn ang="0">
                  <a:pos x="3" y="235"/>
                </a:cxn>
                <a:cxn ang="0">
                  <a:pos x="5" y="252"/>
                </a:cxn>
                <a:cxn ang="0">
                  <a:pos x="9" y="269"/>
                </a:cxn>
                <a:cxn ang="0">
                  <a:pos x="14" y="284"/>
                </a:cxn>
                <a:cxn ang="0">
                  <a:pos x="20" y="298"/>
                </a:cxn>
                <a:cxn ang="0">
                  <a:pos x="20" y="298"/>
                </a:cxn>
                <a:cxn ang="0">
                  <a:pos x="27" y="306"/>
                </a:cxn>
                <a:cxn ang="0">
                  <a:pos x="32" y="313"/>
                </a:cxn>
                <a:cxn ang="0">
                  <a:pos x="36" y="322"/>
                </a:cxn>
                <a:cxn ang="0">
                  <a:pos x="38" y="331"/>
                </a:cxn>
                <a:cxn ang="0">
                  <a:pos x="45" y="350"/>
                </a:cxn>
                <a:cxn ang="0">
                  <a:pos x="47" y="359"/>
                </a:cxn>
                <a:cxn ang="0">
                  <a:pos x="52" y="368"/>
                </a:cxn>
                <a:cxn ang="0">
                  <a:pos x="52" y="368"/>
                </a:cxn>
                <a:cxn ang="0">
                  <a:pos x="60" y="370"/>
                </a:cxn>
                <a:cxn ang="0">
                  <a:pos x="64" y="370"/>
                </a:cxn>
                <a:cxn ang="0">
                  <a:pos x="65" y="368"/>
                </a:cxn>
                <a:cxn ang="0">
                  <a:pos x="67" y="367"/>
                </a:cxn>
                <a:cxn ang="0">
                  <a:pos x="67" y="367"/>
                </a:cxn>
                <a:cxn ang="0">
                  <a:pos x="70" y="356"/>
                </a:cxn>
                <a:cxn ang="0">
                  <a:pos x="73" y="345"/>
                </a:cxn>
                <a:cxn ang="0">
                  <a:pos x="78" y="322"/>
                </a:cxn>
                <a:cxn ang="0">
                  <a:pos x="83" y="301"/>
                </a:cxn>
                <a:cxn ang="0">
                  <a:pos x="86" y="290"/>
                </a:cxn>
                <a:cxn ang="0">
                  <a:pos x="88" y="280"/>
                </a:cxn>
                <a:cxn ang="0">
                  <a:pos x="88" y="280"/>
                </a:cxn>
                <a:cxn ang="0">
                  <a:pos x="93" y="239"/>
                </a:cxn>
                <a:cxn ang="0">
                  <a:pos x="99" y="198"/>
                </a:cxn>
                <a:cxn ang="0">
                  <a:pos x="100" y="178"/>
                </a:cxn>
                <a:cxn ang="0">
                  <a:pos x="101" y="157"/>
                </a:cxn>
                <a:cxn ang="0">
                  <a:pos x="101" y="136"/>
                </a:cxn>
                <a:cxn ang="0">
                  <a:pos x="100" y="114"/>
                </a:cxn>
                <a:cxn ang="0">
                  <a:pos x="100" y="114"/>
                </a:cxn>
                <a:cxn ang="0">
                  <a:pos x="86" y="92"/>
                </a:cxn>
                <a:cxn ang="0">
                  <a:pos x="72" y="69"/>
                </a:cxn>
                <a:cxn ang="0">
                  <a:pos x="58" y="46"/>
                </a:cxn>
                <a:cxn ang="0">
                  <a:pos x="44" y="24"/>
                </a:cxn>
                <a:cxn ang="0">
                  <a:pos x="44" y="24"/>
                </a:cxn>
              </a:cxnLst>
              <a:rect l="0" t="0" r="r" b="b"/>
              <a:pathLst>
                <a:path w="101" h="370">
                  <a:moveTo>
                    <a:pt x="44" y="24"/>
                  </a:moveTo>
                  <a:lnTo>
                    <a:pt x="44" y="24"/>
                  </a:lnTo>
                  <a:lnTo>
                    <a:pt x="38" y="17"/>
                  </a:lnTo>
                  <a:lnTo>
                    <a:pt x="33" y="10"/>
                  </a:lnTo>
                  <a:lnTo>
                    <a:pt x="27" y="4"/>
                  </a:lnTo>
                  <a:lnTo>
                    <a:pt x="23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7" y="8"/>
                  </a:lnTo>
                  <a:lnTo>
                    <a:pt x="14" y="15"/>
                  </a:lnTo>
                  <a:lnTo>
                    <a:pt x="14" y="24"/>
                  </a:lnTo>
                  <a:lnTo>
                    <a:pt x="13" y="34"/>
                  </a:lnTo>
                  <a:lnTo>
                    <a:pt x="14" y="51"/>
                  </a:lnTo>
                  <a:lnTo>
                    <a:pt x="14" y="59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3" y="78"/>
                  </a:lnTo>
                  <a:lnTo>
                    <a:pt x="12" y="91"/>
                  </a:lnTo>
                  <a:lnTo>
                    <a:pt x="9" y="116"/>
                  </a:lnTo>
                  <a:lnTo>
                    <a:pt x="5" y="142"/>
                  </a:lnTo>
                  <a:lnTo>
                    <a:pt x="3" y="166"/>
                  </a:lnTo>
                  <a:lnTo>
                    <a:pt x="3" y="166"/>
                  </a:lnTo>
                  <a:lnTo>
                    <a:pt x="0" y="201"/>
                  </a:lnTo>
                  <a:lnTo>
                    <a:pt x="1" y="219"/>
                  </a:lnTo>
                  <a:lnTo>
                    <a:pt x="3" y="235"/>
                  </a:lnTo>
                  <a:lnTo>
                    <a:pt x="5" y="252"/>
                  </a:lnTo>
                  <a:lnTo>
                    <a:pt x="9" y="269"/>
                  </a:lnTo>
                  <a:lnTo>
                    <a:pt x="14" y="284"/>
                  </a:lnTo>
                  <a:lnTo>
                    <a:pt x="20" y="298"/>
                  </a:lnTo>
                  <a:lnTo>
                    <a:pt x="20" y="298"/>
                  </a:lnTo>
                  <a:lnTo>
                    <a:pt x="27" y="306"/>
                  </a:lnTo>
                  <a:lnTo>
                    <a:pt x="32" y="313"/>
                  </a:lnTo>
                  <a:lnTo>
                    <a:pt x="36" y="322"/>
                  </a:lnTo>
                  <a:lnTo>
                    <a:pt x="38" y="331"/>
                  </a:lnTo>
                  <a:lnTo>
                    <a:pt x="45" y="350"/>
                  </a:lnTo>
                  <a:lnTo>
                    <a:pt x="47" y="359"/>
                  </a:lnTo>
                  <a:lnTo>
                    <a:pt x="52" y="368"/>
                  </a:lnTo>
                  <a:lnTo>
                    <a:pt x="52" y="368"/>
                  </a:lnTo>
                  <a:lnTo>
                    <a:pt x="60" y="370"/>
                  </a:lnTo>
                  <a:lnTo>
                    <a:pt x="64" y="370"/>
                  </a:lnTo>
                  <a:lnTo>
                    <a:pt x="65" y="368"/>
                  </a:lnTo>
                  <a:lnTo>
                    <a:pt x="67" y="367"/>
                  </a:lnTo>
                  <a:lnTo>
                    <a:pt x="67" y="367"/>
                  </a:lnTo>
                  <a:lnTo>
                    <a:pt x="70" y="356"/>
                  </a:lnTo>
                  <a:lnTo>
                    <a:pt x="73" y="345"/>
                  </a:lnTo>
                  <a:lnTo>
                    <a:pt x="78" y="322"/>
                  </a:lnTo>
                  <a:lnTo>
                    <a:pt x="83" y="301"/>
                  </a:lnTo>
                  <a:lnTo>
                    <a:pt x="86" y="290"/>
                  </a:lnTo>
                  <a:lnTo>
                    <a:pt x="88" y="280"/>
                  </a:lnTo>
                  <a:lnTo>
                    <a:pt x="88" y="280"/>
                  </a:lnTo>
                  <a:lnTo>
                    <a:pt x="93" y="239"/>
                  </a:lnTo>
                  <a:lnTo>
                    <a:pt x="99" y="198"/>
                  </a:lnTo>
                  <a:lnTo>
                    <a:pt x="100" y="178"/>
                  </a:lnTo>
                  <a:lnTo>
                    <a:pt x="101" y="157"/>
                  </a:lnTo>
                  <a:lnTo>
                    <a:pt x="101" y="136"/>
                  </a:lnTo>
                  <a:lnTo>
                    <a:pt x="100" y="114"/>
                  </a:lnTo>
                  <a:lnTo>
                    <a:pt x="100" y="114"/>
                  </a:lnTo>
                  <a:lnTo>
                    <a:pt x="86" y="92"/>
                  </a:lnTo>
                  <a:lnTo>
                    <a:pt x="72" y="69"/>
                  </a:lnTo>
                  <a:lnTo>
                    <a:pt x="58" y="46"/>
                  </a:lnTo>
                  <a:lnTo>
                    <a:pt x="44" y="24"/>
                  </a:lnTo>
                  <a:lnTo>
                    <a:pt x="44" y="24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82" name="Freeform 102"/>
            <p:cNvSpPr>
              <a:spLocks/>
            </p:cNvSpPr>
            <p:nvPr userDrawn="1"/>
          </p:nvSpPr>
          <p:spPr bwMode="auto">
            <a:xfrm>
              <a:off x="1295" y="2262"/>
              <a:ext cx="128" cy="281"/>
            </a:xfrm>
            <a:custGeom>
              <a:avLst/>
              <a:gdLst/>
              <a:ahLst/>
              <a:cxnLst>
                <a:cxn ang="0">
                  <a:pos x="108" y="281"/>
                </a:cxn>
                <a:cxn ang="0">
                  <a:pos x="108" y="281"/>
                </a:cxn>
                <a:cxn ang="0">
                  <a:pos x="115" y="281"/>
                </a:cxn>
                <a:cxn ang="0">
                  <a:pos x="120" y="279"/>
                </a:cxn>
                <a:cxn ang="0">
                  <a:pos x="125" y="275"/>
                </a:cxn>
                <a:cxn ang="0">
                  <a:pos x="126" y="268"/>
                </a:cxn>
                <a:cxn ang="0">
                  <a:pos x="126" y="268"/>
                </a:cxn>
                <a:cxn ang="0">
                  <a:pos x="128" y="252"/>
                </a:cxn>
                <a:cxn ang="0">
                  <a:pos x="128" y="236"/>
                </a:cxn>
                <a:cxn ang="0">
                  <a:pos x="126" y="220"/>
                </a:cxn>
                <a:cxn ang="0">
                  <a:pos x="124" y="203"/>
                </a:cxn>
                <a:cxn ang="0">
                  <a:pos x="117" y="171"/>
                </a:cxn>
                <a:cxn ang="0">
                  <a:pos x="108" y="142"/>
                </a:cxn>
                <a:cxn ang="0">
                  <a:pos x="108" y="142"/>
                </a:cxn>
                <a:cxn ang="0">
                  <a:pos x="101" y="125"/>
                </a:cxn>
                <a:cxn ang="0">
                  <a:pos x="92" y="110"/>
                </a:cxn>
                <a:cxn ang="0">
                  <a:pos x="72" y="79"/>
                </a:cxn>
                <a:cxn ang="0">
                  <a:pos x="53" y="48"/>
                </a:cxn>
                <a:cxn ang="0">
                  <a:pos x="44" y="33"/>
                </a:cxn>
                <a:cxn ang="0">
                  <a:pos x="35" y="16"/>
                </a:cxn>
                <a:cxn ang="0">
                  <a:pos x="35" y="16"/>
                </a:cxn>
                <a:cxn ang="0">
                  <a:pos x="32" y="10"/>
                </a:cxn>
                <a:cxn ang="0">
                  <a:pos x="26" y="5"/>
                </a:cxn>
                <a:cxn ang="0">
                  <a:pos x="24" y="2"/>
                </a:cxn>
                <a:cxn ang="0">
                  <a:pos x="20" y="0"/>
                </a:cxn>
                <a:cxn ang="0">
                  <a:pos x="16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6" y="4"/>
                </a:cxn>
                <a:cxn ang="0">
                  <a:pos x="2" y="10"/>
                </a:cxn>
                <a:cxn ang="0">
                  <a:pos x="0" y="16"/>
                </a:cxn>
                <a:cxn ang="0">
                  <a:pos x="0" y="23"/>
                </a:cxn>
                <a:cxn ang="0">
                  <a:pos x="7" y="125"/>
                </a:cxn>
                <a:cxn ang="0">
                  <a:pos x="7" y="125"/>
                </a:cxn>
                <a:cxn ang="0">
                  <a:pos x="6" y="139"/>
                </a:cxn>
                <a:cxn ang="0">
                  <a:pos x="9" y="154"/>
                </a:cxn>
                <a:cxn ang="0">
                  <a:pos x="12" y="169"/>
                </a:cxn>
                <a:cxn ang="0">
                  <a:pos x="19" y="183"/>
                </a:cxn>
                <a:cxn ang="0">
                  <a:pos x="19" y="183"/>
                </a:cxn>
                <a:cxn ang="0">
                  <a:pos x="37" y="209"/>
                </a:cxn>
                <a:cxn ang="0">
                  <a:pos x="57" y="236"/>
                </a:cxn>
                <a:cxn ang="0">
                  <a:pos x="69" y="249"/>
                </a:cxn>
                <a:cxn ang="0">
                  <a:pos x="81" y="261"/>
                </a:cxn>
                <a:cxn ang="0">
                  <a:pos x="94" y="272"/>
                </a:cxn>
                <a:cxn ang="0">
                  <a:pos x="108" y="281"/>
                </a:cxn>
                <a:cxn ang="0">
                  <a:pos x="108" y="281"/>
                </a:cxn>
              </a:cxnLst>
              <a:rect l="0" t="0" r="r" b="b"/>
              <a:pathLst>
                <a:path w="128" h="281">
                  <a:moveTo>
                    <a:pt x="108" y="281"/>
                  </a:moveTo>
                  <a:lnTo>
                    <a:pt x="108" y="281"/>
                  </a:lnTo>
                  <a:lnTo>
                    <a:pt x="115" y="281"/>
                  </a:lnTo>
                  <a:lnTo>
                    <a:pt x="120" y="279"/>
                  </a:lnTo>
                  <a:lnTo>
                    <a:pt x="125" y="275"/>
                  </a:lnTo>
                  <a:lnTo>
                    <a:pt x="126" y="268"/>
                  </a:lnTo>
                  <a:lnTo>
                    <a:pt x="126" y="268"/>
                  </a:lnTo>
                  <a:lnTo>
                    <a:pt x="128" y="252"/>
                  </a:lnTo>
                  <a:lnTo>
                    <a:pt x="128" y="236"/>
                  </a:lnTo>
                  <a:lnTo>
                    <a:pt x="126" y="220"/>
                  </a:lnTo>
                  <a:lnTo>
                    <a:pt x="124" y="203"/>
                  </a:lnTo>
                  <a:lnTo>
                    <a:pt x="117" y="171"/>
                  </a:lnTo>
                  <a:lnTo>
                    <a:pt x="108" y="142"/>
                  </a:lnTo>
                  <a:lnTo>
                    <a:pt x="108" y="142"/>
                  </a:lnTo>
                  <a:lnTo>
                    <a:pt x="101" y="125"/>
                  </a:lnTo>
                  <a:lnTo>
                    <a:pt x="92" y="110"/>
                  </a:lnTo>
                  <a:lnTo>
                    <a:pt x="72" y="79"/>
                  </a:lnTo>
                  <a:lnTo>
                    <a:pt x="53" y="48"/>
                  </a:lnTo>
                  <a:lnTo>
                    <a:pt x="44" y="33"/>
                  </a:lnTo>
                  <a:lnTo>
                    <a:pt x="35" y="16"/>
                  </a:lnTo>
                  <a:lnTo>
                    <a:pt x="35" y="16"/>
                  </a:lnTo>
                  <a:lnTo>
                    <a:pt x="32" y="10"/>
                  </a:lnTo>
                  <a:lnTo>
                    <a:pt x="26" y="5"/>
                  </a:lnTo>
                  <a:lnTo>
                    <a:pt x="24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7" y="125"/>
                  </a:lnTo>
                  <a:lnTo>
                    <a:pt x="7" y="125"/>
                  </a:lnTo>
                  <a:lnTo>
                    <a:pt x="6" y="139"/>
                  </a:lnTo>
                  <a:lnTo>
                    <a:pt x="9" y="154"/>
                  </a:lnTo>
                  <a:lnTo>
                    <a:pt x="12" y="169"/>
                  </a:lnTo>
                  <a:lnTo>
                    <a:pt x="19" y="183"/>
                  </a:lnTo>
                  <a:lnTo>
                    <a:pt x="19" y="183"/>
                  </a:lnTo>
                  <a:lnTo>
                    <a:pt x="37" y="209"/>
                  </a:lnTo>
                  <a:lnTo>
                    <a:pt x="57" y="236"/>
                  </a:lnTo>
                  <a:lnTo>
                    <a:pt x="69" y="249"/>
                  </a:lnTo>
                  <a:lnTo>
                    <a:pt x="81" y="261"/>
                  </a:lnTo>
                  <a:lnTo>
                    <a:pt x="94" y="272"/>
                  </a:lnTo>
                  <a:lnTo>
                    <a:pt x="108" y="281"/>
                  </a:lnTo>
                  <a:lnTo>
                    <a:pt x="108" y="281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83" name="Freeform 103"/>
            <p:cNvSpPr>
              <a:spLocks/>
            </p:cNvSpPr>
            <p:nvPr userDrawn="1"/>
          </p:nvSpPr>
          <p:spPr bwMode="auto">
            <a:xfrm>
              <a:off x="5190" y="2337"/>
              <a:ext cx="249" cy="207"/>
            </a:xfrm>
            <a:custGeom>
              <a:avLst/>
              <a:gdLst/>
              <a:ahLst/>
              <a:cxnLst>
                <a:cxn ang="0">
                  <a:pos x="247" y="44"/>
                </a:cxn>
                <a:cxn ang="0">
                  <a:pos x="249" y="28"/>
                </a:cxn>
                <a:cxn ang="0">
                  <a:pos x="247" y="22"/>
                </a:cxn>
                <a:cxn ang="0">
                  <a:pos x="242" y="19"/>
                </a:cxn>
                <a:cxn ang="0">
                  <a:pos x="212" y="26"/>
                </a:cxn>
                <a:cxn ang="0">
                  <a:pos x="181" y="30"/>
                </a:cxn>
                <a:cxn ang="0">
                  <a:pos x="145" y="28"/>
                </a:cxn>
                <a:cxn ang="0">
                  <a:pos x="75" y="21"/>
                </a:cxn>
                <a:cxn ang="0">
                  <a:pos x="41" y="13"/>
                </a:cxn>
                <a:cxn ang="0">
                  <a:pos x="36" y="8"/>
                </a:cxn>
                <a:cxn ang="0">
                  <a:pos x="29" y="1"/>
                </a:cxn>
                <a:cxn ang="0">
                  <a:pos x="21" y="0"/>
                </a:cxn>
                <a:cxn ang="0">
                  <a:pos x="17" y="1"/>
                </a:cxn>
                <a:cxn ang="0">
                  <a:pos x="13" y="17"/>
                </a:cxn>
                <a:cxn ang="0">
                  <a:pos x="12" y="33"/>
                </a:cxn>
                <a:cxn ang="0">
                  <a:pos x="20" y="42"/>
                </a:cxn>
                <a:cxn ang="0">
                  <a:pos x="30" y="42"/>
                </a:cxn>
                <a:cxn ang="0">
                  <a:pos x="48" y="39"/>
                </a:cxn>
                <a:cxn ang="0">
                  <a:pos x="53" y="37"/>
                </a:cxn>
                <a:cxn ang="0">
                  <a:pos x="98" y="42"/>
                </a:cxn>
                <a:cxn ang="0">
                  <a:pos x="117" y="48"/>
                </a:cxn>
                <a:cxn ang="0">
                  <a:pos x="135" y="56"/>
                </a:cxn>
                <a:cxn ang="0">
                  <a:pos x="118" y="67"/>
                </a:cxn>
                <a:cxn ang="0">
                  <a:pos x="62" y="96"/>
                </a:cxn>
                <a:cxn ang="0">
                  <a:pos x="53" y="101"/>
                </a:cxn>
                <a:cxn ang="0">
                  <a:pos x="21" y="113"/>
                </a:cxn>
                <a:cxn ang="0">
                  <a:pos x="8" y="120"/>
                </a:cxn>
                <a:cxn ang="0">
                  <a:pos x="2" y="128"/>
                </a:cxn>
                <a:cxn ang="0">
                  <a:pos x="0" y="140"/>
                </a:cxn>
                <a:cxn ang="0">
                  <a:pos x="0" y="146"/>
                </a:cxn>
                <a:cxn ang="0">
                  <a:pos x="4" y="154"/>
                </a:cxn>
                <a:cxn ang="0">
                  <a:pos x="13" y="156"/>
                </a:cxn>
                <a:cxn ang="0">
                  <a:pos x="29" y="158"/>
                </a:cxn>
                <a:cxn ang="0">
                  <a:pos x="32" y="159"/>
                </a:cxn>
                <a:cxn ang="0">
                  <a:pos x="82" y="164"/>
                </a:cxn>
                <a:cxn ang="0">
                  <a:pos x="130" y="175"/>
                </a:cxn>
                <a:cxn ang="0">
                  <a:pos x="197" y="200"/>
                </a:cxn>
                <a:cxn ang="0">
                  <a:pos x="219" y="206"/>
                </a:cxn>
                <a:cxn ang="0">
                  <a:pos x="226" y="207"/>
                </a:cxn>
                <a:cxn ang="0">
                  <a:pos x="229" y="205"/>
                </a:cxn>
                <a:cxn ang="0">
                  <a:pos x="236" y="196"/>
                </a:cxn>
                <a:cxn ang="0">
                  <a:pos x="235" y="188"/>
                </a:cxn>
                <a:cxn ang="0">
                  <a:pos x="232" y="177"/>
                </a:cxn>
                <a:cxn ang="0">
                  <a:pos x="227" y="172"/>
                </a:cxn>
                <a:cxn ang="0">
                  <a:pos x="222" y="170"/>
                </a:cxn>
                <a:cxn ang="0">
                  <a:pos x="190" y="168"/>
                </a:cxn>
                <a:cxn ang="0">
                  <a:pos x="159" y="160"/>
                </a:cxn>
                <a:cxn ang="0">
                  <a:pos x="99" y="142"/>
                </a:cxn>
                <a:cxn ang="0">
                  <a:pos x="153" y="114"/>
                </a:cxn>
                <a:cxn ang="0">
                  <a:pos x="206" y="87"/>
                </a:cxn>
                <a:cxn ang="0">
                  <a:pos x="227" y="76"/>
                </a:cxn>
                <a:cxn ang="0">
                  <a:pos x="238" y="65"/>
                </a:cxn>
                <a:cxn ang="0">
                  <a:pos x="245" y="51"/>
                </a:cxn>
                <a:cxn ang="0">
                  <a:pos x="247" y="44"/>
                </a:cxn>
              </a:cxnLst>
              <a:rect l="0" t="0" r="r" b="b"/>
              <a:pathLst>
                <a:path w="249" h="207">
                  <a:moveTo>
                    <a:pt x="247" y="44"/>
                  </a:moveTo>
                  <a:lnTo>
                    <a:pt x="247" y="44"/>
                  </a:lnTo>
                  <a:lnTo>
                    <a:pt x="247" y="36"/>
                  </a:lnTo>
                  <a:lnTo>
                    <a:pt x="249" y="28"/>
                  </a:lnTo>
                  <a:lnTo>
                    <a:pt x="249" y="26"/>
                  </a:lnTo>
                  <a:lnTo>
                    <a:pt x="247" y="22"/>
                  </a:lnTo>
                  <a:lnTo>
                    <a:pt x="245" y="21"/>
                  </a:lnTo>
                  <a:lnTo>
                    <a:pt x="242" y="19"/>
                  </a:lnTo>
                  <a:lnTo>
                    <a:pt x="242" y="19"/>
                  </a:lnTo>
                  <a:lnTo>
                    <a:pt x="212" y="26"/>
                  </a:lnTo>
                  <a:lnTo>
                    <a:pt x="196" y="28"/>
                  </a:lnTo>
                  <a:lnTo>
                    <a:pt x="181" y="30"/>
                  </a:lnTo>
                  <a:lnTo>
                    <a:pt x="181" y="30"/>
                  </a:lnTo>
                  <a:lnTo>
                    <a:pt x="145" y="28"/>
                  </a:lnTo>
                  <a:lnTo>
                    <a:pt x="109" y="26"/>
                  </a:lnTo>
                  <a:lnTo>
                    <a:pt x="75" y="21"/>
                  </a:lnTo>
                  <a:lnTo>
                    <a:pt x="58" y="17"/>
                  </a:lnTo>
                  <a:lnTo>
                    <a:pt x="41" y="13"/>
                  </a:lnTo>
                  <a:lnTo>
                    <a:pt x="41" y="13"/>
                  </a:lnTo>
                  <a:lnTo>
                    <a:pt x="36" y="8"/>
                  </a:lnTo>
                  <a:lnTo>
                    <a:pt x="31" y="4"/>
                  </a:lnTo>
                  <a:lnTo>
                    <a:pt x="29" y="1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4" y="8"/>
                  </a:lnTo>
                  <a:lnTo>
                    <a:pt x="13" y="17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6" y="40"/>
                  </a:lnTo>
                  <a:lnTo>
                    <a:pt x="20" y="42"/>
                  </a:lnTo>
                  <a:lnTo>
                    <a:pt x="25" y="44"/>
                  </a:lnTo>
                  <a:lnTo>
                    <a:pt x="30" y="42"/>
                  </a:lnTo>
                  <a:lnTo>
                    <a:pt x="41" y="40"/>
                  </a:lnTo>
                  <a:lnTo>
                    <a:pt x="48" y="39"/>
                  </a:lnTo>
                  <a:lnTo>
                    <a:pt x="53" y="37"/>
                  </a:lnTo>
                  <a:lnTo>
                    <a:pt x="53" y="37"/>
                  </a:lnTo>
                  <a:lnTo>
                    <a:pt x="76" y="40"/>
                  </a:lnTo>
                  <a:lnTo>
                    <a:pt x="98" y="42"/>
                  </a:lnTo>
                  <a:lnTo>
                    <a:pt x="108" y="45"/>
                  </a:lnTo>
                  <a:lnTo>
                    <a:pt x="117" y="48"/>
                  </a:lnTo>
                  <a:lnTo>
                    <a:pt x="127" y="51"/>
                  </a:lnTo>
                  <a:lnTo>
                    <a:pt x="135" y="56"/>
                  </a:lnTo>
                  <a:lnTo>
                    <a:pt x="135" y="56"/>
                  </a:lnTo>
                  <a:lnTo>
                    <a:pt x="118" y="67"/>
                  </a:lnTo>
                  <a:lnTo>
                    <a:pt x="99" y="77"/>
                  </a:lnTo>
                  <a:lnTo>
                    <a:pt x="62" y="96"/>
                  </a:lnTo>
                  <a:lnTo>
                    <a:pt x="62" y="96"/>
                  </a:lnTo>
                  <a:lnTo>
                    <a:pt x="53" y="101"/>
                  </a:lnTo>
                  <a:lnTo>
                    <a:pt x="43" y="105"/>
                  </a:lnTo>
                  <a:lnTo>
                    <a:pt x="21" y="113"/>
                  </a:lnTo>
                  <a:lnTo>
                    <a:pt x="12" y="118"/>
                  </a:lnTo>
                  <a:lnTo>
                    <a:pt x="8" y="120"/>
                  </a:lnTo>
                  <a:lnTo>
                    <a:pt x="4" y="124"/>
                  </a:lnTo>
                  <a:lnTo>
                    <a:pt x="2" y="128"/>
                  </a:lnTo>
                  <a:lnTo>
                    <a:pt x="0" y="133"/>
                  </a:lnTo>
                  <a:lnTo>
                    <a:pt x="0" y="140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2" y="151"/>
                  </a:lnTo>
                  <a:lnTo>
                    <a:pt x="4" y="154"/>
                  </a:lnTo>
                  <a:lnTo>
                    <a:pt x="8" y="156"/>
                  </a:lnTo>
                  <a:lnTo>
                    <a:pt x="13" y="156"/>
                  </a:lnTo>
                  <a:lnTo>
                    <a:pt x="23" y="158"/>
                  </a:lnTo>
                  <a:lnTo>
                    <a:pt x="29" y="158"/>
                  </a:lnTo>
                  <a:lnTo>
                    <a:pt x="32" y="159"/>
                  </a:lnTo>
                  <a:lnTo>
                    <a:pt x="32" y="159"/>
                  </a:lnTo>
                  <a:lnTo>
                    <a:pt x="58" y="160"/>
                  </a:lnTo>
                  <a:lnTo>
                    <a:pt x="82" y="164"/>
                  </a:lnTo>
                  <a:lnTo>
                    <a:pt x="107" y="169"/>
                  </a:lnTo>
                  <a:lnTo>
                    <a:pt x="130" y="175"/>
                  </a:lnTo>
                  <a:lnTo>
                    <a:pt x="174" y="192"/>
                  </a:lnTo>
                  <a:lnTo>
                    <a:pt x="197" y="200"/>
                  </a:lnTo>
                  <a:lnTo>
                    <a:pt x="219" y="206"/>
                  </a:lnTo>
                  <a:lnTo>
                    <a:pt x="219" y="206"/>
                  </a:lnTo>
                  <a:lnTo>
                    <a:pt x="223" y="207"/>
                  </a:lnTo>
                  <a:lnTo>
                    <a:pt x="226" y="207"/>
                  </a:lnTo>
                  <a:lnTo>
                    <a:pt x="228" y="207"/>
                  </a:lnTo>
                  <a:lnTo>
                    <a:pt x="229" y="205"/>
                  </a:lnTo>
                  <a:lnTo>
                    <a:pt x="233" y="200"/>
                  </a:lnTo>
                  <a:lnTo>
                    <a:pt x="236" y="196"/>
                  </a:lnTo>
                  <a:lnTo>
                    <a:pt x="236" y="196"/>
                  </a:lnTo>
                  <a:lnTo>
                    <a:pt x="235" y="188"/>
                  </a:lnTo>
                  <a:lnTo>
                    <a:pt x="233" y="179"/>
                  </a:lnTo>
                  <a:lnTo>
                    <a:pt x="232" y="177"/>
                  </a:lnTo>
                  <a:lnTo>
                    <a:pt x="229" y="173"/>
                  </a:lnTo>
                  <a:lnTo>
                    <a:pt x="227" y="172"/>
                  </a:lnTo>
                  <a:lnTo>
                    <a:pt x="222" y="170"/>
                  </a:lnTo>
                  <a:lnTo>
                    <a:pt x="222" y="170"/>
                  </a:lnTo>
                  <a:lnTo>
                    <a:pt x="205" y="169"/>
                  </a:lnTo>
                  <a:lnTo>
                    <a:pt x="190" y="168"/>
                  </a:lnTo>
                  <a:lnTo>
                    <a:pt x="174" y="164"/>
                  </a:lnTo>
                  <a:lnTo>
                    <a:pt x="159" y="160"/>
                  </a:lnTo>
                  <a:lnTo>
                    <a:pt x="130" y="151"/>
                  </a:lnTo>
                  <a:lnTo>
                    <a:pt x="99" y="142"/>
                  </a:lnTo>
                  <a:lnTo>
                    <a:pt x="99" y="142"/>
                  </a:lnTo>
                  <a:lnTo>
                    <a:pt x="153" y="114"/>
                  </a:lnTo>
                  <a:lnTo>
                    <a:pt x="206" y="87"/>
                  </a:lnTo>
                  <a:lnTo>
                    <a:pt x="206" y="87"/>
                  </a:lnTo>
                  <a:lnTo>
                    <a:pt x="220" y="79"/>
                  </a:lnTo>
                  <a:lnTo>
                    <a:pt x="227" y="76"/>
                  </a:lnTo>
                  <a:lnTo>
                    <a:pt x="233" y="71"/>
                  </a:lnTo>
                  <a:lnTo>
                    <a:pt x="238" y="65"/>
                  </a:lnTo>
                  <a:lnTo>
                    <a:pt x="242" y="59"/>
                  </a:lnTo>
                  <a:lnTo>
                    <a:pt x="245" y="51"/>
                  </a:lnTo>
                  <a:lnTo>
                    <a:pt x="247" y="44"/>
                  </a:lnTo>
                  <a:lnTo>
                    <a:pt x="247" y="44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84" name="Freeform 104"/>
            <p:cNvSpPr>
              <a:spLocks/>
            </p:cNvSpPr>
            <p:nvPr userDrawn="1"/>
          </p:nvSpPr>
          <p:spPr bwMode="auto">
            <a:xfrm>
              <a:off x="4917" y="2451"/>
              <a:ext cx="48" cy="4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3"/>
                </a:cxn>
                <a:cxn ang="0">
                  <a:pos x="5" y="5"/>
                </a:cxn>
                <a:cxn ang="0">
                  <a:pos x="2" y="9"/>
                </a:cxn>
                <a:cxn ang="0">
                  <a:pos x="0" y="13"/>
                </a:cxn>
                <a:cxn ang="0">
                  <a:pos x="0" y="18"/>
                </a:cxn>
                <a:cxn ang="0">
                  <a:pos x="0" y="29"/>
                </a:cxn>
                <a:cxn ang="0">
                  <a:pos x="1" y="41"/>
                </a:cxn>
                <a:cxn ang="0">
                  <a:pos x="1" y="41"/>
                </a:cxn>
                <a:cxn ang="0">
                  <a:pos x="5" y="44"/>
                </a:cxn>
                <a:cxn ang="0">
                  <a:pos x="9" y="46"/>
                </a:cxn>
                <a:cxn ang="0">
                  <a:pos x="12" y="47"/>
                </a:cxn>
                <a:cxn ang="0">
                  <a:pos x="18" y="47"/>
                </a:cxn>
                <a:cxn ang="0">
                  <a:pos x="26" y="46"/>
                </a:cxn>
                <a:cxn ang="0">
                  <a:pos x="34" y="45"/>
                </a:cxn>
                <a:cxn ang="0">
                  <a:pos x="34" y="45"/>
                </a:cxn>
                <a:cxn ang="0">
                  <a:pos x="41" y="41"/>
                </a:cxn>
                <a:cxn ang="0">
                  <a:pos x="46" y="37"/>
                </a:cxn>
                <a:cxn ang="0">
                  <a:pos x="47" y="33"/>
                </a:cxn>
                <a:cxn ang="0">
                  <a:pos x="48" y="31"/>
                </a:cxn>
                <a:cxn ang="0">
                  <a:pos x="48" y="27"/>
                </a:cxn>
                <a:cxn ang="0">
                  <a:pos x="47" y="23"/>
                </a:cxn>
                <a:cxn ang="0">
                  <a:pos x="47" y="23"/>
                </a:cxn>
                <a:cxn ang="0">
                  <a:pos x="46" y="17"/>
                </a:cxn>
                <a:cxn ang="0">
                  <a:pos x="43" y="12"/>
                </a:cxn>
                <a:cxn ang="0">
                  <a:pos x="39" y="8"/>
                </a:cxn>
                <a:cxn ang="0">
                  <a:pos x="35" y="4"/>
                </a:cxn>
                <a:cxn ang="0">
                  <a:pos x="29" y="1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48" h="47">
                  <a:moveTo>
                    <a:pt x="10" y="3"/>
                  </a:moveTo>
                  <a:lnTo>
                    <a:pt x="10" y="3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0" y="29"/>
                  </a:lnTo>
                  <a:lnTo>
                    <a:pt x="1" y="41"/>
                  </a:lnTo>
                  <a:lnTo>
                    <a:pt x="1" y="41"/>
                  </a:lnTo>
                  <a:lnTo>
                    <a:pt x="5" y="44"/>
                  </a:lnTo>
                  <a:lnTo>
                    <a:pt x="9" y="46"/>
                  </a:lnTo>
                  <a:lnTo>
                    <a:pt x="12" y="47"/>
                  </a:lnTo>
                  <a:lnTo>
                    <a:pt x="18" y="47"/>
                  </a:lnTo>
                  <a:lnTo>
                    <a:pt x="26" y="46"/>
                  </a:lnTo>
                  <a:lnTo>
                    <a:pt x="34" y="45"/>
                  </a:lnTo>
                  <a:lnTo>
                    <a:pt x="34" y="45"/>
                  </a:lnTo>
                  <a:lnTo>
                    <a:pt x="41" y="41"/>
                  </a:lnTo>
                  <a:lnTo>
                    <a:pt x="46" y="37"/>
                  </a:lnTo>
                  <a:lnTo>
                    <a:pt x="47" y="33"/>
                  </a:lnTo>
                  <a:lnTo>
                    <a:pt x="48" y="31"/>
                  </a:lnTo>
                  <a:lnTo>
                    <a:pt x="48" y="27"/>
                  </a:lnTo>
                  <a:lnTo>
                    <a:pt x="47" y="23"/>
                  </a:lnTo>
                  <a:lnTo>
                    <a:pt x="47" y="23"/>
                  </a:lnTo>
                  <a:lnTo>
                    <a:pt x="46" y="17"/>
                  </a:lnTo>
                  <a:lnTo>
                    <a:pt x="43" y="12"/>
                  </a:lnTo>
                  <a:lnTo>
                    <a:pt x="39" y="8"/>
                  </a:lnTo>
                  <a:lnTo>
                    <a:pt x="35" y="4"/>
                  </a:lnTo>
                  <a:lnTo>
                    <a:pt x="29" y="1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85" name="Freeform 105"/>
            <p:cNvSpPr>
              <a:spLocks/>
            </p:cNvSpPr>
            <p:nvPr userDrawn="1"/>
          </p:nvSpPr>
          <p:spPr bwMode="auto">
            <a:xfrm>
              <a:off x="4799" y="2455"/>
              <a:ext cx="46" cy="4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0"/>
                </a:cxn>
                <a:cxn ang="0">
                  <a:pos x="9" y="2"/>
                </a:cxn>
                <a:cxn ang="0">
                  <a:pos x="5" y="6"/>
                </a:cxn>
                <a:cxn ang="0">
                  <a:pos x="2" y="10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0" y="29"/>
                </a:cxn>
                <a:cxn ang="0">
                  <a:pos x="1" y="32"/>
                </a:cxn>
                <a:cxn ang="0">
                  <a:pos x="2" y="36"/>
                </a:cxn>
                <a:cxn ang="0">
                  <a:pos x="5" y="38"/>
                </a:cxn>
                <a:cxn ang="0">
                  <a:pos x="9" y="40"/>
                </a:cxn>
                <a:cxn ang="0">
                  <a:pos x="9" y="40"/>
                </a:cxn>
                <a:cxn ang="0">
                  <a:pos x="17" y="41"/>
                </a:cxn>
                <a:cxn ang="0">
                  <a:pos x="26" y="41"/>
                </a:cxn>
                <a:cxn ang="0">
                  <a:pos x="33" y="37"/>
                </a:cxn>
                <a:cxn ang="0">
                  <a:pos x="41" y="33"/>
                </a:cxn>
                <a:cxn ang="0">
                  <a:pos x="41" y="33"/>
                </a:cxn>
                <a:cxn ang="0">
                  <a:pos x="43" y="31"/>
                </a:cxn>
                <a:cxn ang="0">
                  <a:pos x="45" y="28"/>
                </a:cxn>
                <a:cxn ang="0">
                  <a:pos x="46" y="23"/>
                </a:cxn>
                <a:cxn ang="0">
                  <a:pos x="46" y="16"/>
                </a:cxn>
                <a:cxn ang="0">
                  <a:pos x="45" y="10"/>
                </a:cxn>
                <a:cxn ang="0">
                  <a:pos x="45" y="10"/>
                </a:cxn>
                <a:cxn ang="0">
                  <a:pos x="42" y="8"/>
                </a:cxn>
                <a:cxn ang="0">
                  <a:pos x="40" y="5"/>
                </a:cxn>
                <a:cxn ang="0">
                  <a:pos x="36" y="2"/>
                </a:cxn>
                <a:cxn ang="0">
                  <a:pos x="32" y="1"/>
                </a:cxn>
                <a:cxn ang="0">
                  <a:pos x="23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46" h="41">
                  <a:moveTo>
                    <a:pt x="14" y="0"/>
                  </a:moveTo>
                  <a:lnTo>
                    <a:pt x="14" y="0"/>
                  </a:lnTo>
                  <a:lnTo>
                    <a:pt x="9" y="2"/>
                  </a:lnTo>
                  <a:lnTo>
                    <a:pt x="5" y="6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29"/>
                  </a:lnTo>
                  <a:lnTo>
                    <a:pt x="1" y="32"/>
                  </a:lnTo>
                  <a:lnTo>
                    <a:pt x="2" y="36"/>
                  </a:lnTo>
                  <a:lnTo>
                    <a:pt x="5" y="38"/>
                  </a:lnTo>
                  <a:lnTo>
                    <a:pt x="9" y="40"/>
                  </a:lnTo>
                  <a:lnTo>
                    <a:pt x="9" y="40"/>
                  </a:lnTo>
                  <a:lnTo>
                    <a:pt x="17" y="41"/>
                  </a:lnTo>
                  <a:lnTo>
                    <a:pt x="26" y="41"/>
                  </a:lnTo>
                  <a:lnTo>
                    <a:pt x="33" y="37"/>
                  </a:lnTo>
                  <a:lnTo>
                    <a:pt x="41" y="33"/>
                  </a:lnTo>
                  <a:lnTo>
                    <a:pt x="41" y="33"/>
                  </a:lnTo>
                  <a:lnTo>
                    <a:pt x="43" y="31"/>
                  </a:lnTo>
                  <a:lnTo>
                    <a:pt x="45" y="28"/>
                  </a:lnTo>
                  <a:lnTo>
                    <a:pt x="46" y="23"/>
                  </a:lnTo>
                  <a:lnTo>
                    <a:pt x="46" y="16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42" y="8"/>
                  </a:lnTo>
                  <a:lnTo>
                    <a:pt x="40" y="5"/>
                  </a:lnTo>
                  <a:lnTo>
                    <a:pt x="36" y="2"/>
                  </a:lnTo>
                  <a:lnTo>
                    <a:pt x="32" y="1"/>
                  </a:lnTo>
                  <a:lnTo>
                    <a:pt x="23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86" name="Freeform 106"/>
            <p:cNvSpPr>
              <a:spLocks/>
            </p:cNvSpPr>
            <p:nvPr userDrawn="1"/>
          </p:nvSpPr>
          <p:spPr bwMode="auto">
            <a:xfrm>
              <a:off x="1318" y="2501"/>
              <a:ext cx="161" cy="262"/>
            </a:xfrm>
            <a:custGeom>
              <a:avLst/>
              <a:gdLst/>
              <a:ahLst/>
              <a:cxnLst>
                <a:cxn ang="0">
                  <a:pos x="101" y="234"/>
                </a:cxn>
                <a:cxn ang="0">
                  <a:pos x="101" y="234"/>
                </a:cxn>
                <a:cxn ang="0">
                  <a:pos x="108" y="238"/>
                </a:cxn>
                <a:cxn ang="0">
                  <a:pos x="115" y="243"/>
                </a:cxn>
                <a:cxn ang="0">
                  <a:pos x="129" y="254"/>
                </a:cxn>
                <a:cxn ang="0">
                  <a:pos x="135" y="260"/>
                </a:cxn>
                <a:cxn ang="0">
                  <a:pos x="143" y="262"/>
                </a:cxn>
                <a:cxn ang="0">
                  <a:pos x="147" y="262"/>
                </a:cxn>
                <a:cxn ang="0">
                  <a:pos x="151" y="261"/>
                </a:cxn>
                <a:cxn ang="0">
                  <a:pos x="156" y="258"/>
                </a:cxn>
                <a:cxn ang="0">
                  <a:pos x="160" y="256"/>
                </a:cxn>
                <a:cxn ang="0">
                  <a:pos x="160" y="256"/>
                </a:cxn>
                <a:cxn ang="0">
                  <a:pos x="161" y="248"/>
                </a:cxn>
                <a:cxn ang="0">
                  <a:pos x="160" y="240"/>
                </a:cxn>
                <a:cxn ang="0">
                  <a:pos x="156" y="224"/>
                </a:cxn>
                <a:cxn ang="0">
                  <a:pos x="156" y="224"/>
                </a:cxn>
                <a:cxn ang="0">
                  <a:pos x="149" y="202"/>
                </a:cxn>
                <a:cxn ang="0">
                  <a:pos x="143" y="180"/>
                </a:cxn>
                <a:cxn ang="0">
                  <a:pos x="135" y="157"/>
                </a:cxn>
                <a:cxn ang="0">
                  <a:pos x="129" y="134"/>
                </a:cxn>
                <a:cxn ang="0">
                  <a:pos x="129" y="134"/>
                </a:cxn>
                <a:cxn ang="0">
                  <a:pos x="126" y="125"/>
                </a:cxn>
                <a:cxn ang="0">
                  <a:pos x="124" y="115"/>
                </a:cxn>
                <a:cxn ang="0">
                  <a:pos x="120" y="107"/>
                </a:cxn>
                <a:cxn ang="0">
                  <a:pos x="116" y="100"/>
                </a:cxn>
                <a:cxn ang="0">
                  <a:pos x="105" y="86"/>
                </a:cxn>
                <a:cxn ang="0">
                  <a:pos x="92" y="73"/>
                </a:cxn>
                <a:cxn ang="0">
                  <a:pos x="64" y="50"/>
                </a:cxn>
                <a:cxn ang="0">
                  <a:pos x="51" y="38"/>
                </a:cxn>
                <a:cxn ang="0">
                  <a:pos x="38" y="26"/>
                </a:cxn>
                <a:cxn ang="0">
                  <a:pos x="38" y="26"/>
                </a:cxn>
                <a:cxn ang="0">
                  <a:pos x="24" y="10"/>
                </a:cxn>
                <a:cxn ang="0">
                  <a:pos x="20" y="6"/>
                </a:cxn>
                <a:cxn ang="0">
                  <a:pos x="16" y="4"/>
                </a:cxn>
                <a:cxn ang="0">
                  <a:pos x="11" y="1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3" y="1"/>
                </a:cxn>
                <a:cxn ang="0">
                  <a:pos x="1" y="4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5" y="51"/>
                </a:cxn>
                <a:cxn ang="0">
                  <a:pos x="11" y="92"/>
                </a:cxn>
                <a:cxn ang="0">
                  <a:pos x="20" y="132"/>
                </a:cxn>
                <a:cxn ang="0">
                  <a:pos x="26" y="151"/>
                </a:cxn>
                <a:cxn ang="0">
                  <a:pos x="33" y="170"/>
                </a:cxn>
                <a:cxn ang="0">
                  <a:pos x="33" y="170"/>
                </a:cxn>
                <a:cxn ang="0">
                  <a:pos x="39" y="179"/>
                </a:cxn>
                <a:cxn ang="0">
                  <a:pos x="47" y="188"/>
                </a:cxn>
                <a:cxn ang="0">
                  <a:pos x="65" y="205"/>
                </a:cxn>
                <a:cxn ang="0">
                  <a:pos x="83" y="220"/>
                </a:cxn>
                <a:cxn ang="0">
                  <a:pos x="101" y="234"/>
                </a:cxn>
                <a:cxn ang="0">
                  <a:pos x="101" y="234"/>
                </a:cxn>
              </a:cxnLst>
              <a:rect l="0" t="0" r="r" b="b"/>
              <a:pathLst>
                <a:path w="161" h="262">
                  <a:moveTo>
                    <a:pt x="101" y="234"/>
                  </a:moveTo>
                  <a:lnTo>
                    <a:pt x="101" y="234"/>
                  </a:lnTo>
                  <a:lnTo>
                    <a:pt x="108" y="238"/>
                  </a:lnTo>
                  <a:lnTo>
                    <a:pt x="115" y="243"/>
                  </a:lnTo>
                  <a:lnTo>
                    <a:pt x="129" y="254"/>
                  </a:lnTo>
                  <a:lnTo>
                    <a:pt x="135" y="260"/>
                  </a:lnTo>
                  <a:lnTo>
                    <a:pt x="143" y="262"/>
                  </a:lnTo>
                  <a:lnTo>
                    <a:pt x="147" y="262"/>
                  </a:lnTo>
                  <a:lnTo>
                    <a:pt x="151" y="261"/>
                  </a:lnTo>
                  <a:lnTo>
                    <a:pt x="156" y="258"/>
                  </a:lnTo>
                  <a:lnTo>
                    <a:pt x="160" y="256"/>
                  </a:lnTo>
                  <a:lnTo>
                    <a:pt x="160" y="256"/>
                  </a:lnTo>
                  <a:lnTo>
                    <a:pt x="161" y="248"/>
                  </a:lnTo>
                  <a:lnTo>
                    <a:pt x="160" y="240"/>
                  </a:lnTo>
                  <a:lnTo>
                    <a:pt x="156" y="224"/>
                  </a:lnTo>
                  <a:lnTo>
                    <a:pt x="156" y="224"/>
                  </a:lnTo>
                  <a:lnTo>
                    <a:pt x="149" y="202"/>
                  </a:lnTo>
                  <a:lnTo>
                    <a:pt x="143" y="180"/>
                  </a:lnTo>
                  <a:lnTo>
                    <a:pt x="135" y="157"/>
                  </a:lnTo>
                  <a:lnTo>
                    <a:pt x="129" y="134"/>
                  </a:lnTo>
                  <a:lnTo>
                    <a:pt x="129" y="134"/>
                  </a:lnTo>
                  <a:lnTo>
                    <a:pt x="126" y="125"/>
                  </a:lnTo>
                  <a:lnTo>
                    <a:pt x="124" y="115"/>
                  </a:lnTo>
                  <a:lnTo>
                    <a:pt x="120" y="107"/>
                  </a:lnTo>
                  <a:lnTo>
                    <a:pt x="116" y="100"/>
                  </a:lnTo>
                  <a:lnTo>
                    <a:pt x="105" y="86"/>
                  </a:lnTo>
                  <a:lnTo>
                    <a:pt x="92" y="73"/>
                  </a:lnTo>
                  <a:lnTo>
                    <a:pt x="64" y="50"/>
                  </a:lnTo>
                  <a:lnTo>
                    <a:pt x="51" y="38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24" y="10"/>
                  </a:lnTo>
                  <a:lnTo>
                    <a:pt x="20" y="6"/>
                  </a:lnTo>
                  <a:lnTo>
                    <a:pt x="16" y="4"/>
                  </a:lnTo>
                  <a:lnTo>
                    <a:pt x="11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51"/>
                  </a:lnTo>
                  <a:lnTo>
                    <a:pt x="11" y="92"/>
                  </a:lnTo>
                  <a:lnTo>
                    <a:pt x="20" y="132"/>
                  </a:lnTo>
                  <a:lnTo>
                    <a:pt x="26" y="151"/>
                  </a:lnTo>
                  <a:lnTo>
                    <a:pt x="33" y="170"/>
                  </a:lnTo>
                  <a:lnTo>
                    <a:pt x="33" y="170"/>
                  </a:lnTo>
                  <a:lnTo>
                    <a:pt x="39" y="179"/>
                  </a:lnTo>
                  <a:lnTo>
                    <a:pt x="47" y="188"/>
                  </a:lnTo>
                  <a:lnTo>
                    <a:pt x="65" y="205"/>
                  </a:lnTo>
                  <a:lnTo>
                    <a:pt x="83" y="220"/>
                  </a:lnTo>
                  <a:lnTo>
                    <a:pt x="101" y="234"/>
                  </a:lnTo>
                  <a:lnTo>
                    <a:pt x="101" y="234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87" name="Freeform 107"/>
            <p:cNvSpPr>
              <a:spLocks/>
            </p:cNvSpPr>
            <p:nvPr userDrawn="1"/>
          </p:nvSpPr>
          <p:spPr bwMode="auto">
            <a:xfrm>
              <a:off x="1486" y="2505"/>
              <a:ext cx="242" cy="130"/>
            </a:xfrm>
            <a:custGeom>
              <a:avLst/>
              <a:gdLst/>
              <a:ahLst/>
              <a:cxnLst>
                <a:cxn ang="0">
                  <a:pos x="26" y="128"/>
                </a:cxn>
                <a:cxn ang="0">
                  <a:pos x="26" y="128"/>
                </a:cxn>
                <a:cxn ang="0">
                  <a:pos x="30" y="124"/>
                </a:cxn>
                <a:cxn ang="0">
                  <a:pos x="34" y="120"/>
                </a:cxn>
                <a:cxn ang="0">
                  <a:pos x="43" y="115"/>
                </a:cxn>
                <a:cxn ang="0">
                  <a:pos x="53" y="110"/>
                </a:cxn>
                <a:cxn ang="0">
                  <a:pos x="61" y="105"/>
                </a:cxn>
                <a:cxn ang="0">
                  <a:pos x="61" y="105"/>
                </a:cxn>
                <a:cxn ang="0">
                  <a:pos x="94" y="96"/>
                </a:cxn>
                <a:cxn ang="0">
                  <a:pos x="126" y="88"/>
                </a:cxn>
                <a:cxn ang="0">
                  <a:pos x="159" y="79"/>
                </a:cxn>
                <a:cxn ang="0">
                  <a:pos x="192" y="71"/>
                </a:cxn>
                <a:cxn ang="0">
                  <a:pos x="192" y="71"/>
                </a:cxn>
                <a:cxn ang="0">
                  <a:pos x="204" y="71"/>
                </a:cxn>
                <a:cxn ang="0">
                  <a:pos x="219" y="73"/>
                </a:cxn>
                <a:cxn ang="0">
                  <a:pos x="227" y="71"/>
                </a:cxn>
                <a:cxn ang="0">
                  <a:pos x="233" y="70"/>
                </a:cxn>
                <a:cxn ang="0">
                  <a:pos x="238" y="66"/>
                </a:cxn>
                <a:cxn ang="0">
                  <a:pos x="242" y="62"/>
                </a:cxn>
                <a:cxn ang="0">
                  <a:pos x="242" y="62"/>
                </a:cxn>
                <a:cxn ang="0">
                  <a:pos x="241" y="59"/>
                </a:cxn>
                <a:cxn ang="0">
                  <a:pos x="240" y="55"/>
                </a:cxn>
                <a:cxn ang="0">
                  <a:pos x="238" y="45"/>
                </a:cxn>
                <a:cxn ang="0">
                  <a:pos x="237" y="25"/>
                </a:cxn>
                <a:cxn ang="0">
                  <a:pos x="237" y="16"/>
                </a:cxn>
                <a:cxn ang="0">
                  <a:pos x="233" y="9"/>
                </a:cxn>
                <a:cxn ang="0">
                  <a:pos x="231" y="5"/>
                </a:cxn>
                <a:cxn ang="0">
                  <a:pos x="228" y="2"/>
                </a:cxn>
                <a:cxn ang="0">
                  <a:pos x="224" y="1"/>
                </a:cxn>
                <a:cxn ang="0">
                  <a:pos x="218" y="0"/>
                </a:cxn>
                <a:cxn ang="0">
                  <a:pos x="218" y="0"/>
                </a:cxn>
                <a:cxn ang="0">
                  <a:pos x="214" y="5"/>
                </a:cxn>
                <a:cxn ang="0">
                  <a:pos x="209" y="7"/>
                </a:cxn>
                <a:cxn ang="0">
                  <a:pos x="198" y="14"/>
                </a:cxn>
                <a:cxn ang="0">
                  <a:pos x="172" y="23"/>
                </a:cxn>
                <a:cxn ang="0">
                  <a:pos x="172" y="23"/>
                </a:cxn>
                <a:cxn ang="0">
                  <a:pos x="157" y="29"/>
                </a:cxn>
                <a:cxn ang="0">
                  <a:pos x="139" y="34"/>
                </a:cxn>
                <a:cxn ang="0">
                  <a:pos x="122" y="39"/>
                </a:cxn>
                <a:cxn ang="0">
                  <a:pos x="104" y="43"/>
                </a:cxn>
                <a:cxn ang="0">
                  <a:pos x="67" y="47"/>
                </a:cxn>
                <a:cxn ang="0">
                  <a:pos x="29" y="50"/>
                </a:cxn>
                <a:cxn ang="0">
                  <a:pos x="29" y="50"/>
                </a:cxn>
                <a:cxn ang="0">
                  <a:pos x="25" y="50"/>
                </a:cxn>
                <a:cxn ang="0">
                  <a:pos x="22" y="48"/>
                </a:cxn>
                <a:cxn ang="0">
                  <a:pos x="15" y="46"/>
                </a:cxn>
                <a:cxn ang="0">
                  <a:pos x="12" y="45"/>
                </a:cxn>
                <a:cxn ang="0">
                  <a:pos x="8" y="45"/>
                </a:cxn>
                <a:cxn ang="0">
                  <a:pos x="4" y="46"/>
                </a:cxn>
                <a:cxn ang="0">
                  <a:pos x="2" y="47"/>
                </a:cxn>
                <a:cxn ang="0">
                  <a:pos x="2" y="47"/>
                </a:cxn>
                <a:cxn ang="0">
                  <a:pos x="0" y="59"/>
                </a:cxn>
                <a:cxn ang="0">
                  <a:pos x="0" y="69"/>
                </a:cxn>
                <a:cxn ang="0">
                  <a:pos x="3" y="89"/>
                </a:cxn>
                <a:cxn ang="0">
                  <a:pos x="7" y="110"/>
                </a:cxn>
                <a:cxn ang="0">
                  <a:pos x="12" y="130"/>
                </a:cxn>
                <a:cxn ang="0">
                  <a:pos x="12" y="130"/>
                </a:cxn>
                <a:cxn ang="0">
                  <a:pos x="16" y="130"/>
                </a:cxn>
                <a:cxn ang="0">
                  <a:pos x="20" y="130"/>
                </a:cxn>
                <a:cxn ang="0">
                  <a:pos x="22" y="129"/>
                </a:cxn>
                <a:cxn ang="0">
                  <a:pos x="26" y="128"/>
                </a:cxn>
                <a:cxn ang="0">
                  <a:pos x="26" y="128"/>
                </a:cxn>
              </a:cxnLst>
              <a:rect l="0" t="0" r="r" b="b"/>
              <a:pathLst>
                <a:path w="242" h="130">
                  <a:moveTo>
                    <a:pt x="26" y="128"/>
                  </a:moveTo>
                  <a:lnTo>
                    <a:pt x="26" y="128"/>
                  </a:lnTo>
                  <a:lnTo>
                    <a:pt x="30" y="124"/>
                  </a:lnTo>
                  <a:lnTo>
                    <a:pt x="34" y="120"/>
                  </a:lnTo>
                  <a:lnTo>
                    <a:pt x="43" y="115"/>
                  </a:lnTo>
                  <a:lnTo>
                    <a:pt x="53" y="110"/>
                  </a:lnTo>
                  <a:lnTo>
                    <a:pt x="61" y="105"/>
                  </a:lnTo>
                  <a:lnTo>
                    <a:pt x="61" y="105"/>
                  </a:lnTo>
                  <a:lnTo>
                    <a:pt x="94" y="96"/>
                  </a:lnTo>
                  <a:lnTo>
                    <a:pt x="126" y="88"/>
                  </a:lnTo>
                  <a:lnTo>
                    <a:pt x="159" y="79"/>
                  </a:lnTo>
                  <a:lnTo>
                    <a:pt x="192" y="71"/>
                  </a:lnTo>
                  <a:lnTo>
                    <a:pt x="192" y="71"/>
                  </a:lnTo>
                  <a:lnTo>
                    <a:pt x="204" y="71"/>
                  </a:lnTo>
                  <a:lnTo>
                    <a:pt x="219" y="73"/>
                  </a:lnTo>
                  <a:lnTo>
                    <a:pt x="227" y="71"/>
                  </a:lnTo>
                  <a:lnTo>
                    <a:pt x="233" y="70"/>
                  </a:lnTo>
                  <a:lnTo>
                    <a:pt x="238" y="66"/>
                  </a:lnTo>
                  <a:lnTo>
                    <a:pt x="242" y="62"/>
                  </a:lnTo>
                  <a:lnTo>
                    <a:pt x="242" y="62"/>
                  </a:lnTo>
                  <a:lnTo>
                    <a:pt x="241" y="59"/>
                  </a:lnTo>
                  <a:lnTo>
                    <a:pt x="240" y="55"/>
                  </a:lnTo>
                  <a:lnTo>
                    <a:pt x="238" y="45"/>
                  </a:lnTo>
                  <a:lnTo>
                    <a:pt x="237" y="25"/>
                  </a:lnTo>
                  <a:lnTo>
                    <a:pt x="237" y="16"/>
                  </a:lnTo>
                  <a:lnTo>
                    <a:pt x="233" y="9"/>
                  </a:lnTo>
                  <a:lnTo>
                    <a:pt x="231" y="5"/>
                  </a:lnTo>
                  <a:lnTo>
                    <a:pt x="228" y="2"/>
                  </a:lnTo>
                  <a:lnTo>
                    <a:pt x="224" y="1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14" y="5"/>
                  </a:lnTo>
                  <a:lnTo>
                    <a:pt x="209" y="7"/>
                  </a:lnTo>
                  <a:lnTo>
                    <a:pt x="198" y="14"/>
                  </a:lnTo>
                  <a:lnTo>
                    <a:pt x="172" y="23"/>
                  </a:lnTo>
                  <a:lnTo>
                    <a:pt x="172" y="23"/>
                  </a:lnTo>
                  <a:lnTo>
                    <a:pt x="157" y="29"/>
                  </a:lnTo>
                  <a:lnTo>
                    <a:pt x="139" y="34"/>
                  </a:lnTo>
                  <a:lnTo>
                    <a:pt x="122" y="39"/>
                  </a:lnTo>
                  <a:lnTo>
                    <a:pt x="104" y="43"/>
                  </a:lnTo>
                  <a:lnTo>
                    <a:pt x="67" y="47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5" y="50"/>
                  </a:lnTo>
                  <a:lnTo>
                    <a:pt x="22" y="48"/>
                  </a:lnTo>
                  <a:lnTo>
                    <a:pt x="15" y="46"/>
                  </a:lnTo>
                  <a:lnTo>
                    <a:pt x="12" y="45"/>
                  </a:lnTo>
                  <a:lnTo>
                    <a:pt x="8" y="45"/>
                  </a:lnTo>
                  <a:lnTo>
                    <a:pt x="4" y="46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0" y="59"/>
                  </a:lnTo>
                  <a:lnTo>
                    <a:pt x="0" y="69"/>
                  </a:lnTo>
                  <a:lnTo>
                    <a:pt x="3" y="89"/>
                  </a:lnTo>
                  <a:lnTo>
                    <a:pt x="7" y="110"/>
                  </a:lnTo>
                  <a:lnTo>
                    <a:pt x="12" y="130"/>
                  </a:lnTo>
                  <a:lnTo>
                    <a:pt x="12" y="130"/>
                  </a:lnTo>
                  <a:lnTo>
                    <a:pt x="16" y="130"/>
                  </a:lnTo>
                  <a:lnTo>
                    <a:pt x="20" y="130"/>
                  </a:lnTo>
                  <a:lnTo>
                    <a:pt x="22" y="129"/>
                  </a:lnTo>
                  <a:lnTo>
                    <a:pt x="26" y="128"/>
                  </a:lnTo>
                  <a:lnTo>
                    <a:pt x="26" y="128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88" name="Freeform 108"/>
            <p:cNvSpPr>
              <a:spLocks noEditPoints="1"/>
            </p:cNvSpPr>
            <p:nvPr userDrawn="1"/>
          </p:nvSpPr>
          <p:spPr bwMode="auto">
            <a:xfrm>
              <a:off x="5160" y="2550"/>
              <a:ext cx="244" cy="216"/>
            </a:xfrm>
            <a:custGeom>
              <a:avLst/>
              <a:gdLst/>
              <a:ahLst/>
              <a:cxnLst>
                <a:cxn ang="0">
                  <a:pos x="151" y="213"/>
                </a:cxn>
                <a:cxn ang="0">
                  <a:pos x="169" y="205"/>
                </a:cxn>
                <a:cxn ang="0">
                  <a:pos x="185" y="197"/>
                </a:cxn>
                <a:cxn ang="0">
                  <a:pos x="199" y="184"/>
                </a:cxn>
                <a:cxn ang="0">
                  <a:pos x="222" y="153"/>
                </a:cxn>
                <a:cxn ang="0">
                  <a:pos x="235" y="117"/>
                </a:cxn>
                <a:cxn ang="0">
                  <a:pos x="239" y="97"/>
                </a:cxn>
                <a:cxn ang="0">
                  <a:pos x="243" y="72"/>
                </a:cxn>
                <a:cxn ang="0">
                  <a:pos x="244" y="49"/>
                </a:cxn>
                <a:cxn ang="0">
                  <a:pos x="242" y="46"/>
                </a:cxn>
                <a:cxn ang="0">
                  <a:pos x="235" y="40"/>
                </a:cxn>
                <a:cxn ang="0">
                  <a:pos x="221" y="42"/>
                </a:cxn>
                <a:cxn ang="0">
                  <a:pos x="211" y="43"/>
                </a:cxn>
                <a:cxn ang="0">
                  <a:pos x="125" y="32"/>
                </a:cxn>
                <a:cxn ang="0">
                  <a:pos x="64" y="17"/>
                </a:cxn>
                <a:cxn ang="0">
                  <a:pos x="43" y="11"/>
                </a:cxn>
                <a:cxn ang="0">
                  <a:pos x="34" y="3"/>
                </a:cxn>
                <a:cxn ang="0">
                  <a:pos x="25" y="0"/>
                </a:cxn>
                <a:cxn ang="0">
                  <a:pos x="21" y="0"/>
                </a:cxn>
                <a:cxn ang="0">
                  <a:pos x="18" y="1"/>
                </a:cxn>
                <a:cxn ang="0">
                  <a:pos x="13" y="8"/>
                </a:cxn>
                <a:cxn ang="0">
                  <a:pos x="10" y="11"/>
                </a:cxn>
                <a:cxn ang="0">
                  <a:pos x="1" y="52"/>
                </a:cxn>
                <a:cxn ang="0">
                  <a:pos x="1" y="95"/>
                </a:cxn>
                <a:cxn ang="0">
                  <a:pos x="9" y="139"/>
                </a:cxn>
                <a:cxn ang="0">
                  <a:pos x="16" y="158"/>
                </a:cxn>
                <a:cxn ang="0">
                  <a:pos x="27" y="175"/>
                </a:cxn>
                <a:cxn ang="0">
                  <a:pos x="32" y="181"/>
                </a:cxn>
                <a:cxn ang="0">
                  <a:pos x="50" y="197"/>
                </a:cxn>
                <a:cxn ang="0">
                  <a:pos x="80" y="211"/>
                </a:cxn>
                <a:cxn ang="0">
                  <a:pos x="115" y="216"/>
                </a:cxn>
                <a:cxn ang="0">
                  <a:pos x="151" y="213"/>
                </a:cxn>
                <a:cxn ang="0">
                  <a:pos x="42" y="111"/>
                </a:cxn>
                <a:cxn ang="0">
                  <a:pos x="39" y="104"/>
                </a:cxn>
                <a:cxn ang="0">
                  <a:pos x="29" y="90"/>
                </a:cxn>
                <a:cxn ang="0">
                  <a:pos x="25" y="81"/>
                </a:cxn>
                <a:cxn ang="0">
                  <a:pos x="27" y="69"/>
                </a:cxn>
                <a:cxn ang="0">
                  <a:pos x="37" y="60"/>
                </a:cxn>
                <a:cxn ang="0">
                  <a:pos x="76" y="67"/>
                </a:cxn>
                <a:cxn ang="0">
                  <a:pos x="151" y="90"/>
                </a:cxn>
                <a:cxn ang="0">
                  <a:pos x="189" y="101"/>
                </a:cxn>
                <a:cxn ang="0">
                  <a:pos x="198" y="107"/>
                </a:cxn>
                <a:cxn ang="0">
                  <a:pos x="204" y="118"/>
                </a:cxn>
                <a:cxn ang="0">
                  <a:pos x="201" y="125"/>
                </a:cxn>
                <a:cxn ang="0">
                  <a:pos x="192" y="136"/>
                </a:cxn>
                <a:cxn ang="0">
                  <a:pos x="171" y="145"/>
                </a:cxn>
                <a:cxn ang="0">
                  <a:pos x="157" y="152"/>
                </a:cxn>
                <a:cxn ang="0">
                  <a:pos x="110" y="148"/>
                </a:cxn>
                <a:cxn ang="0">
                  <a:pos x="85" y="142"/>
                </a:cxn>
                <a:cxn ang="0">
                  <a:pos x="65" y="131"/>
                </a:cxn>
                <a:cxn ang="0">
                  <a:pos x="64" y="127"/>
                </a:cxn>
                <a:cxn ang="0">
                  <a:pos x="53" y="121"/>
                </a:cxn>
                <a:cxn ang="0">
                  <a:pos x="43" y="113"/>
                </a:cxn>
                <a:cxn ang="0">
                  <a:pos x="42" y="111"/>
                </a:cxn>
              </a:cxnLst>
              <a:rect l="0" t="0" r="r" b="b"/>
              <a:pathLst>
                <a:path w="244" h="216">
                  <a:moveTo>
                    <a:pt x="151" y="213"/>
                  </a:moveTo>
                  <a:lnTo>
                    <a:pt x="151" y="213"/>
                  </a:lnTo>
                  <a:lnTo>
                    <a:pt x="160" y="211"/>
                  </a:lnTo>
                  <a:lnTo>
                    <a:pt x="169" y="205"/>
                  </a:lnTo>
                  <a:lnTo>
                    <a:pt x="178" y="202"/>
                  </a:lnTo>
                  <a:lnTo>
                    <a:pt x="185" y="197"/>
                  </a:lnTo>
                  <a:lnTo>
                    <a:pt x="193" y="190"/>
                  </a:lnTo>
                  <a:lnTo>
                    <a:pt x="199" y="184"/>
                  </a:lnTo>
                  <a:lnTo>
                    <a:pt x="212" y="170"/>
                  </a:lnTo>
                  <a:lnTo>
                    <a:pt x="222" y="153"/>
                  </a:lnTo>
                  <a:lnTo>
                    <a:pt x="230" y="135"/>
                  </a:lnTo>
                  <a:lnTo>
                    <a:pt x="235" y="117"/>
                  </a:lnTo>
                  <a:lnTo>
                    <a:pt x="239" y="97"/>
                  </a:lnTo>
                  <a:lnTo>
                    <a:pt x="239" y="97"/>
                  </a:lnTo>
                  <a:lnTo>
                    <a:pt x="240" y="84"/>
                  </a:lnTo>
                  <a:lnTo>
                    <a:pt x="243" y="72"/>
                  </a:lnTo>
                  <a:lnTo>
                    <a:pt x="244" y="61"/>
                  </a:lnTo>
                  <a:lnTo>
                    <a:pt x="244" y="49"/>
                  </a:lnTo>
                  <a:lnTo>
                    <a:pt x="244" y="49"/>
                  </a:lnTo>
                  <a:lnTo>
                    <a:pt x="242" y="46"/>
                  </a:lnTo>
                  <a:lnTo>
                    <a:pt x="239" y="42"/>
                  </a:lnTo>
                  <a:lnTo>
                    <a:pt x="235" y="40"/>
                  </a:lnTo>
                  <a:lnTo>
                    <a:pt x="231" y="40"/>
                  </a:lnTo>
                  <a:lnTo>
                    <a:pt x="221" y="42"/>
                  </a:lnTo>
                  <a:lnTo>
                    <a:pt x="211" y="43"/>
                  </a:lnTo>
                  <a:lnTo>
                    <a:pt x="211" y="43"/>
                  </a:lnTo>
                  <a:lnTo>
                    <a:pt x="167" y="38"/>
                  </a:lnTo>
                  <a:lnTo>
                    <a:pt x="125" y="32"/>
                  </a:lnTo>
                  <a:lnTo>
                    <a:pt x="83" y="23"/>
                  </a:lnTo>
                  <a:lnTo>
                    <a:pt x="64" y="17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38" y="7"/>
                  </a:lnTo>
                  <a:lnTo>
                    <a:pt x="34" y="3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5" y="5"/>
                  </a:lnTo>
                  <a:lnTo>
                    <a:pt x="13" y="8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5" y="30"/>
                  </a:lnTo>
                  <a:lnTo>
                    <a:pt x="1" y="52"/>
                  </a:lnTo>
                  <a:lnTo>
                    <a:pt x="0" y="74"/>
                  </a:lnTo>
                  <a:lnTo>
                    <a:pt x="1" y="95"/>
                  </a:lnTo>
                  <a:lnTo>
                    <a:pt x="4" y="118"/>
                  </a:lnTo>
                  <a:lnTo>
                    <a:pt x="9" y="139"/>
                  </a:lnTo>
                  <a:lnTo>
                    <a:pt x="13" y="148"/>
                  </a:lnTo>
                  <a:lnTo>
                    <a:pt x="16" y="158"/>
                  </a:lnTo>
                  <a:lnTo>
                    <a:pt x="21" y="167"/>
                  </a:lnTo>
                  <a:lnTo>
                    <a:pt x="27" y="175"/>
                  </a:lnTo>
                  <a:lnTo>
                    <a:pt x="27" y="175"/>
                  </a:lnTo>
                  <a:lnTo>
                    <a:pt x="32" y="181"/>
                  </a:lnTo>
                  <a:lnTo>
                    <a:pt x="38" y="188"/>
                  </a:lnTo>
                  <a:lnTo>
                    <a:pt x="50" y="197"/>
                  </a:lnTo>
                  <a:lnTo>
                    <a:pt x="65" y="204"/>
                  </a:lnTo>
                  <a:lnTo>
                    <a:pt x="80" y="211"/>
                  </a:lnTo>
                  <a:lnTo>
                    <a:pt x="97" y="214"/>
                  </a:lnTo>
                  <a:lnTo>
                    <a:pt x="115" y="216"/>
                  </a:lnTo>
                  <a:lnTo>
                    <a:pt x="133" y="216"/>
                  </a:lnTo>
                  <a:lnTo>
                    <a:pt x="151" y="213"/>
                  </a:lnTo>
                  <a:lnTo>
                    <a:pt x="151" y="213"/>
                  </a:lnTo>
                  <a:close/>
                  <a:moveTo>
                    <a:pt x="42" y="111"/>
                  </a:moveTo>
                  <a:lnTo>
                    <a:pt x="42" y="111"/>
                  </a:lnTo>
                  <a:lnTo>
                    <a:pt x="39" y="104"/>
                  </a:lnTo>
                  <a:lnTo>
                    <a:pt x="37" y="101"/>
                  </a:lnTo>
                  <a:lnTo>
                    <a:pt x="29" y="90"/>
                  </a:lnTo>
                  <a:lnTo>
                    <a:pt x="27" y="87"/>
                  </a:lnTo>
                  <a:lnTo>
                    <a:pt x="25" y="81"/>
                  </a:lnTo>
                  <a:lnTo>
                    <a:pt x="25" y="75"/>
                  </a:lnTo>
                  <a:lnTo>
                    <a:pt x="27" y="69"/>
                  </a:lnTo>
                  <a:lnTo>
                    <a:pt x="37" y="60"/>
                  </a:lnTo>
                  <a:lnTo>
                    <a:pt x="37" y="60"/>
                  </a:lnTo>
                  <a:lnTo>
                    <a:pt x="57" y="62"/>
                  </a:lnTo>
                  <a:lnTo>
                    <a:pt x="76" y="67"/>
                  </a:lnTo>
                  <a:lnTo>
                    <a:pt x="114" y="78"/>
                  </a:lnTo>
                  <a:lnTo>
                    <a:pt x="151" y="90"/>
                  </a:lnTo>
                  <a:lnTo>
                    <a:pt x="170" y="95"/>
                  </a:lnTo>
                  <a:lnTo>
                    <a:pt x="189" y="101"/>
                  </a:lnTo>
                  <a:lnTo>
                    <a:pt x="189" y="101"/>
                  </a:lnTo>
                  <a:lnTo>
                    <a:pt x="198" y="107"/>
                  </a:lnTo>
                  <a:lnTo>
                    <a:pt x="202" y="112"/>
                  </a:lnTo>
                  <a:lnTo>
                    <a:pt x="204" y="118"/>
                  </a:lnTo>
                  <a:lnTo>
                    <a:pt x="204" y="118"/>
                  </a:lnTo>
                  <a:lnTo>
                    <a:pt x="201" y="125"/>
                  </a:lnTo>
                  <a:lnTo>
                    <a:pt x="197" y="131"/>
                  </a:lnTo>
                  <a:lnTo>
                    <a:pt x="192" y="136"/>
                  </a:lnTo>
                  <a:lnTo>
                    <a:pt x="185" y="140"/>
                  </a:lnTo>
                  <a:lnTo>
                    <a:pt x="171" y="145"/>
                  </a:lnTo>
                  <a:lnTo>
                    <a:pt x="157" y="152"/>
                  </a:lnTo>
                  <a:lnTo>
                    <a:pt x="157" y="152"/>
                  </a:lnTo>
                  <a:lnTo>
                    <a:pt x="134" y="150"/>
                  </a:lnTo>
                  <a:lnTo>
                    <a:pt x="110" y="148"/>
                  </a:lnTo>
                  <a:lnTo>
                    <a:pt x="97" y="145"/>
                  </a:lnTo>
                  <a:lnTo>
                    <a:pt x="85" y="142"/>
                  </a:lnTo>
                  <a:lnTo>
                    <a:pt x="75" y="138"/>
                  </a:lnTo>
                  <a:lnTo>
                    <a:pt x="65" y="131"/>
                  </a:lnTo>
                  <a:lnTo>
                    <a:pt x="65" y="131"/>
                  </a:lnTo>
                  <a:lnTo>
                    <a:pt x="64" y="127"/>
                  </a:lnTo>
                  <a:lnTo>
                    <a:pt x="60" y="125"/>
                  </a:lnTo>
                  <a:lnTo>
                    <a:pt x="53" y="121"/>
                  </a:lnTo>
                  <a:lnTo>
                    <a:pt x="47" y="116"/>
                  </a:lnTo>
                  <a:lnTo>
                    <a:pt x="43" y="113"/>
                  </a:lnTo>
                  <a:lnTo>
                    <a:pt x="42" y="111"/>
                  </a:lnTo>
                  <a:lnTo>
                    <a:pt x="42" y="111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89" name="Freeform 109"/>
            <p:cNvSpPr>
              <a:spLocks/>
            </p:cNvSpPr>
            <p:nvPr userDrawn="1"/>
          </p:nvSpPr>
          <p:spPr bwMode="auto">
            <a:xfrm>
              <a:off x="5403" y="2552"/>
              <a:ext cx="120" cy="339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69" y="0"/>
                </a:cxn>
                <a:cxn ang="0">
                  <a:pos x="61" y="5"/>
                </a:cxn>
                <a:cxn ang="0">
                  <a:pos x="56" y="12"/>
                </a:cxn>
                <a:cxn ang="0">
                  <a:pos x="52" y="19"/>
                </a:cxn>
                <a:cxn ang="0">
                  <a:pos x="50" y="28"/>
                </a:cxn>
                <a:cxn ang="0">
                  <a:pos x="46" y="47"/>
                </a:cxn>
                <a:cxn ang="0">
                  <a:pos x="42" y="65"/>
                </a:cxn>
                <a:cxn ang="0">
                  <a:pos x="42" y="65"/>
                </a:cxn>
                <a:cxn ang="0">
                  <a:pos x="25" y="133"/>
                </a:cxn>
                <a:cxn ang="0">
                  <a:pos x="15" y="166"/>
                </a:cxn>
                <a:cxn ang="0">
                  <a:pos x="5" y="198"/>
                </a:cxn>
                <a:cxn ang="0">
                  <a:pos x="5" y="198"/>
                </a:cxn>
                <a:cxn ang="0">
                  <a:pos x="2" y="209"/>
                </a:cxn>
                <a:cxn ang="0">
                  <a:pos x="1" y="219"/>
                </a:cxn>
                <a:cxn ang="0">
                  <a:pos x="0" y="228"/>
                </a:cxn>
                <a:cxn ang="0">
                  <a:pos x="0" y="237"/>
                </a:cxn>
                <a:cxn ang="0">
                  <a:pos x="1" y="246"/>
                </a:cxn>
                <a:cxn ang="0">
                  <a:pos x="4" y="255"/>
                </a:cxn>
                <a:cxn ang="0">
                  <a:pos x="9" y="270"/>
                </a:cxn>
                <a:cxn ang="0">
                  <a:pos x="24" y="302"/>
                </a:cxn>
                <a:cxn ang="0">
                  <a:pos x="31" y="319"/>
                </a:cxn>
                <a:cxn ang="0">
                  <a:pos x="36" y="335"/>
                </a:cxn>
                <a:cxn ang="0">
                  <a:pos x="36" y="335"/>
                </a:cxn>
                <a:cxn ang="0">
                  <a:pos x="43" y="337"/>
                </a:cxn>
                <a:cxn ang="0">
                  <a:pos x="50" y="339"/>
                </a:cxn>
                <a:cxn ang="0">
                  <a:pos x="54" y="339"/>
                </a:cxn>
                <a:cxn ang="0">
                  <a:pos x="56" y="339"/>
                </a:cxn>
                <a:cxn ang="0">
                  <a:pos x="60" y="337"/>
                </a:cxn>
                <a:cxn ang="0">
                  <a:pos x="62" y="333"/>
                </a:cxn>
                <a:cxn ang="0">
                  <a:pos x="62" y="333"/>
                </a:cxn>
                <a:cxn ang="0">
                  <a:pos x="70" y="319"/>
                </a:cxn>
                <a:cxn ang="0">
                  <a:pos x="77" y="303"/>
                </a:cxn>
                <a:cxn ang="0">
                  <a:pos x="88" y="271"/>
                </a:cxn>
                <a:cxn ang="0">
                  <a:pos x="98" y="238"/>
                </a:cxn>
                <a:cxn ang="0">
                  <a:pos x="106" y="205"/>
                </a:cxn>
                <a:cxn ang="0">
                  <a:pos x="106" y="205"/>
                </a:cxn>
                <a:cxn ang="0">
                  <a:pos x="111" y="195"/>
                </a:cxn>
                <a:cxn ang="0">
                  <a:pos x="115" y="183"/>
                </a:cxn>
                <a:cxn ang="0">
                  <a:pos x="118" y="173"/>
                </a:cxn>
                <a:cxn ang="0">
                  <a:pos x="119" y="161"/>
                </a:cxn>
                <a:cxn ang="0">
                  <a:pos x="120" y="137"/>
                </a:cxn>
                <a:cxn ang="0">
                  <a:pos x="119" y="114"/>
                </a:cxn>
                <a:cxn ang="0">
                  <a:pos x="115" y="90"/>
                </a:cxn>
                <a:cxn ang="0">
                  <a:pos x="110" y="67"/>
                </a:cxn>
                <a:cxn ang="0">
                  <a:pos x="103" y="45"/>
                </a:cxn>
                <a:cxn ang="0">
                  <a:pos x="96" y="24"/>
                </a:cxn>
                <a:cxn ang="0">
                  <a:pos x="96" y="24"/>
                </a:cxn>
                <a:cxn ang="0">
                  <a:pos x="91" y="17"/>
                </a:cxn>
                <a:cxn ang="0">
                  <a:pos x="87" y="8"/>
                </a:cxn>
                <a:cxn ang="0">
                  <a:pos x="83" y="5"/>
                </a:cxn>
                <a:cxn ang="0">
                  <a:pos x="80" y="3"/>
                </a:cxn>
                <a:cxn ang="0">
                  <a:pos x="75" y="0"/>
                </a:cxn>
                <a:cxn ang="0">
                  <a:pos x="69" y="0"/>
                </a:cxn>
                <a:cxn ang="0">
                  <a:pos x="69" y="0"/>
                </a:cxn>
              </a:cxnLst>
              <a:rect l="0" t="0" r="r" b="b"/>
              <a:pathLst>
                <a:path w="120" h="339">
                  <a:moveTo>
                    <a:pt x="69" y="0"/>
                  </a:moveTo>
                  <a:lnTo>
                    <a:pt x="69" y="0"/>
                  </a:lnTo>
                  <a:lnTo>
                    <a:pt x="61" y="5"/>
                  </a:lnTo>
                  <a:lnTo>
                    <a:pt x="56" y="12"/>
                  </a:lnTo>
                  <a:lnTo>
                    <a:pt x="52" y="19"/>
                  </a:lnTo>
                  <a:lnTo>
                    <a:pt x="50" y="28"/>
                  </a:lnTo>
                  <a:lnTo>
                    <a:pt x="46" y="47"/>
                  </a:lnTo>
                  <a:lnTo>
                    <a:pt x="42" y="65"/>
                  </a:lnTo>
                  <a:lnTo>
                    <a:pt x="42" y="65"/>
                  </a:lnTo>
                  <a:lnTo>
                    <a:pt x="25" y="133"/>
                  </a:lnTo>
                  <a:lnTo>
                    <a:pt x="15" y="166"/>
                  </a:lnTo>
                  <a:lnTo>
                    <a:pt x="5" y="198"/>
                  </a:lnTo>
                  <a:lnTo>
                    <a:pt x="5" y="198"/>
                  </a:lnTo>
                  <a:lnTo>
                    <a:pt x="2" y="209"/>
                  </a:lnTo>
                  <a:lnTo>
                    <a:pt x="1" y="219"/>
                  </a:lnTo>
                  <a:lnTo>
                    <a:pt x="0" y="228"/>
                  </a:lnTo>
                  <a:lnTo>
                    <a:pt x="0" y="237"/>
                  </a:lnTo>
                  <a:lnTo>
                    <a:pt x="1" y="246"/>
                  </a:lnTo>
                  <a:lnTo>
                    <a:pt x="4" y="255"/>
                  </a:lnTo>
                  <a:lnTo>
                    <a:pt x="9" y="270"/>
                  </a:lnTo>
                  <a:lnTo>
                    <a:pt x="24" y="302"/>
                  </a:lnTo>
                  <a:lnTo>
                    <a:pt x="31" y="319"/>
                  </a:lnTo>
                  <a:lnTo>
                    <a:pt x="36" y="335"/>
                  </a:lnTo>
                  <a:lnTo>
                    <a:pt x="36" y="335"/>
                  </a:lnTo>
                  <a:lnTo>
                    <a:pt x="43" y="337"/>
                  </a:lnTo>
                  <a:lnTo>
                    <a:pt x="50" y="339"/>
                  </a:lnTo>
                  <a:lnTo>
                    <a:pt x="54" y="339"/>
                  </a:lnTo>
                  <a:lnTo>
                    <a:pt x="56" y="339"/>
                  </a:lnTo>
                  <a:lnTo>
                    <a:pt x="60" y="337"/>
                  </a:lnTo>
                  <a:lnTo>
                    <a:pt x="62" y="333"/>
                  </a:lnTo>
                  <a:lnTo>
                    <a:pt x="62" y="333"/>
                  </a:lnTo>
                  <a:lnTo>
                    <a:pt x="70" y="319"/>
                  </a:lnTo>
                  <a:lnTo>
                    <a:pt x="77" y="303"/>
                  </a:lnTo>
                  <a:lnTo>
                    <a:pt x="88" y="271"/>
                  </a:lnTo>
                  <a:lnTo>
                    <a:pt x="98" y="238"/>
                  </a:lnTo>
                  <a:lnTo>
                    <a:pt x="106" y="205"/>
                  </a:lnTo>
                  <a:lnTo>
                    <a:pt x="106" y="205"/>
                  </a:lnTo>
                  <a:lnTo>
                    <a:pt x="111" y="195"/>
                  </a:lnTo>
                  <a:lnTo>
                    <a:pt x="115" y="183"/>
                  </a:lnTo>
                  <a:lnTo>
                    <a:pt x="118" y="173"/>
                  </a:lnTo>
                  <a:lnTo>
                    <a:pt x="119" y="161"/>
                  </a:lnTo>
                  <a:lnTo>
                    <a:pt x="120" y="137"/>
                  </a:lnTo>
                  <a:lnTo>
                    <a:pt x="119" y="114"/>
                  </a:lnTo>
                  <a:lnTo>
                    <a:pt x="115" y="90"/>
                  </a:lnTo>
                  <a:lnTo>
                    <a:pt x="110" y="67"/>
                  </a:lnTo>
                  <a:lnTo>
                    <a:pt x="103" y="45"/>
                  </a:lnTo>
                  <a:lnTo>
                    <a:pt x="96" y="24"/>
                  </a:lnTo>
                  <a:lnTo>
                    <a:pt x="96" y="24"/>
                  </a:lnTo>
                  <a:lnTo>
                    <a:pt x="91" y="17"/>
                  </a:lnTo>
                  <a:lnTo>
                    <a:pt x="87" y="8"/>
                  </a:lnTo>
                  <a:lnTo>
                    <a:pt x="83" y="5"/>
                  </a:lnTo>
                  <a:lnTo>
                    <a:pt x="80" y="3"/>
                  </a:lnTo>
                  <a:lnTo>
                    <a:pt x="75" y="0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90" name="Freeform 110"/>
            <p:cNvSpPr>
              <a:spLocks/>
            </p:cNvSpPr>
            <p:nvPr userDrawn="1"/>
          </p:nvSpPr>
          <p:spPr bwMode="auto">
            <a:xfrm>
              <a:off x="1518" y="2658"/>
              <a:ext cx="273" cy="255"/>
            </a:xfrm>
            <a:custGeom>
              <a:avLst/>
              <a:gdLst/>
              <a:ahLst/>
              <a:cxnLst>
                <a:cxn ang="0">
                  <a:pos x="73" y="255"/>
                </a:cxn>
                <a:cxn ang="0">
                  <a:pos x="135" y="248"/>
                </a:cxn>
                <a:cxn ang="0">
                  <a:pos x="154" y="237"/>
                </a:cxn>
                <a:cxn ang="0">
                  <a:pos x="144" y="231"/>
                </a:cxn>
                <a:cxn ang="0">
                  <a:pos x="109" y="220"/>
                </a:cxn>
                <a:cxn ang="0">
                  <a:pos x="87" y="213"/>
                </a:cxn>
                <a:cxn ang="0">
                  <a:pos x="77" y="206"/>
                </a:cxn>
                <a:cxn ang="0">
                  <a:pos x="71" y="196"/>
                </a:cxn>
                <a:cxn ang="0">
                  <a:pos x="68" y="191"/>
                </a:cxn>
                <a:cxn ang="0">
                  <a:pos x="70" y="182"/>
                </a:cxn>
                <a:cxn ang="0">
                  <a:pos x="75" y="169"/>
                </a:cxn>
                <a:cxn ang="0">
                  <a:pos x="80" y="160"/>
                </a:cxn>
                <a:cxn ang="0">
                  <a:pos x="112" y="144"/>
                </a:cxn>
                <a:cxn ang="0">
                  <a:pos x="149" y="133"/>
                </a:cxn>
                <a:cxn ang="0">
                  <a:pos x="205" y="119"/>
                </a:cxn>
                <a:cxn ang="0">
                  <a:pos x="222" y="113"/>
                </a:cxn>
                <a:cxn ang="0">
                  <a:pos x="235" y="112"/>
                </a:cxn>
                <a:cxn ang="0">
                  <a:pos x="261" y="110"/>
                </a:cxn>
                <a:cxn ang="0">
                  <a:pos x="272" y="105"/>
                </a:cxn>
                <a:cxn ang="0">
                  <a:pos x="273" y="99"/>
                </a:cxn>
                <a:cxn ang="0">
                  <a:pos x="268" y="80"/>
                </a:cxn>
                <a:cxn ang="0">
                  <a:pos x="264" y="74"/>
                </a:cxn>
                <a:cxn ang="0">
                  <a:pos x="258" y="53"/>
                </a:cxn>
                <a:cxn ang="0">
                  <a:pos x="253" y="41"/>
                </a:cxn>
                <a:cxn ang="0">
                  <a:pos x="246" y="37"/>
                </a:cxn>
                <a:cxn ang="0">
                  <a:pos x="238" y="36"/>
                </a:cxn>
                <a:cxn ang="0">
                  <a:pos x="204" y="58"/>
                </a:cxn>
                <a:cxn ang="0">
                  <a:pos x="132" y="92"/>
                </a:cxn>
                <a:cxn ang="0">
                  <a:pos x="95" y="105"/>
                </a:cxn>
                <a:cxn ang="0">
                  <a:pos x="70" y="108"/>
                </a:cxn>
                <a:cxn ang="0">
                  <a:pos x="57" y="106"/>
                </a:cxn>
                <a:cxn ang="0">
                  <a:pos x="48" y="100"/>
                </a:cxn>
                <a:cxn ang="0">
                  <a:pos x="47" y="91"/>
                </a:cxn>
                <a:cxn ang="0">
                  <a:pos x="47" y="73"/>
                </a:cxn>
                <a:cxn ang="0">
                  <a:pos x="55" y="50"/>
                </a:cxn>
                <a:cxn ang="0">
                  <a:pos x="63" y="36"/>
                </a:cxn>
                <a:cxn ang="0">
                  <a:pos x="75" y="19"/>
                </a:cxn>
                <a:cxn ang="0">
                  <a:pos x="75" y="13"/>
                </a:cxn>
                <a:cxn ang="0">
                  <a:pos x="70" y="4"/>
                </a:cxn>
                <a:cxn ang="0">
                  <a:pos x="62" y="0"/>
                </a:cxn>
                <a:cxn ang="0">
                  <a:pos x="32" y="18"/>
                </a:cxn>
                <a:cxn ang="0">
                  <a:pos x="3" y="36"/>
                </a:cxn>
                <a:cxn ang="0">
                  <a:pos x="2" y="40"/>
                </a:cxn>
                <a:cxn ang="0">
                  <a:pos x="0" y="53"/>
                </a:cxn>
                <a:cxn ang="0">
                  <a:pos x="3" y="67"/>
                </a:cxn>
                <a:cxn ang="0">
                  <a:pos x="15" y="103"/>
                </a:cxn>
                <a:cxn ang="0">
                  <a:pos x="22" y="138"/>
                </a:cxn>
                <a:cxn ang="0">
                  <a:pos x="25" y="145"/>
                </a:cxn>
                <a:cxn ang="0">
                  <a:pos x="31" y="159"/>
                </a:cxn>
                <a:cxn ang="0">
                  <a:pos x="31" y="168"/>
                </a:cxn>
                <a:cxn ang="0">
                  <a:pos x="36" y="179"/>
                </a:cxn>
                <a:cxn ang="0">
                  <a:pos x="48" y="215"/>
                </a:cxn>
                <a:cxn ang="0">
                  <a:pos x="58" y="238"/>
                </a:cxn>
                <a:cxn ang="0">
                  <a:pos x="73" y="255"/>
                </a:cxn>
              </a:cxnLst>
              <a:rect l="0" t="0" r="r" b="b"/>
              <a:pathLst>
                <a:path w="273" h="255">
                  <a:moveTo>
                    <a:pt x="73" y="255"/>
                  </a:moveTo>
                  <a:lnTo>
                    <a:pt x="73" y="255"/>
                  </a:lnTo>
                  <a:lnTo>
                    <a:pt x="114" y="251"/>
                  </a:lnTo>
                  <a:lnTo>
                    <a:pt x="135" y="248"/>
                  </a:lnTo>
                  <a:lnTo>
                    <a:pt x="154" y="243"/>
                  </a:lnTo>
                  <a:lnTo>
                    <a:pt x="154" y="237"/>
                  </a:lnTo>
                  <a:lnTo>
                    <a:pt x="154" y="237"/>
                  </a:lnTo>
                  <a:lnTo>
                    <a:pt x="144" y="231"/>
                  </a:lnTo>
                  <a:lnTo>
                    <a:pt x="134" y="227"/>
                  </a:lnTo>
                  <a:lnTo>
                    <a:pt x="109" y="220"/>
                  </a:lnTo>
                  <a:lnTo>
                    <a:pt x="98" y="218"/>
                  </a:lnTo>
                  <a:lnTo>
                    <a:pt x="87" y="213"/>
                  </a:lnTo>
                  <a:lnTo>
                    <a:pt x="82" y="210"/>
                  </a:lnTo>
                  <a:lnTo>
                    <a:pt x="77" y="206"/>
                  </a:lnTo>
                  <a:lnTo>
                    <a:pt x="73" y="201"/>
                  </a:lnTo>
                  <a:lnTo>
                    <a:pt x="71" y="196"/>
                  </a:lnTo>
                  <a:lnTo>
                    <a:pt x="71" y="196"/>
                  </a:lnTo>
                  <a:lnTo>
                    <a:pt x="68" y="191"/>
                  </a:lnTo>
                  <a:lnTo>
                    <a:pt x="68" y="187"/>
                  </a:lnTo>
                  <a:lnTo>
                    <a:pt x="70" y="182"/>
                  </a:lnTo>
                  <a:lnTo>
                    <a:pt x="71" y="177"/>
                  </a:lnTo>
                  <a:lnTo>
                    <a:pt x="75" y="169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95" y="151"/>
                  </a:lnTo>
                  <a:lnTo>
                    <a:pt x="112" y="144"/>
                  </a:lnTo>
                  <a:lnTo>
                    <a:pt x="131" y="137"/>
                  </a:lnTo>
                  <a:lnTo>
                    <a:pt x="149" y="133"/>
                  </a:lnTo>
                  <a:lnTo>
                    <a:pt x="186" y="124"/>
                  </a:lnTo>
                  <a:lnTo>
                    <a:pt x="205" y="119"/>
                  </a:lnTo>
                  <a:lnTo>
                    <a:pt x="222" y="113"/>
                  </a:lnTo>
                  <a:lnTo>
                    <a:pt x="222" y="113"/>
                  </a:lnTo>
                  <a:lnTo>
                    <a:pt x="228" y="112"/>
                  </a:lnTo>
                  <a:lnTo>
                    <a:pt x="235" y="112"/>
                  </a:lnTo>
                  <a:lnTo>
                    <a:pt x="247" y="112"/>
                  </a:lnTo>
                  <a:lnTo>
                    <a:pt x="261" y="110"/>
                  </a:lnTo>
                  <a:lnTo>
                    <a:pt x="267" y="108"/>
                  </a:lnTo>
                  <a:lnTo>
                    <a:pt x="272" y="105"/>
                  </a:lnTo>
                  <a:lnTo>
                    <a:pt x="272" y="105"/>
                  </a:lnTo>
                  <a:lnTo>
                    <a:pt x="273" y="99"/>
                  </a:lnTo>
                  <a:lnTo>
                    <a:pt x="272" y="92"/>
                  </a:lnTo>
                  <a:lnTo>
                    <a:pt x="268" y="80"/>
                  </a:lnTo>
                  <a:lnTo>
                    <a:pt x="268" y="80"/>
                  </a:lnTo>
                  <a:lnTo>
                    <a:pt x="264" y="74"/>
                  </a:lnTo>
                  <a:lnTo>
                    <a:pt x="261" y="68"/>
                  </a:lnTo>
                  <a:lnTo>
                    <a:pt x="258" y="53"/>
                  </a:lnTo>
                  <a:lnTo>
                    <a:pt x="255" y="46"/>
                  </a:lnTo>
                  <a:lnTo>
                    <a:pt x="253" y="41"/>
                  </a:lnTo>
                  <a:lnTo>
                    <a:pt x="250" y="39"/>
                  </a:lnTo>
                  <a:lnTo>
                    <a:pt x="246" y="37"/>
                  </a:lnTo>
                  <a:lnTo>
                    <a:pt x="242" y="37"/>
                  </a:lnTo>
                  <a:lnTo>
                    <a:pt x="238" y="36"/>
                  </a:lnTo>
                  <a:lnTo>
                    <a:pt x="238" y="36"/>
                  </a:lnTo>
                  <a:lnTo>
                    <a:pt x="204" y="58"/>
                  </a:lnTo>
                  <a:lnTo>
                    <a:pt x="169" y="76"/>
                  </a:lnTo>
                  <a:lnTo>
                    <a:pt x="132" y="92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82" y="106"/>
                  </a:lnTo>
                  <a:lnTo>
                    <a:pt x="70" y="108"/>
                  </a:lnTo>
                  <a:lnTo>
                    <a:pt x="63" y="108"/>
                  </a:lnTo>
                  <a:lnTo>
                    <a:pt x="57" y="106"/>
                  </a:lnTo>
                  <a:lnTo>
                    <a:pt x="53" y="104"/>
                  </a:lnTo>
                  <a:lnTo>
                    <a:pt x="48" y="100"/>
                  </a:lnTo>
                  <a:lnTo>
                    <a:pt x="48" y="100"/>
                  </a:lnTo>
                  <a:lnTo>
                    <a:pt x="47" y="91"/>
                  </a:lnTo>
                  <a:lnTo>
                    <a:pt x="45" y="82"/>
                  </a:lnTo>
                  <a:lnTo>
                    <a:pt x="47" y="73"/>
                  </a:lnTo>
                  <a:lnTo>
                    <a:pt x="49" y="66"/>
                  </a:lnTo>
                  <a:lnTo>
                    <a:pt x="55" y="50"/>
                  </a:lnTo>
                  <a:lnTo>
                    <a:pt x="63" y="36"/>
                  </a:lnTo>
                  <a:lnTo>
                    <a:pt x="63" y="36"/>
                  </a:lnTo>
                  <a:lnTo>
                    <a:pt x="71" y="26"/>
                  </a:lnTo>
                  <a:lnTo>
                    <a:pt x="75" y="19"/>
                  </a:lnTo>
                  <a:lnTo>
                    <a:pt x="75" y="17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70" y="4"/>
                  </a:lnTo>
                  <a:lnTo>
                    <a:pt x="66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32" y="18"/>
                  </a:lnTo>
                  <a:lnTo>
                    <a:pt x="17" y="27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2" y="40"/>
                  </a:lnTo>
                  <a:lnTo>
                    <a:pt x="0" y="44"/>
                  </a:lnTo>
                  <a:lnTo>
                    <a:pt x="0" y="53"/>
                  </a:lnTo>
                  <a:lnTo>
                    <a:pt x="3" y="67"/>
                  </a:lnTo>
                  <a:lnTo>
                    <a:pt x="3" y="67"/>
                  </a:lnTo>
                  <a:lnTo>
                    <a:pt x="9" y="85"/>
                  </a:lnTo>
                  <a:lnTo>
                    <a:pt x="15" y="103"/>
                  </a:lnTo>
                  <a:lnTo>
                    <a:pt x="18" y="121"/>
                  </a:lnTo>
                  <a:lnTo>
                    <a:pt x="22" y="138"/>
                  </a:lnTo>
                  <a:lnTo>
                    <a:pt x="22" y="138"/>
                  </a:lnTo>
                  <a:lnTo>
                    <a:pt x="25" y="145"/>
                  </a:lnTo>
                  <a:lnTo>
                    <a:pt x="29" y="152"/>
                  </a:lnTo>
                  <a:lnTo>
                    <a:pt x="31" y="159"/>
                  </a:lnTo>
                  <a:lnTo>
                    <a:pt x="31" y="164"/>
                  </a:lnTo>
                  <a:lnTo>
                    <a:pt x="31" y="168"/>
                  </a:lnTo>
                  <a:lnTo>
                    <a:pt x="31" y="168"/>
                  </a:lnTo>
                  <a:lnTo>
                    <a:pt x="36" y="179"/>
                  </a:lnTo>
                  <a:lnTo>
                    <a:pt x="40" y="192"/>
                  </a:lnTo>
                  <a:lnTo>
                    <a:pt x="48" y="215"/>
                  </a:lnTo>
                  <a:lnTo>
                    <a:pt x="53" y="227"/>
                  </a:lnTo>
                  <a:lnTo>
                    <a:pt x="58" y="238"/>
                  </a:lnTo>
                  <a:lnTo>
                    <a:pt x="64" y="247"/>
                  </a:lnTo>
                  <a:lnTo>
                    <a:pt x="73" y="255"/>
                  </a:lnTo>
                  <a:lnTo>
                    <a:pt x="73" y="255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91" name="Freeform 111"/>
            <p:cNvSpPr>
              <a:spLocks/>
            </p:cNvSpPr>
            <p:nvPr userDrawn="1"/>
          </p:nvSpPr>
          <p:spPr bwMode="auto">
            <a:xfrm>
              <a:off x="4848" y="2716"/>
              <a:ext cx="58" cy="5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9" y="0"/>
                </a:cxn>
                <a:cxn ang="0">
                  <a:pos x="21" y="4"/>
                </a:cxn>
                <a:cxn ang="0">
                  <a:pos x="14" y="10"/>
                </a:cxn>
                <a:cxn ang="0">
                  <a:pos x="7" y="18"/>
                </a:cxn>
                <a:cxn ang="0">
                  <a:pos x="2" y="25"/>
                </a:cxn>
                <a:cxn ang="0">
                  <a:pos x="2" y="25"/>
                </a:cxn>
                <a:cxn ang="0">
                  <a:pos x="0" y="32"/>
                </a:cxn>
                <a:cxn ang="0">
                  <a:pos x="0" y="39"/>
                </a:cxn>
                <a:cxn ang="0">
                  <a:pos x="1" y="46"/>
                </a:cxn>
                <a:cxn ang="0">
                  <a:pos x="2" y="48"/>
                </a:cxn>
                <a:cxn ang="0">
                  <a:pos x="5" y="51"/>
                </a:cxn>
                <a:cxn ang="0">
                  <a:pos x="5" y="51"/>
                </a:cxn>
                <a:cxn ang="0">
                  <a:pos x="11" y="52"/>
                </a:cxn>
                <a:cxn ang="0">
                  <a:pos x="17" y="54"/>
                </a:cxn>
                <a:cxn ang="0">
                  <a:pos x="24" y="54"/>
                </a:cxn>
                <a:cxn ang="0">
                  <a:pos x="30" y="54"/>
                </a:cxn>
                <a:cxn ang="0">
                  <a:pos x="35" y="51"/>
                </a:cxn>
                <a:cxn ang="0">
                  <a:pos x="42" y="50"/>
                </a:cxn>
                <a:cxn ang="0">
                  <a:pos x="51" y="43"/>
                </a:cxn>
                <a:cxn ang="0">
                  <a:pos x="51" y="43"/>
                </a:cxn>
                <a:cxn ang="0">
                  <a:pos x="55" y="37"/>
                </a:cxn>
                <a:cxn ang="0">
                  <a:pos x="57" y="31"/>
                </a:cxn>
                <a:cxn ang="0">
                  <a:pos x="58" y="23"/>
                </a:cxn>
                <a:cxn ang="0">
                  <a:pos x="57" y="15"/>
                </a:cxn>
                <a:cxn ang="0">
                  <a:pos x="57" y="15"/>
                </a:cxn>
                <a:cxn ang="0">
                  <a:pos x="56" y="11"/>
                </a:cxn>
                <a:cxn ang="0">
                  <a:pos x="53" y="8"/>
                </a:cxn>
                <a:cxn ang="0">
                  <a:pos x="51" y="5"/>
                </a:cxn>
                <a:cxn ang="0">
                  <a:pos x="47" y="2"/>
                </a:cxn>
                <a:cxn ang="0">
                  <a:pos x="39" y="0"/>
                </a:cxn>
                <a:cxn ang="0">
                  <a:pos x="29" y="0"/>
                </a:cxn>
                <a:cxn ang="0">
                  <a:pos x="29" y="0"/>
                </a:cxn>
              </a:cxnLst>
              <a:rect l="0" t="0" r="r" b="b"/>
              <a:pathLst>
                <a:path w="58" h="54">
                  <a:moveTo>
                    <a:pt x="29" y="0"/>
                  </a:moveTo>
                  <a:lnTo>
                    <a:pt x="29" y="0"/>
                  </a:lnTo>
                  <a:lnTo>
                    <a:pt x="21" y="4"/>
                  </a:lnTo>
                  <a:lnTo>
                    <a:pt x="14" y="10"/>
                  </a:lnTo>
                  <a:lnTo>
                    <a:pt x="7" y="18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0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48"/>
                  </a:lnTo>
                  <a:lnTo>
                    <a:pt x="5" y="51"/>
                  </a:lnTo>
                  <a:lnTo>
                    <a:pt x="5" y="51"/>
                  </a:lnTo>
                  <a:lnTo>
                    <a:pt x="11" y="52"/>
                  </a:lnTo>
                  <a:lnTo>
                    <a:pt x="17" y="54"/>
                  </a:lnTo>
                  <a:lnTo>
                    <a:pt x="24" y="54"/>
                  </a:lnTo>
                  <a:lnTo>
                    <a:pt x="30" y="54"/>
                  </a:lnTo>
                  <a:lnTo>
                    <a:pt x="35" y="51"/>
                  </a:lnTo>
                  <a:lnTo>
                    <a:pt x="42" y="50"/>
                  </a:lnTo>
                  <a:lnTo>
                    <a:pt x="51" y="43"/>
                  </a:lnTo>
                  <a:lnTo>
                    <a:pt x="51" y="43"/>
                  </a:lnTo>
                  <a:lnTo>
                    <a:pt x="55" y="37"/>
                  </a:lnTo>
                  <a:lnTo>
                    <a:pt x="57" y="31"/>
                  </a:lnTo>
                  <a:lnTo>
                    <a:pt x="58" y="23"/>
                  </a:lnTo>
                  <a:lnTo>
                    <a:pt x="57" y="15"/>
                  </a:lnTo>
                  <a:lnTo>
                    <a:pt x="57" y="15"/>
                  </a:lnTo>
                  <a:lnTo>
                    <a:pt x="56" y="11"/>
                  </a:lnTo>
                  <a:lnTo>
                    <a:pt x="53" y="8"/>
                  </a:lnTo>
                  <a:lnTo>
                    <a:pt x="51" y="5"/>
                  </a:lnTo>
                  <a:lnTo>
                    <a:pt x="47" y="2"/>
                  </a:lnTo>
                  <a:lnTo>
                    <a:pt x="39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92" name="Freeform 112"/>
            <p:cNvSpPr>
              <a:spLocks/>
            </p:cNvSpPr>
            <p:nvPr userDrawn="1"/>
          </p:nvSpPr>
          <p:spPr bwMode="auto">
            <a:xfrm>
              <a:off x="4540" y="2720"/>
              <a:ext cx="54" cy="56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6" y="0"/>
                </a:cxn>
                <a:cxn ang="0">
                  <a:pos x="15" y="4"/>
                </a:cxn>
                <a:cxn ang="0">
                  <a:pos x="11" y="7"/>
                </a:cxn>
                <a:cxn ang="0">
                  <a:pos x="7" y="11"/>
                </a:cxn>
                <a:cxn ang="0">
                  <a:pos x="7" y="11"/>
                </a:cxn>
                <a:cxn ang="0">
                  <a:pos x="3" y="19"/>
                </a:cxn>
                <a:cxn ang="0">
                  <a:pos x="0" y="27"/>
                </a:cxn>
                <a:cxn ang="0">
                  <a:pos x="0" y="34"/>
                </a:cxn>
                <a:cxn ang="0">
                  <a:pos x="2" y="43"/>
                </a:cxn>
                <a:cxn ang="0">
                  <a:pos x="2" y="43"/>
                </a:cxn>
                <a:cxn ang="0">
                  <a:pos x="8" y="51"/>
                </a:cxn>
                <a:cxn ang="0">
                  <a:pos x="11" y="53"/>
                </a:cxn>
                <a:cxn ang="0">
                  <a:pos x="16" y="55"/>
                </a:cxn>
                <a:cxn ang="0">
                  <a:pos x="16" y="55"/>
                </a:cxn>
                <a:cxn ang="0">
                  <a:pos x="26" y="56"/>
                </a:cxn>
                <a:cxn ang="0">
                  <a:pos x="38" y="55"/>
                </a:cxn>
                <a:cxn ang="0">
                  <a:pos x="41" y="53"/>
                </a:cxn>
                <a:cxn ang="0">
                  <a:pos x="47" y="52"/>
                </a:cxn>
                <a:cxn ang="0">
                  <a:pos x="49" y="48"/>
                </a:cxn>
                <a:cxn ang="0">
                  <a:pos x="52" y="44"/>
                </a:cxn>
                <a:cxn ang="0">
                  <a:pos x="52" y="44"/>
                </a:cxn>
                <a:cxn ang="0">
                  <a:pos x="54" y="29"/>
                </a:cxn>
                <a:cxn ang="0">
                  <a:pos x="54" y="21"/>
                </a:cxn>
                <a:cxn ang="0">
                  <a:pos x="53" y="18"/>
                </a:cxn>
                <a:cxn ang="0">
                  <a:pos x="52" y="14"/>
                </a:cxn>
                <a:cxn ang="0">
                  <a:pos x="52" y="14"/>
                </a:cxn>
                <a:cxn ang="0">
                  <a:pos x="47" y="9"/>
                </a:cxn>
                <a:cxn ang="0">
                  <a:pos x="40" y="4"/>
                </a:cxn>
                <a:cxn ang="0">
                  <a:pos x="34" y="0"/>
                </a:cxn>
                <a:cxn ang="0">
                  <a:pos x="30" y="0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54" h="56">
                  <a:moveTo>
                    <a:pt x="26" y="0"/>
                  </a:moveTo>
                  <a:lnTo>
                    <a:pt x="26" y="0"/>
                  </a:lnTo>
                  <a:lnTo>
                    <a:pt x="15" y="4"/>
                  </a:lnTo>
                  <a:lnTo>
                    <a:pt x="11" y="7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3" y="19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8" y="51"/>
                  </a:lnTo>
                  <a:lnTo>
                    <a:pt x="11" y="53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26" y="56"/>
                  </a:lnTo>
                  <a:lnTo>
                    <a:pt x="38" y="55"/>
                  </a:lnTo>
                  <a:lnTo>
                    <a:pt x="41" y="53"/>
                  </a:lnTo>
                  <a:lnTo>
                    <a:pt x="47" y="52"/>
                  </a:lnTo>
                  <a:lnTo>
                    <a:pt x="49" y="48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4" y="29"/>
                  </a:lnTo>
                  <a:lnTo>
                    <a:pt x="54" y="21"/>
                  </a:lnTo>
                  <a:lnTo>
                    <a:pt x="53" y="18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47" y="9"/>
                  </a:lnTo>
                  <a:lnTo>
                    <a:pt x="40" y="4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93" name="Freeform 113"/>
            <p:cNvSpPr>
              <a:spLocks/>
            </p:cNvSpPr>
            <p:nvPr userDrawn="1"/>
          </p:nvSpPr>
          <p:spPr bwMode="auto">
            <a:xfrm>
              <a:off x="4694" y="2725"/>
              <a:ext cx="63" cy="55"/>
            </a:xfrm>
            <a:custGeom>
              <a:avLst/>
              <a:gdLst/>
              <a:ahLst/>
              <a:cxnLst>
                <a:cxn ang="0">
                  <a:pos x="24" y="1"/>
                </a:cxn>
                <a:cxn ang="0">
                  <a:pos x="24" y="1"/>
                </a:cxn>
                <a:cxn ang="0">
                  <a:pos x="19" y="4"/>
                </a:cxn>
                <a:cxn ang="0">
                  <a:pos x="15" y="6"/>
                </a:cxn>
                <a:cxn ang="0">
                  <a:pos x="12" y="10"/>
                </a:cxn>
                <a:cxn ang="0">
                  <a:pos x="9" y="14"/>
                </a:cxn>
                <a:cxn ang="0">
                  <a:pos x="4" y="24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1" y="39"/>
                </a:cxn>
                <a:cxn ang="0">
                  <a:pos x="4" y="46"/>
                </a:cxn>
                <a:cxn ang="0">
                  <a:pos x="8" y="51"/>
                </a:cxn>
                <a:cxn ang="0">
                  <a:pos x="10" y="52"/>
                </a:cxn>
                <a:cxn ang="0">
                  <a:pos x="13" y="52"/>
                </a:cxn>
                <a:cxn ang="0">
                  <a:pos x="13" y="52"/>
                </a:cxn>
                <a:cxn ang="0">
                  <a:pos x="24" y="55"/>
                </a:cxn>
                <a:cxn ang="0">
                  <a:pos x="37" y="55"/>
                </a:cxn>
                <a:cxn ang="0">
                  <a:pos x="44" y="54"/>
                </a:cxn>
                <a:cxn ang="0">
                  <a:pos x="50" y="51"/>
                </a:cxn>
                <a:cxn ang="0">
                  <a:pos x="54" y="48"/>
                </a:cxn>
                <a:cxn ang="0">
                  <a:pos x="58" y="43"/>
                </a:cxn>
                <a:cxn ang="0">
                  <a:pos x="58" y="43"/>
                </a:cxn>
                <a:cxn ang="0">
                  <a:pos x="61" y="37"/>
                </a:cxn>
                <a:cxn ang="0">
                  <a:pos x="63" y="30"/>
                </a:cxn>
                <a:cxn ang="0">
                  <a:pos x="63" y="24"/>
                </a:cxn>
                <a:cxn ang="0">
                  <a:pos x="61" y="16"/>
                </a:cxn>
                <a:cxn ang="0">
                  <a:pos x="61" y="16"/>
                </a:cxn>
                <a:cxn ang="0">
                  <a:pos x="54" y="10"/>
                </a:cxn>
                <a:cxn ang="0">
                  <a:pos x="46" y="4"/>
                </a:cxn>
                <a:cxn ang="0">
                  <a:pos x="41" y="2"/>
                </a:cxn>
                <a:cxn ang="0">
                  <a:pos x="36" y="1"/>
                </a:cxn>
                <a:cxn ang="0">
                  <a:pos x="31" y="0"/>
                </a:cxn>
                <a:cxn ang="0">
                  <a:pos x="24" y="1"/>
                </a:cxn>
                <a:cxn ang="0">
                  <a:pos x="24" y="1"/>
                </a:cxn>
              </a:cxnLst>
              <a:rect l="0" t="0" r="r" b="b"/>
              <a:pathLst>
                <a:path w="63" h="55">
                  <a:moveTo>
                    <a:pt x="24" y="1"/>
                  </a:moveTo>
                  <a:lnTo>
                    <a:pt x="24" y="1"/>
                  </a:lnTo>
                  <a:lnTo>
                    <a:pt x="19" y="4"/>
                  </a:lnTo>
                  <a:lnTo>
                    <a:pt x="15" y="6"/>
                  </a:lnTo>
                  <a:lnTo>
                    <a:pt x="12" y="10"/>
                  </a:lnTo>
                  <a:lnTo>
                    <a:pt x="9" y="14"/>
                  </a:lnTo>
                  <a:lnTo>
                    <a:pt x="4" y="2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" y="39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0" y="52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24" y="55"/>
                  </a:lnTo>
                  <a:lnTo>
                    <a:pt x="37" y="55"/>
                  </a:lnTo>
                  <a:lnTo>
                    <a:pt x="44" y="54"/>
                  </a:lnTo>
                  <a:lnTo>
                    <a:pt x="50" y="51"/>
                  </a:lnTo>
                  <a:lnTo>
                    <a:pt x="54" y="48"/>
                  </a:lnTo>
                  <a:lnTo>
                    <a:pt x="58" y="43"/>
                  </a:lnTo>
                  <a:lnTo>
                    <a:pt x="58" y="43"/>
                  </a:lnTo>
                  <a:lnTo>
                    <a:pt x="61" y="37"/>
                  </a:lnTo>
                  <a:lnTo>
                    <a:pt x="63" y="30"/>
                  </a:lnTo>
                  <a:lnTo>
                    <a:pt x="63" y="24"/>
                  </a:lnTo>
                  <a:lnTo>
                    <a:pt x="61" y="16"/>
                  </a:lnTo>
                  <a:lnTo>
                    <a:pt x="61" y="16"/>
                  </a:lnTo>
                  <a:lnTo>
                    <a:pt x="54" y="10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1" y="0"/>
                  </a:lnTo>
                  <a:lnTo>
                    <a:pt x="24" y="1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94" name="Freeform 114"/>
            <p:cNvSpPr>
              <a:spLocks/>
            </p:cNvSpPr>
            <p:nvPr userDrawn="1"/>
          </p:nvSpPr>
          <p:spPr bwMode="auto">
            <a:xfrm>
              <a:off x="4086" y="2727"/>
              <a:ext cx="53" cy="55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8" y="5"/>
                </a:cxn>
                <a:cxn ang="0">
                  <a:pos x="5" y="8"/>
                </a:cxn>
                <a:cxn ang="0">
                  <a:pos x="3" y="12"/>
                </a:cxn>
                <a:cxn ang="0">
                  <a:pos x="0" y="21"/>
                </a:cxn>
                <a:cxn ang="0">
                  <a:pos x="0" y="31"/>
                </a:cxn>
                <a:cxn ang="0">
                  <a:pos x="2" y="40"/>
                </a:cxn>
                <a:cxn ang="0">
                  <a:pos x="2" y="40"/>
                </a:cxn>
                <a:cxn ang="0">
                  <a:pos x="5" y="46"/>
                </a:cxn>
                <a:cxn ang="0">
                  <a:pos x="11" y="52"/>
                </a:cxn>
                <a:cxn ang="0">
                  <a:pos x="17" y="54"/>
                </a:cxn>
                <a:cxn ang="0">
                  <a:pos x="23" y="55"/>
                </a:cxn>
                <a:cxn ang="0">
                  <a:pos x="23" y="55"/>
                </a:cxn>
                <a:cxn ang="0">
                  <a:pos x="34" y="54"/>
                </a:cxn>
                <a:cxn ang="0">
                  <a:pos x="41" y="50"/>
                </a:cxn>
                <a:cxn ang="0">
                  <a:pos x="48" y="45"/>
                </a:cxn>
                <a:cxn ang="0">
                  <a:pos x="53" y="37"/>
                </a:cxn>
                <a:cxn ang="0">
                  <a:pos x="53" y="37"/>
                </a:cxn>
                <a:cxn ang="0">
                  <a:pos x="51" y="30"/>
                </a:cxn>
                <a:cxn ang="0">
                  <a:pos x="50" y="22"/>
                </a:cxn>
                <a:cxn ang="0">
                  <a:pos x="48" y="14"/>
                </a:cxn>
                <a:cxn ang="0">
                  <a:pos x="46" y="12"/>
                </a:cxn>
                <a:cxn ang="0">
                  <a:pos x="44" y="8"/>
                </a:cxn>
                <a:cxn ang="0">
                  <a:pos x="44" y="8"/>
                </a:cxn>
                <a:cxn ang="0">
                  <a:pos x="40" y="5"/>
                </a:cxn>
                <a:cxn ang="0">
                  <a:pos x="36" y="3"/>
                </a:cxn>
                <a:cxn ang="0">
                  <a:pos x="31" y="2"/>
                </a:cxn>
                <a:cxn ang="0">
                  <a:pos x="26" y="0"/>
                </a:cxn>
                <a:cxn ang="0">
                  <a:pos x="21" y="0"/>
                </a:cxn>
                <a:cxn ang="0">
                  <a:pos x="16" y="2"/>
                </a:cxn>
                <a:cxn ang="0">
                  <a:pos x="12" y="3"/>
                </a:cxn>
                <a:cxn ang="0">
                  <a:pos x="8" y="5"/>
                </a:cxn>
                <a:cxn ang="0">
                  <a:pos x="8" y="5"/>
                </a:cxn>
              </a:cxnLst>
              <a:rect l="0" t="0" r="r" b="b"/>
              <a:pathLst>
                <a:path w="53" h="55">
                  <a:moveTo>
                    <a:pt x="8" y="5"/>
                  </a:moveTo>
                  <a:lnTo>
                    <a:pt x="8" y="5"/>
                  </a:lnTo>
                  <a:lnTo>
                    <a:pt x="5" y="8"/>
                  </a:lnTo>
                  <a:lnTo>
                    <a:pt x="3" y="12"/>
                  </a:lnTo>
                  <a:lnTo>
                    <a:pt x="0" y="21"/>
                  </a:lnTo>
                  <a:lnTo>
                    <a:pt x="0" y="31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11" y="52"/>
                  </a:lnTo>
                  <a:lnTo>
                    <a:pt x="17" y="54"/>
                  </a:lnTo>
                  <a:lnTo>
                    <a:pt x="23" y="55"/>
                  </a:lnTo>
                  <a:lnTo>
                    <a:pt x="23" y="55"/>
                  </a:lnTo>
                  <a:lnTo>
                    <a:pt x="34" y="54"/>
                  </a:lnTo>
                  <a:lnTo>
                    <a:pt x="41" y="50"/>
                  </a:lnTo>
                  <a:lnTo>
                    <a:pt x="48" y="45"/>
                  </a:lnTo>
                  <a:lnTo>
                    <a:pt x="53" y="37"/>
                  </a:lnTo>
                  <a:lnTo>
                    <a:pt x="53" y="37"/>
                  </a:lnTo>
                  <a:lnTo>
                    <a:pt x="51" y="30"/>
                  </a:lnTo>
                  <a:lnTo>
                    <a:pt x="50" y="22"/>
                  </a:lnTo>
                  <a:lnTo>
                    <a:pt x="48" y="14"/>
                  </a:lnTo>
                  <a:lnTo>
                    <a:pt x="46" y="12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0" y="5"/>
                  </a:lnTo>
                  <a:lnTo>
                    <a:pt x="36" y="3"/>
                  </a:lnTo>
                  <a:lnTo>
                    <a:pt x="31" y="2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6" y="2"/>
                  </a:lnTo>
                  <a:lnTo>
                    <a:pt x="12" y="3"/>
                  </a:lnTo>
                  <a:lnTo>
                    <a:pt x="8" y="5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95" name="Freeform 115"/>
            <p:cNvSpPr>
              <a:spLocks/>
            </p:cNvSpPr>
            <p:nvPr userDrawn="1"/>
          </p:nvSpPr>
          <p:spPr bwMode="auto">
            <a:xfrm>
              <a:off x="4383" y="2727"/>
              <a:ext cx="58" cy="53"/>
            </a:xfrm>
            <a:custGeom>
              <a:avLst/>
              <a:gdLst/>
              <a:ahLst/>
              <a:cxnLst>
                <a:cxn ang="0">
                  <a:pos x="53" y="11"/>
                </a:cxn>
                <a:cxn ang="0">
                  <a:pos x="53" y="11"/>
                </a:cxn>
                <a:cxn ang="0">
                  <a:pos x="47" y="5"/>
                </a:cxn>
                <a:cxn ang="0">
                  <a:pos x="44" y="3"/>
                </a:cxn>
                <a:cxn ang="0">
                  <a:pos x="37" y="2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22" y="4"/>
                </a:cxn>
                <a:cxn ang="0">
                  <a:pos x="14" y="9"/>
                </a:cxn>
                <a:cxn ang="0">
                  <a:pos x="8" y="16"/>
                </a:cxn>
                <a:cxn ang="0">
                  <a:pos x="1" y="23"/>
                </a:cxn>
                <a:cxn ang="0">
                  <a:pos x="1" y="23"/>
                </a:cxn>
                <a:cxn ang="0">
                  <a:pos x="0" y="31"/>
                </a:cxn>
                <a:cxn ang="0">
                  <a:pos x="1" y="39"/>
                </a:cxn>
                <a:cxn ang="0">
                  <a:pos x="5" y="45"/>
                </a:cxn>
                <a:cxn ang="0">
                  <a:pos x="10" y="50"/>
                </a:cxn>
                <a:cxn ang="0">
                  <a:pos x="10" y="50"/>
                </a:cxn>
                <a:cxn ang="0">
                  <a:pos x="17" y="53"/>
                </a:cxn>
                <a:cxn ang="0">
                  <a:pos x="24" y="53"/>
                </a:cxn>
                <a:cxn ang="0">
                  <a:pos x="31" y="52"/>
                </a:cxn>
                <a:cxn ang="0">
                  <a:pos x="37" y="50"/>
                </a:cxn>
                <a:cxn ang="0">
                  <a:pos x="42" y="48"/>
                </a:cxn>
                <a:cxn ang="0">
                  <a:pos x="47" y="44"/>
                </a:cxn>
                <a:cxn ang="0">
                  <a:pos x="58" y="35"/>
                </a:cxn>
                <a:cxn ang="0">
                  <a:pos x="58" y="35"/>
                </a:cxn>
                <a:cxn ang="0">
                  <a:pos x="58" y="21"/>
                </a:cxn>
                <a:cxn ang="0">
                  <a:pos x="56" y="14"/>
                </a:cxn>
                <a:cxn ang="0">
                  <a:pos x="55" y="12"/>
                </a:cxn>
                <a:cxn ang="0">
                  <a:pos x="53" y="11"/>
                </a:cxn>
                <a:cxn ang="0">
                  <a:pos x="53" y="11"/>
                </a:cxn>
              </a:cxnLst>
              <a:rect l="0" t="0" r="r" b="b"/>
              <a:pathLst>
                <a:path w="58" h="53">
                  <a:moveTo>
                    <a:pt x="53" y="11"/>
                  </a:moveTo>
                  <a:lnTo>
                    <a:pt x="53" y="11"/>
                  </a:lnTo>
                  <a:lnTo>
                    <a:pt x="47" y="5"/>
                  </a:lnTo>
                  <a:lnTo>
                    <a:pt x="44" y="3"/>
                  </a:lnTo>
                  <a:lnTo>
                    <a:pt x="37" y="2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2" y="4"/>
                  </a:lnTo>
                  <a:lnTo>
                    <a:pt x="14" y="9"/>
                  </a:lnTo>
                  <a:lnTo>
                    <a:pt x="8" y="16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31"/>
                  </a:lnTo>
                  <a:lnTo>
                    <a:pt x="1" y="39"/>
                  </a:lnTo>
                  <a:lnTo>
                    <a:pt x="5" y="45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7" y="53"/>
                  </a:lnTo>
                  <a:lnTo>
                    <a:pt x="24" y="53"/>
                  </a:lnTo>
                  <a:lnTo>
                    <a:pt x="31" y="52"/>
                  </a:lnTo>
                  <a:lnTo>
                    <a:pt x="37" y="50"/>
                  </a:lnTo>
                  <a:lnTo>
                    <a:pt x="42" y="48"/>
                  </a:lnTo>
                  <a:lnTo>
                    <a:pt x="47" y="44"/>
                  </a:lnTo>
                  <a:lnTo>
                    <a:pt x="58" y="35"/>
                  </a:lnTo>
                  <a:lnTo>
                    <a:pt x="58" y="35"/>
                  </a:lnTo>
                  <a:lnTo>
                    <a:pt x="58" y="21"/>
                  </a:lnTo>
                  <a:lnTo>
                    <a:pt x="56" y="14"/>
                  </a:lnTo>
                  <a:lnTo>
                    <a:pt x="55" y="12"/>
                  </a:lnTo>
                  <a:lnTo>
                    <a:pt x="53" y="11"/>
                  </a:lnTo>
                  <a:lnTo>
                    <a:pt x="53" y="11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96" name="Freeform 116"/>
            <p:cNvSpPr>
              <a:spLocks/>
            </p:cNvSpPr>
            <p:nvPr userDrawn="1"/>
          </p:nvSpPr>
          <p:spPr bwMode="auto">
            <a:xfrm>
              <a:off x="3787" y="2730"/>
              <a:ext cx="52" cy="57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0"/>
                </a:cxn>
                <a:cxn ang="0">
                  <a:pos x="9" y="5"/>
                </a:cxn>
                <a:cxn ang="0">
                  <a:pos x="5" y="11"/>
                </a:cxn>
                <a:cxn ang="0">
                  <a:pos x="1" y="18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33"/>
                </a:cxn>
                <a:cxn ang="0">
                  <a:pos x="1" y="41"/>
                </a:cxn>
                <a:cxn ang="0">
                  <a:pos x="5" y="49"/>
                </a:cxn>
                <a:cxn ang="0">
                  <a:pos x="9" y="55"/>
                </a:cxn>
                <a:cxn ang="0">
                  <a:pos x="9" y="55"/>
                </a:cxn>
                <a:cxn ang="0">
                  <a:pos x="20" y="57"/>
                </a:cxn>
                <a:cxn ang="0">
                  <a:pos x="28" y="57"/>
                </a:cxn>
                <a:cxn ang="0">
                  <a:pos x="33" y="57"/>
                </a:cxn>
                <a:cxn ang="0">
                  <a:pos x="37" y="56"/>
                </a:cxn>
                <a:cxn ang="0">
                  <a:pos x="40" y="54"/>
                </a:cxn>
                <a:cxn ang="0">
                  <a:pos x="43" y="50"/>
                </a:cxn>
                <a:cxn ang="0">
                  <a:pos x="43" y="50"/>
                </a:cxn>
                <a:cxn ang="0">
                  <a:pos x="46" y="43"/>
                </a:cxn>
                <a:cxn ang="0">
                  <a:pos x="50" y="36"/>
                </a:cxn>
                <a:cxn ang="0">
                  <a:pos x="52" y="29"/>
                </a:cxn>
                <a:cxn ang="0">
                  <a:pos x="52" y="24"/>
                </a:cxn>
                <a:cxn ang="0">
                  <a:pos x="50" y="20"/>
                </a:cxn>
                <a:cxn ang="0">
                  <a:pos x="50" y="20"/>
                </a:cxn>
                <a:cxn ang="0">
                  <a:pos x="45" y="11"/>
                </a:cxn>
                <a:cxn ang="0">
                  <a:pos x="36" y="5"/>
                </a:cxn>
                <a:cxn ang="0">
                  <a:pos x="25" y="1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52" h="57">
                  <a:moveTo>
                    <a:pt x="14" y="0"/>
                  </a:moveTo>
                  <a:lnTo>
                    <a:pt x="14" y="0"/>
                  </a:lnTo>
                  <a:lnTo>
                    <a:pt x="9" y="5"/>
                  </a:lnTo>
                  <a:lnTo>
                    <a:pt x="5" y="11"/>
                  </a:lnTo>
                  <a:lnTo>
                    <a:pt x="1" y="1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33"/>
                  </a:lnTo>
                  <a:lnTo>
                    <a:pt x="1" y="41"/>
                  </a:lnTo>
                  <a:lnTo>
                    <a:pt x="5" y="49"/>
                  </a:lnTo>
                  <a:lnTo>
                    <a:pt x="9" y="55"/>
                  </a:lnTo>
                  <a:lnTo>
                    <a:pt x="9" y="55"/>
                  </a:lnTo>
                  <a:lnTo>
                    <a:pt x="20" y="57"/>
                  </a:lnTo>
                  <a:lnTo>
                    <a:pt x="28" y="57"/>
                  </a:lnTo>
                  <a:lnTo>
                    <a:pt x="33" y="57"/>
                  </a:lnTo>
                  <a:lnTo>
                    <a:pt x="37" y="56"/>
                  </a:lnTo>
                  <a:lnTo>
                    <a:pt x="40" y="54"/>
                  </a:lnTo>
                  <a:lnTo>
                    <a:pt x="43" y="50"/>
                  </a:lnTo>
                  <a:lnTo>
                    <a:pt x="43" y="50"/>
                  </a:lnTo>
                  <a:lnTo>
                    <a:pt x="46" y="43"/>
                  </a:lnTo>
                  <a:lnTo>
                    <a:pt x="50" y="36"/>
                  </a:lnTo>
                  <a:lnTo>
                    <a:pt x="52" y="29"/>
                  </a:lnTo>
                  <a:lnTo>
                    <a:pt x="52" y="24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5" y="11"/>
                  </a:lnTo>
                  <a:lnTo>
                    <a:pt x="36" y="5"/>
                  </a:lnTo>
                  <a:lnTo>
                    <a:pt x="25" y="1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97" name="Freeform 117"/>
            <p:cNvSpPr>
              <a:spLocks/>
            </p:cNvSpPr>
            <p:nvPr userDrawn="1"/>
          </p:nvSpPr>
          <p:spPr bwMode="auto">
            <a:xfrm>
              <a:off x="4233" y="2732"/>
              <a:ext cx="62" cy="54"/>
            </a:xfrm>
            <a:custGeom>
              <a:avLst/>
              <a:gdLst/>
              <a:ahLst/>
              <a:cxnLst>
                <a:cxn ang="0">
                  <a:pos x="55" y="9"/>
                </a:cxn>
                <a:cxn ang="0">
                  <a:pos x="55" y="9"/>
                </a:cxn>
                <a:cxn ang="0">
                  <a:pos x="52" y="6"/>
                </a:cxn>
                <a:cxn ang="0">
                  <a:pos x="46" y="3"/>
                </a:cxn>
                <a:cxn ang="0">
                  <a:pos x="41" y="2"/>
                </a:cxn>
                <a:cxn ang="0">
                  <a:pos x="35" y="0"/>
                </a:cxn>
                <a:cxn ang="0">
                  <a:pos x="29" y="0"/>
                </a:cxn>
                <a:cxn ang="0">
                  <a:pos x="22" y="2"/>
                </a:cxn>
                <a:cxn ang="0">
                  <a:pos x="17" y="4"/>
                </a:cxn>
                <a:cxn ang="0">
                  <a:pos x="13" y="7"/>
                </a:cxn>
                <a:cxn ang="0">
                  <a:pos x="13" y="7"/>
                </a:cxn>
                <a:cxn ang="0">
                  <a:pos x="4" y="20"/>
                </a:cxn>
                <a:cxn ang="0">
                  <a:pos x="0" y="26"/>
                </a:cxn>
                <a:cxn ang="0">
                  <a:pos x="0" y="30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3" y="39"/>
                </a:cxn>
                <a:cxn ang="0">
                  <a:pos x="6" y="44"/>
                </a:cxn>
                <a:cxn ang="0">
                  <a:pos x="9" y="49"/>
                </a:cxn>
                <a:cxn ang="0">
                  <a:pos x="14" y="52"/>
                </a:cxn>
                <a:cxn ang="0">
                  <a:pos x="14" y="52"/>
                </a:cxn>
                <a:cxn ang="0">
                  <a:pos x="21" y="54"/>
                </a:cxn>
                <a:cxn ang="0">
                  <a:pos x="26" y="54"/>
                </a:cxn>
                <a:cxn ang="0">
                  <a:pos x="32" y="54"/>
                </a:cxn>
                <a:cxn ang="0">
                  <a:pos x="38" y="53"/>
                </a:cxn>
                <a:cxn ang="0">
                  <a:pos x="48" y="48"/>
                </a:cxn>
                <a:cxn ang="0">
                  <a:pos x="55" y="40"/>
                </a:cxn>
                <a:cxn ang="0">
                  <a:pos x="55" y="40"/>
                </a:cxn>
                <a:cxn ang="0">
                  <a:pos x="59" y="32"/>
                </a:cxn>
                <a:cxn ang="0">
                  <a:pos x="62" y="25"/>
                </a:cxn>
                <a:cxn ang="0">
                  <a:pos x="62" y="21"/>
                </a:cxn>
                <a:cxn ang="0">
                  <a:pos x="62" y="17"/>
                </a:cxn>
                <a:cxn ang="0">
                  <a:pos x="59" y="13"/>
                </a:cxn>
                <a:cxn ang="0">
                  <a:pos x="55" y="9"/>
                </a:cxn>
                <a:cxn ang="0">
                  <a:pos x="55" y="9"/>
                </a:cxn>
              </a:cxnLst>
              <a:rect l="0" t="0" r="r" b="b"/>
              <a:pathLst>
                <a:path w="62" h="54">
                  <a:moveTo>
                    <a:pt x="55" y="9"/>
                  </a:moveTo>
                  <a:lnTo>
                    <a:pt x="55" y="9"/>
                  </a:lnTo>
                  <a:lnTo>
                    <a:pt x="52" y="6"/>
                  </a:lnTo>
                  <a:lnTo>
                    <a:pt x="46" y="3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29" y="0"/>
                  </a:lnTo>
                  <a:lnTo>
                    <a:pt x="22" y="2"/>
                  </a:lnTo>
                  <a:lnTo>
                    <a:pt x="17" y="4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4" y="20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3" y="39"/>
                  </a:lnTo>
                  <a:lnTo>
                    <a:pt x="6" y="44"/>
                  </a:lnTo>
                  <a:lnTo>
                    <a:pt x="9" y="49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21" y="54"/>
                  </a:lnTo>
                  <a:lnTo>
                    <a:pt x="26" y="54"/>
                  </a:lnTo>
                  <a:lnTo>
                    <a:pt x="32" y="54"/>
                  </a:lnTo>
                  <a:lnTo>
                    <a:pt x="38" y="53"/>
                  </a:lnTo>
                  <a:lnTo>
                    <a:pt x="48" y="48"/>
                  </a:lnTo>
                  <a:lnTo>
                    <a:pt x="55" y="40"/>
                  </a:lnTo>
                  <a:lnTo>
                    <a:pt x="55" y="40"/>
                  </a:lnTo>
                  <a:lnTo>
                    <a:pt x="59" y="32"/>
                  </a:lnTo>
                  <a:lnTo>
                    <a:pt x="62" y="25"/>
                  </a:lnTo>
                  <a:lnTo>
                    <a:pt x="62" y="21"/>
                  </a:lnTo>
                  <a:lnTo>
                    <a:pt x="62" y="17"/>
                  </a:lnTo>
                  <a:lnTo>
                    <a:pt x="59" y="13"/>
                  </a:lnTo>
                  <a:lnTo>
                    <a:pt x="55" y="9"/>
                  </a:lnTo>
                  <a:lnTo>
                    <a:pt x="55" y="9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98" name="Freeform 118"/>
            <p:cNvSpPr>
              <a:spLocks/>
            </p:cNvSpPr>
            <p:nvPr userDrawn="1"/>
          </p:nvSpPr>
          <p:spPr bwMode="auto">
            <a:xfrm>
              <a:off x="3931" y="2734"/>
              <a:ext cx="52" cy="5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0"/>
                </a:cxn>
                <a:cxn ang="0">
                  <a:pos x="15" y="4"/>
                </a:cxn>
                <a:cxn ang="0">
                  <a:pos x="9" y="9"/>
                </a:cxn>
                <a:cxn ang="0">
                  <a:pos x="6" y="14"/>
                </a:cxn>
                <a:cxn ang="0">
                  <a:pos x="2" y="21"/>
                </a:cxn>
                <a:cxn ang="0">
                  <a:pos x="2" y="21"/>
                </a:cxn>
                <a:cxn ang="0">
                  <a:pos x="0" y="28"/>
                </a:cxn>
                <a:cxn ang="0">
                  <a:pos x="0" y="34"/>
                </a:cxn>
                <a:cxn ang="0">
                  <a:pos x="2" y="41"/>
                </a:cxn>
                <a:cxn ang="0">
                  <a:pos x="4" y="45"/>
                </a:cxn>
                <a:cxn ang="0">
                  <a:pos x="7" y="46"/>
                </a:cxn>
                <a:cxn ang="0">
                  <a:pos x="7" y="46"/>
                </a:cxn>
                <a:cxn ang="0">
                  <a:pos x="13" y="51"/>
                </a:cxn>
                <a:cxn ang="0">
                  <a:pos x="21" y="55"/>
                </a:cxn>
                <a:cxn ang="0">
                  <a:pos x="29" y="55"/>
                </a:cxn>
                <a:cxn ang="0">
                  <a:pos x="32" y="55"/>
                </a:cxn>
                <a:cxn ang="0">
                  <a:pos x="35" y="52"/>
                </a:cxn>
                <a:cxn ang="0">
                  <a:pos x="35" y="52"/>
                </a:cxn>
                <a:cxn ang="0">
                  <a:pos x="40" y="50"/>
                </a:cxn>
                <a:cxn ang="0">
                  <a:pos x="44" y="47"/>
                </a:cxn>
                <a:cxn ang="0">
                  <a:pos x="47" y="42"/>
                </a:cxn>
                <a:cxn ang="0">
                  <a:pos x="48" y="37"/>
                </a:cxn>
                <a:cxn ang="0">
                  <a:pos x="48" y="37"/>
                </a:cxn>
                <a:cxn ang="0">
                  <a:pos x="52" y="30"/>
                </a:cxn>
                <a:cxn ang="0">
                  <a:pos x="52" y="23"/>
                </a:cxn>
                <a:cxn ang="0">
                  <a:pos x="50" y="15"/>
                </a:cxn>
                <a:cxn ang="0">
                  <a:pos x="45" y="10"/>
                </a:cxn>
                <a:cxn ang="0">
                  <a:pos x="45" y="10"/>
                </a:cxn>
                <a:cxn ang="0">
                  <a:pos x="35" y="2"/>
                </a:cxn>
                <a:cxn ang="0">
                  <a:pos x="29" y="0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52" h="55">
                  <a:moveTo>
                    <a:pt x="21" y="0"/>
                  </a:moveTo>
                  <a:lnTo>
                    <a:pt x="21" y="0"/>
                  </a:lnTo>
                  <a:lnTo>
                    <a:pt x="15" y="4"/>
                  </a:lnTo>
                  <a:lnTo>
                    <a:pt x="9" y="9"/>
                  </a:lnTo>
                  <a:lnTo>
                    <a:pt x="6" y="14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1"/>
                  </a:lnTo>
                  <a:lnTo>
                    <a:pt x="4" y="45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13" y="51"/>
                  </a:lnTo>
                  <a:lnTo>
                    <a:pt x="21" y="55"/>
                  </a:lnTo>
                  <a:lnTo>
                    <a:pt x="29" y="55"/>
                  </a:lnTo>
                  <a:lnTo>
                    <a:pt x="32" y="55"/>
                  </a:lnTo>
                  <a:lnTo>
                    <a:pt x="35" y="52"/>
                  </a:lnTo>
                  <a:lnTo>
                    <a:pt x="35" y="52"/>
                  </a:lnTo>
                  <a:lnTo>
                    <a:pt x="40" y="50"/>
                  </a:lnTo>
                  <a:lnTo>
                    <a:pt x="44" y="47"/>
                  </a:lnTo>
                  <a:lnTo>
                    <a:pt x="47" y="42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52" y="30"/>
                  </a:lnTo>
                  <a:lnTo>
                    <a:pt x="52" y="23"/>
                  </a:lnTo>
                  <a:lnTo>
                    <a:pt x="50" y="15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99" name="Freeform 119"/>
            <p:cNvSpPr>
              <a:spLocks/>
            </p:cNvSpPr>
            <p:nvPr userDrawn="1"/>
          </p:nvSpPr>
          <p:spPr bwMode="auto">
            <a:xfrm>
              <a:off x="1373" y="2735"/>
              <a:ext cx="185" cy="257"/>
            </a:xfrm>
            <a:custGeom>
              <a:avLst/>
              <a:gdLst/>
              <a:ahLst/>
              <a:cxnLst>
                <a:cxn ang="0">
                  <a:pos x="176" y="203"/>
                </a:cxn>
                <a:cxn ang="0">
                  <a:pos x="176" y="203"/>
                </a:cxn>
                <a:cxn ang="0">
                  <a:pos x="167" y="179"/>
                </a:cxn>
                <a:cxn ang="0">
                  <a:pos x="157" y="154"/>
                </a:cxn>
                <a:cxn ang="0">
                  <a:pos x="147" y="129"/>
                </a:cxn>
                <a:cxn ang="0">
                  <a:pos x="134" y="105"/>
                </a:cxn>
                <a:cxn ang="0">
                  <a:pos x="119" y="82"/>
                </a:cxn>
                <a:cxn ang="0">
                  <a:pos x="111" y="72"/>
                </a:cxn>
                <a:cxn ang="0">
                  <a:pos x="102" y="61"/>
                </a:cxn>
                <a:cxn ang="0">
                  <a:pos x="92" y="52"/>
                </a:cxn>
                <a:cxn ang="0">
                  <a:pos x="81" y="45"/>
                </a:cxn>
                <a:cxn ang="0">
                  <a:pos x="71" y="37"/>
                </a:cxn>
                <a:cxn ang="0">
                  <a:pos x="60" y="31"/>
                </a:cxn>
                <a:cxn ang="0">
                  <a:pos x="60" y="31"/>
                </a:cxn>
                <a:cxn ang="0">
                  <a:pos x="53" y="28"/>
                </a:cxn>
                <a:cxn ang="0">
                  <a:pos x="48" y="26"/>
                </a:cxn>
                <a:cxn ang="0">
                  <a:pos x="43" y="20"/>
                </a:cxn>
                <a:cxn ang="0">
                  <a:pos x="41" y="15"/>
                </a:cxn>
                <a:cxn ang="0">
                  <a:pos x="41" y="15"/>
                </a:cxn>
                <a:cxn ang="0">
                  <a:pos x="37" y="13"/>
                </a:cxn>
                <a:cxn ang="0">
                  <a:pos x="32" y="10"/>
                </a:cxn>
                <a:cxn ang="0">
                  <a:pos x="23" y="4"/>
                </a:cxn>
                <a:cxn ang="0">
                  <a:pos x="18" y="1"/>
                </a:cxn>
                <a:cxn ang="0">
                  <a:pos x="11" y="0"/>
                </a:cxn>
                <a:cxn ang="0">
                  <a:pos x="6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22"/>
                </a:cxn>
                <a:cxn ang="0">
                  <a:pos x="1" y="31"/>
                </a:cxn>
                <a:cxn ang="0">
                  <a:pos x="3" y="38"/>
                </a:cxn>
                <a:cxn ang="0">
                  <a:pos x="3" y="38"/>
                </a:cxn>
                <a:cxn ang="0">
                  <a:pos x="15" y="81"/>
                </a:cxn>
                <a:cxn ang="0">
                  <a:pos x="21" y="102"/>
                </a:cxn>
                <a:cxn ang="0">
                  <a:pos x="28" y="124"/>
                </a:cxn>
                <a:cxn ang="0">
                  <a:pos x="35" y="143"/>
                </a:cxn>
                <a:cxn ang="0">
                  <a:pos x="46" y="162"/>
                </a:cxn>
                <a:cxn ang="0">
                  <a:pos x="52" y="171"/>
                </a:cxn>
                <a:cxn ang="0">
                  <a:pos x="58" y="179"/>
                </a:cxn>
                <a:cxn ang="0">
                  <a:pos x="66" y="187"/>
                </a:cxn>
                <a:cxn ang="0">
                  <a:pos x="75" y="194"/>
                </a:cxn>
                <a:cxn ang="0">
                  <a:pos x="75" y="194"/>
                </a:cxn>
                <a:cxn ang="0">
                  <a:pos x="88" y="202"/>
                </a:cxn>
                <a:cxn ang="0">
                  <a:pos x="99" y="211"/>
                </a:cxn>
                <a:cxn ang="0">
                  <a:pos x="124" y="230"/>
                </a:cxn>
                <a:cxn ang="0">
                  <a:pos x="135" y="239"/>
                </a:cxn>
                <a:cxn ang="0">
                  <a:pos x="148" y="247"/>
                </a:cxn>
                <a:cxn ang="0">
                  <a:pos x="162" y="253"/>
                </a:cxn>
                <a:cxn ang="0">
                  <a:pos x="176" y="257"/>
                </a:cxn>
                <a:cxn ang="0">
                  <a:pos x="176" y="257"/>
                </a:cxn>
                <a:cxn ang="0">
                  <a:pos x="183" y="252"/>
                </a:cxn>
                <a:cxn ang="0">
                  <a:pos x="185" y="247"/>
                </a:cxn>
                <a:cxn ang="0">
                  <a:pos x="185" y="239"/>
                </a:cxn>
                <a:cxn ang="0">
                  <a:pos x="185" y="233"/>
                </a:cxn>
                <a:cxn ang="0">
                  <a:pos x="180" y="217"/>
                </a:cxn>
                <a:cxn ang="0">
                  <a:pos x="177" y="210"/>
                </a:cxn>
                <a:cxn ang="0">
                  <a:pos x="176" y="203"/>
                </a:cxn>
                <a:cxn ang="0">
                  <a:pos x="176" y="203"/>
                </a:cxn>
              </a:cxnLst>
              <a:rect l="0" t="0" r="r" b="b"/>
              <a:pathLst>
                <a:path w="185" h="257">
                  <a:moveTo>
                    <a:pt x="176" y="203"/>
                  </a:moveTo>
                  <a:lnTo>
                    <a:pt x="176" y="203"/>
                  </a:lnTo>
                  <a:lnTo>
                    <a:pt x="167" y="179"/>
                  </a:lnTo>
                  <a:lnTo>
                    <a:pt x="157" y="154"/>
                  </a:lnTo>
                  <a:lnTo>
                    <a:pt x="147" y="129"/>
                  </a:lnTo>
                  <a:lnTo>
                    <a:pt x="134" y="105"/>
                  </a:lnTo>
                  <a:lnTo>
                    <a:pt x="119" y="82"/>
                  </a:lnTo>
                  <a:lnTo>
                    <a:pt x="111" y="72"/>
                  </a:lnTo>
                  <a:lnTo>
                    <a:pt x="102" y="61"/>
                  </a:lnTo>
                  <a:lnTo>
                    <a:pt x="92" y="52"/>
                  </a:lnTo>
                  <a:lnTo>
                    <a:pt x="81" y="45"/>
                  </a:lnTo>
                  <a:lnTo>
                    <a:pt x="71" y="37"/>
                  </a:lnTo>
                  <a:lnTo>
                    <a:pt x="60" y="31"/>
                  </a:lnTo>
                  <a:lnTo>
                    <a:pt x="60" y="31"/>
                  </a:lnTo>
                  <a:lnTo>
                    <a:pt x="53" y="28"/>
                  </a:lnTo>
                  <a:lnTo>
                    <a:pt x="48" y="26"/>
                  </a:lnTo>
                  <a:lnTo>
                    <a:pt x="43" y="20"/>
                  </a:lnTo>
                  <a:lnTo>
                    <a:pt x="41" y="15"/>
                  </a:lnTo>
                  <a:lnTo>
                    <a:pt x="41" y="15"/>
                  </a:lnTo>
                  <a:lnTo>
                    <a:pt x="37" y="13"/>
                  </a:lnTo>
                  <a:lnTo>
                    <a:pt x="32" y="10"/>
                  </a:lnTo>
                  <a:lnTo>
                    <a:pt x="23" y="4"/>
                  </a:lnTo>
                  <a:lnTo>
                    <a:pt x="18" y="1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2"/>
                  </a:lnTo>
                  <a:lnTo>
                    <a:pt x="1" y="31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15" y="81"/>
                  </a:lnTo>
                  <a:lnTo>
                    <a:pt x="21" y="102"/>
                  </a:lnTo>
                  <a:lnTo>
                    <a:pt x="28" y="124"/>
                  </a:lnTo>
                  <a:lnTo>
                    <a:pt x="35" y="143"/>
                  </a:lnTo>
                  <a:lnTo>
                    <a:pt x="46" y="162"/>
                  </a:lnTo>
                  <a:lnTo>
                    <a:pt x="52" y="171"/>
                  </a:lnTo>
                  <a:lnTo>
                    <a:pt x="58" y="179"/>
                  </a:lnTo>
                  <a:lnTo>
                    <a:pt x="66" y="187"/>
                  </a:lnTo>
                  <a:lnTo>
                    <a:pt x="75" y="194"/>
                  </a:lnTo>
                  <a:lnTo>
                    <a:pt x="75" y="194"/>
                  </a:lnTo>
                  <a:lnTo>
                    <a:pt x="88" y="202"/>
                  </a:lnTo>
                  <a:lnTo>
                    <a:pt x="99" y="211"/>
                  </a:lnTo>
                  <a:lnTo>
                    <a:pt x="124" y="230"/>
                  </a:lnTo>
                  <a:lnTo>
                    <a:pt x="135" y="239"/>
                  </a:lnTo>
                  <a:lnTo>
                    <a:pt x="148" y="247"/>
                  </a:lnTo>
                  <a:lnTo>
                    <a:pt x="162" y="253"/>
                  </a:lnTo>
                  <a:lnTo>
                    <a:pt x="176" y="257"/>
                  </a:lnTo>
                  <a:lnTo>
                    <a:pt x="176" y="257"/>
                  </a:lnTo>
                  <a:lnTo>
                    <a:pt x="183" y="252"/>
                  </a:lnTo>
                  <a:lnTo>
                    <a:pt x="185" y="247"/>
                  </a:lnTo>
                  <a:lnTo>
                    <a:pt x="185" y="239"/>
                  </a:lnTo>
                  <a:lnTo>
                    <a:pt x="185" y="233"/>
                  </a:lnTo>
                  <a:lnTo>
                    <a:pt x="180" y="217"/>
                  </a:lnTo>
                  <a:lnTo>
                    <a:pt x="177" y="210"/>
                  </a:lnTo>
                  <a:lnTo>
                    <a:pt x="176" y="203"/>
                  </a:lnTo>
                  <a:lnTo>
                    <a:pt x="176" y="203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00" name="Freeform 120"/>
            <p:cNvSpPr>
              <a:spLocks/>
            </p:cNvSpPr>
            <p:nvPr userDrawn="1"/>
          </p:nvSpPr>
          <p:spPr bwMode="auto">
            <a:xfrm>
              <a:off x="5315" y="2836"/>
              <a:ext cx="120" cy="319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76" y="0"/>
                </a:cxn>
                <a:cxn ang="0">
                  <a:pos x="69" y="13"/>
                </a:cxn>
                <a:cxn ang="0">
                  <a:pos x="61" y="28"/>
                </a:cxn>
                <a:cxn ang="0">
                  <a:pos x="49" y="58"/>
                </a:cxn>
                <a:cxn ang="0">
                  <a:pos x="38" y="88"/>
                </a:cxn>
                <a:cxn ang="0">
                  <a:pos x="30" y="102"/>
                </a:cxn>
                <a:cxn ang="0">
                  <a:pos x="24" y="116"/>
                </a:cxn>
                <a:cxn ang="0">
                  <a:pos x="24" y="116"/>
                </a:cxn>
                <a:cxn ang="0">
                  <a:pos x="17" y="127"/>
                </a:cxn>
                <a:cxn ang="0">
                  <a:pos x="14" y="137"/>
                </a:cxn>
                <a:cxn ang="0">
                  <a:pos x="10" y="147"/>
                </a:cxn>
                <a:cxn ang="0">
                  <a:pos x="7" y="157"/>
                </a:cxn>
                <a:cxn ang="0">
                  <a:pos x="3" y="180"/>
                </a:cxn>
                <a:cxn ang="0">
                  <a:pos x="0" y="202"/>
                </a:cxn>
                <a:cxn ang="0">
                  <a:pos x="0" y="202"/>
                </a:cxn>
                <a:cxn ang="0">
                  <a:pos x="1" y="216"/>
                </a:cxn>
                <a:cxn ang="0">
                  <a:pos x="2" y="229"/>
                </a:cxn>
                <a:cxn ang="0">
                  <a:pos x="6" y="255"/>
                </a:cxn>
                <a:cxn ang="0">
                  <a:pos x="11" y="280"/>
                </a:cxn>
                <a:cxn ang="0">
                  <a:pos x="15" y="306"/>
                </a:cxn>
                <a:cxn ang="0">
                  <a:pos x="15" y="306"/>
                </a:cxn>
                <a:cxn ang="0">
                  <a:pos x="20" y="311"/>
                </a:cxn>
                <a:cxn ang="0">
                  <a:pos x="24" y="315"/>
                </a:cxn>
                <a:cxn ang="0">
                  <a:pos x="29" y="317"/>
                </a:cxn>
                <a:cxn ang="0">
                  <a:pos x="35" y="319"/>
                </a:cxn>
                <a:cxn ang="0">
                  <a:pos x="35" y="319"/>
                </a:cxn>
                <a:cxn ang="0">
                  <a:pos x="57" y="280"/>
                </a:cxn>
                <a:cxn ang="0">
                  <a:pos x="78" y="242"/>
                </a:cxn>
                <a:cxn ang="0">
                  <a:pos x="95" y="202"/>
                </a:cxn>
                <a:cxn ang="0">
                  <a:pos x="103" y="180"/>
                </a:cxn>
                <a:cxn ang="0">
                  <a:pos x="111" y="160"/>
                </a:cxn>
                <a:cxn ang="0">
                  <a:pos x="111" y="160"/>
                </a:cxn>
                <a:cxn ang="0">
                  <a:pos x="115" y="150"/>
                </a:cxn>
                <a:cxn ang="0">
                  <a:pos x="117" y="138"/>
                </a:cxn>
                <a:cxn ang="0">
                  <a:pos x="119" y="128"/>
                </a:cxn>
                <a:cxn ang="0">
                  <a:pos x="120" y="118"/>
                </a:cxn>
                <a:cxn ang="0">
                  <a:pos x="120" y="106"/>
                </a:cxn>
                <a:cxn ang="0">
                  <a:pos x="119" y="96"/>
                </a:cxn>
                <a:cxn ang="0">
                  <a:pos x="115" y="76"/>
                </a:cxn>
                <a:cxn ang="0">
                  <a:pos x="108" y="56"/>
                </a:cxn>
                <a:cxn ang="0">
                  <a:pos x="101" y="37"/>
                </a:cxn>
                <a:cxn ang="0">
                  <a:pos x="85" y="0"/>
                </a:cxn>
                <a:cxn ang="0">
                  <a:pos x="76" y="0"/>
                </a:cxn>
              </a:cxnLst>
              <a:rect l="0" t="0" r="r" b="b"/>
              <a:pathLst>
                <a:path w="120" h="319">
                  <a:moveTo>
                    <a:pt x="76" y="0"/>
                  </a:moveTo>
                  <a:lnTo>
                    <a:pt x="76" y="0"/>
                  </a:lnTo>
                  <a:lnTo>
                    <a:pt x="69" y="13"/>
                  </a:lnTo>
                  <a:lnTo>
                    <a:pt x="61" y="28"/>
                  </a:lnTo>
                  <a:lnTo>
                    <a:pt x="49" y="58"/>
                  </a:lnTo>
                  <a:lnTo>
                    <a:pt x="38" y="88"/>
                  </a:lnTo>
                  <a:lnTo>
                    <a:pt x="30" y="102"/>
                  </a:lnTo>
                  <a:lnTo>
                    <a:pt x="24" y="116"/>
                  </a:lnTo>
                  <a:lnTo>
                    <a:pt x="24" y="116"/>
                  </a:lnTo>
                  <a:lnTo>
                    <a:pt x="17" y="127"/>
                  </a:lnTo>
                  <a:lnTo>
                    <a:pt x="14" y="137"/>
                  </a:lnTo>
                  <a:lnTo>
                    <a:pt x="10" y="147"/>
                  </a:lnTo>
                  <a:lnTo>
                    <a:pt x="7" y="157"/>
                  </a:lnTo>
                  <a:lnTo>
                    <a:pt x="3" y="180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1" y="216"/>
                  </a:lnTo>
                  <a:lnTo>
                    <a:pt x="2" y="229"/>
                  </a:lnTo>
                  <a:lnTo>
                    <a:pt x="6" y="255"/>
                  </a:lnTo>
                  <a:lnTo>
                    <a:pt x="11" y="280"/>
                  </a:lnTo>
                  <a:lnTo>
                    <a:pt x="15" y="306"/>
                  </a:lnTo>
                  <a:lnTo>
                    <a:pt x="15" y="306"/>
                  </a:lnTo>
                  <a:lnTo>
                    <a:pt x="20" y="311"/>
                  </a:lnTo>
                  <a:lnTo>
                    <a:pt x="24" y="315"/>
                  </a:lnTo>
                  <a:lnTo>
                    <a:pt x="29" y="317"/>
                  </a:lnTo>
                  <a:lnTo>
                    <a:pt x="35" y="319"/>
                  </a:lnTo>
                  <a:lnTo>
                    <a:pt x="35" y="319"/>
                  </a:lnTo>
                  <a:lnTo>
                    <a:pt x="57" y="280"/>
                  </a:lnTo>
                  <a:lnTo>
                    <a:pt x="78" y="242"/>
                  </a:lnTo>
                  <a:lnTo>
                    <a:pt x="95" y="202"/>
                  </a:lnTo>
                  <a:lnTo>
                    <a:pt x="103" y="180"/>
                  </a:lnTo>
                  <a:lnTo>
                    <a:pt x="111" y="160"/>
                  </a:lnTo>
                  <a:lnTo>
                    <a:pt x="111" y="160"/>
                  </a:lnTo>
                  <a:lnTo>
                    <a:pt x="115" y="150"/>
                  </a:lnTo>
                  <a:lnTo>
                    <a:pt x="117" y="138"/>
                  </a:lnTo>
                  <a:lnTo>
                    <a:pt x="119" y="128"/>
                  </a:lnTo>
                  <a:lnTo>
                    <a:pt x="120" y="118"/>
                  </a:lnTo>
                  <a:lnTo>
                    <a:pt x="120" y="106"/>
                  </a:lnTo>
                  <a:lnTo>
                    <a:pt x="119" y="96"/>
                  </a:lnTo>
                  <a:lnTo>
                    <a:pt x="115" y="76"/>
                  </a:lnTo>
                  <a:lnTo>
                    <a:pt x="108" y="56"/>
                  </a:lnTo>
                  <a:lnTo>
                    <a:pt x="101" y="37"/>
                  </a:lnTo>
                  <a:lnTo>
                    <a:pt x="85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01" name="Freeform 121"/>
            <p:cNvSpPr>
              <a:spLocks/>
            </p:cNvSpPr>
            <p:nvPr userDrawn="1"/>
          </p:nvSpPr>
          <p:spPr bwMode="auto">
            <a:xfrm>
              <a:off x="1617" y="2868"/>
              <a:ext cx="242" cy="170"/>
            </a:xfrm>
            <a:custGeom>
              <a:avLst/>
              <a:gdLst/>
              <a:ahLst/>
              <a:cxnLst>
                <a:cxn ang="0">
                  <a:pos x="27" y="169"/>
                </a:cxn>
                <a:cxn ang="0">
                  <a:pos x="27" y="169"/>
                </a:cxn>
                <a:cxn ang="0">
                  <a:pos x="31" y="170"/>
                </a:cxn>
                <a:cxn ang="0">
                  <a:pos x="36" y="170"/>
                </a:cxn>
                <a:cxn ang="0">
                  <a:pos x="40" y="169"/>
                </a:cxn>
                <a:cxn ang="0">
                  <a:pos x="42" y="166"/>
                </a:cxn>
                <a:cxn ang="0">
                  <a:pos x="42" y="166"/>
                </a:cxn>
                <a:cxn ang="0">
                  <a:pos x="52" y="155"/>
                </a:cxn>
                <a:cxn ang="0">
                  <a:pos x="64" y="146"/>
                </a:cxn>
                <a:cxn ang="0">
                  <a:pos x="75" y="138"/>
                </a:cxn>
                <a:cxn ang="0">
                  <a:pos x="88" y="131"/>
                </a:cxn>
                <a:cxn ang="0">
                  <a:pos x="102" y="124"/>
                </a:cxn>
                <a:cxn ang="0">
                  <a:pos x="115" y="119"/>
                </a:cxn>
                <a:cxn ang="0">
                  <a:pos x="143" y="109"/>
                </a:cxn>
                <a:cxn ang="0">
                  <a:pos x="143" y="109"/>
                </a:cxn>
                <a:cxn ang="0">
                  <a:pos x="166" y="97"/>
                </a:cxn>
                <a:cxn ang="0">
                  <a:pos x="191" y="88"/>
                </a:cxn>
                <a:cxn ang="0">
                  <a:pos x="215" y="79"/>
                </a:cxn>
                <a:cxn ang="0">
                  <a:pos x="241" y="72"/>
                </a:cxn>
                <a:cxn ang="0">
                  <a:pos x="241" y="72"/>
                </a:cxn>
                <a:cxn ang="0">
                  <a:pos x="242" y="65"/>
                </a:cxn>
                <a:cxn ang="0">
                  <a:pos x="241" y="60"/>
                </a:cxn>
                <a:cxn ang="0">
                  <a:pos x="238" y="51"/>
                </a:cxn>
                <a:cxn ang="0">
                  <a:pos x="234" y="42"/>
                </a:cxn>
                <a:cxn ang="0">
                  <a:pos x="232" y="33"/>
                </a:cxn>
                <a:cxn ang="0">
                  <a:pos x="216" y="0"/>
                </a:cxn>
                <a:cxn ang="0">
                  <a:pos x="216" y="0"/>
                </a:cxn>
                <a:cxn ang="0">
                  <a:pos x="209" y="1"/>
                </a:cxn>
                <a:cxn ang="0">
                  <a:pos x="202" y="3"/>
                </a:cxn>
                <a:cxn ang="0">
                  <a:pos x="197" y="6"/>
                </a:cxn>
                <a:cxn ang="0">
                  <a:pos x="192" y="12"/>
                </a:cxn>
                <a:cxn ang="0">
                  <a:pos x="180" y="22"/>
                </a:cxn>
                <a:cxn ang="0">
                  <a:pos x="175" y="27"/>
                </a:cxn>
                <a:cxn ang="0">
                  <a:pos x="169" y="32"/>
                </a:cxn>
                <a:cxn ang="0">
                  <a:pos x="169" y="32"/>
                </a:cxn>
                <a:cxn ang="0">
                  <a:pos x="142" y="46"/>
                </a:cxn>
                <a:cxn ang="0">
                  <a:pos x="114" y="60"/>
                </a:cxn>
                <a:cxn ang="0">
                  <a:pos x="58" y="87"/>
                </a:cxn>
                <a:cxn ang="0">
                  <a:pos x="58" y="87"/>
                </a:cxn>
                <a:cxn ang="0">
                  <a:pos x="32" y="95"/>
                </a:cxn>
                <a:cxn ang="0">
                  <a:pos x="19" y="97"/>
                </a:cxn>
                <a:cxn ang="0">
                  <a:pos x="8" y="97"/>
                </a:cxn>
                <a:cxn ang="0">
                  <a:pos x="8" y="97"/>
                </a:cxn>
                <a:cxn ang="0">
                  <a:pos x="3" y="100"/>
                </a:cxn>
                <a:cxn ang="0">
                  <a:pos x="1" y="102"/>
                </a:cxn>
                <a:cxn ang="0">
                  <a:pos x="0" y="105"/>
                </a:cxn>
                <a:cxn ang="0">
                  <a:pos x="0" y="109"/>
                </a:cxn>
                <a:cxn ang="0">
                  <a:pos x="3" y="118"/>
                </a:cxn>
                <a:cxn ang="0">
                  <a:pos x="4" y="123"/>
                </a:cxn>
                <a:cxn ang="0">
                  <a:pos x="4" y="127"/>
                </a:cxn>
                <a:cxn ang="0">
                  <a:pos x="4" y="127"/>
                </a:cxn>
                <a:cxn ang="0">
                  <a:pos x="5" y="128"/>
                </a:cxn>
                <a:cxn ang="0">
                  <a:pos x="6" y="131"/>
                </a:cxn>
                <a:cxn ang="0">
                  <a:pos x="8" y="134"/>
                </a:cxn>
                <a:cxn ang="0">
                  <a:pos x="9" y="138"/>
                </a:cxn>
                <a:cxn ang="0">
                  <a:pos x="10" y="139"/>
                </a:cxn>
                <a:cxn ang="0">
                  <a:pos x="13" y="141"/>
                </a:cxn>
                <a:cxn ang="0">
                  <a:pos x="13" y="141"/>
                </a:cxn>
                <a:cxn ang="0">
                  <a:pos x="13" y="146"/>
                </a:cxn>
                <a:cxn ang="0">
                  <a:pos x="14" y="150"/>
                </a:cxn>
                <a:cxn ang="0">
                  <a:pos x="17" y="156"/>
                </a:cxn>
                <a:cxn ang="0">
                  <a:pos x="27" y="169"/>
                </a:cxn>
                <a:cxn ang="0">
                  <a:pos x="27" y="169"/>
                </a:cxn>
              </a:cxnLst>
              <a:rect l="0" t="0" r="r" b="b"/>
              <a:pathLst>
                <a:path w="242" h="170">
                  <a:moveTo>
                    <a:pt x="27" y="169"/>
                  </a:moveTo>
                  <a:lnTo>
                    <a:pt x="27" y="169"/>
                  </a:lnTo>
                  <a:lnTo>
                    <a:pt x="31" y="170"/>
                  </a:lnTo>
                  <a:lnTo>
                    <a:pt x="36" y="170"/>
                  </a:lnTo>
                  <a:lnTo>
                    <a:pt x="40" y="169"/>
                  </a:lnTo>
                  <a:lnTo>
                    <a:pt x="42" y="166"/>
                  </a:lnTo>
                  <a:lnTo>
                    <a:pt x="42" y="166"/>
                  </a:lnTo>
                  <a:lnTo>
                    <a:pt x="52" y="155"/>
                  </a:lnTo>
                  <a:lnTo>
                    <a:pt x="64" y="146"/>
                  </a:lnTo>
                  <a:lnTo>
                    <a:pt x="75" y="138"/>
                  </a:lnTo>
                  <a:lnTo>
                    <a:pt x="88" y="131"/>
                  </a:lnTo>
                  <a:lnTo>
                    <a:pt x="102" y="124"/>
                  </a:lnTo>
                  <a:lnTo>
                    <a:pt x="115" y="119"/>
                  </a:lnTo>
                  <a:lnTo>
                    <a:pt x="143" y="109"/>
                  </a:lnTo>
                  <a:lnTo>
                    <a:pt x="143" y="109"/>
                  </a:lnTo>
                  <a:lnTo>
                    <a:pt x="166" y="97"/>
                  </a:lnTo>
                  <a:lnTo>
                    <a:pt x="191" y="88"/>
                  </a:lnTo>
                  <a:lnTo>
                    <a:pt x="215" y="79"/>
                  </a:lnTo>
                  <a:lnTo>
                    <a:pt x="241" y="72"/>
                  </a:lnTo>
                  <a:lnTo>
                    <a:pt x="241" y="72"/>
                  </a:lnTo>
                  <a:lnTo>
                    <a:pt x="242" y="65"/>
                  </a:lnTo>
                  <a:lnTo>
                    <a:pt x="241" y="60"/>
                  </a:lnTo>
                  <a:lnTo>
                    <a:pt x="238" y="51"/>
                  </a:lnTo>
                  <a:lnTo>
                    <a:pt x="234" y="42"/>
                  </a:lnTo>
                  <a:lnTo>
                    <a:pt x="232" y="33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09" y="1"/>
                  </a:lnTo>
                  <a:lnTo>
                    <a:pt x="202" y="3"/>
                  </a:lnTo>
                  <a:lnTo>
                    <a:pt x="197" y="6"/>
                  </a:lnTo>
                  <a:lnTo>
                    <a:pt x="192" y="12"/>
                  </a:lnTo>
                  <a:lnTo>
                    <a:pt x="180" y="22"/>
                  </a:lnTo>
                  <a:lnTo>
                    <a:pt x="175" y="27"/>
                  </a:lnTo>
                  <a:lnTo>
                    <a:pt x="169" y="32"/>
                  </a:lnTo>
                  <a:lnTo>
                    <a:pt x="169" y="32"/>
                  </a:lnTo>
                  <a:lnTo>
                    <a:pt x="142" y="46"/>
                  </a:lnTo>
                  <a:lnTo>
                    <a:pt x="114" y="60"/>
                  </a:lnTo>
                  <a:lnTo>
                    <a:pt x="58" y="87"/>
                  </a:lnTo>
                  <a:lnTo>
                    <a:pt x="58" y="87"/>
                  </a:lnTo>
                  <a:lnTo>
                    <a:pt x="32" y="95"/>
                  </a:lnTo>
                  <a:lnTo>
                    <a:pt x="19" y="97"/>
                  </a:lnTo>
                  <a:lnTo>
                    <a:pt x="8" y="97"/>
                  </a:lnTo>
                  <a:lnTo>
                    <a:pt x="8" y="97"/>
                  </a:lnTo>
                  <a:lnTo>
                    <a:pt x="3" y="100"/>
                  </a:lnTo>
                  <a:lnTo>
                    <a:pt x="1" y="102"/>
                  </a:lnTo>
                  <a:lnTo>
                    <a:pt x="0" y="105"/>
                  </a:lnTo>
                  <a:lnTo>
                    <a:pt x="0" y="109"/>
                  </a:lnTo>
                  <a:lnTo>
                    <a:pt x="3" y="118"/>
                  </a:lnTo>
                  <a:lnTo>
                    <a:pt x="4" y="123"/>
                  </a:lnTo>
                  <a:lnTo>
                    <a:pt x="4" y="127"/>
                  </a:lnTo>
                  <a:lnTo>
                    <a:pt x="4" y="127"/>
                  </a:lnTo>
                  <a:lnTo>
                    <a:pt x="5" y="128"/>
                  </a:lnTo>
                  <a:lnTo>
                    <a:pt x="6" y="131"/>
                  </a:lnTo>
                  <a:lnTo>
                    <a:pt x="8" y="134"/>
                  </a:lnTo>
                  <a:lnTo>
                    <a:pt x="9" y="138"/>
                  </a:lnTo>
                  <a:lnTo>
                    <a:pt x="10" y="139"/>
                  </a:lnTo>
                  <a:lnTo>
                    <a:pt x="13" y="141"/>
                  </a:lnTo>
                  <a:lnTo>
                    <a:pt x="13" y="141"/>
                  </a:lnTo>
                  <a:lnTo>
                    <a:pt x="13" y="146"/>
                  </a:lnTo>
                  <a:lnTo>
                    <a:pt x="14" y="150"/>
                  </a:lnTo>
                  <a:lnTo>
                    <a:pt x="17" y="156"/>
                  </a:lnTo>
                  <a:lnTo>
                    <a:pt x="27" y="169"/>
                  </a:lnTo>
                  <a:lnTo>
                    <a:pt x="27" y="169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02" name="Freeform 122"/>
            <p:cNvSpPr>
              <a:spLocks/>
            </p:cNvSpPr>
            <p:nvPr userDrawn="1"/>
          </p:nvSpPr>
          <p:spPr bwMode="auto">
            <a:xfrm>
              <a:off x="5157" y="2889"/>
              <a:ext cx="63" cy="70"/>
            </a:xfrm>
            <a:custGeom>
              <a:avLst/>
              <a:gdLst/>
              <a:ahLst/>
              <a:cxnLst>
                <a:cxn ang="0">
                  <a:pos x="62" y="48"/>
                </a:cxn>
                <a:cxn ang="0">
                  <a:pos x="62" y="48"/>
                </a:cxn>
                <a:cxn ang="0">
                  <a:pos x="63" y="42"/>
                </a:cxn>
                <a:cxn ang="0">
                  <a:pos x="63" y="37"/>
                </a:cxn>
                <a:cxn ang="0">
                  <a:pos x="60" y="28"/>
                </a:cxn>
                <a:cxn ang="0">
                  <a:pos x="56" y="19"/>
                </a:cxn>
                <a:cxn ang="0">
                  <a:pos x="51" y="10"/>
                </a:cxn>
                <a:cxn ang="0">
                  <a:pos x="51" y="10"/>
                </a:cxn>
                <a:cxn ang="0">
                  <a:pos x="50" y="7"/>
                </a:cxn>
                <a:cxn ang="0">
                  <a:pos x="50" y="3"/>
                </a:cxn>
                <a:cxn ang="0">
                  <a:pos x="50" y="1"/>
                </a:cxn>
                <a:cxn ang="0">
                  <a:pos x="49" y="0"/>
                </a:cxn>
                <a:cxn ang="0">
                  <a:pos x="44" y="6"/>
                </a:cxn>
                <a:cxn ang="0">
                  <a:pos x="44" y="6"/>
                </a:cxn>
                <a:cxn ang="0">
                  <a:pos x="36" y="5"/>
                </a:cxn>
                <a:cxn ang="0">
                  <a:pos x="30" y="6"/>
                </a:cxn>
                <a:cxn ang="0">
                  <a:pos x="23" y="7"/>
                </a:cxn>
                <a:cxn ang="0">
                  <a:pos x="18" y="10"/>
                </a:cxn>
                <a:cxn ang="0">
                  <a:pos x="13" y="12"/>
                </a:cxn>
                <a:cxn ang="0">
                  <a:pos x="9" y="16"/>
                </a:cxn>
                <a:cxn ang="0">
                  <a:pos x="5" y="20"/>
                </a:cxn>
                <a:cxn ang="0">
                  <a:pos x="3" y="25"/>
                </a:cxn>
                <a:cxn ang="0">
                  <a:pos x="3" y="25"/>
                </a:cxn>
                <a:cxn ang="0">
                  <a:pos x="0" y="30"/>
                </a:cxn>
                <a:cxn ang="0">
                  <a:pos x="0" y="35"/>
                </a:cxn>
                <a:cxn ang="0">
                  <a:pos x="1" y="44"/>
                </a:cxn>
                <a:cxn ang="0">
                  <a:pos x="4" y="52"/>
                </a:cxn>
                <a:cxn ang="0">
                  <a:pos x="9" y="60"/>
                </a:cxn>
                <a:cxn ang="0">
                  <a:pos x="9" y="60"/>
                </a:cxn>
                <a:cxn ang="0">
                  <a:pos x="21" y="67"/>
                </a:cxn>
                <a:cxn ang="0">
                  <a:pos x="27" y="70"/>
                </a:cxn>
                <a:cxn ang="0">
                  <a:pos x="35" y="69"/>
                </a:cxn>
                <a:cxn ang="0">
                  <a:pos x="35" y="69"/>
                </a:cxn>
                <a:cxn ang="0">
                  <a:pos x="42" y="65"/>
                </a:cxn>
                <a:cxn ang="0">
                  <a:pos x="50" y="61"/>
                </a:cxn>
                <a:cxn ang="0">
                  <a:pos x="56" y="56"/>
                </a:cxn>
                <a:cxn ang="0">
                  <a:pos x="59" y="52"/>
                </a:cxn>
                <a:cxn ang="0">
                  <a:pos x="62" y="48"/>
                </a:cxn>
                <a:cxn ang="0">
                  <a:pos x="62" y="48"/>
                </a:cxn>
              </a:cxnLst>
              <a:rect l="0" t="0" r="r" b="b"/>
              <a:pathLst>
                <a:path w="63" h="70">
                  <a:moveTo>
                    <a:pt x="62" y="48"/>
                  </a:moveTo>
                  <a:lnTo>
                    <a:pt x="62" y="48"/>
                  </a:lnTo>
                  <a:lnTo>
                    <a:pt x="63" y="42"/>
                  </a:lnTo>
                  <a:lnTo>
                    <a:pt x="63" y="37"/>
                  </a:lnTo>
                  <a:lnTo>
                    <a:pt x="60" y="28"/>
                  </a:lnTo>
                  <a:lnTo>
                    <a:pt x="56" y="19"/>
                  </a:lnTo>
                  <a:lnTo>
                    <a:pt x="51" y="10"/>
                  </a:lnTo>
                  <a:lnTo>
                    <a:pt x="51" y="10"/>
                  </a:lnTo>
                  <a:lnTo>
                    <a:pt x="50" y="7"/>
                  </a:lnTo>
                  <a:lnTo>
                    <a:pt x="50" y="3"/>
                  </a:lnTo>
                  <a:lnTo>
                    <a:pt x="50" y="1"/>
                  </a:lnTo>
                  <a:lnTo>
                    <a:pt x="49" y="0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36" y="5"/>
                  </a:lnTo>
                  <a:lnTo>
                    <a:pt x="30" y="6"/>
                  </a:lnTo>
                  <a:lnTo>
                    <a:pt x="23" y="7"/>
                  </a:lnTo>
                  <a:lnTo>
                    <a:pt x="18" y="10"/>
                  </a:lnTo>
                  <a:lnTo>
                    <a:pt x="13" y="12"/>
                  </a:lnTo>
                  <a:lnTo>
                    <a:pt x="9" y="16"/>
                  </a:lnTo>
                  <a:lnTo>
                    <a:pt x="5" y="20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1" y="44"/>
                  </a:lnTo>
                  <a:lnTo>
                    <a:pt x="4" y="52"/>
                  </a:lnTo>
                  <a:lnTo>
                    <a:pt x="9" y="60"/>
                  </a:lnTo>
                  <a:lnTo>
                    <a:pt x="9" y="60"/>
                  </a:lnTo>
                  <a:lnTo>
                    <a:pt x="21" y="67"/>
                  </a:lnTo>
                  <a:lnTo>
                    <a:pt x="27" y="70"/>
                  </a:lnTo>
                  <a:lnTo>
                    <a:pt x="35" y="69"/>
                  </a:lnTo>
                  <a:lnTo>
                    <a:pt x="35" y="69"/>
                  </a:lnTo>
                  <a:lnTo>
                    <a:pt x="42" y="65"/>
                  </a:lnTo>
                  <a:lnTo>
                    <a:pt x="50" y="61"/>
                  </a:lnTo>
                  <a:lnTo>
                    <a:pt x="56" y="56"/>
                  </a:lnTo>
                  <a:lnTo>
                    <a:pt x="59" y="52"/>
                  </a:lnTo>
                  <a:lnTo>
                    <a:pt x="62" y="48"/>
                  </a:lnTo>
                  <a:lnTo>
                    <a:pt x="62" y="48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03" name="Freeform 123"/>
            <p:cNvSpPr>
              <a:spLocks/>
            </p:cNvSpPr>
            <p:nvPr userDrawn="1"/>
          </p:nvSpPr>
          <p:spPr bwMode="auto">
            <a:xfrm>
              <a:off x="1454" y="2968"/>
              <a:ext cx="219" cy="237"/>
            </a:xfrm>
            <a:custGeom>
              <a:avLst/>
              <a:gdLst/>
              <a:ahLst/>
              <a:cxnLst>
                <a:cxn ang="0">
                  <a:pos x="214" y="237"/>
                </a:cxn>
                <a:cxn ang="0">
                  <a:pos x="214" y="237"/>
                </a:cxn>
                <a:cxn ang="0">
                  <a:pos x="217" y="234"/>
                </a:cxn>
                <a:cxn ang="0">
                  <a:pos x="218" y="230"/>
                </a:cxn>
                <a:cxn ang="0">
                  <a:pos x="219" y="228"/>
                </a:cxn>
                <a:cxn ang="0">
                  <a:pos x="219" y="222"/>
                </a:cxn>
                <a:cxn ang="0">
                  <a:pos x="219" y="222"/>
                </a:cxn>
                <a:cxn ang="0">
                  <a:pos x="194" y="178"/>
                </a:cxn>
                <a:cxn ang="0">
                  <a:pos x="171" y="132"/>
                </a:cxn>
                <a:cxn ang="0">
                  <a:pos x="171" y="132"/>
                </a:cxn>
                <a:cxn ang="0">
                  <a:pos x="166" y="123"/>
                </a:cxn>
                <a:cxn ang="0">
                  <a:pos x="160" y="114"/>
                </a:cxn>
                <a:cxn ang="0">
                  <a:pos x="155" y="105"/>
                </a:cxn>
                <a:cxn ang="0">
                  <a:pos x="149" y="97"/>
                </a:cxn>
                <a:cxn ang="0">
                  <a:pos x="134" y="84"/>
                </a:cxn>
                <a:cxn ang="0">
                  <a:pos x="118" y="71"/>
                </a:cxn>
                <a:cxn ang="0">
                  <a:pos x="82" y="48"/>
                </a:cxn>
                <a:cxn ang="0">
                  <a:pos x="66" y="37"/>
                </a:cxn>
                <a:cxn ang="0">
                  <a:pos x="49" y="24"/>
                </a:cxn>
                <a:cxn ang="0">
                  <a:pos x="49" y="24"/>
                </a:cxn>
                <a:cxn ang="0">
                  <a:pos x="44" y="22"/>
                </a:cxn>
                <a:cxn ang="0">
                  <a:pos x="39" y="18"/>
                </a:cxn>
                <a:cxn ang="0">
                  <a:pos x="30" y="10"/>
                </a:cxn>
                <a:cxn ang="0">
                  <a:pos x="20" y="4"/>
                </a:cxn>
                <a:cxn ang="0">
                  <a:pos x="15" y="1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6" y="1"/>
                </a:cxn>
                <a:cxn ang="0">
                  <a:pos x="3" y="4"/>
                </a:cxn>
                <a:cxn ang="0">
                  <a:pos x="0" y="9"/>
                </a:cxn>
                <a:cxn ang="0">
                  <a:pos x="0" y="15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3" y="38"/>
                </a:cxn>
                <a:cxn ang="0">
                  <a:pos x="8" y="55"/>
                </a:cxn>
                <a:cxn ang="0">
                  <a:pos x="15" y="70"/>
                </a:cxn>
                <a:cxn ang="0">
                  <a:pos x="21" y="84"/>
                </a:cxn>
                <a:cxn ang="0">
                  <a:pos x="36" y="112"/>
                </a:cxn>
                <a:cxn ang="0">
                  <a:pos x="44" y="126"/>
                </a:cxn>
                <a:cxn ang="0">
                  <a:pos x="52" y="142"/>
                </a:cxn>
                <a:cxn ang="0">
                  <a:pos x="52" y="142"/>
                </a:cxn>
                <a:cxn ang="0">
                  <a:pos x="57" y="150"/>
                </a:cxn>
                <a:cxn ang="0">
                  <a:pos x="62" y="157"/>
                </a:cxn>
                <a:cxn ang="0">
                  <a:pos x="75" y="170"/>
                </a:cxn>
                <a:cxn ang="0">
                  <a:pos x="89" y="181"/>
                </a:cxn>
                <a:cxn ang="0">
                  <a:pos x="105" y="192"/>
                </a:cxn>
                <a:cxn ang="0">
                  <a:pos x="121" y="201"/>
                </a:cxn>
                <a:cxn ang="0">
                  <a:pos x="139" y="208"/>
                </a:cxn>
                <a:cxn ang="0">
                  <a:pos x="172" y="224"/>
                </a:cxn>
                <a:cxn ang="0">
                  <a:pos x="172" y="224"/>
                </a:cxn>
                <a:cxn ang="0">
                  <a:pos x="181" y="229"/>
                </a:cxn>
                <a:cxn ang="0">
                  <a:pos x="191" y="234"/>
                </a:cxn>
                <a:cxn ang="0">
                  <a:pos x="196" y="235"/>
                </a:cxn>
                <a:cxn ang="0">
                  <a:pos x="201" y="237"/>
                </a:cxn>
                <a:cxn ang="0">
                  <a:pos x="206" y="237"/>
                </a:cxn>
                <a:cxn ang="0">
                  <a:pos x="214" y="237"/>
                </a:cxn>
                <a:cxn ang="0">
                  <a:pos x="214" y="237"/>
                </a:cxn>
              </a:cxnLst>
              <a:rect l="0" t="0" r="r" b="b"/>
              <a:pathLst>
                <a:path w="219" h="237">
                  <a:moveTo>
                    <a:pt x="214" y="237"/>
                  </a:moveTo>
                  <a:lnTo>
                    <a:pt x="214" y="237"/>
                  </a:lnTo>
                  <a:lnTo>
                    <a:pt x="217" y="234"/>
                  </a:lnTo>
                  <a:lnTo>
                    <a:pt x="218" y="230"/>
                  </a:lnTo>
                  <a:lnTo>
                    <a:pt x="219" y="228"/>
                  </a:lnTo>
                  <a:lnTo>
                    <a:pt x="219" y="222"/>
                  </a:lnTo>
                  <a:lnTo>
                    <a:pt x="219" y="222"/>
                  </a:lnTo>
                  <a:lnTo>
                    <a:pt x="194" y="178"/>
                  </a:lnTo>
                  <a:lnTo>
                    <a:pt x="171" y="132"/>
                  </a:lnTo>
                  <a:lnTo>
                    <a:pt x="171" y="132"/>
                  </a:lnTo>
                  <a:lnTo>
                    <a:pt x="166" y="123"/>
                  </a:lnTo>
                  <a:lnTo>
                    <a:pt x="160" y="114"/>
                  </a:lnTo>
                  <a:lnTo>
                    <a:pt x="155" y="105"/>
                  </a:lnTo>
                  <a:lnTo>
                    <a:pt x="149" y="97"/>
                  </a:lnTo>
                  <a:lnTo>
                    <a:pt x="134" y="84"/>
                  </a:lnTo>
                  <a:lnTo>
                    <a:pt x="118" y="71"/>
                  </a:lnTo>
                  <a:lnTo>
                    <a:pt x="82" y="48"/>
                  </a:lnTo>
                  <a:lnTo>
                    <a:pt x="66" y="37"/>
                  </a:lnTo>
                  <a:lnTo>
                    <a:pt x="49" y="24"/>
                  </a:lnTo>
                  <a:lnTo>
                    <a:pt x="49" y="24"/>
                  </a:lnTo>
                  <a:lnTo>
                    <a:pt x="44" y="22"/>
                  </a:lnTo>
                  <a:lnTo>
                    <a:pt x="39" y="18"/>
                  </a:lnTo>
                  <a:lnTo>
                    <a:pt x="30" y="10"/>
                  </a:lnTo>
                  <a:lnTo>
                    <a:pt x="20" y="4"/>
                  </a:lnTo>
                  <a:lnTo>
                    <a:pt x="15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3" y="4"/>
                  </a:lnTo>
                  <a:lnTo>
                    <a:pt x="0" y="9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3" y="38"/>
                  </a:lnTo>
                  <a:lnTo>
                    <a:pt x="8" y="55"/>
                  </a:lnTo>
                  <a:lnTo>
                    <a:pt x="15" y="70"/>
                  </a:lnTo>
                  <a:lnTo>
                    <a:pt x="21" y="84"/>
                  </a:lnTo>
                  <a:lnTo>
                    <a:pt x="36" y="112"/>
                  </a:lnTo>
                  <a:lnTo>
                    <a:pt x="44" y="126"/>
                  </a:lnTo>
                  <a:lnTo>
                    <a:pt x="52" y="142"/>
                  </a:lnTo>
                  <a:lnTo>
                    <a:pt x="52" y="142"/>
                  </a:lnTo>
                  <a:lnTo>
                    <a:pt x="57" y="150"/>
                  </a:lnTo>
                  <a:lnTo>
                    <a:pt x="62" y="157"/>
                  </a:lnTo>
                  <a:lnTo>
                    <a:pt x="75" y="170"/>
                  </a:lnTo>
                  <a:lnTo>
                    <a:pt x="89" y="181"/>
                  </a:lnTo>
                  <a:lnTo>
                    <a:pt x="105" y="192"/>
                  </a:lnTo>
                  <a:lnTo>
                    <a:pt x="121" y="201"/>
                  </a:lnTo>
                  <a:lnTo>
                    <a:pt x="139" y="208"/>
                  </a:lnTo>
                  <a:lnTo>
                    <a:pt x="172" y="224"/>
                  </a:lnTo>
                  <a:lnTo>
                    <a:pt x="172" y="224"/>
                  </a:lnTo>
                  <a:lnTo>
                    <a:pt x="181" y="229"/>
                  </a:lnTo>
                  <a:lnTo>
                    <a:pt x="191" y="234"/>
                  </a:lnTo>
                  <a:lnTo>
                    <a:pt x="196" y="235"/>
                  </a:lnTo>
                  <a:lnTo>
                    <a:pt x="201" y="237"/>
                  </a:lnTo>
                  <a:lnTo>
                    <a:pt x="206" y="237"/>
                  </a:lnTo>
                  <a:lnTo>
                    <a:pt x="214" y="237"/>
                  </a:lnTo>
                  <a:lnTo>
                    <a:pt x="214" y="237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04" name="Freeform 124"/>
            <p:cNvSpPr>
              <a:spLocks noEditPoints="1"/>
            </p:cNvSpPr>
            <p:nvPr userDrawn="1"/>
          </p:nvSpPr>
          <p:spPr bwMode="auto">
            <a:xfrm>
              <a:off x="1698" y="2974"/>
              <a:ext cx="272" cy="270"/>
            </a:xfrm>
            <a:custGeom>
              <a:avLst/>
              <a:gdLst/>
              <a:ahLst/>
              <a:cxnLst>
                <a:cxn ang="0">
                  <a:pos x="89" y="261"/>
                </a:cxn>
                <a:cxn ang="0">
                  <a:pos x="110" y="239"/>
                </a:cxn>
                <a:cxn ang="0">
                  <a:pos x="142" y="216"/>
                </a:cxn>
                <a:cxn ang="0">
                  <a:pos x="220" y="174"/>
                </a:cxn>
                <a:cxn ang="0">
                  <a:pos x="271" y="159"/>
                </a:cxn>
                <a:cxn ang="0">
                  <a:pos x="272" y="147"/>
                </a:cxn>
                <a:cxn ang="0">
                  <a:pos x="268" y="140"/>
                </a:cxn>
                <a:cxn ang="0">
                  <a:pos x="253" y="106"/>
                </a:cxn>
                <a:cxn ang="0">
                  <a:pos x="236" y="94"/>
                </a:cxn>
                <a:cxn ang="0">
                  <a:pos x="230" y="101"/>
                </a:cxn>
                <a:cxn ang="0">
                  <a:pos x="212" y="115"/>
                </a:cxn>
                <a:cxn ang="0">
                  <a:pos x="176" y="131"/>
                </a:cxn>
                <a:cxn ang="0">
                  <a:pos x="174" y="118"/>
                </a:cxn>
                <a:cxn ang="0">
                  <a:pos x="179" y="99"/>
                </a:cxn>
                <a:cxn ang="0">
                  <a:pos x="189" y="82"/>
                </a:cxn>
                <a:cxn ang="0">
                  <a:pos x="208" y="58"/>
                </a:cxn>
                <a:cxn ang="0">
                  <a:pos x="211" y="35"/>
                </a:cxn>
                <a:cxn ang="0">
                  <a:pos x="200" y="19"/>
                </a:cxn>
                <a:cxn ang="0">
                  <a:pos x="183" y="0"/>
                </a:cxn>
                <a:cxn ang="0">
                  <a:pos x="175" y="3"/>
                </a:cxn>
                <a:cxn ang="0">
                  <a:pos x="167" y="21"/>
                </a:cxn>
                <a:cxn ang="0">
                  <a:pos x="135" y="69"/>
                </a:cxn>
                <a:cxn ang="0">
                  <a:pos x="88" y="57"/>
                </a:cxn>
                <a:cxn ang="0">
                  <a:pos x="58" y="57"/>
                </a:cxn>
                <a:cxn ang="0">
                  <a:pos x="41" y="63"/>
                </a:cxn>
                <a:cxn ang="0">
                  <a:pos x="20" y="81"/>
                </a:cxn>
                <a:cxn ang="0">
                  <a:pos x="6" y="105"/>
                </a:cxn>
                <a:cxn ang="0">
                  <a:pos x="0" y="127"/>
                </a:cxn>
                <a:cxn ang="0">
                  <a:pos x="3" y="158"/>
                </a:cxn>
                <a:cxn ang="0">
                  <a:pos x="26" y="202"/>
                </a:cxn>
                <a:cxn ang="0">
                  <a:pos x="55" y="246"/>
                </a:cxn>
                <a:cxn ang="0">
                  <a:pos x="64" y="260"/>
                </a:cxn>
                <a:cxn ang="0">
                  <a:pos x="76" y="269"/>
                </a:cxn>
                <a:cxn ang="0">
                  <a:pos x="84" y="270"/>
                </a:cxn>
                <a:cxn ang="0">
                  <a:pos x="35" y="164"/>
                </a:cxn>
                <a:cxn ang="0">
                  <a:pos x="47" y="128"/>
                </a:cxn>
                <a:cxn ang="0">
                  <a:pos x="65" y="114"/>
                </a:cxn>
                <a:cxn ang="0">
                  <a:pos x="99" y="109"/>
                </a:cxn>
                <a:cxn ang="0">
                  <a:pos x="131" y="120"/>
                </a:cxn>
                <a:cxn ang="0">
                  <a:pos x="139" y="135"/>
                </a:cxn>
                <a:cxn ang="0">
                  <a:pos x="142" y="151"/>
                </a:cxn>
                <a:cxn ang="0">
                  <a:pos x="106" y="175"/>
                </a:cxn>
                <a:cxn ang="0">
                  <a:pos x="61" y="199"/>
                </a:cxn>
                <a:cxn ang="0">
                  <a:pos x="48" y="193"/>
                </a:cxn>
                <a:cxn ang="0">
                  <a:pos x="37" y="178"/>
                </a:cxn>
              </a:cxnLst>
              <a:rect l="0" t="0" r="r" b="b"/>
              <a:pathLst>
                <a:path w="272" h="270">
                  <a:moveTo>
                    <a:pt x="84" y="270"/>
                  </a:moveTo>
                  <a:lnTo>
                    <a:pt x="84" y="270"/>
                  </a:lnTo>
                  <a:lnTo>
                    <a:pt x="89" y="261"/>
                  </a:lnTo>
                  <a:lnTo>
                    <a:pt x="96" y="254"/>
                  </a:lnTo>
                  <a:lnTo>
                    <a:pt x="102" y="246"/>
                  </a:lnTo>
                  <a:lnTo>
                    <a:pt x="110" y="239"/>
                  </a:lnTo>
                  <a:lnTo>
                    <a:pt x="126" y="228"/>
                  </a:lnTo>
                  <a:lnTo>
                    <a:pt x="142" y="216"/>
                  </a:lnTo>
                  <a:lnTo>
                    <a:pt x="142" y="216"/>
                  </a:lnTo>
                  <a:lnTo>
                    <a:pt x="174" y="199"/>
                  </a:lnTo>
                  <a:lnTo>
                    <a:pt x="204" y="182"/>
                  </a:lnTo>
                  <a:lnTo>
                    <a:pt x="220" y="174"/>
                  </a:lnTo>
                  <a:lnTo>
                    <a:pt x="236" y="168"/>
                  </a:lnTo>
                  <a:lnTo>
                    <a:pt x="253" y="163"/>
                  </a:lnTo>
                  <a:lnTo>
                    <a:pt x="271" y="159"/>
                  </a:lnTo>
                  <a:lnTo>
                    <a:pt x="271" y="159"/>
                  </a:lnTo>
                  <a:lnTo>
                    <a:pt x="272" y="154"/>
                  </a:lnTo>
                  <a:lnTo>
                    <a:pt x="272" y="147"/>
                  </a:lnTo>
                  <a:lnTo>
                    <a:pt x="271" y="144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3" y="126"/>
                  </a:lnTo>
                  <a:lnTo>
                    <a:pt x="257" y="113"/>
                  </a:lnTo>
                  <a:lnTo>
                    <a:pt x="253" y="106"/>
                  </a:lnTo>
                  <a:lnTo>
                    <a:pt x="249" y="101"/>
                  </a:lnTo>
                  <a:lnTo>
                    <a:pt x="244" y="96"/>
                  </a:lnTo>
                  <a:lnTo>
                    <a:pt x="236" y="94"/>
                  </a:lnTo>
                  <a:lnTo>
                    <a:pt x="236" y="94"/>
                  </a:lnTo>
                  <a:lnTo>
                    <a:pt x="232" y="97"/>
                  </a:lnTo>
                  <a:lnTo>
                    <a:pt x="230" y="101"/>
                  </a:lnTo>
                  <a:lnTo>
                    <a:pt x="223" y="110"/>
                  </a:lnTo>
                  <a:lnTo>
                    <a:pt x="223" y="110"/>
                  </a:lnTo>
                  <a:lnTo>
                    <a:pt x="212" y="115"/>
                  </a:lnTo>
                  <a:lnTo>
                    <a:pt x="200" y="122"/>
                  </a:lnTo>
                  <a:lnTo>
                    <a:pt x="188" y="127"/>
                  </a:lnTo>
                  <a:lnTo>
                    <a:pt x="176" y="131"/>
                  </a:lnTo>
                  <a:lnTo>
                    <a:pt x="176" y="131"/>
                  </a:lnTo>
                  <a:lnTo>
                    <a:pt x="174" y="123"/>
                  </a:lnTo>
                  <a:lnTo>
                    <a:pt x="174" y="118"/>
                  </a:lnTo>
                  <a:lnTo>
                    <a:pt x="174" y="113"/>
                  </a:lnTo>
                  <a:lnTo>
                    <a:pt x="175" y="108"/>
                  </a:lnTo>
                  <a:lnTo>
                    <a:pt x="179" y="99"/>
                  </a:lnTo>
                  <a:lnTo>
                    <a:pt x="185" y="90"/>
                  </a:lnTo>
                  <a:lnTo>
                    <a:pt x="185" y="90"/>
                  </a:lnTo>
                  <a:lnTo>
                    <a:pt x="189" y="82"/>
                  </a:lnTo>
                  <a:lnTo>
                    <a:pt x="193" y="76"/>
                  </a:lnTo>
                  <a:lnTo>
                    <a:pt x="204" y="64"/>
                  </a:lnTo>
                  <a:lnTo>
                    <a:pt x="208" y="58"/>
                  </a:lnTo>
                  <a:lnTo>
                    <a:pt x="212" y="51"/>
                  </a:lnTo>
                  <a:lnTo>
                    <a:pt x="213" y="44"/>
                  </a:lnTo>
                  <a:lnTo>
                    <a:pt x="211" y="35"/>
                  </a:lnTo>
                  <a:lnTo>
                    <a:pt x="211" y="35"/>
                  </a:lnTo>
                  <a:lnTo>
                    <a:pt x="206" y="27"/>
                  </a:lnTo>
                  <a:lnTo>
                    <a:pt x="200" y="19"/>
                  </a:lnTo>
                  <a:lnTo>
                    <a:pt x="191" y="3"/>
                  </a:lnTo>
                  <a:lnTo>
                    <a:pt x="191" y="3"/>
                  </a:lnTo>
                  <a:lnTo>
                    <a:pt x="183" y="0"/>
                  </a:lnTo>
                  <a:lnTo>
                    <a:pt x="179" y="0"/>
                  </a:lnTo>
                  <a:lnTo>
                    <a:pt x="176" y="0"/>
                  </a:lnTo>
                  <a:lnTo>
                    <a:pt x="175" y="3"/>
                  </a:lnTo>
                  <a:lnTo>
                    <a:pt x="175" y="3"/>
                  </a:lnTo>
                  <a:lnTo>
                    <a:pt x="171" y="12"/>
                  </a:lnTo>
                  <a:lnTo>
                    <a:pt x="167" y="21"/>
                  </a:lnTo>
                  <a:lnTo>
                    <a:pt x="157" y="37"/>
                  </a:lnTo>
                  <a:lnTo>
                    <a:pt x="135" y="69"/>
                  </a:lnTo>
                  <a:lnTo>
                    <a:pt x="135" y="69"/>
                  </a:lnTo>
                  <a:lnTo>
                    <a:pt x="117" y="63"/>
                  </a:lnTo>
                  <a:lnTo>
                    <a:pt x="98" y="58"/>
                  </a:lnTo>
                  <a:lnTo>
                    <a:pt x="88" y="57"/>
                  </a:lnTo>
                  <a:lnTo>
                    <a:pt x="78" y="55"/>
                  </a:lnTo>
                  <a:lnTo>
                    <a:pt x="67" y="55"/>
                  </a:lnTo>
                  <a:lnTo>
                    <a:pt x="58" y="57"/>
                  </a:lnTo>
                  <a:lnTo>
                    <a:pt x="58" y="57"/>
                  </a:lnTo>
                  <a:lnTo>
                    <a:pt x="49" y="59"/>
                  </a:lnTo>
                  <a:lnTo>
                    <a:pt x="41" y="63"/>
                  </a:lnTo>
                  <a:lnTo>
                    <a:pt x="33" y="68"/>
                  </a:lnTo>
                  <a:lnTo>
                    <a:pt x="25" y="74"/>
                  </a:lnTo>
                  <a:lnTo>
                    <a:pt x="20" y="81"/>
                  </a:lnTo>
                  <a:lnTo>
                    <a:pt x="14" y="89"/>
                  </a:lnTo>
                  <a:lnTo>
                    <a:pt x="10" y="96"/>
                  </a:lnTo>
                  <a:lnTo>
                    <a:pt x="6" y="105"/>
                  </a:lnTo>
                  <a:lnTo>
                    <a:pt x="6" y="105"/>
                  </a:lnTo>
                  <a:lnTo>
                    <a:pt x="2" y="117"/>
                  </a:lnTo>
                  <a:lnTo>
                    <a:pt x="0" y="127"/>
                  </a:lnTo>
                  <a:lnTo>
                    <a:pt x="0" y="137"/>
                  </a:lnTo>
                  <a:lnTo>
                    <a:pt x="1" y="147"/>
                  </a:lnTo>
                  <a:lnTo>
                    <a:pt x="3" y="158"/>
                  </a:lnTo>
                  <a:lnTo>
                    <a:pt x="7" y="167"/>
                  </a:lnTo>
                  <a:lnTo>
                    <a:pt x="16" y="184"/>
                  </a:lnTo>
                  <a:lnTo>
                    <a:pt x="26" y="202"/>
                  </a:lnTo>
                  <a:lnTo>
                    <a:pt x="38" y="220"/>
                  </a:lnTo>
                  <a:lnTo>
                    <a:pt x="49" y="237"/>
                  </a:lnTo>
                  <a:lnTo>
                    <a:pt x="55" y="246"/>
                  </a:lnTo>
                  <a:lnTo>
                    <a:pt x="58" y="255"/>
                  </a:lnTo>
                  <a:lnTo>
                    <a:pt x="58" y="255"/>
                  </a:lnTo>
                  <a:lnTo>
                    <a:pt x="64" y="260"/>
                  </a:lnTo>
                  <a:lnTo>
                    <a:pt x="69" y="265"/>
                  </a:lnTo>
                  <a:lnTo>
                    <a:pt x="73" y="268"/>
                  </a:lnTo>
                  <a:lnTo>
                    <a:pt x="76" y="269"/>
                  </a:lnTo>
                  <a:lnTo>
                    <a:pt x="80" y="270"/>
                  </a:lnTo>
                  <a:lnTo>
                    <a:pt x="84" y="270"/>
                  </a:lnTo>
                  <a:lnTo>
                    <a:pt x="84" y="270"/>
                  </a:lnTo>
                  <a:close/>
                  <a:moveTo>
                    <a:pt x="37" y="178"/>
                  </a:moveTo>
                  <a:lnTo>
                    <a:pt x="37" y="178"/>
                  </a:lnTo>
                  <a:lnTo>
                    <a:pt x="35" y="164"/>
                  </a:lnTo>
                  <a:lnTo>
                    <a:pt x="38" y="151"/>
                  </a:lnTo>
                  <a:lnTo>
                    <a:pt x="42" y="140"/>
                  </a:lnTo>
                  <a:lnTo>
                    <a:pt x="47" y="128"/>
                  </a:lnTo>
                  <a:lnTo>
                    <a:pt x="47" y="128"/>
                  </a:lnTo>
                  <a:lnTo>
                    <a:pt x="56" y="120"/>
                  </a:lnTo>
                  <a:lnTo>
                    <a:pt x="65" y="114"/>
                  </a:lnTo>
                  <a:lnTo>
                    <a:pt x="76" y="110"/>
                  </a:lnTo>
                  <a:lnTo>
                    <a:pt x="88" y="109"/>
                  </a:lnTo>
                  <a:lnTo>
                    <a:pt x="99" y="109"/>
                  </a:lnTo>
                  <a:lnTo>
                    <a:pt x="111" y="110"/>
                  </a:lnTo>
                  <a:lnTo>
                    <a:pt x="122" y="114"/>
                  </a:lnTo>
                  <a:lnTo>
                    <a:pt x="131" y="120"/>
                  </a:lnTo>
                  <a:lnTo>
                    <a:pt x="131" y="120"/>
                  </a:lnTo>
                  <a:lnTo>
                    <a:pt x="135" y="128"/>
                  </a:lnTo>
                  <a:lnTo>
                    <a:pt x="139" y="135"/>
                  </a:lnTo>
                  <a:lnTo>
                    <a:pt x="142" y="142"/>
                  </a:lnTo>
                  <a:lnTo>
                    <a:pt x="143" y="146"/>
                  </a:lnTo>
                  <a:lnTo>
                    <a:pt x="142" y="151"/>
                  </a:lnTo>
                  <a:lnTo>
                    <a:pt x="142" y="151"/>
                  </a:lnTo>
                  <a:lnTo>
                    <a:pt x="124" y="164"/>
                  </a:lnTo>
                  <a:lnTo>
                    <a:pt x="106" y="175"/>
                  </a:lnTo>
                  <a:lnTo>
                    <a:pt x="67" y="197"/>
                  </a:lnTo>
                  <a:lnTo>
                    <a:pt x="67" y="197"/>
                  </a:lnTo>
                  <a:lnTo>
                    <a:pt x="61" y="199"/>
                  </a:lnTo>
                  <a:lnTo>
                    <a:pt x="56" y="199"/>
                  </a:lnTo>
                  <a:lnTo>
                    <a:pt x="51" y="196"/>
                  </a:lnTo>
                  <a:lnTo>
                    <a:pt x="48" y="193"/>
                  </a:lnTo>
                  <a:lnTo>
                    <a:pt x="42" y="186"/>
                  </a:lnTo>
                  <a:lnTo>
                    <a:pt x="37" y="178"/>
                  </a:lnTo>
                  <a:lnTo>
                    <a:pt x="37" y="178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05" name="Freeform 125"/>
            <p:cNvSpPr>
              <a:spLocks/>
            </p:cNvSpPr>
            <p:nvPr userDrawn="1"/>
          </p:nvSpPr>
          <p:spPr bwMode="auto">
            <a:xfrm>
              <a:off x="4969" y="3025"/>
              <a:ext cx="221" cy="176"/>
            </a:xfrm>
            <a:custGeom>
              <a:avLst/>
              <a:gdLst/>
              <a:ahLst/>
              <a:cxnLst>
                <a:cxn ang="0">
                  <a:pos x="209" y="162"/>
                </a:cxn>
                <a:cxn ang="0">
                  <a:pos x="209" y="162"/>
                </a:cxn>
                <a:cxn ang="0">
                  <a:pos x="214" y="151"/>
                </a:cxn>
                <a:cxn ang="0">
                  <a:pos x="219" y="141"/>
                </a:cxn>
                <a:cxn ang="0">
                  <a:pos x="220" y="136"/>
                </a:cxn>
                <a:cxn ang="0">
                  <a:pos x="221" y="130"/>
                </a:cxn>
                <a:cxn ang="0">
                  <a:pos x="220" y="124"/>
                </a:cxn>
                <a:cxn ang="0">
                  <a:pos x="219" y="118"/>
                </a:cxn>
                <a:cxn ang="0">
                  <a:pos x="219" y="118"/>
                </a:cxn>
                <a:cxn ang="0">
                  <a:pos x="201" y="112"/>
                </a:cxn>
                <a:cxn ang="0">
                  <a:pos x="183" y="103"/>
                </a:cxn>
                <a:cxn ang="0">
                  <a:pos x="166" y="94"/>
                </a:cxn>
                <a:cxn ang="0">
                  <a:pos x="150" y="84"/>
                </a:cxn>
                <a:cxn ang="0">
                  <a:pos x="118" y="61"/>
                </a:cxn>
                <a:cxn ang="0">
                  <a:pos x="87" y="39"/>
                </a:cxn>
                <a:cxn ang="0">
                  <a:pos x="87" y="39"/>
                </a:cxn>
                <a:cxn ang="0">
                  <a:pos x="73" y="29"/>
                </a:cxn>
                <a:cxn ang="0">
                  <a:pos x="60" y="18"/>
                </a:cxn>
                <a:cxn ang="0">
                  <a:pos x="46" y="8"/>
                </a:cxn>
                <a:cxn ang="0">
                  <a:pos x="40" y="3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24" y="8"/>
                </a:cxn>
                <a:cxn ang="0">
                  <a:pos x="15" y="14"/>
                </a:cxn>
                <a:cxn ang="0">
                  <a:pos x="8" y="22"/>
                </a:cxn>
                <a:cxn ang="0">
                  <a:pos x="5" y="27"/>
                </a:cxn>
                <a:cxn ang="0">
                  <a:pos x="3" y="32"/>
                </a:cxn>
                <a:cxn ang="0">
                  <a:pos x="3" y="32"/>
                </a:cxn>
                <a:cxn ang="0">
                  <a:pos x="0" y="38"/>
                </a:cxn>
                <a:cxn ang="0">
                  <a:pos x="0" y="44"/>
                </a:cxn>
                <a:cxn ang="0">
                  <a:pos x="1" y="50"/>
                </a:cxn>
                <a:cxn ang="0">
                  <a:pos x="3" y="55"/>
                </a:cxn>
                <a:cxn ang="0">
                  <a:pos x="3" y="55"/>
                </a:cxn>
                <a:cxn ang="0">
                  <a:pos x="24" y="66"/>
                </a:cxn>
                <a:cxn ang="0">
                  <a:pos x="46" y="76"/>
                </a:cxn>
                <a:cxn ang="0">
                  <a:pos x="67" y="86"/>
                </a:cxn>
                <a:cxn ang="0">
                  <a:pos x="77" y="90"/>
                </a:cxn>
                <a:cxn ang="0">
                  <a:pos x="87" y="94"/>
                </a:cxn>
                <a:cxn ang="0">
                  <a:pos x="87" y="94"/>
                </a:cxn>
                <a:cxn ang="0">
                  <a:pos x="101" y="101"/>
                </a:cxn>
                <a:cxn ang="0">
                  <a:pos x="114" y="109"/>
                </a:cxn>
                <a:cxn ang="0">
                  <a:pos x="127" y="119"/>
                </a:cxn>
                <a:cxn ang="0">
                  <a:pos x="138" y="128"/>
                </a:cxn>
                <a:cxn ang="0">
                  <a:pos x="150" y="139"/>
                </a:cxn>
                <a:cxn ang="0">
                  <a:pos x="161" y="150"/>
                </a:cxn>
                <a:cxn ang="0">
                  <a:pos x="172" y="162"/>
                </a:cxn>
                <a:cxn ang="0">
                  <a:pos x="180" y="173"/>
                </a:cxn>
                <a:cxn ang="0">
                  <a:pos x="180" y="173"/>
                </a:cxn>
                <a:cxn ang="0">
                  <a:pos x="186" y="176"/>
                </a:cxn>
                <a:cxn ang="0">
                  <a:pos x="189" y="176"/>
                </a:cxn>
                <a:cxn ang="0">
                  <a:pos x="193" y="174"/>
                </a:cxn>
                <a:cxn ang="0">
                  <a:pos x="197" y="173"/>
                </a:cxn>
                <a:cxn ang="0">
                  <a:pos x="204" y="168"/>
                </a:cxn>
                <a:cxn ang="0">
                  <a:pos x="209" y="162"/>
                </a:cxn>
                <a:cxn ang="0">
                  <a:pos x="209" y="162"/>
                </a:cxn>
              </a:cxnLst>
              <a:rect l="0" t="0" r="r" b="b"/>
              <a:pathLst>
                <a:path w="221" h="176">
                  <a:moveTo>
                    <a:pt x="209" y="162"/>
                  </a:moveTo>
                  <a:lnTo>
                    <a:pt x="209" y="162"/>
                  </a:lnTo>
                  <a:lnTo>
                    <a:pt x="214" y="151"/>
                  </a:lnTo>
                  <a:lnTo>
                    <a:pt x="219" y="141"/>
                  </a:lnTo>
                  <a:lnTo>
                    <a:pt x="220" y="136"/>
                  </a:lnTo>
                  <a:lnTo>
                    <a:pt x="221" y="130"/>
                  </a:lnTo>
                  <a:lnTo>
                    <a:pt x="220" y="124"/>
                  </a:lnTo>
                  <a:lnTo>
                    <a:pt x="219" y="118"/>
                  </a:lnTo>
                  <a:lnTo>
                    <a:pt x="219" y="118"/>
                  </a:lnTo>
                  <a:lnTo>
                    <a:pt x="201" y="112"/>
                  </a:lnTo>
                  <a:lnTo>
                    <a:pt x="183" y="103"/>
                  </a:lnTo>
                  <a:lnTo>
                    <a:pt x="166" y="94"/>
                  </a:lnTo>
                  <a:lnTo>
                    <a:pt x="150" y="84"/>
                  </a:lnTo>
                  <a:lnTo>
                    <a:pt x="118" y="61"/>
                  </a:lnTo>
                  <a:lnTo>
                    <a:pt x="87" y="39"/>
                  </a:lnTo>
                  <a:lnTo>
                    <a:pt x="87" y="39"/>
                  </a:lnTo>
                  <a:lnTo>
                    <a:pt x="73" y="29"/>
                  </a:lnTo>
                  <a:lnTo>
                    <a:pt x="60" y="18"/>
                  </a:lnTo>
                  <a:lnTo>
                    <a:pt x="46" y="8"/>
                  </a:lnTo>
                  <a:lnTo>
                    <a:pt x="40" y="3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15" y="14"/>
                  </a:lnTo>
                  <a:lnTo>
                    <a:pt x="8" y="22"/>
                  </a:lnTo>
                  <a:lnTo>
                    <a:pt x="5" y="27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1" y="50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24" y="66"/>
                  </a:lnTo>
                  <a:lnTo>
                    <a:pt x="46" y="76"/>
                  </a:lnTo>
                  <a:lnTo>
                    <a:pt x="67" y="86"/>
                  </a:lnTo>
                  <a:lnTo>
                    <a:pt x="77" y="90"/>
                  </a:lnTo>
                  <a:lnTo>
                    <a:pt x="87" y="94"/>
                  </a:lnTo>
                  <a:lnTo>
                    <a:pt x="87" y="94"/>
                  </a:lnTo>
                  <a:lnTo>
                    <a:pt x="101" y="101"/>
                  </a:lnTo>
                  <a:lnTo>
                    <a:pt x="114" y="109"/>
                  </a:lnTo>
                  <a:lnTo>
                    <a:pt x="127" y="119"/>
                  </a:lnTo>
                  <a:lnTo>
                    <a:pt x="138" y="128"/>
                  </a:lnTo>
                  <a:lnTo>
                    <a:pt x="150" y="139"/>
                  </a:lnTo>
                  <a:lnTo>
                    <a:pt x="161" y="150"/>
                  </a:lnTo>
                  <a:lnTo>
                    <a:pt x="172" y="162"/>
                  </a:lnTo>
                  <a:lnTo>
                    <a:pt x="180" y="173"/>
                  </a:lnTo>
                  <a:lnTo>
                    <a:pt x="180" y="173"/>
                  </a:lnTo>
                  <a:lnTo>
                    <a:pt x="186" y="176"/>
                  </a:lnTo>
                  <a:lnTo>
                    <a:pt x="189" y="176"/>
                  </a:lnTo>
                  <a:lnTo>
                    <a:pt x="193" y="174"/>
                  </a:lnTo>
                  <a:lnTo>
                    <a:pt x="197" y="173"/>
                  </a:lnTo>
                  <a:lnTo>
                    <a:pt x="204" y="168"/>
                  </a:lnTo>
                  <a:lnTo>
                    <a:pt x="209" y="162"/>
                  </a:lnTo>
                  <a:lnTo>
                    <a:pt x="209" y="162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06" name="Freeform 126"/>
            <p:cNvSpPr>
              <a:spLocks/>
            </p:cNvSpPr>
            <p:nvPr userDrawn="1"/>
          </p:nvSpPr>
          <p:spPr bwMode="auto">
            <a:xfrm>
              <a:off x="5178" y="3082"/>
              <a:ext cx="143" cy="311"/>
            </a:xfrm>
            <a:custGeom>
              <a:avLst/>
              <a:gdLst/>
              <a:ahLst/>
              <a:cxnLst>
                <a:cxn ang="0">
                  <a:pos x="116" y="1"/>
                </a:cxn>
                <a:cxn ang="0">
                  <a:pos x="111" y="0"/>
                </a:cxn>
                <a:cxn ang="0">
                  <a:pos x="103" y="5"/>
                </a:cxn>
                <a:cxn ang="0">
                  <a:pos x="99" y="6"/>
                </a:cxn>
                <a:cxn ang="0">
                  <a:pos x="30" y="125"/>
                </a:cxn>
                <a:cxn ang="0">
                  <a:pos x="6" y="165"/>
                </a:cxn>
                <a:cxn ang="0">
                  <a:pos x="9" y="169"/>
                </a:cxn>
                <a:cxn ang="0">
                  <a:pos x="6" y="174"/>
                </a:cxn>
                <a:cxn ang="0">
                  <a:pos x="2" y="183"/>
                </a:cxn>
                <a:cxn ang="0">
                  <a:pos x="0" y="203"/>
                </a:cxn>
                <a:cxn ang="0">
                  <a:pos x="3" y="235"/>
                </a:cxn>
                <a:cxn ang="0">
                  <a:pos x="5" y="257"/>
                </a:cxn>
                <a:cxn ang="0">
                  <a:pos x="6" y="263"/>
                </a:cxn>
                <a:cxn ang="0">
                  <a:pos x="5" y="285"/>
                </a:cxn>
                <a:cxn ang="0">
                  <a:pos x="6" y="299"/>
                </a:cxn>
                <a:cxn ang="0">
                  <a:pos x="12" y="311"/>
                </a:cxn>
                <a:cxn ang="0">
                  <a:pos x="20" y="311"/>
                </a:cxn>
                <a:cxn ang="0">
                  <a:pos x="32" y="308"/>
                </a:cxn>
                <a:cxn ang="0">
                  <a:pos x="42" y="302"/>
                </a:cxn>
                <a:cxn ang="0">
                  <a:pos x="53" y="288"/>
                </a:cxn>
                <a:cxn ang="0">
                  <a:pos x="73" y="254"/>
                </a:cxn>
                <a:cxn ang="0">
                  <a:pos x="82" y="245"/>
                </a:cxn>
                <a:cxn ang="0">
                  <a:pos x="96" y="221"/>
                </a:cxn>
                <a:cxn ang="0">
                  <a:pos x="117" y="183"/>
                </a:cxn>
                <a:cxn ang="0">
                  <a:pos x="129" y="156"/>
                </a:cxn>
                <a:cxn ang="0">
                  <a:pos x="133" y="140"/>
                </a:cxn>
                <a:cxn ang="0">
                  <a:pos x="139" y="130"/>
                </a:cxn>
                <a:cxn ang="0">
                  <a:pos x="143" y="120"/>
                </a:cxn>
                <a:cxn ang="0">
                  <a:pos x="142" y="96"/>
                </a:cxn>
                <a:cxn ang="0">
                  <a:pos x="134" y="61"/>
                </a:cxn>
                <a:cxn ang="0">
                  <a:pos x="133" y="50"/>
                </a:cxn>
                <a:cxn ang="0">
                  <a:pos x="126" y="24"/>
                </a:cxn>
                <a:cxn ang="0">
                  <a:pos x="116" y="1"/>
                </a:cxn>
              </a:cxnLst>
              <a:rect l="0" t="0" r="r" b="b"/>
              <a:pathLst>
                <a:path w="143" h="311">
                  <a:moveTo>
                    <a:pt x="116" y="1"/>
                  </a:moveTo>
                  <a:lnTo>
                    <a:pt x="116" y="1"/>
                  </a:lnTo>
                  <a:lnTo>
                    <a:pt x="113" y="0"/>
                  </a:lnTo>
                  <a:lnTo>
                    <a:pt x="111" y="0"/>
                  </a:lnTo>
                  <a:lnTo>
                    <a:pt x="107" y="1"/>
                  </a:lnTo>
                  <a:lnTo>
                    <a:pt x="103" y="5"/>
                  </a:lnTo>
                  <a:lnTo>
                    <a:pt x="99" y="6"/>
                  </a:lnTo>
                  <a:lnTo>
                    <a:pt x="99" y="6"/>
                  </a:lnTo>
                  <a:lnTo>
                    <a:pt x="55" y="87"/>
                  </a:lnTo>
                  <a:lnTo>
                    <a:pt x="30" y="125"/>
                  </a:lnTo>
                  <a:lnTo>
                    <a:pt x="6" y="165"/>
                  </a:lnTo>
                  <a:lnTo>
                    <a:pt x="6" y="165"/>
                  </a:lnTo>
                  <a:lnTo>
                    <a:pt x="9" y="166"/>
                  </a:lnTo>
                  <a:lnTo>
                    <a:pt x="9" y="169"/>
                  </a:lnTo>
                  <a:lnTo>
                    <a:pt x="9" y="171"/>
                  </a:lnTo>
                  <a:lnTo>
                    <a:pt x="6" y="174"/>
                  </a:lnTo>
                  <a:lnTo>
                    <a:pt x="6" y="174"/>
                  </a:lnTo>
                  <a:lnTo>
                    <a:pt x="2" y="183"/>
                  </a:lnTo>
                  <a:lnTo>
                    <a:pt x="0" y="193"/>
                  </a:lnTo>
                  <a:lnTo>
                    <a:pt x="0" y="203"/>
                  </a:lnTo>
                  <a:lnTo>
                    <a:pt x="1" y="213"/>
                  </a:lnTo>
                  <a:lnTo>
                    <a:pt x="3" y="235"/>
                  </a:lnTo>
                  <a:lnTo>
                    <a:pt x="5" y="245"/>
                  </a:lnTo>
                  <a:lnTo>
                    <a:pt x="5" y="257"/>
                  </a:lnTo>
                  <a:lnTo>
                    <a:pt x="5" y="257"/>
                  </a:lnTo>
                  <a:lnTo>
                    <a:pt x="6" y="263"/>
                  </a:lnTo>
                  <a:lnTo>
                    <a:pt x="6" y="271"/>
                  </a:lnTo>
                  <a:lnTo>
                    <a:pt x="5" y="285"/>
                  </a:lnTo>
                  <a:lnTo>
                    <a:pt x="6" y="293"/>
                  </a:lnTo>
                  <a:lnTo>
                    <a:pt x="6" y="299"/>
                  </a:lnTo>
                  <a:lnTo>
                    <a:pt x="9" y="305"/>
                  </a:lnTo>
                  <a:lnTo>
                    <a:pt x="12" y="311"/>
                  </a:lnTo>
                  <a:lnTo>
                    <a:pt x="12" y="311"/>
                  </a:lnTo>
                  <a:lnTo>
                    <a:pt x="20" y="311"/>
                  </a:lnTo>
                  <a:lnTo>
                    <a:pt x="26" y="311"/>
                  </a:lnTo>
                  <a:lnTo>
                    <a:pt x="32" y="308"/>
                  </a:lnTo>
                  <a:lnTo>
                    <a:pt x="37" y="305"/>
                  </a:lnTo>
                  <a:lnTo>
                    <a:pt x="42" y="302"/>
                  </a:lnTo>
                  <a:lnTo>
                    <a:pt x="46" y="298"/>
                  </a:lnTo>
                  <a:lnTo>
                    <a:pt x="53" y="288"/>
                  </a:lnTo>
                  <a:lnTo>
                    <a:pt x="66" y="266"/>
                  </a:lnTo>
                  <a:lnTo>
                    <a:pt x="73" y="254"/>
                  </a:lnTo>
                  <a:lnTo>
                    <a:pt x="82" y="245"/>
                  </a:lnTo>
                  <a:lnTo>
                    <a:pt x="82" y="245"/>
                  </a:lnTo>
                  <a:lnTo>
                    <a:pt x="88" y="233"/>
                  </a:lnTo>
                  <a:lnTo>
                    <a:pt x="96" y="221"/>
                  </a:lnTo>
                  <a:lnTo>
                    <a:pt x="111" y="195"/>
                  </a:lnTo>
                  <a:lnTo>
                    <a:pt x="117" y="183"/>
                  </a:lnTo>
                  <a:lnTo>
                    <a:pt x="124" y="170"/>
                  </a:lnTo>
                  <a:lnTo>
                    <a:pt x="129" y="156"/>
                  </a:lnTo>
                  <a:lnTo>
                    <a:pt x="133" y="140"/>
                  </a:lnTo>
                  <a:lnTo>
                    <a:pt x="133" y="140"/>
                  </a:lnTo>
                  <a:lnTo>
                    <a:pt x="137" y="135"/>
                  </a:lnTo>
                  <a:lnTo>
                    <a:pt x="139" y="130"/>
                  </a:lnTo>
                  <a:lnTo>
                    <a:pt x="142" y="125"/>
                  </a:lnTo>
                  <a:lnTo>
                    <a:pt x="143" y="120"/>
                  </a:lnTo>
                  <a:lnTo>
                    <a:pt x="143" y="108"/>
                  </a:lnTo>
                  <a:lnTo>
                    <a:pt x="142" y="96"/>
                  </a:lnTo>
                  <a:lnTo>
                    <a:pt x="137" y="73"/>
                  </a:lnTo>
                  <a:lnTo>
                    <a:pt x="134" y="61"/>
                  </a:lnTo>
                  <a:lnTo>
                    <a:pt x="133" y="50"/>
                  </a:lnTo>
                  <a:lnTo>
                    <a:pt x="133" y="50"/>
                  </a:lnTo>
                  <a:lnTo>
                    <a:pt x="130" y="37"/>
                  </a:lnTo>
                  <a:lnTo>
                    <a:pt x="126" y="24"/>
                  </a:lnTo>
                  <a:lnTo>
                    <a:pt x="122" y="11"/>
                  </a:lnTo>
                  <a:lnTo>
                    <a:pt x="116" y="1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07" name="Freeform 127"/>
            <p:cNvSpPr>
              <a:spLocks/>
            </p:cNvSpPr>
            <p:nvPr userDrawn="1"/>
          </p:nvSpPr>
          <p:spPr bwMode="auto">
            <a:xfrm>
              <a:off x="4862" y="3109"/>
              <a:ext cx="273" cy="280"/>
            </a:xfrm>
            <a:custGeom>
              <a:avLst/>
              <a:gdLst/>
              <a:ahLst/>
              <a:cxnLst>
                <a:cxn ang="0">
                  <a:pos x="248" y="167"/>
                </a:cxn>
                <a:cxn ang="0">
                  <a:pos x="257" y="158"/>
                </a:cxn>
                <a:cxn ang="0">
                  <a:pos x="270" y="138"/>
                </a:cxn>
                <a:cxn ang="0">
                  <a:pos x="273" y="125"/>
                </a:cxn>
                <a:cxn ang="0">
                  <a:pos x="266" y="119"/>
                </a:cxn>
                <a:cxn ang="0">
                  <a:pos x="238" y="108"/>
                </a:cxn>
                <a:cxn ang="0">
                  <a:pos x="202" y="90"/>
                </a:cxn>
                <a:cxn ang="0">
                  <a:pos x="151" y="62"/>
                </a:cxn>
                <a:cxn ang="0">
                  <a:pos x="119" y="39"/>
                </a:cxn>
                <a:cxn ang="0">
                  <a:pos x="105" y="25"/>
                </a:cxn>
                <a:cxn ang="0">
                  <a:pos x="99" y="17"/>
                </a:cxn>
                <a:cxn ang="0">
                  <a:pos x="94" y="5"/>
                </a:cxn>
                <a:cxn ang="0">
                  <a:pos x="88" y="0"/>
                </a:cxn>
                <a:cxn ang="0">
                  <a:pos x="83" y="0"/>
                </a:cxn>
                <a:cxn ang="0">
                  <a:pos x="67" y="19"/>
                </a:cxn>
                <a:cxn ang="0">
                  <a:pos x="56" y="42"/>
                </a:cxn>
                <a:cxn ang="0">
                  <a:pos x="58" y="48"/>
                </a:cxn>
                <a:cxn ang="0">
                  <a:pos x="66" y="49"/>
                </a:cxn>
                <a:cxn ang="0">
                  <a:pos x="81" y="46"/>
                </a:cxn>
                <a:cxn ang="0">
                  <a:pos x="96" y="52"/>
                </a:cxn>
                <a:cxn ang="0">
                  <a:pos x="134" y="76"/>
                </a:cxn>
                <a:cxn ang="0">
                  <a:pos x="183" y="112"/>
                </a:cxn>
                <a:cxn ang="0">
                  <a:pos x="160" y="112"/>
                </a:cxn>
                <a:cxn ang="0">
                  <a:pos x="135" y="113"/>
                </a:cxn>
                <a:cxn ang="0">
                  <a:pos x="108" y="113"/>
                </a:cxn>
                <a:cxn ang="0">
                  <a:pos x="56" y="111"/>
                </a:cxn>
                <a:cxn ang="0">
                  <a:pos x="33" y="110"/>
                </a:cxn>
                <a:cxn ang="0">
                  <a:pos x="23" y="112"/>
                </a:cxn>
                <a:cxn ang="0">
                  <a:pos x="7" y="121"/>
                </a:cxn>
                <a:cxn ang="0">
                  <a:pos x="1" y="129"/>
                </a:cxn>
                <a:cxn ang="0">
                  <a:pos x="1" y="136"/>
                </a:cxn>
                <a:cxn ang="0">
                  <a:pos x="5" y="144"/>
                </a:cxn>
                <a:cxn ang="0">
                  <a:pos x="26" y="161"/>
                </a:cxn>
                <a:cxn ang="0">
                  <a:pos x="73" y="191"/>
                </a:cxn>
                <a:cxn ang="0">
                  <a:pos x="94" y="208"/>
                </a:cxn>
                <a:cxn ang="0">
                  <a:pos x="103" y="216"/>
                </a:cxn>
                <a:cxn ang="0">
                  <a:pos x="130" y="234"/>
                </a:cxn>
                <a:cxn ang="0">
                  <a:pos x="147" y="248"/>
                </a:cxn>
                <a:cxn ang="0">
                  <a:pos x="157" y="267"/>
                </a:cxn>
                <a:cxn ang="0">
                  <a:pos x="160" y="272"/>
                </a:cxn>
                <a:cxn ang="0">
                  <a:pos x="166" y="278"/>
                </a:cxn>
                <a:cxn ang="0">
                  <a:pos x="172" y="280"/>
                </a:cxn>
                <a:cxn ang="0">
                  <a:pos x="176" y="280"/>
                </a:cxn>
                <a:cxn ang="0">
                  <a:pos x="184" y="271"/>
                </a:cxn>
                <a:cxn ang="0">
                  <a:pos x="197" y="257"/>
                </a:cxn>
                <a:cxn ang="0">
                  <a:pos x="199" y="245"/>
                </a:cxn>
                <a:cxn ang="0">
                  <a:pos x="198" y="237"/>
                </a:cxn>
                <a:cxn ang="0">
                  <a:pos x="179" y="234"/>
                </a:cxn>
                <a:cxn ang="0">
                  <a:pos x="163" y="223"/>
                </a:cxn>
                <a:cxn ang="0">
                  <a:pos x="137" y="202"/>
                </a:cxn>
                <a:cxn ang="0">
                  <a:pos x="133" y="197"/>
                </a:cxn>
                <a:cxn ang="0">
                  <a:pos x="117" y="186"/>
                </a:cxn>
                <a:cxn ang="0">
                  <a:pos x="103" y="176"/>
                </a:cxn>
                <a:cxn ang="0">
                  <a:pos x="99" y="171"/>
                </a:cxn>
                <a:cxn ang="0">
                  <a:pos x="134" y="167"/>
                </a:cxn>
                <a:cxn ang="0">
                  <a:pos x="168" y="171"/>
                </a:cxn>
                <a:cxn ang="0">
                  <a:pos x="202" y="174"/>
                </a:cxn>
                <a:cxn ang="0">
                  <a:pos x="238" y="171"/>
                </a:cxn>
              </a:cxnLst>
              <a:rect l="0" t="0" r="r" b="b"/>
              <a:pathLst>
                <a:path w="273" h="280">
                  <a:moveTo>
                    <a:pt x="238" y="171"/>
                  </a:moveTo>
                  <a:lnTo>
                    <a:pt x="248" y="167"/>
                  </a:lnTo>
                  <a:lnTo>
                    <a:pt x="248" y="167"/>
                  </a:lnTo>
                  <a:lnTo>
                    <a:pt x="257" y="158"/>
                  </a:lnTo>
                  <a:lnTo>
                    <a:pt x="264" y="148"/>
                  </a:lnTo>
                  <a:lnTo>
                    <a:pt x="270" y="138"/>
                  </a:lnTo>
                  <a:lnTo>
                    <a:pt x="273" y="125"/>
                  </a:lnTo>
                  <a:lnTo>
                    <a:pt x="273" y="125"/>
                  </a:lnTo>
                  <a:lnTo>
                    <a:pt x="270" y="121"/>
                  </a:lnTo>
                  <a:lnTo>
                    <a:pt x="266" y="119"/>
                  </a:lnTo>
                  <a:lnTo>
                    <a:pt x="257" y="113"/>
                  </a:lnTo>
                  <a:lnTo>
                    <a:pt x="238" y="108"/>
                  </a:lnTo>
                  <a:lnTo>
                    <a:pt x="238" y="108"/>
                  </a:lnTo>
                  <a:lnTo>
                    <a:pt x="202" y="90"/>
                  </a:lnTo>
                  <a:lnTo>
                    <a:pt x="167" y="72"/>
                  </a:lnTo>
                  <a:lnTo>
                    <a:pt x="151" y="62"/>
                  </a:lnTo>
                  <a:lnTo>
                    <a:pt x="134" y="51"/>
                  </a:lnTo>
                  <a:lnTo>
                    <a:pt x="119" y="39"/>
                  </a:lnTo>
                  <a:lnTo>
                    <a:pt x="105" y="25"/>
                  </a:lnTo>
                  <a:lnTo>
                    <a:pt x="105" y="25"/>
                  </a:lnTo>
                  <a:lnTo>
                    <a:pt x="101" y="21"/>
                  </a:lnTo>
                  <a:lnTo>
                    <a:pt x="99" y="17"/>
                  </a:lnTo>
                  <a:lnTo>
                    <a:pt x="96" y="9"/>
                  </a:lnTo>
                  <a:lnTo>
                    <a:pt x="94" y="5"/>
                  </a:lnTo>
                  <a:lnTo>
                    <a:pt x="92" y="1"/>
                  </a:lnTo>
                  <a:lnTo>
                    <a:pt x="88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75" y="9"/>
                  </a:lnTo>
                  <a:lnTo>
                    <a:pt x="67" y="19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7" y="46"/>
                  </a:lnTo>
                  <a:lnTo>
                    <a:pt x="58" y="48"/>
                  </a:lnTo>
                  <a:lnTo>
                    <a:pt x="62" y="49"/>
                  </a:lnTo>
                  <a:lnTo>
                    <a:pt x="66" y="49"/>
                  </a:lnTo>
                  <a:lnTo>
                    <a:pt x="74" y="47"/>
                  </a:lnTo>
                  <a:lnTo>
                    <a:pt x="81" y="46"/>
                  </a:lnTo>
                  <a:lnTo>
                    <a:pt x="81" y="46"/>
                  </a:lnTo>
                  <a:lnTo>
                    <a:pt x="96" y="52"/>
                  </a:lnTo>
                  <a:lnTo>
                    <a:pt x="108" y="60"/>
                  </a:lnTo>
                  <a:lnTo>
                    <a:pt x="134" y="76"/>
                  </a:lnTo>
                  <a:lnTo>
                    <a:pt x="158" y="94"/>
                  </a:lnTo>
                  <a:lnTo>
                    <a:pt x="183" y="112"/>
                  </a:lnTo>
                  <a:lnTo>
                    <a:pt x="183" y="112"/>
                  </a:lnTo>
                  <a:lnTo>
                    <a:pt x="160" y="112"/>
                  </a:lnTo>
                  <a:lnTo>
                    <a:pt x="147" y="112"/>
                  </a:lnTo>
                  <a:lnTo>
                    <a:pt x="135" y="113"/>
                  </a:lnTo>
                  <a:lnTo>
                    <a:pt x="135" y="113"/>
                  </a:lnTo>
                  <a:lnTo>
                    <a:pt x="108" y="113"/>
                  </a:lnTo>
                  <a:lnTo>
                    <a:pt x="81" y="111"/>
                  </a:lnTo>
                  <a:lnTo>
                    <a:pt x="56" y="111"/>
                  </a:lnTo>
                  <a:lnTo>
                    <a:pt x="33" y="111"/>
                  </a:lnTo>
                  <a:lnTo>
                    <a:pt x="33" y="110"/>
                  </a:lnTo>
                  <a:lnTo>
                    <a:pt x="33" y="110"/>
                  </a:lnTo>
                  <a:lnTo>
                    <a:pt x="23" y="112"/>
                  </a:lnTo>
                  <a:lnTo>
                    <a:pt x="14" y="115"/>
                  </a:lnTo>
                  <a:lnTo>
                    <a:pt x="7" y="121"/>
                  </a:lnTo>
                  <a:lnTo>
                    <a:pt x="1" y="129"/>
                  </a:lnTo>
                  <a:lnTo>
                    <a:pt x="1" y="129"/>
                  </a:lnTo>
                  <a:lnTo>
                    <a:pt x="0" y="133"/>
                  </a:lnTo>
                  <a:lnTo>
                    <a:pt x="1" y="136"/>
                  </a:lnTo>
                  <a:lnTo>
                    <a:pt x="5" y="144"/>
                  </a:lnTo>
                  <a:lnTo>
                    <a:pt x="5" y="144"/>
                  </a:lnTo>
                  <a:lnTo>
                    <a:pt x="15" y="153"/>
                  </a:lnTo>
                  <a:lnTo>
                    <a:pt x="26" y="161"/>
                  </a:lnTo>
                  <a:lnTo>
                    <a:pt x="50" y="176"/>
                  </a:lnTo>
                  <a:lnTo>
                    <a:pt x="73" y="191"/>
                  </a:lnTo>
                  <a:lnTo>
                    <a:pt x="84" y="199"/>
                  </a:lnTo>
                  <a:lnTo>
                    <a:pt x="94" y="208"/>
                  </a:lnTo>
                  <a:lnTo>
                    <a:pt x="94" y="208"/>
                  </a:lnTo>
                  <a:lnTo>
                    <a:pt x="103" y="216"/>
                  </a:lnTo>
                  <a:lnTo>
                    <a:pt x="112" y="221"/>
                  </a:lnTo>
                  <a:lnTo>
                    <a:pt x="130" y="234"/>
                  </a:lnTo>
                  <a:lnTo>
                    <a:pt x="139" y="240"/>
                  </a:lnTo>
                  <a:lnTo>
                    <a:pt x="147" y="248"/>
                  </a:lnTo>
                  <a:lnTo>
                    <a:pt x="153" y="257"/>
                  </a:lnTo>
                  <a:lnTo>
                    <a:pt x="157" y="267"/>
                  </a:lnTo>
                  <a:lnTo>
                    <a:pt x="157" y="267"/>
                  </a:lnTo>
                  <a:lnTo>
                    <a:pt x="160" y="272"/>
                  </a:lnTo>
                  <a:lnTo>
                    <a:pt x="163" y="276"/>
                  </a:lnTo>
                  <a:lnTo>
                    <a:pt x="166" y="278"/>
                  </a:lnTo>
                  <a:lnTo>
                    <a:pt x="168" y="280"/>
                  </a:lnTo>
                  <a:lnTo>
                    <a:pt x="172" y="280"/>
                  </a:lnTo>
                  <a:lnTo>
                    <a:pt x="176" y="280"/>
                  </a:lnTo>
                  <a:lnTo>
                    <a:pt x="176" y="280"/>
                  </a:lnTo>
                  <a:lnTo>
                    <a:pt x="180" y="275"/>
                  </a:lnTo>
                  <a:lnTo>
                    <a:pt x="184" y="271"/>
                  </a:lnTo>
                  <a:lnTo>
                    <a:pt x="194" y="262"/>
                  </a:lnTo>
                  <a:lnTo>
                    <a:pt x="197" y="257"/>
                  </a:lnTo>
                  <a:lnTo>
                    <a:pt x="199" y="252"/>
                  </a:lnTo>
                  <a:lnTo>
                    <a:pt x="199" y="245"/>
                  </a:lnTo>
                  <a:lnTo>
                    <a:pt x="198" y="237"/>
                  </a:lnTo>
                  <a:lnTo>
                    <a:pt x="198" y="237"/>
                  </a:lnTo>
                  <a:lnTo>
                    <a:pt x="188" y="236"/>
                  </a:lnTo>
                  <a:lnTo>
                    <a:pt x="179" y="234"/>
                  </a:lnTo>
                  <a:lnTo>
                    <a:pt x="171" y="230"/>
                  </a:lnTo>
                  <a:lnTo>
                    <a:pt x="163" y="223"/>
                  </a:lnTo>
                  <a:lnTo>
                    <a:pt x="151" y="212"/>
                  </a:lnTo>
                  <a:lnTo>
                    <a:pt x="137" y="202"/>
                  </a:lnTo>
                  <a:lnTo>
                    <a:pt x="137" y="202"/>
                  </a:lnTo>
                  <a:lnTo>
                    <a:pt x="133" y="197"/>
                  </a:lnTo>
                  <a:lnTo>
                    <a:pt x="128" y="193"/>
                  </a:lnTo>
                  <a:lnTo>
                    <a:pt x="117" y="186"/>
                  </a:lnTo>
                  <a:lnTo>
                    <a:pt x="107" y="180"/>
                  </a:lnTo>
                  <a:lnTo>
                    <a:pt x="103" y="176"/>
                  </a:lnTo>
                  <a:lnTo>
                    <a:pt x="99" y="171"/>
                  </a:lnTo>
                  <a:lnTo>
                    <a:pt x="99" y="171"/>
                  </a:lnTo>
                  <a:lnTo>
                    <a:pt x="117" y="168"/>
                  </a:lnTo>
                  <a:lnTo>
                    <a:pt x="134" y="167"/>
                  </a:lnTo>
                  <a:lnTo>
                    <a:pt x="151" y="168"/>
                  </a:lnTo>
                  <a:lnTo>
                    <a:pt x="168" y="171"/>
                  </a:lnTo>
                  <a:lnTo>
                    <a:pt x="185" y="172"/>
                  </a:lnTo>
                  <a:lnTo>
                    <a:pt x="202" y="174"/>
                  </a:lnTo>
                  <a:lnTo>
                    <a:pt x="220" y="174"/>
                  </a:lnTo>
                  <a:lnTo>
                    <a:pt x="238" y="171"/>
                  </a:lnTo>
                  <a:lnTo>
                    <a:pt x="238" y="171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08" name="Freeform 128"/>
            <p:cNvSpPr>
              <a:spLocks noEditPoints="1"/>
            </p:cNvSpPr>
            <p:nvPr userDrawn="1"/>
          </p:nvSpPr>
          <p:spPr bwMode="auto">
            <a:xfrm>
              <a:off x="1860" y="3158"/>
              <a:ext cx="273" cy="235"/>
            </a:xfrm>
            <a:custGeom>
              <a:avLst/>
              <a:gdLst/>
              <a:ahLst/>
              <a:cxnLst>
                <a:cxn ang="0">
                  <a:pos x="33" y="235"/>
                </a:cxn>
                <a:cxn ang="0">
                  <a:pos x="129" y="197"/>
                </a:cxn>
                <a:cxn ang="0">
                  <a:pos x="180" y="183"/>
                </a:cxn>
                <a:cxn ang="0">
                  <a:pos x="232" y="172"/>
                </a:cxn>
                <a:cxn ang="0">
                  <a:pos x="264" y="172"/>
                </a:cxn>
                <a:cxn ang="0">
                  <a:pos x="271" y="165"/>
                </a:cxn>
                <a:cxn ang="0">
                  <a:pos x="271" y="159"/>
                </a:cxn>
                <a:cxn ang="0">
                  <a:pos x="259" y="145"/>
                </a:cxn>
                <a:cxn ang="0">
                  <a:pos x="253" y="136"/>
                </a:cxn>
                <a:cxn ang="0">
                  <a:pos x="250" y="135"/>
                </a:cxn>
                <a:cxn ang="0">
                  <a:pos x="243" y="128"/>
                </a:cxn>
                <a:cxn ang="0">
                  <a:pos x="238" y="126"/>
                </a:cxn>
                <a:cxn ang="0">
                  <a:pos x="230" y="126"/>
                </a:cxn>
                <a:cxn ang="0">
                  <a:pos x="228" y="133"/>
                </a:cxn>
                <a:cxn ang="0">
                  <a:pos x="218" y="144"/>
                </a:cxn>
                <a:cxn ang="0">
                  <a:pos x="197" y="150"/>
                </a:cxn>
                <a:cxn ang="0">
                  <a:pos x="183" y="155"/>
                </a:cxn>
                <a:cxn ang="0">
                  <a:pos x="161" y="128"/>
                </a:cxn>
                <a:cxn ang="0">
                  <a:pos x="142" y="100"/>
                </a:cxn>
                <a:cxn ang="0">
                  <a:pos x="142" y="93"/>
                </a:cxn>
                <a:cxn ang="0">
                  <a:pos x="147" y="81"/>
                </a:cxn>
                <a:cxn ang="0">
                  <a:pos x="161" y="67"/>
                </a:cxn>
                <a:cxn ang="0">
                  <a:pos x="170" y="58"/>
                </a:cxn>
                <a:cxn ang="0">
                  <a:pos x="173" y="48"/>
                </a:cxn>
                <a:cxn ang="0">
                  <a:pos x="169" y="40"/>
                </a:cxn>
                <a:cxn ang="0">
                  <a:pos x="161" y="30"/>
                </a:cxn>
                <a:cxn ang="0">
                  <a:pos x="159" y="25"/>
                </a:cxn>
                <a:cxn ang="0">
                  <a:pos x="151" y="9"/>
                </a:cxn>
                <a:cxn ang="0">
                  <a:pos x="145" y="3"/>
                </a:cxn>
                <a:cxn ang="0">
                  <a:pos x="137" y="0"/>
                </a:cxn>
                <a:cxn ang="0">
                  <a:pos x="127" y="11"/>
                </a:cxn>
                <a:cxn ang="0">
                  <a:pos x="122" y="21"/>
                </a:cxn>
                <a:cxn ang="0">
                  <a:pos x="122" y="23"/>
                </a:cxn>
                <a:cxn ang="0">
                  <a:pos x="26" y="158"/>
                </a:cxn>
                <a:cxn ang="0">
                  <a:pos x="24" y="165"/>
                </a:cxn>
                <a:cxn ang="0">
                  <a:pos x="10" y="183"/>
                </a:cxn>
                <a:cxn ang="0">
                  <a:pos x="1" y="196"/>
                </a:cxn>
                <a:cxn ang="0">
                  <a:pos x="0" y="214"/>
                </a:cxn>
                <a:cxn ang="0">
                  <a:pos x="0" y="215"/>
                </a:cxn>
                <a:cxn ang="0">
                  <a:pos x="4" y="219"/>
                </a:cxn>
                <a:cxn ang="0">
                  <a:pos x="8" y="224"/>
                </a:cxn>
                <a:cxn ang="0">
                  <a:pos x="6" y="227"/>
                </a:cxn>
                <a:cxn ang="0">
                  <a:pos x="19" y="232"/>
                </a:cxn>
                <a:cxn ang="0">
                  <a:pos x="29" y="235"/>
                </a:cxn>
                <a:cxn ang="0">
                  <a:pos x="33" y="235"/>
                </a:cxn>
                <a:cxn ang="0">
                  <a:pos x="115" y="122"/>
                </a:cxn>
                <a:cxn ang="0">
                  <a:pos x="127" y="128"/>
                </a:cxn>
                <a:cxn ang="0">
                  <a:pos x="136" y="139"/>
                </a:cxn>
                <a:cxn ang="0">
                  <a:pos x="146" y="162"/>
                </a:cxn>
                <a:cxn ang="0">
                  <a:pos x="143" y="167"/>
                </a:cxn>
                <a:cxn ang="0">
                  <a:pos x="134" y="171"/>
                </a:cxn>
                <a:cxn ang="0">
                  <a:pos x="119" y="173"/>
                </a:cxn>
                <a:cxn ang="0">
                  <a:pos x="109" y="177"/>
                </a:cxn>
                <a:cxn ang="0">
                  <a:pos x="73" y="186"/>
                </a:cxn>
                <a:cxn ang="0">
                  <a:pos x="91" y="153"/>
                </a:cxn>
                <a:cxn ang="0">
                  <a:pos x="115" y="122"/>
                </a:cxn>
              </a:cxnLst>
              <a:rect l="0" t="0" r="r" b="b"/>
              <a:pathLst>
                <a:path w="273" h="235">
                  <a:moveTo>
                    <a:pt x="33" y="235"/>
                  </a:moveTo>
                  <a:lnTo>
                    <a:pt x="33" y="235"/>
                  </a:lnTo>
                  <a:lnTo>
                    <a:pt x="81" y="215"/>
                  </a:lnTo>
                  <a:lnTo>
                    <a:pt x="129" y="197"/>
                  </a:lnTo>
                  <a:lnTo>
                    <a:pt x="155" y="190"/>
                  </a:lnTo>
                  <a:lnTo>
                    <a:pt x="180" y="183"/>
                  </a:lnTo>
                  <a:lnTo>
                    <a:pt x="206" y="177"/>
                  </a:lnTo>
                  <a:lnTo>
                    <a:pt x="232" y="172"/>
                  </a:lnTo>
                  <a:lnTo>
                    <a:pt x="264" y="172"/>
                  </a:lnTo>
                  <a:lnTo>
                    <a:pt x="264" y="172"/>
                  </a:lnTo>
                  <a:lnTo>
                    <a:pt x="270" y="167"/>
                  </a:lnTo>
                  <a:lnTo>
                    <a:pt x="271" y="165"/>
                  </a:lnTo>
                  <a:lnTo>
                    <a:pt x="273" y="163"/>
                  </a:lnTo>
                  <a:lnTo>
                    <a:pt x="271" y="159"/>
                  </a:lnTo>
                  <a:lnTo>
                    <a:pt x="267" y="154"/>
                  </a:lnTo>
                  <a:lnTo>
                    <a:pt x="259" y="145"/>
                  </a:lnTo>
                  <a:lnTo>
                    <a:pt x="255" y="140"/>
                  </a:lnTo>
                  <a:lnTo>
                    <a:pt x="253" y="136"/>
                  </a:lnTo>
                  <a:lnTo>
                    <a:pt x="253" y="136"/>
                  </a:lnTo>
                  <a:lnTo>
                    <a:pt x="250" y="135"/>
                  </a:lnTo>
                  <a:lnTo>
                    <a:pt x="247" y="132"/>
                  </a:lnTo>
                  <a:lnTo>
                    <a:pt x="243" y="128"/>
                  </a:lnTo>
                  <a:lnTo>
                    <a:pt x="241" y="126"/>
                  </a:lnTo>
                  <a:lnTo>
                    <a:pt x="238" y="126"/>
                  </a:lnTo>
                  <a:lnTo>
                    <a:pt x="234" y="125"/>
                  </a:lnTo>
                  <a:lnTo>
                    <a:pt x="230" y="126"/>
                  </a:lnTo>
                  <a:lnTo>
                    <a:pt x="230" y="126"/>
                  </a:lnTo>
                  <a:lnTo>
                    <a:pt x="228" y="133"/>
                  </a:lnTo>
                  <a:lnTo>
                    <a:pt x="224" y="139"/>
                  </a:lnTo>
                  <a:lnTo>
                    <a:pt x="218" y="144"/>
                  </a:lnTo>
                  <a:lnTo>
                    <a:pt x="211" y="146"/>
                  </a:lnTo>
                  <a:lnTo>
                    <a:pt x="197" y="150"/>
                  </a:lnTo>
                  <a:lnTo>
                    <a:pt x="183" y="155"/>
                  </a:lnTo>
                  <a:lnTo>
                    <a:pt x="183" y="155"/>
                  </a:lnTo>
                  <a:lnTo>
                    <a:pt x="172" y="142"/>
                  </a:lnTo>
                  <a:lnTo>
                    <a:pt x="161" y="128"/>
                  </a:lnTo>
                  <a:lnTo>
                    <a:pt x="151" y="114"/>
                  </a:lnTo>
                  <a:lnTo>
                    <a:pt x="142" y="100"/>
                  </a:lnTo>
                  <a:lnTo>
                    <a:pt x="142" y="100"/>
                  </a:lnTo>
                  <a:lnTo>
                    <a:pt x="142" y="93"/>
                  </a:lnTo>
                  <a:lnTo>
                    <a:pt x="143" y="86"/>
                  </a:lnTo>
                  <a:lnTo>
                    <a:pt x="147" y="81"/>
                  </a:lnTo>
                  <a:lnTo>
                    <a:pt x="151" y="76"/>
                  </a:lnTo>
                  <a:lnTo>
                    <a:pt x="161" y="67"/>
                  </a:lnTo>
                  <a:lnTo>
                    <a:pt x="170" y="58"/>
                  </a:lnTo>
                  <a:lnTo>
                    <a:pt x="170" y="58"/>
                  </a:lnTo>
                  <a:lnTo>
                    <a:pt x="173" y="53"/>
                  </a:lnTo>
                  <a:lnTo>
                    <a:pt x="173" y="48"/>
                  </a:lnTo>
                  <a:lnTo>
                    <a:pt x="172" y="44"/>
                  </a:lnTo>
                  <a:lnTo>
                    <a:pt x="169" y="40"/>
                  </a:lnTo>
                  <a:lnTo>
                    <a:pt x="164" y="34"/>
                  </a:lnTo>
                  <a:lnTo>
                    <a:pt x="161" y="30"/>
                  </a:lnTo>
                  <a:lnTo>
                    <a:pt x="159" y="25"/>
                  </a:lnTo>
                  <a:lnTo>
                    <a:pt x="159" y="25"/>
                  </a:lnTo>
                  <a:lnTo>
                    <a:pt x="155" y="18"/>
                  </a:lnTo>
                  <a:lnTo>
                    <a:pt x="151" y="9"/>
                  </a:lnTo>
                  <a:lnTo>
                    <a:pt x="148" y="6"/>
                  </a:lnTo>
                  <a:lnTo>
                    <a:pt x="145" y="3"/>
                  </a:lnTo>
                  <a:lnTo>
                    <a:pt x="141" y="0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27" y="11"/>
                  </a:lnTo>
                  <a:lnTo>
                    <a:pt x="123" y="17"/>
                  </a:lnTo>
                  <a:lnTo>
                    <a:pt x="122" y="21"/>
                  </a:lnTo>
                  <a:lnTo>
                    <a:pt x="122" y="23"/>
                  </a:lnTo>
                  <a:lnTo>
                    <a:pt x="122" y="23"/>
                  </a:lnTo>
                  <a:lnTo>
                    <a:pt x="73" y="90"/>
                  </a:lnTo>
                  <a:lnTo>
                    <a:pt x="26" y="158"/>
                  </a:lnTo>
                  <a:lnTo>
                    <a:pt x="26" y="158"/>
                  </a:lnTo>
                  <a:lnTo>
                    <a:pt x="24" y="165"/>
                  </a:lnTo>
                  <a:lnTo>
                    <a:pt x="19" y="172"/>
                  </a:lnTo>
                  <a:lnTo>
                    <a:pt x="10" y="183"/>
                  </a:lnTo>
                  <a:lnTo>
                    <a:pt x="5" y="190"/>
                  </a:lnTo>
                  <a:lnTo>
                    <a:pt x="1" y="196"/>
                  </a:lnTo>
                  <a:lnTo>
                    <a:pt x="0" y="205"/>
                  </a:lnTo>
                  <a:lnTo>
                    <a:pt x="0" y="214"/>
                  </a:lnTo>
                  <a:lnTo>
                    <a:pt x="0" y="214"/>
                  </a:lnTo>
                  <a:lnTo>
                    <a:pt x="0" y="215"/>
                  </a:lnTo>
                  <a:lnTo>
                    <a:pt x="1" y="217"/>
                  </a:lnTo>
                  <a:lnTo>
                    <a:pt x="4" y="219"/>
                  </a:lnTo>
                  <a:lnTo>
                    <a:pt x="6" y="222"/>
                  </a:lnTo>
                  <a:lnTo>
                    <a:pt x="8" y="224"/>
                  </a:lnTo>
                  <a:lnTo>
                    <a:pt x="6" y="227"/>
                  </a:lnTo>
                  <a:lnTo>
                    <a:pt x="6" y="227"/>
                  </a:lnTo>
                  <a:lnTo>
                    <a:pt x="13" y="229"/>
                  </a:lnTo>
                  <a:lnTo>
                    <a:pt x="19" y="232"/>
                  </a:lnTo>
                  <a:lnTo>
                    <a:pt x="26" y="235"/>
                  </a:lnTo>
                  <a:lnTo>
                    <a:pt x="29" y="235"/>
                  </a:lnTo>
                  <a:lnTo>
                    <a:pt x="33" y="235"/>
                  </a:lnTo>
                  <a:lnTo>
                    <a:pt x="33" y="235"/>
                  </a:lnTo>
                  <a:close/>
                  <a:moveTo>
                    <a:pt x="115" y="122"/>
                  </a:moveTo>
                  <a:lnTo>
                    <a:pt x="115" y="122"/>
                  </a:lnTo>
                  <a:lnTo>
                    <a:pt x="122" y="125"/>
                  </a:lnTo>
                  <a:lnTo>
                    <a:pt x="127" y="128"/>
                  </a:lnTo>
                  <a:lnTo>
                    <a:pt x="132" y="133"/>
                  </a:lnTo>
                  <a:lnTo>
                    <a:pt x="136" y="139"/>
                  </a:lnTo>
                  <a:lnTo>
                    <a:pt x="142" y="150"/>
                  </a:lnTo>
                  <a:lnTo>
                    <a:pt x="146" y="162"/>
                  </a:lnTo>
                  <a:lnTo>
                    <a:pt x="146" y="162"/>
                  </a:lnTo>
                  <a:lnTo>
                    <a:pt x="143" y="167"/>
                  </a:lnTo>
                  <a:lnTo>
                    <a:pt x="140" y="169"/>
                  </a:lnTo>
                  <a:lnTo>
                    <a:pt x="134" y="171"/>
                  </a:lnTo>
                  <a:lnTo>
                    <a:pt x="129" y="172"/>
                  </a:lnTo>
                  <a:lnTo>
                    <a:pt x="119" y="173"/>
                  </a:lnTo>
                  <a:lnTo>
                    <a:pt x="114" y="176"/>
                  </a:lnTo>
                  <a:lnTo>
                    <a:pt x="109" y="177"/>
                  </a:lnTo>
                  <a:lnTo>
                    <a:pt x="73" y="186"/>
                  </a:lnTo>
                  <a:lnTo>
                    <a:pt x="73" y="186"/>
                  </a:lnTo>
                  <a:lnTo>
                    <a:pt x="81" y="168"/>
                  </a:lnTo>
                  <a:lnTo>
                    <a:pt x="91" y="153"/>
                  </a:lnTo>
                  <a:lnTo>
                    <a:pt x="102" y="137"/>
                  </a:lnTo>
                  <a:lnTo>
                    <a:pt x="115" y="122"/>
                  </a:lnTo>
                  <a:lnTo>
                    <a:pt x="115" y="122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09" name="Freeform 129"/>
            <p:cNvSpPr>
              <a:spLocks/>
            </p:cNvSpPr>
            <p:nvPr userDrawn="1"/>
          </p:nvSpPr>
          <p:spPr bwMode="auto">
            <a:xfrm>
              <a:off x="1557" y="3185"/>
              <a:ext cx="230" cy="205"/>
            </a:xfrm>
            <a:custGeom>
              <a:avLst/>
              <a:gdLst/>
              <a:ahLst/>
              <a:cxnLst>
                <a:cxn ang="0">
                  <a:pos x="141" y="187"/>
                </a:cxn>
                <a:cxn ang="0">
                  <a:pos x="157" y="191"/>
                </a:cxn>
                <a:cxn ang="0">
                  <a:pos x="182" y="201"/>
                </a:cxn>
                <a:cxn ang="0">
                  <a:pos x="199" y="205"/>
                </a:cxn>
                <a:cxn ang="0">
                  <a:pos x="210" y="205"/>
                </a:cxn>
                <a:cxn ang="0">
                  <a:pos x="220" y="200"/>
                </a:cxn>
                <a:cxn ang="0">
                  <a:pos x="229" y="191"/>
                </a:cxn>
                <a:cxn ang="0">
                  <a:pos x="230" y="181"/>
                </a:cxn>
                <a:cxn ang="0">
                  <a:pos x="224" y="173"/>
                </a:cxn>
                <a:cxn ang="0">
                  <a:pos x="214" y="161"/>
                </a:cxn>
                <a:cxn ang="0">
                  <a:pos x="212" y="156"/>
                </a:cxn>
                <a:cxn ang="0">
                  <a:pos x="194" y="132"/>
                </a:cxn>
                <a:cxn ang="0">
                  <a:pos x="171" y="91"/>
                </a:cxn>
                <a:cxn ang="0">
                  <a:pos x="151" y="69"/>
                </a:cxn>
                <a:cxn ang="0">
                  <a:pos x="138" y="62"/>
                </a:cxn>
                <a:cxn ang="0">
                  <a:pos x="124" y="51"/>
                </a:cxn>
                <a:cxn ang="0">
                  <a:pos x="92" y="36"/>
                </a:cxn>
                <a:cxn ang="0">
                  <a:pos x="41" y="16"/>
                </a:cxn>
                <a:cxn ang="0">
                  <a:pos x="9" y="0"/>
                </a:cxn>
                <a:cxn ang="0">
                  <a:pos x="6" y="4"/>
                </a:cxn>
                <a:cxn ang="0">
                  <a:pos x="0" y="20"/>
                </a:cxn>
                <a:cxn ang="0">
                  <a:pos x="5" y="34"/>
                </a:cxn>
                <a:cxn ang="0">
                  <a:pos x="19" y="62"/>
                </a:cxn>
                <a:cxn ang="0">
                  <a:pos x="43" y="101"/>
                </a:cxn>
                <a:cxn ang="0">
                  <a:pos x="61" y="127"/>
                </a:cxn>
                <a:cxn ang="0">
                  <a:pos x="82" y="153"/>
                </a:cxn>
                <a:cxn ang="0">
                  <a:pos x="97" y="167"/>
                </a:cxn>
                <a:cxn ang="0">
                  <a:pos x="116" y="177"/>
                </a:cxn>
                <a:cxn ang="0">
                  <a:pos x="128" y="179"/>
                </a:cxn>
                <a:cxn ang="0">
                  <a:pos x="130" y="183"/>
                </a:cxn>
                <a:cxn ang="0">
                  <a:pos x="138" y="185"/>
                </a:cxn>
                <a:cxn ang="0">
                  <a:pos x="141" y="187"/>
                </a:cxn>
              </a:cxnLst>
              <a:rect l="0" t="0" r="r" b="b"/>
              <a:pathLst>
                <a:path w="230" h="205">
                  <a:moveTo>
                    <a:pt x="141" y="187"/>
                  </a:moveTo>
                  <a:lnTo>
                    <a:pt x="141" y="187"/>
                  </a:lnTo>
                  <a:lnTo>
                    <a:pt x="150" y="188"/>
                  </a:lnTo>
                  <a:lnTo>
                    <a:pt x="157" y="191"/>
                  </a:lnTo>
                  <a:lnTo>
                    <a:pt x="174" y="199"/>
                  </a:lnTo>
                  <a:lnTo>
                    <a:pt x="182" y="201"/>
                  </a:lnTo>
                  <a:lnTo>
                    <a:pt x="190" y="204"/>
                  </a:lnTo>
                  <a:lnTo>
                    <a:pt x="199" y="205"/>
                  </a:lnTo>
                  <a:lnTo>
                    <a:pt x="210" y="205"/>
                  </a:lnTo>
                  <a:lnTo>
                    <a:pt x="210" y="205"/>
                  </a:lnTo>
                  <a:lnTo>
                    <a:pt x="216" y="204"/>
                  </a:lnTo>
                  <a:lnTo>
                    <a:pt x="220" y="200"/>
                  </a:lnTo>
                  <a:lnTo>
                    <a:pt x="229" y="191"/>
                  </a:lnTo>
                  <a:lnTo>
                    <a:pt x="229" y="191"/>
                  </a:lnTo>
                  <a:lnTo>
                    <a:pt x="230" y="186"/>
                  </a:lnTo>
                  <a:lnTo>
                    <a:pt x="230" y="181"/>
                  </a:lnTo>
                  <a:lnTo>
                    <a:pt x="228" y="177"/>
                  </a:lnTo>
                  <a:lnTo>
                    <a:pt x="224" y="173"/>
                  </a:lnTo>
                  <a:lnTo>
                    <a:pt x="217" y="165"/>
                  </a:lnTo>
                  <a:lnTo>
                    <a:pt x="214" y="161"/>
                  </a:lnTo>
                  <a:lnTo>
                    <a:pt x="212" y="156"/>
                  </a:lnTo>
                  <a:lnTo>
                    <a:pt x="212" y="156"/>
                  </a:lnTo>
                  <a:lnTo>
                    <a:pt x="202" y="145"/>
                  </a:lnTo>
                  <a:lnTo>
                    <a:pt x="194" y="132"/>
                  </a:lnTo>
                  <a:lnTo>
                    <a:pt x="179" y="105"/>
                  </a:lnTo>
                  <a:lnTo>
                    <a:pt x="171" y="91"/>
                  </a:lnTo>
                  <a:lnTo>
                    <a:pt x="162" y="80"/>
                  </a:lnTo>
                  <a:lnTo>
                    <a:pt x="151" y="69"/>
                  </a:lnTo>
                  <a:lnTo>
                    <a:pt x="146" y="66"/>
                  </a:lnTo>
                  <a:lnTo>
                    <a:pt x="138" y="62"/>
                  </a:lnTo>
                  <a:lnTo>
                    <a:pt x="138" y="62"/>
                  </a:lnTo>
                  <a:lnTo>
                    <a:pt x="124" y="51"/>
                  </a:lnTo>
                  <a:lnTo>
                    <a:pt x="107" y="44"/>
                  </a:lnTo>
                  <a:lnTo>
                    <a:pt x="92" y="36"/>
                  </a:lnTo>
                  <a:lnTo>
                    <a:pt x="75" y="28"/>
                  </a:lnTo>
                  <a:lnTo>
                    <a:pt x="41" y="16"/>
                  </a:lnTo>
                  <a:lnTo>
                    <a:pt x="25" y="8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4"/>
                  </a:lnTo>
                  <a:lnTo>
                    <a:pt x="4" y="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5" y="34"/>
                  </a:lnTo>
                  <a:lnTo>
                    <a:pt x="11" y="49"/>
                  </a:lnTo>
                  <a:lnTo>
                    <a:pt x="19" y="62"/>
                  </a:lnTo>
                  <a:lnTo>
                    <a:pt x="27" y="76"/>
                  </a:lnTo>
                  <a:lnTo>
                    <a:pt x="43" y="101"/>
                  </a:lnTo>
                  <a:lnTo>
                    <a:pt x="61" y="127"/>
                  </a:lnTo>
                  <a:lnTo>
                    <a:pt x="61" y="127"/>
                  </a:lnTo>
                  <a:lnTo>
                    <a:pt x="75" y="145"/>
                  </a:lnTo>
                  <a:lnTo>
                    <a:pt x="82" y="153"/>
                  </a:lnTo>
                  <a:lnTo>
                    <a:pt x="89" y="160"/>
                  </a:lnTo>
                  <a:lnTo>
                    <a:pt x="97" y="167"/>
                  </a:lnTo>
                  <a:lnTo>
                    <a:pt x="106" y="173"/>
                  </a:lnTo>
                  <a:lnTo>
                    <a:pt x="116" y="177"/>
                  </a:lnTo>
                  <a:lnTo>
                    <a:pt x="128" y="179"/>
                  </a:lnTo>
                  <a:lnTo>
                    <a:pt x="128" y="179"/>
                  </a:lnTo>
                  <a:lnTo>
                    <a:pt x="129" y="182"/>
                  </a:lnTo>
                  <a:lnTo>
                    <a:pt x="130" y="183"/>
                  </a:lnTo>
                  <a:lnTo>
                    <a:pt x="134" y="185"/>
                  </a:lnTo>
                  <a:lnTo>
                    <a:pt x="138" y="185"/>
                  </a:lnTo>
                  <a:lnTo>
                    <a:pt x="139" y="185"/>
                  </a:lnTo>
                  <a:lnTo>
                    <a:pt x="141" y="187"/>
                  </a:lnTo>
                  <a:lnTo>
                    <a:pt x="141" y="187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0" name="Freeform 130"/>
            <p:cNvSpPr>
              <a:spLocks/>
            </p:cNvSpPr>
            <p:nvPr userDrawn="1"/>
          </p:nvSpPr>
          <p:spPr bwMode="auto">
            <a:xfrm>
              <a:off x="5023" y="3298"/>
              <a:ext cx="150" cy="312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101" y="41"/>
                </a:cxn>
                <a:cxn ang="0">
                  <a:pos x="70" y="83"/>
                </a:cxn>
                <a:cxn ang="0">
                  <a:pos x="69" y="84"/>
                </a:cxn>
                <a:cxn ang="0">
                  <a:pos x="65" y="91"/>
                </a:cxn>
                <a:cxn ang="0">
                  <a:pos x="61" y="97"/>
                </a:cxn>
                <a:cxn ang="0">
                  <a:pos x="59" y="98"/>
                </a:cxn>
                <a:cxn ang="0">
                  <a:pos x="31" y="138"/>
                </a:cxn>
                <a:cxn ang="0">
                  <a:pos x="18" y="160"/>
                </a:cxn>
                <a:cxn ang="0">
                  <a:pos x="10" y="183"/>
                </a:cxn>
                <a:cxn ang="0">
                  <a:pos x="11" y="193"/>
                </a:cxn>
                <a:cxn ang="0">
                  <a:pos x="13" y="225"/>
                </a:cxn>
                <a:cxn ang="0">
                  <a:pos x="9" y="267"/>
                </a:cxn>
                <a:cxn ang="0">
                  <a:pos x="5" y="271"/>
                </a:cxn>
                <a:cxn ang="0">
                  <a:pos x="2" y="285"/>
                </a:cxn>
                <a:cxn ang="0">
                  <a:pos x="1" y="301"/>
                </a:cxn>
                <a:cxn ang="0">
                  <a:pos x="0" y="306"/>
                </a:cxn>
                <a:cxn ang="0">
                  <a:pos x="1" y="309"/>
                </a:cxn>
                <a:cxn ang="0">
                  <a:pos x="5" y="312"/>
                </a:cxn>
                <a:cxn ang="0">
                  <a:pos x="15" y="312"/>
                </a:cxn>
                <a:cxn ang="0">
                  <a:pos x="41" y="281"/>
                </a:cxn>
                <a:cxn ang="0">
                  <a:pos x="93" y="222"/>
                </a:cxn>
                <a:cxn ang="0">
                  <a:pos x="116" y="189"/>
                </a:cxn>
                <a:cxn ang="0">
                  <a:pos x="124" y="180"/>
                </a:cxn>
                <a:cxn ang="0">
                  <a:pos x="135" y="157"/>
                </a:cxn>
                <a:cxn ang="0">
                  <a:pos x="144" y="119"/>
                </a:cxn>
                <a:cxn ang="0">
                  <a:pos x="150" y="95"/>
                </a:cxn>
                <a:cxn ang="0">
                  <a:pos x="148" y="73"/>
                </a:cxn>
                <a:cxn ang="0">
                  <a:pos x="146" y="31"/>
                </a:cxn>
                <a:cxn ang="0">
                  <a:pos x="142" y="10"/>
                </a:cxn>
                <a:cxn ang="0">
                  <a:pos x="138" y="4"/>
                </a:cxn>
                <a:cxn ang="0">
                  <a:pos x="132" y="0"/>
                </a:cxn>
              </a:cxnLst>
              <a:rect l="0" t="0" r="r" b="b"/>
              <a:pathLst>
                <a:path w="150" h="312">
                  <a:moveTo>
                    <a:pt x="132" y="0"/>
                  </a:moveTo>
                  <a:lnTo>
                    <a:pt x="132" y="0"/>
                  </a:lnTo>
                  <a:lnTo>
                    <a:pt x="116" y="20"/>
                  </a:lnTo>
                  <a:lnTo>
                    <a:pt x="101" y="41"/>
                  </a:lnTo>
                  <a:lnTo>
                    <a:pt x="86" y="61"/>
                  </a:lnTo>
                  <a:lnTo>
                    <a:pt x="70" y="83"/>
                  </a:lnTo>
                  <a:lnTo>
                    <a:pt x="70" y="83"/>
                  </a:lnTo>
                  <a:lnTo>
                    <a:pt x="69" y="84"/>
                  </a:lnTo>
                  <a:lnTo>
                    <a:pt x="68" y="87"/>
                  </a:lnTo>
                  <a:lnTo>
                    <a:pt x="65" y="91"/>
                  </a:lnTo>
                  <a:lnTo>
                    <a:pt x="64" y="96"/>
                  </a:lnTo>
                  <a:lnTo>
                    <a:pt x="61" y="97"/>
                  </a:lnTo>
                  <a:lnTo>
                    <a:pt x="59" y="98"/>
                  </a:lnTo>
                  <a:lnTo>
                    <a:pt x="59" y="98"/>
                  </a:lnTo>
                  <a:lnTo>
                    <a:pt x="45" y="118"/>
                  </a:lnTo>
                  <a:lnTo>
                    <a:pt x="31" y="138"/>
                  </a:lnTo>
                  <a:lnTo>
                    <a:pt x="23" y="148"/>
                  </a:lnTo>
                  <a:lnTo>
                    <a:pt x="18" y="160"/>
                  </a:lnTo>
                  <a:lnTo>
                    <a:pt x="13" y="170"/>
                  </a:lnTo>
                  <a:lnTo>
                    <a:pt x="10" y="183"/>
                  </a:lnTo>
                  <a:lnTo>
                    <a:pt x="10" y="183"/>
                  </a:lnTo>
                  <a:lnTo>
                    <a:pt x="11" y="193"/>
                  </a:lnTo>
                  <a:lnTo>
                    <a:pt x="13" y="205"/>
                  </a:lnTo>
                  <a:lnTo>
                    <a:pt x="13" y="225"/>
                  </a:lnTo>
                  <a:lnTo>
                    <a:pt x="11" y="246"/>
                  </a:lnTo>
                  <a:lnTo>
                    <a:pt x="9" y="267"/>
                  </a:lnTo>
                  <a:lnTo>
                    <a:pt x="9" y="267"/>
                  </a:lnTo>
                  <a:lnTo>
                    <a:pt x="5" y="271"/>
                  </a:lnTo>
                  <a:lnTo>
                    <a:pt x="4" y="275"/>
                  </a:lnTo>
                  <a:lnTo>
                    <a:pt x="2" y="285"/>
                  </a:lnTo>
                  <a:lnTo>
                    <a:pt x="1" y="295"/>
                  </a:lnTo>
                  <a:lnTo>
                    <a:pt x="1" y="301"/>
                  </a:lnTo>
                  <a:lnTo>
                    <a:pt x="0" y="306"/>
                  </a:lnTo>
                  <a:lnTo>
                    <a:pt x="0" y="306"/>
                  </a:lnTo>
                  <a:lnTo>
                    <a:pt x="0" y="308"/>
                  </a:lnTo>
                  <a:lnTo>
                    <a:pt x="1" y="309"/>
                  </a:lnTo>
                  <a:lnTo>
                    <a:pt x="2" y="311"/>
                  </a:lnTo>
                  <a:lnTo>
                    <a:pt x="5" y="312"/>
                  </a:lnTo>
                  <a:lnTo>
                    <a:pt x="10" y="312"/>
                  </a:lnTo>
                  <a:lnTo>
                    <a:pt x="15" y="312"/>
                  </a:lnTo>
                  <a:lnTo>
                    <a:pt x="15" y="312"/>
                  </a:lnTo>
                  <a:lnTo>
                    <a:pt x="41" y="281"/>
                  </a:lnTo>
                  <a:lnTo>
                    <a:pt x="68" y="252"/>
                  </a:lnTo>
                  <a:lnTo>
                    <a:pt x="93" y="222"/>
                  </a:lnTo>
                  <a:lnTo>
                    <a:pt x="105" y="206"/>
                  </a:lnTo>
                  <a:lnTo>
                    <a:pt x="116" y="189"/>
                  </a:lnTo>
                  <a:lnTo>
                    <a:pt x="116" y="189"/>
                  </a:lnTo>
                  <a:lnTo>
                    <a:pt x="124" y="180"/>
                  </a:lnTo>
                  <a:lnTo>
                    <a:pt x="130" y="169"/>
                  </a:lnTo>
                  <a:lnTo>
                    <a:pt x="135" y="157"/>
                  </a:lnTo>
                  <a:lnTo>
                    <a:pt x="138" y="144"/>
                  </a:lnTo>
                  <a:lnTo>
                    <a:pt x="144" y="119"/>
                  </a:lnTo>
                  <a:lnTo>
                    <a:pt x="147" y="106"/>
                  </a:lnTo>
                  <a:lnTo>
                    <a:pt x="150" y="95"/>
                  </a:lnTo>
                  <a:lnTo>
                    <a:pt x="150" y="95"/>
                  </a:lnTo>
                  <a:lnTo>
                    <a:pt x="148" y="73"/>
                  </a:lnTo>
                  <a:lnTo>
                    <a:pt x="147" y="51"/>
                  </a:lnTo>
                  <a:lnTo>
                    <a:pt x="146" y="31"/>
                  </a:lnTo>
                  <a:lnTo>
                    <a:pt x="142" y="10"/>
                  </a:lnTo>
                  <a:lnTo>
                    <a:pt x="142" y="10"/>
                  </a:lnTo>
                  <a:lnTo>
                    <a:pt x="141" y="6"/>
                  </a:lnTo>
                  <a:lnTo>
                    <a:pt x="138" y="4"/>
                  </a:lnTo>
                  <a:lnTo>
                    <a:pt x="135" y="1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1" name="Freeform 131"/>
            <p:cNvSpPr>
              <a:spLocks/>
            </p:cNvSpPr>
            <p:nvPr userDrawn="1"/>
          </p:nvSpPr>
          <p:spPr bwMode="auto">
            <a:xfrm>
              <a:off x="4735" y="3329"/>
              <a:ext cx="256" cy="264"/>
            </a:xfrm>
            <a:custGeom>
              <a:avLst/>
              <a:gdLst/>
              <a:ahLst/>
              <a:cxnLst>
                <a:cxn ang="0">
                  <a:pos x="124" y="264"/>
                </a:cxn>
                <a:cxn ang="0">
                  <a:pos x="130" y="259"/>
                </a:cxn>
                <a:cxn ang="0">
                  <a:pos x="145" y="252"/>
                </a:cxn>
                <a:cxn ang="0">
                  <a:pos x="147" y="245"/>
                </a:cxn>
                <a:cxn ang="0">
                  <a:pos x="162" y="232"/>
                </a:cxn>
                <a:cxn ang="0">
                  <a:pos x="202" y="190"/>
                </a:cxn>
                <a:cxn ang="0">
                  <a:pos x="239" y="148"/>
                </a:cxn>
                <a:cxn ang="0">
                  <a:pos x="253" y="134"/>
                </a:cxn>
                <a:cxn ang="0">
                  <a:pos x="256" y="125"/>
                </a:cxn>
                <a:cxn ang="0">
                  <a:pos x="253" y="107"/>
                </a:cxn>
                <a:cxn ang="0">
                  <a:pos x="238" y="83"/>
                </a:cxn>
                <a:cxn ang="0">
                  <a:pos x="228" y="67"/>
                </a:cxn>
                <a:cxn ang="0">
                  <a:pos x="219" y="65"/>
                </a:cxn>
                <a:cxn ang="0">
                  <a:pos x="215" y="65"/>
                </a:cxn>
                <a:cxn ang="0">
                  <a:pos x="208" y="74"/>
                </a:cxn>
                <a:cxn ang="0">
                  <a:pos x="208" y="85"/>
                </a:cxn>
                <a:cxn ang="0">
                  <a:pos x="214" y="108"/>
                </a:cxn>
                <a:cxn ang="0">
                  <a:pos x="216" y="130"/>
                </a:cxn>
                <a:cxn ang="0">
                  <a:pos x="214" y="140"/>
                </a:cxn>
                <a:cxn ang="0">
                  <a:pos x="207" y="149"/>
                </a:cxn>
                <a:cxn ang="0">
                  <a:pos x="197" y="156"/>
                </a:cxn>
                <a:cxn ang="0">
                  <a:pos x="183" y="147"/>
                </a:cxn>
                <a:cxn ang="0">
                  <a:pos x="146" y="112"/>
                </a:cxn>
                <a:cxn ang="0">
                  <a:pos x="110" y="76"/>
                </a:cxn>
                <a:cxn ang="0">
                  <a:pos x="97" y="66"/>
                </a:cxn>
                <a:cxn ang="0">
                  <a:pos x="68" y="35"/>
                </a:cxn>
                <a:cxn ang="0">
                  <a:pos x="61" y="23"/>
                </a:cxn>
                <a:cxn ang="0">
                  <a:pos x="55" y="1"/>
                </a:cxn>
                <a:cxn ang="0">
                  <a:pos x="46" y="0"/>
                </a:cxn>
                <a:cxn ang="0">
                  <a:pos x="38" y="2"/>
                </a:cxn>
                <a:cxn ang="0">
                  <a:pos x="28" y="16"/>
                </a:cxn>
                <a:cxn ang="0">
                  <a:pos x="8" y="43"/>
                </a:cxn>
                <a:cxn ang="0">
                  <a:pos x="0" y="58"/>
                </a:cxn>
                <a:cxn ang="0">
                  <a:pos x="6" y="64"/>
                </a:cxn>
                <a:cxn ang="0">
                  <a:pos x="14" y="70"/>
                </a:cxn>
                <a:cxn ang="0">
                  <a:pos x="22" y="71"/>
                </a:cxn>
                <a:cxn ang="0">
                  <a:pos x="27" y="70"/>
                </a:cxn>
                <a:cxn ang="0">
                  <a:pos x="59" y="98"/>
                </a:cxn>
                <a:cxn ang="0">
                  <a:pos x="146" y="189"/>
                </a:cxn>
                <a:cxn ang="0">
                  <a:pos x="147" y="194"/>
                </a:cxn>
                <a:cxn ang="0">
                  <a:pos x="151" y="204"/>
                </a:cxn>
                <a:cxn ang="0">
                  <a:pos x="150" y="211"/>
                </a:cxn>
                <a:cxn ang="0">
                  <a:pos x="147" y="213"/>
                </a:cxn>
                <a:cxn ang="0">
                  <a:pos x="137" y="221"/>
                </a:cxn>
                <a:cxn ang="0">
                  <a:pos x="125" y="226"/>
                </a:cxn>
                <a:cxn ang="0">
                  <a:pos x="101" y="227"/>
                </a:cxn>
                <a:cxn ang="0">
                  <a:pos x="93" y="226"/>
                </a:cxn>
                <a:cxn ang="0">
                  <a:pos x="78" y="229"/>
                </a:cxn>
                <a:cxn ang="0">
                  <a:pos x="73" y="231"/>
                </a:cxn>
                <a:cxn ang="0">
                  <a:pos x="70" y="238"/>
                </a:cxn>
                <a:cxn ang="0">
                  <a:pos x="72" y="241"/>
                </a:cxn>
                <a:cxn ang="0">
                  <a:pos x="79" y="249"/>
                </a:cxn>
                <a:cxn ang="0">
                  <a:pos x="84" y="252"/>
                </a:cxn>
                <a:cxn ang="0">
                  <a:pos x="100" y="259"/>
                </a:cxn>
                <a:cxn ang="0">
                  <a:pos x="111" y="264"/>
                </a:cxn>
                <a:cxn ang="0">
                  <a:pos x="124" y="264"/>
                </a:cxn>
              </a:cxnLst>
              <a:rect l="0" t="0" r="r" b="b"/>
              <a:pathLst>
                <a:path w="256" h="264">
                  <a:moveTo>
                    <a:pt x="124" y="264"/>
                  </a:moveTo>
                  <a:lnTo>
                    <a:pt x="124" y="264"/>
                  </a:lnTo>
                  <a:lnTo>
                    <a:pt x="127" y="262"/>
                  </a:lnTo>
                  <a:lnTo>
                    <a:pt x="130" y="259"/>
                  </a:lnTo>
                  <a:lnTo>
                    <a:pt x="138" y="255"/>
                  </a:lnTo>
                  <a:lnTo>
                    <a:pt x="145" y="252"/>
                  </a:lnTo>
                  <a:lnTo>
                    <a:pt x="146" y="249"/>
                  </a:lnTo>
                  <a:lnTo>
                    <a:pt x="147" y="245"/>
                  </a:lnTo>
                  <a:lnTo>
                    <a:pt x="147" y="245"/>
                  </a:lnTo>
                  <a:lnTo>
                    <a:pt x="162" y="232"/>
                  </a:lnTo>
                  <a:lnTo>
                    <a:pt x="177" y="218"/>
                  </a:lnTo>
                  <a:lnTo>
                    <a:pt x="202" y="190"/>
                  </a:lnTo>
                  <a:lnTo>
                    <a:pt x="226" y="162"/>
                  </a:lnTo>
                  <a:lnTo>
                    <a:pt x="239" y="148"/>
                  </a:lnTo>
                  <a:lnTo>
                    <a:pt x="253" y="134"/>
                  </a:lnTo>
                  <a:lnTo>
                    <a:pt x="253" y="134"/>
                  </a:lnTo>
                  <a:lnTo>
                    <a:pt x="256" y="130"/>
                  </a:lnTo>
                  <a:lnTo>
                    <a:pt x="256" y="125"/>
                  </a:lnTo>
                  <a:lnTo>
                    <a:pt x="256" y="115"/>
                  </a:lnTo>
                  <a:lnTo>
                    <a:pt x="253" y="107"/>
                  </a:lnTo>
                  <a:lnTo>
                    <a:pt x="249" y="98"/>
                  </a:lnTo>
                  <a:lnTo>
                    <a:pt x="238" y="83"/>
                  </a:lnTo>
                  <a:lnTo>
                    <a:pt x="233" y="75"/>
                  </a:lnTo>
                  <a:lnTo>
                    <a:pt x="228" y="67"/>
                  </a:lnTo>
                  <a:lnTo>
                    <a:pt x="219" y="65"/>
                  </a:lnTo>
                  <a:lnTo>
                    <a:pt x="219" y="65"/>
                  </a:lnTo>
                  <a:lnTo>
                    <a:pt x="216" y="65"/>
                  </a:lnTo>
                  <a:lnTo>
                    <a:pt x="215" y="65"/>
                  </a:lnTo>
                  <a:lnTo>
                    <a:pt x="212" y="67"/>
                  </a:lnTo>
                  <a:lnTo>
                    <a:pt x="208" y="74"/>
                  </a:lnTo>
                  <a:lnTo>
                    <a:pt x="208" y="74"/>
                  </a:lnTo>
                  <a:lnTo>
                    <a:pt x="208" y="85"/>
                  </a:lnTo>
                  <a:lnTo>
                    <a:pt x="211" y="97"/>
                  </a:lnTo>
                  <a:lnTo>
                    <a:pt x="214" y="108"/>
                  </a:lnTo>
                  <a:lnTo>
                    <a:pt x="216" y="120"/>
                  </a:lnTo>
                  <a:lnTo>
                    <a:pt x="216" y="130"/>
                  </a:lnTo>
                  <a:lnTo>
                    <a:pt x="215" y="135"/>
                  </a:lnTo>
                  <a:lnTo>
                    <a:pt x="214" y="140"/>
                  </a:lnTo>
                  <a:lnTo>
                    <a:pt x="211" y="144"/>
                  </a:lnTo>
                  <a:lnTo>
                    <a:pt x="207" y="149"/>
                  </a:lnTo>
                  <a:lnTo>
                    <a:pt x="202" y="152"/>
                  </a:lnTo>
                  <a:lnTo>
                    <a:pt x="197" y="156"/>
                  </a:lnTo>
                  <a:lnTo>
                    <a:pt x="197" y="156"/>
                  </a:lnTo>
                  <a:lnTo>
                    <a:pt x="183" y="147"/>
                  </a:lnTo>
                  <a:lnTo>
                    <a:pt x="170" y="135"/>
                  </a:lnTo>
                  <a:lnTo>
                    <a:pt x="146" y="112"/>
                  </a:lnTo>
                  <a:lnTo>
                    <a:pt x="123" y="88"/>
                  </a:lnTo>
                  <a:lnTo>
                    <a:pt x="110" y="76"/>
                  </a:lnTo>
                  <a:lnTo>
                    <a:pt x="97" y="66"/>
                  </a:lnTo>
                  <a:lnTo>
                    <a:pt x="97" y="66"/>
                  </a:lnTo>
                  <a:lnTo>
                    <a:pt x="77" y="47"/>
                  </a:lnTo>
                  <a:lnTo>
                    <a:pt x="68" y="35"/>
                  </a:lnTo>
                  <a:lnTo>
                    <a:pt x="64" y="30"/>
                  </a:lnTo>
                  <a:lnTo>
                    <a:pt x="61" y="23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42" y="1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28" y="16"/>
                  </a:lnTo>
                  <a:lnTo>
                    <a:pt x="18" y="29"/>
                  </a:lnTo>
                  <a:lnTo>
                    <a:pt x="8" y="43"/>
                  </a:lnTo>
                  <a:lnTo>
                    <a:pt x="4" y="51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6" y="64"/>
                  </a:lnTo>
                  <a:lnTo>
                    <a:pt x="11" y="67"/>
                  </a:lnTo>
                  <a:lnTo>
                    <a:pt x="14" y="70"/>
                  </a:lnTo>
                  <a:lnTo>
                    <a:pt x="18" y="71"/>
                  </a:lnTo>
                  <a:lnTo>
                    <a:pt x="22" y="71"/>
                  </a:lnTo>
                  <a:lnTo>
                    <a:pt x="27" y="70"/>
                  </a:lnTo>
                  <a:lnTo>
                    <a:pt x="27" y="70"/>
                  </a:lnTo>
                  <a:lnTo>
                    <a:pt x="43" y="84"/>
                  </a:lnTo>
                  <a:lnTo>
                    <a:pt x="59" y="98"/>
                  </a:lnTo>
                  <a:lnTo>
                    <a:pt x="88" y="129"/>
                  </a:lnTo>
                  <a:lnTo>
                    <a:pt x="146" y="189"/>
                  </a:lnTo>
                  <a:lnTo>
                    <a:pt x="146" y="189"/>
                  </a:lnTo>
                  <a:lnTo>
                    <a:pt x="147" y="194"/>
                  </a:lnTo>
                  <a:lnTo>
                    <a:pt x="151" y="200"/>
                  </a:lnTo>
                  <a:lnTo>
                    <a:pt x="151" y="204"/>
                  </a:lnTo>
                  <a:lnTo>
                    <a:pt x="151" y="207"/>
                  </a:lnTo>
                  <a:lnTo>
                    <a:pt x="150" y="211"/>
                  </a:lnTo>
                  <a:lnTo>
                    <a:pt x="147" y="213"/>
                  </a:lnTo>
                  <a:lnTo>
                    <a:pt x="147" y="213"/>
                  </a:lnTo>
                  <a:lnTo>
                    <a:pt x="142" y="218"/>
                  </a:lnTo>
                  <a:lnTo>
                    <a:pt x="137" y="221"/>
                  </a:lnTo>
                  <a:lnTo>
                    <a:pt x="132" y="223"/>
                  </a:lnTo>
                  <a:lnTo>
                    <a:pt x="125" y="226"/>
                  </a:lnTo>
                  <a:lnTo>
                    <a:pt x="114" y="227"/>
                  </a:lnTo>
                  <a:lnTo>
                    <a:pt x="101" y="227"/>
                  </a:lnTo>
                  <a:lnTo>
                    <a:pt x="101" y="227"/>
                  </a:lnTo>
                  <a:lnTo>
                    <a:pt x="93" y="226"/>
                  </a:lnTo>
                  <a:lnTo>
                    <a:pt x="86" y="226"/>
                  </a:lnTo>
                  <a:lnTo>
                    <a:pt x="78" y="229"/>
                  </a:lnTo>
                  <a:lnTo>
                    <a:pt x="73" y="231"/>
                  </a:lnTo>
                  <a:lnTo>
                    <a:pt x="73" y="231"/>
                  </a:lnTo>
                  <a:lnTo>
                    <a:pt x="70" y="235"/>
                  </a:lnTo>
                  <a:lnTo>
                    <a:pt x="70" y="238"/>
                  </a:lnTo>
                  <a:lnTo>
                    <a:pt x="70" y="239"/>
                  </a:lnTo>
                  <a:lnTo>
                    <a:pt x="72" y="241"/>
                  </a:lnTo>
                  <a:lnTo>
                    <a:pt x="75" y="245"/>
                  </a:lnTo>
                  <a:lnTo>
                    <a:pt x="79" y="249"/>
                  </a:lnTo>
                  <a:lnTo>
                    <a:pt x="79" y="249"/>
                  </a:lnTo>
                  <a:lnTo>
                    <a:pt x="84" y="252"/>
                  </a:lnTo>
                  <a:lnTo>
                    <a:pt x="91" y="254"/>
                  </a:lnTo>
                  <a:lnTo>
                    <a:pt x="100" y="259"/>
                  </a:lnTo>
                  <a:lnTo>
                    <a:pt x="105" y="262"/>
                  </a:lnTo>
                  <a:lnTo>
                    <a:pt x="111" y="264"/>
                  </a:lnTo>
                  <a:lnTo>
                    <a:pt x="118" y="264"/>
                  </a:lnTo>
                  <a:lnTo>
                    <a:pt x="124" y="264"/>
                  </a:lnTo>
                  <a:lnTo>
                    <a:pt x="124" y="264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" name="Freeform 132"/>
            <p:cNvSpPr>
              <a:spLocks/>
            </p:cNvSpPr>
            <p:nvPr userDrawn="1"/>
          </p:nvSpPr>
          <p:spPr bwMode="auto">
            <a:xfrm>
              <a:off x="1975" y="3348"/>
              <a:ext cx="349" cy="337"/>
            </a:xfrm>
            <a:custGeom>
              <a:avLst/>
              <a:gdLst/>
              <a:ahLst/>
              <a:cxnLst>
                <a:cxn ang="0">
                  <a:pos x="259" y="245"/>
                </a:cxn>
                <a:cxn ang="0">
                  <a:pos x="301" y="197"/>
                </a:cxn>
                <a:cxn ang="0">
                  <a:pos x="328" y="179"/>
                </a:cxn>
                <a:cxn ang="0">
                  <a:pos x="343" y="175"/>
                </a:cxn>
                <a:cxn ang="0">
                  <a:pos x="349" y="169"/>
                </a:cxn>
                <a:cxn ang="0">
                  <a:pos x="344" y="161"/>
                </a:cxn>
                <a:cxn ang="0">
                  <a:pos x="326" y="142"/>
                </a:cxn>
                <a:cxn ang="0">
                  <a:pos x="309" y="140"/>
                </a:cxn>
                <a:cxn ang="0">
                  <a:pos x="292" y="167"/>
                </a:cxn>
                <a:cxn ang="0">
                  <a:pos x="248" y="212"/>
                </a:cxn>
                <a:cxn ang="0">
                  <a:pos x="228" y="220"/>
                </a:cxn>
                <a:cxn ang="0">
                  <a:pos x="241" y="171"/>
                </a:cxn>
                <a:cxn ang="0">
                  <a:pos x="242" y="132"/>
                </a:cxn>
                <a:cxn ang="0">
                  <a:pos x="234" y="123"/>
                </a:cxn>
                <a:cxn ang="0">
                  <a:pos x="222" y="123"/>
                </a:cxn>
                <a:cxn ang="0">
                  <a:pos x="163" y="139"/>
                </a:cxn>
                <a:cxn ang="0">
                  <a:pos x="103" y="149"/>
                </a:cxn>
                <a:cxn ang="0">
                  <a:pos x="183" y="75"/>
                </a:cxn>
                <a:cxn ang="0">
                  <a:pos x="209" y="59"/>
                </a:cxn>
                <a:cxn ang="0">
                  <a:pos x="219" y="57"/>
                </a:cxn>
                <a:cxn ang="0">
                  <a:pos x="218" y="48"/>
                </a:cxn>
                <a:cxn ang="0">
                  <a:pos x="215" y="38"/>
                </a:cxn>
                <a:cxn ang="0">
                  <a:pos x="196" y="16"/>
                </a:cxn>
                <a:cxn ang="0">
                  <a:pos x="181" y="2"/>
                </a:cxn>
                <a:cxn ang="0">
                  <a:pos x="165" y="14"/>
                </a:cxn>
                <a:cxn ang="0">
                  <a:pos x="132" y="51"/>
                </a:cxn>
                <a:cxn ang="0">
                  <a:pos x="118" y="65"/>
                </a:cxn>
                <a:cxn ang="0">
                  <a:pos x="71" y="111"/>
                </a:cxn>
                <a:cxn ang="0">
                  <a:pos x="31" y="142"/>
                </a:cxn>
                <a:cxn ang="0">
                  <a:pos x="14" y="140"/>
                </a:cxn>
                <a:cxn ang="0">
                  <a:pos x="3" y="147"/>
                </a:cxn>
                <a:cxn ang="0">
                  <a:pos x="0" y="157"/>
                </a:cxn>
                <a:cxn ang="0">
                  <a:pos x="10" y="172"/>
                </a:cxn>
                <a:cxn ang="0">
                  <a:pos x="31" y="189"/>
                </a:cxn>
                <a:cxn ang="0">
                  <a:pos x="69" y="192"/>
                </a:cxn>
                <a:cxn ang="0">
                  <a:pos x="82" y="188"/>
                </a:cxn>
                <a:cxn ang="0">
                  <a:pos x="132" y="180"/>
                </a:cxn>
                <a:cxn ang="0">
                  <a:pos x="179" y="174"/>
                </a:cxn>
                <a:cxn ang="0">
                  <a:pos x="164" y="252"/>
                </a:cxn>
                <a:cxn ang="0">
                  <a:pos x="159" y="293"/>
                </a:cxn>
                <a:cxn ang="0">
                  <a:pos x="159" y="316"/>
                </a:cxn>
                <a:cxn ang="0">
                  <a:pos x="169" y="327"/>
                </a:cxn>
                <a:cxn ang="0">
                  <a:pos x="181" y="335"/>
                </a:cxn>
                <a:cxn ang="0">
                  <a:pos x="191" y="337"/>
                </a:cxn>
                <a:cxn ang="0">
                  <a:pos x="195" y="332"/>
                </a:cxn>
                <a:cxn ang="0">
                  <a:pos x="193" y="322"/>
                </a:cxn>
                <a:cxn ang="0">
                  <a:pos x="233" y="271"/>
                </a:cxn>
              </a:cxnLst>
              <a:rect l="0" t="0" r="r" b="b"/>
              <a:pathLst>
                <a:path w="349" h="337">
                  <a:moveTo>
                    <a:pt x="248" y="256"/>
                  </a:moveTo>
                  <a:lnTo>
                    <a:pt x="248" y="256"/>
                  </a:lnTo>
                  <a:lnTo>
                    <a:pt x="259" y="245"/>
                  </a:lnTo>
                  <a:lnTo>
                    <a:pt x="269" y="234"/>
                  </a:lnTo>
                  <a:lnTo>
                    <a:pt x="291" y="208"/>
                  </a:lnTo>
                  <a:lnTo>
                    <a:pt x="301" y="197"/>
                  </a:lnTo>
                  <a:lnTo>
                    <a:pt x="314" y="187"/>
                  </a:lnTo>
                  <a:lnTo>
                    <a:pt x="320" y="183"/>
                  </a:lnTo>
                  <a:lnTo>
                    <a:pt x="328" y="179"/>
                  </a:lnTo>
                  <a:lnTo>
                    <a:pt x="335" y="176"/>
                  </a:lnTo>
                  <a:lnTo>
                    <a:pt x="343" y="175"/>
                  </a:lnTo>
                  <a:lnTo>
                    <a:pt x="343" y="175"/>
                  </a:lnTo>
                  <a:lnTo>
                    <a:pt x="346" y="172"/>
                  </a:lnTo>
                  <a:lnTo>
                    <a:pt x="348" y="170"/>
                  </a:lnTo>
                  <a:lnTo>
                    <a:pt x="349" y="169"/>
                  </a:lnTo>
                  <a:lnTo>
                    <a:pt x="349" y="165"/>
                  </a:lnTo>
                  <a:lnTo>
                    <a:pt x="349" y="165"/>
                  </a:lnTo>
                  <a:lnTo>
                    <a:pt x="344" y="161"/>
                  </a:lnTo>
                  <a:lnTo>
                    <a:pt x="339" y="156"/>
                  </a:lnTo>
                  <a:lnTo>
                    <a:pt x="330" y="146"/>
                  </a:lnTo>
                  <a:lnTo>
                    <a:pt x="326" y="142"/>
                  </a:lnTo>
                  <a:lnTo>
                    <a:pt x="321" y="139"/>
                  </a:lnTo>
                  <a:lnTo>
                    <a:pt x="315" y="138"/>
                  </a:lnTo>
                  <a:lnTo>
                    <a:pt x="309" y="140"/>
                  </a:lnTo>
                  <a:lnTo>
                    <a:pt x="309" y="140"/>
                  </a:lnTo>
                  <a:lnTo>
                    <a:pt x="301" y="155"/>
                  </a:lnTo>
                  <a:lnTo>
                    <a:pt x="292" y="167"/>
                  </a:lnTo>
                  <a:lnTo>
                    <a:pt x="282" y="179"/>
                  </a:lnTo>
                  <a:lnTo>
                    <a:pt x="271" y="190"/>
                  </a:lnTo>
                  <a:lnTo>
                    <a:pt x="248" y="212"/>
                  </a:lnTo>
                  <a:lnTo>
                    <a:pt x="225" y="233"/>
                  </a:lnTo>
                  <a:lnTo>
                    <a:pt x="225" y="233"/>
                  </a:lnTo>
                  <a:lnTo>
                    <a:pt x="228" y="220"/>
                  </a:lnTo>
                  <a:lnTo>
                    <a:pt x="231" y="207"/>
                  </a:lnTo>
                  <a:lnTo>
                    <a:pt x="238" y="184"/>
                  </a:lnTo>
                  <a:lnTo>
                    <a:pt x="241" y="171"/>
                  </a:lnTo>
                  <a:lnTo>
                    <a:pt x="243" y="158"/>
                  </a:lnTo>
                  <a:lnTo>
                    <a:pt x="243" y="146"/>
                  </a:lnTo>
                  <a:lnTo>
                    <a:pt x="242" y="132"/>
                  </a:lnTo>
                  <a:lnTo>
                    <a:pt x="242" y="132"/>
                  </a:lnTo>
                  <a:lnTo>
                    <a:pt x="238" y="126"/>
                  </a:lnTo>
                  <a:lnTo>
                    <a:pt x="234" y="123"/>
                  </a:lnTo>
                  <a:lnTo>
                    <a:pt x="229" y="121"/>
                  </a:lnTo>
                  <a:lnTo>
                    <a:pt x="225" y="121"/>
                  </a:lnTo>
                  <a:lnTo>
                    <a:pt x="222" y="123"/>
                  </a:lnTo>
                  <a:lnTo>
                    <a:pt x="222" y="123"/>
                  </a:lnTo>
                  <a:lnTo>
                    <a:pt x="192" y="130"/>
                  </a:lnTo>
                  <a:lnTo>
                    <a:pt x="163" y="139"/>
                  </a:lnTo>
                  <a:lnTo>
                    <a:pt x="132" y="146"/>
                  </a:lnTo>
                  <a:lnTo>
                    <a:pt x="103" y="149"/>
                  </a:lnTo>
                  <a:lnTo>
                    <a:pt x="103" y="149"/>
                  </a:lnTo>
                  <a:lnTo>
                    <a:pt x="142" y="111"/>
                  </a:lnTo>
                  <a:lnTo>
                    <a:pt x="183" y="75"/>
                  </a:lnTo>
                  <a:lnTo>
                    <a:pt x="183" y="75"/>
                  </a:lnTo>
                  <a:lnTo>
                    <a:pt x="192" y="69"/>
                  </a:lnTo>
                  <a:lnTo>
                    <a:pt x="200" y="64"/>
                  </a:lnTo>
                  <a:lnTo>
                    <a:pt x="209" y="59"/>
                  </a:lnTo>
                  <a:lnTo>
                    <a:pt x="214" y="57"/>
                  </a:lnTo>
                  <a:lnTo>
                    <a:pt x="219" y="57"/>
                  </a:lnTo>
                  <a:lnTo>
                    <a:pt x="219" y="57"/>
                  </a:lnTo>
                  <a:lnTo>
                    <a:pt x="220" y="55"/>
                  </a:lnTo>
                  <a:lnTo>
                    <a:pt x="220" y="52"/>
                  </a:lnTo>
                  <a:lnTo>
                    <a:pt x="218" y="48"/>
                  </a:lnTo>
                  <a:lnTo>
                    <a:pt x="216" y="43"/>
                  </a:lnTo>
                  <a:lnTo>
                    <a:pt x="215" y="38"/>
                  </a:lnTo>
                  <a:lnTo>
                    <a:pt x="215" y="38"/>
                  </a:lnTo>
                  <a:lnTo>
                    <a:pt x="210" y="33"/>
                  </a:lnTo>
                  <a:lnTo>
                    <a:pt x="205" y="28"/>
                  </a:lnTo>
                  <a:lnTo>
                    <a:pt x="196" y="16"/>
                  </a:lnTo>
                  <a:lnTo>
                    <a:pt x="192" y="10"/>
                  </a:lnTo>
                  <a:lnTo>
                    <a:pt x="186" y="5"/>
                  </a:lnTo>
                  <a:lnTo>
                    <a:pt x="181" y="2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65" y="14"/>
                  </a:lnTo>
                  <a:lnTo>
                    <a:pt x="156" y="28"/>
                  </a:lnTo>
                  <a:lnTo>
                    <a:pt x="145" y="39"/>
                  </a:lnTo>
                  <a:lnTo>
                    <a:pt x="132" y="51"/>
                  </a:lnTo>
                  <a:lnTo>
                    <a:pt x="131" y="55"/>
                  </a:lnTo>
                  <a:lnTo>
                    <a:pt x="131" y="55"/>
                  </a:lnTo>
                  <a:lnTo>
                    <a:pt x="118" y="65"/>
                  </a:lnTo>
                  <a:lnTo>
                    <a:pt x="106" y="77"/>
                  </a:lnTo>
                  <a:lnTo>
                    <a:pt x="82" y="100"/>
                  </a:lnTo>
                  <a:lnTo>
                    <a:pt x="71" y="111"/>
                  </a:lnTo>
                  <a:lnTo>
                    <a:pt x="58" y="123"/>
                  </a:lnTo>
                  <a:lnTo>
                    <a:pt x="45" y="133"/>
                  </a:lnTo>
                  <a:lnTo>
                    <a:pt x="31" y="142"/>
                  </a:lnTo>
                  <a:lnTo>
                    <a:pt x="31" y="142"/>
                  </a:lnTo>
                  <a:lnTo>
                    <a:pt x="23" y="140"/>
                  </a:lnTo>
                  <a:lnTo>
                    <a:pt x="14" y="140"/>
                  </a:lnTo>
                  <a:lnTo>
                    <a:pt x="9" y="142"/>
                  </a:lnTo>
                  <a:lnTo>
                    <a:pt x="5" y="144"/>
                  </a:lnTo>
                  <a:lnTo>
                    <a:pt x="3" y="147"/>
                  </a:lnTo>
                  <a:lnTo>
                    <a:pt x="0" y="149"/>
                  </a:lnTo>
                  <a:lnTo>
                    <a:pt x="0" y="149"/>
                  </a:lnTo>
                  <a:lnTo>
                    <a:pt x="0" y="157"/>
                  </a:lnTo>
                  <a:lnTo>
                    <a:pt x="3" y="162"/>
                  </a:lnTo>
                  <a:lnTo>
                    <a:pt x="7" y="169"/>
                  </a:lnTo>
                  <a:lnTo>
                    <a:pt x="10" y="172"/>
                  </a:lnTo>
                  <a:lnTo>
                    <a:pt x="21" y="181"/>
                  </a:lnTo>
                  <a:lnTo>
                    <a:pt x="31" y="189"/>
                  </a:lnTo>
                  <a:lnTo>
                    <a:pt x="31" y="189"/>
                  </a:lnTo>
                  <a:lnTo>
                    <a:pt x="45" y="192"/>
                  </a:lnTo>
                  <a:lnTo>
                    <a:pt x="58" y="193"/>
                  </a:lnTo>
                  <a:lnTo>
                    <a:pt x="69" y="192"/>
                  </a:lnTo>
                  <a:lnTo>
                    <a:pt x="76" y="190"/>
                  </a:lnTo>
                  <a:lnTo>
                    <a:pt x="82" y="188"/>
                  </a:lnTo>
                  <a:lnTo>
                    <a:pt x="82" y="188"/>
                  </a:lnTo>
                  <a:lnTo>
                    <a:pt x="95" y="188"/>
                  </a:lnTo>
                  <a:lnTo>
                    <a:pt x="108" y="185"/>
                  </a:lnTo>
                  <a:lnTo>
                    <a:pt x="132" y="180"/>
                  </a:lnTo>
                  <a:lnTo>
                    <a:pt x="155" y="175"/>
                  </a:lnTo>
                  <a:lnTo>
                    <a:pt x="168" y="174"/>
                  </a:lnTo>
                  <a:lnTo>
                    <a:pt x="179" y="174"/>
                  </a:lnTo>
                  <a:lnTo>
                    <a:pt x="179" y="174"/>
                  </a:lnTo>
                  <a:lnTo>
                    <a:pt x="164" y="252"/>
                  </a:lnTo>
                  <a:lnTo>
                    <a:pt x="164" y="252"/>
                  </a:lnTo>
                  <a:lnTo>
                    <a:pt x="164" y="262"/>
                  </a:lnTo>
                  <a:lnTo>
                    <a:pt x="163" y="272"/>
                  </a:lnTo>
                  <a:lnTo>
                    <a:pt x="159" y="293"/>
                  </a:lnTo>
                  <a:lnTo>
                    <a:pt x="158" y="302"/>
                  </a:lnTo>
                  <a:lnTo>
                    <a:pt x="158" y="311"/>
                  </a:lnTo>
                  <a:lnTo>
                    <a:pt x="159" y="316"/>
                  </a:lnTo>
                  <a:lnTo>
                    <a:pt x="161" y="320"/>
                  </a:lnTo>
                  <a:lnTo>
                    <a:pt x="165" y="323"/>
                  </a:lnTo>
                  <a:lnTo>
                    <a:pt x="169" y="327"/>
                  </a:lnTo>
                  <a:lnTo>
                    <a:pt x="169" y="327"/>
                  </a:lnTo>
                  <a:lnTo>
                    <a:pt x="175" y="331"/>
                  </a:lnTo>
                  <a:lnTo>
                    <a:pt x="181" y="335"/>
                  </a:lnTo>
                  <a:lnTo>
                    <a:pt x="183" y="337"/>
                  </a:lnTo>
                  <a:lnTo>
                    <a:pt x="187" y="337"/>
                  </a:lnTo>
                  <a:lnTo>
                    <a:pt x="191" y="337"/>
                  </a:lnTo>
                  <a:lnTo>
                    <a:pt x="195" y="336"/>
                  </a:lnTo>
                  <a:lnTo>
                    <a:pt x="195" y="336"/>
                  </a:lnTo>
                  <a:lnTo>
                    <a:pt x="195" y="332"/>
                  </a:lnTo>
                  <a:lnTo>
                    <a:pt x="195" y="330"/>
                  </a:lnTo>
                  <a:lnTo>
                    <a:pt x="193" y="322"/>
                  </a:lnTo>
                  <a:lnTo>
                    <a:pt x="193" y="322"/>
                  </a:lnTo>
                  <a:lnTo>
                    <a:pt x="205" y="304"/>
                  </a:lnTo>
                  <a:lnTo>
                    <a:pt x="219" y="288"/>
                  </a:lnTo>
                  <a:lnTo>
                    <a:pt x="233" y="271"/>
                  </a:lnTo>
                  <a:lnTo>
                    <a:pt x="248" y="256"/>
                  </a:lnTo>
                  <a:lnTo>
                    <a:pt x="248" y="256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3" name="Freeform 133"/>
            <p:cNvSpPr>
              <a:spLocks/>
            </p:cNvSpPr>
            <p:nvPr userDrawn="1"/>
          </p:nvSpPr>
          <p:spPr bwMode="auto">
            <a:xfrm>
              <a:off x="1678" y="3386"/>
              <a:ext cx="255" cy="196"/>
            </a:xfrm>
            <a:custGeom>
              <a:avLst/>
              <a:gdLst/>
              <a:ahLst/>
              <a:cxnLst>
                <a:cxn ang="0">
                  <a:pos x="254" y="168"/>
                </a:cxn>
                <a:cxn ang="0">
                  <a:pos x="254" y="168"/>
                </a:cxn>
                <a:cxn ang="0">
                  <a:pos x="226" y="137"/>
                </a:cxn>
                <a:cxn ang="0">
                  <a:pos x="200" y="105"/>
                </a:cxn>
                <a:cxn ang="0">
                  <a:pos x="173" y="74"/>
                </a:cxn>
                <a:cxn ang="0">
                  <a:pos x="145" y="44"/>
                </a:cxn>
                <a:cxn ang="0">
                  <a:pos x="145" y="44"/>
                </a:cxn>
                <a:cxn ang="0">
                  <a:pos x="140" y="39"/>
                </a:cxn>
                <a:cxn ang="0">
                  <a:pos x="133" y="36"/>
                </a:cxn>
                <a:cxn ang="0">
                  <a:pos x="127" y="33"/>
                </a:cxn>
                <a:cxn ang="0">
                  <a:pos x="119" y="32"/>
                </a:cxn>
                <a:cxn ang="0">
                  <a:pos x="105" y="31"/>
                </a:cxn>
                <a:cxn ang="0">
                  <a:pos x="98" y="28"/>
                </a:cxn>
                <a:cxn ang="0">
                  <a:pos x="91" y="26"/>
                </a:cxn>
                <a:cxn ang="0">
                  <a:pos x="91" y="26"/>
                </a:cxn>
                <a:cxn ang="0">
                  <a:pos x="71" y="21"/>
                </a:cxn>
                <a:cxn ang="0">
                  <a:pos x="50" y="16"/>
                </a:cxn>
                <a:cxn ang="0">
                  <a:pos x="31" y="8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7" y="3"/>
                </a:cxn>
                <a:cxn ang="0">
                  <a:pos x="3" y="7"/>
                </a:cxn>
                <a:cxn ang="0">
                  <a:pos x="2" y="1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22" y="49"/>
                </a:cxn>
                <a:cxn ang="0">
                  <a:pos x="44" y="79"/>
                </a:cxn>
                <a:cxn ang="0">
                  <a:pos x="68" y="110"/>
                </a:cxn>
                <a:cxn ang="0">
                  <a:pos x="80" y="124"/>
                </a:cxn>
                <a:cxn ang="0">
                  <a:pos x="94" y="138"/>
                </a:cxn>
                <a:cxn ang="0">
                  <a:pos x="94" y="138"/>
                </a:cxn>
                <a:cxn ang="0">
                  <a:pos x="110" y="150"/>
                </a:cxn>
                <a:cxn ang="0">
                  <a:pos x="127" y="159"/>
                </a:cxn>
                <a:cxn ang="0">
                  <a:pos x="145" y="168"/>
                </a:cxn>
                <a:cxn ang="0">
                  <a:pos x="164" y="175"/>
                </a:cxn>
                <a:cxn ang="0">
                  <a:pos x="183" y="182"/>
                </a:cxn>
                <a:cxn ang="0">
                  <a:pos x="204" y="187"/>
                </a:cxn>
                <a:cxn ang="0">
                  <a:pos x="243" y="196"/>
                </a:cxn>
                <a:cxn ang="0">
                  <a:pos x="243" y="196"/>
                </a:cxn>
                <a:cxn ang="0">
                  <a:pos x="249" y="196"/>
                </a:cxn>
                <a:cxn ang="0">
                  <a:pos x="251" y="193"/>
                </a:cxn>
                <a:cxn ang="0">
                  <a:pos x="254" y="191"/>
                </a:cxn>
                <a:cxn ang="0">
                  <a:pos x="255" y="186"/>
                </a:cxn>
                <a:cxn ang="0">
                  <a:pos x="254" y="177"/>
                </a:cxn>
                <a:cxn ang="0">
                  <a:pos x="254" y="168"/>
                </a:cxn>
                <a:cxn ang="0">
                  <a:pos x="254" y="168"/>
                </a:cxn>
              </a:cxnLst>
              <a:rect l="0" t="0" r="r" b="b"/>
              <a:pathLst>
                <a:path w="255" h="196">
                  <a:moveTo>
                    <a:pt x="254" y="168"/>
                  </a:moveTo>
                  <a:lnTo>
                    <a:pt x="254" y="168"/>
                  </a:lnTo>
                  <a:lnTo>
                    <a:pt x="226" y="137"/>
                  </a:lnTo>
                  <a:lnTo>
                    <a:pt x="200" y="105"/>
                  </a:lnTo>
                  <a:lnTo>
                    <a:pt x="173" y="74"/>
                  </a:lnTo>
                  <a:lnTo>
                    <a:pt x="145" y="44"/>
                  </a:lnTo>
                  <a:lnTo>
                    <a:pt x="145" y="44"/>
                  </a:lnTo>
                  <a:lnTo>
                    <a:pt x="140" y="39"/>
                  </a:lnTo>
                  <a:lnTo>
                    <a:pt x="133" y="36"/>
                  </a:lnTo>
                  <a:lnTo>
                    <a:pt x="127" y="33"/>
                  </a:lnTo>
                  <a:lnTo>
                    <a:pt x="119" y="32"/>
                  </a:lnTo>
                  <a:lnTo>
                    <a:pt x="105" y="31"/>
                  </a:lnTo>
                  <a:lnTo>
                    <a:pt x="98" y="28"/>
                  </a:lnTo>
                  <a:lnTo>
                    <a:pt x="91" y="26"/>
                  </a:lnTo>
                  <a:lnTo>
                    <a:pt x="91" y="26"/>
                  </a:lnTo>
                  <a:lnTo>
                    <a:pt x="71" y="21"/>
                  </a:lnTo>
                  <a:lnTo>
                    <a:pt x="50" y="16"/>
                  </a:lnTo>
                  <a:lnTo>
                    <a:pt x="31" y="8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7" y="3"/>
                  </a:lnTo>
                  <a:lnTo>
                    <a:pt x="3" y="7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2" y="49"/>
                  </a:lnTo>
                  <a:lnTo>
                    <a:pt x="44" y="79"/>
                  </a:lnTo>
                  <a:lnTo>
                    <a:pt x="68" y="110"/>
                  </a:lnTo>
                  <a:lnTo>
                    <a:pt x="80" y="124"/>
                  </a:lnTo>
                  <a:lnTo>
                    <a:pt x="94" y="138"/>
                  </a:lnTo>
                  <a:lnTo>
                    <a:pt x="94" y="138"/>
                  </a:lnTo>
                  <a:lnTo>
                    <a:pt x="110" y="150"/>
                  </a:lnTo>
                  <a:lnTo>
                    <a:pt x="127" y="159"/>
                  </a:lnTo>
                  <a:lnTo>
                    <a:pt x="145" y="168"/>
                  </a:lnTo>
                  <a:lnTo>
                    <a:pt x="164" y="175"/>
                  </a:lnTo>
                  <a:lnTo>
                    <a:pt x="183" y="182"/>
                  </a:lnTo>
                  <a:lnTo>
                    <a:pt x="204" y="187"/>
                  </a:lnTo>
                  <a:lnTo>
                    <a:pt x="243" y="196"/>
                  </a:lnTo>
                  <a:lnTo>
                    <a:pt x="243" y="196"/>
                  </a:lnTo>
                  <a:lnTo>
                    <a:pt x="249" y="196"/>
                  </a:lnTo>
                  <a:lnTo>
                    <a:pt x="251" y="193"/>
                  </a:lnTo>
                  <a:lnTo>
                    <a:pt x="254" y="191"/>
                  </a:lnTo>
                  <a:lnTo>
                    <a:pt x="255" y="186"/>
                  </a:lnTo>
                  <a:lnTo>
                    <a:pt x="254" y="177"/>
                  </a:lnTo>
                  <a:lnTo>
                    <a:pt x="254" y="168"/>
                  </a:lnTo>
                  <a:lnTo>
                    <a:pt x="254" y="168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4" name="Freeform 134"/>
            <p:cNvSpPr>
              <a:spLocks/>
            </p:cNvSpPr>
            <p:nvPr userDrawn="1"/>
          </p:nvSpPr>
          <p:spPr bwMode="auto">
            <a:xfrm>
              <a:off x="4547" y="3460"/>
              <a:ext cx="272" cy="284"/>
            </a:xfrm>
            <a:custGeom>
              <a:avLst/>
              <a:gdLst/>
              <a:ahLst/>
              <a:cxnLst>
                <a:cxn ang="0">
                  <a:pos x="139" y="284"/>
                </a:cxn>
                <a:cxn ang="0">
                  <a:pos x="152" y="277"/>
                </a:cxn>
                <a:cxn ang="0">
                  <a:pos x="157" y="274"/>
                </a:cxn>
                <a:cxn ang="0">
                  <a:pos x="214" y="228"/>
                </a:cxn>
                <a:cxn ang="0">
                  <a:pos x="238" y="208"/>
                </a:cxn>
                <a:cxn ang="0">
                  <a:pos x="262" y="187"/>
                </a:cxn>
                <a:cxn ang="0">
                  <a:pos x="272" y="164"/>
                </a:cxn>
                <a:cxn ang="0">
                  <a:pos x="254" y="155"/>
                </a:cxn>
                <a:cxn ang="0">
                  <a:pos x="210" y="122"/>
                </a:cxn>
                <a:cxn ang="0">
                  <a:pos x="159" y="71"/>
                </a:cxn>
                <a:cxn ang="0">
                  <a:pos x="127" y="18"/>
                </a:cxn>
                <a:cxn ang="0">
                  <a:pos x="112" y="2"/>
                </a:cxn>
                <a:cxn ang="0">
                  <a:pos x="102" y="0"/>
                </a:cxn>
                <a:cxn ang="0">
                  <a:pos x="69" y="39"/>
                </a:cxn>
                <a:cxn ang="0">
                  <a:pos x="17" y="81"/>
                </a:cxn>
                <a:cxn ang="0">
                  <a:pos x="1" y="96"/>
                </a:cxn>
                <a:cxn ang="0">
                  <a:pos x="4" y="128"/>
                </a:cxn>
                <a:cxn ang="0">
                  <a:pos x="14" y="141"/>
                </a:cxn>
                <a:cxn ang="0">
                  <a:pos x="23" y="146"/>
                </a:cxn>
                <a:cxn ang="0">
                  <a:pos x="33" y="130"/>
                </a:cxn>
                <a:cxn ang="0">
                  <a:pos x="36" y="112"/>
                </a:cxn>
                <a:cxn ang="0">
                  <a:pos x="47" y="89"/>
                </a:cxn>
                <a:cxn ang="0">
                  <a:pos x="61" y="76"/>
                </a:cxn>
                <a:cxn ang="0">
                  <a:pos x="73" y="71"/>
                </a:cxn>
                <a:cxn ang="0">
                  <a:pos x="84" y="71"/>
                </a:cxn>
                <a:cxn ang="0">
                  <a:pos x="101" y="78"/>
                </a:cxn>
                <a:cxn ang="0">
                  <a:pos x="134" y="118"/>
                </a:cxn>
                <a:cxn ang="0">
                  <a:pos x="134" y="132"/>
                </a:cxn>
                <a:cxn ang="0">
                  <a:pos x="119" y="144"/>
                </a:cxn>
                <a:cxn ang="0">
                  <a:pos x="91" y="153"/>
                </a:cxn>
                <a:cxn ang="0">
                  <a:pos x="92" y="160"/>
                </a:cxn>
                <a:cxn ang="0">
                  <a:pos x="93" y="167"/>
                </a:cxn>
                <a:cxn ang="0">
                  <a:pos x="106" y="182"/>
                </a:cxn>
                <a:cxn ang="0">
                  <a:pos x="107" y="191"/>
                </a:cxn>
                <a:cxn ang="0">
                  <a:pos x="123" y="202"/>
                </a:cxn>
                <a:cxn ang="0">
                  <a:pos x="134" y="195"/>
                </a:cxn>
                <a:cxn ang="0">
                  <a:pos x="138" y="185"/>
                </a:cxn>
                <a:cxn ang="0">
                  <a:pos x="153" y="163"/>
                </a:cxn>
                <a:cxn ang="0">
                  <a:pos x="170" y="159"/>
                </a:cxn>
                <a:cxn ang="0">
                  <a:pos x="180" y="168"/>
                </a:cxn>
                <a:cxn ang="0">
                  <a:pos x="205" y="202"/>
                </a:cxn>
                <a:cxn ang="0">
                  <a:pos x="192" y="217"/>
                </a:cxn>
                <a:cxn ang="0">
                  <a:pos x="160" y="238"/>
                </a:cxn>
                <a:cxn ang="0">
                  <a:pos x="137" y="247"/>
                </a:cxn>
                <a:cxn ang="0">
                  <a:pos x="107" y="246"/>
                </a:cxn>
                <a:cxn ang="0">
                  <a:pos x="96" y="249"/>
                </a:cxn>
                <a:cxn ang="0">
                  <a:pos x="97" y="260"/>
                </a:cxn>
                <a:cxn ang="0">
                  <a:pos x="107" y="270"/>
                </a:cxn>
                <a:cxn ang="0">
                  <a:pos x="114" y="278"/>
                </a:cxn>
                <a:cxn ang="0">
                  <a:pos x="135" y="284"/>
                </a:cxn>
              </a:cxnLst>
              <a:rect l="0" t="0" r="r" b="b"/>
              <a:pathLst>
                <a:path w="272" h="284">
                  <a:moveTo>
                    <a:pt x="135" y="284"/>
                  </a:moveTo>
                  <a:lnTo>
                    <a:pt x="135" y="284"/>
                  </a:lnTo>
                  <a:lnTo>
                    <a:pt x="139" y="284"/>
                  </a:lnTo>
                  <a:lnTo>
                    <a:pt x="142" y="283"/>
                  </a:lnTo>
                  <a:lnTo>
                    <a:pt x="147" y="281"/>
                  </a:lnTo>
                  <a:lnTo>
                    <a:pt x="152" y="277"/>
                  </a:lnTo>
                  <a:lnTo>
                    <a:pt x="153" y="275"/>
                  </a:lnTo>
                  <a:lnTo>
                    <a:pt x="157" y="274"/>
                  </a:lnTo>
                  <a:lnTo>
                    <a:pt x="157" y="274"/>
                  </a:lnTo>
                  <a:lnTo>
                    <a:pt x="175" y="257"/>
                  </a:lnTo>
                  <a:lnTo>
                    <a:pt x="194" y="243"/>
                  </a:lnTo>
                  <a:lnTo>
                    <a:pt x="214" y="228"/>
                  </a:lnTo>
                  <a:lnTo>
                    <a:pt x="233" y="213"/>
                  </a:lnTo>
                  <a:lnTo>
                    <a:pt x="233" y="213"/>
                  </a:lnTo>
                  <a:lnTo>
                    <a:pt x="238" y="208"/>
                  </a:lnTo>
                  <a:lnTo>
                    <a:pt x="244" y="202"/>
                  </a:lnTo>
                  <a:lnTo>
                    <a:pt x="257" y="192"/>
                  </a:lnTo>
                  <a:lnTo>
                    <a:pt x="262" y="187"/>
                  </a:lnTo>
                  <a:lnTo>
                    <a:pt x="267" y="179"/>
                  </a:lnTo>
                  <a:lnTo>
                    <a:pt x="271" y="173"/>
                  </a:lnTo>
                  <a:lnTo>
                    <a:pt x="272" y="164"/>
                  </a:lnTo>
                  <a:lnTo>
                    <a:pt x="272" y="164"/>
                  </a:lnTo>
                  <a:lnTo>
                    <a:pt x="261" y="158"/>
                  </a:lnTo>
                  <a:lnTo>
                    <a:pt x="254" y="155"/>
                  </a:lnTo>
                  <a:lnTo>
                    <a:pt x="248" y="155"/>
                  </a:lnTo>
                  <a:lnTo>
                    <a:pt x="248" y="155"/>
                  </a:lnTo>
                  <a:lnTo>
                    <a:pt x="210" y="122"/>
                  </a:lnTo>
                  <a:lnTo>
                    <a:pt x="192" y="105"/>
                  </a:lnTo>
                  <a:lnTo>
                    <a:pt x="174" y="89"/>
                  </a:lnTo>
                  <a:lnTo>
                    <a:pt x="159" y="71"/>
                  </a:lnTo>
                  <a:lnTo>
                    <a:pt x="144" y="50"/>
                  </a:lnTo>
                  <a:lnTo>
                    <a:pt x="132" y="30"/>
                  </a:lnTo>
                  <a:lnTo>
                    <a:pt x="127" y="18"/>
                  </a:lnTo>
                  <a:lnTo>
                    <a:pt x="121" y="5"/>
                  </a:lnTo>
                  <a:lnTo>
                    <a:pt x="121" y="5"/>
                  </a:lnTo>
                  <a:lnTo>
                    <a:pt x="112" y="2"/>
                  </a:lnTo>
                  <a:lnTo>
                    <a:pt x="109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92" y="14"/>
                  </a:lnTo>
                  <a:lnTo>
                    <a:pt x="82" y="27"/>
                  </a:lnTo>
                  <a:lnTo>
                    <a:pt x="69" y="39"/>
                  </a:lnTo>
                  <a:lnTo>
                    <a:pt x="56" y="49"/>
                  </a:lnTo>
                  <a:lnTo>
                    <a:pt x="29" y="69"/>
                  </a:lnTo>
                  <a:lnTo>
                    <a:pt x="17" y="81"/>
                  </a:lnTo>
                  <a:lnTo>
                    <a:pt x="4" y="91"/>
                  </a:lnTo>
                  <a:lnTo>
                    <a:pt x="4" y="91"/>
                  </a:lnTo>
                  <a:lnTo>
                    <a:pt x="1" y="96"/>
                  </a:lnTo>
                  <a:lnTo>
                    <a:pt x="0" y="100"/>
                  </a:lnTo>
                  <a:lnTo>
                    <a:pt x="0" y="109"/>
                  </a:lnTo>
                  <a:lnTo>
                    <a:pt x="4" y="128"/>
                  </a:lnTo>
                  <a:lnTo>
                    <a:pt x="4" y="128"/>
                  </a:lnTo>
                  <a:lnTo>
                    <a:pt x="9" y="136"/>
                  </a:lnTo>
                  <a:lnTo>
                    <a:pt x="14" y="141"/>
                  </a:lnTo>
                  <a:lnTo>
                    <a:pt x="17" y="144"/>
                  </a:lnTo>
                  <a:lnTo>
                    <a:pt x="19" y="145"/>
                  </a:lnTo>
                  <a:lnTo>
                    <a:pt x="23" y="146"/>
                  </a:lnTo>
                  <a:lnTo>
                    <a:pt x="28" y="146"/>
                  </a:lnTo>
                  <a:lnTo>
                    <a:pt x="28" y="146"/>
                  </a:lnTo>
                  <a:lnTo>
                    <a:pt x="33" y="130"/>
                  </a:lnTo>
                  <a:lnTo>
                    <a:pt x="34" y="121"/>
                  </a:lnTo>
                  <a:lnTo>
                    <a:pt x="36" y="112"/>
                  </a:lnTo>
                  <a:lnTo>
                    <a:pt x="36" y="112"/>
                  </a:lnTo>
                  <a:lnTo>
                    <a:pt x="38" y="107"/>
                  </a:lnTo>
                  <a:lnTo>
                    <a:pt x="42" y="100"/>
                  </a:lnTo>
                  <a:lnTo>
                    <a:pt x="47" y="89"/>
                  </a:lnTo>
                  <a:lnTo>
                    <a:pt x="51" y="84"/>
                  </a:lnTo>
                  <a:lnTo>
                    <a:pt x="55" y="78"/>
                  </a:lnTo>
                  <a:lnTo>
                    <a:pt x="61" y="76"/>
                  </a:lnTo>
                  <a:lnTo>
                    <a:pt x="69" y="75"/>
                  </a:lnTo>
                  <a:lnTo>
                    <a:pt x="69" y="75"/>
                  </a:lnTo>
                  <a:lnTo>
                    <a:pt x="73" y="71"/>
                  </a:lnTo>
                  <a:lnTo>
                    <a:pt x="77" y="69"/>
                  </a:lnTo>
                  <a:lnTo>
                    <a:pt x="80" y="69"/>
                  </a:lnTo>
                  <a:lnTo>
                    <a:pt x="84" y="71"/>
                  </a:lnTo>
                  <a:lnTo>
                    <a:pt x="92" y="75"/>
                  </a:lnTo>
                  <a:lnTo>
                    <a:pt x="101" y="78"/>
                  </a:lnTo>
                  <a:lnTo>
                    <a:pt x="101" y="78"/>
                  </a:lnTo>
                  <a:lnTo>
                    <a:pt x="121" y="100"/>
                  </a:lnTo>
                  <a:lnTo>
                    <a:pt x="130" y="112"/>
                  </a:lnTo>
                  <a:lnTo>
                    <a:pt x="134" y="118"/>
                  </a:lnTo>
                  <a:lnTo>
                    <a:pt x="137" y="124"/>
                  </a:lnTo>
                  <a:lnTo>
                    <a:pt x="137" y="124"/>
                  </a:lnTo>
                  <a:lnTo>
                    <a:pt x="134" y="132"/>
                  </a:lnTo>
                  <a:lnTo>
                    <a:pt x="130" y="139"/>
                  </a:lnTo>
                  <a:lnTo>
                    <a:pt x="125" y="141"/>
                  </a:lnTo>
                  <a:lnTo>
                    <a:pt x="119" y="144"/>
                  </a:lnTo>
                  <a:lnTo>
                    <a:pt x="105" y="147"/>
                  </a:lnTo>
                  <a:lnTo>
                    <a:pt x="97" y="149"/>
                  </a:lnTo>
                  <a:lnTo>
                    <a:pt x="91" y="153"/>
                  </a:lnTo>
                  <a:lnTo>
                    <a:pt x="91" y="153"/>
                  </a:lnTo>
                  <a:lnTo>
                    <a:pt x="91" y="158"/>
                  </a:lnTo>
                  <a:lnTo>
                    <a:pt x="92" y="160"/>
                  </a:lnTo>
                  <a:lnTo>
                    <a:pt x="93" y="163"/>
                  </a:lnTo>
                  <a:lnTo>
                    <a:pt x="93" y="163"/>
                  </a:lnTo>
                  <a:lnTo>
                    <a:pt x="93" y="167"/>
                  </a:lnTo>
                  <a:lnTo>
                    <a:pt x="96" y="170"/>
                  </a:lnTo>
                  <a:lnTo>
                    <a:pt x="100" y="177"/>
                  </a:lnTo>
                  <a:lnTo>
                    <a:pt x="106" y="182"/>
                  </a:lnTo>
                  <a:lnTo>
                    <a:pt x="107" y="186"/>
                  </a:lnTo>
                  <a:lnTo>
                    <a:pt x="107" y="191"/>
                  </a:lnTo>
                  <a:lnTo>
                    <a:pt x="107" y="191"/>
                  </a:lnTo>
                  <a:lnTo>
                    <a:pt x="112" y="195"/>
                  </a:lnTo>
                  <a:lnTo>
                    <a:pt x="118" y="200"/>
                  </a:lnTo>
                  <a:lnTo>
                    <a:pt x="123" y="202"/>
                  </a:lnTo>
                  <a:lnTo>
                    <a:pt x="130" y="204"/>
                  </a:lnTo>
                  <a:lnTo>
                    <a:pt x="130" y="204"/>
                  </a:lnTo>
                  <a:lnTo>
                    <a:pt x="134" y="195"/>
                  </a:lnTo>
                  <a:lnTo>
                    <a:pt x="137" y="190"/>
                  </a:lnTo>
                  <a:lnTo>
                    <a:pt x="138" y="185"/>
                  </a:lnTo>
                  <a:lnTo>
                    <a:pt x="138" y="185"/>
                  </a:lnTo>
                  <a:lnTo>
                    <a:pt x="144" y="176"/>
                  </a:lnTo>
                  <a:lnTo>
                    <a:pt x="150" y="167"/>
                  </a:lnTo>
                  <a:lnTo>
                    <a:pt x="153" y="163"/>
                  </a:lnTo>
                  <a:lnTo>
                    <a:pt x="159" y="160"/>
                  </a:lnTo>
                  <a:lnTo>
                    <a:pt x="164" y="159"/>
                  </a:lnTo>
                  <a:lnTo>
                    <a:pt x="170" y="159"/>
                  </a:lnTo>
                  <a:lnTo>
                    <a:pt x="170" y="159"/>
                  </a:lnTo>
                  <a:lnTo>
                    <a:pt x="175" y="163"/>
                  </a:lnTo>
                  <a:lnTo>
                    <a:pt x="180" y="168"/>
                  </a:lnTo>
                  <a:lnTo>
                    <a:pt x="189" y="179"/>
                  </a:lnTo>
                  <a:lnTo>
                    <a:pt x="197" y="191"/>
                  </a:lnTo>
                  <a:lnTo>
                    <a:pt x="205" y="202"/>
                  </a:lnTo>
                  <a:lnTo>
                    <a:pt x="205" y="202"/>
                  </a:lnTo>
                  <a:lnTo>
                    <a:pt x="198" y="210"/>
                  </a:lnTo>
                  <a:lnTo>
                    <a:pt x="192" y="217"/>
                  </a:lnTo>
                  <a:lnTo>
                    <a:pt x="185" y="223"/>
                  </a:lnTo>
                  <a:lnTo>
                    <a:pt x="178" y="229"/>
                  </a:lnTo>
                  <a:lnTo>
                    <a:pt x="160" y="238"/>
                  </a:lnTo>
                  <a:lnTo>
                    <a:pt x="142" y="246"/>
                  </a:lnTo>
                  <a:lnTo>
                    <a:pt x="142" y="246"/>
                  </a:lnTo>
                  <a:lnTo>
                    <a:pt x="137" y="247"/>
                  </a:lnTo>
                  <a:lnTo>
                    <a:pt x="130" y="249"/>
                  </a:lnTo>
                  <a:lnTo>
                    <a:pt x="119" y="247"/>
                  </a:lnTo>
                  <a:lnTo>
                    <a:pt x="107" y="246"/>
                  </a:lnTo>
                  <a:lnTo>
                    <a:pt x="101" y="246"/>
                  </a:lnTo>
                  <a:lnTo>
                    <a:pt x="96" y="249"/>
                  </a:lnTo>
                  <a:lnTo>
                    <a:pt x="96" y="249"/>
                  </a:lnTo>
                  <a:lnTo>
                    <a:pt x="95" y="254"/>
                  </a:lnTo>
                  <a:lnTo>
                    <a:pt x="95" y="257"/>
                  </a:lnTo>
                  <a:lnTo>
                    <a:pt x="97" y="260"/>
                  </a:lnTo>
                  <a:lnTo>
                    <a:pt x="100" y="263"/>
                  </a:lnTo>
                  <a:lnTo>
                    <a:pt x="106" y="266"/>
                  </a:lnTo>
                  <a:lnTo>
                    <a:pt x="107" y="270"/>
                  </a:lnTo>
                  <a:lnTo>
                    <a:pt x="107" y="274"/>
                  </a:lnTo>
                  <a:lnTo>
                    <a:pt x="107" y="274"/>
                  </a:lnTo>
                  <a:lnTo>
                    <a:pt x="114" y="278"/>
                  </a:lnTo>
                  <a:lnTo>
                    <a:pt x="120" y="282"/>
                  </a:lnTo>
                  <a:lnTo>
                    <a:pt x="128" y="283"/>
                  </a:lnTo>
                  <a:lnTo>
                    <a:pt x="135" y="284"/>
                  </a:lnTo>
                  <a:lnTo>
                    <a:pt x="135" y="284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5" name="Freeform 135"/>
            <p:cNvSpPr>
              <a:spLocks/>
            </p:cNvSpPr>
            <p:nvPr userDrawn="1"/>
          </p:nvSpPr>
          <p:spPr bwMode="auto">
            <a:xfrm>
              <a:off x="4805" y="3506"/>
              <a:ext cx="215" cy="313"/>
            </a:xfrm>
            <a:custGeom>
              <a:avLst/>
              <a:gdLst/>
              <a:ahLst/>
              <a:cxnLst>
                <a:cxn ang="0">
                  <a:pos x="194" y="0"/>
                </a:cxn>
                <a:cxn ang="0">
                  <a:pos x="194" y="0"/>
                </a:cxn>
                <a:cxn ang="0">
                  <a:pos x="186" y="7"/>
                </a:cxn>
                <a:cxn ang="0">
                  <a:pos x="178" y="14"/>
                </a:cxn>
                <a:cxn ang="0">
                  <a:pos x="164" y="29"/>
                </a:cxn>
                <a:cxn ang="0">
                  <a:pos x="151" y="43"/>
                </a:cxn>
                <a:cxn ang="0">
                  <a:pos x="137" y="58"/>
                </a:cxn>
                <a:cxn ang="0">
                  <a:pos x="137" y="58"/>
                </a:cxn>
                <a:cxn ang="0">
                  <a:pos x="117" y="77"/>
                </a:cxn>
                <a:cxn ang="0">
                  <a:pos x="96" y="98"/>
                </a:cxn>
                <a:cxn ang="0">
                  <a:pos x="76" y="118"/>
                </a:cxn>
                <a:cxn ang="0">
                  <a:pos x="54" y="139"/>
                </a:cxn>
                <a:cxn ang="0">
                  <a:pos x="54" y="139"/>
                </a:cxn>
                <a:cxn ang="0">
                  <a:pos x="46" y="146"/>
                </a:cxn>
                <a:cxn ang="0">
                  <a:pos x="40" y="155"/>
                </a:cxn>
                <a:cxn ang="0">
                  <a:pos x="34" y="164"/>
                </a:cxn>
                <a:cxn ang="0">
                  <a:pos x="30" y="174"/>
                </a:cxn>
                <a:cxn ang="0">
                  <a:pos x="25" y="185"/>
                </a:cxn>
                <a:cxn ang="0">
                  <a:pos x="22" y="195"/>
                </a:cxn>
                <a:cxn ang="0">
                  <a:pos x="16" y="217"/>
                </a:cxn>
                <a:cxn ang="0">
                  <a:pos x="12" y="238"/>
                </a:cxn>
                <a:cxn ang="0">
                  <a:pos x="9" y="261"/>
                </a:cxn>
                <a:cxn ang="0">
                  <a:pos x="5" y="284"/>
                </a:cxn>
                <a:cxn ang="0">
                  <a:pos x="0" y="306"/>
                </a:cxn>
                <a:cxn ang="0">
                  <a:pos x="0" y="306"/>
                </a:cxn>
                <a:cxn ang="0">
                  <a:pos x="2" y="310"/>
                </a:cxn>
                <a:cxn ang="0">
                  <a:pos x="4" y="311"/>
                </a:cxn>
                <a:cxn ang="0">
                  <a:pos x="8" y="313"/>
                </a:cxn>
                <a:cxn ang="0">
                  <a:pos x="12" y="313"/>
                </a:cxn>
                <a:cxn ang="0">
                  <a:pos x="12" y="313"/>
                </a:cxn>
                <a:cxn ang="0">
                  <a:pos x="28" y="300"/>
                </a:cxn>
                <a:cxn ang="0">
                  <a:pos x="44" y="287"/>
                </a:cxn>
                <a:cxn ang="0">
                  <a:pos x="75" y="259"/>
                </a:cxn>
                <a:cxn ang="0">
                  <a:pos x="105" y="231"/>
                </a:cxn>
                <a:cxn ang="0">
                  <a:pos x="122" y="218"/>
                </a:cxn>
                <a:cxn ang="0">
                  <a:pos x="138" y="205"/>
                </a:cxn>
                <a:cxn ang="0">
                  <a:pos x="138" y="205"/>
                </a:cxn>
                <a:cxn ang="0">
                  <a:pos x="151" y="190"/>
                </a:cxn>
                <a:cxn ang="0">
                  <a:pos x="164" y="174"/>
                </a:cxn>
                <a:cxn ang="0">
                  <a:pos x="186" y="140"/>
                </a:cxn>
                <a:cxn ang="0">
                  <a:pos x="186" y="140"/>
                </a:cxn>
                <a:cxn ang="0">
                  <a:pos x="197" y="113"/>
                </a:cxn>
                <a:cxn ang="0">
                  <a:pos x="202" y="98"/>
                </a:cxn>
                <a:cxn ang="0">
                  <a:pos x="208" y="84"/>
                </a:cxn>
                <a:cxn ang="0">
                  <a:pos x="211" y="68"/>
                </a:cxn>
                <a:cxn ang="0">
                  <a:pos x="214" y="53"/>
                </a:cxn>
                <a:cxn ang="0">
                  <a:pos x="215" y="36"/>
                </a:cxn>
                <a:cxn ang="0">
                  <a:pos x="214" y="18"/>
                </a:cxn>
                <a:cxn ang="0">
                  <a:pos x="214" y="18"/>
                </a:cxn>
                <a:cxn ang="0">
                  <a:pos x="211" y="12"/>
                </a:cxn>
                <a:cxn ang="0">
                  <a:pos x="206" y="6"/>
                </a:cxn>
                <a:cxn ang="0">
                  <a:pos x="204" y="4"/>
                </a:cxn>
                <a:cxn ang="0">
                  <a:pos x="201" y="2"/>
                </a:cxn>
                <a:cxn ang="0">
                  <a:pos x="197" y="0"/>
                </a:cxn>
                <a:cxn ang="0">
                  <a:pos x="194" y="0"/>
                </a:cxn>
                <a:cxn ang="0">
                  <a:pos x="194" y="0"/>
                </a:cxn>
              </a:cxnLst>
              <a:rect l="0" t="0" r="r" b="b"/>
              <a:pathLst>
                <a:path w="215" h="313">
                  <a:moveTo>
                    <a:pt x="194" y="0"/>
                  </a:moveTo>
                  <a:lnTo>
                    <a:pt x="194" y="0"/>
                  </a:lnTo>
                  <a:lnTo>
                    <a:pt x="186" y="7"/>
                  </a:lnTo>
                  <a:lnTo>
                    <a:pt x="178" y="14"/>
                  </a:lnTo>
                  <a:lnTo>
                    <a:pt x="164" y="29"/>
                  </a:lnTo>
                  <a:lnTo>
                    <a:pt x="151" y="43"/>
                  </a:lnTo>
                  <a:lnTo>
                    <a:pt x="137" y="58"/>
                  </a:lnTo>
                  <a:lnTo>
                    <a:pt x="137" y="58"/>
                  </a:lnTo>
                  <a:lnTo>
                    <a:pt x="117" y="77"/>
                  </a:lnTo>
                  <a:lnTo>
                    <a:pt x="96" y="98"/>
                  </a:lnTo>
                  <a:lnTo>
                    <a:pt x="76" y="118"/>
                  </a:lnTo>
                  <a:lnTo>
                    <a:pt x="54" y="139"/>
                  </a:lnTo>
                  <a:lnTo>
                    <a:pt x="54" y="139"/>
                  </a:lnTo>
                  <a:lnTo>
                    <a:pt x="46" y="146"/>
                  </a:lnTo>
                  <a:lnTo>
                    <a:pt x="40" y="155"/>
                  </a:lnTo>
                  <a:lnTo>
                    <a:pt x="34" y="164"/>
                  </a:lnTo>
                  <a:lnTo>
                    <a:pt x="30" y="174"/>
                  </a:lnTo>
                  <a:lnTo>
                    <a:pt x="25" y="185"/>
                  </a:lnTo>
                  <a:lnTo>
                    <a:pt x="22" y="195"/>
                  </a:lnTo>
                  <a:lnTo>
                    <a:pt x="16" y="217"/>
                  </a:lnTo>
                  <a:lnTo>
                    <a:pt x="12" y="238"/>
                  </a:lnTo>
                  <a:lnTo>
                    <a:pt x="9" y="261"/>
                  </a:lnTo>
                  <a:lnTo>
                    <a:pt x="5" y="284"/>
                  </a:lnTo>
                  <a:lnTo>
                    <a:pt x="0" y="306"/>
                  </a:lnTo>
                  <a:lnTo>
                    <a:pt x="0" y="306"/>
                  </a:lnTo>
                  <a:lnTo>
                    <a:pt x="2" y="310"/>
                  </a:lnTo>
                  <a:lnTo>
                    <a:pt x="4" y="311"/>
                  </a:lnTo>
                  <a:lnTo>
                    <a:pt x="8" y="313"/>
                  </a:lnTo>
                  <a:lnTo>
                    <a:pt x="12" y="313"/>
                  </a:lnTo>
                  <a:lnTo>
                    <a:pt x="12" y="313"/>
                  </a:lnTo>
                  <a:lnTo>
                    <a:pt x="28" y="300"/>
                  </a:lnTo>
                  <a:lnTo>
                    <a:pt x="44" y="287"/>
                  </a:lnTo>
                  <a:lnTo>
                    <a:pt x="75" y="259"/>
                  </a:lnTo>
                  <a:lnTo>
                    <a:pt x="105" y="231"/>
                  </a:lnTo>
                  <a:lnTo>
                    <a:pt x="122" y="218"/>
                  </a:lnTo>
                  <a:lnTo>
                    <a:pt x="138" y="205"/>
                  </a:lnTo>
                  <a:lnTo>
                    <a:pt x="138" y="205"/>
                  </a:lnTo>
                  <a:lnTo>
                    <a:pt x="151" y="190"/>
                  </a:lnTo>
                  <a:lnTo>
                    <a:pt x="164" y="174"/>
                  </a:lnTo>
                  <a:lnTo>
                    <a:pt x="186" y="140"/>
                  </a:lnTo>
                  <a:lnTo>
                    <a:pt x="186" y="140"/>
                  </a:lnTo>
                  <a:lnTo>
                    <a:pt x="197" y="113"/>
                  </a:lnTo>
                  <a:lnTo>
                    <a:pt x="202" y="98"/>
                  </a:lnTo>
                  <a:lnTo>
                    <a:pt x="208" y="84"/>
                  </a:lnTo>
                  <a:lnTo>
                    <a:pt x="211" y="68"/>
                  </a:lnTo>
                  <a:lnTo>
                    <a:pt x="214" y="53"/>
                  </a:lnTo>
                  <a:lnTo>
                    <a:pt x="215" y="36"/>
                  </a:lnTo>
                  <a:lnTo>
                    <a:pt x="214" y="18"/>
                  </a:lnTo>
                  <a:lnTo>
                    <a:pt x="214" y="18"/>
                  </a:lnTo>
                  <a:lnTo>
                    <a:pt x="211" y="12"/>
                  </a:lnTo>
                  <a:lnTo>
                    <a:pt x="206" y="6"/>
                  </a:lnTo>
                  <a:lnTo>
                    <a:pt x="204" y="4"/>
                  </a:lnTo>
                  <a:lnTo>
                    <a:pt x="201" y="2"/>
                  </a:lnTo>
                  <a:lnTo>
                    <a:pt x="197" y="0"/>
                  </a:lnTo>
                  <a:lnTo>
                    <a:pt x="194" y="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6" name="Freeform 136"/>
            <p:cNvSpPr>
              <a:spLocks/>
            </p:cNvSpPr>
            <p:nvPr userDrawn="1"/>
          </p:nvSpPr>
          <p:spPr bwMode="auto">
            <a:xfrm>
              <a:off x="1845" y="3586"/>
              <a:ext cx="308" cy="184"/>
            </a:xfrm>
            <a:custGeom>
              <a:avLst/>
              <a:gdLst/>
              <a:ahLst/>
              <a:cxnLst>
                <a:cxn ang="0">
                  <a:pos x="307" y="179"/>
                </a:cxn>
                <a:cxn ang="0">
                  <a:pos x="307" y="179"/>
                </a:cxn>
                <a:cxn ang="0">
                  <a:pos x="308" y="172"/>
                </a:cxn>
                <a:cxn ang="0">
                  <a:pos x="307" y="167"/>
                </a:cxn>
                <a:cxn ang="0">
                  <a:pos x="304" y="163"/>
                </a:cxn>
                <a:cxn ang="0">
                  <a:pos x="299" y="160"/>
                </a:cxn>
                <a:cxn ang="0">
                  <a:pos x="290" y="153"/>
                </a:cxn>
                <a:cxn ang="0">
                  <a:pos x="286" y="149"/>
                </a:cxn>
                <a:cxn ang="0">
                  <a:pos x="282" y="144"/>
                </a:cxn>
                <a:cxn ang="0">
                  <a:pos x="282" y="144"/>
                </a:cxn>
                <a:cxn ang="0">
                  <a:pos x="249" y="116"/>
                </a:cxn>
                <a:cxn ang="0">
                  <a:pos x="217" y="87"/>
                </a:cxn>
                <a:cxn ang="0">
                  <a:pos x="201" y="73"/>
                </a:cxn>
                <a:cxn ang="0">
                  <a:pos x="183" y="60"/>
                </a:cxn>
                <a:cxn ang="0">
                  <a:pos x="165" y="47"/>
                </a:cxn>
                <a:cxn ang="0">
                  <a:pos x="147" y="37"/>
                </a:cxn>
                <a:cxn ang="0">
                  <a:pos x="147" y="37"/>
                </a:cxn>
                <a:cxn ang="0">
                  <a:pos x="121" y="28"/>
                </a:cxn>
                <a:cxn ang="0">
                  <a:pos x="94" y="20"/>
                </a:cxn>
                <a:cxn ang="0">
                  <a:pos x="69" y="13"/>
                </a:cxn>
                <a:cxn ang="0">
                  <a:pos x="42" y="4"/>
                </a:cxn>
                <a:cxn ang="0">
                  <a:pos x="42" y="4"/>
                </a:cxn>
                <a:cxn ang="0">
                  <a:pos x="37" y="4"/>
                </a:cxn>
                <a:cxn ang="0">
                  <a:pos x="30" y="2"/>
                </a:cxn>
                <a:cxn ang="0">
                  <a:pos x="19" y="0"/>
                </a:cxn>
                <a:cxn ang="0">
                  <a:pos x="14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0" y="28"/>
                </a:cxn>
                <a:cxn ang="0">
                  <a:pos x="24" y="48"/>
                </a:cxn>
                <a:cxn ang="0">
                  <a:pos x="38" y="69"/>
                </a:cxn>
                <a:cxn ang="0">
                  <a:pos x="56" y="87"/>
                </a:cxn>
                <a:cxn ang="0">
                  <a:pos x="56" y="87"/>
                </a:cxn>
                <a:cxn ang="0">
                  <a:pos x="66" y="99"/>
                </a:cxn>
                <a:cxn ang="0">
                  <a:pos x="79" y="111"/>
                </a:cxn>
                <a:cxn ang="0">
                  <a:pos x="92" y="123"/>
                </a:cxn>
                <a:cxn ang="0">
                  <a:pos x="105" y="131"/>
                </a:cxn>
                <a:cxn ang="0">
                  <a:pos x="117" y="140"/>
                </a:cxn>
                <a:cxn ang="0">
                  <a:pos x="133" y="148"/>
                </a:cxn>
                <a:cxn ang="0">
                  <a:pos x="147" y="156"/>
                </a:cxn>
                <a:cxn ang="0">
                  <a:pos x="162" y="161"/>
                </a:cxn>
                <a:cxn ang="0">
                  <a:pos x="178" y="166"/>
                </a:cxn>
                <a:cxn ang="0">
                  <a:pos x="194" y="171"/>
                </a:cxn>
                <a:cxn ang="0">
                  <a:pos x="227" y="178"/>
                </a:cxn>
                <a:cxn ang="0">
                  <a:pos x="262" y="181"/>
                </a:cxn>
                <a:cxn ang="0">
                  <a:pos x="297" y="184"/>
                </a:cxn>
                <a:cxn ang="0">
                  <a:pos x="307" y="179"/>
                </a:cxn>
              </a:cxnLst>
              <a:rect l="0" t="0" r="r" b="b"/>
              <a:pathLst>
                <a:path w="308" h="184">
                  <a:moveTo>
                    <a:pt x="307" y="179"/>
                  </a:moveTo>
                  <a:lnTo>
                    <a:pt x="307" y="179"/>
                  </a:lnTo>
                  <a:lnTo>
                    <a:pt x="308" y="172"/>
                  </a:lnTo>
                  <a:lnTo>
                    <a:pt x="307" y="167"/>
                  </a:lnTo>
                  <a:lnTo>
                    <a:pt x="304" y="163"/>
                  </a:lnTo>
                  <a:lnTo>
                    <a:pt x="299" y="160"/>
                  </a:lnTo>
                  <a:lnTo>
                    <a:pt x="290" y="153"/>
                  </a:lnTo>
                  <a:lnTo>
                    <a:pt x="286" y="149"/>
                  </a:lnTo>
                  <a:lnTo>
                    <a:pt x="282" y="144"/>
                  </a:lnTo>
                  <a:lnTo>
                    <a:pt x="282" y="144"/>
                  </a:lnTo>
                  <a:lnTo>
                    <a:pt x="249" y="116"/>
                  </a:lnTo>
                  <a:lnTo>
                    <a:pt x="217" y="87"/>
                  </a:lnTo>
                  <a:lnTo>
                    <a:pt x="201" y="73"/>
                  </a:lnTo>
                  <a:lnTo>
                    <a:pt x="183" y="60"/>
                  </a:lnTo>
                  <a:lnTo>
                    <a:pt x="165" y="47"/>
                  </a:lnTo>
                  <a:lnTo>
                    <a:pt x="147" y="37"/>
                  </a:lnTo>
                  <a:lnTo>
                    <a:pt x="147" y="37"/>
                  </a:lnTo>
                  <a:lnTo>
                    <a:pt x="121" y="28"/>
                  </a:lnTo>
                  <a:lnTo>
                    <a:pt x="94" y="20"/>
                  </a:lnTo>
                  <a:lnTo>
                    <a:pt x="69" y="13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37" y="4"/>
                  </a:lnTo>
                  <a:lnTo>
                    <a:pt x="30" y="2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10" y="28"/>
                  </a:lnTo>
                  <a:lnTo>
                    <a:pt x="24" y="48"/>
                  </a:lnTo>
                  <a:lnTo>
                    <a:pt x="38" y="69"/>
                  </a:lnTo>
                  <a:lnTo>
                    <a:pt x="56" y="87"/>
                  </a:lnTo>
                  <a:lnTo>
                    <a:pt x="56" y="87"/>
                  </a:lnTo>
                  <a:lnTo>
                    <a:pt x="66" y="99"/>
                  </a:lnTo>
                  <a:lnTo>
                    <a:pt x="79" y="111"/>
                  </a:lnTo>
                  <a:lnTo>
                    <a:pt x="92" y="123"/>
                  </a:lnTo>
                  <a:lnTo>
                    <a:pt x="105" y="131"/>
                  </a:lnTo>
                  <a:lnTo>
                    <a:pt x="117" y="140"/>
                  </a:lnTo>
                  <a:lnTo>
                    <a:pt x="133" y="148"/>
                  </a:lnTo>
                  <a:lnTo>
                    <a:pt x="147" y="156"/>
                  </a:lnTo>
                  <a:lnTo>
                    <a:pt x="162" y="161"/>
                  </a:lnTo>
                  <a:lnTo>
                    <a:pt x="178" y="166"/>
                  </a:lnTo>
                  <a:lnTo>
                    <a:pt x="194" y="171"/>
                  </a:lnTo>
                  <a:lnTo>
                    <a:pt x="227" y="178"/>
                  </a:lnTo>
                  <a:lnTo>
                    <a:pt x="262" y="181"/>
                  </a:lnTo>
                  <a:lnTo>
                    <a:pt x="297" y="184"/>
                  </a:lnTo>
                  <a:lnTo>
                    <a:pt x="307" y="179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7" name="Freeform 137"/>
            <p:cNvSpPr>
              <a:spLocks noEditPoints="1"/>
            </p:cNvSpPr>
            <p:nvPr userDrawn="1"/>
          </p:nvSpPr>
          <p:spPr bwMode="auto">
            <a:xfrm>
              <a:off x="4140" y="3597"/>
              <a:ext cx="493" cy="421"/>
            </a:xfrm>
            <a:custGeom>
              <a:avLst/>
              <a:gdLst/>
              <a:ahLst/>
              <a:cxnLst>
                <a:cxn ang="0">
                  <a:pos x="466" y="211"/>
                </a:cxn>
                <a:cxn ang="0">
                  <a:pos x="491" y="190"/>
                </a:cxn>
                <a:cxn ang="0">
                  <a:pos x="489" y="177"/>
                </a:cxn>
                <a:cxn ang="0">
                  <a:pos x="457" y="170"/>
                </a:cxn>
                <a:cxn ang="0">
                  <a:pos x="439" y="149"/>
                </a:cxn>
                <a:cxn ang="0">
                  <a:pos x="374" y="58"/>
                </a:cxn>
                <a:cxn ang="0">
                  <a:pos x="357" y="10"/>
                </a:cxn>
                <a:cxn ang="0">
                  <a:pos x="351" y="0"/>
                </a:cxn>
                <a:cxn ang="0">
                  <a:pos x="339" y="4"/>
                </a:cxn>
                <a:cxn ang="0">
                  <a:pos x="329" y="16"/>
                </a:cxn>
                <a:cxn ang="0">
                  <a:pos x="303" y="35"/>
                </a:cxn>
                <a:cxn ang="0">
                  <a:pos x="334" y="86"/>
                </a:cxn>
                <a:cxn ang="0">
                  <a:pos x="333" y="108"/>
                </a:cxn>
                <a:cxn ang="0">
                  <a:pos x="285" y="94"/>
                </a:cxn>
                <a:cxn ang="0">
                  <a:pos x="232" y="78"/>
                </a:cxn>
                <a:cxn ang="0">
                  <a:pos x="146" y="124"/>
                </a:cxn>
                <a:cxn ang="0">
                  <a:pos x="111" y="152"/>
                </a:cxn>
                <a:cxn ang="0">
                  <a:pos x="138" y="159"/>
                </a:cxn>
                <a:cxn ang="0">
                  <a:pos x="148" y="170"/>
                </a:cxn>
                <a:cxn ang="0">
                  <a:pos x="198" y="269"/>
                </a:cxn>
                <a:cxn ang="0">
                  <a:pos x="114" y="224"/>
                </a:cxn>
                <a:cxn ang="0">
                  <a:pos x="59" y="200"/>
                </a:cxn>
                <a:cxn ang="0">
                  <a:pos x="17" y="191"/>
                </a:cxn>
                <a:cxn ang="0">
                  <a:pos x="0" y="205"/>
                </a:cxn>
                <a:cxn ang="0">
                  <a:pos x="17" y="254"/>
                </a:cxn>
                <a:cxn ang="0">
                  <a:pos x="50" y="326"/>
                </a:cxn>
                <a:cxn ang="0">
                  <a:pos x="73" y="392"/>
                </a:cxn>
                <a:cxn ang="0">
                  <a:pos x="73" y="421"/>
                </a:cxn>
                <a:cxn ang="0">
                  <a:pos x="100" y="417"/>
                </a:cxn>
                <a:cxn ang="0">
                  <a:pos x="125" y="403"/>
                </a:cxn>
                <a:cxn ang="0">
                  <a:pos x="124" y="389"/>
                </a:cxn>
                <a:cxn ang="0">
                  <a:pos x="100" y="366"/>
                </a:cxn>
                <a:cxn ang="0">
                  <a:pos x="72" y="309"/>
                </a:cxn>
                <a:cxn ang="0">
                  <a:pos x="52" y="261"/>
                </a:cxn>
                <a:cxn ang="0">
                  <a:pos x="174" y="317"/>
                </a:cxn>
                <a:cxn ang="0">
                  <a:pos x="241" y="344"/>
                </a:cxn>
                <a:cxn ang="0">
                  <a:pos x="276" y="326"/>
                </a:cxn>
                <a:cxn ang="0">
                  <a:pos x="283" y="315"/>
                </a:cxn>
                <a:cxn ang="0">
                  <a:pos x="270" y="305"/>
                </a:cxn>
                <a:cxn ang="0">
                  <a:pos x="244" y="297"/>
                </a:cxn>
                <a:cxn ang="0">
                  <a:pos x="182" y="179"/>
                </a:cxn>
                <a:cxn ang="0">
                  <a:pos x="168" y="132"/>
                </a:cxn>
                <a:cxn ang="0">
                  <a:pos x="183" y="120"/>
                </a:cxn>
                <a:cxn ang="0">
                  <a:pos x="241" y="128"/>
                </a:cxn>
                <a:cxn ang="0">
                  <a:pos x="290" y="144"/>
                </a:cxn>
                <a:cxn ang="0">
                  <a:pos x="273" y="183"/>
                </a:cxn>
                <a:cxn ang="0">
                  <a:pos x="271" y="218"/>
                </a:cxn>
                <a:cxn ang="0">
                  <a:pos x="287" y="255"/>
                </a:cxn>
                <a:cxn ang="0">
                  <a:pos x="307" y="273"/>
                </a:cxn>
                <a:cxn ang="0">
                  <a:pos x="324" y="273"/>
                </a:cxn>
                <a:cxn ang="0">
                  <a:pos x="357" y="274"/>
                </a:cxn>
                <a:cxn ang="0">
                  <a:pos x="416" y="248"/>
                </a:cxn>
                <a:cxn ang="0">
                  <a:pos x="313" y="182"/>
                </a:cxn>
                <a:cxn ang="0">
                  <a:pos x="320" y="161"/>
                </a:cxn>
                <a:cxn ang="0">
                  <a:pos x="338" y="142"/>
                </a:cxn>
                <a:cxn ang="0">
                  <a:pos x="360" y="128"/>
                </a:cxn>
                <a:cxn ang="0">
                  <a:pos x="380" y="152"/>
                </a:cxn>
                <a:cxn ang="0">
                  <a:pos x="413" y="209"/>
                </a:cxn>
                <a:cxn ang="0">
                  <a:pos x="392" y="230"/>
                </a:cxn>
                <a:cxn ang="0">
                  <a:pos x="361" y="239"/>
                </a:cxn>
                <a:cxn ang="0">
                  <a:pos x="335" y="225"/>
                </a:cxn>
                <a:cxn ang="0">
                  <a:pos x="313" y="182"/>
                </a:cxn>
              </a:cxnLst>
              <a:rect l="0" t="0" r="r" b="b"/>
              <a:pathLst>
                <a:path w="493" h="421">
                  <a:moveTo>
                    <a:pt x="443" y="228"/>
                  </a:moveTo>
                  <a:lnTo>
                    <a:pt x="443" y="228"/>
                  </a:lnTo>
                  <a:lnTo>
                    <a:pt x="454" y="220"/>
                  </a:lnTo>
                  <a:lnTo>
                    <a:pt x="466" y="211"/>
                  </a:lnTo>
                  <a:lnTo>
                    <a:pt x="479" y="202"/>
                  </a:lnTo>
                  <a:lnTo>
                    <a:pt x="490" y="195"/>
                  </a:lnTo>
                  <a:lnTo>
                    <a:pt x="490" y="195"/>
                  </a:lnTo>
                  <a:lnTo>
                    <a:pt x="491" y="190"/>
                  </a:lnTo>
                  <a:lnTo>
                    <a:pt x="493" y="184"/>
                  </a:lnTo>
                  <a:lnTo>
                    <a:pt x="493" y="182"/>
                  </a:lnTo>
                  <a:lnTo>
                    <a:pt x="491" y="179"/>
                  </a:lnTo>
                  <a:lnTo>
                    <a:pt x="489" y="177"/>
                  </a:lnTo>
                  <a:lnTo>
                    <a:pt x="486" y="175"/>
                  </a:lnTo>
                  <a:lnTo>
                    <a:pt x="480" y="174"/>
                  </a:lnTo>
                  <a:lnTo>
                    <a:pt x="464" y="173"/>
                  </a:lnTo>
                  <a:lnTo>
                    <a:pt x="457" y="170"/>
                  </a:lnTo>
                  <a:lnTo>
                    <a:pt x="454" y="169"/>
                  </a:lnTo>
                  <a:lnTo>
                    <a:pt x="452" y="167"/>
                  </a:lnTo>
                  <a:lnTo>
                    <a:pt x="452" y="167"/>
                  </a:lnTo>
                  <a:lnTo>
                    <a:pt x="439" y="149"/>
                  </a:lnTo>
                  <a:lnTo>
                    <a:pt x="425" y="131"/>
                  </a:lnTo>
                  <a:lnTo>
                    <a:pt x="398" y="95"/>
                  </a:lnTo>
                  <a:lnTo>
                    <a:pt x="385" y="77"/>
                  </a:lnTo>
                  <a:lnTo>
                    <a:pt x="374" y="58"/>
                  </a:lnTo>
                  <a:lnTo>
                    <a:pt x="365" y="37"/>
                  </a:lnTo>
                  <a:lnTo>
                    <a:pt x="357" y="17"/>
                  </a:lnTo>
                  <a:lnTo>
                    <a:pt x="357" y="17"/>
                  </a:lnTo>
                  <a:lnTo>
                    <a:pt x="357" y="10"/>
                  </a:lnTo>
                  <a:lnTo>
                    <a:pt x="356" y="5"/>
                  </a:lnTo>
                  <a:lnTo>
                    <a:pt x="354" y="3"/>
                  </a:lnTo>
                  <a:lnTo>
                    <a:pt x="353" y="2"/>
                  </a:lnTo>
                  <a:lnTo>
                    <a:pt x="351" y="0"/>
                  </a:lnTo>
                  <a:lnTo>
                    <a:pt x="348" y="0"/>
                  </a:lnTo>
                  <a:lnTo>
                    <a:pt x="348" y="0"/>
                  </a:lnTo>
                  <a:lnTo>
                    <a:pt x="342" y="3"/>
                  </a:lnTo>
                  <a:lnTo>
                    <a:pt x="339" y="4"/>
                  </a:lnTo>
                  <a:lnTo>
                    <a:pt x="339" y="7"/>
                  </a:lnTo>
                  <a:lnTo>
                    <a:pt x="339" y="7"/>
                  </a:lnTo>
                  <a:lnTo>
                    <a:pt x="334" y="12"/>
                  </a:lnTo>
                  <a:lnTo>
                    <a:pt x="329" y="16"/>
                  </a:lnTo>
                  <a:lnTo>
                    <a:pt x="317" y="22"/>
                  </a:lnTo>
                  <a:lnTo>
                    <a:pt x="312" y="26"/>
                  </a:lnTo>
                  <a:lnTo>
                    <a:pt x="307" y="30"/>
                  </a:lnTo>
                  <a:lnTo>
                    <a:pt x="303" y="35"/>
                  </a:lnTo>
                  <a:lnTo>
                    <a:pt x="301" y="41"/>
                  </a:lnTo>
                  <a:lnTo>
                    <a:pt x="301" y="41"/>
                  </a:lnTo>
                  <a:lnTo>
                    <a:pt x="322" y="72"/>
                  </a:lnTo>
                  <a:lnTo>
                    <a:pt x="334" y="86"/>
                  </a:lnTo>
                  <a:lnTo>
                    <a:pt x="347" y="100"/>
                  </a:lnTo>
                  <a:lnTo>
                    <a:pt x="347" y="100"/>
                  </a:lnTo>
                  <a:lnTo>
                    <a:pt x="339" y="104"/>
                  </a:lnTo>
                  <a:lnTo>
                    <a:pt x="333" y="108"/>
                  </a:lnTo>
                  <a:lnTo>
                    <a:pt x="326" y="112"/>
                  </a:lnTo>
                  <a:lnTo>
                    <a:pt x="320" y="114"/>
                  </a:lnTo>
                  <a:lnTo>
                    <a:pt x="320" y="114"/>
                  </a:lnTo>
                  <a:lnTo>
                    <a:pt x="285" y="94"/>
                  </a:lnTo>
                  <a:lnTo>
                    <a:pt x="252" y="74"/>
                  </a:lnTo>
                  <a:lnTo>
                    <a:pt x="252" y="74"/>
                  </a:lnTo>
                  <a:lnTo>
                    <a:pt x="242" y="76"/>
                  </a:lnTo>
                  <a:lnTo>
                    <a:pt x="232" y="78"/>
                  </a:lnTo>
                  <a:lnTo>
                    <a:pt x="214" y="85"/>
                  </a:lnTo>
                  <a:lnTo>
                    <a:pt x="196" y="92"/>
                  </a:lnTo>
                  <a:lnTo>
                    <a:pt x="179" y="103"/>
                  </a:lnTo>
                  <a:lnTo>
                    <a:pt x="146" y="124"/>
                  </a:lnTo>
                  <a:lnTo>
                    <a:pt x="129" y="135"/>
                  </a:lnTo>
                  <a:lnTo>
                    <a:pt x="113" y="144"/>
                  </a:lnTo>
                  <a:lnTo>
                    <a:pt x="111" y="152"/>
                  </a:lnTo>
                  <a:lnTo>
                    <a:pt x="111" y="152"/>
                  </a:lnTo>
                  <a:lnTo>
                    <a:pt x="115" y="155"/>
                  </a:lnTo>
                  <a:lnTo>
                    <a:pt x="120" y="156"/>
                  </a:lnTo>
                  <a:lnTo>
                    <a:pt x="132" y="158"/>
                  </a:lnTo>
                  <a:lnTo>
                    <a:pt x="138" y="159"/>
                  </a:lnTo>
                  <a:lnTo>
                    <a:pt x="143" y="160"/>
                  </a:lnTo>
                  <a:lnTo>
                    <a:pt x="147" y="164"/>
                  </a:lnTo>
                  <a:lnTo>
                    <a:pt x="148" y="170"/>
                  </a:lnTo>
                  <a:lnTo>
                    <a:pt x="148" y="170"/>
                  </a:lnTo>
                  <a:lnTo>
                    <a:pt x="175" y="220"/>
                  </a:lnTo>
                  <a:lnTo>
                    <a:pt x="188" y="245"/>
                  </a:lnTo>
                  <a:lnTo>
                    <a:pt x="198" y="269"/>
                  </a:lnTo>
                  <a:lnTo>
                    <a:pt x="198" y="269"/>
                  </a:lnTo>
                  <a:lnTo>
                    <a:pt x="154" y="250"/>
                  </a:lnTo>
                  <a:lnTo>
                    <a:pt x="133" y="238"/>
                  </a:lnTo>
                  <a:lnTo>
                    <a:pt x="123" y="232"/>
                  </a:lnTo>
                  <a:lnTo>
                    <a:pt x="114" y="224"/>
                  </a:lnTo>
                  <a:lnTo>
                    <a:pt x="114" y="224"/>
                  </a:lnTo>
                  <a:lnTo>
                    <a:pt x="100" y="220"/>
                  </a:lnTo>
                  <a:lnTo>
                    <a:pt x="86" y="214"/>
                  </a:lnTo>
                  <a:lnTo>
                    <a:pt x="59" y="200"/>
                  </a:lnTo>
                  <a:lnTo>
                    <a:pt x="46" y="195"/>
                  </a:lnTo>
                  <a:lnTo>
                    <a:pt x="32" y="191"/>
                  </a:lnTo>
                  <a:lnTo>
                    <a:pt x="24" y="190"/>
                  </a:lnTo>
                  <a:lnTo>
                    <a:pt x="17" y="191"/>
                  </a:lnTo>
                  <a:lnTo>
                    <a:pt x="9" y="191"/>
                  </a:lnTo>
                  <a:lnTo>
                    <a:pt x="1" y="193"/>
                  </a:lnTo>
                  <a:lnTo>
                    <a:pt x="1" y="193"/>
                  </a:lnTo>
                  <a:lnTo>
                    <a:pt x="0" y="205"/>
                  </a:lnTo>
                  <a:lnTo>
                    <a:pt x="0" y="215"/>
                  </a:lnTo>
                  <a:lnTo>
                    <a:pt x="3" y="225"/>
                  </a:lnTo>
                  <a:lnTo>
                    <a:pt x="6" y="236"/>
                  </a:lnTo>
                  <a:lnTo>
                    <a:pt x="17" y="254"/>
                  </a:lnTo>
                  <a:lnTo>
                    <a:pt x="27" y="271"/>
                  </a:lnTo>
                  <a:lnTo>
                    <a:pt x="27" y="271"/>
                  </a:lnTo>
                  <a:lnTo>
                    <a:pt x="40" y="300"/>
                  </a:lnTo>
                  <a:lnTo>
                    <a:pt x="50" y="326"/>
                  </a:lnTo>
                  <a:lnTo>
                    <a:pt x="61" y="355"/>
                  </a:lnTo>
                  <a:lnTo>
                    <a:pt x="73" y="381"/>
                  </a:lnTo>
                  <a:lnTo>
                    <a:pt x="73" y="381"/>
                  </a:lnTo>
                  <a:lnTo>
                    <a:pt x="73" y="392"/>
                  </a:lnTo>
                  <a:lnTo>
                    <a:pt x="72" y="402"/>
                  </a:lnTo>
                  <a:lnTo>
                    <a:pt x="72" y="411"/>
                  </a:lnTo>
                  <a:lnTo>
                    <a:pt x="73" y="421"/>
                  </a:lnTo>
                  <a:lnTo>
                    <a:pt x="73" y="421"/>
                  </a:lnTo>
                  <a:lnTo>
                    <a:pt x="81" y="421"/>
                  </a:lnTo>
                  <a:lnTo>
                    <a:pt x="87" y="421"/>
                  </a:lnTo>
                  <a:lnTo>
                    <a:pt x="93" y="420"/>
                  </a:lnTo>
                  <a:lnTo>
                    <a:pt x="100" y="417"/>
                  </a:lnTo>
                  <a:lnTo>
                    <a:pt x="111" y="411"/>
                  </a:lnTo>
                  <a:lnTo>
                    <a:pt x="124" y="404"/>
                  </a:lnTo>
                  <a:lnTo>
                    <a:pt x="124" y="404"/>
                  </a:lnTo>
                  <a:lnTo>
                    <a:pt x="125" y="403"/>
                  </a:lnTo>
                  <a:lnTo>
                    <a:pt x="127" y="402"/>
                  </a:lnTo>
                  <a:lnTo>
                    <a:pt x="127" y="398"/>
                  </a:lnTo>
                  <a:lnTo>
                    <a:pt x="124" y="394"/>
                  </a:lnTo>
                  <a:lnTo>
                    <a:pt x="124" y="389"/>
                  </a:lnTo>
                  <a:lnTo>
                    <a:pt x="124" y="389"/>
                  </a:lnTo>
                  <a:lnTo>
                    <a:pt x="115" y="383"/>
                  </a:lnTo>
                  <a:lnTo>
                    <a:pt x="107" y="375"/>
                  </a:lnTo>
                  <a:lnTo>
                    <a:pt x="100" y="366"/>
                  </a:lnTo>
                  <a:lnTo>
                    <a:pt x="93" y="356"/>
                  </a:lnTo>
                  <a:lnTo>
                    <a:pt x="93" y="356"/>
                  </a:lnTo>
                  <a:lnTo>
                    <a:pt x="83" y="332"/>
                  </a:lnTo>
                  <a:lnTo>
                    <a:pt x="72" y="309"/>
                  </a:lnTo>
                  <a:lnTo>
                    <a:pt x="61" y="285"/>
                  </a:lnTo>
                  <a:lnTo>
                    <a:pt x="56" y="274"/>
                  </a:lnTo>
                  <a:lnTo>
                    <a:pt x="52" y="261"/>
                  </a:lnTo>
                  <a:lnTo>
                    <a:pt x="52" y="261"/>
                  </a:lnTo>
                  <a:lnTo>
                    <a:pt x="88" y="277"/>
                  </a:lnTo>
                  <a:lnTo>
                    <a:pt x="124" y="292"/>
                  </a:lnTo>
                  <a:lnTo>
                    <a:pt x="124" y="292"/>
                  </a:lnTo>
                  <a:lnTo>
                    <a:pt x="174" y="317"/>
                  </a:lnTo>
                  <a:lnTo>
                    <a:pt x="224" y="344"/>
                  </a:lnTo>
                  <a:lnTo>
                    <a:pt x="224" y="344"/>
                  </a:lnTo>
                  <a:lnTo>
                    <a:pt x="233" y="346"/>
                  </a:lnTo>
                  <a:lnTo>
                    <a:pt x="241" y="344"/>
                  </a:lnTo>
                  <a:lnTo>
                    <a:pt x="248" y="342"/>
                  </a:lnTo>
                  <a:lnTo>
                    <a:pt x="256" y="338"/>
                  </a:lnTo>
                  <a:lnTo>
                    <a:pt x="269" y="329"/>
                  </a:lnTo>
                  <a:lnTo>
                    <a:pt x="276" y="326"/>
                  </a:lnTo>
                  <a:lnTo>
                    <a:pt x="283" y="324"/>
                  </a:lnTo>
                  <a:lnTo>
                    <a:pt x="283" y="324"/>
                  </a:lnTo>
                  <a:lnTo>
                    <a:pt x="284" y="319"/>
                  </a:lnTo>
                  <a:lnTo>
                    <a:pt x="283" y="315"/>
                  </a:lnTo>
                  <a:lnTo>
                    <a:pt x="281" y="312"/>
                  </a:lnTo>
                  <a:lnTo>
                    <a:pt x="280" y="310"/>
                  </a:lnTo>
                  <a:lnTo>
                    <a:pt x="275" y="307"/>
                  </a:lnTo>
                  <a:lnTo>
                    <a:pt x="270" y="305"/>
                  </a:lnTo>
                  <a:lnTo>
                    <a:pt x="256" y="303"/>
                  </a:lnTo>
                  <a:lnTo>
                    <a:pt x="249" y="301"/>
                  </a:lnTo>
                  <a:lnTo>
                    <a:pt x="244" y="297"/>
                  </a:lnTo>
                  <a:lnTo>
                    <a:pt x="244" y="297"/>
                  </a:lnTo>
                  <a:lnTo>
                    <a:pt x="221" y="259"/>
                  </a:lnTo>
                  <a:lnTo>
                    <a:pt x="201" y="220"/>
                  </a:lnTo>
                  <a:lnTo>
                    <a:pt x="191" y="200"/>
                  </a:lnTo>
                  <a:lnTo>
                    <a:pt x="182" y="179"/>
                  </a:lnTo>
                  <a:lnTo>
                    <a:pt x="174" y="158"/>
                  </a:lnTo>
                  <a:lnTo>
                    <a:pt x="168" y="136"/>
                  </a:lnTo>
                  <a:lnTo>
                    <a:pt x="168" y="136"/>
                  </a:lnTo>
                  <a:lnTo>
                    <a:pt x="168" y="132"/>
                  </a:lnTo>
                  <a:lnTo>
                    <a:pt x="170" y="128"/>
                  </a:lnTo>
                  <a:lnTo>
                    <a:pt x="173" y="126"/>
                  </a:lnTo>
                  <a:lnTo>
                    <a:pt x="175" y="123"/>
                  </a:lnTo>
                  <a:lnTo>
                    <a:pt x="183" y="120"/>
                  </a:lnTo>
                  <a:lnTo>
                    <a:pt x="189" y="117"/>
                  </a:lnTo>
                  <a:lnTo>
                    <a:pt x="189" y="117"/>
                  </a:lnTo>
                  <a:lnTo>
                    <a:pt x="215" y="123"/>
                  </a:lnTo>
                  <a:lnTo>
                    <a:pt x="241" y="128"/>
                  </a:lnTo>
                  <a:lnTo>
                    <a:pt x="267" y="135"/>
                  </a:lnTo>
                  <a:lnTo>
                    <a:pt x="279" y="138"/>
                  </a:lnTo>
                  <a:lnTo>
                    <a:pt x="290" y="144"/>
                  </a:lnTo>
                  <a:lnTo>
                    <a:pt x="290" y="144"/>
                  </a:lnTo>
                  <a:lnTo>
                    <a:pt x="284" y="152"/>
                  </a:lnTo>
                  <a:lnTo>
                    <a:pt x="279" y="163"/>
                  </a:lnTo>
                  <a:lnTo>
                    <a:pt x="276" y="173"/>
                  </a:lnTo>
                  <a:lnTo>
                    <a:pt x="273" y="183"/>
                  </a:lnTo>
                  <a:lnTo>
                    <a:pt x="273" y="183"/>
                  </a:lnTo>
                  <a:lnTo>
                    <a:pt x="271" y="195"/>
                  </a:lnTo>
                  <a:lnTo>
                    <a:pt x="270" y="206"/>
                  </a:lnTo>
                  <a:lnTo>
                    <a:pt x="271" y="218"/>
                  </a:lnTo>
                  <a:lnTo>
                    <a:pt x="273" y="228"/>
                  </a:lnTo>
                  <a:lnTo>
                    <a:pt x="276" y="238"/>
                  </a:lnTo>
                  <a:lnTo>
                    <a:pt x="280" y="247"/>
                  </a:lnTo>
                  <a:lnTo>
                    <a:pt x="287" y="255"/>
                  </a:lnTo>
                  <a:lnTo>
                    <a:pt x="294" y="262"/>
                  </a:lnTo>
                  <a:lnTo>
                    <a:pt x="294" y="262"/>
                  </a:lnTo>
                  <a:lnTo>
                    <a:pt x="301" y="268"/>
                  </a:lnTo>
                  <a:lnTo>
                    <a:pt x="307" y="273"/>
                  </a:lnTo>
                  <a:lnTo>
                    <a:pt x="311" y="274"/>
                  </a:lnTo>
                  <a:lnTo>
                    <a:pt x="315" y="275"/>
                  </a:lnTo>
                  <a:lnTo>
                    <a:pt x="320" y="274"/>
                  </a:lnTo>
                  <a:lnTo>
                    <a:pt x="324" y="273"/>
                  </a:lnTo>
                  <a:lnTo>
                    <a:pt x="324" y="274"/>
                  </a:lnTo>
                  <a:lnTo>
                    <a:pt x="324" y="274"/>
                  </a:lnTo>
                  <a:lnTo>
                    <a:pt x="340" y="275"/>
                  </a:lnTo>
                  <a:lnTo>
                    <a:pt x="357" y="274"/>
                  </a:lnTo>
                  <a:lnTo>
                    <a:pt x="372" y="270"/>
                  </a:lnTo>
                  <a:lnTo>
                    <a:pt x="388" y="264"/>
                  </a:lnTo>
                  <a:lnTo>
                    <a:pt x="402" y="256"/>
                  </a:lnTo>
                  <a:lnTo>
                    <a:pt x="416" y="248"/>
                  </a:lnTo>
                  <a:lnTo>
                    <a:pt x="430" y="238"/>
                  </a:lnTo>
                  <a:lnTo>
                    <a:pt x="443" y="228"/>
                  </a:lnTo>
                  <a:lnTo>
                    <a:pt x="443" y="228"/>
                  </a:lnTo>
                  <a:close/>
                  <a:moveTo>
                    <a:pt x="313" y="182"/>
                  </a:moveTo>
                  <a:lnTo>
                    <a:pt x="313" y="182"/>
                  </a:lnTo>
                  <a:lnTo>
                    <a:pt x="315" y="177"/>
                  </a:lnTo>
                  <a:lnTo>
                    <a:pt x="316" y="172"/>
                  </a:lnTo>
                  <a:lnTo>
                    <a:pt x="320" y="161"/>
                  </a:lnTo>
                  <a:lnTo>
                    <a:pt x="326" y="152"/>
                  </a:lnTo>
                  <a:lnTo>
                    <a:pt x="333" y="144"/>
                  </a:lnTo>
                  <a:lnTo>
                    <a:pt x="333" y="144"/>
                  </a:lnTo>
                  <a:lnTo>
                    <a:pt x="338" y="142"/>
                  </a:lnTo>
                  <a:lnTo>
                    <a:pt x="342" y="138"/>
                  </a:lnTo>
                  <a:lnTo>
                    <a:pt x="351" y="132"/>
                  </a:lnTo>
                  <a:lnTo>
                    <a:pt x="356" y="129"/>
                  </a:lnTo>
                  <a:lnTo>
                    <a:pt x="360" y="128"/>
                  </a:lnTo>
                  <a:lnTo>
                    <a:pt x="363" y="129"/>
                  </a:lnTo>
                  <a:lnTo>
                    <a:pt x="367" y="133"/>
                  </a:lnTo>
                  <a:lnTo>
                    <a:pt x="367" y="133"/>
                  </a:lnTo>
                  <a:lnTo>
                    <a:pt x="380" y="152"/>
                  </a:lnTo>
                  <a:lnTo>
                    <a:pt x="392" y="172"/>
                  </a:lnTo>
                  <a:lnTo>
                    <a:pt x="402" y="191"/>
                  </a:lnTo>
                  <a:lnTo>
                    <a:pt x="413" y="209"/>
                  </a:lnTo>
                  <a:lnTo>
                    <a:pt x="413" y="209"/>
                  </a:lnTo>
                  <a:lnTo>
                    <a:pt x="409" y="215"/>
                  </a:lnTo>
                  <a:lnTo>
                    <a:pt x="404" y="222"/>
                  </a:lnTo>
                  <a:lnTo>
                    <a:pt x="398" y="227"/>
                  </a:lnTo>
                  <a:lnTo>
                    <a:pt x="392" y="230"/>
                  </a:lnTo>
                  <a:lnTo>
                    <a:pt x="385" y="234"/>
                  </a:lnTo>
                  <a:lnTo>
                    <a:pt x="377" y="237"/>
                  </a:lnTo>
                  <a:lnTo>
                    <a:pt x="370" y="238"/>
                  </a:lnTo>
                  <a:lnTo>
                    <a:pt x="361" y="239"/>
                  </a:lnTo>
                  <a:lnTo>
                    <a:pt x="361" y="239"/>
                  </a:lnTo>
                  <a:lnTo>
                    <a:pt x="352" y="236"/>
                  </a:lnTo>
                  <a:lnTo>
                    <a:pt x="343" y="232"/>
                  </a:lnTo>
                  <a:lnTo>
                    <a:pt x="335" y="225"/>
                  </a:lnTo>
                  <a:lnTo>
                    <a:pt x="330" y="218"/>
                  </a:lnTo>
                  <a:lnTo>
                    <a:pt x="325" y="210"/>
                  </a:lnTo>
                  <a:lnTo>
                    <a:pt x="320" y="201"/>
                  </a:lnTo>
                  <a:lnTo>
                    <a:pt x="313" y="182"/>
                  </a:lnTo>
                  <a:lnTo>
                    <a:pt x="313" y="182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8" name="Freeform 138"/>
            <p:cNvSpPr>
              <a:spLocks/>
            </p:cNvSpPr>
            <p:nvPr userDrawn="1"/>
          </p:nvSpPr>
          <p:spPr bwMode="auto">
            <a:xfrm>
              <a:off x="2371" y="3687"/>
              <a:ext cx="61" cy="6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0" y="0"/>
                </a:cxn>
                <a:cxn ang="0">
                  <a:pos x="14" y="4"/>
                </a:cxn>
                <a:cxn ang="0">
                  <a:pos x="10" y="7"/>
                </a:cxn>
                <a:cxn ang="0">
                  <a:pos x="6" y="13"/>
                </a:cxn>
                <a:cxn ang="0">
                  <a:pos x="3" y="18"/>
                </a:cxn>
                <a:cxn ang="0">
                  <a:pos x="1" y="29"/>
                </a:cxn>
                <a:cxn ang="0">
                  <a:pos x="0" y="42"/>
                </a:cxn>
                <a:cxn ang="0">
                  <a:pos x="0" y="42"/>
                </a:cxn>
                <a:cxn ang="0">
                  <a:pos x="1" y="46"/>
                </a:cxn>
                <a:cxn ang="0">
                  <a:pos x="2" y="50"/>
                </a:cxn>
                <a:cxn ang="0">
                  <a:pos x="9" y="54"/>
                </a:cxn>
                <a:cxn ang="0">
                  <a:pos x="15" y="57"/>
                </a:cxn>
                <a:cxn ang="0">
                  <a:pos x="21" y="60"/>
                </a:cxn>
                <a:cxn ang="0">
                  <a:pos x="21" y="60"/>
                </a:cxn>
                <a:cxn ang="0">
                  <a:pos x="30" y="59"/>
                </a:cxn>
                <a:cxn ang="0">
                  <a:pos x="41" y="56"/>
                </a:cxn>
                <a:cxn ang="0">
                  <a:pos x="48" y="52"/>
                </a:cxn>
                <a:cxn ang="0">
                  <a:pos x="55" y="45"/>
                </a:cxn>
                <a:cxn ang="0">
                  <a:pos x="55" y="45"/>
                </a:cxn>
                <a:cxn ang="0">
                  <a:pos x="60" y="32"/>
                </a:cxn>
                <a:cxn ang="0">
                  <a:pos x="61" y="25"/>
                </a:cxn>
                <a:cxn ang="0">
                  <a:pos x="60" y="22"/>
                </a:cxn>
                <a:cxn ang="0">
                  <a:pos x="57" y="19"/>
                </a:cxn>
                <a:cxn ang="0">
                  <a:pos x="57" y="19"/>
                </a:cxn>
                <a:cxn ang="0">
                  <a:pos x="51" y="11"/>
                </a:cxn>
                <a:cxn ang="0">
                  <a:pos x="42" y="5"/>
                </a:cxn>
                <a:cxn ang="0">
                  <a:pos x="37" y="2"/>
                </a:cxn>
                <a:cxn ang="0">
                  <a:pos x="32" y="1"/>
                </a:cxn>
                <a:cxn ang="0">
                  <a:pos x="25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61" h="60">
                  <a:moveTo>
                    <a:pt x="20" y="0"/>
                  </a:moveTo>
                  <a:lnTo>
                    <a:pt x="20" y="0"/>
                  </a:lnTo>
                  <a:lnTo>
                    <a:pt x="14" y="4"/>
                  </a:lnTo>
                  <a:lnTo>
                    <a:pt x="10" y="7"/>
                  </a:lnTo>
                  <a:lnTo>
                    <a:pt x="6" y="13"/>
                  </a:lnTo>
                  <a:lnTo>
                    <a:pt x="3" y="18"/>
                  </a:lnTo>
                  <a:lnTo>
                    <a:pt x="1" y="29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2" y="50"/>
                  </a:lnTo>
                  <a:lnTo>
                    <a:pt x="9" y="54"/>
                  </a:lnTo>
                  <a:lnTo>
                    <a:pt x="15" y="57"/>
                  </a:lnTo>
                  <a:lnTo>
                    <a:pt x="21" y="60"/>
                  </a:lnTo>
                  <a:lnTo>
                    <a:pt x="21" y="60"/>
                  </a:lnTo>
                  <a:lnTo>
                    <a:pt x="30" y="59"/>
                  </a:lnTo>
                  <a:lnTo>
                    <a:pt x="41" y="56"/>
                  </a:lnTo>
                  <a:lnTo>
                    <a:pt x="48" y="52"/>
                  </a:lnTo>
                  <a:lnTo>
                    <a:pt x="55" y="45"/>
                  </a:lnTo>
                  <a:lnTo>
                    <a:pt x="55" y="45"/>
                  </a:lnTo>
                  <a:lnTo>
                    <a:pt x="60" y="32"/>
                  </a:lnTo>
                  <a:lnTo>
                    <a:pt x="61" y="25"/>
                  </a:lnTo>
                  <a:lnTo>
                    <a:pt x="60" y="22"/>
                  </a:lnTo>
                  <a:lnTo>
                    <a:pt x="57" y="19"/>
                  </a:lnTo>
                  <a:lnTo>
                    <a:pt x="57" y="19"/>
                  </a:lnTo>
                  <a:lnTo>
                    <a:pt x="51" y="11"/>
                  </a:lnTo>
                  <a:lnTo>
                    <a:pt x="42" y="5"/>
                  </a:lnTo>
                  <a:lnTo>
                    <a:pt x="37" y="2"/>
                  </a:lnTo>
                  <a:lnTo>
                    <a:pt x="32" y="1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9" name="Freeform 139"/>
            <p:cNvSpPr>
              <a:spLocks/>
            </p:cNvSpPr>
            <p:nvPr userDrawn="1"/>
          </p:nvSpPr>
          <p:spPr bwMode="auto">
            <a:xfrm>
              <a:off x="4598" y="3711"/>
              <a:ext cx="206" cy="264"/>
            </a:xfrm>
            <a:custGeom>
              <a:avLst/>
              <a:gdLst/>
              <a:ahLst/>
              <a:cxnLst>
                <a:cxn ang="0">
                  <a:pos x="195" y="0"/>
                </a:cxn>
                <a:cxn ang="0">
                  <a:pos x="195" y="0"/>
                </a:cxn>
                <a:cxn ang="0">
                  <a:pos x="160" y="28"/>
                </a:cxn>
                <a:cxn ang="0">
                  <a:pos x="127" y="56"/>
                </a:cxn>
                <a:cxn ang="0">
                  <a:pos x="60" y="113"/>
                </a:cxn>
                <a:cxn ang="0">
                  <a:pos x="60" y="113"/>
                </a:cxn>
                <a:cxn ang="0">
                  <a:pos x="49" y="125"/>
                </a:cxn>
                <a:cxn ang="0">
                  <a:pos x="40" y="138"/>
                </a:cxn>
                <a:cxn ang="0">
                  <a:pos x="32" y="154"/>
                </a:cxn>
                <a:cxn ang="0">
                  <a:pos x="26" y="169"/>
                </a:cxn>
                <a:cxn ang="0">
                  <a:pos x="14" y="201"/>
                </a:cxn>
                <a:cxn ang="0">
                  <a:pos x="9" y="218"/>
                </a:cxn>
                <a:cxn ang="0">
                  <a:pos x="3" y="233"/>
                </a:cxn>
                <a:cxn ang="0">
                  <a:pos x="3" y="233"/>
                </a:cxn>
                <a:cxn ang="0">
                  <a:pos x="0" y="241"/>
                </a:cxn>
                <a:cxn ang="0">
                  <a:pos x="0" y="251"/>
                </a:cxn>
                <a:cxn ang="0">
                  <a:pos x="0" y="255"/>
                </a:cxn>
                <a:cxn ang="0">
                  <a:pos x="3" y="258"/>
                </a:cxn>
                <a:cxn ang="0">
                  <a:pos x="5" y="261"/>
                </a:cxn>
                <a:cxn ang="0">
                  <a:pos x="8" y="264"/>
                </a:cxn>
                <a:cxn ang="0">
                  <a:pos x="8" y="264"/>
                </a:cxn>
                <a:cxn ang="0">
                  <a:pos x="55" y="235"/>
                </a:cxn>
                <a:cxn ang="0">
                  <a:pos x="79" y="220"/>
                </a:cxn>
                <a:cxn ang="0">
                  <a:pos x="102" y="203"/>
                </a:cxn>
                <a:cxn ang="0">
                  <a:pos x="124" y="187"/>
                </a:cxn>
                <a:cxn ang="0">
                  <a:pos x="146" y="168"/>
                </a:cxn>
                <a:cxn ang="0">
                  <a:pos x="164" y="147"/>
                </a:cxn>
                <a:cxn ang="0">
                  <a:pos x="173" y="137"/>
                </a:cxn>
                <a:cxn ang="0">
                  <a:pos x="180" y="125"/>
                </a:cxn>
                <a:cxn ang="0">
                  <a:pos x="180" y="125"/>
                </a:cxn>
                <a:cxn ang="0">
                  <a:pos x="186" y="99"/>
                </a:cxn>
                <a:cxn ang="0">
                  <a:pos x="191" y="73"/>
                </a:cxn>
                <a:cxn ang="0">
                  <a:pos x="196" y="47"/>
                </a:cxn>
                <a:cxn ang="0">
                  <a:pos x="200" y="35"/>
                </a:cxn>
                <a:cxn ang="0">
                  <a:pos x="205" y="23"/>
                </a:cxn>
                <a:cxn ang="0">
                  <a:pos x="205" y="23"/>
                </a:cxn>
                <a:cxn ang="0">
                  <a:pos x="206" y="17"/>
                </a:cxn>
                <a:cxn ang="0">
                  <a:pos x="206" y="8"/>
                </a:cxn>
                <a:cxn ang="0">
                  <a:pos x="205" y="5"/>
                </a:cxn>
                <a:cxn ang="0">
                  <a:pos x="202" y="3"/>
                </a:cxn>
                <a:cxn ang="0">
                  <a:pos x="200" y="0"/>
                </a:cxn>
                <a:cxn ang="0">
                  <a:pos x="195" y="0"/>
                </a:cxn>
                <a:cxn ang="0">
                  <a:pos x="195" y="0"/>
                </a:cxn>
              </a:cxnLst>
              <a:rect l="0" t="0" r="r" b="b"/>
              <a:pathLst>
                <a:path w="206" h="264">
                  <a:moveTo>
                    <a:pt x="195" y="0"/>
                  </a:moveTo>
                  <a:lnTo>
                    <a:pt x="195" y="0"/>
                  </a:lnTo>
                  <a:lnTo>
                    <a:pt x="160" y="28"/>
                  </a:lnTo>
                  <a:lnTo>
                    <a:pt x="127" y="56"/>
                  </a:lnTo>
                  <a:lnTo>
                    <a:pt x="60" y="113"/>
                  </a:lnTo>
                  <a:lnTo>
                    <a:pt x="60" y="113"/>
                  </a:lnTo>
                  <a:lnTo>
                    <a:pt x="49" y="125"/>
                  </a:lnTo>
                  <a:lnTo>
                    <a:pt x="40" y="138"/>
                  </a:lnTo>
                  <a:lnTo>
                    <a:pt x="32" y="154"/>
                  </a:lnTo>
                  <a:lnTo>
                    <a:pt x="26" y="169"/>
                  </a:lnTo>
                  <a:lnTo>
                    <a:pt x="14" y="201"/>
                  </a:lnTo>
                  <a:lnTo>
                    <a:pt x="9" y="218"/>
                  </a:lnTo>
                  <a:lnTo>
                    <a:pt x="3" y="233"/>
                  </a:lnTo>
                  <a:lnTo>
                    <a:pt x="3" y="233"/>
                  </a:lnTo>
                  <a:lnTo>
                    <a:pt x="0" y="241"/>
                  </a:lnTo>
                  <a:lnTo>
                    <a:pt x="0" y="251"/>
                  </a:lnTo>
                  <a:lnTo>
                    <a:pt x="0" y="255"/>
                  </a:lnTo>
                  <a:lnTo>
                    <a:pt x="3" y="258"/>
                  </a:lnTo>
                  <a:lnTo>
                    <a:pt x="5" y="261"/>
                  </a:lnTo>
                  <a:lnTo>
                    <a:pt x="8" y="264"/>
                  </a:lnTo>
                  <a:lnTo>
                    <a:pt x="8" y="264"/>
                  </a:lnTo>
                  <a:lnTo>
                    <a:pt x="55" y="235"/>
                  </a:lnTo>
                  <a:lnTo>
                    <a:pt x="79" y="220"/>
                  </a:lnTo>
                  <a:lnTo>
                    <a:pt x="102" y="203"/>
                  </a:lnTo>
                  <a:lnTo>
                    <a:pt x="124" y="187"/>
                  </a:lnTo>
                  <a:lnTo>
                    <a:pt x="146" y="168"/>
                  </a:lnTo>
                  <a:lnTo>
                    <a:pt x="164" y="147"/>
                  </a:lnTo>
                  <a:lnTo>
                    <a:pt x="173" y="137"/>
                  </a:lnTo>
                  <a:lnTo>
                    <a:pt x="180" y="125"/>
                  </a:lnTo>
                  <a:lnTo>
                    <a:pt x="180" y="125"/>
                  </a:lnTo>
                  <a:lnTo>
                    <a:pt x="186" y="99"/>
                  </a:lnTo>
                  <a:lnTo>
                    <a:pt x="191" y="73"/>
                  </a:lnTo>
                  <a:lnTo>
                    <a:pt x="196" y="47"/>
                  </a:lnTo>
                  <a:lnTo>
                    <a:pt x="200" y="35"/>
                  </a:lnTo>
                  <a:lnTo>
                    <a:pt x="205" y="23"/>
                  </a:lnTo>
                  <a:lnTo>
                    <a:pt x="205" y="23"/>
                  </a:lnTo>
                  <a:lnTo>
                    <a:pt x="206" y="17"/>
                  </a:lnTo>
                  <a:lnTo>
                    <a:pt x="206" y="8"/>
                  </a:lnTo>
                  <a:lnTo>
                    <a:pt x="205" y="5"/>
                  </a:lnTo>
                  <a:lnTo>
                    <a:pt x="202" y="3"/>
                  </a:lnTo>
                  <a:lnTo>
                    <a:pt x="200" y="0"/>
                  </a:lnTo>
                  <a:lnTo>
                    <a:pt x="195" y="0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20" name="Freeform 140"/>
            <p:cNvSpPr>
              <a:spLocks/>
            </p:cNvSpPr>
            <p:nvPr userDrawn="1"/>
          </p:nvSpPr>
          <p:spPr bwMode="auto">
            <a:xfrm>
              <a:off x="2588" y="3716"/>
              <a:ext cx="191" cy="277"/>
            </a:xfrm>
            <a:custGeom>
              <a:avLst/>
              <a:gdLst/>
              <a:ahLst/>
              <a:cxnLst>
                <a:cxn ang="0">
                  <a:pos x="41" y="228"/>
                </a:cxn>
                <a:cxn ang="0">
                  <a:pos x="36" y="233"/>
                </a:cxn>
                <a:cxn ang="0">
                  <a:pos x="24" y="239"/>
                </a:cxn>
                <a:cxn ang="0">
                  <a:pos x="22" y="245"/>
                </a:cxn>
                <a:cxn ang="0">
                  <a:pos x="26" y="251"/>
                </a:cxn>
                <a:cxn ang="0">
                  <a:pos x="36" y="260"/>
                </a:cxn>
                <a:cxn ang="0">
                  <a:pos x="55" y="269"/>
                </a:cxn>
                <a:cxn ang="0">
                  <a:pos x="67" y="275"/>
                </a:cxn>
                <a:cxn ang="0">
                  <a:pos x="81" y="277"/>
                </a:cxn>
                <a:cxn ang="0">
                  <a:pos x="90" y="271"/>
                </a:cxn>
                <a:cxn ang="0">
                  <a:pos x="91" y="269"/>
                </a:cxn>
                <a:cxn ang="0">
                  <a:pos x="93" y="246"/>
                </a:cxn>
                <a:cxn ang="0">
                  <a:pos x="106" y="202"/>
                </a:cxn>
                <a:cxn ang="0">
                  <a:pos x="127" y="163"/>
                </a:cxn>
                <a:cxn ang="0">
                  <a:pos x="148" y="124"/>
                </a:cxn>
                <a:cxn ang="0">
                  <a:pos x="159" y="104"/>
                </a:cxn>
                <a:cxn ang="0">
                  <a:pos x="163" y="96"/>
                </a:cxn>
                <a:cxn ang="0">
                  <a:pos x="172" y="92"/>
                </a:cxn>
                <a:cxn ang="0">
                  <a:pos x="186" y="88"/>
                </a:cxn>
                <a:cxn ang="0">
                  <a:pos x="188" y="86"/>
                </a:cxn>
                <a:cxn ang="0">
                  <a:pos x="191" y="77"/>
                </a:cxn>
                <a:cxn ang="0">
                  <a:pos x="188" y="68"/>
                </a:cxn>
                <a:cxn ang="0">
                  <a:pos x="186" y="64"/>
                </a:cxn>
                <a:cxn ang="0">
                  <a:pos x="177" y="60"/>
                </a:cxn>
                <a:cxn ang="0">
                  <a:pos x="161" y="56"/>
                </a:cxn>
                <a:cxn ang="0">
                  <a:pos x="152" y="51"/>
                </a:cxn>
                <a:cxn ang="0">
                  <a:pos x="115" y="31"/>
                </a:cxn>
                <a:cxn ang="0">
                  <a:pos x="102" y="26"/>
                </a:cxn>
                <a:cxn ang="0">
                  <a:pos x="79" y="12"/>
                </a:cxn>
                <a:cxn ang="0">
                  <a:pos x="67" y="5"/>
                </a:cxn>
                <a:cxn ang="0">
                  <a:pos x="61" y="3"/>
                </a:cxn>
                <a:cxn ang="0">
                  <a:pos x="51" y="0"/>
                </a:cxn>
                <a:cxn ang="0">
                  <a:pos x="42" y="1"/>
                </a:cxn>
                <a:cxn ang="0">
                  <a:pos x="32" y="9"/>
                </a:cxn>
                <a:cxn ang="0">
                  <a:pos x="12" y="31"/>
                </a:cxn>
                <a:cxn ang="0">
                  <a:pos x="4" y="36"/>
                </a:cxn>
                <a:cxn ang="0">
                  <a:pos x="0" y="41"/>
                </a:cxn>
                <a:cxn ang="0">
                  <a:pos x="1" y="48"/>
                </a:cxn>
                <a:cxn ang="0">
                  <a:pos x="9" y="55"/>
                </a:cxn>
                <a:cxn ang="0">
                  <a:pos x="33" y="51"/>
                </a:cxn>
                <a:cxn ang="0">
                  <a:pos x="59" y="50"/>
                </a:cxn>
                <a:cxn ang="0">
                  <a:pos x="85" y="53"/>
                </a:cxn>
                <a:cxn ang="0">
                  <a:pos x="106" y="60"/>
                </a:cxn>
                <a:cxn ang="0">
                  <a:pos x="110" y="65"/>
                </a:cxn>
                <a:cxn ang="0">
                  <a:pos x="114" y="74"/>
                </a:cxn>
                <a:cxn ang="0">
                  <a:pos x="111" y="90"/>
                </a:cxn>
                <a:cxn ang="0">
                  <a:pos x="109" y="100"/>
                </a:cxn>
                <a:cxn ang="0">
                  <a:pos x="76" y="165"/>
                </a:cxn>
                <a:cxn ang="0">
                  <a:pos x="41" y="228"/>
                </a:cxn>
              </a:cxnLst>
              <a:rect l="0" t="0" r="r" b="b"/>
              <a:pathLst>
                <a:path w="191" h="277">
                  <a:moveTo>
                    <a:pt x="41" y="228"/>
                  </a:moveTo>
                  <a:lnTo>
                    <a:pt x="41" y="228"/>
                  </a:lnTo>
                  <a:lnTo>
                    <a:pt x="38" y="230"/>
                  </a:lnTo>
                  <a:lnTo>
                    <a:pt x="36" y="233"/>
                  </a:lnTo>
                  <a:lnTo>
                    <a:pt x="29" y="236"/>
                  </a:lnTo>
                  <a:lnTo>
                    <a:pt x="24" y="239"/>
                  </a:lnTo>
                  <a:lnTo>
                    <a:pt x="23" y="242"/>
                  </a:lnTo>
                  <a:lnTo>
                    <a:pt x="22" y="245"/>
                  </a:lnTo>
                  <a:lnTo>
                    <a:pt x="22" y="245"/>
                  </a:lnTo>
                  <a:lnTo>
                    <a:pt x="26" y="251"/>
                  </a:lnTo>
                  <a:lnTo>
                    <a:pt x="31" y="255"/>
                  </a:lnTo>
                  <a:lnTo>
                    <a:pt x="36" y="260"/>
                  </a:lnTo>
                  <a:lnTo>
                    <a:pt x="42" y="262"/>
                  </a:lnTo>
                  <a:lnTo>
                    <a:pt x="55" y="269"/>
                  </a:lnTo>
                  <a:lnTo>
                    <a:pt x="67" y="275"/>
                  </a:lnTo>
                  <a:lnTo>
                    <a:pt x="67" y="275"/>
                  </a:lnTo>
                  <a:lnTo>
                    <a:pt x="74" y="277"/>
                  </a:lnTo>
                  <a:lnTo>
                    <a:pt x="81" y="277"/>
                  </a:lnTo>
                  <a:lnTo>
                    <a:pt x="87" y="274"/>
                  </a:lnTo>
                  <a:lnTo>
                    <a:pt x="90" y="271"/>
                  </a:lnTo>
                  <a:lnTo>
                    <a:pt x="91" y="269"/>
                  </a:lnTo>
                  <a:lnTo>
                    <a:pt x="91" y="269"/>
                  </a:lnTo>
                  <a:lnTo>
                    <a:pt x="92" y="257"/>
                  </a:lnTo>
                  <a:lnTo>
                    <a:pt x="93" y="246"/>
                  </a:lnTo>
                  <a:lnTo>
                    <a:pt x="99" y="224"/>
                  </a:lnTo>
                  <a:lnTo>
                    <a:pt x="106" y="202"/>
                  </a:lnTo>
                  <a:lnTo>
                    <a:pt x="116" y="183"/>
                  </a:lnTo>
                  <a:lnTo>
                    <a:pt x="127" y="163"/>
                  </a:lnTo>
                  <a:lnTo>
                    <a:pt x="138" y="143"/>
                  </a:lnTo>
                  <a:lnTo>
                    <a:pt x="148" y="124"/>
                  </a:lnTo>
                  <a:lnTo>
                    <a:pt x="159" y="104"/>
                  </a:lnTo>
                  <a:lnTo>
                    <a:pt x="159" y="104"/>
                  </a:lnTo>
                  <a:lnTo>
                    <a:pt x="160" y="99"/>
                  </a:lnTo>
                  <a:lnTo>
                    <a:pt x="163" y="96"/>
                  </a:lnTo>
                  <a:lnTo>
                    <a:pt x="166" y="94"/>
                  </a:lnTo>
                  <a:lnTo>
                    <a:pt x="172" y="92"/>
                  </a:lnTo>
                  <a:lnTo>
                    <a:pt x="180" y="91"/>
                  </a:lnTo>
                  <a:lnTo>
                    <a:pt x="186" y="88"/>
                  </a:lnTo>
                  <a:lnTo>
                    <a:pt x="188" y="86"/>
                  </a:lnTo>
                  <a:lnTo>
                    <a:pt x="188" y="86"/>
                  </a:lnTo>
                  <a:lnTo>
                    <a:pt x="189" y="81"/>
                  </a:lnTo>
                  <a:lnTo>
                    <a:pt x="191" y="77"/>
                  </a:lnTo>
                  <a:lnTo>
                    <a:pt x="189" y="72"/>
                  </a:lnTo>
                  <a:lnTo>
                    <a:pt x="188" y="68"/>
                  </a:lnTo>
                  <a:lnTo>
                    <a:pt x="188" y="68"/>
                  </a:lnTo>
                  <a:lnTo>
                    <a:pt x="186" y="64"/>
                  </a:lnTo>
                  <a:lnTo>
                    <a:pt x="180" y="62"/>
                  </a:lnTo>
                  <a:lnTo>
                    <a:pt x="177" y="60"/>
                  </a:lnTo>
                  <a:lnTo>
                    <a:pt x="172" y="59"/>
                  </a:lnTo>
                  <a:lnTo>
                    <a:pt x="161" y="56"/>
                  </a:lnTo>
                  <a:lnTo>
                    <a:pt x="157" y="54"/>
                  </a:lnTo>
                  <a:lnTo>
                    <a:pt x="152" y="51"/>
                  </a:lnTo>
                  <a:lnTo>
                    <a:pt x="115" y="31"/>
                  </a:lnTo>
                  <a:lnTo>
                    <a:pt x="115" y="31"/>
                  </a:lnTo>
                  <a:lnTo>
                    <a:pt x="109" y="28"/>
                  </a:lnTo>
                  <a:lnTo>
                    <a:pt x="102" y="26"/>
                  </a:lnTo>
                  <a:lnTo>
                    <a:pt x="91" y="19"/>
                  </a:lnTo>
                  <a:lnTo>
                    <a:pt x="79" y="12"/>
                  </a:lnTo>
                  <a:lnTo>
                    <a:pt x="73" y="8"/>
                  </a:lnTo>
                  <a:lnTo>
                    <a:pt x="67" y="5"/>
                  </a:lnTo>
                  <a:lnTo>
                    <a:pt x="67" y="5"/>
                  </a:lnTo>
                  <a:lnTo>
                    <a:pt x="61" y="3"/>
                  </a:lnTo>
                  <a:lnTo>
                    <a:pt x="56" y="0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42" y="1"/>
                  </a:lnTo>
                  <a:lnTo>
                    <a:pt x="38" y="4"/>
                  </a:lnTo>
                  <a:lnTo>
                    <a:pt x="32" y="9"/>
                  </a:lnTo>
                  <a:lnTo>
                    <a:pt x="18" y="25"/>
                  </a:lnTo>
                  <a:lnTo>
                    <a:pt x="12" y="31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1" y="39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1" y="48"/>
                  </a:lnTo>
                  <a:lnTo>
                    <a:pt x="5" y="51"/>
                  </a:lnTo>
                  <a:lnTo>
                    <a:pt x="9" y="55"/>
                  </a:lnTo>
                  <a:lnTo>
                    <a:pt x="9" y="55"/>
                  </a:lnTo>
                  <a:lnTo>
                    <a:pt x="33" y="51"/>
                  </a:lnTo>
                  <a:lnTo>
                    <a:pt x="46" y="50"/>
                  </a:lnTo>
                  <a:lnTo>
                    <a:pt x="59" y="50"/>
                  </a:lnTo>
                  <a:lnTo>
                    <a:pt x="72" y="50"/>
                  </a:lnTo>
                  <a:lnTo>
                    <a:pt x="85" y="53"/>
                  </a:lnTo>
                  <a:lnTo>
                    <a:pt x="96" y="55"/>
                  </a:lnTo>
                  <a:lnTo>
                    <a:pt x="106" y="60"/>
                  </a:lnTo>
                  <a:lnTo>
                    <a:pt x="106" y="60"/>
                  </a:lnTo>
                  <a:lnTo>
                    <a:pt x="110" y="65"/>
                  </a:lnTo>
                  <a:lnTo>
                    <a:pt x="113" y="69"/>
                  </a:lnTo>
                  <a:lnTo>
                    <a:pt x="114" y="74"/>
                  </a:lnTo>
                  <a:lnTo>
                    <a:pt x="113" y="80"/>
                  </a:lnTo>
                  <a:lnTo>
                    <a:pt x="111" y="90"/>
                  </a:lnTo>
                  <a:lnTo>
                    <a:pt x="109" y="100"/>
                  </a:lnTo>
                  <a:lnTo>
                    <a:pt x="109" y="100"/>
                  </a:lnTo>
                  <a:lnTo>
                    <a:pt x="92" y="132"/>
                  </a:lnTo>
                  <a:lnTo>
                    <a:pt x="76" y="165"/>
                  </a:lnTo>
                  <a:lnTo>
                    <a:pt x="59" y="197"/>
                  </a:lnTo>
                  <a:lnTo>
                    <a:pt x="41" y="228"/>
                  </a:lnTo>
                  <a:lnTo>
                    <a:pt x="41" y="228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21" name="Freeform 141"/>
            <p:cNvSpPr>
              <a:spLocks/>
            </p:cNvSpPr>
            <p:nvPr userDrawn="1"/>
          </p:nvSpPr>
          <p:spPr bwMode="auto">
            <a:xfrm>
              <a:off x="2039" y="3783"/>
              <a:ext cx="319" cy="143"/>
            </a:xfrm>
            <a:custGeom>
              <a:avLst/>
              <a:gdLst/>
              <a:ahLst/>
              <a:cxnLst>
                <a:cxn ang="0">
                  <a:pos x="293" y="143"/>
                </a:cxn>
                <a:cxn ang="0">
                  <a:pos x="312" y="140"/>
                </a:cxn>
                <a:cxn ang="0">
                  <a:pos x="312" y="140"/>
                </a:cxn>
                <a:cxn ang="0">
                  <a:pos x="316" y="133"/>
                </a:cxn>
                <a:cxn ang="0">
                  <a:pos x="319" y="129"/>
                </a:cxn>
                <a:cxn ang="0">
                  <a:pos x="319" y="124"/>
                </a:cxn>
                <a:cxn ang="0">
                  <a:pos x="319" y="124"/>
                </a:cxn>
                <a:cxn ang="0">
                  <a:pos x="305" y="112"/>
                </a:cxn>
                <a:cxn ang="0">
                  <a:pos x="291" y="102"/>
                </a:cxn>
                <a:cxn ang="0">
                  <a:pos x="261" y="82"/>
                </a:cxn>
                <a:cxn ang="0">
                  <a:pos x="232" y="61"/>
                </a:cxn>
                <a:cxn ang="0">
                  <a:pos x="218" y="51"/>
                </a:cxn>
                <a:cxn ang="0">
                  <a:pos x="204" y="39"/>
                </a:cxn>
                <a:cxn ang="0">
                  <a:pos x="204" y="39"/>
                </a:cxn>
                <a:cxn ang="0">
                  <a:pos x="197" y="34"/>
                </a:cxn>
                <a:cxn ang="0">
                  <a:pos x="190" y="29"/>
                </a:cxn>
                <a:cxn ang="0">
                  <a:pos x="182" y="27"/>
                </a:cxn>
                <a:cxn ang="0">
                  <a:pos x="173" y="23"/>
                </a:cxn>
                <a:cxn ang="0">
                  <a:pos x="155" y="18"/>
                </a:cxn>
                <a:cxn ang="0">
                  <a:pos x="147" y="15"/>
                </a:cxn>
                <a:cxn ang="0">
                  <a:pos x="140" y="11"/>
                </a:cxn>
                <a:cxn ang="0">
                  <a:pos x="140" y="11"/>
                </a:cxn>
                <a:cxn ang="0">
                  <a:pos x="106" y="10"/>
                </a:cxn>
                <a:cxn ang="0">
                  <a:pos x="74" y="7"/>
                </a:cxn>
                <a:cxn ang="0">
                  <a:pos x="42" y="4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4" y="4"/>
                </a:cxn>
                <a:cxn ang="0">
                  <a:pos x="1" y="7"/>
                </a:cxn>
                <a:cxn ang="0">
                  <a:pos x="0" y="10"/>
                </a:cxn>
                <a:cxn ang="0">
                  <a:pos x="1" y="13"/>
                </a:cxn>
                <a:cxn ang="0">
                  <a:pos x="1" y="13"/>
                </a:cxn>
                <a:cxn ang="0">
                  <a:pos x="12" y="28"/>
                </a:cxn>
                <a:cxn ang="0">
                  <a:pos x="23" y="41"/>
                </a:cxn>
                <a:cxn ang="0">
                  <a:pos x="36" y="53"/>
                </a:cxn>
                <a:cxn ang="0">
                  <a:pos x="50" y="65"/>
                </a:cxn>
                <a:cxn ang="0">
                  <a:pos x="80" y="85"/>
                </a:cxn>
                <a:cxn ang="0">
                  <a:pos x="109" y="107"/>
                </a:cxn>
                <a:cxn ang="0">
                  <a:pos x="109" y="107"/>
                </a:cxn>
                <a:cxn ang="0">
                  <a:pos x="118" y="115"/>
                </a:cxn>
                <a:cxn ang="0">
                  <a:pos x="128" y="120"/>
                </a:cxn>
                <a:cxn ang="0">
                  <a:pos x="138" y="125"/>
                </a:cxn>
                <a:cxn ang="0">
                  <a:pos x="149" y="130"/>
                </a:cxn>
                <a:cxn ang="0">
                  <a:pos x="160" y="133"/>
                </a:cxn>
                <a:cxn ang="0">
                  <a:pos x="172" y="135"/>
                </a:cxn>
                <a:cxn ang="0">
                  <a:pos x="195" y="139"/>
                </a:cxn>
                <a:cxn ang="0">
                  <a:pos x="220" y="140"/>
                </a:cxn>
                <a:cxn ang="0">
                  <a:pos x="245" y="140"/>
                </a:cxn>
                <a:cxn ang="0">
                  <a:pos x="293" y="142"/>
                </a:cxn>
                <a:cxn ang="0">
                  <a:pos x="293" y="143"/>
                </a:cxn>
              </a:cxnLst>
              <a:rect l="0" t="0" r="r" b="b"/>
              <a:pathLst>
                <a:path w="319" h="143">
                  <a:moveTo>
                    <a:pt x="293" y="143"/>
                  </a:moveTo>
                  <a:lnTo>
                    <a:pt x="312" y="140"/>
                  </a:lnTo>
                  <a:lnTo>
                    <a:pt x="312" y="140"/>
                  </a:lnTo>
                  <a:lnTo>
                    <a:pt x="316" y="133"/>
                  </a:lnTo>
                  <a:lnTo>
                    <a:pt x="319" y="129"/>
                  </a:lnTo>
                  <a:lnTo>
                    <a:pt x="319" y="124"/>
                  </a:lnTo>
                  <a:lnTo>
                    <a:pt x="319" y="124"/>
                  </a:lnTo>
                  <a:lnTo>
                    <a:pt x="305" y="112"/>
                  </a:lnTo>
                  <a:lnTo>
                    <a:pt x="291" y="102"/>
                  </a:lnTo>
                  <a:lnTo>
                    <a:pt x="261" y="82"/>
                  </a:lnTo>
                  <a:lnTo>
                    <a:pt x="232" y="61"/>
                  </a:lnTo>
                  <a:lnTo>
                    <a:pt x="218" y="51"/>
                  </a:lnTo>
                  <a:lnTo>
                    <a:pt x="204" y="39"/>
                  </a:lnTo>
                  <a:lnTo>
                    <a:pt x="204" y="39"/>
                  </a:lnTo>
                  <a:lnTo>
                    <a:pt x="197" y="34"/>
                  </a:lnTo>
                  <a:lnTo>
                    <a:pt x="190" y="29"/>
                  </a:lnTo>
                  <a:lnTo>
                    <a:pt x="182" y="27"/>
                  </a:lnTo>
                  <a:lnTo>
                    <a:pt x="173" y="23"/>
                  </a:lnTo>
                  <a:lnTo>
                    <a:pt x="155" y="18"/>
                  </a:lnTo>
                  <a:lnTo>
                    <a:pt x="147" y="15"/>
                  </a:lnTo>
                  <a:lnTo>
                    <a:pt x="140" y="11"/>
                  </a:lnTo>
                  <a:lnTo>
                    <a:pt x="140" y="11"/>
                  </a:lnTo>
                  <a:lnTo>
                    <a:pt x="106" y="10"/>
                  </a:lnTo>
                  <a:lnTo>
                    <a:pt x="74" y="7"/>
                  </a:lnTo>
                  <a:lnTo>
                    <a:pt x="42" y="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4" y="4"/>
                  </a:lnTo>
                  <a:lnTo>
                    <a:pt x="1" y="7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2" y="28"/>
                  </a:lnTo>
                  <a:lnTo>
                    <a:pt x="23" y="41"/>
                  </a:lnTo>
                  <a:lnTo>
                    <a:pt x="36" y="53"/>
                  </a:lnTo>
                  <a:lnTo>
                    <a:pt x="50" y="65"/>
                  </a:lnTo>
                  <a:lnTo>
                    <a:pt x="80" y="85"/>
                  </a:lnTo>
                  <a:lnTo>
                    <a:pt x="109" y="107"/>
                  </a:lnTo>
                  <a:lnTo>
                    <a:pt x="109" y="107"/>
                  </a:lnTo>
                  <a:lnTo>
                    <a:pt x="118" y="115"/>
                  </a:lnTo>
                  <a:lnTo>
                    <a:pt x="128" y="120"/>
                  </a:lnTo>
                  <a:lnTo>
                    <a:pt x="138" y="125"/>
                  </a:lnTo>
                  <a:lnTo>
                    <a:pt x="149" y="130"/>
                  </a:lnTo>
                  <a:lnTo>
                    <a:pt x="160" y="133"/>
                  </a:lnTo>
                  <a:lnTo>
                    <a:pt x="172" y="135"/>
                  </a:lnTo>
                  <a:lnTo>
                    <a:pt x="195" y="139"/>
                  </a:lnTo>
                  <a:lnTo>
                    <a:pt x="220" y="140"/>
                  </a:lnTo>
                  <a:lnTo>
                    <a:pt x="245" y="140"/>
                  </a:lnTo>
                  <a:lnTo>
                    <a:pt x="293" y="142"/>
                  </a:lnTo>
                  <a:lnTo>
                    <a:pt x="293" y="143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22" name="Freeform 142"/>
            <p:cNvSpPr>
              <a:spLocks noEditPoints="1"/>
            </p:cNvSpPr>
            <p:nvPr userDrawn="1"/>
          </p:nvSpPr>
          <p:spPr bwMode="auto">
            <a:xfrm>
              <a:off x="2797" y="3801"/>
              <a:ext cx="203" cy="262"/>
            </a:xfrm>
            <a:custGeom>
              <a:avLst/>
              <a:gdLst/>
              <a:ahLst/>
              <a:cxnLst>
                <a:cxn ang="0">
                  <a:pos x="5" y="206"/>
                </a:cxn>
                <a:cxn ang="0">
                  <a:pos x="9" y="220"/>
                </a:cxn>
                <a:cxn ang="0">
                  <a:pos x="11" y="243"/>
                </a:cxn>
                <a:cxn ang="0">
                  <a:pos x="18" y="254"/>
                </a:cxn>
                <a:cxn ang="0">
                  <a:pos x="25" y="257"/>
                </a:cxn>
                <a:cxn ang="0">
                  <a:pos x="29" y="259"/>
                </a:cxn>
                <a:cxn ang="0">
                  <a:pos x="42" y="262"/>
                </a:cxn>
                <a:cxn ang="0">
                  <a:pos x="55" y="257"/>
                </a:cxn>
                <a:cxn ang="0">
                  <a:pos x="58" y="254"/>
                </a:cxn>
                <a:cxn ang="0">
                  <a:pos x="92" y="216"/>
                </a:cxn>
                <a:cxn ang="0">
                  <a:pos x="153" y="133"/>
                </a:cxn>
                <a:cxn ang="0">
                  <a:pos x="181" y="90"/>
                </a:cxn>
                <a:cxn ang="0">
                  <a:pos x="194" y="81"/>
                </a:cxn>
                <a:cxn ang="0">
                  <a:pos x="202" y="73"/>
                </a:cxn>
                <a:cxn ang="0">
                  <a:pos x="203" y="69"/>
                </a:cxn>
                <a:cxn ang="0">
                  <a:pos x="190" y="61"/>
                </a:cxn>
                <a:cxn ang="0">
                  <a:pos x="175" y="57"/>
                </a:cxn>
                <a:cxn ang="0">
                  <a:pos x="170" y="58"/>
                </a:cxn>
                <a:cxn ang="0">
                  <a:pos x="161" y="58"/>
                </a:cxn>
                <a:cxn ang="0">
                  <a:pos x="157" y="62"/>
                </a:cxn>
                <a:cxn ang="0">
                  <a:pos x="157" y="65"/>
                </a:cxn>
                <a:cxn ang="0">
                  <a:pos x="160" y="78"/>
                </a:cxn>
                <a:cxn ang="0">
                  <a:pos x="156" y="87"/>
                </a:cxn>
                <a:cxn ang="0">
                  <a:pos x="140" y="103"/>
                </a:cxn>
                <a:cxn ang="0">
                  <a:pos x="130" y="105"/>
                </a:cxn>
                <a:cxn ang="0">
                  <a:pos x="113" y="103"/>
                </a:cxn>
                <a:cxn ang="0">
                  <a:pos x="88" y="97"/>
                </a:cxn>
                <a:cxn ang="0">
                  <a:pos x="71" y="94"/>
                </a:cxn>
                <a:cxn ang="0">
                  <a:pos x="67" y="94"/>
                </a:cxn>
                <a:cxn ang="0">
                  <a:pos x="61" y="92"/>
                </a:cxn>
                <a:cxn ang="0">
                  <a:pos x="57" y="84"/>
                </a:cxn>
                <a:cxn ang="0">
                  <a:pos x="57" y="62"/>
                </a:cxn>
                <a:cxn ang="0">
                  <a:pos x="56" y="50"/>
                </a:cxn>
                <a:cxn ang="0">
                  <a:pos x="56" y="46"/>
                </a:cxn>
                <a:cxn ang="0">
                  <a:pos x="61" y="37"/>
                </a:cxn>
                <a:cxn ang="0">
                  <a:pos x="66" y="29"/>
                </a:cxn>
                <a:cxn ang="0">
                  <a:pos x="66" y="25"/>
                </a:cxn>
                <a:cxn ang="0">
                  <a:pos x="46" y="14"/>
                </a:cxn>
                <a:cxn ang="0">
                  <a:pos x="25" y="5"/>
                </a:cxn>
                <a:cxn ang="0">
                  <a:pos x="21" y="3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3" y="2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5" y="23"/>
                </a:cxn>
                <a:cxn ang="0">
                  <a:pos x="9" y="28"/>
                </a:cxn>
                <a:cxn ang="0">
                  <a:pos x="9" y="73"/>
                </a:cxn>
                <a:cxn ang="0">
                  <a:pos x="5" y="160"/>
                </a:cxn>
                <a:cxn ang="0">
                  <a:pos x="5" y="206"/>
                </a:cxn>
                <a:cxn ang="0">
                  <a:pos x="102" y="124"/>
                </a:cxn>
                <a:cxn ang="0">
                  <a:pos x="108" y="126"/>
                </a:cxn>
                <a:cxn ang="0">
                  <a:pos x="112" y="139"/>
                </a:cxn>
                <a:cxn ang="0">
                  <a:pos x="108" y="151"/>
                </a:cxn>
                <a:cxn ang="0">
                  <a:pos x="98" y="165"/>
                </a:cxn>
                <a:cxn ang="0">
                  <a:pos x="97" y="168"/>
                </a:cxn>
                <a:cxn ang="0">
                  <a:pos x="61" y="215"/>
                </a:cxn>
                <a:cxn ang="0">
                  <a:pos x="56" y="126"/>
                </a:cxn>
                <a:cxn ang="0">
                  <a:pos x="58" y="120"/>
                </a:cxn>
                <a:cxn ang="0">
                  <a:pos x="64" y="116"/>
                </a:cxn>
                <a:cxn ang="0">
                  <a:pos x="75" y="117"/>
                </a:cxn>
                <a:cxn ang="0">
                  <a:pos x="96" y="122"/>
                </a:cxn>
                <a:cxn ang="0">
                  <a:pos x="102" y="124"/>
                </a:cxn>
              </a:cxnLst>
              <a:rect l="0" t="0" r="r" b="b"/>
              <a:pathLst>
                <a:path w="203" h="262">
                  <a:moveTo>
                    <a:pt x="5" y="206"/>
                  </a:moveTo>
                  <a:lnTo>
                    <a:pt x="5" y="206"/>
                  </a:lnTo>
                  <a:lnTo>
                    <a:pt x="7" y="212"/>
                  </a:lnTo>
                  <a:lnTo>
                    <a:pt x="9" y="220"/>
                  </a:lnTo>
                  <a:lnTo>
                    <a:pt x="10" y="235"/>
                  </a:lnTo>
                  <a:lnTo>
                    <a:pt x="11" y="243"/>
                  </a:lnTo>
                  <a:lnTo>
                    <a:pt x="14" y="249"/>
                  </a:lnTo>
                  <a:lnTo>
                    <a:pt x="18" y="254"/>
                  </a:lnTo>
                  <a:lnTo>
                    <a:pt x="21" y="255"/>
                  </a:lnTo>
                  <a:lnTo>
                    <a:pt x="25" y="257"/>
                  </a:lnTo>
                  <a:lnTo>
                    <a:pt x="25" y="257"/>
                  </a:lnTo>
                  <a:lnTo>
                    <a:pt x="29" y="259"/>
                  </a:lnTo>
                  <a:lnTo>
                    <a:pt x="33" y="261"/>
                  </a:lnTo>
                  <a:lnTo>
                    <a:pt x="42" y="262"/>
                  </a:lnTo>
                  <a:lnTo>
                    <a:pt x="51" y="259"/>
                  </a:lnTo>
                  <a:lnTo>
                    <a:pt x="55" y="257"/>
                  </a:lnTo>
                  <a:lnTo>
                    <a:pt x="58" y="254"/>
                  </a:lnTo>
                  <a:lnTo>
                    <a:pt x="58" y="254"/>
                  </a:lnTo>
                  <a:lnTo>
                    <a:pt x="75" y="235"/>
                  </a:lnTo>
                  <a:lnTo>
                    <a:pt x="92" y="216"/>
                  </a:lnTo>
                  <a:lnTo>
                    <a:pt x="122" y="175"/>
                  </a:lnTo>
                  <a:lnTo>
                    <a:pt x="153" y="133"/>
                  </a:lnTo>
                  <a:lnTo>
                    <a:pt x="181" y="90"/>
                  </a:lnTo>
                  <a:lnTo>
                    <a:pt x="181" y="90"/>
                  </a:lnTo>
                  <a:lnTo>
                    <a:pt x="188" y="85"/>
                  </a:lnTo>
                  <a:lnTo>
                    <a:pt x="194" y="81"/>
                  </a:lnTo>
                  <a:lnTo>
                    <a:pt x="200" y="76"/>
                  </a:lnTo>
                  <a:lnTo>
                    <a:pt x="202" y="73"/>
                  </a:lnTo>
                  <a:lnTo>
                    <a:pt x="203" y="69"/>
                  </a:lnTo>
                  <a:lnTo>
                    <a:pt x="203" y="69"/>
                  </a:lnTo>
                  <a:lnTo>
                    <a:pt x="197" y="65"/>
                  </a:lnTo>
                  <a:lnTo>
                    <a:pt x="190" y="61"/>
                  </a:lnTo>
                  <a:lnTo>
                    <a:pt x="184" y="58"/>
                  </a:lnTo>
                  <a:lnTo>
                    <a:pt x="175" y="57"/>
                  </a:lnTo>
                  <a:lnTo>
                    <a:pt x="175" y="57"/>
                  </a:lnTo>
                  <a:lnTo>
                    <a:pt x="170" y="58"/>
                  </a:lnTo>
                  <a:lnTo>
                    <a:pt x="163" y="58"/>
                  </a:lnTo>
                  <a:lnTo>
                    <a:pt x="161" y="58"/>
                  </a:lnTo>
                  <a:lnTo>
                    <a:pt x="158" y="60"/>
                  </a:lnTo>
                  <a:lnTo>
                    <a:pt x="157" y="62"/>
                  </a:lnTo>
                  <a:lnTo>
                    <a:pt x="157" y="65"/>
                  </a:lnTo>
                  <a:lnTo>
                    <a:pt x="157" y="65"/>
                  </a:lnTo>
                  <a:lnTo>
                    <a:pt x="160" y="71"/>
                  </a:lnTo>
                  <a:lnTo>
                    <a:pt x="160" y="78"/>
                  </a:lnTo>
                  <a:lnTo>
                    <a:pt x="158" y="83"/>
                  </a:lnTo>
                  <a:lnTo>
                    <a:pt x="156" y="87"/>
                  </a:lnTo>
                  <a:lnTo>
                    <a:pt x="148" y="96"/>
                  </a:lnTo>
                  <a:lnTo>
                    <a:pt x="140" y="103"/>
                  </a:lnTo>
                  <a:lnTo>
                    <a:pt x="140" y="103"/>
                  </a:lnTo>
                  <a:lnTo>
                    <a:pt x="130" y="105"/>
                  </a:lnTo>
                  <a:lnTo>
                    <a:pt x="122" y="105"/>
                  </a:lnTo>
                  <a:lnTo>
                    <a:pt x="113" y="103"/>
                  </a:lnTo>
                  <a:lnTo>
                    <a:pt x="105" y="102"/>
                  </a:lnTo>
                  <a:lnTo>
                    <a:pt x="88" y="97"/>
                  </a:lnTo>
                  <a:lnTo>
                    <a:pt x="80" y="96"/>
                  </a:lnTo>
                  <a:lnTo>
                    <a:pt x="71" y="94"/>
                  </a:lnTo>
                  <a:lnTo>
                    <a:pt x="71" y="94"/>
                  </a:lnTo>
                  <a:lnTo>
                    <a:pt x="67" y="94"/>
                  </a:lnTo>
                  <a:lnTo>
                    <a:pt x="64" y="93"/>
                  </a:lnTo>
                  <a:lnTo>
                    <a:pt x="61" y="92"/>
                  </a:lnTo>
                  <a:lnTo>
                    <a:pt x="60" y="89"/>
                  </a:lnTo>
                  <a:lnTo>
                    <a:pt x="57" y="84"/>
                  </a:lnTo>
                  <a:lnTo>
                    <a:pt x="57" y="78"/>
                  </a:lnTo>
                  <a:lnTo>
                    <a:pt x="57" y="62"/>
                  </a:lnTo>
                  <a:lnTo>
                    <a:pt x="57" y="56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6" y="46"/>
                  </a:lnTo>
                  <a:lnTo>
                    <a:pt x="57" y="43"/>
                  </a:lnTo>
                  <a:lnTo>
                    <a:pt x="61" y="37"/>
                  </a:lnTo>
                  <a:lnTo>
                    <a:pt x="65" y="32"/>
                  </a:lnTo>
                  <a:lnTo>
                    <a:pt x="66" y="29"/>
                  </a:lnTo>
                  <a:lnTo>
                    <a:pt x="66" y="25"/>
                  </a:lnTo>
                  <a:lnTo>
                    <a:pt x="66" y="25"/>
                  </a:lnTo>
                  <a:lnTo>
                    <a:pt x="56" y="19"/>
                  </a:lnTo>
                  <a:lnTo>
                    <a:pt x="46" y="14"/>
                  </a:lnTo>
                  <a:lnTo>
                    <a:pt x="35" y="10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5" y="23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51"/>
                  </a:lnTo>
                  <a:lnTo>
                    <a:pt x="9" y="73"/>
                  </a:lnTo>
                  <a:lnTo>
                    <a:pt x="6" y="116"/>
                  </a:lnTo>
                  <a:lnTo>
                    <a:pt x="5" y="160"/>
                  </a:lnTo>
                  <a:lnTo>
                    <a:pt x="3" y="183"/>
                  </a:lnTo>
                  <a:lnTo>
                    <a:pt x="5" y="206"/>
                  </a:lnTo>
                  <a:lnTo>
                    <a:pt x="5" y="206"/>
                  </a:lnTo>
                  <a:close/>
                  <a:moveTo>
                    <a:pt x="102" y="124"/>
                  </a:moveTo>
                  <a:lnTo>
                    <a:pt x="108" y="126"/>
                  </a:lnTo>
                  <a:lnTo>
                    <a:pt x="108" y="126"/>
                  </a:lnTo>
                  <a:lnTo>
                    <a:pt x="111" y="134"/>
                  </a:lnTo>
                  <a:lnTo>
                    <a:pt x="112" y="139"/>
                  </a:lnTo>
                  <a:lnTo>
                    <a:pt x="111" y="145"/>
                  </a:lnTo>
                  <a:lnTo>
                    <a:pt x="108" y="151"/>
                  </a:lnTo>
                  <a:lnTo>
                    <a:pt x="101" y="160"/>
                  </a:lnTo>
                  <a:lnTo>
                    <a:pt x="98" y="165"/>
                  </a:lnTo>
                  <a:lnTo>
                    <a:pt x="97" y="168"/>
                  </a:lnTo>
                  <a:lnTo>
                    <a:pt x="97" y="168"/>
                  </a:lnTo>
                  <a:lnTo>
                    <a:pt x="79" y="192"/>
                  </a:lnTo>
                  <a:lnTo>
                    <a:pt x="61" y="215"/>
                  </a:lnTo>
                  <a:lnTo>
                    <a:pt x="58" y="212"/>
                  </a:lnTo>
                  <a:lnTo>
                    <a:pt x="56" y="126"/>
                  </a:lnTo>
                  <a:lnTo>
                    <a:pt x="56" y="126"/>
                  </a:lnTo>
                  <a:lnTo>
                    <a:pt x="58" y="120"/>
                  </a:lnTo>
                  <a:lnTo>
                    <a:pt x="61" y="117"/>
                  </a:lnTo>
                  <a:lnTo>
                    <a:pt x="64" y="116"/>
                  </a:lnTo>
                  <a:lnTo>
                    <a:pt x="69" y="116"/>
                  </a:lnTo>
                  <a:lnTo>
                    <a:pt x="75" y="117"/>
                  </a:lnTo>
                  <a:lnTo>
                    <a:pt x="88" y="121"/>
                  </a:lnTo>
                  <a:lnTo>
                    <a:pt x="96" y="122"/>
                  </a:lnTo>
                  <a:lnTo>
                    <a:pt x="102" y="124"/>
                  </a:lnTo>
                  <a:lnTo>
                    <a:pt x="102" y="124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23" name="Freeform 143"/>
            <p:cNvSpPr>
              <a:spLocks noEditPoints="1"/>
            </p:cNvSpPr>
            <p:nvPr userDrawn="1"/>
          </p:nvSpPr>
          <p:spPr bwMode="auto">
            <a:xfrm>
              <a:off x="3861" y="3815"/>
              <a:ext cx="247" cy="267"/>
            </a:xfrm>
            <a:custGeom>
              <a:avLst/>
              <a:gdLst/>
              <a:ahLst/>
              <a:cxnLst>
                <a:cxn ang="0">
                  <a:pos x="244" y="0"/>
                </a:cxn>
                <a:cxn ang="0">
                  <a:pos x="229" y="0"/>
                </a:cxn>
                <a:cxn ang="0">
                  <a:pos x="216" y="5"/>
                </a:cxn>
                <a:cxn ang="0">
                  <a:pos x="197" y="15"/>
                </a:cxn>
                <a:cxn ang="0">
                  <a:pos x="189" y="16"/>
                </a:cxn>
                <a:cxn ang="0">
                  <a:pos x="187" y="30"/>
                </a:cxn>
                <a:cxn ang="0">
                  <a:pos x="188" y="36"/>
                </a:cxn>
                <a:cxn ang="0">
                  <a:pos x="193" y="39"/>
                </a:cxn>
                <a:cxn ang="0">
                  <a:pos x="197" y="47"/>
                </a:cxn>
                <a:cxn ang="0">
                  <a:pos x="201" y="65"/>
                </a:cxn>
                <a:cxn ang="0">
                  <a:pos x="202" y="73"/>
                </a:cxn>
                <a:cxn ang="0">
                  <a:pos x="196" y="80"/>
                </a:cxn>
                <a:cxn ang="0">
                  <a:pos x="179" y="89"/>
                </a:cxn>
                <a:cxn ang="0">
                  <a:pos x="170" y="92"/>
                </a:cxn>
                <a:cxn ang="0">
                  <a:pos x="156" y="96"/>
                </a:cxn>
                <a:cxn ang="0">
                  <a:pos x="138" y="105"/>
                </a:cxn>
                <a:cxn ang="0">
                  <a:pos x="125" y="108"/>
                </a:cxn>
                <a:cxn ang="0">
                  <a:pos x="118" y="108"/>
                </a:cxn>
                <a:cxn ang="0">
                  <a:pos x="92" y="85"/>
                </a:cxn>
                <a:cxn ang="0">
                  <a:pos x="81" y="73"/>
                </a:cxn>
                <a:cxn ang="0">
                  <a:pos x="73" y="59"/>
                </a:cxn>
                <a:cxn ang="0">
                  <a:pos x="69" y="56"/>
                </a:cxn>
                <a:cxn ang="0">
                  <a:pos x="55" y="57"/>
                </a:cxn>
                <a:cxn ang="0">
                  <a:pos x="38" y="64"/>
                </a:cxn>
                <a:cxn ang="0">
                  <a:pos x="33" y="66"/>
                </a:cxn>
                <a:cxn ang="0">
                  <a:pos x="13" y="70"/>
                </a:cxn>
                <a:cxn ang="0">
                  <a:pos x="3" y="74"/>
                </a:cxn>
                <a:cxn ang="0">
                  <a:pos x="0" y="79"/>
                </a:cxn>
                <a:cxn ang="0">
                  <a:pos x="1" y="88"/>
                </a:cxn>
                <a:cxn ang="0">
                  <a:pos x="6" y="91"/>
                </a:cxn>
                <a:cxn ang="0">
                  <a:pos x="18" y="97"/>
                </a:cxn>
                <a:cxn ang="0">
                  <a:pos x="24" y="98"/>
                </a:cxn>
                <a:cxn ang="0">
                  <a:pos x="81" y="165"/>
                </a:cxn>
                <a:cxn ang="0">
                  <a:pos x="99" y="188"/>
                </a:cxn>
                <a:cxn ang="0">
                  <a:pos x="129" y="224"/>
                </a:cxn>
                <a:cxn ang="0">
                  <a:pos x="152" y="250"/>
                </a:cxn>
                <a:cxn ang="0">
                  <a:pos x="159" y="261"/>
                </a:cxn>
                <a:cxn ang="0">
                  <a:pos x="173" y="267"/>
                </a:cxn>
                <a:cxn ang="0">
                  <a:pos x="189" y="266"/>
                </a:cxn>
                <a:cxn ang="0">
                  <a:pos x="221" y="256"/>
                </a:cxn>
                <a:cxn ang="0">
                  <a:pos x="229" y="245"/>
                </a:cxn>
                <a:cxn ang="0">
                  <a:pos x="225" y="226"/>
                </a:cxn>
                <a:cxn ang="0">
                  <a:pos x="224" y="166"/>
                </a:cxn>
                <a:cxn ang="0">
                  <a:pos x="227" y="146"/>
                </a:cxn>
                <a:cxn ang="0">
                  <a:pos x="225" y="82"/>
                </a:cxn>
                <a:cxn ang="0">
                  <a:pos x="228" y="51"/>
                </a:cxn>
                <a:cxn ang="0">
                  <a:pos x="233" y="32"/>
                </a:cxn>
                <a:cxn ang="0">
                  <a:pos x="241" y="15"/>
                </a:cxn>
                <a:cxn ang="0">
                  <a:pos x="244" y="0"/>
                </a:cxn>
                <a:cxn ang="0">
                  <a:pos x="196" y="201"/>
                </a:cxn>
                <a:cxn ang="0">
                  <a:pos x="192" y="202"/>
                </a:cxn>
                <a:cxn ang="0">
                  <a:pos x="189" y="201"/>
                </a:cxn>
                <a:cxn ang="0">
                  <a:pos x="179" y="184"/>
                </a:cxn>
                <a:cxn ang="0">
                  <a:pos x="152" y="152"/>
                </a:cxn>
                <a:cxn ang="0">
                  <a:pos x="140" y="135"/>
                </a:cxn>
                <a:cxn ang="0">
                  <a:pos x="165" y="125"/>
                </a:cxn>
                <a:cxn ang="0">
                  <a:pos x="202" y="123"/>
                </a:cxn>
              </a:cxnLst>
              <a:rect l="0" t="0" r="r" b="b"/>
              <a:pathLst>
                <a:path w="247" h="267">
                  <a:moveTo>
                    <a:pt x="244" y="0"/>
                  </a:moveTo>
                  <a:lnTo>
                    <a:pt x="244" y="0"/>
                  </a:lnTo>
                  <a:lnTo>
                    <a:pt x="237" y="0"/>
                  </a:lnTo>
                  <a:lnTo>
                    <a:pt x="229" y="0"/>
                  </a:lnTo>
                  <a:lnTo>
                    <a:pt x="223" y="2"/>
                  </a:lnTo>
                  <a:lnTo>
                    <a:pt x="216" y="5"/>
                  </a:lnTo>
                  <a:lnTo>
                    <a:pt x="204" y="11"/>
                  </a:lnTo>
                  <a:lnTo>
                    <a:pt x="197" y="15"/>
                  </a:lnTo>
                  <a:lnTo>
                    <a:pt x="189" y="16"/>
                  </a:lnTo>
                  <a:lnTo>
                    <a:pt x="189" y="16"/>
                  </a:lnTo>
                  <a:lnTo>
                    <a:pt x="188" y="24"/>
                  </a:lnTo>
                  <a:lnTo>
                    <a:pt x="187" y="30"/>
                  </a:lnTo>
                  <a:lnTo>
                    <a:pt x="187" y="33"/>
                  </a:lnTo>
                  <a:lnTo>
                    <a:pt x="188" y="36"/>
                  </a:lnTo>
                  <a:lnTo>
                    <a:pt x="191" y="37"/>
                  </a:lnTo>
                  <a:lnTo>
                    <a:pt x="193" y="39"/>
                  </a:lnTo>
                  <a:lnTo>
                    <a:pt x="193" y="39"/>
                  </a:lnTo>
                  <a:lnTo>
                    <a:pt x="197" y="47"/>
                  </a:lnTo>
                  <a:lnTo>
                    <a:pt x="200" y="56"/>
                  </a:lnTo>
                  <a:lnTo>
                    <a:pt x="201" y="65"/>
                  </a:lnTo>
                  <a:lnTo>
                    <a:pt x="202" y="73"/>
                  </a:lnTo>
                  <a:lnTo>
                    <a:pt x="202" y="73"/>
                  </a:lnTo>
                  <a:lnTo>
                    <a:pt x="198" y="76"/>
                  </a:lnTo>
                  <a:lnTo>
                    <a:pt x="196" y="80"/>
                  </a:lnTo>
                  <a:lnTo>
                    <a:pt x="188" y="85"/>
                  </a:lnTo>
                  <a:lnTo>
                    <a:pt x="179" y="89"/>
                  </a:lnTo>
                  <a:lnTo>
                    <a:pt x="170" y="92"/>
                  </a:lnTo>
                  <a:lnTo>
                    <a:pt x="170" y="92"/>
                  </a:lnTo>
                  <a:lnTo>
                    <a:pt x="163" y="93"/>
                  </a:lnTo>
                  <a:lnTo>
                    <a:pt x="156" y="96"/>
                  </a:lnTo>
                  <a:lnTo>
                    <a:pt x="145" y="102"/>
                  </a:lnTo>
                  <a:lnTo>
                    <a:pt x="138" y="105"/>
                  </a:lnTo>
                  <a:lnTo>
                    <a:pt x="133" y="107"/>
                  </a:lnTo>
                  <a:lnTo>
                    <a:pt x="125" y="108"/>
                  </a:lnTo>
                  <a:lnTo>
                    <a:pt x="118" y="108"/>
                  </a:lnTo>
                  <a:lnTo>
                    <a:pt x="118" y="108"/>
                  </a:lnTo>
                  <a:lnTo>
                    <a:pt x="105" y="97"/>
                  </a:lnTo>
                  <a:lnTo>
                    <a:pt x="92" y="85"/>
                  </a:lnTo>
                  <a:lnTo>
                    <a:pt x="86" y="79"/>
                  </a:lnTo>
                  <a:lnTo>
                    <a:pt x="81" y="73"/>
                  </a:lnTo>
                  <a:lnTo>
                    <a:pt x="77" y="66"/>
                  </a:lnTo>
                  <a:lnTo>
                    <a:pt x="73" y="59"/>
                  </a:lnTo>
                  <a:lnTo>
                    <a:pt x="73" y="59"/>
                  </a:lnTo>
                  <a:lnTo>
                    <a:pt x="69" y="56"/>
                  </a:lnTo>
                  <a:lnTo>
                    <a:pt x="64" y="56"/>
                  </a:lnTo>
                  <a:lnTo>
                    <a:pt x="55" y="57"/>
                  </a:lnTo>
                  <a:lnTo>
                    <a:pt x="46" y="60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33" y="66"/>
                  </a:lnTo>
                  <a:lnTo>
                    <a:pt x="27" y="69"/>
                  </a:lnTo>
                  <a:lnTo>
                    <a:pt x="13" y="70"/>
                  </a:lnTo>
                  <a:lnTo>
                    <a:pt x="6" y="71"/>
                  </a:lnTo>
                  <a:lnTo>
                    <a:pt x="3" y="74"/>
                  </a:lnTo>
                  <a:lnTo>
                    <a:pt x="1" y="76"/>
                  </a:lnTo>
                  <a:lnTo>
                    <a:pt x="0" y="79"/>
                  </a:lnTo>
                  <a:lnTo>
                    <a:pt x="0" y="83"/>
                  </a:lnTo>
                  <a:lnTo>
                    <a:pt x="1" y="88"/>
                  </a:lnTo>
                  <a:lnTo>
                    <a:pt x="1" y="88"/>
                  </a:lnTo>
                  <a:lnTo>
                    <a:pt x="6" y="91"/>
                  </a:lnTo>
                  <a:lnTo>
                    <a:pt x="12" y="94"/>
                  </a:lnTo>
                  <a:lnTo>
                    <a:pt x="18" y="97"/>
                  </a:lnTo>
                  <a:lnTo>
                    <a:pt x="24" y="98"/>
                  </a:lnTo>
                  <a:lnTo>
                    <a:pt x="24" y="98"/>
                  </a:lnTo>
                  <a:lnTo>
                    <a:pt x="62" y="142"/>
                  </a:lnTo>
                  <a:lnTo>
                    <a:pt x="81" y="165"/>
                  </a:lnTo>
                  <a:lnTo>
                    <a:pt x="99" y="188"/>
                  </a:lnTo>
                  <a:lnTo>
                    <a:pt x="99" y="188"/>
                  </a:lnTo>
                  <a:lnTo>
                    <a:pt x="114" y="206"/>
                  </a:lnTo>
                  <a:lnTo>
                    <a:pt x="129" y="224"/>
                  </a:lnTo>
                  <a:lnTo>
                    <a:pt x="145" y="241"/>
                  </a:lnTo>
                  <a:lnTo>
                    <a:pt x="152" y="250"/>
                  </a:lnTo>
                  <a:lnTo>
                    <a:pt x="159" y="261"/>
                  </a:lnTo>
                  <a:lnTo>
                    <a:pt x="159" y="261"/>
                  </a:lnTo>
                  <a:lnTo>
                    <a:pt x="165" y="266"/>
                  </a:lnTo>
                  <a:lnTo>
                    <a:pt x="173" y="267"/>
                  </a:lnTo>
                  <a:lnTo>
                    <a:pt x="180" y="267"/>
                  </a:lnTo>
                  <a:lnTo>
                    <a:pt x="189" y="266"/>
                  </a:lnTo>
                  <a:lnTo>
                    <a:pt x="206" y="261"/>
                  </a:lnTo>
                  <a:lnTo>
                    <a:pt x="221" y="256"/>
                  </a:lnTo>
                  <a:lnTo>
                    <a:pt x="229" y="245"/>
                  </a:lnTo>
                  <a:lnTo>
                    <a:pt x="229" y="245"/>
                  </a:lnTo>
                  <a:lnTo>
                    <a:pt x="227" y="235"/>
                  </a:lnTo>
                  <a:lnTo>
                    <a:pt x="225" y="226"/>
                  </a:lnTo>
                  <a:lnTo>
                    <a:pt x="224" y="206"/>
                  </a:lnTo>
                  <a:lnTo>
                    <a:pt x="224" y="166"/>
                  </a:lnTo>
                  <a:lnTo>
                    <a:pt x="224" y="166"/>
                  </a:lnTo>
                  <a:lnTo>
                    <a:pt x="227" y="146"/>
                  </a:lnTo>
                  <a:lnTo>
                    <a:pt x="227" y="124"/>
                  </a:lnTo>
                  <a:lnTo>
                    <a:pt x="225" y="82"/>
                  </a:lnTo>
                  <a:lnTo>
                    <a:pt x="227" y="61"/>
                  </a:lnTo>
                  <a:lnTo>
                    <a:pt x="228" y="51"/>
                  </a:lnTo>
                  <a:lnTo>
                    <a:pt x="229" y="41"/>
                  </a:lnTo>
                  <a:lnTo>
                    <a:pt x="233" y="32"/>
                  </a:lnTo>
                  <a:lnTo>
                    <a:pt x="237" y="23"/>
                  </a:lnTo>
                  <a:lnTo>
                    <a:pt x="241" y="15"/>
                  </a:lnTo>
                  <a:lnTo>
                    <a:pt x="247" y="6"/>
                  </a:lnTo>
                  <a:lnTo>
                    <a:pt x="244" y="0"/>
                  </a:lnTo>
                  <a:close/>
                  <a:moveTo>
                    <a:pt x="196" y="201"/>
                  </a:moveTo>
                  <a:lnTo>
                    <a:pt x="196" y="201"/>
                  </a:lnTo>
                  <a:lnTo>
                    <a:pt x="193" y="202"/>
                  </a:lnTo>
                  <a:lnTo>
                    <a:pt x="192" y="202"/>
                  </a:lnTo>
                  <a:lnTo>
                    <a:pt x="189" y="201"/>
                  </a:lnTo>
                  <a:lnTo>
                    <a:pt x="189" y="201"/>
                  </a:lnTo>
                  <a:lnTo>
                    <a:pt x="184" y="192"/>
                  </a:lnTo>
                  <a:lnTo>
                    <a:pt x="179" y="184"/>
                  </a:lnTo>
                  <a:lnTo>
                    <a:pt x="166" y="167"/>
                  </a:lnTo>
                  <a:lnTo>
                    <a:pt x="152" y="152"/>
                  </a:lnTo>
                  <a:lnTo>
                    <a:pt x="140" y="135"/>
                  </a:lnTo>
                  <a:lnTo>
                    <a:pt x="140" y="135"/>
                  </a:lnTo>
                  <a:lnTo>
                    <a:pt x="152" y="130"/>
                  </a:lnTo>
                  <a:lnTo>
                    <a:pt x="165" y="125"/>
                  </a:lnTo>
                  <a:lnTo>
                    <a:pt x="192" y="117"/>
                  </a:lnTo>
                  <a:lnTo>
                    <a:pt x="202" y="123"/>
                  </a:lnTo>
                  <a:lnTo>
                    <a:pt x="196" y="201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24" name="Freeform 144"/>
            <p:cNvSpPr>
              <a:spLocks/>
            </p:cNvSpPr>
            <p:nvPr userDrawn="1"/>
          </p:nvSpPr>
          <p:spPr bwMode="auto">
            <a:xfrm>
              <a:off x="4395" y="3866"/>
              <a:ext cx="218" cy="224"/>
            </a:xfrm>
            <a:custGeom>
              <a:avLst/>
              <a:gdLst/>
              <a:ahLst/>
              <a:cxnLst>
                <a:cxn ang="0">
                  <a:pos x="218" y="15"/>
                </a:cxn>
                <a:cxn ang="0">
                  <a:pos x="218" y="15"/>
                </a:cxn>
                <a:cxn ang="0">
                  <a:pos x="216" y="9"/>
                </a:cxn>
                <a:cxn ang="0">
                  <a:pos x="213" y="5"/>
                </a:cxn>
                <a:cxn ang="0">
                  <a:pos x="211" y="2"/>
                </a:cxn>
                <a:cxn ang="0">
                  <a:pos x="207" y="1"/>
                </a:cxn>
                <a:cxn ang="0">
                  <a:pos x="202" y="0"/>
                </a:cxn>
                <a:cxn ang="0">
                  <a:pos x="198" y="1"/>
                </a:cxn>
                <a:cxn ang="0">
                  <a:pos x="194" y="4"/>
                </a:cxn>
                <a:cxn ang="0">
                  <a:pos x="190" y="8"/>
                </a:cxn>
                <a:cxn ang="0">
                  <a:pos x="190" y="8"/>
                </a:cxn>
                <a:cxn ang="0">
                  <a:pos x="175" y="14"/>
                </a:cxn>
                <a:cxn ang="0">
                  <a:pos x="161" y="22"/>
                </a:cxn>
                <a:cxn ang="0">
                  <a:pos x="133" y="40"/>
                </a:cxn>
                <a:cxn ang="0">
                  <a:pos x="106" y="57"/>
                </a:cxn>
                <a:cxn ang="0">
                  <a:pos x="92" y="66"/>
                </a:cxn>
                <a:cxn ang="0">
                  <a:pos x="76" y="74"/>
                </a:cxn>
                <a:cxn ang="0">
                  <a:pos x="76" y="74"/>
                </a:cxn>
                <a:cxn ang="0">
                  <a:pos x="67" y="86"/>
                </a:cxn>
                <a:cxn ang="0">
                  <a:pos x="58" y="97"/>
                </a:cxn>
                <a:cxn ang="0">
                  <a:pos x="51" y="110"/>
                </a:cxn>
                <a:cxn ang="0">
                  <a:pos x="44" y="123"/>
                </a:cxn>
                <a:cxn ang="0">
                  <a:pos x="30" y="148"/>
                </a:cxn>
                <a:cxn ang="0">
                  <a:pos x="18" y="174"/>
                </a:cxn>
                <a:cxn ang="0">
                  <a:pos x="18" y="174"/>
                </a:cxn>
                <a:cxn ang="0">
                  <a:pos x="12" y="187"/>
                </a:cxn>
                <a:cxn ang="0">
                  <a:pos x="6" y="198"/>
                </a:cxn>
                <a:cxn ang="0">
                  <a:pos x="3" y="205"/>
                </a:cxn>
                <a:cxn ang="0">
                  <a:pos x="1" y="211"/>
                </a:cxn>
                <a:cxn ang="0">
                  <a:pos x="0" y="217"/>
                </a:cxn>
                <a:cxn ang="0">
                  <a:pos x="1" y="222"/>
                </a:cxn>
                <a:cxn ang="0">
                  <a:pos x="1" y="222"/>
                </a:cxn>
                <a:cxn ang="0">
                  <a:pos x="12" y="224"/>
                </a:cxn>
                <a:cxn ang="0">
                  <a:pos x="23" y="221"/>
                </a:cxn>
                <a:cxn ang="0">
                  <a:pos x="33" y="217"/>
                </a:cxn>
                <a:cxn ang="0">
                  <a:pos x="43" y="212"/>
                </a:cxn>
                <a:cxn ang="0">
                  <a:pos x="62" y="201"/>
                </a:cxn>
                <a:cxn ang="0">
                  <a:pos x="71" y="196"/>
                </a:cxn>
                <a:cxn ang="0">
                  <a:pos x="81" y="192"/>
                </a:cxn>
                <a:cxn ang="0">
                  <a:pos x="81" y="192"/>
                </a:cxn>
                <a:cxn ang="0">
                  <a:pos x="97" y="184"/>
                </a:cxn>
                <a:cxn ang="0">
                  <a:pos x="111" y="176"/>
                </a:cxn>
                <a:cxn ang="0">
                  <a:pos x="125" y="166"/>
                </a:cxn>
                <a:cxn ang="0">
                  <a:pos x="139" y="156"/>
                </a:cxn>
                <a:cxn ang="0">
                  <a:pos x="152" y="143"/>
                </a:cxn>
                <a:cxn ang="0">
                  <a:pos x="163" y="130"/>
                </a:cxn>
                <a:cxn ang="0">
                  <a:pos x="175" y="116"/>
                </a:cxn>
                <a:cxn ang="0">
                  <a:pos x="184" y="101"/>
                </a:cxn>
                <a:cxn ang="0">
                  <a:pos x="186" y="101"/>
                </a:cxn>
                <a:cxn ang="0">
                  <a:pos x="186" y="101"/>
                </a:cxn>
                <a:cxn ang="0">
                  <a:pos x="186" y="97"/>
                </a:cxn>
                <a:cxn ang="0">
                  <a:pos x="186" y="95"/>
                </a:cxn>
                <a:cxn ang="0">
                  <a:pos x="186" y="92"/>
                </a:cxn>
                <a:cxn ang="0">
                  <a:pos x="188" y="88"/>
                </a:cxn>
                <a:cxn ang="0">
                  <a:pos x="188" y="88"/>
                </a:cxn>
                <a:cxn ang="0">
                  <a:pos x="193" y="79"/>
                </a:cxn>
                <a:cxn ang="0">
                  <a:pos x="195" y="70"/>
                </a:cxn>
                <a:cxn ang="0">
                  <a:pos x="202" y="51"/>
                </a:cxn>
                <a:cxn ang="0">
                  <a:pos x="204" y="41"/>
                </a:cxn>
                <a:cxn ang="0">
                  <a:pos x="207" y="32"/>
                </a:cxn>
                <a:cxn ang="0">
                  <a:pos x="212" y="23"/>
                </a:cxn>
                <a:cxn ang="0">
                  <a:pos x="218" y="15"/>
                </a:cxn>
                <a:cxn ang="0">
                  <a:pos x="218" y="15"/>
                </a:cxn>
              </a:cxnLst>
              <a:rect l="0" t="0" r="r" b="b"/>
              <a:pathLst>
                <a:path w="218" h="224">
                  <a:moveTo>
                    <a:pt x="218" y="15"/>
                  </a:moveTo>
                  <a:lnTo>
                    <a:pt x="218" y="15"/>
                  </a:lnTo>
                  <a:lnTo>
                    <a:pt x="216" y="9"/>
                  </a:lnTo>
                  <a:lnTo>
                    <a:pt x="213" y="5"/>
                  </a:lnTo>
                  <a:lnTo>
                    <a:pt x="211" y="2"/>
                  </a:lnTo>
                  <a:lnTo>
                    <a:pt x="207" y="1"/>
                  </a:lnTo>
                  <a:lnTo>
                    <a:pt x="202" y="0"/>
                  </a:lnTo>
                  <a:lnTo>
                    <a:pt x="198" y="1"/>
                  </a:lnTo>
                  <a:lnTo>
                    <a:pt x="194" y="4"/>
                  </a:lnTo>
                  <a:lnTo>
                    <a:pt x="190" y="8"/>
                  </a:lnTo>
                  <a:lnTo>
                    <a:pt x="190" y="8"/>
                  </a:lnTo>
                  <a:lnTo>
                    <a:pt x="175" y="14"/>
                  </a:lnTo>
                  <a:lnTo>
                    <a:pt x="161" y="22"/>
                  </a:lnTo>
                  <a:lnTo>
                    <a:pt x="133" y="40"/>
                  </a:lnTo>
                  <a:lnTo>
                    <a:pt x="106" y="57"/>
                  </a:lnTo>
                  <a:lnTo>
                    <a:pt x="92" y="66"/>
                  </a:lnTo>
                  <a:lnTo>
                    <a:pt x="76" y="74"/>
                  </a:lnTo>
                  <a:lnTo>
                    <a:pt x="76" y="74"/>
                  </a:lnTo>
                  <a:lnTo>
                    <a:pt x="67" y="86"/>
                  </a:lnTo>
                  <a:lnTo>
                    <a:pt x="58" y="97"/>
                  </a:lnTo>
                  <a:lnTo>
                    <a:pt x="51" y="110"/>
                  </a:lnTo>
                  <a:lnTo>
                    <a:pt x="44" y="123"/>
                  </a:lnTo>
                  <a:lnTo>
                    <a:pt x="30" y="148"/>
                  </a:lnTo>
                  <a:lnTo>
                    <a:pt x="18" y="174"/>
                  </a:lnTo>
                  <a:lnTo>
                    <a:pt x="18" y="174"/>
                  </a:lnTo>
                  <a:lnTo>
                    <a:pt x="12" y="187"/>
                  </a:lnTo>
                  <a:lnTo>
                    <a:pt x="6" y="198"/>
                  </a:lnTo>
                  <a:lnTo>
                    <a:pt x="3" y="205"/>
                  </a:lnTo>
                  <a:lnTo>
                    <a:pt x="1" y="211"/>
                  </a:lnTo>
                  <a:lnTo>
                    <a:pt x="0" y="217"/>
                  </a:lnTo>
                  <a:lnTo>
                    <a:pt x="1" y="222"/>
                  </a:lnTo>
                  <a:lnTo>
                    <a:pt x="1" y="222"/>
                  </a:lnTo>
                  <a:lnTo>
                    <a:pt x="12" y="224"/>
                  </a:lnTo>
                  <a:lnTo>
                    <a:pt x="23" y="221"/>
                  </a:lnTo>
                  <a:lnTo>
                    <a:pt x="33" y="217"/>
                  </a:lnTo>
                  <a:lnTo>
                    <a:pt x="43" y="212"/>
                  </a:lnTo>
                  <a:lnTo>
                    <a:pt x="62" y="201"/>
                  </a:lnTo>
                  <a:lnTo>
                    <a:pt x="71" y="196"/>
                  </a:lnTo>
                  <a:lnTo>
                    <a:pt x="81" y="192"/>
                  </a:lnTo>
                  <a:lnTo>
                    <a:pt x="81" y="192"/>
                  </a:lnTo>
                  <a:lnTo>
                    <a:pt x="97" y="184"/>
                  </a:lnTo>
                  <a:lnTo>
                    <a:pt x="111" y="176"/>
                  </a:lnTo>
                  <a:lnTo>
                    <a:pt x="125" y="166"/>
                  </a:lnTo>
                  <a:lnTo>
                    <a:pt x="139" y="156"/>
                  </a:lnTo>
                  <a:lnTo>
                    <a:pt x="152" y="143"/>
                  </a:lnTo>
                  <a:lnTo>
                    <a:pt x="163" y="130"/>
                  </a:lnTo>
                  <a:lnTo>
                    <a:pt x="175" y="116"/>
                  </a:lnTo>
                  <a:lnTo>
                    <a:pt x="184" y="101"/>
                  </a:lnTo>
                  <a:lnTo>
                    <a:pt x="186" y="101"/>
                  </a:lnTo>
                  <a:lnTo>
                    <a:pt x="186" y="101"/>
                  </a:lnTo>
                  <a:lnTo>
                    <a:pt x="186" y="97"/>
                  </a:lnTo>
                  <a:lnTo>
                    <a:pt x="186" y="95"/>
                  </a:lnTo>
                  <a:lnTo>
                    <a:pt x="186" y="92"/>
                  </a:lnTo>
                  <a:lnTo>
                    <a:pt x="188" y="88"/>
                  </a:lnTo>
                  <a:lnTo>
                    <a:pt x="188" y="88"/>
                  </a:lnTo>
                  <a:lnTo>
                    <a:pt x="193" y="79"/>
                  </a:lnTo>
                  <a:lnTo>
                    <a:pt x="195" y="70"/>
                  </a:lnTo>
                  <a:lnTo>
                    <a:pt x="202" y="51"/>
                  </a:lnTo>
                  <a:lnTo>
                    <a:pt x="204" y="41"/>
                  </a:lnTo>
                  <a:lnTo>
                    <a:pt x="207" y="32"/>
                  </a:lnTo>
                  <a:lnTo>
                    <a:pt x="212" y="23"/>
                  </a:lnTo>
                  <a:lnTo>
                    <a:pt x="218" y="15"/>
                  </a:lnTo>
                  <a:lnTo>
                    <a:pt x="218" y="15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25" name="Freeform 145"/>
            <p:cNvSpPr>
              <a:spLocks/>
            </p:cNvSpPr>
            <p:nvPr userDrawn="1"/>
          </p:nvSpPr>
          <p:spPr bwMode="auto">
            <a:xfrm>
              <a:off x="2973" y="3881"/>
              <a:ext cx="260" cy="268"/>
            </a:xfrm>
            <a:custGeom>
              <a:avLst/>
              <a:gdLst/>
              <a:ahLst/>
              <a:cxnLst>
                <a:cxn ang="0">
                  <a:pos x="257" y="41"/>
                </a:cxn>
                <a:cxn ang="0">
                  <a:pos x="260" y="32"/>
                </a:cxn>
                <a:cxn ang="0">
                  <a:pos x="259" y="27"/>
                </a:cxn>
                <a:cxn ang="0">
                  <a:pos x="256" y="26"/>
                </a:cxn>
                <a:cxn ang="0">
                  <a:pos x="233" y="22"/>
                </a:cxn>
                <a:cxn ang="0">
                  <a:pos x="222" y="21"/>
                </a:cxn>
                <a:cxn ang="0">
                  <a:pos x="210" y="25"/>
                </a:cxn>
                <a:cxn ang="0">
                  <a:pos x="209" y="28"/>
                </a:cxn>
                <a:cxn ang="0">
                  <a:pos x="209" y="37"/>
                </a:cxn>
                <a:cxn ang="0">
                  <a:pos x="210" y="41"/>
                </a:cxn>
                <a:cxn ang="0">
                  <a:pos x="191" y="168"/>
                </a:cxn>
                <a:cxn ang="0">
                  <a:pos x="136" y="71"/>
                </a:cxn>
                <a:cxn ang="0">
                  <a:pos x="119" y="36"/>
                </a:cxn>
                <a:cxn ang="0">
                  <a:pos x="104" y="12"/>
                </a:cxn>
                <a:cxn ang="0">
                  <a:pos x="95" y="3"/>
                </a:cxn>
                <a:cxn ang="0">
                  <a:pos x="79" y="0"/>
                </a:cxn>
                <a:cxn ang="0">
                  <a:pos x="74" y="4"/>
                </a:cxn>
                <a:cxn ang="0">
                  <a:pos x="68" y="13"/>
                </a:cxn>
                <a:cxn ang="0">
                  <a:pos x="65" y="18"/>
                </a:cxn>
                <a:cxn ang="0">
                  <a:pos x="40" y="110"/>
                </a:cxn>
                <a:cxn ang="0">
                  <a:pos x="17" y="201"/>
                </a:cxn>
                <a:cxn ang="0">
                  <a:pos x="10" y="205"/>
                </a:cxn>
                <a:cxn ang="0">
                  <a:pos x="1" y="211"/>
                </a:cxn>
                <a:cxn ang="0">
                  <a:pos x="0" y="218"/>
                </a:cxn>
                <a:cxn ang="0">
                  <a:pos x="0" y="222"/>
                </a:cxn>
                <a:cxn ang="0">
                  <a:pos x="26" y="233"/>
                </a:cxn>
                <a:cxn ang="0">
                  <a:pos x="39" y="234"/>
                </a:cxn>
                <a:cxn ang="0">
                  <a:pos x="53" y="233"/>
                </a:cxn>
                <a:cxn ang="0">
                  <a:pos x="74" y="88"/>
                </a:cxn>
                <a:cxn ang="0">
                  <a:pos x="77" y="88"/>
                </a:cxn>
                <a:cxn ang="0">
                  <a:pos x="101" y="123"/>
                </a:cxn>
                <a:cxn ang="0">
                  <a:pos x="119" y="161"/>
                </a:cxn>
                <a:cxn ang="0">
                  <a:pos x="143" y="220"/>
                </a:cxn>
                <a:cxn ang="0">
                  <a:pos x="154" y="239"/>
                </a:cxn>
                <a:cxn ang="0">
                  <a:pos x="165" y="254"/>
                </a:cxn>
                <a:cxn ang="0">
                  <a:pos x="172" y="259"/>
                </a:cxn>
                <a:cxn ang="0">
                  <a:pos x="181" y="260"/>
                </a:cxn>
                <a:cxn ang="0">
                  <a:pos x="186" y="264"/>
                </a:cxn>
                <a:cxn ang="0">
                  <a:pos x="196" y="268"/>
                </a:cxn>
                <a:cxn ang="0">
                  <a:pos x="214" y="266"/>
                </a:cxn>
                <a:cxn ang="0">
                  <a:pos x="224" y="262"/>
                </a:cxn>
                <a:cxn ang="0">
                  <a:pos x="229" y="255"/>
                </a:cxn>
                <a:cxn ang="0">
                  <a:pos x="224" y="247"/>
                </a:cxn>
                <a:cxn ang="0">
                  <a:pos x="215" y="237"/>
                </a:cxn>
                <a:cxn ang="0">
                  <a:pos x="214" y="233"/>
                </a:cxn>
                <a:cxn ang="0">
                  <a:pos x="223" y="143"/>
                </a:cxn>
                <a:cxn ang="0">
                  <a:pos x="241" y="57"/>
                </a:cxn>
              </a:cxnLst>
              <a:rect l="0" t="0" r="r" b="b"/>
              <a:pathLst>
                <a:path w="260" h="268">
                  <a:moveTo>
                    <a:pt x="257" y="41"/>
                  </a:moveTo>
                  <a:lnTo>
                    <a:pt x="257" y="41"/>
                  </a:lnTo>
                  <a:lnTo>
                    <a:pt x="259" y="36"/>
                  </a:lnTo>
                  <a:lnTo>
                    <a:pt x="260" y="32"/>
                  </a:lnTo>
                  <a:lnTo>
                    <a:pt x="260" y="30"/>
                  </a:lnTo>
                  <a:lnTo>
                    <a:pt x="259" y="27"/>
                  </a:lnTo>
                  <a:lnTo>
                    <a:pt x="256" y="26"/>
                  </a:lnTo>
                  <a:lnTo>
                    <a:pt x="256" y="26"/>
                  </a:lnTo>
                  <a:lnTo>
                    <a:pt x="245" y="25"/>
                  </a:lnTo>
                  <a:lnTo>
                    <a:pt x="233" y="22"/>
                  </a:lnTo>
                  <a:lnTo>
                    <a:pt x="227" y="21"/>
                  </a:lnTo>
                  <a:lnTo>
                    <a:pt x="222" y="21"/>
                  </a:lnTo>
                  <a:lnTo>
                    <a:pt x="215" y="22"/>
                  </a:lnTo>
                  <a:lnTo>
                    <a:pt x="210" y="25"/>
                  </a:lnTo>
                  <a:lnTo>
                    <a:pt x="210" y="25"/>
                  </a:lnTo>
                  <a:lnTo>
                    <a:pt x="209" y="28"/>
                  </a:lnTo>
                  <a:lnTo>
                    <a:pt x="209" y="32"/>
                  </a:lnTo>
                  <a:lnTo>
                    <a:pt x="209" y="37"/>
                  </a:lnTo>
                  <a:lnTo>
                    <a:pt x="210" y="41"/>
                  </a:lnTo>
                  <a:lnTo>
                    <a:pt x="210" y="41"/>
                  </a:lnTo>
                  <a:lnTo>
                    <a:pt x="191" y="168"/>
                  </a:lnTo>
                  <a:lnTo>
                    <a:pt x="191" y="168"/>
                  </a:lnTo>
                  <a:lnTo>
                    <a:pt x="154" y="104"/>
                  </a:lnTo>
                  <a:lnTo>
                    <a:pt x="136" y="71"/>
                  </a:lnTo>
                  <a:lnTo>
                    <a:pt x="119" y="36"/>
                  </a:lnTo>
                  <a:lnTo>
                    <a:pt x="119" y="36"/>
                  </a:lnTo>
                  <a:lnTo>
                    <a:pt x="111" y="25"/>
                  </a:lnTo>
                  <a:lnTo>
                    <a:pt x="104" y="12"/>
                  </a:lnTo>
                  <a:lnTo>
                    <a:pt x="100" y="7"/>
                  </a:lnTo>
                  <a:lnTo>
                    <a:pt x="95" y="3"/>
                  </a:lnTo>
                  <a:lnTo>
                    <a:pt x="87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4" y="4"/>
                  </a:lnTo>
                  <a:lnTo>
                    <a:pt x="71" y="8"/>
                  </a:lnTo>
                  <a:lnTo>
                    <a:pt x="68" y="13"/>
                  </a:lnTo>
                  <a:lnTo>
                    <a:pt x="65" y="18"/>
                  </a:lnTo>
                  <a:lnTo>
                    <a:pt x="65" y="18"/>
                  </a:lnTo>
                  <a:lnTo>
                    <a:pt x="51" y="64"/>
                  </a:lnTo>
                  <a:lnTo>
                    <a:pt x="40" y="110"/>
                  </a:lnTo>
                  <a:lnTo>
                    <a:pt x="28" y="155"/>
                  </a:lnTo>
                  <a:lnTo>
                    <a:pt x="17" y="201"/>
                  </a:lnTo>
                  <a:lnTo>
                    <a:pt x="17" y="201"/>
                  </a:lnTo>
                  <a:lnTo>
                    <a:pt x="10" y="205"/>
                  </a:lnTo>
                  <a:lnTo>
                    <a:pt x="4" y="209"/>
                  </a:lnTo>
                  <a:lnTo>
                    <a:pt x="1" y="211"/>
                  </a:lnTo>
                  <a:lnTo>
                    <a:pt x="0" y="214"/>
                  </a:lnTo>
                  <a:lnTo>
                    <a:pt x="0" y="218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13" y="228"/>
                  </a:lnTo>
                  <a:lnTo>
                    <a:pt x="26" y="233"/>
                  </a:lnTo>
                  <a:lnTo>
                    <a:pt x="32" y="234"/>
                  </a:lnTo>
                  <a:lnTo>
                    <a:pt x="39" y="234"/>
                  </a:lnTo>
                  <a:lnTo>
                    <a:pt x="46" y="234"/>
                  </a:lnTo>
                  <a:lnTo>
                    <a:pt x="53" y="233"/>
                  </a:lnTo>
                  <a:lnTo>
                    <a:pt x="50" y="186"/>
                  </a:lnTo>
                  <a:lnTo>
                    <a:pt x="74" y="88"/>
                  </a:lnTo>
                  <a:lnTo>
                    <a:pt x="77" y="88"/>
                  </a:lnTo>
                  <a:lnTo>
                    <a:pt x="77" y="88"/>
                  </a:lnTo>
                  <a:lnTo>
                    <a:pt x="91" y="105"/>
                  </a:lnTo>
                  <a:lnTo>
                    <a:pt x="101" y="123"/>
                  </a:lnTo>
                  <a:lnTo>
                    <a:pt x="111" y="142"/>
                  </a:lnTo>
                  <a:lnTo>
                    <a:pt x="119" y="161"/>
                  </a:lnTo>
                  <a:lnTo>
                    <a:pt x="136" y="201"/>
                  </a:lnTo>
                  <a:lnTo>
                    <a:pt x="143" y="220"/>
                  </a:lnTo>
                  <a:lnTo>
                    <a:pt x="154" y="239"/>
                  </a:lnTo>
                  <a:lnTo>
                    <a:pt x="154" y="239"/>
                  </a:lnTo>
                  <a:lnTo>
                    <a:pt x="159" y="246"/>
                  </a:lnTo>
                  <a:lnTo>
                    <a:pt x="165" y="254"/>
                  </a:lnTo>
                  <a:lnTo>
                    <a:pt x="169" y="256"/>
                  </a:lnTo>
                  <a:lnTo>
                    <a:pt x="172" y="259"/>
                  </a:lnTo>
                  <a:lnTo>
                    <a:pt x="177" y="260"/>
                  </a:lnTo>
                  <a:lnTo>
                    <a:pt x="181" y="260"/>
                  </a:lnTo>
                  <a:lnTo>
                    <a:pt x="181" y="260"/>
                  </a:lnTo>
                  <a:lnTo>
                    <a:pt x="186" y="264"/>
                  </a:lnTo>
                  <a:lnTo>
                    <a:pt x="191" y="266"/>
                  </a:lnTo>
                  <a:lnTo>
                    <a:pt x="196" y="268"/>
                  </a:lnTo>
                  <a:lnTo>
                    <a:pt x="202" y="268"/>
                  </a:lnTo>
                  <a:lnTo>
                    <a:pt x="214" y="266"/>
                  </a:lnTo>
                  <a:lnTo>
                    <a:pt x="224" y="262"/>
                  </a:lnTo>
                  <a:lnTo>
                    <a:pt x="224" y="262"/>
                  </a:lnTo>
                  <a:lnTo>
                    <a:pt x="228" y="259"/>
                  </a:lnTo>
                  <a:lnTo>
                    <a:pt x="229" y="255"/>
                  </a:lnTo>
                  <a:lnTo>
                    <a:pt x="228" y="251"/>
                  </a:lnTo>
                  <a:lnTo>
                    <a:pt x="224" y="247"/>
                  </a:lnTo>
                  <a:lnTo>
                    <a:pt x="218" y="241"/>
                  </a:lnTo>
                  <a:lnTo>
                    <a:pt x="215" y="237"/>
                  </a:lnTo>
                  <a:lnTo>
                    <a:pt x="214" y="233"/>
                  </a:lnTo>
                  <a:lnTo>
                    <a:pt x="214" y="233"/>
                  </a:lnTo>
                  <a:lnTo>
                    <a:pt x="218" y="187"/>
                  </a:lnTo>
                  <a:lnTo>
                    <a:pt x="223" y="143"/>
                  </a:lnTo>
                  <a:lnTo>
                    <a:pt x="230" y="100"/>
                  </a:lnTo>
                  <a:lnTo>
                    <a:pt x="241" y="57"/>
                  </a:lnTo>
                  <a:lnTo>
                    <a:pt x="257" y="41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26" name="Freeform 146"/>
            <p:cNvSpPr>
              <a:spLocks/>
            </p:cNvSpPr>
            <p:nvPr userDrawn="1"/>
          </p:nvSpPr>
          <p:spPr bwMode="auto">
            <a:xfrm>
              <a:off x="3655" y="3903"/>
              <a:ext cx="237" cy="255"/>
            </a:xfrm>
            <a:custGeom>
              <a:avLst/>
              <a:gdLst/>
              <a:ahLst/>
              <a:cxnLst>
                <a:cxn ang="0">
                  <a:pos x="67" y="217"/>
                </a:cxn>
                <a:cxn ang="0">
                  <a:pos x="56" y="216"/>
                </a:cxn>
                <a:cxn ang="0">
                  <a:pos x="41" y="207"/>
                </a:cxn>
                <a:cxn ang="0">
                  <a:pos x="22" y="187"/>
                </a:cxn>
                <a:cxn ang="0">
                  <a:pos x="7" y="178"/>
                </a:cxn>
                <a:cxn ang="0">
                  <a:pos x="4" y="180"/>
                </a:cxn>
                <a:cxn ang="0">
                  <a:pos x="0" y="188"/>
                </a:cxn>
                <a:cxn ang="0">
                  <a:pos x="0" y="193"/>
                </a:cxn>
                <a:cxn ang="0">
                  <a:pos x="12" y="226"/>
                </a:cxn>
                <a:cxn ang="0">
                  <a:pos x="24" y="248"/>
                </a:cxn>
                <a:cxn ang="0">
                  <a:pos x="30" y="255"/>
                </a:cxn>
                <a:cxn ang="0">
                  <a:pos x="129" y="244"/>
                </a:cxn>
                <a:cxn ang="0">
                  <a:pos x="177" y="235"/>
                </a:cxn>
                <a:cxn ang="0">
                  <a:pos x="221" y="224"/>
                </a:cxn>
                <a:cxn ang="0">
                  <a:pos x="227" y="219"/>
                </a:cxn>
                <a:cxn ang="0">
                  <a:pos x="230" y="207"/>
                </a:cxn>
                <a:cxn ang="0">
                  <a:pos x="234" y="185"/>
                </a:cxn>
                <a:cxn ang="0">
                  <a:pos x="237" y="171"/>
                </a:cxn>
                <a:cxn ang="0">
                  <a:pos x="234" y="164"/>
                </a:cxn>
                <a:cxn ang="0">
                  <a:pos x="234" y="150"/>
                </a:cxn>
                <a:cxn ang="0">
                  <a:pos x="229" y="146"/>
                </a:cxn>
                <a:cxn ang="0">
                  <a:pos x="224" y="146"/>
                </a:cxn>
                <a:cxn ang="0">
                  <a:pos x="214" y="159"/>
                </a:cxn>
                <a:cxn ang="0">
                  <a:pos x="205" y="182"/>
                </a:cxn>
                <a:cxn ang="0">
                  <a:pos x="196" y="194"/>
                </a:cxn>
                <a:cxn ang="0">
                  <a:pos x="189" y="200"/>
                </a:cxn>
                <a:cxn ang="0">
                  <a:pos x="157" y="203"/>
                </a:cxn>
                <a:cxn ang="0">
                  <a:pos x="149" y="200"/>
                </a:cxn>
                <a:cxn ang="0">
                  <a:pos x="142" y="184"/>
                </a:cxn>
                <a:cxn ang="0">
                  <a:pos x="134" y="150"/>
                </a:cxn>
                <a:cxn ang="0">
                  <a:pos x="127" y="96"/>
                </a:cxn>
                <a:cxn ang="0">
                  <a:pos x="120" y="60"/>
                </a:cxn>
                <a:cxn ang="0">
                  <a:pos x="122" y="47"/>
                </a:cxn>
                <a:cxn ang="0">
                  <a:pos x="127" y="20"/>
                </a:cxn>
                <a:cxn ang="0">
                  <a:pos x="128" y="6"/>
                </a:cxn>
                <a:cxn ang="0">
                  <a:pos x="120" y="0"/>
                </a:cxn>
                <a:cxn ang="0">
                  <a:pos x="111" y="0"/>
                </a:cxn>
                <a:cxn ang="0">
                  <a:pos x="96" y="5"/>
                </a:cxn>
                <a:cxn ang="0">
                  <a:pos x="92" y="5"/>
                </a:cxn>
                <a:cxn ang="0">
                  <a:pos x="81" y="9"/>
                </a:cxn>
                <a:cxn ang="0">
                  <a:pos x="63" y="10"/>
                </a:cxn>
                <a:cxn ang="0">
                  <a:pos x="54" y="14"/>
                </a:cxn>
                <a:cxn ang="0">
                  <a:pos x="51" y="19"/>
                </a:cxn>
                <a:cxn ang="0">
                  <a:pos x="50" y="26"/>
                </a:cxn>
                <a:cxn ang="0">
                  <a:pos x="55" y="35"/>
                </a:cxn>
                <a:cxn ang="0">
                  <a:pos x="60" y="37"/>
                </a:cxn>
                <a:cxn ang="0">
                  <a:pos x="78" y="115"/>
                </a:cxn>
                <a:cxn ang="0">
                  <a:pos x="87" y="196"/>
                </a:cxn>
                <a:cxn ang="0">
                  <a:pos x="85" y="203"/>
                </a:cxn>
                <a:cxn ang="0">
                  <a:pos x="78" y="212"/>
                </a:cxn>
                <a:cxn ang="0">
                  <a:pos x="70" y="216"/>
                </a:cxn>
                <a:cxn ang="0">
                  <a:pos x="67" y="217"/>
                </a:cxn>
              </a:cxnLst>
              <a:rect l="0" t="0" r="r" b="b"/>
              <a:pathLst>
                <a:path w="237" h="255">
                  <a:moveTo>
                    <a:pt x="67" y="217"/>
                  </a:moveTo>
                  <a:lnTo>
                    <a:pt x="67" y="217"/>
                  </a:lnTo>
                  <a:lnTo>
                    <a:pt x="62" y="217"/>
                  </a:lnTo>
                  <a:lnTo>
                    <a:pt x="56" y="216"/>
                  </a:lnTo>
                  <a:lnTo>
                    <a:pt x="49" y="212"/>
                  </a:lnTo>
                  <a:lnTo>
                    <a:pt x="41" y="207"/>
                  </a:lnTo>
                  <a:lnTo>
                    <a:pt x="35" y="201"/>
                  </a:lnTo>
                  <a:lnTo>
                    <a:pt x="22" y="187"/>
                  </a:lnTo>
                  <a:lnTo>
                    <a:pt x="15" y="182"/>
                  </a:lnTo>
                  <a:lnTo>
                    <a:pt x="7" y="178"/>
                  </a:lnTo>
                  <a:lnTo>
                    <a:pt x="7" y="178"/>
                  </a:lnTo>
                  <a:lnTo>
                    <a:pt x="4" y="180"/>
                  </a:lnTo>
                  <a:lnTo>
                    <a:pt x="1" y="184"/>
                  </a:lnTo>
                  <a:lnTo>
                    <a:pt x="0" y="188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5" y="210"/>
                  </a:lnTo>
                  <a:lnTo>
                    <a:pt x="12" y="226"/>
                  </a:lnTo>
                  <a:lnTo>
                    <a:pt x="19" y="242"/>
                  </a:lnTo>
                  <a:lnTo>
                    <a:pt x="24" y="248"/>
                  </a:lnTo>
                  <a:lnTo>
                    <a:pt x="30" y="255"/>
                  </a:lnTo>
                  <a:lnTo>
                    <a:pt x="30" y="255"/>
                  </a:lnTo>
                  <a:lnTo>
                    <a:pt x="79" y="249"/>
                  </a:lnTo>
                  <a:lnTo>
                    <a:pt x="129" y="244"/>
                  </a:lnTo>
                  <a:lnTo>
                    <a:pt x="152" y="240"/>
                  </a:lnTo>
                  <a:lnTo>
                    <a:pt x="177" y="235"/>
                  </a:lnTo>
                  <a:lnTo>
                    <a:pt x="200" y="230"/>
                  </a:lnTo>
                  <a:lnTo>
                    <a:pt x="221" y="224"/>
                  </a:lnTo>
                  <a:lnTo>
                    <a:pt x="221" y="224"/>
                  </a:lnTo>
                  <a:lnTo>
                    <a:pt x="227" y="219"/>
                  </a:lnTo>
                  <a:lnTo>
                    <a:pt x="229" y="214"/>
                  </a:lnTo>
                  <a:lnTo>
                    <a:pt x="230" y="207"/>
                  </a:lnTo>
                  <a:lnTo>
                    <a:pt x="232" y="200"/>
                  </a:lnTo>
                  <a:lnTo>
                    <a:pt x="234" y="185"/>
                  </a:lnTo>
                  <a:lnTo>
                    <a:pt x="237" y="171"/>
                  </a:lnTo>
                  <a:lnTo>
                    <a:pt x="237" y="171"/>
                  </a:lnTo>
                  <a:lnTo>
                    <a:pt x="236" y="168"/>
                  </a:lnTo>
                  <a:lnTo>
                    <a:pt x="234" y="164"/>
                  </a:lnTo>
                  <a:lnTo>
                    <a:pt x="234" y="155"/>
                  </a:lnTo>
                  <a:lnTo>
                    <a:pt x="234" y="150"/>
                  </a:lnTo>
                  <a:lnTo>
                    <a:pt x="233" y="147"/>
                  </a:lnTo>
                  <a:lnTo>
                    <a:pt x="229" y="146"/>
                  </a:lnTo>
                  <a:lnTo>
                    <a:pt x="224" y="146"/>
                  </a:lnTo>
                  <a:lnTo>
                    <a:pt x="224" y="146"/>
                  </a:lnTo>
                  <a:lnTo>
                    <a:pt x="218" y="152"/>
                  </a:lnTo>
                  <a:lnTo>
                    <a:pt x="214" y="159"/>
                  </a:lnTo>
                  <a:lnTo>
                    <a:pt x="207" y="174"/>
                  </a:lnTo>
                  <a:lnTo>
                    <a:pt x="205" y="182"/>
                  </a:lnTo>
                  <a:lnTo>
                    <a:pt x="201" y="189"/>
                  </a:lnTo>
                  <a:lnTo>
                    <a:pt x="196" y="194"/>
                  </a:lnTo>
                  <a:lnTo>
                    <a:pt x="189" y="200"/>
                  </a:lnTo>
                  <a:lnTo>
                    <a:pt x="189" y="200"/>
                  </a:lnTo>
                  <a:lnTo>
                    <a:pt x="168" y="203"/>
                  </a:lnTo>
                  <a:lnTo>
                    <a:pt x="157" y="203"/>
                  </a:lnTo>
                  <a:lnTo>
                    <a:pt x="154" y="202"/>
                  </a:lnTo>
                  <a:lnTo>
                    <a:pt x="149" y="200"/>
                  </a:lnTo>
                  <a:lnTo>
                    <a:pt x="149" y="200"/>
                  </a:lnTo>
                  <a:lnTo>
                    <a:pt x="142" y="184"/>
                  </a:lnTo>
                  <a:lnTo>
                    <a:pt x="138" y="166"/>
                  </a:lnTo>
                  <a:lnTo>
                    <a:pt x="134" y="150"/>
                  </a:lnTo>
                  <a:lnTo>
                    <a:pt x="132" y="132"/>
                  </a:lnTo>
                  <a:lnTo>
                    <a:pt x="127" y="96"/>
                  </a:lnTo>
                  <a:lnTo>
                    <a:pt x="124" y="78"/>
                  </a:lnTo>
                  <a:lnTo>
                    <a:pt x="120" y="60"/>
                  </a:lnTo>
                  <a:lnTo>
                    <a:pt x="120" y="60"/>
                  </a:lnTo>
                  <a:lnTo>
                    <a:pt x="122" y="47"/>
                  </a:lnTo>
                  <a:lnTo>
                    <a:pt x="124" y="35"/>
                  </a:lnTo>
                  <a:lnTo>
                    <a:pt x="127" y="20"/>
                  </a:lnTo>
                  <a:lnTo>
                    <a:pt x="128" y="6"/>
                  </a:lnTo>
                  <a:lnTo>
                    <a:pt x="128" y="6"/>
                  </a:lnTo>
                  <a:lnTo>
                    <a:pt x="125" y="3"/>
                  </a:lnTo>
                  <a:lnTo>
                    <a:pt x="120" y="0"/>
                  </a:lnTo>
                  <a:lnTo>
                    <a:pt x="117" y="0"/>
                  </a:lnTo>
                  <a:lnTo>
                    <a:pt x="111" y="0"/>
                  </a:lnTo>
                  <a:lnTo>
                    <a:pt x="101" y="4"/>
                  </a:lnTo>
                  <a:lnTo>
                    <a:pt x="96" y="5"/>
                  </a:lnTo>
                  <a:lnTo>
                    <a:pt x="92" y="5"/>
                  </a:lnTo>
                  <a:lnTo>
                    <a:pt x="92" y="5"/>
                  </a:lnTo>
                  <a:lnTo>
                    <a:pt x="87" y="8"/>
                  </a:lnTo>
                  <a:lnTo>
                    <a:pt x="81" y="9"/>
                  </a:lnTo>
                  <a:lnTo>
                    <a:pt x="68" y="9"/>
                  </a:lnTo>
                  <a:lnTo>
                    <a:pt x="63" y="10"/>
                  </a:lnTo>
                  <a:lnTo>
                    <a:pt x="58" y="11"/>
                  </a:lnTo>
                  <a:lnTo>
                    <a:pt x="54" y="14"/>
                  </a:lnTo>
                  <a:lnTo>
                    <a:pt x="51" y="19"/>
                  </a:lnTo>
                  <a:lnTo>
                    <a:pt x="51" y="19"/>
                  </a:lnTo>
                  <a:lnTo>
                    <a:pt x="50" y="22"/>
                  </a:lnTo>
                  <a:lnTo>
                    <a:pt x="50" y="26"/>
                  </a:lnTo>
                  <a:lnTo>
                    <a:pt x="51" y="31"/>
                  </a:lnTo>
                  <a:lnTo>
                    <a:pt x="55" y="35"/>
                  </a:lnTo>
                  <a:lnTo>
                    <a:pt x="60" y="37"/>
                  </a:lnTo>
                  <a:lnTo>
                    <a:pt x="60" y="37"/>
                  </a:lnTo>
                  <a:lnTo>
                    <a:pt x="70" y="75"/>
                  </a:lnTo>
                  <a:lnTo>
                    <a:pt x="78" y="115"/>
                  </a:lnTo>
                  <a:lnTo>
                    <a:pt x="85" y="155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5" y="203"/>
                  </a:lnTo>
                  <a:lnTo>
                    <a:pt x="81" y="210"/>
                  </a:lnTo>
                  <a:lnTo>
                    <a:pt x="78" y="212"/>
                  </a:lnTo>
                  <a:lnTo>
                    <a:pt x="74" y="215"/>
                  </a:lnTo>
                  <a:lnTo>
                    <a:pt x="70" y="216"/>
                  </a:lnTo>
                  <a:lnTo>
                    <a:pt x="67" y="217"/>
                  </a:lnTo>
                  <a:lnTo>
                    <a:pt x="67" y="217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27" name="Freeform 147"/>
            <p:cNvSpPr>
              <a:spLocks noEditPoints="1"/>
            </p:cNvSpPr>
            <p:nvPr userDrawn="1"/>
          </p:nvSpPr>
          <p:spPr bwMode="auto">
            <a:xfrm>
              <a:off x="3247" y="3916"/>
              <a:ext cx="256" cy="259"/>
            </a:xfrm>
            <a:custGeom>
              <a:avLst/>
              <a:gdLst/>
              <a:ahLst/>
              <a:cxnLst>
                <a:cxn ang="0">
                  <a:pos x="125" y="0"/>
                </a:cxn>
                <a:cxn ang="0">
                  <a:pos x="106" y="4"/>
                </a:cxn>
                <a:cxn ang="0">
                  <a:pos x="69" y="16"/>
                </a:cxn>
                <a:cxn ang="0">
                  <a:pos x="51" y="24"/>
                </a:cxn>
                <a:cxn ang="0">
                  <a:pos x="24" y="52"/>
                </a:cxn>
                <a:cxn ang="0">
                  <a:pos x="14" y="68"/>
                </a:cxn>
                <a:cxn ang="0">
                  <a:pos x="8" y="85"/>
                </a:cxn>
                <a:cxn ang="0">
                  <a:pos x="4" y="98"/>
                </a:cxn>
                <a:cxn ang="0">
                  <a:pos x="0" y="125"/>
                </a:cxn>
                <a:cxn ang="0">
                  <a:pos x="1" y="155"/>
                </a:cxn>
                <a:cxn ang="0">
                  <a:pos x="9" y="179"/>
                </a:cxn>
                <a:cxn ang="0">
                  <a:pos x="15" y="190"/>
                </a:cxn>
                <a:cxn ang="0">
                  <a:pos x="24" y="204"/>
                </a:cxn>
                <a:cxn ang="0">
                  <a:pos x="59" y="242"/>
                </a:cxn>
                <a:cxn ang="0">
                  <a:pos x="65" y="245"/>
                </a:cxn>
                <a:cxn ang="0">
                  <a:pos x="87" y="254"/>
                </a:cxn>
                <a:cxn ang="0">
                  <a:pos x="120" y="259"/>
                </a:cxn>
                <a:cxn ang="0">
                  <a:pos x="153" y="254"/>
                </a:cxn>
                <a:cxn ang="0">
                  <a:pos x="184" y="244"/>
                </a:cxn>
                <a:cxn ang="0">
                  <a:pos x="189" y="243"/>
                </a:cxn>
                <a:cxn ang="0">
                  <a:pos x="201" y="233"/>
                </a:cxn>
                <a:cxn ang="0">
                  <a:pos x="212" y="222"/>
                </a:cxn>
                <a:cxn ang="0">
                  <a:pos x="217" y="220"/>
                </a:cxn>
                <a:cxn ang="0">
                  <a:pos x="235" y="201"/>
                </a:cxn>
                <a:cxn ang="0">
                  <a:pos x="239" y="194"/>
                </a:cxn>
                <a:cxn ang="0">
                  <a:pos x="252" y="162"/>
                </a:cxn>
                <a:cxn ang="0">
                  <a:pos x="256" y="128"/>
                </a:cxn>
                <a:cxn ang="0">
                  <a:pos x="252" y="93"/>
                </a:cxn>
                <a:cxn ang="0">
                  <a:pos x="242" y="61"/>
                </a:cxn>
                <a:cxn ang="0">
                  <a:pos x="232" y="48"/>
                </a:cxn>
                <a:cxn ang="0">
                  <a:pos x="207" y="24"/>
                </a:cxn>
                <a:cxn ang="0">
                  <a:pos x="179" y="7"/>
                </a:cxn>
                <a:cxn ang="0">
                  <a:pos x="153" y="1"/>
                </a:cxn>
                <a:cxn ang="0">
                  <a:pos x="136" y="0"/>
                </a:cxn>
                <a:cxn ang="0">
                  <a:pos x="125" y="0"/>
                </a:cxn>
                <a:cxn ang="0">
                  <a:pos x="193" y="170"/>
                </a:cxn>
                <a:cxn ang="0">
                  <a:pos x="178" y="199"/>
                </a:cxn>
                <a:cxn ang="0">
                  <a:pos x="168" y="213"/>
                </a:cxn>
                <a:cxn ang="0">
                  <a:pos x="153" y="222"/>
                </a:cxn>
                <a:cxn ang="0">
                  <a:pos x="137" y="227"/>
                </a:cxn>
                <a:cxn ang="0">
                  <a:pos x="111" y="230"/>
                </a:cxn>
                <a:cxn ang="0">
                  <a:pos x="96" y="226"/>
                </a:cxn>
                <a:cxn ang="0">
                  <a:pos x="88" y="221"/>
                </a:cxn>
                <a:cxn ang="0">
                  <a:pos x="82" y="221"/>
                </a:cxn>
                <a:cxn ang="0">
                  <a:pos x="72" y="213"/>
                </a:cxn>
                <a:cxn ang="0">
                  <a:pos x="66" y="211"/>
                </a:cxn>
                <a:cxn ang="0">
                  <a:pos x="55" y="179"/>
                </a:cxn>
                <a:cxn ang="0">
                  <a:pos x="51" y="155"/>
                </a:cxn>
                <a:cxn ang="0">
                  <a:pos x="52" y="147"/>
                </a:cxn>
                <a:cxn ang="0">
                  <a:pos x="52" y="119"/>
                </a:cxn>
                <a:cxn ang="0">
                  <a:pos x="59" y="93"/>
                </a:cxn>
                <a:cxn ang="0">
                  <a:pos x="69" y="69"/>
                </a:cxn>
                <a:cxn ang="0">
                  <a:pos x="82" y="46"/>
                </a:cxn>
                <a:cxn ang="0">
                  <a:pos x="92" y="39"/>
                </a:cxn>
                <a:cxn ang="0">
                  <a:pos x="113" y="32"/>
                </a:cxn>
                <a:cxn ang="0">
                  <a:pos x="124" y="29"/>
                </a:cxn>
                <a:cxn ang="0">
                  <a:pos x="146" y="37"/>
                </a:cxn>
                <a:cxn ang="0">
                  <a:pos x="165" y="48"/>
                </a:cxn>
                <a:cxn ang="0">
                  <a:pos x="180" y="65"/>
                </a:cxn>
                <a:cxn ang="0">
                  <a:pos x="192" y="85"/>
                </a:cxn>
                <a:cxn ang="0">
                  <a:pos x="194" y="106"/>
                </a:cxn>
                <a:cxn ang="0">
                  <a:pos x="194" y="151"/>
                </a:cxn>
                <a:cxn ang="0">
                  <a:pos x="193" y="170"/>
                </a:cxn>
              </a:cxnLst>
              <a:rect l="0" t="0" r="r" b="b"/>
              <a:pathLst>
                <a:path w="256" h="259">
                  <a:moveTo>
                    <a:pt x="125" y="0"/>
                  </a:moveTo>
                  <a:lnTo>
                    <a:pt x="125" y="0"/>
                  </a:lnTo>
                  <a:lnTo>
                    <a:pt x="115" y="1"/>
                  </a:lnTo>
                  <a:lnTo>
                    <a:pt x="106" y="4"/>
                  </a:lnTo>
                  <a:lnTo>
                    <a:pt x="87" y="9"/>
                  </a:lnTo>
                  <a:lnTo>
                    <a:pt x="69" y="16"/>
                  </a:lnTo>
                  <a:lnTo>
                    <a:pt x="51" y="24"/>
                  </a:lnTo>
                  <a:lnTo>
                    <a:pt x="51" y="24"/>
                  </a:lnTo>
                  <a:lnTo>
                    <a:pt x="37" y="37"/>
                  </a:lnTo>
                  <a:lnTo>
                    <a:pt x="24" y="52"/>
                  </a:lnTo>
                  <a:lnTo>
                    <a:pt x="19" y="60"/>
                  </a:lnTo>
                  <a:lnTo>
                    <a:pt x="14" y="68"/>
                  </a:lnTo>
                  <a:lnTo>
                    <a:pt x="10" y="77"/>
                  </a:lnTo>
                  <a:lnTo>
                    <a:pt x="8" y="85"/>
                  </a:lnTo>
                  <a:lnTo>
                    <a:pt x="8" y="85"/>
                  </a:lnTo>
                  <a:lnTo>
                    <a:pt x="4" y="98"/>
                  </a:lnTo>
                  <a:lnTo>
                    <a:pt x="1" y="111"/>
                  </a:lnTo>
                  <a:lnTo>
                    <a:pt x="0" y="125"/>
                  </a:lnTo>
                  <a:lnTo>
                    <a:pt x="0" y="139"/>
                  </a:lnTo>
                  <a:lnTo>
                    <a:pt x="1" y="155"/>
                  </a:lnTo>
                  <a:lnTo>
                    <a:pt x="5" y="167"/>
                  </a:lnTo>
                  <a:lnTo>
                    <a:pt x="9" y="179"/>
                  </a:lnTo>
                  <a:lnTo>
                    <a:pt x="15" y="190"/>
                  </a:lnTo>
                  <a:lnTo>
                    <a:pt x="15" y="190"/>
                  </a:lnTo>
                  <a:lnTo>
                    <a:pt x="19" y="198"/>
                  </a:lnTo>
                  <a:lnTo>
                    <a:pt x="24" y="204"/>
                  </a:lnTo>
                  <a:lnTo>
                    <a:pt x="36" y="217"/>
                  </a:lnTo>
                  <a:lnTo>
                    <a:pt x="59" y="242"/>
                  </a:lnTo>
                  <a:lnTo>
                    <a:pt x="59" y="242"/>
                  </a:lnTo>
                  <a:lnTo>
                    <a:pt x="65" y="245"/>
                  </a:lnTo>
                  <a:lnTo>
                    <a:pt x="72" y="249"/>
                  </a:lnTo>
                  <a:lnTo>
                    <a:pt x="87" y="254"/>
                  </a:lnTo>
                  <a:lnTo>
                    <a:pt x="102" y="258"/>
                  </a:lnTo>
                  <a:lnTo>
                    <a:pt x="120" y="259"/>
                  </a:lnTo>
                  <a:lnTo>
                    <a:pt x="137" y="258"/>
                  </a:lnTo>
                  <a:lnTo>
                    <a:pt x="153" y="254"/>
                  </a:lnTo>
                  <a:lnTo>
                    <a:pt x="170" y="250"/>
                  </a:lnTo>
                  <a:lnTo>
                    <a:pt x="184" y="244"/>
                  </a:lnTo>
                  <a:lnTo>
                    <a:pt x="184" y="244"/>
                  </a:lnTo>
                  <a:lnTo>
                    <a:pt x="189" y="243"/>
                  </a:lnTo>
                  <a:lnTo>
                    <a:pt x="193" y="240"/>
                  </a:lnTo>
                  <a:lnTo>
                    <a:pt x="201" y="233"/>
                  </a:lnTo>
                  <a:lnTo>
                    <a:pt x="209" y="225"/>
                  </a:lnTo>
                  <a:lnTo>
                    <a:pt x="212" y="222"/>
                  </a:lnTo>
                  <a:lnTo>
                    <a:pt x="217" y="220"/>
                  </a:lnTo>
                  <a:lnTo>
                    <a:pt x="217" y="220"/>
                  </a:lnTo>
                  <a:lnTo>
                    <a:pt x="229" y="207"/>
                  </a:lnTo>
                  <a:lnTo>
                    <a:pt x="235" y="201"/>
                  </a:lnTo>
                  <a:lnTo>
                    <a:pt x="239" y="194"/>
                  </a:lnTo>
                  <a:lnTo>
                    <a:pt x="239" y="194"/>
                  </a:lnTo>
                  <a:lnTo>
                    <a:pt x="247" y="179"/>
                  </a:lnTo>
                  <a:lnTo>
                    <a:pt x="252" y="162"/>
                  </a:lnTo>
                  <a:lnTo>
                    <a:pt x="255" y="146"/>
                  </a:lnTo>
                  <a:lnTo>
                    <a:pt x="256" y="128"/>
                  </a:lnTo>
                  <a:lnTo>
                    <a:pt x="255" y="110"/>
                  </a:lnTo>
                  <a:lnTo>
                    <a:pt x="252" y="93"/>
                  </a:lnTo>
                  <a:lnTo>
                    <a:pt x="248" y="77"/>
                  </a:lnTo>
                  <a:lnTo>
                    <a:pt x="242" y="61"/>
                  </a:lnTo>
                  <a:lnTo>
                    <a:pt x="242" y="61"/>
                  </a:lnTo>
                  <a:lnTo>
                    <a:pt x="232" y="48"/>
                  </a:lnTo>
                  <a:lnTo>
                    <a:pt x="220" y="36"/>
                  </a:lnTo>
                  <a:lnTo>
                    <a:pt x="207" y="24"/>
                  </a:lnTo>
                  <a:lnTo>
                    <a:pt x="193" y="15"/>
                  </a:lnTo>
                  <a:lnTo>
                    <a:pt x="179" y="7"/>
                  </a:lnTo>
                  <a:lnTo>
                    <a:pt x="162" y="2"/>
                  </a:lnTo>
                  <a:lnTo>
                    <a:pt x="153" y="1"/>
                  </a:lnTo>
                  <a:lnTo>
                    <a:pt x="145" y="0"/>
                  </a:lnTo>
                  <a:lnTo>
                    <a:pt x="136" y="0"/>
                  </a:lnTo>
                  <a:lnTo>
                    <a:pt x="125" y="0"/>
                  </a:lnTo>
                  <a:lnTo>
                    <a:pt x="125" y="0"/>
                  </a:lnTo>
                  <a:close/>
                  <a:moveTo>
                    <a:pt x="193" y="170"/>
                  </a:moveTo>
                  <a:lnTo>
                    <a:pt x="193" y="170"/>
                  </a:lnTo>
                  <a:lnTo>
                    <a:pt x="185" y="185"/>
                  </a:lnTo>
                  <a:lnTo>
                    <a:pt x="178" y="199"/>
                  </a:lnTo>
                  <a:lnTo>
                    <a:pt x="174" y="207"/>
                  </a:lnTo>
                  <a:lnTo>
                    <a:pt x="168" y="213"/>
                  </a:lnTo>
                  <a:lnTo>
                    <a:pt x="161" y="219"/>
                  </a:lnTo>
                  <a:lnTo>
                    <a:pt x="153" y="222"/>
                  </a:lnTo>
                  <a:lnTo>
                    <a:pt x="153" y="222"/>
                  </a:lnTo>
                  <a:lnTo>
                    <a:pt x="137" y="227"/>
                  </a:lnTo>
                  <a:lnTo>
                    <a:pt x="120" y="230"/>
                  </a:lnTo>
                  <a:lnTo>
                    <a:pt x="111" y="230"/>
                  </a:lnTo>
                  <a:lnTo>
                    <a:pt x="104" y="229"/>
                  </a:lnTo>
                  <a:lnTo>
                    <a:pt x="96" y="226"/>
                  </a:lnTo>
                  <a:lnTo>
                    <a:pt x="88" y="221"/>
                  </a:lnTo>
                  <a:lnTo>
                    <a:pt x="88" y="221"/>
                  </a:lnTo>
                  <a:lnTo>
                    <a:pt x="86" y="221"/>
                  </a:lnTo>
                  <a:lnTo>
                    <a:pt x="82" y="221"/>
                  </a:lnTo>
                  <a:lnTo>
                    <a:pt x="77" y="217"/>
                  </a:lnTo>
                  <a:lnTo>
                    <a:pt x="72" y="213"/>
                  </a:lnTo>
                  <a:lnTo>
                    <a:pt x="66" y="211"/>
                  </a:lnTo>
                  <a:lnTo>
                    <a:pt x="66" y="211"/>
                  </a:lnTo>
                  <a:lnTo>
                    <a:pt x="60" y="195"/>
                  </a:lnTo>
                  <a:lnTo>
                    <a:pt x="55" y="179"/>
                  </a:lnTo>
                  <a:lnTo>
                    <a:pt x="52" y="162"/>
                  </a:lnTo>
                  <a:lnTo>
                    <a:pt x="51" y="155"/>
                  </a:lnTo>
                  <a:lnTo>
                    <a:pt x="52" y="147"/>
                  </a:lnTo>
                  <a:lnTo>
                    <a:pt x="52" y="147"/>
                  </a:lnTo>
                  <a:lnTo>
                    <a:pt x="51" y="133"/>
                  </a:lnTo>
                  <a:lnTo>
                    <a:pt x="52" y="119"/>
                  </a:lnTo>
                  <a:lnTo>
                    <a:pt x="55" y="106"/>
                  </a:lnTo>
                  <a:lnTo>
                    <a:pt x="59" y="93"/>
                  </a:lnTo>
                  <a:lnTo>
                    <a:pt x="63" y="80"/>
                  </a:lnTo>
                  <a:lnTo>
                    <a:pt x="69" y="69"/>
                  </a:lnTo>
                  <a:lnTo>
                    <a:pt x="75" y="57"/>
                  </a:lnTo>
                  <a:lnTo>
                    <a:pt x="82" y="46"/>
                  </a:lnTo>
                  <a:lnTo>
                    <a:pt x="82" y="46"/>
                  </a:lnTo>
                  <a:lnTo>
                    <a:pt x="92" y="39"/>
                  </a:lnTo>
                  <a:lnTo>
                    <a:pt x="102" y="34"/>
                  </a:lnTo>
                  <a:lnTo>
                    <a:pt x="113" y="32"/>
                  </a:lnTo>
                  <a:lnTo>
                    <a:pt x="124" y="29"/>
                  </a:lnTo>
                  <a:lnTo>
                    <a:pt x="124" y="29"/>
                  </a:lnTo>
                  <a:lnTo>
                    <a:pt x="136" y="33"/>
                  </a:lnTo>
                  <a:lnTo>
                    <a:pt x="146" y="37"/>
                  </a:lnTo>
                  <a:lnTo>
                    <a:pt x="156" y="42"/>
                  </a:lnTo>
                  <a:lnTo>
                    <a:pt x="165" y="48"/>
                  </a:lnTo>
                  <a:lnTo>
                    <a:pt x="174" y="56"/>
                  </a:lnTo>
                  <a:lnTo>
                    <a:pt x="180" y="65"/>
                  </a:lnTo>
                  <a:lnTo>
                    <a:pt x="187" y="74"/>
                  </a:lnTo>
                  <a:lnTo>
                    <a:pt x="192" y="85"/>
                  </a:lnTo>
                  <a:lnTo>
                    <a:pt x="192" y="85"/>
                  </a:lnTo>
                  <a:lnTo>
                    <a:pt x="194" y="106"/>
                  </a:lnTo>
                  <a:lnTo>
                    <a:pt x="194" y="129"/>
                  </a:lnTo>
                  <a:lnTo>
                    <a:pt x="194" y="151"/>
                  </a:lnTo>
                  <a:lnTo>
                    <a:pt x="193" y="170"/>
                  </a:lnTo>
                  <a:lnTo>
                    <a:pt x="193" y="17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28" name="Freeform 148"/>
            <p:cNvSpPr>
              <a:spLocks/>
            </p:cNvSpPr>
            <p:nvPr userDrawn="1"/>
          </p:nvSpPr>
          <p:spPr bwMode="auto">
            <a:xfrm>
              <a:off x="3537" y="3927"/>
              <a:ext cx="84" cy="243"/>
            </a:xfrm>
            <a:custGeom>
              <a:avLst/>
              <a:gdLst/>
              <a:ahLst/>
              <a:cxnLst>
                <a:cxn ang="0">
                  <a:pos x="18" y="241"/>
                </a:cxn>
                <a:cxn ang="0">
                  <a:pos x="18" y="241"/>
                </a:cxn>
                <a:cxn ang="0">
                  <a:pos x="34" y="242"/>
                </a:cxn>
                <a:cxn ang="0">
                  <a:pos x="50" y="243"/>
                </a:cxn>
                <a:cxn ang="0">
                  <a:pos x="58" y="242"/>
                </a:cxn>
                <a:cxn ang="0">
                  <a:pos x="66" y="241"/>
                </a:cxn>
                <a:cxn ang="0">
                  <a:pos x="73" y="238"/>
                </a:cxn>
                <a:cxn ang="0">
                  <a:pos x="81" y="236"/>
                </a:cxn>
                <a:cxn ang="0">
                  <a:pos x="81" y="236"/>
                </a:cxn>
                <a:cxn ang="0">
                  <a:pos x="84" y="231"/>
                </a:cxn>
                <a:cxn ang="0">
                  <a:pos x="84" y="225"/>
                </a:cxn>
                <a:cxn ang="0">
                  <a:pos x="84" y="220"/>
                </a:cxn>
                <a:cxn ang="0">
                  <a:pos x="82" y="214"/>
                </a:cxn>
                <a:cxn ang="0">
                  <a:pos x="78" y="202"/>
                </a:cxn>
                <a:cxn ang="0">
                  <a:pos x="77" y="196"/>
                </a:cxn>
                <a:cxn ang="0">
                  <a:pos x="76" y="191"/>
                </a:cxn>
                <a:cxn ang="0">
                  <a:pos x="76" y="191"/>
                </a:cxn>
                <a:cxn ang="0">
                  <a:pos x="69" y="159"/>
                </a:cxn>
                <a:cxn ang="0">
                  <a:pos x="66" y="127"/>
                </a:cxn>
                <a:cxn ang="0">
                  <a:pos x="64" y="94"/>
                </a:cxn>
                <a:cxn ang="0">
                  <a:pos x="63" y="59"/>
                </a:cxn>
                <a:cxn ang="0">
                  <a:pos x="63" y="59"/>
                </a:cxn>
                <a:cxn ang="0">
                  <a:pos x="63" y="53"/>
                </a:cxn>
                <a:cxn ang="0">
                  <a:pos x="64" y="45"/>
                </a:cxn>
                <a:cxn ang="0">
                  <a:pos x="68" y="34"/>
                </a:cxn>
                <a:cxn ang="0">
                  <a:pos x="71" y="21"/>
                </a:cxn>
                <a:cxn ang="0">
                  <a:pos x="72" y="14"/>
                </a:cxn>
                <a:cxn ang="0">
                  <a:pos x="71" y="8"/>
                </a:cxn>
                <a:cxn ang="0">
                  <a:pos x="71" y="8"/>
                </a:cxn>
                <a:cxn ang="0">
                  <a:pos x="64" y="3"/>
                </a:cxn>
                <a:cxn ang="0">
                  <a:pos x="58" y="0"/>
                </a:cxn>
                <a:cxn ang="0">
                  <a:pos x="49" y="0"/>
                </a:cxn>
                <a:cxn ang="0">
                  <a:pos x="40" y="0"/>
                </a:cxn>
                <a:cxn ang="0">
                  <a:pos x="22" y="3"/>
                </a:cxn>
                <a:cxn ang="0">
                  <a:pos x="14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2" y="7"/>
                </a:cxn>
                <a:cxn ang="0">
                  <a:pos x="0" y="12"/>
                </a:cxn>
                <a:cxn ang="0">
                  <a:pos x="0" y="17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7" y="41"/>
                </a:cxn>
                <a:cxn ang="0">
                  <a:pos x="7" y="48"/>
                </a:cxn>
                <a:cxn ang="0">
                  <a:pos x="7" y="48"/>
                </a:cxn>
                <a:cxn ang="0">
                  <a:pos x="12" y="64"/>
                </a:cxn>
                <a:cxn ang="0">
                  <a:pos x="16" y="81"/>
                </a:cxn>
                <a:cxn ang="0">
                  <a:pos x="17" y="100"/>
                </a:cxn>
                <a:cxn ang="0">
                  <a:pos x="18" y="119"/>
                </a:cxn>
                <a:cxn ang="0">
                  <a:pos x="17" y="158"/>
                </a:cxn>
                <a:cxn ang="0">
                  <a:pos x="16" y="177"/>
                </a:cxn>
                <a:cxn ang="0">
                  <a:pos x="16" y="195"/>
                </a:cxn>
                <a:cxn ang="0">
                  <a:pos x="16" y="195"/>
                </a:cxn>
                <a:cxn ang="0">
                  <a:pos x="13" y="206"/>
                </a:cxn>
                <a:cxn ang="0">
                  <a:pos x="12" y="219"/>
                </a:cxn>
                <a:cxn ang="0">
                  <a:pos x="12" y="227"/>
                </a:cxn>
                <a:cxn ang="0">
                  <a:pos x="12" y="232"/>
                </a:cxn>
                <a:cxn ang="0">
                  <a:pos x="14" y="237"/>
                </a:cxn>
                <a:cxn ang="0">
                  <a:pos x="18" y="241"/>
                </a:cxn>
                <a:cxn ang="0">
                  <a:pos x="18" y="241"/>
                </a:cxn>
              </a:cxnLst>
              <a:rect l="0" t="0" r="r" b="b"/>
              <a:pathLst>
                <a:path w="84" h="243">
                  <a:moveTo>
                    <a:pt x="18" y="241"/>
                  </a:moveTo>
                  <a:lnTo>
                    <a:pt x="18" y="241"/>
                  </a:lnTo>
                  <a:lnTo>
                    <a:pt x="34" y="242"/>
                  </a:lnTo>
                  <a:lnTo>
                    <a:pt x="50" y="243"/>
                  </a:lnTo>
                  <a:lnTo>
                    <a:pt x="58" y="242"/>
                  </a:lnTo>
                  <a:lnTo>
                    <a:pt x="66" y="241"/>
                  </a:lnTo>
                  <a:lnTo>
                    <a:pt x="73" y="238"/>
                  </a:lnTo>
                  <a:lnTo>
                    <a:pt x="81" y="236"/>
                  </a:lnTo>
                  <a:lnTo>
                    <a:pt x="81" y="236"/>
                  </a:lnTo>
                  <a:lnTo>
                    <a:pt x="84" y="231"/>
                  </a:lnTo>
                  <a:lnTo>
                    <a:pt x="84" y="225"/>
                  </a:lnTo>
                  <a:lnTo>
                    <a:pt x="84" y="220"/>
                  </a:lnTo>
                  <a:lnTo>
                    <a:pt x="82" y="214"/>
                  </a:lnTo>
                  <a:lnTo>
                    <a:pt x="78" y="202"/>
                  </a:lnTo>
                  <a:lnTo>
                    <a:pt x="77" y="196"/>
                  </a:lnTo>
                  <a:lnTo>
                    <a:pt x="76" y="191"/>
                  </a:lnTo>
                  <a:lnTo>
                    <a:pt x="76" y="191"/>
                  </a:lnTo>
                  <a:lnTo>
                    <a:pt x="69" y="159"/>
                  </a:lnTo>
                  <a:lnTo>
                    <a:pt x="66" y="127"/>
                  </a:lnTo>
                  <a:lnTo>
                    <a:pt x="64" y="94"/>
                  </a:lnTo>
                  <a:lnTo>
                    <a:pt x="63" y="59"/>
                  </a:lnTo>
                  <a:lnTo>
                    <a:pt x="63" y="59"/>
                  </a:lnTo>
                  <a:lnTo>
                    <a:pt x="63" y="53"/>
                  </a:lnTo>
                  <a:lnTo>
                    <a:pt x="64" y="45"/>
                  </a:lnTo>
                  <a:lnTo>
                    <a:pt x="68" y="34"/>
                  </a:lnTo>
                  <a:lnTo>
                    <a:pt x="71" y="21"/>
                  </a:lnTo>
                  <a:lnTo>
                    <a:pt x="72" y="14"/>
                  </a:lnTo>
                  <a:lnTo>
                    <a:pt x="71" y="8"/>
                  </a:lnTo>
                  <a:lnTo>
                    <a:pt x="71" y="8"/>
                  </a:lnTo>
                  <a:lnTo>
                    <a:pt x="64" y="3"/>
                  </a:lnTo>
                  <a:lnTo>
                    <a:pt x="58" y="0"/>
                  </a:lnTo>
                  <a:lnTo>
                    <a:pt x="49" y="0"/>
                  </a:lnTo>
                  <a:lnTo>
                    <a:pt x="40" y="0"/>
                  </a:lnTo>
                  <a:lnTo>
                    <a:pt x="22" y="3"/>
                  </a:lnTo>
                  <a:lnTo>
                    <a:pt x="14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2" y="7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7" y="41"/>
                  </a:lnTo>
                  <a:lnTo>
                    <a:pt x="7" y="48"/>
                  </a:lnTo>
                  <a:lnTo>
                    <a:pt x="7" y="48"/>
                  </a:lnTo>
                  <a:lnTo>
                    <a:pt x="12" y="64"/>
                  </a:lnTo>
                  <a:lnTo>
                    <a:pt x="16" y="81"/>
                  </a:lnTo>
                  <a:lnTo>
                    <a:pt x="17" y="100"/>
                  </a:lnTo>
                  <a:lnTo>
                    <a:pt x="18" y="119"/>
                  </a:lnTo>
                  <a:lnTo>
                    <a:pt x="17" y="158"/>
                  </a:lnTo>
                  <a:lnTo>
                    <a:pt x="16" y="177"/>
                  </a:lnTo>
                  <a:lnTo>
                    <a:pt x="16" y="195"/>
                  </a:lnTo>
                  <a:lnTo>
                    <a:pt x="16" y="195"/>
                  </a:lnTo>
                  <a:lnTo>
                    <a:pt x="13" y="206"/>
                  </a:lnTo>
                  <a:lnTo>
                    <a:pt x="12" y="219"/>
                  </a:lnTo>
                  <a:lnTo>
                    <a:pt x="12" y="227"/>
                  </a:lnTo>
                  <a:lnTo>
                    <a:pt x="12" y="232"/>
                  </a:lnTo>
                  <a:lnTo>
                    <a:pt x="14" y="237"/>
                  </a:lnTo>
                  <a:lnTo>
                    <a:pt x="18" y="241"/>
                  </a:lnTo>
                  <a:lnTo>
                    <a:pt x="18" y="241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29" name="Freeform 149"/>
            <p:cNvSpPr>
              <a:spLocks/>
            </p:cNvSpPr>
            <p:nvPr userDrawn="1"/>
          </p:nvSpPr>
          <p:spPr bwMode="auto">
            <a:xfrm>
              <a:off x="2257" y="3935"/>
              <a:ext cx="327" cy="130"/>
            </a:xfrm>
            <a:custGeom>
              <a:avLst/>
              <a:gdLst/>
              <a:ahLst/>
              <a:cxnLst>
                <a:cxn ang="0">
                  <a:pos x="268" y="130"/>
                </a:cxn>
                <a:cxn ang="0">
                  <a:pos x="281" y="128"/>
                </a:cxn>
                <a:cxn ang="0">
                  <a:pos x="304" y="127"/>
                </a:cxn>
                <a:cxn ang="0">
                  <a:pos x="318" y="123"/>
                </a:cxn>
                <a:cxn ang="0">
                  <a:pos x="325" y="119"/>
                </a:cxn>
                <a:cxn ang="0">
                  <a:pos x="327" y="114"/>
                </a:cxn>
                <a:cxn ang="0">
                  <a:pos x="325" y="96"/>
                </a:cxn>
                <a:cxn ang="0">
                  <a:pos x="307" y="82"/>
                </a:cxn>
                <a:cxn ang="0">
                  <a:pos x="267" y="59"/>
                </a:cxn>
                <a:cxn ang="0">
                  <a:pos x="204" y="27"/>
                </a:cxn>
                <a:cxn ang="0">
                  <a:pos x="163" y="5"/>
                </a:cxn>
                <a:cxn ang="0">
                  <a:pos x="147" y="1"/>
                </a:cxn>
                <a:cxn ang="0">
                  <a:pos x="112" y="0"/>
                </a:cxn>
                <a:cxn ang="0">
                  <a:pos x="60" y="6"/>
                </a:cxn>
                <a:cxn ang="0">
                  <a:pos x="25" y="9"/>
                </a:cxn>
                <a:cxn ang="0">
                  <a:pos x="16" y="9"/>
                </a:cxn>
                <a:cxn ang="0">
                  <a:pos x="5" y="11"/>
                </a:cxn>
                <a:cxn ang="0">
                  <a:pos x="0" y="18"/>
                </a:cxn>
                <a:cxn ang="0">
                  <a:pos x="0" y="22"/>
                </a:cxn>
                <a:cxn ang="0">
                  <a:pos x="6" y="32"/>
                </a:cxn>
                <a:cxn ang="0">
                  <a:pos x="25" y="43"/>
                </a:cxn>
                <a:cxn ang="0">
                  <a:pos x="32" y="52"/>
                </a:cxn>
                <a:cxn ang="0">
                  <a:pos x="41" y="56"/>
                </a:cxn>
                <a:cxn ang="0">
                  <a:pos x="64" y="72"/>
                </a:cxn>
                <a:cxn ang="0">
                  <a:pos x="85" y="86"/>
                </a:cxn>
                <a:cxn ang="0">
                  <a:pos x="94" y="89"/>
                </a:cxn>
                <a:cxn ang="0">
                  <a:pos x="114" y="101"/>
                </a:cxn>
                <a:cxn ang="0">
                  <a:pos x="135" y="111"/>
                </a:cxn>
                <a:cxn ang="0">
                  <a:pos x="163" y="125"/>
                </a:cxn>
                <a:cxn ang="0">
                  <a:pos x="184" y="130"/>
                </a:cxn>
                <a:cxn ang="0">
                  <a:pos x="206" y="130"/>
                </a:cxn>
                <a:cxn ang="0">
                  <a:pos x="217" y="129"/>
                </a:cxn>
                <a:cxn ang="0">
                  <a:pos x="231" y="130"/>
                </a:cxn>
                <a:cxn ang="0">
                  <a:pos x="257" y="129"/>
                </a:cxn>
                <a:cxn ang="0">
                  <a:pos x="268" y="130"/>
                </a:cxn>
              </a:cxnLst>
              <a:rect l="0" t="0" r="r" b="b"/>
              <a:pathLst>
                <a:path w="327" h="130">
                  <a:moveTo>
                    <a:pt x="268" y="130"/>
                  </a:moveTo>
                  <a:lnTo>
                    <a:pt x="268" y="130"/>
                  </a:lnTo>
                  <a:lnTo>
                    <a:pt x="275" y="129"/>
                  </a:lnTo>
                  <a:lnTo>
                    <a:pt x="281" y="128"/>
                  </a:lnTo>
                  <a:lnTo>
                    <a:pt x="297" y="128"/>
                  </a:lnTo>
                  <a:lnTo>
                    <a:pt x="304" y="127"/>
                  </a:lnTo>
                  <a:lnTo>
                    <a:pt x="312" y="125"/>
                  </a:lnTo>
                  <a:lnTo>
                    <a:pt x="318" y="123"/>
                  </a:lnTo>
                  <a:lnTo>
                    <a:pt x="325" y="119"/>
                  </a:lnTo>
                  <a:lnTo>
                    <a:pt x="325" y="119"/>
                  </a:lnTo>
                  <a:lnTo>
                    <a:pt x="326" y="116"/>
                  </a:lnTo>
                  <a:lnTo>
                    <a:pt x="327" y="114"/>
                  </a:lnTo>
                  <a:lnTo>
                    <a:pt x="327" y="107"/>
                  </a:lnTo>
                  <a:lnTo>
                    <a:pt x="325" y="96"/>
                  </a:lnTo>
                  <a:lnTo>
                    <a:pt x="325" y="96"/>
                  </a:lnTo>
                  <a:lnTo>
                    <a:pt x="307" y="82"/>
                  </a:lnTo>
                  <a:lnTo>
                    <a:pt x="286" y="70"/>
                  </a:lnTo>
                  <a:lnTo>
                    <a:pt x="267" y="59"/>
                  </a:lnTo>
                  <a:lnTo>
                    <a:pt x="245" y="49"/>
                  </a:lnTo>
                  <a:lnTo>
                    <a:pt x="204" y="27"/>
                  </a:lnTo>
                  <a:lnTo>
                    <a:pt x="184" y="17"/>
                  </a:lnTo>
                  <a:lnTo>
                    <a:pt x="163" y="5"/>
                  </a:lnTo>
                  <a:lnTo>
                    <a:pt x="163" y="5"/>
                  </a:lnTo>
                  <a:lnTo>
                    <a:pt x="147" y="1"/>
                  </a:lnTo>
                  <a:lnTo>
                    <a:pt x="130" y="0"/>
                  </a:lnTo>
                  <a:lnTo>
                    <a:pt x="112" y="0"/>
                  </a:lnTo>
                  <a:lnTo>
                    <a:pt x="96" y="3"/>
                  </a:lnTo>
                  <a:lnTo>
                    <a:pt x="60" y="6"/>
                  </a:lnTo>
                  <a:lnTo>
                    <a:pt x="43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16" y="9"/>
                  </a:lnTo>
                  <a:lnTo>
                    <a:pt x="7" y="10"/>
                  </a:lnTo>
                  <a:lnTo>
                    <a:pt x="5" y="11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7"/>
                  </a:lnTo>
                  <a:lnTo>
                    <a:pt x="6" y="32"/>
                  </a:lnTo>
                  <a:lnTo>
                    <a:pt x="15" y="38"/>
                  </a:lnTo>
                  <a:lnTo>
                    <a:pt x="25" y="43"/>
                  </a:lnTo>
                  <a:lnTo>
                    <a:pt x="29" y="47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41" y="56"/>
                  </a:lnTo>
                  <a:lnTo>
                    <a:pt x="48" y="60"/>
                  </a:lnTo>
                  <a:lnTo>
                    <a:pt x="64" y="72"/>
                  </a:lnTo>
                  <a:lnTo>
                    <a:pt x="78" y="82"/>
                  </a:lnTo>
                  <a:lnTo>
                    <a:pt x="85" y="86"/>
                  </a:lnTo>
                  <a:lnTo>
                    <a:pt x="94" y="89"/>
                  </a:lnTo>
                  <a:lnTo>
                    <a:pt x="94" y="89"/>
                  </a:lnTo>
                  <a:lnTo>
                    <a:pt x="103" y="96"/>
                  </a:lnTo>
                  <a:lnTo>
                    <a:pt x="114" y="101"/>
                  </a:lnTo>
                  <a:lnTo>
                    <a:pt x="135" y="111"/>
                  </a:lnTo>
                  <a:lnTo>
                    <a:pt x="135" y="111"/>
                  </a:lnTo>
                  <a:lnTo>
                    <a:pt x="155" y="121"/>
                  </a:lnTo>
                  <a:lnTo>
                    <a:pt x="163" y="125"/>
                  </a:lnTo>
                  <a:lnTo>
                    <a:pt x="174" y="128"/>
                  </a:lnTo>
                  <a:lnTo>
                    <a:pt x="184" y="130"/>
                  </a:lnTo>
                  <a:lnTo>
                    <a:pt x="194" y="130"/>
                  </a:lnTo>
                  <a:lnTo>
                    <a:pt x="206" y="130"/>
                  </a:lnTo>
                  <a:lnTo>
                    <a:pt x="217" y="129"/>
                  </a:lnTo>
                  <a:lnTo>
                    <a:pt x="217" y="129"/>
                  </a:lnTo>
                  <a:lnTo>
                    <a:pt x="224" y="130"/>
                  </a:lnTo>
                  <a:lnTo>
                    <a:pt x="231" y="130"/>
                  </a:lnTo>
                  <a:lnTo>
                    <a:pt x="244" y="130"/>
                  </a:lnTo>
                  <a:lnTo>
                    <a:pt x="257" y="129"/>
                  </a:lnTo>
                  <a:lnTo>
                    <a:pt x="263" y="129"/>
                  </a:lnTo>
                  <a:lnTo>
                    <a:pt x="268" y="130"/>
                  </a:lnTo>
                  <a:lnTo>
                    <a:pt x="268" y="13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30" name="Freeform 150"/>
            <p:cNvSpPr>
              <a:spLocks/>
            </p:cNvSpPr>
            <p:nvPr userDrawn="1"/>
          </p:nvSpPr>
          <p:spPr bwMode="auto">
            <a:xfrm>
              <a:off x="4159" y="3986"/>
              <a:ext cx="245" cy="206"/>
            </a:xfrm>
            <a:custGeom>
              <a:avLst/>
              <a:gdLst/>
              <a:ahLst/>
              <a:cxnLst>
                <a:cxn ang="0">
                  <a:pos x="234" y="0"/>
                </a:cxn>
                <a:cxn ang="0">
                  <a:pos x="234" y="0"/>
                </a:cxn>
                <a:cxn ang="0">
                  <a:pos x="204" y="13"/>
                </a:cxn>
                <a:cxn ang="0">
                  <a:pos x="174" y="28"/>
                </a:cxn>
                <a:cxn ang="0">
                  <a:pos x="145" y="44"/>
                </a:cxn>
                <a:cxn ang="0">
                  <a:pos x="115" y="59"/>
                </a:cxn>
                <a:cxn ang="0">
                  <a:pos x="115" y="59"/>
                </a:cxn>
                <a:cxn ang="0">
                  <a:pos x="103" y="63"/>
                </a:cxn>
                <a:cxn ang="0">
                  <a:pos x="90" y="68"/>
                </a:cxn>
                <a:cxn ang="0">
                  <a:pos x="78" y="76"/>
                </a:cxn>
                <a:cxn ang="0">
                  <a:pos x="69" y="85"/>
                </a:cxn>
                <a:cxn ang="0">
                  <a:pos x="59" y="94"/>
                </a:cxn>
                <a:cxn ang="0">
                  <a:pos x="51" y="105"/>
                </a:cxn>
                <a:cxn ang="0">
                  <a:pos x="44" y="117"/>
                </a:cxn>
                <a:cxn ang="0">
                  <a:pos x="37" y="128"/>
                </a:cxn>
                <a:cxn ang="0">
                  <a:pos x="37" y="128"/>
                </a:cxn>
                <a:cxn ang="0">
                  <a:pos x="26" y="145"/>
                </a:cxn>
                <a:cxn ang="0">
                  <a:pos x="14" y="161"/>
                </a:cxn>
                <a:cxn ang="0">
                  <a:pos x="9" y="170"/>
                </a:cxn>
                <a:cxn ang="0">
                  <a:pos x="5" y="179"/>
                </a:cxn>
                <a:cxn ang="0">
                  <a:pos x="1" y="188"/>
                </a:cxn>
                <a:cxn ang="0">
                  <a:pos x="0" y="198"/>
                </a:cxn>
                <a:cxn ang="0">
                  <a:pos x="0" y="198"/>
                </a:cxn>
                <a:cxn ang="0">
                  <a:pos x="1" y="202"/>
                </a:cxn>
                <a:cxn ang="0">
                  <a:pos x="3" y="204"/>
                </a:cxn>
                <a:cxn ang="0">
                  <a:pos x="9" y="206"/>
                </a:cxn>
                <a:cxn ang="0">
                  <a:pos x="16" y="206"/>
                </a:cxn>
                <a:cxn ang="0">
                  <a:pos x="22" y="206"/>
                </a:cxn>
                <a:cxn ang="0">
                  <a:pos x="22" y="206"/>
                </a:cxn>
                <a:cxn ang="0">
                  <a:pos x="36" y="200"/>
                </a:cxn>
                <a:cxn ang="0">
                  <a:pos x="51" y="195"/>
                </a:cxn>
                <a:cxn ang="0">
                  <a:pos x="81" y="184"/>
                </a:cxn>
                <a:cxn ang="0">
                  <a:pos x="96" y="179"/>
                </a:cxn>
                <a:cxn ang="0">
                  <a:pos x="110" y="173"/>
                </a:cxn>
                <a:cxn ang="0">
                  <a:pos x="124" y="166"/>
                </a:cxn>
                <a:cxn ang="0">
                  <a:pos x="138" y="157"/>
                </a:cxn>
                <a:cxn ang="0">
                  <a:pos x="138" y="157"/>
                </a:cxn>
                <a:cxn ang="0">
                  <a:pos x="147" y="154"/>
                </a:cxn>
                <a:cxn ang="0">
                  <a:pos x="156" y="149"/>
                </a:cxn>
                <a:cxn ang="0">
                  <a:pos x="165" y="142"/>
                </a:cxn>
                <a:cxn ang="0">
                  <a:pos x="174" y="136"/>
                </a:cxn>
                <a:cxn ang="0">
                  <a:pos x="190" y="122"/>
                </a:cxn>
                <a:cxn ang="0">
                  <a:pos x="204" y="105"/>
                </a:cxn>
                <a:cxn ang="0">
                  <a:pos x="215" y="87"/>
                </a:cxn>
                <a:cxn ang="0">
                  <a:pos x="227" y="68"/>
                </a:cxn>
                <a:cxn ang="0">
                  <a:pos x="236" y="49"/>
                </a:cxn>
                <a:cxn ang="0">
                  <a:pos x="243" y="30"/>
                </a:cxn>
                <a:cxn ang="0">
                  <a:pos x="243" y="30"/>
                </a:cxn>
                <a:cxn ang="0">
                  <a:pos x="245" y="19"/>
                </a:cxn>
                <a:cxn ang="0">
                  <a:pos x="245" y="9"/>
                </a:cxn>
                <a:cxn ang="0">
                  <a:pos x="243" y="5"/>
                </a:cxn>
                <a:cxn ang="0">
                  <a:pos x="242" y="1"/>
                </a:cxn>
                <a:cxn ang="0">
                  <a:pos x="239" y="0"/>
                </a:cxn>
                <a:cxn ang="0">
                  <a:pos x="234" y="0"/>
                </a:cxn>
                <a:cxn ang="0">
                  <a:pos x="234" y="0"/>
                </a:cxn>
              </a:cxnLst>
              <a:rect l="0" t="0" r="r" b="b"/>
              <a:pathLst>
                <a:path w="245" h="206">
                  <a:moveTo>
                    <a:pt x="234" y="0"/>
                  </a:moveTo>
                  <a:lnTo>
                    <a:pt x="234" y="0"/>
                  </a:lnTo>
                  <a:lnTo>
                    <a:pt x="204" y="13"/>
                  </a:lnTo>
                  <a:lnTo>
                    <a:pt x="174" y="28"/>
                  </a:lnTo>
                  <a:lnTo>
                    <a:pt x="145" y="44"/>
                  </a:lnTo>
                  <a:lnTo>
                    <a:pt x="115" y="59"/>
                  </a:lnTo>
                  <a:lnTo>
                    <a:pt x="115" y="59"/>
                  </a:lnTo>
                  <a:lnTo>
                    <a:pt x="103" y="63"/>
                  </a:lnTo>
                  <a:lnTo>
                    <a:pt x="90" y="68"/>
                  </a:lnTo>
                  <a:lnTo>
                    <a:pt x="78" y="76"/>
                  </a:lnTo>
                  <a:lnTo>
                    <a:pt x="69" y="85"/>
                  </a:lnTo>
                  <a:lnTo>
                    <a:pt x="59" y="94"/>
                  </a:lnTo>
                  <a:lnTo>
                    <a:pt x="51" y="105"/>
                  </a:lnTo>
                  <a:lnTo>
                    <a:pt x="44" y="117"/>
                  </a:lnTo>
                  <a:lnTo>
                    <a:pt x="37" y="128"/>
                  </a:lnTo>
                  <a:lnTo>
                    <a:pt x="37" y="128"/>
                  </a:lnTo>
                  <a:lnTo>
                    <a:pt x="26" y="145"/>
                  </a:lnTo>
                  <a:lnTo>
                    <a:pt x="14" y="161"/>
                  </a:lnTo>
                  <a:lnTo>
                    <a:pt x="9" y="170"/>
                  </a:lnTo>
                  <a:lnTo>
                    <a:pt x="5" y="179"/>
                  </a:lnTo>
                  <a:lnTo>
                    <a:pt x="1" y="188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1" y="202"/>
                  </a:lnTo>
                  <a:lnTo>
                    <a:pt x="3" y="204"/>
                  </a:lnTo>
                  <a:lnTo>
                    <a:pt x="9" y="206"/>
                  </a:lnTo>
                  <a:lnTo>
                    <a:pt x="16" y="206"/>
                  </a:lnTo>
                  <a:lnTo>
                    <a:pt x="22" y="206"/>
                  </a:lnTo>
                  <a:lnTo>
                    <a:pt x="22" y="206"/>
                  </a:lnTo>
                  <a:lnTo>
                    <a:pt x="36" y="200"/>
                  </a:lnTo>
                  <a:lnTo>
                    <a:pt x="51" y="195"/>
                  </a:lnTo>
                  <a:lnTo>
                    <a:pt x="81" y="184"/>
                  </a:lnTo>
                  <a:lnTo>
                    <a:pt x="96" y="179"/>
                  </a:lnTo>
                  <a:lnTo>
                    <a:pt x="110" y="173"/>
                  </a:lnTo>
                  <a:lnTo>
                    <a:pt x="124" y="166"/>
                  </a:lnTo>
                  <a:lnTo>
                    <a:pt x="138" y="157"/>
                  </a:lnTo>
                  <a:lnTo>
                    <a:pt x="138" y="157"/>
                  </a:lnTo>
                  <a:lnTo>
                    <a:pt x="147" y="154"/>
                  </a:lnTo>
                  <a:lnTo>
                    <a:pt x="156" y="149"/>
                  </a:lnTo>
                  <a:lnTo>
                    <a:pt x="165" y="142"/>
                  </a:lnTo>
                  <a:lnTo>
                    <a:pt x="174" y="136"/>
                  </a:lnTo>
                  <a:lnTo>
                    <a:pt x="190" y="122"/>
                  </a:lnTo>
                  <a:lnTo>
                    <a:pt x="204" y="105"/>
                  </a:lnTo>
                  <a:lnTo>
                    <a:pt x="215" y="87"/>
                  </a:lnTo>
                  <a:lnTo>
                    <a:pt x="227" y="68"/>
                  </a:lnTo>
                  <a:lnTo>
                    <a:pt x="236" y="49"/>
                  </a:lnTo>
                  <a:lnTo>
                    <a:pt x="243" y="30"/>
                  </a:lnTo>
                  <a:lnTo>
                    <a:pt x="243" y="30"/>
                  </a:lnTo>
                  <a:lnTo>
                    <a:pt x="245" y="19"/>
                  </a:lnTo>
                  <a:lnTo>
                    <a:pt x="245" y="9"/>
                  </a:lnTo>
                  <a:lnTo>
                    <a:pt x="243" y="5"/>
                  </a:lnTo>
                  <a:lnTo>
                    <a:pt x="242" y="1"/>
                  </a:lnTo>
                  <a:lnTo>
                    <a:pt x="239" y="0"/>
                  </a:lnTo>
                  <a:lnTo>
                    <a:pt x="234" y="0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31" name="Freeform 151"/>
            <p:cNvSpPr>
              <a:spLocks/>
            </p:cNvSpPr>
            <p:nvPr userDrawn="1"/>
          </p:nvSpPr>
          <p:spPr bwMode="auto">
            <a:xfrm>
              <a:off x="2497" y="4067"/>
              <a:ext cx="397" cy="125"/>
            </a:xfrm>
            <a:custGeom>
              <a:avLst/>
              <a:gdLst/>
              <a:ahLst/>
              <a:cxnLst>
                <a:cxn ang="0">
                  <a:pos x="392" y="76"/>
                </a:cxn>
                <a:cxn ang="0">
                  <a:pos x="392" y="76"/>
                </a:cxn>
                <a:cxn ang="0">
                  <a:pos x="387" y="74"/>
                </a:cxn>
                <a:cxn ang="0">
                  <a:pos x="381" y="73"/>
                </a:cxn>
                <a:cxn ang="0">
                  <a:pos x="370" y="70"/>
                </a:cxn>
                <a:cxn ang="0">
                  <a:pos x="360" y="68"/>
                </a:cxn>
                <a:cxn ang="0">
                  <a:pos x="355" y="65"/>
                </a:cxn>
                <a:cxn ang="0">
                  <a:pos x="350" y="62"/>
                </a:cxn>
                <a:cxn ang="0">
                  <a:pos x="350" y="62"/>
                </a:cxn>
                <a:cxn ang="0">
                  <a:pos x="328" y="57"/>
                </a:cxn>
                <a:cxn ang="0">
                  <a:pos x="306" y="51"/>
                </a:cxn>
                <a:cxn ang="0">
                  <a:pos x="286" y="43"/>
                </a:cxn>
                <a:cxn ang="0">
                  <a:pos x="265" y="34"/>
                </a:cxn>
                <a:cxn ang="0">
                  <a:pos x="265" y="34"/>
                </a:cxn>
                <a:cxn ang="0">
                  <a:pos x="237" y="24"/>
                </a:cxn>
                <a:cxn ang="0">
                  <a:pos x="210" y="14"/>
                </a:cxn>
                <a:cxn ang="0">
                  <a:pos x="197" y="9"/>
                </a:cxn>
                <a:cxn ang="0">
                  <a:pos x="183" y="5"/>
                </a:cxn>
                <a:cxn ang="0">
                  <a:pos x="169" y="1"/>
                </a:cxn>
                <a:cxn ang="0">
                  <a:pos x="154" y="0"/>
                </a:cxn>
                <a:cxn ang="0">
                  <a:pos x="154" y="0"/>
                </a:cxn>
                <a:cxn ang="0">
                  <a:pos x="117" y="4"/>
                </a:cxn>
                <a:cxn ang="0">
                  <a:pos x="77" y="7"/>
                </a:cxn>
                <a:cxn ang="0">
                  <a:pos x="39" y="11"/>
                </a:cxn>
                <a:cxn ang="0">
                  <a:pos x="19" y="15"/>
                </a:cxn>
                <a:cxn ang="0">
                  <a:pos x="2" y="19"/>
                </a:cxn>
                <a:cxn ang="0">
                  <a:pos x="2" y="19"/>
                </a:cxn>
                <a:cxn ang="0">
                  <a:pos x="0" y="21"/>
                </a:cxn>
                <a:cxn ang="0">
                  <a:pos x="0" y="25"/>
                </a:cxn>
                <a:cxn ang="0">
                  <a:pos x="3" y="30"/>
                </a:cxn>
                <a:cxn ang="0">
                  <a:pos x="3" y="30"/>
                </a:cxn>
                <a:cxn ang="0">
                  <a:pos x="16" y="39"/>
                </a:cxn>
                <a:cxn ang="0">
                  <a:pos x="30" y="47"/>
                </a:cxn>
                <a:cxn ang="0">
                  <a:pos x="44" y="53"/>
                </a:cxn>
                <a:cxn ang="0">
                  <a:pos x="58" y="59"/>
                </a:cxn>
                <a:cxn ang="0">
                  <a:pos x="86" y="70"/>
                </a:cxn>
                <a:cxn ang="0">
                  <a:pos x="100" y="76"/>
                </a:cxn>
                <a:cxn ang="0">
                  <a:pos x="113" y="84"/>
                </a:cxn>
                <a:cxn ang="0">
                  <a:pos x="113" y="84"/>
                </a:cxn>
                <a:cxn ang="0">
                  <a:pos x="129" y="88"/>
                </a:cxn>
                <a:cxn ang="0">
                  <a:pos x="146" y="94"/>
                </a:cxn>
                <a:cxn ang="0">
                  <a:pos x="177" y="106"/>
                </a:cxn>
                <a:cxn ang="0">
                  <a:pos x="209" y="117"/>
                </a:cxn>
                <a:cxn ang="0">
                  <a:pos x="225" y="121"/>
                </a:cxn>
                <a:cxn ang="0">
                  <a:pos x="242" y="125"/>
                </a:cxn>
                <a:cxn ang="0">
                  <a:pos x="242" y="125"/>
                </a:cxn>
                <a:cxn ang="0">
                  <a:pos x="261" y="123"/>
                </a:cxn>
                <a:cxn ang="0">
                  <a:pos x="280" y="119"/>
                </a:cxn>
                <a:cxn ang="0">
                  <a:pos x="319" y="112"/>
                </a:cxn>
                <a:cxn ang="0">
                  <a:pos x="356" y="106"/>
                </a:cxn>
                <a:cxn ang="0">
                  <a:pos x="375" y="102"/>
                </a:cxn>
                <a:cxn ang="0">
                  <a:pos x="394" y="101"/>
                </a:cxn>
                <a:cxn ang="0">
                  <a:pos x="394" y="101"/>
                </a:cxn>
                <a:cxn ang="0">
                  <a:pos x="396" y="98"/>
                </a:cxn>
                <a:cxn ang="0">
                  <a:pos x="397" y="94"/>
                </a:cxn>
                <a:cxn ang="0">
                  <a:pos x="396" y="89"/>
                </a:cxn>
                <a:cxn ang="0">
                  <a:pos x="392" y="76"/>
                </a:cxn>
                <a:cxn ang="0">
                  <a:pos x="392" y="76"/>
                </a:cxn>
              </a:cxnLst>
              <a:rect l="0" t="0" r="r" b="b"/>
              <a:pathLst>
                <a:path w="397" h="125">
                  <a:moveTo>
                    <a:pt x="392" y="76"/>
                  </a:moveTo>
                  <a:lnTo>
                    <a:pt x="392" y="76"/>
                  </a:lnTo>
                  <a:lnTo>
                    <a:pt x="387" y="74"/>
                  </a:lnTo>
                  <a:lnTo>
                    <a:pt x="381" y="73"/>
                  </a:lnTo>
                  <a:lnTo>
                    <a:pt x="370" y="70"/>
                  </a:lnTo>
                  <a:lnTo>
                    <a:pt x="360" y="68"/>
                  </a:lnTo>
                  <a:lnTo>
                    <a:pt x="355" y="65"/>
                  </a:lnTo>
                  <a:lnTo>
                    <a:pt x="350" y="62"/>
                  </a:lnTo>
                  <a:lnTo>
                    <a:pt x="350" y="62"/>
                  </a:lnTo>
                  <a:lnTo>
                    <a:pt x="328" y="57"/>
                  </a:lnTo>
                  <a:lnTo>
                    <a:pt x="306" y="51"/>
                  </a:lnTo>
                  <a:lnTo>
                    <a:pt x="286" y="43"/>
                  </a:lnTo>
                  <a:lnTo>
                    <a:pt x="265" y="34"/>
                  </a:lnTo>
                  <a:lnTo>
                    <a:pt x="265" y="34"/>
                  </a:lnTo>
                  <a:lnTo>
                    <a:pt x="237" y="24"/>
                  </a:lnTo>
                  <a:lnTo>
                    <a:pt x="210" y="14"/>
                  </a:lnTo>
                  <a:lnTo>
                    <a:pt x="197" y="9"/>
                  </a:lnTo>
                  <a:lnTo>
                    <a:pt x="183" y="5"/>
                  </a:lnTo>
                  <a:lnTo>
                    <a:pt x="169" y="1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17" y="4"/>
                  </a:lnTo>
                  <a:lnTo>
                    <a:pt x="77" y="7"/>
                  </a:lnTo>
                  <a:lnTo>
                    <a:pt x="39" y="11"/>
                  </a:lnTo>
                  <a:lnTo>
                    <a:pt x="19" y="15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16" y="39"/>
                  </a:lnTo>
                  <a:lnTo>
                    <a:pt x="30" y="47"/>
                  </a:lnTo>
                  <a:lnTo>
                    <a:pt x="44" y="53"/>
                  </a:lnTo>
                  <a:lnTo>
                    <a:pt x="58" y="59"/>
                  </a:lnTo>
                  <a:lnTo>
                    <a:pt x="86" y="70"/>
                  </a:lnTo>
                  <a:lnTo>
                    <a:pt x="100" y="76"/>
                  </a:lnTo>
                  <a:lnTo>
                    <a:pt x="113" y="84"/>
                  </a:lnTo>
                  <a:lnTo>
                    <a:pt x="113" y="84"/>
                  </a:lnTo>
                  <a:lnTo>
                    <a:pt x="129" y="88"/>
                  </a:lnTo>
                  <a:lnTo>
                    <a:pt x="146" y="94"/>
                  </a:lnTo>
                  <a:lnTo>
                    <a:pt x="177" y="106"/>
                  </a:lnTo>
                  <a:lnTo>
                    <a:pt x="209" y="117"/>
                  </a:lnTo>
                  <a:lnTo>
                    <a:pt x="225" y="121"/>
                  </a:lnTo>
                  <a:lnTo>
                    <a:pt x="242" y="125"/>
                  </a:lnTo>
                  <a:lnTo>
                    <a:pt x="242" y="125"/>
                  </a:lnTo>
                  <a:lnTo>
                    <a:pt x="261" y="123"/>
                  </a:lnTo>
                  <a:lnTo>
                    <a:pt x="280" y="119"/>
                  </a:lnTo>
                  <a:lnTo>
                    <a:pt x="319" y="112"/>
                  </a:lnTo>
                  <a:lnTo>
                    <a:pt x="356" y="106"/>
                  </a:lnTo>
                  <a:lnTo>
                    <a:pt x="375" y="102"/>
                  </a:lnTo>
                  <a:lnTo>
                    <a:pt x="394" y="101"/>
                  </a:lnTo>
                  <a:lnTo>
                    <a:pt x="394" y="101"/>
                  </a:lnTo>
                  <a:lnTo>
                    <a:pt x="396" y="98"/>
                  </a:lnTo>
                  <a:lnTo>
                    <a:pt x="397" y="94"/>
                  </a:lnTo>
                  <a:lnTo>
                    <a:pt x="396" y="89"/>
                  </a:lnTo>
                  <a:lnTo>
                    <a:pt x="392" y="76"/>
                  </a:lnTo>
                  <a:lnTo>
                    <a:pt x="392" y="76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32" name="Freeform 152"/>
            <p:cNvSpPr>
              <a:spLocks/>
            </p:cNvSpPr>
            <p:nvPr userDrawn="1"/>
          </p:nvSpPr>
          <p:spPr bwMode="auto">
            <a:xfrm>
              <a:off x="3838" y="4087"/>
              <a:ext cx="346" cy="197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06" y="5"/>
                </a:cxn>
                <a:cxn ang="0">
                  <a:pos x="262" y="24"/>
                </a:cxn>
                <a:cxn ang="0">
                  <a:pos x="234" y="36"/>
                </a:cxn>
                <a:cxn ang="0">
                  <a:pos x="202" y="44"/>
                </a:cxn>
                <a:cxn ang="0">
                  <a:pos x="186" y="50"/>
                </a:cxn>
                <a:cxn ang="0">
                  <a:pos x="137" y="64"/>
                </a:cxn>
                <a:cxn ang="0">
                  <a:pos x="106" y="77"/>
                </a:cxn>
                <a:cxn ang="0">
                  <a:pos x="87" y="91"/>
                </a:cxn>
                <a:cxn ang="0">
                  <a:pos x="81" y="97"/>
                </a:cxn>
                <a:cxn ang="0">
                  <a:pos x="45" y="140"/>
                </a:cxn>
                <a:cxn ang="0">
                  <a:pos x="26" y="159"/>
                </a:cxn>
                <a:cxn ang="0">
                  <a:pos x="4" y="174"/>
                </a:cxn>
                <a:cxn ang="0">
                  <a:pos x="3" y="179"/>
                </a:cxn>
                <a:cxn ang="0">
                  <a:pos x="0" y="191"/>
                </a:cxn>
                <a:cxn ang="0">
                  <a:pos x="1" y="195"/>
                </a:cxn>
                <a:cxn ang="0">
                  <a:pos x="8" y="197"/>
                </a:cxn>
                <a:cxn ang="0">
                  <a:pos x="23" y="197"/>
                </a:cxn>
                <a:cxn ang="0">
                  <a:pos x="42" y="192"/>
                </a:cxn>
                <a:cxn ang="0">
                  <a:pos x="96" y="181"/>
                </a:cxn>
                <a:cxn ang="0">
                  <a:pos x="175" y="159"/>
                </a:cxn>
                <a:cxn ang="0">
                  <a:pos x="225" y="141"/>
                </a:cxn>
                <a:cxn ang="0">
                  <a:pos x="250" y="131"/>
                </a:cxn>
                <a:cxn ang="0">
                  <a:pos x="264" y="124"/>
                </a:cxn>
                <a:cxn ang="0">
                  <a:pos x="275" y="115"/>
                </a:cxn>
                <a:cxn ang="0">
                  <a:pos x="294" y="91"/>
                </a:cxn>
                <a:cxn ang="0">
                  <a:pos x="320" y="54"/>
                </a:cxn>
                <a:cxn ang="0">
                  <a:pos x="331" y="44"/>
                </a:cxn>
                <a:cxn ang="0">
                  <a:pos x="337" y="35"/>
                </a:cxn>
                <a:cxn ang="0">
                  <a:pos x="343" y="22"/>
                </a:cxn>
                <a:cxn ang="0">
                  <a:pos x="346" y="10"/>
                </a:cxn>
                <a:cxn ang="0">
                  <a:pos x="344" y="4"/>
                </a:cxn>
              </a:cxnLst>
              <a:rect l="0" t="0" r="r" b="b"/>
              <a:pathLst>
                <a:path w="346" h="197">
                  <a:moveTo>
                    <a:pt x="344" y="4"/>
                  </a:moveTo>
                  <a:lnTo>
                    <a:pt x="321" y="0"/>
                  </a:lnTo>
                  <a:lnTo>
                    <a:pt x="321" y="0"/>
                  </a:lnTo>
                  <a:lnTo>
                    <a:pt x="306" y="5"/>
                  </a:lnTo>
                  <a:lnTo>
                    <a:pt x="292" y="12"/>
                  </a:lnTo>
                  <a:lnTo>
                    <a:pt x="262" y="24"/>
                  </a:lnTo>
                  <a:lnTo>
                    <a:pt x="248" y="31"/>
                  </a:lnTo>
                  <a:lnTo>
                    <a:pt x="234" y="36"/>
                  </a:lnTo>
                  <a:lnTo>
                    <a:pt x="219" y="41"/>
                  </a:lnTo>
                  <a:lnTo>
                    <a:pt x="202" y="44"/>
                  </a:lnTo>
                  <a:lnTo>
                    <a:pt x="202" y="44"/>
                  </a:lnTo>
                  <a:lnTo>
                    <a:pt x="186" y="50"/>
                  </a:lnTo>
                  <a:lnTo>
                    <a:pt x="170" y="54"/>
                  </a:lnTo>
                  <a:lnTo>
                    <a:pt x="137" y="64"/>
                  </a:lnTo>
                  <a:lnTo>
                    <a:pt x="122" y="69"/>
                  </a:lnTo>
                  <a:lnTo>
                    <a:pt x="106" y="77"/>
                  </a:lnTo>
                  <a:lnTo>
                    <a:pt x="93" y="86"/>
                  </a:lnTo>
                  <a:lnTo>
                    <a:pt x="87" y="91"/>
                  </a:lnTo>
                  <a:lnTo>
                    <a:pt x="81" y="97"/>
                  </a:lnTo>
                  <a:lnTo>
                    <a:pt x="81" y="97"/>
                  </a:lnTo>
                  <a:lnTo>
                    <a:pt x="63" y="119"/>
                  </a:lnTo>
                  <a:lnTo>
                    <a:pt x="45" y="140"/>
                  </a:lnTo>
                  <a:lnTo>
                    <a:pt x="36" y="150"/>
                  </a:lnTo>
                  <a:lnTo>
                    <a:pt x="26" y="159"/>
                  </a:lnTo>
                  <a:lnTo>
                    <a:pt x="15" y="166"/>
                  </a:lnTo>
                  <a:lnTo>
                    <a:pt x="4" y="174"/>
                  </a:lnTo>
                  <a:lnTo>
                    <a:pt x="4" y="174"/>
                  </a:lnTo>
                  <a:lnTo>
                    <a:pt x="3" y="179"/>
                  </a:lnTo>
                  <a:lnTo>
                    <a:pt x="1" y="186"/>
                  </a:lnTo>
                  <a:lnTo>
                    <a:pt x="0" y="191"/>
                  </a:lnTo>
                  <a:lnTo>
                    <a:pt x="0" y="193"/>
                  </a:lnTo>
                  <a:lnTo>
                    <a:pt x="1" y="195"/>
                  </a:lnTo>
                  <a:lnTo>
                    <a:pt x="1" y="195"/>
                  </a:lnTo>
                  <a:lnTo>
                    <a:pt x="8" y="197"/>
                  </a:lnTo>
                  <a:lnTo>
                    <a:pt x="13" y="197"/>
                  </a:lnTo>
                  <a:lnTo>
                    <a:pt x="23" y="197"/>
                  </a:lnTo>
                  <a:lnTo>
                    <a:pt x="33" y="195"/>
                  </a:lnTo>
                  <a:lnTo>
                    <a:pt x="42" y="192"/>
                  </a:lnTo>
                  <a:lnTo>
                    <a:pt x="42" y="192"/>
                  </a:lnTo>
                  <a:lnTo>
                    <a:pt x="96" y="181"/>
                  </a:lnTo>
                  <a:lnTo>
                    <a:pt x="150" y="166"/>
                  </a:lnTo>
                  <a:lnTo>
                    <a:pt x="175" y="159"/>
                  </a:lnTo>
                  <a:lnTo>
                    <a:pt x="201" y="150"/>
                  </a:lnTo>
                  <a:lnTo>
                    <a:pt x="225" y="141"/>
                  </a:lnTo>
                  <a:lnTo>
                    <a:pt x="250" y="131"/>
                  </a:lnTo>
                  <a:lnTo>
                    <a:pt x="250" y="131"/>
                  </a:lnTo>
                  <a:lnTo>
                    <a:pt x="257" y="128"/>
                  </a:lnTo>
                  <a:lnTo>
                    <a:pt x="264" y="124"/>
                  </a:lnTo>
                  <a:lnTo>
                    <a:pt x="270" y="120"/>
                  </a:lnTo>
                  <a:lnTo>
                    <a:pt x="275" y="115"/>
                  </a:lnTo>
                  <a:lnTo>
                    <a:pt x="285" y="104"/>
                  </a:lnTo>
                  <a:lnTo>
                    <a:pt x="294" y="91"/>
                  </a:lnTo>
                  <a:lnTo>
                    <a:pt x="311" y="65"/>
                  </a:lnTo>
                  <a:lnTo>
                    <a:pt x="320" y="54"/>
                  </a:lnTo>
                  <a:lnTo>
                    <a:pt x="325" y="49"/>
                  </a:lnTo>
                  <a:lnTo>
                    <a:pt x="331" y="44"/>
                  </a:lnTo>
                  <a:lnTo>
                    <a:pt x="331" y="44"/>
                  </a:lnTo>
                  <a:lnTo>
                    <a:pt x="337" y="35"/>
                  </a:lnTo>
                  <a:lnTo>
                    <a:pt x="342" y="26"/>
                  </a:lnTo>
                  <a:lnTo>
                    <a:pt x="343" y="22"/>
                  </a:lnTo>
                  <a:lnTo>
                    <a:pt x="344" y="17"/>
                  </a:lnTo>
                  <a:lnTo>
                    <a:pt x="346" y="10"/>
                  </a:lnTo>
                  <a:lnTo>
                    <a:pt x="344" y="4"/>
                  </a:lnTo>
                  <a:lnTo>
                    <a:pt x="344" y="4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33" name="Freeform 153"/>
            <p:cNvSpPr>
              <a:spLocks/>
            </p:cNvSpPr>
            <p:nvPr userDrawn="1"/>
          </p:nvSpPr>
          <p:spPr bwMode="auto">
            <a:xfrm>
              <a:off x="2811" y="4170"/>
              <a:ext cx="382" cy="104"/>
            </a:xfrm>
            <a:custGeom>
              <a:avLst/>
              <a:gdLst/>
              <a:ahLst/>
              <a:cxnLst>
                <a:cxn ang="0">
                  <a:pos x="382" y="45"/>
                </a:cxn>
                <a:cxn ang="0">
                  <a:pos x="380" y="36"/>
                </a:cxn>
                <a:cxn ang="0">
                  <a:pos x="375" y="30"/>
                </a:cxn>
                <a:cxn ang="0">
                  <a:pos x="358" y="26"/>
                </a:cxn>
                <a:cxn ang="0">
                  <a:pos x="330" y="26"/>
                </a:cxn>
                <a:cxn ang="0">
                  <a:pos x="322" y="23"/>
                </a:cxn>
                <a:cxn ang="0">
                  <a:pos x="275" y="18"/>
                </a:cxn>
                <a:cxn ang="0">
                  <a:pos x="231" y="7"/>
                </a:cxn>
                <a:cxn ang="0">
                  <a:pos x="221" y="8"/>
                </a:cxn>
                <a:cxn ang="0">
                  <a:pos x="202" y="5"/>
                </a:cxn>
                <a:cxn ang="0">
                  <a:pos x="193" y="2"/>
                </a:cxn>
                <a:cxn ang="0">
                  <a:pos x="169" y="0"/>
                </a:cxn>
                <a:cxn ang="0">
                  <a:pos x="144" y="2"/>
                </a:cxn>
                <a:cxn ang="0">
                  <a:pos x="99" y="11"/>
                </a:cxn>
                <a:cxn ang="0">
                  <a:pos x="53" y="21"/>
                </a:cxn>
                <a:cxn ang="0">
                  <a:pos x="19" y="26"/>
                </a:cxn>
                <a:cxn ang="0">
                  <a:pos x="6" y="26"/>
                </a:cxn>
                <a:cxn ang="0">
                  <a:pos x="2" y="31"/>
                </a:cxn>
                <a:cxn ang="0">
                  <a:pos x="1" y="36"/>
                </a:cxn>
                <a:cxn ang="0">
                  <a:pos x="0" y="41"/>
                </a:cxn>
                <a:cxn ang="0">
                  <a:pos x="2" y="50"/>
                </a:cxn>
                <a:cxn ang="0">
                  <a:pos x="14" y="58"/>
                </a:cxn>
                <a:cxn ang="0">
                  <a:pos x="21" y="62"/>
                </a:cxn>
                <a:cxn ang="0">
                  <a:pos x="87" y="82"/>
                </a:cxn>
                <a:cxn ang="0">
                  <a:pos x="156" y="99"/>
                </a:cxn>
                <a:cxn ang="0">
                  <a:pos x="192" y="104"/>
                </a:cxn>
                <a:cxn ang="0">
                  <a:pos x="227" y="104"/>
                </a:cxn>
                <a:cxn ang="0">
                  <a:pos x="262" y="101"/>
                </a:cxn>
                <a:cxn ang="0">
                  <a:pos x="295" y="92"/>
                </a:cxn>
                <a:cxn ang="0">
                  <a:pos x="307" y="87"/>
                </a:cxn>
                <a:cxn ang="0">
                  <a:pos x="343" y="72"/>
                </a:cxn>
                <a:cxn ang="0">
                  <a:pos x="364" y="62"/>
                </a:cxn>
                <a:cxn ang="0">
                  <a:pos x="382" y="45"/>
                </a:cxn>
              </a:cxnLst>
              <a:rect l="0" t="0" r="r" b="b"/>
              <a:pathLst>
                <a:path w="382" h="104">
                  <a:moveTo>
                    <a:pt x="382" y="45"/>
                  </a:moveTo>
                  <a:lnTo>
                    <a:pt x="382" y="45"/>
                  </a:lnTo>
                  <a:lnTo>
                    <a:pt x="381" y="40"/>
                  </a:lnTo>
                  <a:lnTo>
                    <a:pt x="380" y="36"/>
                  </a:lnTo>
                  <a:lnTo>
                    <a:pt x="377" y="32"/>
                  </a:lnTo>
                  <a:lnTo>
                    <a:pt x="375" y="30"/>
                  </a:lnTo>
                  <a:lnTo>
                    <a:pt x="367" y="27"/>
                  </a:lnTo>
                  <a:lnTo>
                    <a:pt x="358" y="26"/>
                  </a:lnTo>
                  <a:lnTo>
                    <a:pt x="339" y="26"/>
                  </a:lnTo>
                  <a:lnTo>
                    <a:pt x="330" y="26"/>
                  </a:lnTo>
                  <a:lnTo>
                    <a:pt x="322" y="23"/>
                  </a:lnTo>
                  <a:lnTo>
                    <a:pt x="322" y="23"/>
                  </a:lnTo>
                  <a:lnTo>
                    <a:pt x="298" y="21"/>
                  </a:lnTo>
                  <a:lnTo>
                    <a:pt x="275" y="18"/>
                  </a:lnTo>
                  <a:lnTo>
                    <a:pt x="253" y="13"/>
                  </a:lnTo>
                  <a:lnTo>
                    <a:pt x="231" y="7"/>
                  </a:lnTo>
                  <a:lnTo>
                    <a:pt x="231" y="7"/>
                  </a:lnTo>
                  <a:lnTo>
                    <a:pt x="221" y="8"/>
                  </a:lnTo>
                  <a:lnTo>
                    <a:pt x="211" y="7"/>
                  </a:lnTo>
                  <a:lnTo>
                    <a:pt x="202" y="5"/>
                  </a:lnTo>
                  <a:lnTo>
                    <a:pt x="193" y="2"/>
                  </a:lnTo>
                  <a:lnTo>
                    <a:pt x="193" y="2"/>
                  </a:lnTo>
                  <a:lnTo>
                    <a:pt x="181" y="0"/>
                  </a:lnTo>
                  <a:lnTo>
                    <a:pt x="169" y="0"/>
                  </a:lnTo>
                  <a:lnTo>
                    <a:pt x="157" y="0"/>
                  </a:lnTo>
                  <a:lnTo>
                    <a:pt x="144" y="2"/>
                  </a:lnTo>
                  <a:lnTo>
                    <a:pt x="121" y="5"/>
                  </a:lnTo>
                  <a:lnTo>
                    <a:pt x="99" y="11"/>
                  </a:lnTo>
                  <a:lnTo>
                    <a:pt x="76" y="16"/>
                  </a:lnTo>
                  <a:lnTo>
                    <a:pt x="53" y="21"/>
                  </a:lnTo>
                  <a:lnTo>
                    <a:pt x="30" y="25"/>
                  </a:lnTo>
                  <a:lnTo>
                    <a:pt x="19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5" y="28"/>
                  </a:lnTo>
                  <a:lnTo>
                    <a:pt x="2" y="31"/>
                  </a:lnTo>
                  <a:lnTo>
                    <a:pt x="1" y="32"/>
                  </a:lnTo>
                  <a:lnTo>
                    <a:pt x="1" y="36"/>
                  </a:lnTo>
                  <a:lnTo>
                    <a:pt x="1" y="36"/>
                  </a:lnTo>
                  <a:lnTo>
                    <a:pt x="0" y="41"/>
                  </a:lnTo>
                  <a:lnTo>
                    <a:pt x="0" y="46"/>
                  </a:lnTo>
                  <a:lnTo>
                    <a:pt x="2" y="50"/>
                  </a:lnTo>
                  <a:lnTo>
                    <a:pt x="5" y="54"/>
                  </a:lnTo>
                  <a:lnTo>
                    <a:pt x="14" y="58"/>
                  </a:lnTo>
                  <a:lnTo>
                    <a:pt x="21" y="62"/>
                  </a:lnTo>
                  <a:lnTo>
                    <a:pt x="21" y="62"/>
                  </a:lnTo>
                  <a:lnTo>
                    <a:pt x="53" y="73"/>
                  </a:lnTo>
                  <a:lnTo>
                    <a:pt x="87" y="82"/>
                  </a:lnTo>
                  <a:lnTo>
                    <a:pt x="121" y="91"/>
                  </a:lnTo>
                  <a:lnTo>
                    <a:pt x="156" y="99"/>
                  </a:lnTo>
                  <a:lnTo>
                    <a:pt x="174" y="101"/>
                  </a:lnTo>
                  <a:lnTo>
                    <a:pt x="192" y="104"/>
                  </a:lnTo>
                  <a:lnTo>
                    <a:pt x="210" y="104"/>
                  </a:lnTo>
                  <a:lnTo>
                    <a:pt x="227" y="104"/>
                  </a:lnTo>
                  <a:lnTo>
                    <a:pt x="244" y="103"/>
                  </a:lnTo>
                  <a:lnTo>
                    <a:pt x="262" y="101"/>
                  </a:lnTo>
                  <a:lnTo>
                    <a:pt x="279" y="98"/>
                  </a:lnTo>
                  <a:lnTo>
                    <a:pt x="295" y="92"/>
                  </a:lnTo>
                  <a:lnTo>
                    <a:pt x="295" y="92"/>
                  </a:lnTo>
                  <a:lnTo>
                    <a:pt x="307" y="87"/>
                  </a:lnTo>
                  <a:lnTo>
                    <a:pt x="320" y="82"/>
                  </a:lnTo>
                  <a:lnTo>
                    <a:pt x="343" y="72"/>
                  </a:lnTo>
                  <a:lnTo>
                    <a:pt x="354" y="67"/>
                  </a:lnTo>
                  <a:lnTo>
                    <a:pt x="364" y="62"/>
                  </a:lnTo>
                  <a:lnTo>
                    <a:pt x="375" y="54"/>
                  </a:lnTo>
                  <a:lnTo>
                    <a:pt x="382" y="45"/>
                  </a:lnTo>
                  <a:lnTo>
                    <a:pt x="382" y="45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34" name="Freeform 154"/>
            <p:cNvSpPr>
              <a:spLocks/>
            </p:cNvSpPr>
            <p:nvPr userDrawn="1"/>
          </p:nvSpPr>
          <p:spPr bwMode="auto">
            <a:xfrm>
              <a:off x="3571" y="4179"/>
              <a:ext cx="309" cy="137"/>
            </a:xfrm>
            <a:custGeom>
              <a:avLst/>
              <a:gdLst/>
              <a:ahLst/>
              <a:cxnLst>
                <a:cxn ang="0">
                  <a:pos x="309" y="13"/>
                </a:cxn>
                <a:cxn ang="0">
                  <a:pos x="303" y="2"/>
                </a:cxn>
                <a:cxn ang="0">
                  <a:pos x="303" y="2"/>
                </a:cxn>
                <a:cxn ang="0">
                  <a:pos x="289" y="2"/>
                </a:cxn>
                <a:cxn ang="0">
                  <a:pos x="275" y="0"/>
                </a:cxn>
                <a:cxn ang="0">
                  <a:pos x="261" y="3"/>
                </a:cxn>
                <a:cxn ang="0">
                  <a:pos x="248" y="5"/>
                </a:cxn>
                <a:cxn ang="0">
                  <a:pos x="248" y="5"/>
                </a:cxn>
                <a:cxn ang="0">
                  <a:pos x="229" y="9"/>
                </a:cxn>
                <a:cxn ang="0">
                  <a:pos x="209" y="13"/>
                </a:cxn>
                <a:cxn ang="0">
                  <a:pos x="171" y="18"/>
                </a:cxn>
                <a:cxn ang="0">
                  <a:pos x="152" y="21"/>
                </a:cxn>
                <a:cxn ang="0">
                  <a:pos x="134" y="25"/>
                </a:cxn>
                <a:cxn ang="0">
                  <a:pos x="116" y="30"/>
                </a:cxn>
                <a:cxn ang="0">
                  <a:pos x="98" y="36"/>
                </a:cxn>
                <a:cxn ang="0">
                  <a:pos x="98" y="36"/>
                </a:cxn>
                <a:cxn ang="0">
                  <a:pos x="75" y="58"/>
                </a:cxn>
                <a:cxn ang="0">
                  <a:pos x="52" y="78"/>
                </a:cxn>
                <a:cxn ang="0">
                  <a:pos x="28" y="98"/>
                </a:cxn>
                <a:cxn ang="0">
                  <a:pos x="1" y="117"/>
                </a:cxn>
                <a:cxn ang="0">
                  <a:pos x="1" y="117"/>
                </a:cxn>
                <a:cxn ang="0">
                  <a:pos x="0" y="121"/>
                </a:cxn>
                <a:cxn ang="0">
                  <a:pos x="1" y="126"/>
                </a:cxn>
                <a:cxn ang="0">
                  <a:pos x="2" y="131"/>
                </a:cxn>
                <a:cxn ang="0">
                  <a:pos x="6" y="135"/>
                </a:cxn>
                <a:cxn ang="0">
                  <a:pos x="6" y="135"/>
                </a:cxn>
                <a:cxn ang="0">
                  <a:pos x="16" y="136"/>
                </a:cxn>
                <a:cxn ang="0">
                  <a:pos x="28" y="137"/>
                </a:cxn>
                <a:cxn ang="0">
                  <a:pos x="51" y="136"/>
                </a:cxn>
                <a:cxn ang="0">
                  <a:pos x="96" y="132"/>
                </a:cxn>
                <a:cxn ang="0">
                  <a:pos x="96" y="132"/>
                </a:cxn>
                <a:cxn ang="0">
                  <a:pos x="117" y="128"/>
                </a:cxn>
                <a:cxn ang="0">
                  <a:pos x="139" y="126"/>
                </a:cxn>
                <a:cxn ang="0">
                  <a:pos x="160" y="123"/>
                </a:cxn>
                <a:cxn ang="0">
                  <a:pos x="181" y="119"/>
                </a:cxn>
                <a:cxn ang="0">
                  <a:pos x="202" y="114"/>
                </a:cxn>
                <a:cxn ang="0">
                  <a:pos x="211" y="112"/>
                </a:cxn>
                <a:cxn ang="0">
                  <a:pos x="220" y="106"/>
                </a:cxn>
                <a:cxn ang="0">
                  <a:pos x="229" y="103"/>
                </a:cxn>
                <a:cxn ang="0">
                  <a:pos x="238" y="96"/>
                </a:cxn>
                <a:cxn ang="0">
                  <a:pos x="245" y="90"/>
                </a:cxn>
                <a:cxn ang="0">
                  <a:pos x="252" y="82"/>
                </a:cxn>
                <a:cxn ang="0">
                  <a:pos x="252" y="82"/>
                </a:cxn>
                <a:cxn ang="0">
                  <a:pos x="259" y="74"/>
                </a:cxn>
                <a:cxn ang="0">
                  <a:pos x="267" y="67"/>
                </a:cxn>
                <a:cxn ang="0">
                  <a:pos x="285" y="51"/>
                </a:cxn>
                <a:cxn ang="0">
                  <a:pos x="293" y="42"/>
                </a:cxn>
                <a:cxn ang="0">
                  <a:pos x="300" y="34"/>
                </a:cxn>
                <a:cxn ang="0">
                  <a:pos x="305" y="25"/>
                </a:cxn>
                <a:cxn ang="0">
                  <a:pos x="309" y="13"/>
                </a:cxn>
                <a:cxn ang="0">
                  <a:pos x="309" y="13"/>
                </a:cxn>
              </a:cxnLst>
              <a:rect l="0" t="0" r="r" b="b"/>
              <a:pathLst>
                <a:path w="309" h="137">
                  <a:moveTo>
                    <a:pt x="309" y="13"/>
                  </a:moveTo>
                  <a:lnTo>
                    <a:pt x="303" y="2"/>
                  </a:lnTo>
                  <a:lnTo>
                    <a:pt x="303" y="2"/>
                  </a:lnTo>
                  <a:lnTo>
                    <a:pt x="289" y="2"/>
                  </a:lnTo>
                  <a:lnTo>
                    <a:pt x="275" y="0"/>
                  </a:lnTo>
                  <a:lnTo>
                    <a:pt x="261" y="3"/>
                  </a:lnTo>
                  <a:lnTo>
                    <a:pt x="248" y="5"/>
                  </a:lnTo>
                  <a:lnTo>
                    <a:pt x="248" y="5"/>
                  </a:lnTo>
                  <a:lnTo>
                    <a:pt x="229" y="9"/>
                  </a:lnTo>
                  <a:lnTo>
                    <a:pt x="209" y="13"/>
                  </a:lnTo>
                  <a:lnTo>
                    <a:pt x="171" y="18"/>
                  </a:lnTo>
                  <a:lnTo>
                    <a:pt x="152" y="21"/>
                  </a:lnTo>
                  <a:lnTo>
                    <a:pt x="134" y="25"/>
                  </a:lnTo>
                  <a:lnTo>
                    <a:pt x="116" y="30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75" y="58"/>
                  </a:lnTo>
                  <a:lnTo>
                    <a:pt x="52" y="78"/>
                  </a:lnTo>
                  <a:lnTo>
                    <a:pt x="28" y="98"/>
                  </a:lnTo>
                  <a:lnTo>
                    <a:pt x="1" y="117"/>
                  </a:lnTo>
                  <a:lnTo>
                    <a:pt x="1" y="117"/>
                  </a:lnTo>
                  <a:lnTo>
                    <a:pt x="0" y="121"/>
                  </a:lnTo>
                  <a:lnTo>
                    <a:pt x="1" y="126"/>
                  </a:lnTo>
                  <a:lnTo>
                    <a:pt x="2" y="131"/>
                  </a:lnTo>
                  <a:lnTo>
                    <a:pt x="6" y="135"/>
                  </a:lnTo>
                  <a:lnTo>
                    <a:pt x="6" y="135"/>
                  </a:lnTo>
                  <a:lnTo>
                    <a:pt x="16" y="136"/>
                  </a:lnTo>
                  <a:lnTo>
                    <a:pt x="28" y="137"/>
                  </a:lnTo>
                  <a:lnTo>
                    <a:pt x="51" y="136"/>
                  </a:lnTo>
                  <a:lnTo>
                    <a:pt x="96" y="132"/>
                  </a:lnTo>
                  <a:lnTo>
                    <a:pt x="96" y="132"/>
                  </a:lnTo>
                  <a:lnTo>
                    <a:pt x="117" y="128"/>
                  </a:lnTo>
                  <a:lnTo>
                    <a:pt x="139" y="126"/>
                  </a:lnTo>
                  <a:lnTo>
                    <a:pt x="160" y="123"/>
                  </a:lnTo>
                  <a:lnTo>
                    <a:pt x="181" y="119"/>
                  </a:lnTo>
                  <a:lnTo>
                    <a:pt x="202" y="114"/>
                  </a:lnTo>
                  <a:lnTo>
                    <a:pt x="211" y="112"/>
                  </a:lnTo>
                  <a:lnTo>
                    <a:pt x="220" y="106"/>
                  </a:lnTo>
                  <a:lnTo>
                    <a:pt x="229" y="103"/>
                  </a:lnTo>
                  <a:lnTo>
                    <a:pt x="238" y="96"/>
                  </a:lnTo>
                  <a:lnTo>
                    <a:pt x="245" y="90"/>
                  </a:lnTo>
                  <a:lnTo>
                    <a:pt x="252" y="82"/>
                  </a:lnTo>
                  <a:lnTo>
                    <a:pt x="252" y="82"/>
                  </a:lnTo>
                  <a:lnTo>
                    <a:pt x="259" y="74"/>
                  </a:lnTo>
                  <a:lnTo>
                    <a:pt x="267" y="67"/>
                  </a:lnTo>
                  <a:lnTo>
                    <a:pt x="285" y="51"/>
                  </a:lnTo>
                  <a:lnTo>
                    <a:pt x="293" y="42"/>
                  </a:lnTo>
                  <a:lnTo>
                    <a:pt x="300" y="34"/>
                  </a:lnTo>
                  <a:lnTo>
                    <a:pt x="305" y="25"/>
                  </a:lnTo>
                  <a:lnTo>
                    <a:pt x="309" y="13"/>
                  </a:lnTo>
                  <a:lnTo>
                    <a:pt x="309" y="13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35" name="Freeform 155"/>
            <p:cNvSpPr>
              <a:spLocks/>
            </p:cNvSpPr>
            <p:nvPr userDrawn="1"/>
          </p:nvSpPr>
          <p:spPr bwMode="auto">
            <a:xfrm>
              <a:off x="3108" y="4210"/>
              <a:ext cx="316" cy="98"/>
            </a:xfrm>
            <a:custGeom>
              <a:avLst/>
              <a:gdLst/>
              <a:ahLst/>
              <a:cxnLst>
                <a:cxn ang="0">
                  <a:pos x="316" y="20"/>
                </a:cxn>
                <a:cxn ang="0">
                  <a:pos x="316" y="20"/>
                </a:cxn>
                <a:cxn ang="0">
                  <a:pos x="316" y="18"/>
                </a:cxn>
                <a:cxn ang="0">
                  <a:pos x="316" y="15"/>
                </a:cxn>
                <a:cxn ang="0">
                  <a:pos x="313" y="13"/>
                </a:cxn>
                <a:cxn ang="0">
                  <a:pos x="310" y="11"/>
                </a:cxn>
                <a:cxn ang="0">
                  <a:pos x="305" y="10"/>
                </a:cxn>
                <a:cxn ang="0">
                  <a:pos x="299" y="8"/>
                </a:cxn>
                <a:cxn ang="0">
                  <a:pos x="299" y="8"/>
                </a:cxn>
                <a:cxn ang="0">
                  <a:pos x="267" y="9"/>
                </a:cxn>
                <a:cxn ang="0">
                  <a:pos x="252" y="8"/>
                </a:cxn>
                <a:cxn ang="0">
                  <a:pos x="235" y="5"/>
                </a:cxn>
                <a:cxn ang="0">
                  <a:pos x="235" y="5"/>
                </a:cxn>
                <a:cxn ang="0">
                  <a:pos x="211" y="3"/>
                </a:cxn>
                <a:cxn ang="0">
                  <a:pos x="184" y="1"/>
                </a:cxn>
                <a:cxn ang="0">
                  <a:pos x="171" y="0"/>
                </a:cxn>
                <a:cxn ang="0">
                  <a:pos x="158" y="0"/>
                </a:cxn>
                <a:cxn ang="0">
                  <a:pos x="145" y="1"/>
                </a:cxn>
                <a:cxn ang="0">
                  <a:pos x="133" y="4"/>
                </a:cxn>
                <a:cxn ang="0">
                  <a:pos x="133" y="4"/>
                </a:cxn>
                <a:cxn ang="0">
                  <a:pos x="121" y="8"/>
                </a:cxn>
                <a:cxn ang="0">
                  <a:pos x="110" y="13"/>
                </a:cxn>
                <a:cxn ang="0">
                  <a:pos x="89" y="26"/>
                </a:cxn>
                <a:cxn ang="0">
                  <a:pos x="67" y="37"/>
                </a:cxn>
                <a:cxn ang="0">
                  <a:pos x="57" y="43"/>
                </a:cxn>
                <a:cxn ang="0">
                  <a:pos x="44" y="47"/>
                </a:cxn>
                <a:cxn ang="0">
                  <a:pos x="44" y="47"/>
                </a:cxn>
                <a:cxn ang="0">
                  <a:pos x="38" y="50"/>
                </a:cxn>
                <a:cxn ang="0">
                  <a:pos x="31" y="52"/>
                </a:cxn>
                <a:cxn ang="0">
                  <a:pos x="16" y="55"/>
                </a:cxn>
                <a:cxn ang="0">
                  <a:pos x="10" y="58"/>
                </a:cxn>
                <a:cxn ang="0">
                  <a:pos x="5" y="61"/>
                </a:cxn>
                <a:cxn ang="0">
                  <a:pos x="2" y="64"/>
                </a:cxn>
                <a:cxn ang="0">
                  <a:pos x="1" y="68"/>
                </a:cxn>
                <a:cxn ang="0">
                  <a:pos x="1" y="72"/>
                </a:cxn>
                <a:cxn ang="0">
                  <a:pos x="0" y="77"/>
                </a:cxn>
                <a:cxn ang="0">
                  <a:pos x="0" y="77"/>
                </a:cxn>
                <a:cxn ang="0">
                  <a:pos x="2" y="79"/>
                </a:cxn>
                <a:cxn ang="0">
                  <a:pos x="5" y="81"/>
                </a:cxn>
                <a:cxn ang="0">
                  <a:pos x="11" y="83"/>
                </a:cxn>
                <a:cxn ang="0">
                  <a:pos x="19" y="84"/>
                </a:cxn>
                <a:cxn ang="0">
                  <a:pos x="23" y="86"/>
                </a:cxn>
                <a:cxn ang="0">
                  <a:pos x="25" y="87"/>
                </a:cxn>
                <a:cxn ang="0">
                  <a:pos x="25" y="87"/>
                </a:cxn>
                <a:cxn ang="0">
                  <a:pos x="65" y="92"/>
                </a:cxn>
                <a:cxn ang="0">
                  <a:pos x="107" y="96"/>
                </a:cxn>
                <a:cxn ang="0">
                  <a:pos x="127" y="97"/>
                </a:cxn>
                <a:cxn ang="0">
                  <a:pos x="148" y="98"/>
                </a:cxn>
                <a:cxn ang="0">
                  <a:pos x="168" y="97"/>
                </a:cxn>
                <a:cxn ang="0">
                  <a:pos x="189" y="96"/>
                </a:cxn>
                <a:cxn ang="0">
                  <a:pos x="189" y="96"/>
                </a:cxn>
                <a:cxn ang="0">
                  <a:pos x="205" y="90"/>
                </a:cxn>
                <a:cxn ang="0">
                  <a:pos x="222" y="82"/>
                </a:cxn>
                <a:cxn ang="0">
                  <a:pos x="253" y="65"/>
                </a:cxn>
                <a:cxn ang="0">
                  <a:pos x="284" y="46"/>
                </a:cxn>
                <a:cxn ang="0">
                  <a:pos x="313" y="28"/>
                </a:cxn>
                <a:cxn ang="0">
                  <a:pos x="316" y="20"/>
                </a:cxn>
              </a:cxnLst>
              <a:rect l="0" t="0" r="r" b="b"/>
              <a:pathLst>
                <a:path w="316" h="98">
                  <a:moveTo>
                    <a:pt x="316" y="20"/>
                  </a:moveTo>
                  <a:lnTo>
                    <a:pt x="316" y="20"/>
                  </a:lnTo>
                  <a:lnTo>
                    <a:pt x="316" y="18"/>
                  </a:lnTo>
                  <a:lnTo>
                    <a:pt x="316" y="15"/>
                  </a:lnTo>
                  <a:lnTo>
                    <a:pt x="313" y="13"/>
                  </a:lnTo>
                  <a:lnTo>
                    <a:pt x="310" y="11"/>
                  </a:lnTo>
                  <a:lnTo>
                    <a:pt x="305" y="10"/>
                  </a:lnTo>
                  <a:lnTo>
                    <a:pt x="299" y="8"/>
                  </a:lnTo>
                  <a:lnTo>
                    <a:pt x="299" y="8"/>
                  </a:lnTo>
                  <a:lnTo>
                    <a:pt x="267" y="9"/>
                  </a:lnTo>
                  <a:lnTo>
                    <a:pt x="252" y="8"/>
                  </a:lnTo>
                  <a:lnTo>
                    <a:pt x="235" y="5"/>
                  </a:lnTo>
                  <a:lnTo>
                    <a:pt x="235" y="5"/>
                  </a:lnTo>
                  <a:lnTo>
                    <a:pt x="211" y="3"/>
                  </a:lnTo>
                  <a:lnTo>
                    <a:pt x="184" y="1"/>
                  </a:lnTo>
                  <a:lnTo>
                    <a:pt x="171" y="0"/>
                  </a:lnTo>
                  <a:lnTo>
                    <a:pt x="158" y="0"/>
                  </a:lnTo>
                  <a:lnTo>
                    <a:pt x="145" y="1"/>
                  </a:lnTo>
                  <a:lnTo>
                    <a:pt x="133" y="4"/>
                  </a:lnTo>
                  <a:lnTo>
                    <a:pt x="133" y="4"/>
                  </a:lnTo>
                  <a:lnTo>
                    <a:pt x="121" y="8"/>
                  </a:lnTo>
                  <a:lnTo>
                    <a:pt x="110" y="13"/>
                  </a:lnTo>
                  <a:lnTo>
                    <a:pt x="89" y="26"/>
                  </a:lnTo>
                  <a:lnTo>
                    <a:pt x="67" y="37"/>
                  </a:lnTo>
                  <a:lnTo>
                    <a:pt x="57" y="43"/>
                  </a:lnTo>
                  <a:lnTo>
                    <a:pt x="44" y="47"/>
                  </a:lnTo>
                  <a:lnTo>
                    <a:pt x="44" y="47"/>
                  </a:lnTo>
                  <a:lnTo>
                    <a:pt x="38" y="50"/>
                  </a:lnTo>
                  <a:lnTo>
                    <a:pt x="31" y="52"/>
                  </a:lnTo>
                  <a:lnTo>
                    <a:pt x="16" y="55"/>
                  </a:lnTo>
                  <a:lnTo>
                    <a:pt x="10" y="58"/>
                  </a:lnTo>
                  <a:lnTo>
                    <a:pt x="5" y="61"/>
                  </a:lnTo>
                  <a:lnTo>
                    <a:pt x="2" y="64"/>
                  </a:lnTo>
                  <a:lnTo>
                    <a:pt x="1" y="68"/>
                  </a:lnTo>
                  <a:lnTo>
                    <a:pt x="1" y="72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2" y="79"/>
                  </a:lnTo>
                  <a:lnTo>
                    <a:pt x="5" y="81"/>
                  </a:lnTo>
                  <a:lnTo>
                    <a:pt x="11" y="83"/>
                  </a:lnTo>
                  <a:lnTo>
                    <a:pt x="19" y="84"/>
                  </a:lnTo>
                  <a:lnTo>
                    <a:pt x="23" y="86"/>
                  </a:lnTo>
                  <a:lnTo>
                    <a:pt x="25" y="87"/>
                  </a:lnTo>
                  <a:lnTo>
                    <a:pt x="25" y="87"/>
                  </a:lnTo>
                  <a:lnTo>
                    <a:pt x="65" y="92"/>
                  </a:lnTo>
                  <a:lnTo>
                    <a:pt x="107" y="96"/>
                  </a:lnTo>
                  <a:lnTo>
                    <a:pt x="127" y="97"/>
                  </a:lnTo>
                  <a:lnTo>
                    <a:pt x="148" y="98"/>
                  </a:lnTo>
                  <a:lnTo>
                    <a:pt x="168" y="97"/>
                  </a:lnTo>
                  <a:lnTo>
                    <a:pt x="189" y="96"/>
                  </a:lnTo>
                  <a:lnTo>
                    <a:pt x="189" y="96"/>
                  </a:lnTo>
                  <a:lnTo>
                    <a:pt x="205" y="90"/>
                  </a:lnTo>
                  <a:lnTo>
                    <a:pt x="222" y="82"/>
                  </a:lnTo>
                  <a:lnTo>
                    <a:pt x="253" y="65"/>
                  </a:lnTo>
                  <a:lnTo>
                    <a:pt x="284" y="46"/>
                  </a:lnTo>
                  <a:lnTo>
                    <a:pt x="313" y="28"/>
                  </a:lnTo>
                  <a:lnTo>
                    <a:pt x="316" y="2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36" name="Freeform 156"/>
            <p:cNvSpPr>
              <a:spLocks/>
            </p:cNvSpPr>
            <p:nvPr userDrawn="1"/>
          </p:nvSpPr>
          <p:spPr bwMode="auto">
            <a:xfrm>
              <a:off x="3343" y="4210"/>
              <a:ext cx="287" cy="110"/>
            </a:xfrm>
            <a:custGeom>
              <a:avLst/>
              <a:gdLst/>
              <a:ahLst/>
              <a:cxnLst>
                <a:cxn ang="0">
                  <a:pos x="285" y="0"/>
                </a:cxn>
                <a:cxn ang="0">
                  <a:pos x="215" y="3"/>
                </a:cxn>
                <a:cxn ang="0">
                  <a:pos x="143" y="5"/>
                </a:cxn>
                <a:cxn ang="0">
                  <a:pos x="132" y="6"/>
                </a:cxn>
                <a:cxn ang="0">
                  <a:pos x="113" y="13"/>
                </a:cxn>
                <a:cxn ang="0">
                  <a:pos x="95" y="23"/>
                </a:cxn>
                <a:cxn ang="0">
                  <a:pos x="70" y="42"/>
                </a:cxn>
                <a:cxn ang="0">
                  <a:pos x="40" y="68"/>
                </a:cxn>
                <a:cxn ang="0">
                  <a:pos x="22" y="78"/>
                </a:cxn>
                <a:cxn ang="0">
                  <a:pos x="2" y="86"/>
                </a:cxn>
                <a:cxn ang="0">
                  <a:pos x="0" y="90"/>
                </a:cxn>
                <a:cxn ang="0">
                  <a:pos x="4" y="101"/>
                </a:cxn>
                <a:cxn ang="0">
                  <a:pos x="14" y="109"/>
                </a:cxn>
                <a:cxn ang="0">
                  <a:pos x="17" y="107"/>
                </a:cxn>
                <a:cxn ang="0">
                  <a:pos x="24" y="107"/>
                </a:cxn>
                <a:cxn ang="0">
                  <a:pos x="33" y="107"/>
                </a:cxn>
                <a:cxn ang="0">
                  <a:pos x="36" y="106"/>
                </a:cxn>
                <a:cxn ang="0">
                  <a:pos x="75" y="110"/>
                </a:cxn>
                <a:cxn ang="0">
                  <a:pos x="115" y="106"/>
                </a:cxn>
                <a:cxn ang="0">
                  <a:pos x="118" y="107"/>
                </a:cxn>
                <a:cxn ang="0">
                  <a:pos x="127" y="107"/>
                </a:cxn>
                <a:cxn ang="0">
                  <a:pos x="128" y="106"/>
                </a:cxn>
                <a:cxn ang="0">
                  <a:pos x="139" y="110"/>
                </a:cxn>
                <a:cxn ang="0">
                  <a:pos x="151" y="109"/>
                </a:cxn>
                <a:cxn ang="0">
                  <a:pos x="173" y="104"/>
                </a:cxn>
                <a:cxn ang="0">
                  <a:pos x="178" y="102"/>
                </a:cxn>
                <a:cxn ang="0">
                  <a:pos x="185" y="97"/>
                </a:cxn>
                <a:cxn ang="0">
                  <a:pos x="191" y="96"/>
                </a:cxn>
                <a:cxn ang="0">
                  <a:pos x="237" y="61"/>
                </a:cxn>
                <a:cxn ang="0">
                  <a:pos x="271" y="35"/>
                </a:cxn>
                <a:cxn ang="0">
                  <a:pos x="281" y="23"/>
                </a:cxn>
                <a:cxn ang="0">
                  <a:pos x="285" y="19"/>
                </a:cxn>
                <a:cxn ang="0">
                  <a:pos x="287" y="5"/>
                </a:cxn>
                <a:cxn ang="0">
                  <a:pos x="285" y="0"/>
                </a:cxn>
              </a:cxnLst>
              <a:rect l="0" t="0" r="r" b="b"/>
              <a:pathLst>
                <a:path w="287" h="110">
                  <a:moveTo>
                    <a:pt x="285" y="0"/>
                  </a:moveTo>
                  <a:lnTo>
                    <a:pt x="285" y="0"/>
                  </a:lnTo>
                  <a:lnTo>
                    <a:pt x="251" y="0"/>
                  </a:lnTo>
                  <a:lnTo>
                    <a:pt x="215" y="3"/>
                  </a:lnTo>
                  <a:lnTo>
                    <a:pt x="178" y="4"/>
                  </a:lnTo>
                  <a:lnTo>
                    <a:pt x="143" y="5"/>
                  </a:lnTo>
                  <a:lnTo>
                    <a:pt x="143" y="5"/>
                  </a:lnTo>
                  <a:lnTo>
                    <a:pt x="132" y="6"/>
                  </a:lnTo>
                  <a:lnTo>
                    <a:pt x="121" y="9"/>
                  </a:lnTo>
                  <a:lnTo>
                    <a:pt x="113" y="13"/>
                  </a:lnTo>
                  <a:lnTo>
                    <a:pt x="104" y="17"/>
                  </a:lnTo>
                  <a:lnTo>
                    <a:pt x="95" y="23"/>
                  </a:lnTo>
                  <a:lnTo>
                    <a:pt x="87" y="28"/>
                  </a:lnTo>
                  <a:lnTo>
                    <a:pt x="70" y="42"/>
                  </a:lnTo>
                  <a:lnTo>
                    <a:pt x="55" y="55"/>
                  </a:lnTo>
                  <a:lnTo>
                    <a:pt x="40" y="68"/>
                  </a:lnTo>
                  <a:lnTo>
                    <a:pt x="31" y="74"/>
                  </a:lnTo>
                  <a:lnTo>
                    <a:pt x="22" y="78"/>
                  </a:lnTo>
                  <a:lnTo>
                    <a:pt x="13" y="82"/>
                  </a:lnTo>
                  <a:lnTo>
                    <a:pt x="2" y="86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1" y="96"/>
                  </a:lnTo>
                  <a:lnTo>
                    <a:pt x="4" y="101"/>
                  </a:lnTo>
                  <a:lnTo>
                    <a:pt x="8" y="106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7" y="107"/>
                  </a:lnTo>
                  <a:lnTo>
                    <a:pt x="19" y="107"/>
                  </a:lnTo>
                  <a:lnTo>
                    <a:pt x="24" y="107"/>
                  </a:lnTo>
                  <a:lnTo>
                    <a:pt x="31" y="109"/>
                  </a:lnTo>
                  <a:lnTo>
                    <a:pt x="33" y="107"/>
                  </a:lnTo>
                  <a:lnTo>
                    <a:pt x="36" y="106"/>
                  </a:lnTo>
                  <a:lnTo>
                    <a:pt x="36" y="106"/>
                  </a:lnTo>
                  <a:lnTo>
                    <a:pt x="55" y="109"/>
                  </a:lnTo>
                  <a:lnTo>
                    <a:pt x="75" y="110"/>
                  </a:lnTo>
                  <a:lnTo>
                    <a:pt x="96" y="109"/>
                  </a:lnTo>
                  <a:lnTo>
                    <a:pt x="115" y="106"/>
                  </a:lnTo>
                  <a:lnTo>
                    <a:pt x="115" y="106"/>
                  </a:lnTo>
                  <a:lnTo>
                    <a:pt x="118" y="107"/>
                  </a:lnTo>
                  <a:lnTo>
                    <a:pt x="123" y="109"/>
                  </a:lnTo>
                  <a:lnTo>
                    <a:pt x="127" y="107"/>
                  </a:lnTo>
                  <a:lnTo>
                    <a:pt x="128" y="106"/>
                  </a:lnTo>
                  <a:lnTo>
                    <a:pt x="128" y="106"/>
                  </a:lnTo>
                  <a:lnTo>
                    <a:pt x="134" y="109"/>
                  </a:lnTo>
                  <a:lnTo>
                    <a:pt x="139" y="110"/>
                  </a:lnTo>
                  <a:lnTo>
                    <a:pt x="145" y="110"/>
                  </a:lnTo>
                  <a:lnTo>
                    <a:pt x="151" y="109"/>
                  </a:lnTo>
                  <a:lnTo>
                    <a:pt x="161" y="106"/>
                  </a:lnTo>
                  <a:lnTo>
                    <a:pt x="173" y="104"/>
                  </a:lnTo>
                  <a:lnTo>
                    <a:pt x="173" y="104"/>
                  </a:lnTo>
                  <a:lnTo>
                    <a:pt x="178" y="102"/>
                  </a:lnTo>
                  <a:lnTo>
                    <a:pt x="182" y="100"/>
                  </a:lnTo>
                  <a:lnTo>
                    <a:pt x="185" y="97"/>
                  </a:lnTo>
                  <a:lnTo>
                    <a:pt x="191" y="96"/>
                  </a:lnTo>
                  <a:lnTo>
                    <a:pt x="191" y="96"/>
                  </a:lnTo>
                  <a:lnTo>
                    <a:pt x="214" y="78"/>
                  </a:lnTo>
                  <a:lnTo>
                    <a:pt x="237" y="61"/>
                  </a:lnTo>
                  <a:lnTo>
                    <a:pt x="260" y="43"/>
                  </a:lnTo>
                  <a:lnTo>
                    <a:pt x="271" y="35"/>
                  </a:lnTo>
                  <a:lnTo>
                    <a:pt x="281" y="23"/>
                  </a:lnTo>
                  <a:lnTo>
                    <a:pt x="281" y="23"/>
                  </a:lnTo>
                  <a:lnTo>
                    <a:pt x="284" y="22"/>
                  </a:lnTo>
                  <a:lnTo>
                    <a:pt x="285" y="19"/>
                  </a:lnTo>
                  <a:lnTo>
                    <a:pt x="287" y="13"/>
                  </a:lnTo>
                  <a:lnTo>
                    <a:pt x="287" y="5"/>
                  </a:lnTo>
                  <a:lnTo>
                    <a:pt x="285" y="0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37" name="Freeform 157"/>
            <p:cNvSpPr>
              <a:spLocks/>
            </p:cNvSpPr>
            <p:nvPr userDrawn="1"/>
          </p:nvSpPr>
          <p:spPr bwMode="auto">
            <a:xfrm>
              <a:off x="2884" y="655"/>
              <a:ext cx="21" cy="10"/>
            </a:xfrm>
            <a:custGeom>
              <a:avLst/>
              <a:gdLst/>
              <a:ahLst/>
              <a:cxnLst>
                <a:cxn ang="0">
                  <a:pos x="21" y="10"/>
                </a:cxn>
                <a:cxn ang="0">
                  <a:pos x="21" y="10"/>
                </a:cxn>
                <a:cxn ang="0">
                  <a:pos x="15" y="9"/>
                </a:cxn>
                <a:cxn ang="0">
                  <a:pos x="10" y="5"/>
                </a:cxn>
                <a:cxn ang="0">
                  <a:pos x="6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" y="3"/>
                </a:cxn>
                <a:cxn ang="0">
                  <a:pos x="10" y="5"/>
                </a:cxn>
                <a:cxn ang="0">
                  <a:pos x="15" y="9"/>
                </a:cxn>
                <a:cxn ang="0">
                  <a:pos x="21" y="10"/>
                </a:cxn>
                <a:cxn ang="0">
                  <a:pos x="21" y="10"/>
                </a:cxn>
              </a:cxnLst>
              <a:rect l="0" t="0" r="r" b="b"/>
              <a:pathLst>
                <a:path w="21" h="10">
                  <a:moveTo>
                    <a:pt x="21" y="10"/>
                  </a:moveTo>
                  <a:lnTo>
                    <a:pt x="21" y="10"/>
                  </a:lnTo>
                  <a:lnTo>
                    <a:pt x="15" y="9"/>
                  </a:lnTo>
                  <a:lnTo>
                    <a:pt x="10" y="5"/>
                  </a:lnTo>
                  <a:lnTo>
                    <a:pt x="6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3"/>
                  </a:lnTo>
                  <a:lnTo>
                    <a:pt x="10" y="5"/>
                  </a:lnTo>
                  <a:lnTo>
                    <a:pt x="15" y="9"/>
                  </a:lnTo>
                  <a:lnTo>
                    <a:pt x="21" y="10"/>
                  </a:lnTo>
                  <a:lnTo>
                    <a:pt x="21" y="1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38" name="Freeform 158"/>
            <p:cNvSpPr>
              <a:spLocks/>
            </p:cNvSpPr>
            <p:nvPr userDrawn="1"/>
          </p:nvSpPr>
          <p:spPr bwMode="auto">
            <a:xfrm>
              <a:off x="3209" y="603"/>
              <a:ext cx="33" cy="150"/>
            </a:xfrm>
            <a:custGeom>
              <a:avLst/>
              <a:gdLst/>
              <a:ahLst/>
              <a:cxnLst>
                <a:cxn ang="0">
                  <a:pos x="0" y="140"/>
                </a:cxn>
                <a:cxn ang="0">
                  <a:pos x="3" y="126"/>
                </a:cxn>
                <a:cxn ang="0">
                  <a:pos x="14" y="117"/>
                </a:cxn>
                <a:cxn ang="0">
                  <a:pos x="23" y="106"/>
                </a:cxn>
                <a:cxn ang="0">
                  <a:pos x="26" y="92"/>
                </a:cxn>
                <a:cxn ang="0">
                  <a:pos x="23" y="87"/>
                </a:cxn>
                <a:cxn ang="0">
                  <a:pos x="7" y="76"/>
                </a:cxn>
                <a:cxn ang="0">
                  <a:pos x="5" y="66"/>
                </a:cxn>
                <a:cxn ang="0">
                  <a:pos x="9" y="49"/>
                </a:cxn>
                <a:cxn ang="0">
                  <a:pos x="24" y="29"/>
                </a:cxn>
                <a:cxn ang="0">
                  <a:pos x="33" y="14"/>
                </a:cxn>
                <a:cxn ang="0">
                  <a:pos x="33" y="10"/>
                </a:cxn>
                <a:cxn ang="0">
                  <a:pos x="26" y="0"/>
                </a:cxn>
                <a:cxn ang="0">
                  <a:pos x="25" y="0"/>
                </a:cxn>
                <a:cxn ang="0">
                  <a:pos x="30" y="6"/>
                </a:cxn>
                <a:cxn ang="0">
                  <a:pos x="32" y="14"/>
                </a:cxn>
                <a:cxn ang="0">
                  <a:pos x="28" y="21"/>
                </a:cxn>
                <a:cxn ang="0">
                  <a:pos x="12" y="42"/>
                </a:cxn>
                <a:cxn ang="0">
                  <a:pos x="5" y="57"/>
                </a:cxn>
                <a:cxn ang="0">
                  <a:pos x="7" y="76"/>
                </a:cxn>
                <a:cxn ang="0">
                  <a:pos x="17" y="83"/>
                </a:cxn>
                <a:cxn ang="0">
                  <a:pos x="25" y="92"/>
                </a:cxn>
                <a:cxn ang="0">
                  <a:pos x="25" y="99"/>
                </a:cxn>
                <a:cxn ang="0">
                  <a:pos x="17" y="112"/>
                </a:cxn>
                <a:cxn ang="0">
                  <a:pos x="7" y="121"/>
                </a:cxn>
                <a:cxn ang="0">
                  <a:pos x="1" y="133"/>
                </a:cxn>
                <a:cxn ang="0">
                  <a:pos x="0" y="140"/>
                </a:cxn>
                <a:cxn ang="0">
                  <a:pos x="1" y="148"/>
                </a:cxn>
                <a:cxn ang="0">
                  <a:pos x="7" y="150"/>
                </a:cxn>
                <a:cxn ang="0">
                  <a:pos x="7" y="150"/>
                </a:cxn>
                <a:cxn ang="0">
                  <a:pos x="2" y="148"/>
                </a:cxn>
                <a:cxn ang="0">
                  <a:pos x="0" y="140"/>
                </a:cxn>
              </a:cxnLst>
              <a:rect l="0" t="0" r="r" b="b"/>
              <a:pathLst>
                <a:path w="33" h="150">
                  <a:moveTo>
                    <a:pt x="0" y="140"/>
                  </a:moveTo>
                  <a:lnTo>
                    <a:pt x="0" y="140"/>
                  </a:lnTo>
                  <a:lnTo>
                    <a:pt x="1" y="133"/>
                  </a:lnTo>
                  <a:lnTo>
                    <a:pt x="3" y="126"/>
                  </a:lnTo>
                  <a:lnTo>
                    <a:pt x="9" y="121"/>
                  </a:lnTo>
                  <a:lnTo>
                    <a:pt x="14" y="117"/>
                  </a:lnTo>
                  <a:lnTo>
                    <a:pt x="19" y="112"/>
                  </a:lnTo>
                  <a:lnTo>
                    <a:pt x="23" y="106"/>
                  </a:lnTo>
                  <a:lnTo>
                    <a:pt x="25" y="99"/>
                  </a:lnTo>
                  <a:lnTo>
                    <a:pt x="26" y="92"/>
                  </a:lnTo>
                  <a:lnTo>
                    <a:pt x="26" y="92"/>
                  </a:lnTo>
                  <a:lnTo>
                    <a:pt x="23" y="87"/>
                  </a:lnTo>
                  <a:lnTo>
                    <a:pt x="17" y="83"/>
                  </a:lnTo>
                  <a:lnTo>
                    <a:pt x="7" y="76"/>
                  </a:lnTo>
                  <a:lnTo>
                    <a:pt x="7" y="76"/>
                  </a:lnTo>
                  <a:lnTo>
                    <a:pt x="5" y="66"/>
                  </a:lnTo>
                  <a:lnTo>
                    <a:pt x="6" y="57"/>
                  </a:lnTo>
                  <a:lnTo>
                    <a:pt x="9" y="49"/>
                  </a:lnTo>
                  <a:lnTo>
                    <a:pt x="14" y="42"/>
                  </a:lnTo>
                  <a:lnTo>
                    <a:pt x="24" y="29"/>
                  </a:lnTo>
                  <a:lnTo>
                    <a:pt x="29" y="21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0"/>
                  </a:lnTo>
                  <a:lnTo>
                    <a:pt x="32" y="6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0" y="6"/>
                  </a:lnTo>
                  <a:lnTo>
                    <a:pt x="32" y="10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28" y="21"/>
                  </a:lnTo>
                  <a:lnTo>
                    <a:pt x="24" y="29"/>
                  </a:lnTo>
                  <a:lnTo>
                    <a:pt x="12" y="42"/>
                  </a:lnTo>
                  <a:lnTo>
                    <a:pt x="9" y="49"/>
                  </a:lnTo>
                  <a:lnTo>
                    <a:pt x="5" y="57"/>
                  </a:lnTo>
                  <a:lnTo>
                    <a:pt x="5" y="66"/>
                  </a:lnTo>
                  <a:lnTo>
                    <a:pt x="7" y="76"/>
                  </a:lnTo>
                  <a:lnTo>
                    <a:pt x="7" y="76"/>
                  </a:lnTo>
                  <a:lnTo>
                    <a:pt x="17" y="83"/>
                  </a:lnTo>
                  <a:lnTo>
                    <a:pt x="21" y="87"/>
                  </a:lnTo>
                  <a:lnTo>
                    <a:pt x="25" y="92"/>
                  </a:lnTo>
                  <a:lnTo>
                    <a:pt x="25" y="92"/>
                  </a:lnTo>
                  <a:lnTo>
                    <a:pt x="25" y="99"/>
                  </a:lnTo>
                  <a:lnTo>
                    <a:pt x="21" y="106"/>
                  </a:lnTo>
                  <a:lnTo>
                    <a:pt x="17" y="112"/>
                  </a:lnTo>
                  <a:lnTo>
                    <a:pt x="12" y="117"/>
                  </a:lnTo>
                  <a:lnTo>
                    <a:pt x="7" y="121"/>
                  </a:lnTo>
                  <a:lnTo>
                    <a:pt x="3" y="126"/>
                  </a:lnTo>
                  <a:lnTo>
                    <a:pt x="1" y="133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0" y="145"/>
                  </a:lnTo>
                  <a:lnTo>
                    <a:pt x="1" y="148"/>
                  </a:lnTo>
                  <a:lnTo>
                    <a:pt x="3" y="150"/>
                  </a:lnTo>
                  <a:lnTo>
                    <a:pt x="7" y="150"/>
                  </a:lnTo>
                  <a:lnTo>
                    <a:pt x="7" y="150"/>
                  </a:lnTo>
                  <a:lnTo>
                    <a:pt x="7" y="150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0" y="145"/>
                  </a:lnTo>
                  <a:lnTo>
                    <a:pt x="0" y="140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39" name="Freeform 159"/>
            <p:cNvSpPr>
              <a:spLocks/>
            </p:cNvSpPr>
            <p:nvPr userDrawn="1"/>
          </p:nvSpPr>
          <p:spPr bwMode="auto">
            <a:xfrm>
              <a:off x="2896" y="665"/>
              <a:ext cx="13" cy="48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0" y="31"/>
                </a:cxn>
                <a:cxn ang="0">
                  <a:pos x="2" y="27"/>
                </a:cxn>
                <a:cxn ang="0">
                  <a:pos x="3" y="23"/>
                </a:cxn>
                <a:cxn ang="0">
                  <a:pos x="8" y="16"/>
                </a:cxn>
                <a:cxn ang="0">
                  <a:pos x="11" y="13"/>
                </a:cxn>
                <a:cxn ang="0">
                  <a:pos x="13" y="9"/>
                </a:cxn>
                <a:cxn ang="0">
                  <a:pos x="13" y="5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11" y="13"/>
                </a:cxn>
                <a:cxn ang="0">
                  <a:pos x="8" y="16"/>
                </a:cxn>
                <a:cxn ang="0">
                  <a:pos x="3" y="23"/>
                </a:cxn>
                <a:cxn ang="0">
                  <a:pos x="0" y="27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2" y="36"/>
                </a:cxn>
                <a:cxn ang="0">
                  <a:pos x="3" y="41"/>
                </a:cxn>
                <a:cxn ang="0">
                  <a:pos x="6" y="45"/>
                </a:cxn>
                <a:cxn ang="0">
                  <a:pos x="7" y="46"/>
                </a:cxn>
                <a:cxn ang="0">
                  <a:pos x="9" y="48"/>
                </a:cxn>
                <a:cxn ang="0">
                  <a:pos x="9" y="48"/>
                </a:cxn>
                <a:cxn ang="0">
                  <a:pos x="7" y="46"/>
                </a:cxn>
                <a:cxn ang="0">
                  <a:pos x="6" y="45"/>
                </a:cxn>
                <a:cxn ang="0">
                  <a:pos x="4" y="41"/>
                </a:cxn>
                <a:cxn ang="0">
                  <a:pos x="3" y="36"/>
                </a:cxn>
                <a:cxn ang="0">
                  <a:pos x="0" y="31"/>
                </a:cxn>
                <a:cxn ang="0">
                  <a:pos x="0" y="31"/>
                </a:cxn>
              </a:cxnLst>
              <a:rect l="0" t="0" r="r" b="b"/>
              <a:pathLst>
                <a:path w="13" h="48">
                  <a:moveTo>
                    <a:pt x="0" y="31"/>
                  </a:moveTo>
                  <a:lnTo>
                    <a:pt x="0" y="31"/>
                  </a:lnTo>
                  <a:lnTo>
                    <a:pt x="2" y="27"/>
                  </a:lnTo>
                  <a:lnTo>
                    <a:pt x="3" y="23"/>
                  </a:lnTo>
                  <a:lnTo>
                    <a:pt x="8" y="16"/>
                  </a:lnTo>
                  <a:lnTo>
                    <a:pt x="11" y="13"/>
                  </a:lnTo>
                  <a:lnTo>
                    <a:pt x="13" y="9"/>
                  </a:lnTo>
                  <a:lnTo>
                    <a:pt x="13" y="5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5"/>
                  </a:lnTo>
                  <a:lnTo>
                    <a:pt x="12" y="9"/>
                  </a:lnTo>
                  <a:lnTo>
                    <a:pt x="11" y="13"/>
                  </a:lnTo>
                  <a:lnTo>
                    <a:pt x="8" y="16"/>
                  </a:lnTo>
                  <a:lnTo>
                    <a:pt x="3" y="23"/>
                  </a:lnTo>
                  <a:lnTo>
                    <a:pt x="0" y="2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2" y="36"/>
                  </a:lnTo>
                  <a:lnTo>
                    <a:pt x="3" y="41"/>
                  </a:lnTo>
                  <a:lnTo>
                    <a:pt x="6" y="45"/>
                  </a:lnTo>
                  <a:lnTo>
                    <a:pt x="7" y="46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7" y="46"/>
                  </a:lnTo>
                  <a:lnTo>
                    <a:pt x="6" y="45"/>
                  </a:lnTo>
                  <a:lnTo>
                    <a:pt x="4" y="41"/>
                  </a:lnTo>
                  <a:lnTo>
                    <a:pt x="3" y="36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40" name="Freeform 160"/>
            <p:cNvSpPr>
              <a:spLocks/>
            </p:cNvSpPr>
            <p:nvPr userDrawn="1"/>
          </p:nvSpPr>
          <p:spPr bwMode="auto">
            <a:xfrm>
              <a:off x="3118" y="597"/>
              <a:ext cx="65" cy="119"/>
            </a:xfrm>
            <a:custGeom>
              <a:avLst/>
              <a:gdLst/>
              <a:ahLst/>
              <a:cxnLst>
                <a:cxn ang="0">
                  <a:pos x="13" y="84"/>
                </a:cxn>
                <a:cxn ang="0">
                  <a:pos x="13" y="84"/>
                </a:cxn>
                <a:cxn ang="0">
                  <a:pos x="28" y="68"/>
                </a:cxn>
                <a:cxn ang="0">
                  <a:pos x="41" y="52"/>
                </a:cxn>
                <a:cxn ang="0">
                  <a:pos x="52" y="34"/>
                </a:cxn>
                <a:cxn ang="0">
                  <a:pos x="64" y="16"/>
                </a:cxn>
                <a:cxn ang="0">
                  <a:pos x="64" y="16"/>
                </a:cxn>
                <a:cxn ang="0">
                  <a:pos x="65" y="9"/>
                </a:cxn>
                <a:cxn ang="0">
                  <a:pos x="65" y="2"/>
                </a:cxn>
                <a:cxn ang="0">
                  <a:pos x="65" y="2"/>
                </a:cxn>
                <a:cxn ang="0">
                  <a:pos x="57" y="0"/>
                </a:cxn>
                <a:cxn ang="0">
                  <a:pos x="57" y="0"/>
                </a:cxn>
                <a:cxn ang="0">
                  <a:pos x="65" y="2"/>
                </a:cxn>
                <a:cxn ang="0">
                  <a:pos x="65" y="2"/>
                </a:cxn>
                <a:cxn ang="0">
                  <a:pos x="65" y="9"/>
                </a:cxn>
                <a:cxn ang="0">
                  <a:pos x="62" y="16"/>
                </a:cxn>
                <a:cxn ang="0">
                  <a:pos x="62" y="16"/>
                </a:cxn>
                <a:cxn ang="0">
                  <a:pos x="52" y="34"/>
                </a:cxn>
                <a:cxn ang="0">
                  <a:pos x="39" y="52"/>
                </a:cxn>
                <a:cxn ang="0">
                  <a:pos x="27" y="68"/>
                </a:cxn>
                <a:cxn ang="0">
                  <a:pos x="13" y="84"/>
                </a:cxn>
                <a:cxn ang="0">
                  <a:pos x="13" y="84"/>
                </a:cxn>
                <a:cxn ang="0">
                  <a:pos x="10" y="87"/>
                </a:cxn>
                <a:cxn ang="0">
                  <a:pos x="7" y="91"/>
                </a:cxn>
                <a:cxn ang="0">
                  <a:pos x="2" y="99"/>
                </a:cxn>
                <a:cxn ang="0">
                  <a:pos x="0" y="104"/>
                </a:cxn>
                <a:cxn ang="0">
                  <a:pos x="0" y="108"/>
                </a:cxn>
                <a:cxn ang="0">
                  <a:pos x="0" y="113"/>
                </a:cxn>
                <a:cxn ang="0">
                  <a:pos x="2" y="118"/>
                </a:cxn>
                <a:cxn ang="0">
                  <a:pos x="2" y="118"/>
                </a:cxn>
                <a:cxn ang="0">
                  <a:pos x="6" y="119"/>
                </a:cxn>
                <a:cxn ang="0">
                  <a:pos x="10" y="119"/>
                </a:cxn>
                <a:cxn ang="0">
                  <a:pos x="10" y="119"/>
                </a:cxn>
                <a:cxn ang="0">
                  <a:pos x="6" y="119"/>
                </a:cxn>
                <a:cxn ang="0">
                  <a:pos x="2" y="118"/>
                </a:cxn>
                <a:cxn ang="0">
                  <a:pos x="2" y="118"/>
                </a:cxn>
                <a:cxn ang="0">
                  <a:pos x="0" y="113"/>
                </a:cxn>
                <a:cxn ang="0">
                  <a:pos x="0" y="108"/>
                </a:cxn>
                <a:cxn ang="0">
                  <a:pos x="1" y="104"/>
                </a:cxn>
                <a:cxn ang="0">
                  <a:pos x="2" y="99"/>
                </a:cxn>
                <a:cxn ang="0">
                  <a:pos x="9" y="91"/>
                </a:cxn>
                <a:cxn ang="0">
                  <a:pos x="11" y="87"/>
                </a:cxn>
                <a:cxn ang="0">
                  <a:pos x="13" y="84"/>
                </a:cxn>
                <a:cxn ang="0">
                  <a:pos x="13" y="84"/>
                </a:cxn>
              </a:cxnLst>
              <a:rect l="0" t="0" r="r" b="b"/>
              <a:pathLst>
                <a:path w="65" h="119">
                  <a:moveTo>
                    <a:pt x="13" y="84"/>
                  </a:moveTo>
                  <a:lnTo>
                    <a:pt x="13" y="84"/>
                  </a:lnTo>
                  <a:lnTo>
                    <a:pt x="28" y="68"/>
                  </a:lnTo>
                  <a:lnTo>
                    <a:pt x="41" y="52"/>
                  </a:lnTo>
                  <a:lnTo>
                    <a:pt x="52" y="34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5" y="9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5" y="9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52" y="34"/>
                  </a:lnTo>
                  <a:lnTo>
                    <a:pt x="39" y="52"/>
                  </a:lnTo>
                  <a:lnTo>
                    <a:pt x="27" y="68"/>
                  </a:lnTo>
                  <a:lnTo>
                    <a:pt x="13" y="84"/>
                  </a:lnTo>
                  <a:lnTo>
                    <a:pt x="13" y="84"/>
                  </a:lnTo>
                  <a:lnTo>
                    <a:pt x="10" y="87"/>
                  </a:lnTo>
                  <a:lnTo>
                    <a:pt x="7" y="91"/>
                  </a:lnTo>
                  <a:lnTo>
                    <a:pt x="2" y="99"/>
                  </a:lnTo>
                  <a:lnTo>
                    <a:pt x="0" y="104"/>
                  </a:lnTo>
                  <a:lnTo>
                    <a:pt x="0" y="108"/>
                  </a:lnTo>
                  <a:lnTo>
                    <a:pt x="0" y="113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6" y="119"/>
                  </a:lnTo>
                  <a:lnTo>
                    <a:pt x="10" y="119"/>
                  </a:lnTo>
                  <a:lnTo>
                    <a:pt x="10" y="119"/>
                  </a:lnTo>
                  <a:lnTo>
                    <a:pt x="6" y="119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1" y="104"/>
                  </a:lnTo>
                  <a:lnTo>
                    <a:pt x="2" y="99"/>
                  </a:lnTo>
                  <a:lnTo>
                    <a:pt x="9" y="91"/>
                  </a:lnTo>
                  <a:lnTo>
                    <a:pt x="11" y="87"/>
                  </a:lnTo>
                  <a:lnTo>
                    <a:pt x="13" y="84"/>
                  </a:lnTo>
                  <a:lnTo>
                    <a:pt x="13" y="84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41" name="Freeform 161"/>
            <p:cNvSpPr>
              <a:spLocks/>
            </p:cNvSpPr>
            <p:nvPr userDrawn="1"/>
          </p:nvSpPr>
          <p:spPr bwMode="auto">
            <a:xfrm>
              <a:off x="3032" y="609"/>
              <a:ext cx="61" cy="118"/>
            </a:xfrm>
            <a:custGeom>
              <a:avLst/>
              <a:gdLst/>
              <a:ahLst/>
              <a:cxnLst>
                <a:cxn ang="0">
                  <a:pos x="1" y="101"/>
                </a:cxn>
                <a:cxn ang="0">
                  <a:pos x="1" y="101"/>
                </a:cxn>
                <a:cxn ang="0">
                  <a:pos x="9" y="91"/>
                </a:cxn>
                <a:cxn ang="0">
                  <a:pos x="18" y="79"/>
                </a:cxn>
                <a:cxn ang="0">
                  <a:pos x="36" y="59"/>
                </a:cxn>
                <a:cxn ang="0">
                  <a:pos x="45" y="49"/>
                </a:cxn>
                <a:cxn ang="0">
                  <a:pos x="51" y="37"/>
                </a:cxn>
                <a:cxn ang="0">
                  <a:pos x="58" y="24"/>
                </a:cxn>
                <a:cxn ang="0">
                  <a:pos x="61" y="10"/>
                </a:cxn>
                <a:cxn ang="0">
                  <a:pos x="61" y="10"/>
                </a:cxn>
                <a:cxn ang="0">
                  <a:pos x="60" y="6"/>
                </a:cxn>
                <a:cxn ang="0">
                  <a:pos x="59" y="2"/>
                </a:cxn>
                <a:cxn ang="0">
                  <a:pos x="55" y="0"/>
                </a:cxn>
                <a:cxn ang="0">
                  <a:pos x="51" y="0"/>
                </a:cxn>
                <a:cxn ang="0">
                  <a:pos x="51" y="0"/>
                </a:cxn>
                <a:cxn ang="0">
                  <a:pos x="55" y="1"/>
                </a:cxn>
                <a:cxn ang="0">
                  <a:pos x="58" y="2"/>
                </a:cxn>
                <a:cxn ang="0">
                  <a:pos x="60" y="6"/>
                </a:cxn>
                <a:cxn ang="0">
                  <a:pos x="60" y="10"/>
                </a:cxn>
                <a:cxn ang="0">
                  <a:pos x="60" y="10"/>
                </a:cxn>
                <a:cxn ang="0">
                  <a:pos x="56" y="24"/>
                </a:cxn>
                <a:cxn ang="0">
                  <a:pos x="51" y="37"/>
                </a:cxn>
                <a:cxn ang="0">
                  <a:pos x="44" y="49"/>
                </a:cxn>
                <a:cxn ang="0">
                  <a:pos x="35" y="59"/>
                </a:cxn>
                <a:cxn ang="0">
                  <a:pos x="17" y="79"/>
                </a:cxn>
                <a:cxn ang="0">
                  <a:pos x="9" y="91"/>
                </a:cxn>
                <a:cxn ang="0">
                  <a:pos x="1" y="101"/>
                </a:cxn>
                <a:cxn ang="0">
                  <a:pos x="1" y="101"/>
                </a:cxn>
                <a:cxn ang="0">
                  <a:pos x="0" y="106"/>
                </a:cxn>
                <a:cxn ang="0">
                  <a:pos x="0" y="111"/>
                </a:cxn>
                <a:cxn ang="0">
                  <a:pos x="4" y="115"/>
                </a:cxn>
                <a:cxn ang="0">
                  <a:pos x="8" y="118"/>
                </a:cxn>
                <a:cxn ang="0">
                  <a:pos x="8" y="118"/>
                </a:cxn>
                <a:cxn ang="0">
                  <a:pos x="8" y="118"/>
                </a:cxn>
                <a:cxn ang="0">
                  <a:pos x="8" y="118"/>
                </a:cxn>
                <a:cxn ang="0">
                  <a:pos x="4" y="115"/>
                </a:cxn>
                <a:cxn ang="0">
                  <a:pos x="1" y="111"/>
                </a:cxn>
                <a:cxn ang="0">
                  <a:pos x="0" y="106"/>
                </a:cxn>
                <a:cxn ang="0">
                  <a:pos x="1" y="101"/>
                </a:cxn>
                <a:cxn ang="0">
                  <a:pos x="1" y="101"/>
                </a:cxn>
              </a:cxnLst>
              <a:rect l="0" t="0" r="r" b="b"/>
              <a:pathLst>
                <a:path w="61" h="118">
                  <a:moveTo>
                    <a:pt x="1" y="101"/>
                  </a:moveTo>
                  <a:lnTo>
                    <a:pt x="1" y="101"/>
                  </a:lnTo>
                  <a:lnTo>
                    <a:pt x="9" y="91"/>
                  </a:lnTo>
                  <a:lnTo>
                    <a:pt x="18" y="79"/>
                  </a:lnTo>
                  <a:lnTo>
                    <a:pt x="36" y="59"/>
                  </a:lnTo>
                  <a:lnTo>
                    <a:pt x="45" y="49"/>
                  </a:lnTo>
                  <a:lnTo>
                    <a:pt x="51" y="37"/>
                  </a:lnTo>
                  <a:lnTo>
                    <a:pt x="58" y="24"/>
                  </a:lnTo>
                  <a:lnTo>
                    <a:pt x="61" y="10"/>
                  </a:lnTo>
                  <a:lnTo>
                    <a:pt x="61" y="10"/>
                  </a:lnTo>
                  <a:lnTo>
                    <a:pt x="60" y="6"/>
                  </a:lnTo>
                  <a:lnTo>
                    <a:pt x="59" y="2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5" y="1"/>
                  </a:lnTo>
                  <a:lnTo>
                    <a:pt x="58" y="2"/>
                  </a:lnTo>
                  <a:lnTo>
                    <a:pt x="60" y="6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56" y="24"/>
                  </a:lnTo>
                  <a:lnTo>
                    <a:pt x="51" y="37"/>
                  </a:lnTo>
                  <a:lnTo>
                    <a:pt x="44" y="49"/>
                  </a:lnTo>
                  <a:lnTo>
                    <a:pt x="35" y="59"/>
                  </a:lnTo>
                  <a:lnTo>
                    <a:pt x="17" y="79"/>
                  </a:lnTo>
                  <a:lnTo>
                    <a:pt x="9" y="91"/>
                  </a:lnTo>
                  <a:lnTo>
                    <a:pt x="1" y="101"/>
                  </a:lnTo>
                  <a:lnTo>
                    <a:pt x="1" y="101"/>
                  </a:lnTo>
                  <a:lnTo>
                    <a:pt x="0" y="106"/>
                  </a:lnTo>
                  <a:lnTo>
                    <a:pt x="0" y="111"/>
                  </a:lnTo>
                  <a:lnTo>
                    <a:pt x="4" y="115"/>
                  </a:lnTo>
                  <a:lnTo>
                    <a:pt x="8" y="118"/>
                  </a:lnTo>
                  <a:lnTo>
                    <a:pt x="8" y="118"/>
                  </a:lnTo>
                  <a:lnTo>
                    <a:pt x="8" y="118"/>
                  </a:lnTo>
                  <a:lnTo>
                    <a:pt x="8" y="118"/>
                  </a:lnTo>
                  <a:lnTo>
                    <a:pt x="4" y="115"/>
                  </a:lnTo>
                  <a:lnTo>
                    <a:pt x="1" y="111"/>
                  </a:lnTo>
                  <a:lnTo>
                    <a:pt x="0" y="106"/>
                  </a:lnTo>
                  <a:lnTo>
                    <a:pt x="1" y="101"/>
                  </a:lnTo>
                  <a:lnTo>
                    <a:pt x="1" y="101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42" name="Freeform 162"/>
            <p:cNvSpPr>
              <a:spLocks/>
            </p:cNvSpPr>
            <p:nvPr userDrawn="1"/>
          </p:nvSpPr>
          <p:spPr bwMode="auto">
            <a:xfrm>
              <a:off x="2959" y="632"/>
              <a:ext cx="49" cy="92"/>
            </a:xfrm>
            <a:custGeom>
              <a:avLst/>
              <a:gdLst/>
              <a:ahLst/>
              <a:cxnLst>
                <a:cxn ang="0">
                  <a:pos x="3" y="78"/>
                </a:cxn>
                <a:cxn ang="0">
                  <a:pos x="3" y="78"/>
                </a:cxn>
                <a:cxn ang="0">
                  <a:pos x="4" y="73"/>
                </a:cxn>
                <a:cxn ang="0">
                  <a:pos x="5" y="66"/>
                </a:cxn>
                <a:cxn ang="0">
                  <a:pos x="8" y="61"/>
                </a:cxn>
                <a:cxn ang="0">
                  <a:pos x="12" y="58"/>
                </a:cxn>
                <a:cxn ang="0">
                  <a:pos x="21" y="49"/>
                </a:cxn>
                <a:cxn ang="0">
                  <a:pos x="30" y="40"/>
                </a:cxn>
                <a:cxn ang="0">
                  <a:pos x="37" y="32"/>
                </a:cxn>
                <a:cxn ang="0">
                  <a:pos x="45" y="23"/>
                </a:cxn>
                <a:cxn ang="0">
                  <a:pos x="46" y="18"/>
                </a:cxn>
                <a:cxn ang="0">
                  <a:pos x="49" y="13"/>
                </a:cxn>
                <a:cxn ang="0">
                  <a:pos x="49" y="8"/>
                </a:cxn>
                <a:cxn ang="0">
                  <a:pos x="49" y="1"/>
                </a:cxn>
                <a:cxn ang="0">
                  <a:pos x="49" y="1"/>
                </a:cxn>
                <a:cxn ang="0">
                  <a:pos x="41" y="0"/>
                </a:cxn>
                <a:cxn ang="0">
                  <a:pos x="41" y="0"/>
                </a:cxn>
                <a:cxn ang="0">
                  <a:pos x="47" y="1"/>
                </a:cxn>
                <a:cxn ang="0">
                  <a:pos x="47" y="1"/>
                </a:cxn>
                <a:cxn ang="0">
                  <a:pos x="49" y="8"/>
                </a:cxn>
                <a:cxn ang="0">
                  <a:pos x="47" y="13"/>
                </a:cxn>
                <a:cxn ang="0">
                  <a:pos x="46" y="18"/>
                </a:cxn>
                <a:cxn ang="0">
                  <a:pos x="44" y="23"/>
                </a:cxn>
                <a:cxn ang="0">
                  <a:pos x="37" y="32"/>
                </a:cxn>
                <a:cxn ang="0">
                  <a:pos x="28" y="40"/>
                </a:cxn>
                <a:cxn ang="0">
                  <a:pos x="19" y="49"/>
                </a:cxn>
                <a:cxn ang="0">
                  <a:pos x="12" y="58"/>
                </a:cxn>
                <a:cxn ang="0">
                  <a:pos x="5" y="66"/>
                </a:cxn>
                <a:cxn ang="0">
                  <a:pos x="3" y="73"/>
                </a:cxn>
                <a:cxn ang="0">
                  <a:pos x="1" y="78"/>
                </a:cxn>
                <a:cxn ang="0">
                  <a:pos x="1" y="78"/>
                </a:cxn>
                <a:cxn ang="0">
                  <a:pos x="0" y="82"/>
                </a:cxn>
                <a:cxn ang="0">
                  <a:pos x="0" y="84"/>
                </a:cxn>
                <a:cxn ang="0">
                  <a:pos x="1" y="87"/>
                </a:cxn>
                <a:cxn ang="0">
                  <a:pos x="3" y="89"/>
                </a:cxn>
                <a:cxn ang="0">
                  <a:pos x="6" y="91"/>
                </a:cxn>
                <a:cxn ang="0">
                  <a:pos x="13" y="92"/>
                </a:cxn>
                <a:cxn ang="0">
                  <a:pos x="13" y="92"/>
                </a:cxn>
                <a:cxn ang="0">
                  <a:pos x="6" y="91"/>
                </a:cxn>
                <a:cxn ang="0">
                  <a:pos x="3" y="88"/>
                </a:cxn>
                <a:cxn ang="0">
                  <a:pos x="1" y="87"/>
                </a:cxn>
                <a:cxn ang="0">
                  <a:pos x="0" y="84"/>
                </a:cxn>
                <a:cxn ang="0">
                  <a:pos x="1" y="82"/>
                </a:cxn>
                <a:cxn ang="0">
                  <a:pos x="3" y="78"/>
                </a:cxn>
                <a:cxn ang="0">
                  <a:pos x="3" y="78"/>
                </a:cxn>
              </a:cxnLst>
              <a:rect l="0" t="0" r="r" b="b"/>
              <a:pathLst>
                <a:path w="49" h="92">
                  <a:moveTo>
                    <a:pt x="3" y="78"/>
                  </a:moveTo>
                  <a:lnTo>
                    <a:pt x="3" y="78"/>
                  </a:lnTo>
                  <a:lnTo>
                    <a:pt x="4" y="73"/>
                  </a:lnTo>
                  <a:lnTo>
                    <a:pt x="5" y="66"/>
                  </a:lnTo>
                  <a:lnTo>
                    <a:pt x="8" y="61"/>
                  </a:lnTo>
                  <a:lnTo>
                    <a:pt x="12" y="58"/>
                  </a:lnTo>
                  <a:lnTo>
                    <a:pt x="21" y="49"/>
                  </a:lnTo>
                  <a:lnTo>
                    <a:pt x="30" y="40"/>
                  </a:lnTo>
                  <a:lnTo>
                    <a:pt x="37" y="32"/>
                  </a:lnTo>
                  <a:lnTo>
                    <a:pt x="45" y="23"/>
                  </a:lnTo>
                  <a:lnTo>
                    <a:pt x="46" y="18"/>
                  </a:lnTo>
                  <a:lnTo>
                    <a:pt x="49" y="13"/>
                  </a:lnTo>
                  <a:lnTo>
                    <a:pt x="49" y="8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9" y="8"/>
                  </a:lnTo>
                  <a:lnTo>
                    <a:pt x="47" y="13"/>
                  </a:lnTo>
                  <a:lnTo>
                    <a:pt x="46" y="18"/>
                  </a:lnTo>
                  <a:lnTo>
                    <a:pt x="44" y="23"/>
                  </a:lnTo>
                  <a:lnTo>
                    <a:pt x="37" y="32"/>
                  </a:lnTo>
                  <a:lnTo>
                    <a:pt x="28" y="40"/>
                  </a:lnTo>
                  <a:lnTo>
                    <a:pt x="19" y="49"/>
                  </a:lnTo>
                  <a:lnTo>
                    <a:pt x="12" y="58"/>
                  </a:lnTo>
                  <a:lnTo>
                    <a:pt x="5" y="66"/>
                  </a:lnTo>
                  <a:lnTo>
                    <a:pt x="3" y="73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0" y="82"/>
                  </a:lnTo>
                  <a:lnTo>
                    <a:pt x="0" y="84"/>
                  </a:lnTo>
                  <a:lnTo>
                    <a:pt x="1" y="87"/>
                  </a:lnTo>
                  <a:lnTo>
                    <a:pt x="3" y="89"/>
                  </a:lnTo>
                  <a:lnTo>
                    <a:pt x="6" y="91"/>
                  </a:lnTo>
                  <a:lnTo>
                    <a:pt x="13" y="92"/>
                  </a:lnTo>
                  <a:lnTo>
                    <a:pt x="13" y="92"/>
                  </a:lnTo>
                  <a:lnTo>
                    <a:pt x="6" y="91"/>
                  </a:lnTo>
                  <a:lnTo>
                    <a:pt x="3" y="88"/>
                  </a:lnTo>
                  <a:lnTo>
                    <a:pt x="1" y="87"/>
                  </a:lnTo>
                  <a:lnTo>
                    <a:pt x="0" y="84"/>
                  </a:lnTo>
                  <a:lnTo>
                    <a:pt x="1" y="82"/>
                  </a:lnTo>
                  <a:lnTo>
                    <a:pt x="3" y="78"/>
                  </a:lnTo>
                  <a:lnTo>
                    <a:pt x="3" y="78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43" name="Freeform 163"/>
            <p:cNvSpPr>
              <a:spLocks/>
            </p:cNvSpPr>
            <p:nvPr userDrawn="1"/>
          </p:nvSpPr>
          <p:spPr bwMode="auto">
            <a:xfrm>
              <a:off x="3138" y="770"/>
              <a:ext cx="55" cy="101"/>
            </a:xfrm>
            <a:custGeom>
              <a:avLst/>
              <a:gdLst/>
              <a:ahLst/>
              <a:cxnLst>
                <a:cxn ang="0">
                  <a:pos x="1" y="91"/>
                </a:cxn>
                <a:cxn ang="0">
                  <a:pos x="1" y="91"/>
                </a:cxn>
                <a:cxn ang="0">
                  <a:pos x="14" y="72"/>
                </a:cxn>
                <a:cxn ang="0">
                  <a:pos x="27" y="53"/>
                </a:cxn>
                <a:cxn ang="0">
                  <a:pos x="33" y="44"/>
                </a:cxn>
                <a:cxn ang="0">
                  <a:pos x="39" y="33"/>
                </a:cxn>
                <a:cxn ang="0">
                  <a:pos x="42" y="23"/>
                </a:cxn>
                <a:cxn ang="0">
                  <a:pos x="45" y="12"/>
                </a:cxn>
                <a:cxn ang="0">
                  <a:pos x="45" y="12"/>
                </a:cxn>
                <a:cxn ang="0">
                  <a:pos x="48" y="9"/>
                </a:cxn>
                <a:cxn ang="0">
                  <a:pos x="50" y="5"/>
                </a:cxn>
                <a:cxn ang="0">
                  <a:pos x="51" y="1"/>
                </a:cxn>
                <a:cxn ang="0">
                  <a:pos x="55" y="0"/>
                </a:cxn>
                <a:cxn ang="0">
                  <a:pos x="55" y="0"/>
                </a:cxn>
                <a:cxn ang="0">
                  <a:pos x="51" y="1"/>
                </a:cxn>
                <a:cxn ang="0">
                  <a:pos x="49" y="5"/>
                </a:cxn>
                <a:cxn ang="0">
                  <a:pos x="48" y="9"/>
                </a:cxn>
                <a:cxn ang="0">
                  <a:pos x="45" y="12"/>
                </a:cxn>
                <a:cxn ang="0">
                  <a:pos x="45" y="12"/>
                </a:cxn>
                <a:cxn ang="0">
                  <a:pos x="42" y="23"/>
                </a:cxn>
                <a:cxn ang="0">
                  <a:pos x="37" y="33"/>
                </a:cxn>
                <a:cxn ang="0">
                  <a:pos x="32" y="44"/>
                </a:cxn>
                <a:cxn ang="0">
                  <a:pos x="27" y="53"/>
                </a:cxn>
                <a:cxn ang="0">
                  <a:pos x="13" y="72"/>
                </a:cxn>
                <a:cxn ang="0">
                  <a:pos x="0" y="91"/>
                </a:cxn>
                <a:cxn ang="0">
                  <a:pos x="1" y="101"/>
                </a:cxn>
                <a:cxn ang="0">
                  <a:pos x="1" y="101"/>
                </a:cxn>
                <a:cxn ang="0">
                  <a:pos x="1" y="91"/>
                </a:cxn>
              </a:cxnLst>
              <a:rect l="0" t="0" r="r" b="b"/>
              <a:pathLst>
                <a:path w="55" h="101">
                  <a:moveTo>
                    <a:pt x="1" y="91"/>
                  </a:moveTo>
                  <a:lnTo>
                    <a:pt x="1" y="91"/>
                  </a:lnTo>
                  <a:lnTo>
                    <a:pt x="14" y="72"/>
                  </a:lnTo>
                  <a:lnTo>
                    <a:pt x="27" y="53"/>
                  </a:lnTo>
                  <a:lnTo>
                    <a:pt x="33" y="44"/>
                  </a:lnTo>
                  <a:lnTo>
                    <a:pt x="39" y="33"/>
                  </a:lnTo>
                  <a:lnTo>
                    <a:pt x="42" y="23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8" y="9"/>
                  </a:lnTo>
                  <a:lnTo>
                    <a:pt x="50" y="5"/>
                  </a:lnTo>
                  <a:lnTo>
                    <a:pt x="51" y="1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1" y="1"/>
                  </a:lnTo>
                  <a:lnTo>
                    <a:pt x="49" y="5"/>
                  </a:lnTo>
                  <a:lnTo>
                    <a:pt x="48" y="9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2" y="23"/>
                  </a:lnTo>
                  <a:lnTo>
                    <a:pt x="37" y="33"/>
                  </a:lnTo>
                  <a:lnTo>
                    <a:pt x="32" y="44"/>
                  </a:lnTo>
                  <a:lnTo>
                    <a:pt x="27" y="53"/>
                  </a:lnTo>
                  <a:lnTo>
                    <a:pt x="13" y="72"/>
                  </a:lnTo>
                  <a:lnTo>
                    <a:pt x="0" y="91"/>
                  </a:lnTo>
                  <a:lnTo>
                    <a:pt x="1" y="101"/>
                  </a:lnTo>
                  <a:lnTo>
                    <a:pt x="1" y="101"/>
                  </a:lnTo>
                  <a:lnTo>
                    <a:pt x="1" y="91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44" name="Freeform 164"/>
            <p:cNvSpPr>
              <a:spLocks/>
            </p:cNvSpPr>
            <p:nvPr userDrawn="1"/>
          </p:nvSpPr>
          <p:spPr bwMode="auto">
            <a:xfrm>
              <a:off x="3070" y="793"/>
              <a:ext cx="55" cy="81"/>
            </a:xfrm>
            <a:custGeom>
              <a:avLst/>
              <a:gdLst/>
              <a:ahLst/>
              <a:cxnLst>
                <a:cxn ang="0">
                  <a:pos x="14" y="73"/>
                </a:cxn>
                <a:cxn ang="0">
                  <a:pos x="14" y="73"/>
                </a:cxn>
                <a:cxn ang="0">
                  <a:pos x="22" y="65"/>
                </a:cxn>
                <a:cxn ang="0">
                  <a:pos x="27" y="56"/>
                </a:cxn>
                <a:cxn ang="0">
                  <a:pos x="32" y="47"/>
                </a:cxn>
                <a:cxn ang="0">
                  <a:pos x="36" y="39"/>
                </a:cxn>
                <a:cxn ang="0">
                  <a:pos x="44" y="19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55" y="0"/>
                </a:cxn>
                <a:cxn ang="0">
                  <a:pos x="55" y="0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44" y="19"/>
                </a:cxn>
                <a:cxn ang="0">
                  <a:pos x="36" y="39"/>
                </a:cxn>
                <a:cxn ang="0">
                  <a:pos x="32" y="47"/>
                </a:cxn>
                <a:cxn ang="0">
                  <a:pos x="27" y="56"/>
                </a:cxn>
                <a:cxn ang="0">
                  <a:pos x="21" y="65"/>
                </a:cxn>
                <a:cxn ang="0">
                  <a:pos x="14" y="73"/>
                </a:cxn>
                <a:cxn ang="0">
                  <a:pos x="14" y="73"/>
                </a:cxn>
                <a:cxn ang="0">
                  <a:pos x="7" y="76"/>
                </a:cxn>
                <a:cxn ang="0">
                  <a:pos x="3" y="78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0" y="81"/>
                </a:cxn>
                <a:cxn ang="0">
                  <a:pos x="3" y="78"/>
                </a:cxn>
                <a:cxn ang="0">
                  <a:pos x="7" y="76"/>
                </a:cxn>
                <a:cxn ang="0">
                  <a:pos x="14" y="73"/>
                </a:cxn>
                <a:cxn ang="0">
                  <a:pos x="14" y="73"/>
                </a:cxn>
              </a:cxnLst>
              <a:rect l="0" t="0" r="r" b="b"/>
              <a:pathLst>
                <a:path w="55" h="81">
                  <a:moveTo>
                    <a:pt x="14" y="73"/>
                  </a:moveTo>
                  <a:lnTo>
                    <a:pt x="14" y="73"/>
                  </a:lnTo>
                  <a:lnTo>
                    <a:pt x="22" y="65"/>
                  </a:lnTo>
                  <a:lnTo>
                    <a:pt x="27" y="56"/>
                  </a:lnTo>
                  <a:lnTo>
                    <a:pt x="32" y="47"/>
                  </a:lnTo>
                  <a:lnTo>
                    <a:pt x="36" y="39"/>
                  </a:lnTo>
                  <a:lnTo>
                    <a:pt x="44" y="19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4" y="19"/>
                  </a:lnTo>
                  <a:lnTo>
                    <a:pt x="36" y="39"/>
                  </a:lnTo>
                  <a:lnTo>
                    <a:pt x="32" y="47"/>
                  </a:lnTo>
                  <a:lnTo>
                    <a:pt x="27" y="56"/>
                  </a:lnTo>
                  <a:lnTo>
                    <a:pt x="21" y="65"/>
                  </a:lnTo>
                  <a:lnTo>
                    <a:pt x="14" y="73"/>
                  </a:lnTo>
                  <a:lnTo>
                    <a:pt x="14" y="73"/>
                  </a:lnTo>
                  <a:lnTo>
                    <a:pt x="7" y="76"/>
                  </a:lnTo>
                  <a:lnTo>
                    <a:pt x="3" y="78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3" y="78"/>
                  </a:lnTo>
                  <a:lnTo>
                    <a:pt x="7" y="76"/>
                  </a:lnTo>
                  <a:lnTo>
                    <a:pt x="14" y="73"/>
                  </a:lnTo>
                  <a:lnTo>
                    <a:pt x="14" y="73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45" name="Freeform 165"/>
            <p:cNvSpPr>
              <a:spLocks/>
            </p:cNvSpPr>
            <p:nvPr userDrawn="1"/>
          </p:nvSpPr>
          <p:spPr bwMode="auto">
            <a:xfrm>
              <a:off x="2597" y="857"/>
              <a:ext cx="55" cy="47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2" y="19"/>
                </a:cxn>
                <a:cxn ang="0">
                  <a:pos x="24" y="31"/>
                </a:cxn>
                <a:cxn ang="0">
                  <a:pos x="38" y="40"/>
                </a:cxn>
                <a:cxn ang="0">
                  <a:pos x="54" y="47"/>
                </a:cxn>
                <a:cxn ang="0">
                  <a:pos x="54" y="47"/>
                </a:cxn>
                <a:cxn ang="0">
                  <a:pos x="55" y="47"/>
                </a:cxn>
                <a:cxn ang="0">
                  <a:pos x="55" y="47"/>
                </a:cxn>
                <a:cxn ang="0">
                  <a:pos x="55" y="47"/>
                </a:cxn>
                <a:cxn ang="0">
                  <a:pos x="55" y="47"/>
                </a:cxn>
                <a:cxn ang="0">
                  <a:pos x="40" y="40"/>
                </a:cxn>
                <a:cxn ang="0">
                  <a:pos x="24" y="31"/>
                </a:cxn>
                <a:cxn ang="0">
                  <a:pos x="13" y="19"/>
                </a:cxn>
                <a:cxn ang="0">
                  <a:pos x="1" y="5"/>
                </a:cxn>
                <a:cxn ang="0">
                  <a:pos x="1" y="5"/>
                </a:cxn>
              </a:cxnLst>
              <a:rect l="0" t="0" r="r" b="b"/>
              <a:pathLst>
                <a:path w="55" h="47">
                  <a:moveTo>
                    <a:pt x="1" y="5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2" y="19"/>
                  </a:lnTo>
                  <a:lnTo>
                    <a:pt x="24" y="31"/>
                  </a:lnTo>
                  <a:lnTo>
                    <a:pt x="38" y="40"/>
                  </a:lnTo>
                  <a:lnTo>
                    <a:pt x="54" y="47"/>
                  </a:lnTo>
                  <a:lnTo>
                    <a:pt x="54" y="47"/>
                  </a:lnTo>
                  <a:lnTo>
                    <a:pt x="55" y="47"/>
                  </a:lnTo>
                  <a:lnTo>
                    <a:pt x="55" y="47"/>
                  </a:lnTo>
                  <a:lnTo>
                    <a:pt x="55" y="47"/>
                  </a:lnTo>
                  <a:lnTo>
                    <a:pt x="55" y="47"/>
                  </a:lnTo>
                  <a:lnTo>
                    <a:pt x="40" y="40"/>
                  </a:lnTo>
                  <a:lnTo>
                    <a:pt x="24" y="31"/>
                  </a:lnTo>
                  <a:lnTo>
                    <a:pt x="13" y="19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46" name="Freeform 166"/>
            <p:cNvSpPr>
              <a:spLocks/>
            </p:cNvSpPr>
            <p:nvPr userDrawn="1"/>
          </p:nvSpPr>
          <p:spPr bwMode="auto">
            <a:xfrm>
              <a:off x="2630" y="830"/>
              <a:ext cx="37" cy="30"/>
            </a:xfrm>
            <a:custGeom>
              <a:avLst/>
              <a:gdLst/>
              <a:ahLst/>
              <a:cxnLst>
                <a:cxn ang="0">
                  <a:pos x="26" y="7"/>
                </a:cxn>
                <a:cxn ang="0">
                  <a:pos x="26" y="7"/>
                </a:cxn>
                <a:cxn ang="0">
                  <a:pos x="28" y="4"/>
                </a:cxn>
                <a:cxn ang="0">
                  <a:pos x="31" y="3"/>
                </a:cxn>
                <a:cxn ang="0">
                  <a:pos x="37" y="0"/>
                </a:cxn>
                <a:cxn ang="0">
                  <a:pos x="37" y="0"/>
                </a:cxn>
                <a:cxn ang="0">
                  <a:pos x="31" y="3"/>
                </a:cxn>
                <a:cxn ang="0">
                  <a:pos x="27" y="4"/>
                </a:cxn>
                <a:cxn ang="0">
                  <a:pos x="25" y="7"/>
                </a:cxn>
                <a:cxn ang="0">
                  <a:pos x="25" y="7"/>
                </a:cxn>
                <a:cxn ang="0">
                  <a:pos x="26" y="10"/>
                </a:cxn>
                <a:cxn ang="0">
                  <a:pos x="25" y="16"/>
                </a:cxn>
                <a:cxn ang="0">
                  <a:pos x="26" y="19"/>
                </a:cxn>
                <a:cxn ang="0">
                  <a:pos x="27" y="22"/>
                </a:cxn>
                <a:cxn ang="0">
                  <a:pos x="27" y="22"/>
                </a:cxn>
                <a:cxn ang="0">
                  <a:pos x="22" y="26"/>
                </a:cxn>
                <a:cxn ang="0">
                  <a:pos x="14" y="28"/>
                </a:cxn>
                <a:cxn ang="0">
                  <a:pos x="8" y="30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8" y="30"/>
                </a:cxn>
                <a:cxn ang="0">
                  <a:pos x="16" y="28"/>
                </a:cxn>
                <a:cxn ang="0">
                  <a:pos x="22" y="26"/>
                </a:cxn>
                <a:cxn ang="0">
                  <a:pos x="28" y="22"/>
                </a:cxn>
                <a:cxn ang="0">
                  <a:pos x="28" y="22"/>
                </a:cxn>
                <a:cxn ang="0">
                  <a:pos x="26" y="19"/>
                </a:cxn>
                <a:cxn ang="0">
                  <a:pos x="26" y="16"/>
                </a:cxn>
                <a:cxn ang="0">
                  <a:pos x="26" y="10"/>
                </a:cxn>
                <a:cxn ang="0">
                  <a:pos x="26" y="7"/>
                </a:cxn>
                <a:cxn ang="0">
                  <a:pos x="26" y="7"/>
                </a:cxn>
              </a:cxnLst>
              <a:rect l="0" t="0" r="r" b="b"/>
              <a:pathLst>
                <a:path w="37" h="30">
                  <a:moveTo>
                    <a:pt x="26" y="7"/>
                  </a:moveTo>
                  <a:lnTo>
                    <a:pt x="26" y="7"/>
                  </a:lnTo>
                  <a:lnTo>
                    <a:pt x="28" y="4"/>
                  </a:lnTo>
                  <a:lnTo>
                    <a:pt x="31" y="3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1" y="3"/>
                  </a:lnTo>
                  <a:lnTo>
                    <a:pt x="27" y="4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6" y="10"/>
                  </a:lnTo>
                  <a:lnTo>
                    <a:pt x="25" y="16"/>
                  </a:lnTo>
                  <a:lnTo>
                    <a:pt x="26" y="19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2" y="26"/>
                  </a:lnTo>
                  <a:lnTo>
                    <a:pt x="14" y="28"/>
                  </a:lnTo>
                  <a:lnTo>
                    <a:pt x="8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8" y="30"/>
                  </a:lnTo>
                  <a:lnTo>
                    <a:pt x="16" y="28"/>
                  </a:lnTo>
                  <a:lnTo>
                    <a:pt x="22" y="26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6" y="19"/>
                  </a:lnTo>
                  <a:lnTo>
                    <a:pt x="26" y="16"/>
                  </a:lnTo>
                  <a:lnTo>
                    <a:pt x="26" y="10"/>
                  </a:lnTo>
                  <a:lnTo>
                    <a:pt x="26" y="7"/>
                  </a:lnTo>
                  <a:lnTo>
                    <a:pt x="26" y="7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47" name="Freeform 167"/>
            <p:cNvSpPr>
              <a:spLocks/>
            </p:cNvSpPr>
            <p:nvPr userDrawn="1"/>
          </p:nvSpPr>
          <p:spPr bwMode="auto">
            <a:xfrm>
              <a:off x="2533" y="867"/>
              <a:ext cx="44" cy="50"/>
            </a:xfrm>
            <a:custGeom>
              <a:avLst/>
              <a:gdLst/>
              <a:ahLst/>
              <a:cxnLst>
                <a:cxn ang="0">
                  <a:pos x="36" y="48"/>
                </a:cxn>
                <a:cxn ang="0">
                  <a:pos x="36" y="48"/>
                </a:cxn>
                <a:cxn ang="0">
                  <a:pos x="29" y="45"/>
                </a:cxn>
                <a:cxn ang="0">
                  <a:pos x="24" y="41"/>
                </a:cxn>
                <a:cxn ang="0">
                  <a:pos x="15" y="32"/>
                </a:cxn>
                <a:cxn ang="0">
                  <a:pos x="6" y="21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5"/>
                </a:cxn>
                <a:cxn ang="0">
                  <a:pos x="1" y="3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3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6" y="21"/>
                </a:cxn>
                <a:cxn ang="0">
                  <a:pos x="14" y="32"/>
                </a:cxn>
                <a:cxn ang="0">
                  <a:pos x="24" y="41"/>
                </a:cxn>
                <a:cxn ang="0">
                  <a:pos x="29" y="45"/>
                </a:cxn>
                <a:cxn ang="0">
                  <a:pos x="35" y="48"/>
                </a:cxn>
                <a:cxn ang="0">
                  <a:pos x="35" y="48"/>
                </a:cxn>
                <a:cxn ang="0">
                  <a:pos x="40" y="50"/>
                </a:cxn>
                <a:cxn ang="0">
                  <a:pos x="44" y="50"/>
                </a:cxn>
                <a:cxn ang="0">
                  <a:pos x="44" y="50"/>
                </a:cxn>
                <a:cxn ang="0">
                  <a:pos x="44" y="50"/>
                </a:cxn>
                <a:cxn ang="0">
                  <a:pos x="44" y="50"/>
                </a:cxn>
                <a:cxn ang="0">
                  <a:pos x="36" y="48"/>
                </a:cxn>
                <a:cxn ang="0">
                  <a:pos x="36" y="48"/>
                </a:cxn>
              </a:cxnLst>
              <a:rect l="0" t="0" r="r" b="b"/>
              <a:pathLst>
                <a:path w="44" h="50">
                  <a:moveTo>
                    <a:pt x="36" y="48"/>
                  </a:moveTo>
                  <a:lnTo>
                    <a:pt x="36" y="48"/>
                  </a:lnTo>
                  <a:lnTo>
                    <a:pt x="29" y="45"/>
                  </a:lnTo>
                  <a:lnTo>
                    <a:pt x="24" y="41"/>
                  </a:lnTo>
                  <a:lnTo>
                    <a:pt x="15" y="32"/>
                  </a:lnTo>
                  <a:lnTo>
                    <a:pt x="6" y="21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6" y="21"/>
                  </a:lnTo>
                  <a:lnTo>
                    <a:pt x="14" y="32"/>
                  </a:lnTo>
                  <a:lnTo>
                    <a:pt x="24" y="41"/>
                  </a:lnTo>
                  <a:lnTo>
                    <a:pt x="29" y="45"/>
                  </a:lnTo>
                  <a:lnTo>
                    <a:pt x="35" y="48"/>
                  </a:lnTo>
                  <a:lnTo>
                    <a:pt x="35" y="48"/>
                  </a:lnTo>
                  <a:lnTo>
                    <a:pt x="40" y="50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36" y="48"/>
                  </a:lnTo>
                  <a:lnTo>
                    <a:pt x="36" y="48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48" name="Freeform 168"/>
            <p:cNvSpPr>
              <a:spLocks/>
            </p:cNvSpPr>
            <p:nvPr userDrawn="1"/>
          </p:nvSpPr>
          <p:spPr bwMode="auto">
            <a:xfrm>
              <a:off x="3151" y="771"/>
              <a:ext cx="64" cy="117"/>
            </a:xfrm>
            <a:custGeom>
              <a:avLst/>
              <a:gdLst/>
              <a:ahLst/>
              <a:cxnLst>
                <a:cxn ang="0">
                  <a:pos x="64" y="8"/>
                </a:cxn>
                <a:cxn ang="0">
                  <a:pos x="64" y="8"/>
                </a:cxn>
                <a:cxn ang="0">
                  <a:pos x="60" y="30"/>
                </a:cxn>
                <a:cxn ang="0">
                  <a:pos x="58" y="40"/>
                </a:cxn>
                <a:cxn ang="0">
                  <a:pos x="54" y="50"/>
                </a:cxn>
                <a:cxn ang="0">
                  <a:pos x="50" y="59"/>
                </a:cxn>
                <a:cxn ang="0">
                  <a:pos x="45" y="68"/>
                </a:cxn>
                <a:cxn ang="0">
                  <a:pos x="37" y="77"/>
                </a:cxn>
                <a:cxn ang="0">
                  <a:pos x="29" y="85"/>
                </a:cxn>
                <a:cxn ang="0">
                  <a:pos x="29" y="85"/>
                </a:cxn>
                <a:cxn ang="0">
                  <a:pos x="26" y="94"/>
                </a:cxn>
                <a:cxn ang="0">
                  <a:pos x="19" y="103"/>
                </a:cxn>
                <a:cxn ang="0">
                  <a:pos x="13" y="110"/>
                </a:cxn>
                <a:cxn ang="0">
                  <a:pos x="4" y="116"/>
                </a:cxn>
                <a:cxn ang="0">
                  <a:pos x="4" y="116"/>
                </a:cxn>
                <a:cxn ang="0">
                  <a:pos x="0" y="117"/>
                </a:cxn>
                <a:cxn ang="0">
                  <a:pos x="0" y="117"/>
                </a:cxn>
                <a:cxn ang="0">
                  <a:pos x="5" y="116"/>
                </a:cxn>
                <a:cxn ang="0">
                  <a:pos x="5" y="116"/>
                </a:cxn>
                <a:cxn ang="0">
                  <a:pos x="13" y="110"/>
                </a:cxn>
                <a:cxn ang="0">
                  <a:pos x="20" y="103"/>
                </a:cxn>
                <a:cxn ang="0">
                  <a:pos x="26" y="94"/>
                </a:cxn>
                <a:cxn ang="0">
                  <a:pos x="31" y="85"/>
                </a:cxn>
                <a:cxn ang="0">
                  <a:pos x="31" y="85"/>
                </a:cxn>
                <a:cxn ang="0">
                  <a:pos x="38" y="77"/>
                </a:cxn>
                <a:cxn ang="0">
                  <a:pos x="45" y="68"/>
                </a:cxn>
                <a:cxn ang="0">
                  <a:pos x="50" y="59"/>
                </a:cxn>
                <a:cxn ang="0">
                  <a:pos x="55" y="50"/>
                </a:cxn>
                <a:cxn ang="0">
                  <a:pos x="58" y="40"/>
                </a:cxn>
                <a:cxn ang="0">
                  <a:pos x="60" y="30"/>
                </a:cxn>
                <a:cxn ang="0">
                  <a:pos x="64" y="8"/>
                </a:cxn>
                <a:cxn ang="0">
                  <a:pos x="64" y="8"/>
                </a:cxn>
                <a:cxn ang="0">
                  <a:pos x="60" y="3"/>
                </a:cxn>
                <a:cxn ang="0">
                  <a:pos x="56" y="0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60" y="3"/>
                </a:cxn>
                <a:cxn ang="0">
                  <a:pos x="64" y="8"/>
                </a:cxn>
                <a:cxn ang="0">
                  <a:pos x="64" y="8"/>
                </a:cxn>
              </a:cxnLst>
              <a:rect l="0" t="0" r="r" b="b"/>
              <a:pathLst>
                <a:path w="64" h="117">
                  <a:moveTo>
                    <a:pt x="64" y="8"/>
                  </a:moveTo>
                  <a:lnTo>
                    <a:pt x="64" y="8"/>
                  </a:lnTo>
                  <a:lnTo>
                    <a:pt x="60" y="30"/>
                  </a:lnTo>
                  <a:lnTo>
                    <a:pt x="58" y="40"/>
                  </a:lnTo>
                  <a:lnTo>
                    <a:pt x="54" y="50"/>
                  </a:lnTo>
                  <a:lnTo>
                    <a:pt x="50" y="59"/>
                  </a:lnTo>
                  <a:lnTo>
                    <a:pt x="45" y="68"/>
                  </a:lnTo>
                  <a:lnTo>
                    <a:pt x="37" y="77"/>
                  </a:lnTo>
                  <a:lnTo>
                    <a:pt x="29" y="85"/>
                  </a:lnTo>
                  <a:lnTo>
                    <a:pt x="29" y="85"/>
                  </a:lnTo>
                  <a:lnTo>
                    <a:pt x="26" y="94"/>
                  </a:lnTo>
                  <a:lnTo>
                    <a:pt x="19" y="103"/>
                  </a:lnTo>
                  <a:lnTo>
                    <a:pt x="13" y="110"/>
                  </a:lnTo>
                  <a:lnTo>
                    <a:pt x="4" y="116"/>
                  </a:lnTo>
                  <a:lnTo>
                    <a:pt x="4" y="116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5" y="116"/>
                  </a:lnTo>
                  <a:lnTo>
                    <a:pt x="5" y="116"/>
                  </a:lnTo>
                  <a:lnTo>
                    <a:pt x="13" y="110"/>
                  </a:lnTo>
                  <a:lnTo>
                    <a:pt x="20" y="103"/>
                  </a:lnTo>
                  <a:lnTo>
                    <a:pt x="26" y="94"/>
                  </a:lnTo>
                  <a:lnTo>
                    <a:pt x="31" y="85"/>
                  </a:lnTo>
                  <a:lnTo>
                    <a:pt x="31" y="85"/>
                  </a:lnTo>
                  <a:lnTo>
                    <a:pt x="38" y="77"/>
                  </a:lnTo>
                  <a:lnTo>
                    <a:pt x="45" y="68"/>
                  </a:lnTo>
                  <a:lnTo>
                    <a:pt x="50" y="59"/>
                  </a:lnTo>
                  <a:lnTo>
                    <a:pt x="55" y="50"/>
                  </a:lnTo>
                  <a:lnTo>
                    <a:pt x="58" y="40"/>
                  </a:lnTo>
                  <a:lnTo>
                    <a:pt x="60" y="30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0" y="3"/>
                  </a:lnTo>
                  <a:lnTo>
                    <a:pt x="56" y="0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60" y="3"/>
                  </a:lnTo>
                  <a:lnTo>
                    <a:pt x="64" y="8"/>
                  </a:lnTo>
                  <a:lnTo>
                    <a:pt x="64" y="8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49" name="Freeform 169"/>
            <p:cNvSpPr>
              <a:spLocks/>
            </p:cNvSpPr>
            <p:nvPr userDrawn="1"/>
          </p:nvSpPr>
          <p:spPr bwMode="auto">
            <a:xfrm>
              <a:off x="3139" y="773"/>
              <a:ext cx="76" cy="115"/>
            </a:xfrm>
            <a:custGeom>
              <a:avLst/>
              <a:gdLst/>
              <a:ahLst/>
              <a:cxnLst>
                <a:cxn ang="0">
                  <a:pos x="41" y="83"/>
                </a:cxn>
                <a:cxn ang="0">
                  <a:pos x="41" y="83"/>
                </a:cxn>
                <a:cxn ang="0">
                  <a:pos x="49" y="75"/>
                </a:cxn>
                <a:cxn ang="0">
                  <a:pos x="57" y="66"/>
                </a:cxn>
                <a:cxn ang="0">
                  <a:pos x="62" y="57"/>
                </a:cxn>
                <a:cxn ang="0">
                  <a:pos x="66" y="48"/>
                </a:cxn>
                <a:cxn ang="0">
                  <a:pos x="70" y="38"/>
                </a:cxn>
                <a:cxn ang="0">
                  <a:pos x="72" y="28"/>
                </a:cxn>
                <a:cxn ang="0">
                  <a:pos x="76" y="6"/>
                </a:cxn>
                <a:cxn ang="0">
                  <a:pos x="76" y="6"/>
                </a:cxn>
                <a:cxn ang="0">
                  <a:pos x="72" y="1"/>
                </a:cxn>
                <a:cxn ang="0">
                  <a:pos x="67" y="0"/>
                </a:cxn>
                <a:cxn ang="0">
                  <a:pos x="15" y="94"/>
                </a:cxn>
                <a:cxn ang="0">
                  <a:pos x="0" y="98"/>
                </a:cxn>
                <a:cxn ang="0">
                  <a:pos x="0" y="108"/>
                </a:cxn>
                <a:cxn ang="0">
                  <a:pos x="0" y="108"/>
                </a:cxn>
                <a:cxn ang="0">
                  <a:pos x="3" y="112"/>
                </a:cxn>
                <a:cxn ang="0">
                  <a:pos x="6" y="114"/>
                </a:cxn>
                <a:cxn ang="0">
                  <a:pos x="8" y="115"/>
                </a:cxn>
                <a:cxn ang="0">
                  <a:pos x="12" y="115"/>
                </a:cxn>
                <a:cxn ang="0">
                  <a:pos x="12" y="115"/>
                </a:cxn>
                <a:cxn ang="0">
                  <a:pos x="16" y="114"/>
                </a:cxn>
                <a:cxn ang="0">
                  <a:pos x="16" y="114"/>
                </a:cxn>
                <a:cxn ang="0">
                  <a:pos x="25" y="108"/>
                </a:cxn>
                <a:cxn ang="0">
                  <a:pos x="31" y="101"/>
                </a:cxn>
                <a:cxn ang="0">
                  <a:pos x="38" y="92"/>
                </a:cxn>
                <a:cxn ang="0">
                  <a:pos x="41" y="83"/>
                </a:cxn>
                <a:cxn ang="0">
                  <a:pos x="41" y="83"/>
                </a:cxn>
              </a:cxnLst>
              <a:rect l="0" t="0" r="r" b="b"/>
              <a:pathLst>
                <a:path w="76" h="115">
                  <a:moveTo>
                    <a:pt x="41" y="83"/>
                  </a:moveTo>
                  <a:lnTo>
                    <a:pt x="41" y="83"/>
                  </a:lnTo>
                  <a:lnTo>
                    <a:pt x="49" y="75"/>
                  </a:lnTo>
                  <a:lnTo>
                    <a:pt x="57" y="66"/>
                  </a:lnTo>
                  <a:lnTo>
                    <a:pt x="62" y="57"/>
                  </a:lnTo>
                  <a:lnTo>
                    <a:pt x="66" y="48"/>
                  </a:lnTo>
                  <a:lnTo>
                    <a:pt x="70" y="38"/>
                  </a:lnTo>
                  <a:lnTo>
                    <a:pt x="72" y="28"/>
                  </a:lnTo>
                  <a:lnTo>
                    <a:pt x="76" y="6"/>
                  </a:lnTo>
                  <a:lnTo>
                    <a:pt x="76" y="6"/>
                  </a:lnTo>
                  <a:lnTo>
                    <a:pt x="72" y="1"/>
                  </a:lnTo>
                  <a:lnTo>
                    <a:pt x="67" y="0"/>
                  </a:lnTo>
                  <a:lnTo>
                    <a:pt x="15" y="94"/>
                  </a:lnTo>
                  <a:lnTo>
                    <a:pt x="0" y="9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3" y="112"/>
                  </a:lnTo>
                  <a:lnTo>
                    <a:pt x="6" y="114"/>
                  </a:lnTo>
                  <a:lnTo>
                    <a:pt x="8" y="115"/>
                  </a:lnTo>
                  <a:lnTo>
                    <a:pt x="12" y="115"/>
                  </a:lnTo>
                  <a:lnTo>
                    <a:pt x="12" y="115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25" y="108"/>
                  </a:lnTo>
                  <a:lnTo>
                    <a:pt x="31" y="101"/>
                  </a:lnTo>
                  <a:lnTo>
                    <a:pt x="38" y="92"/>
                  </a:lnTo>
                  <a:lnTo>
                    <a:pt x="41" y="83"/>
                  </a:lnTo>
                  <a:lnTo>
                    <a:pt x="41" y="83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50" name="Freeform 170"/>
            <p:cNvSpPr>
              <a:spLocks/>
            </p:cNvSpPr>
            <p:nvPr userDrawn="1"/>
          </p:nvSpPr>
          <p:spPr bwMode="auto">
            <a:xfrm>
              <a:off x="3193" y="770"/>
              <a:ext cx="14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8" y="0"/>
                </a:cxn>
                <a:cxn ang="0">
                  <a:pos x="13" y="3"/>
                </a:cxn>
                <a:cxn ang="0">
                  <a:pos x="14" y="1"/>
                </a:cxn>
                <a:cxn ang="0">
                  <a:pos x="14" y="1"/>
                </a:cxn>
                <a:cxn ang="0">
                  <a:pos x="8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8" y="0"/>
                  </a:lnTo>
                  <a:lnTo>
                    <a:pt x="13" y="3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8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51" name="Freeform 171"/>
            <p:cNvSpPr>
              <a:spLocks/>
            </p:cNvSpPr>
            <p:nvPr userDrawn="1"/>
          </p:nvSpPr>
          <p:spPr bwMode="auto">
            <a:xfrm>
              <a:off x="3139" y="770"/>
              <a:ext cx="67" cy="101"/>
            </a:xfrm>
            <a:custGeom>
              <a:avLst/>
              <a:gdLst/>
              <a:ahLst/>
              <a:cxnLst>
                <a:cxn ang="0">
                  <a:pos x="44" y="12"/>
                </a:cxn>
                <a:cxn ang="0">
                  <a:pos x="44" y="12"/>
                </a:cxn>
                <a:cxn ang="0">
                  <a:pos x="41" y="23"/>
                </a:cxn>
                <a:cxn ang="0">
                  <a:pos x="38" y="33"/>
                </a:cxn>
                <a:cxn ang="0">
                  <a:pos x="32" y="44"/>
                </a:cxn>
                <a:cxn ang="0">
                  <a:pos x="26" y="53"/>
                </a:cxn>
                <a:cxn ang="0">
                  <a:pos x="13" y="72"/>
                </a:cxn>
                <a:cxn ang="0">
                  <a:pos x="0" y="91"/>
                </a:cxn>
                <a:cxn ang="0">
                  <a:pos x="0" y="101"/>
                </a:cxn>
                <a:cxn ang="0">
                  <a:pos x="15" y="97"/>
                </a:cxn>
                <a:cxn ang="0">
                  <a:pos x="67" y="3"/>
                </a:cxn>
                <a:cxn ang="0">
                  <a:pos x="67" y="3"/>
                </a:cxn>
                <a:cxn ang="0">
                  <a:pos x="62" y="0"/>
                </a:cxn>
                <a:cxn ang="0">
                  <a:pos x="56" y="0"/>
                </a:cxn>
                <a:cxn ang="0">
                  <a:pos x="56" y="0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50" y="1"/>
                </a:cxn>
                <a:cxn ang="0">
                  <a:pos x="49" y="5"/>
                </a:cxn>
                <a:cxn ang="0">
                  <a:pos x="47" y="9"/>
                </a:cxn>
                <a:cxn ang="0">
                  <a:pos x="44" y="12"/>
                </a:cxn>
                <a:cxn ang="0">
                  <a:pos x="44" y="12"/>
                </a:cxn>
              </a:cxnLst>
              <a:rect l="0" t="0" r="r" b="b"/>
              <a:pathLst>
                <a:path w="67" h="101">
                  <a:moveTo>
                    <a:pt x="44" y="12"/>
                  </a:moveTo>
                  <a:lnTo>
                    <a:pt x="44" y="12"/>
                  </a:lnTo>
                  <a:lnTo>
                    <a:pt x="41" y="23"/>
                  </a:lnTo>
                  <a:lnTo>
                    <a:pt x="38" y="33"/>
                  </a:lnTo>
                  <a:lnTo>
                    <a:pt x="32" y="44"/>
                  </a:lnTo>
                  <a:lnTo>
                    <a:pt x="26" y="53"/>
                  </a:lnTo>
                  <a:lnTo>
                    <a:pt x="13" y="72"/>
                  </a:lnTo>
                  <a:lnTo>
                    <a:pt x="0" y="91"/>
                  </a:lnTo>
                  <a:lnTo>
                    <a:pt x="0" y="101"/>
                  </a:lnTo>
                  <a:lnTo>
                    <a:pt x="15" y="97"/>
                  </a:lnTo>
                  <a:lnTo>
                    <a:pt x="67" y="3"/>
                  </a:lnTo>
                  <a:lnTo>
                    <a:pt x="67" y="3"/>
                  </a:lnTo>
                  <a:lnTo>
                    <a:pt x="62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0" y="1"/>
                  </a:lnTo>
                  <a:lnTo>
                    <a:pt x="49" y="5"/>
                  </a:lnTo>
                  <a:lnTo>
                    <a:pt x="47" y="9"/>
                  </a:lnTo>
                  <a:lnTo>
                    <a:pt x="44" y="12"/>
                  </a:lnTo>
                  <a:lnTo>
                    <a:pt x="44" y="12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52" name="Freeform 172"/>
            <p:cNvSpPr>
              <a:spLocks/>
            </p:cNvSpPr>
            <p:nvPr userDrawn="1"/>
          </p:nvSpPr>
          <p:spPr bwMode="auto">
            <a:xfrm>
              <a:off x="3079" y="876"/>
              <a:ext cx="34" cy="21"/>
            </a:xfrm>
            <a:custGeom>
              <a:avLst/>
              <a:gdLst/>
              <a:ahLst/>
              <a:cxnLst>
                <a:cxn ang="0">
                  <a:pos x="4" y="19"/>
                </a:cxn>
                <a:cxn ang="0">
                  <a:pos x="4" y="19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4" y="19"/>
                </a:cxn>
                <a:cxn ang="0">
                  <a:pos x="4" y="19"/>
                </a:cxn>
                <a:cxn ang="0">
                  <a:pos x="12" y="17"/>
                </a:cxn>
                <a:cxn ang="0">
                  <a:pos x="20" y="12"/>
                </a:cxn>
                <a:cxn ang="0">
                  <a:pos x="27" y="7"/>
                </a:cxn>
                <a:cxn ang="0">
                  <a:pos x="34" y="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26" y="7"/>
                </a:cxn>
                <a:cxn ang="0">
                  <a:pos x="20" y="12"/>
                </a:cxn>
                <a:cxn ang="0">
                  <a:pos x="12" y="17"/>
                </a:cxn>
                <a:cxn ang="0">
                  <a:pos x="4" y="19"/>
                </a:cxn>
                <a:cxn ang="0">
                  <a:pos x="4" y="19"/>
                </a:cxn>
              </a:cxnLst>
              <a:rect l="0" t="0" r="r" b="b"/>
              <a:pathLst>
                <a:path w="34" h="21">
                  <a:moveTo>
                    <a:pt x="4" y="19"/>
                  </a:moveTo>
                  <a:lnTo>
                    <a:pt x="4" y="19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12" y="17"/>
                  </a:lnTo>
                  <a:lnTo>
                    <a:pt x="20" y="12"/>
                  </a:lnTo>
                  <a:lnTo>
                    <a:pt x="27" y="7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6" y="7"/>
                  </a:lnTo>
                  <a:lnTo>
                    <a:pt x="20" y="12"/>
                  </a:lnTo>
                  <a:lnTo>
                    <a:pt x="12" y="17"/>
                  </a:lnTo>
                  <a:lnTo>
                    <a:pt x="4" y="19"/>
                  </a:lnTo>
                  <a:lnTo>
                    <a:pt x="4" y="19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53" name="Freeform 173"/>
            <p:cNvSpPr>
              <a:spLocks/>
            </p:cNvSpPr>
            <p:nvPr userDrawn="1"/>
          </p:nvSpPr>
          <p:spPr bwMode="auto">
            <a:xfrm>
              <a:off x="3068" y="874"/>
              <a:ext cx="43" cy="23"/>
            </a:xfrm>
            <a:custGeom>
              <a:avLst/>
              <a:gdLst/>
              <a:ahLst/>
              <a:cxnLst>
                <a:cxn ang="0">
                  <a:pos x="43" y="2"/>
                </a:cxn>
                <a:cxn ang="0">
                  <a:pos x="11" y="9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13"/>
                </a:cxn>
                <a:cxn ang="0">
                  <a:pos x="1" y="18"/>
                </a:cxn>
                <a:cxn ang="0">
                  <a:pos x="5" y="21"/>
                </a:cxn>
                <a:cxn ang="0">
                  <a:pos x="11" y="23"/>
                </a:cxn>
                <a:cxn ang="0">
                  <a:pos x="11" y="23"/>
                </a:cxn>
                <a:cxn ang="0">
                  <a:pos x="15" y="21"/>
                </a:cxn>
                <a:cxn ang="0">
                  <a:pos x="15" y="21"/>
                </a:cxn>
                <a:cxn ang="0">
                  <a:pos x="23" y="19"/>
                </a:cxn>
                <a:cxn ang="0">
                  <a:pos x="31" y="14"/>
                </a:cxn>
                <a:cxn ang="0">
                  <a:pos x="37" y="9"/>
                </a:cxn>
                <a:cxn ang="0">
                  <a:pos x="43" y="2"/>
                </a:cxn>
                <a:cxn ang="0">
                  <a:pos x="43" y="2"/>
                </a:cxn>
              </a:cxnLst>
              <a:rect l="0" t="0" r="r" b="b"/>
              <a:pathLst>
                <a:path w="43" h="23">
                  <a:moveTo>
                    <a:pt x="43" y="2"/>
                  </a:moveTo>
                  <a:lnTo>
                    <a:pt x="11" y="9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3"/>
                  </a:lnTo>
                  <a:lnTo>
                    <a:pt x="1" y="18"/>
                  </a:lnTo>
                  <a:lnTo>
                    <a:pt x="5" y="21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23" y="19"/>
                  </a:lnTo>
                  <a:lnTo>
                    <a:pt x="31" y="14"/>
                  </a:lnTo>
                  <a:lnTo>
                    <a:pt x="37" y="9"/>
                  </a:lnTo>
                  <a:lnTo>
                    <a:pt x="43" y="2"/>
                  </a:lnTo>
                  <a:lnTo>
                    <a:pt x="43" y="2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54" name="Freeform 174"/>
            <p:cNvSpPr>
              <a:spLocks/>
            </p:cNvSpPr>
            <p:nvPr userDrawn="1"/>
          </p:nvSpPr>
          <p:spPr bwMode="auto">
            <a:xfrm>
              <a:off x="3111" y="793"/>
              <a:ext cx="30" cy="83"/>
            </a:xfrm>
            <a:custGeom>
              <a:avLst/>
              <a:gdLst/>
              <a:ahLst/>
              <a:cxnLst>
                <a:cxn ang="0">
                  <a:pos x="28" y="7"/>
                </a:cxn>
                <a:cxn ang="0">
                  <a:pos x="28" y="7"/>
                </a:cxn>
                <a:cxn ang="0">
                  <a:pos x="22" y="3"/>
                </a:cxn>
                <a:cxn ang="0">
                  <a:pos x="18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22" y="3"/>
                </a:cxn>
                <a:cxn ang="0">
                  <a:pos x="28" y="7"/>
                </a:cxn>
                <a:cxn ang="0">
                  <a:pos x="28" y="7"/>
                </a:cxn>
                <a:cxn ang="0">
                  <a:pos x="30" y="12"/>
                </a:cxn>
                <a:cxn ang="0">
                  <a:pos x="30" y="17"/>
                </a:cxn>
                <a:cxn ang="0">
                  <a:pos x="27" y="28"/>
                </a:cxn>
                <a:cxn ang="0">
                  <a:pos x="25" y="39"/>
                </a:cxn>
                <a:cxn ang="0">
                  <a:pos x="23" y="49"/>
                </a:cxn>
                <a:cxn ang="0">
                  <a:pos x="23" y="49"/>
                </a:cxn>
                <a:cxn ang="0">
                  <a:pos x="13" y="67"/>
                </a:cxn>
                <a:cxn ang="0">
                  <a:pos x="7" y="76"/>
                </a:cxn>
                <a:cxn ang="0">
                  <a:pos x="0" y="83"/>
                </a:cxn>
                <a:cxn ang="0">
                  <a:pos x="2" y="83"/>
                </a:cxn>
                <a:cxn ang="0">
                  <a:pos x="2" y="83"/>
                </a:cxn>
                <a:cxn ang="0">
                  <a:pos x="8" y="76"/>
                </a:cxn>
                <a:cxn ang="0">
                  <a:pos x="14" y="67"/>
                </a:cxn>
                <a:cxn ang="0">
                  <a:pos x="20" y="58"/>
                </a:cxn>
                <a:cxn ang="0">
                  <a:pos x="23" y="49"/>
                </a:cxn>
                <a:cxn ang="0">
                  <a:pos x="23" y="49"/>
                </a:cxn>
                <a:cxn ang="0">
                  <a:pos x="26" y="39"/>
                </a:cxn>
                <a:cxn ang="0">
                  <a:pos x="28" y="28"/>
                </a:cxn>
                <a:cxn ang="0">
                  <a:pos x="30" y="17"/>
                </a:cxn>
                <a:cxn ang="0">
                  <a:pos x="30" y="12"/>
                </a:cxn>
                <a:cxn ang="0">
                  <a:pos x="28" y="7"/>
                </a:cxn>
                <a:cxn ang="0">
                  <a:pos x="28" y="7"/>
                </a:cxn>
              </a:cxnLst>
              <a:rect l="0" t="0" r="r" b="b"/>
              <a:pathLst>
                <a:path w="30" h="83">
                  <a:moveTo>
                    <a:pt x="28" y="7"/>
                  </a:moveTo>
                  <a:lnTo>
                    <a:pt x="28" y="7"/>
                  </a:lnTo>
                  <a:lnTo>
                    <a:pt x="22" y="3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3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30" y="12"/>
                  </a:lnTo>
                  <a:lnTo>
                    <a:pt x="30" y="17"/>
                  </a:lnTo>
                  <a:lnTo>
                    <a:pt x="27" y="28"/>
                  </a:lnTo>
                  <a:lnTo>
                    <a:pt x="25" y="3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13" y="67"/>
                  </a:lnTo>
                  <a:lnTo>
                    <a:pt x="7" y="76"/>
                  </a:lnTo>
                  <a:lnTo>
                    <a:pt x="0" y="83"/>
                  </a:lnTo>
                  <a:lnTo>
                    <a:pt x="2" y="83"/>
                  </a:lnTo>
                  <a:lnTo>
                    <a:pt x="2" y="83"/>
                  </a:lnTo>
                  <a:lnTo>
                    <a:pt x="8" y="76"/>
                  </a:lnTo>
                  <a:lnTo>
                    <a:pt x="14" y="67"/>
                  </a:lnTo>
                  <a:lnTo>
                    <a:pt x="20" y="58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6" y="39"/>
                  </a:lnTo>
                  <a:lnTo>
                    <a:pt x="28" y="28"/>
                  </a:lnTo>
                  <a:lnTo>
                    <a:pt x="30" y="17"/>
                  </a:lnTo>
                  <a:lnTo>
                    <a:pt x="30" y="12"/>
                  </a:lnTo>
                  <a:lnTo>
                    <a:pt x="28" y="7"/>
                  </a:lnTo>
                  <a:lnTo>
                    <a:pt x="28" y="7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55" name="Freeform 175"/>
            <p:cNvSpPr>
              <a:spLocks/>
            </p:cNvSpPr>
            <p:nvPr userDrawn="1"/>
          </p:nvSpPr>
          <p:spPr bwMode="auto">
            <a:xfrm>
              <a:off x="3070" y="793"/>
              <a:ext cx="71" cy="90"/>
            </a:xfrm>
            <a:custGeom>
              <a:avLst/>
              <a:gdLst/>
              <a:ahLst/>
              <a:cxnLst>
                <a:cxn ang="0">
                  <a:pos x="14" y="73"/>
                </a:cxn>
                <a:cxn ang="0">
                  <a:pos x="14" y="73"/>
                </a:cxn>
                <a:cxn ang="0">
                  <a:pos x="7" y="76"/>
                </a:cxn>
                <a:cxn ang="0">
                  <a:pos x="3" y="78"/>
                </a:cxn>
                <a:cxn ang="0">
                  <a:pos x="0" y="81"/>
                </a:cxn>
                <a:cxn ang="0">
                  <a:pos x="9" y="90"/>
                </a:cxn>
                <a:cxn ang="0">
                  <a:pos x="41" y="83"/>
                </a:cxn>
                <a:cxn ang="0">
                  <a:pos x="41" y="83"/>
                </a:cxn>
                <a:cxn ang="0">
                  <a:pos x="48" y="76"/>
                </a:cxn>
                <a:cxn ang="0">
                  <a:pos x="54" y="67"/>
                </a:cxn>
                <a:cxn ang="0">
                  <a:pos x="64" y="49"/>
                </a:cxn>
                <a:cxn ang="0">
                  <a:pos x="64" y="49"/>
                </a:cxn>
                <a:cxn ang="0">
                  <a:pos x="66" y="39"/>
                </a:cxn>
                <a:cxn ang="0">
                  <a:pos x="68" y="28"/>
                </a:cxn>
                <a:cxn ang="0">
                  <a:pos x="71" y="17"/>
                </a:cxn>
                <a:cxn ang="0">
                  <a:pos x="71" y="12"/>
                </a:cxn>
                <a:cxn ang="0">
                  <a:pos x="69" y="7"/>
                </a:cxn>
                <a:cxn ang="0">
                  <a:pos x="69" y="7"/>
                </a:cxn>
                <a:cxn ang="0">
                  <a:pos x="63" y="3"/>
                </a:cxn>
                <a:cxn ang="0">
                  <a:pos x="59" y="0"/>
                </a:cxn>
                <a:cxn ang="0">
                  <a:pos x="55" y="0"/>
                </a:cxn>
                <a:cxn ang="0">
                  <a:pos x="55" y="0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44" y="19"/>
                </a:cxn>
                <a:cxn ang="0">
                  <a:pos x="36" y="39"/>
                </a:cxn>
                <a:cxn ang="0">
                  <a:pos x="32" y="47"/>
                </a:cxn>
                <a:cxn ang="0">
                  <a:pos x="27" y="56"/>
                </a:cxn>
                <a:cxn ang="0">
                  <a:pos x="22" y="65"/>
                </a:cxn>
                <a:cxn ang="0">
                  <a:pos x="14" y="73"/>
                </a:cxn>
                <a:cxn ang="0">
                  <a:pos x="14" y="73"/>
                </a:cxn>
              </a:cxnLst>
              <a:rect l="0" t="0" r="r" b="b"/>
              <a:pathLst>
                <a:path w="71" h="90">
                  <a:moveTo>
                    <a:pt x="14" y="73"/>
                  </a:moveTo>
                  <a:lnTo>
                    <a:pt x="14" y="73"/>
                  </a:lnTo>
                  <a:lnTo>
                    <a:pt x="7" y="76"/>
                  </a:lnTo>
                  <a:lnTo>
                    <a:pt x="3" y="78"/>
                  </a:lnTo>
                  <a:lnTo>
                    <a:pt x="0" y="81"/>
                  </a:lnTo>
                  <a:lnTo>
                    <a:pt x="9" y="90"/>
                  </a:lnTo>
                  <a:lnTo>
                    <a:pt x="41" y="83"/>
                  </a:lnTo>
                  <a:lnTo>
                    <a:pt x="41" y="83"/>
                  </a:lnTo>
                  <a:lnTo>
                    <a:pt x="48" y="76"/>
                  </a:lnTo>
                  <a:lnTo>
                    <a:pt x="54" y="67"/>
                  </a:lnTo>
                  <a:lnTo>
                    <a:pt x="64" y="49"/>
                  </a:lnTo>
                  <a:lnTo>
                    <a:pt x="64" y="49"/>
                  </a:lnTo>
                  <a:lnTo>
                    <a:pt x="66" y="39"/>
                  </a:lnTo>
                  <a:lnTo>
                    <a:pt x="68" y="28"/>
                  </a:lnTo>
                  <a:lnTo>
                    <a:pt x="71" y="17"/>
                  </a:lnTo>
                  <a:lnTo>
                    <a:pt x="71" y="12"/>
                  </a:lnTo>
                  <a:lnTo>
                    <a:pt x="69" y="7"/>
                  </a:lnTo>
                  <a:lnTo>
                    <a:pt x="69" y="7"/>
                  </a:lnTo>
                  <a:lnTo>
                    <a:pt x="63" y="3"/>
                  </a:lnTo>
                  <a:lnTo>
                    <a:pt x="59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4" y="19"/>
                  </a:lnTo>
                  <a:lnTo>
                    <a:pt x="36" y="39"/>
                  </a:lnTo>
                  <a:lnTo>
                    <a:pt x="32" y="47"/>
                  </a:lnTo>
                  <a:lnTo>
                    <a:pt x="27" y="56"/>
                  </a:lnTo>
                  <a:lnTo>
                    <a:pt x="22" y="65"/>
                  </a:lnTo>
                  <a:lnTo>
                    <a:pt x="14" y="73"/>
                  </a:lnTo>
                  <a:lnTo>
                    <a:pt x="14" y="73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56" name="Freeform 176"/>
            <p:cNvSpPr>
              <a:spLocks/>
            </p:cNvSpPr>
            <p:nvPr userDrawn="1"/>
          </p:nvSpPr>
          <p:spPr bwMode="auto">
            <a:xfrm>
              <a:off x="2664" y="851"/>
              <a:ext cx="97" cy="55"/>
            </a:xfrm>
            <a:custGeom>
              <a:avLst/>
              <a:gdLst/>
              <a:ahLst/>
              <a:cxnLst>
                <a:cxn ang="0">
                  <a:pos x="97" y="11"/>
                </a:cxn>
                <a:cxn ang="0">
                  <a:pos x="97" y="11"/>
                </a:cxn>
                <a:cxn ang="0">
                  <a:pos x="93" y="18"/>
                </a:cxn>
                <a:cxn ang="0">
                  <a:pos x="87" y="23"/>
                </a:cxn>
                <a:cxn ang="0">
                  <a:pos x="80" y="27"/>
                </a:cxn>
                <a:cxn ang="0">
                  <a:pos x="72" y="28"/>
                </a:cxn>
                <a:cxn ang="0">
                  <a:pos x="56" y="29"/>
                </a:cxn>
                <a:cxn ang="0">
                  <a:pos x="39" y="30"/>
                </a:cxn>
                <a:cxn ang="0">
                  <a:pos x="39" y="30"/>
                </a:cxn>
                <a:cxn ang="0">
                  <a:pos x="32" y="39"/>
                </a:cxn>
                <a:cxn ang="0">
                  <a:pos x="23" y="47"/>
                </a:cxn>
                <a:cxn ang="0">
                  <a:pos x="17" y="51"/>
                </a:cxn>
                <a:cxn ang="0">
                  <a:pos x="12" y="53"/>
                </a:cxn>
                <a:cxn ang="0">
                  <a:pos x="6" y="55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6" y="55"/>
                </a:cxn>
                <a:cxn ang="0">
                  <a:pos x="12" y="53"/>
                </a:cxn>
                <a:cxn ang="0">
                  <a:pos x="17" y="51"/>
                </a:cxn>
                <a:cxn ang="0">
                  <a:pos x="23" y="48"/>
                </a:cxn>
                <a:cxn ang="0">
                  <a:pos x="32" y="41"/>
                </a:cxn>
                <a:cxn ang="0">
                  <a:pos x="40" y="30"/>
                </a:cxn>
                <a:cxn ang="0">
                  <a:pos x="40" y="30"/>
                </a:cxn>
                <a:cxn ang="0">
                  <a:pos x="56" y="29"/>
                </a:cxn>
                <a:cxn ang="0">
                  <a:pos x="74" y="28"/>
                </a:cxn>
                <a:cxn ang="0">
                  <a:pos x="81" y="27"/>
                </a:cxn>
                <a:cxn ang="0">
                  <a:pos x="88" y="23"/>
                </a:cxn>
                <a:cxn ang="0">
                  <a:pos x="93" y="18"/>
                </a:cxn>
                <a:cxn ang="0">
                  <a:pos x="97" y="11"/>
                </a:cxn>
                <a:cxn ang="0">
                  <a:pos x="97" y="11"/>
                </a:cxn>
                <a:cxn ang="0">
                  <a:pos x="96" y="7"/>
                </a:cxn>
                <a:cxn ang="0">
                  <a:pos x="93" y="4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3" y="5"/>
                </a:cxn>
                <a:cxn ang="0">
                  <a:pos x="97" y="11"/>
                </a:cxn>
                <a:cxn ang="0">
                  <a:pos x="97" y="11"/>
                </a:cxn>
              </a:cxnLst>
              <a:rect l="0" t="0" r="r" b="b"/>
              <a:pathLst>
                <a:path w="97" h="55">
                  <a:moveTo>
                    <a:pt x="97" y="11"/>
                  </a:moveTo>
                  <a:lnTo>
                    <a:pt x="97" y="11"/>
                  </a:lnTo>
                  <a:lnTo>
                    <a:pt x="93" y="18"/>
                  </a:lnTo>
                  <a:lnTo>
                    <a:pt x="87" y="23"/>
                  </a:lnTo>
                  <a:lnTo>
                    <a:pt x="80" y="27"/>
                  </a:lnTo>
                  <a:lnTo>
                    <a:pt x="72" y="28"/>
                  </a:lnTo>
                  <a:lnTo>
                    <a:pt x="56" y="29"/>
                  </a:lnTo>
                  <a:lnTo>
                    <a:pt x="39" y="30"/>
                  </a:lnTo>
                  <a:lnTo>
                    <a:pt x="39" y="30"/>
                  </a:lnTo>
                  <a:lnTo>
                    <a:pt x="32" y="39"/>
                  </a:lnTo>
                  <a:lnTo>
                    <a:pt x="23" y="47"/>
                  </a:lnTo>
                  <a:lnTo>
                    <a:pt x="17" y="51"/>
                  </a:lnTo>
                  <a:lnTo>
                    <a:pt x="12" y="53"/>
                  </a:lnTo>
                  <a:lnTo>
                    <a:pt x="6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6" y="55"/>
                  </a:lnTo>
                  <a:lnTo>
                    <a:pt x="12" y="53"/>
                  </a:lnTo>
                  <a:lnTo>
                    <a:pt x="17" y="51"/>
                  </a:lnTo>
                  <a:lnTo>
                    <a:pt x="23" y="48"/>
                  </a:lnTo>
                  <a:lnTo>
                    <a:pt x="32" y="41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56" y="29"/>
                  </a:lnTo>
                  <a:lnTo>
                    <a:pt x="74" y="28"/>
                  </a:lnTo>
                  <a:lnTo>
                    <a:pt x="81" y="27"/>
                  </a:lnTo>
                  <a:lnTo>
                    <a:pt x="88" y="23"/>
                  </a:lnTo>
                  <a:lnTo>
                    <a:pt x="93" y="18"/>
                  </a:lnTo>
                  <a:lnTo>
                    <a:pt x="97" y="11"/>
                  </a:lnTo>
                  <a:lnTo>
                    <a:pt x="97" y="11"/>
                  </a:lnTo>
                  <a:lnTo>
                    <a:pt x="96" y="7"/>
                  </a:lnTo>
                  <a:lnTo>
                    <a:pt x="93" y="4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93" y="5"/>
                  </a:lnTo>
                  <a:lnTo>
                    <a:pt x="97" y="11"/>
                  </a:lnTo>
                  <a:lnTo>
                    <a:pt x="97" y="11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57" name="Freeform 177"/>
            <p:cNvSpPr>
              <a:spLocks/>
            </p:cNvSpPr>
            <p:nvPr userDrawn="1"/>
          </p:nvSpPr>
          <p:spPr bwMode="auto">
            <a:xfrm>
              <a:off x="2652" y="851"/>
              <a:ext cx="109" cy="55"/>
            </a:xfrm>
            <a:custGeom>
              <a:avLst/>
              <a:gdLst/>
              <a:ahLst/>
              <a:cxnLst>
                <a:cxn ang="0">
                  <a:pos x="51" y="30"/>
                </a:cxn>
                <a:cxn ang="0">
                  <a:pos x="51" y="30"/>
                </a:cxn>
                <a:cxn ang="0">
                  <a:pos x="68" y="29"/>
                </a:cxn>
                <a:cxn ang="0">
                  <a:pos x="84" y="28"/>
                </a:cxn>
                <a:cxn ang="0">
                  <a:pos x="92" y="27"/>
                </a:cxn>
                <a:cxn ang="0">
                  <a:pos x="99" y="23"/>
                </a:cxn>
                <a:cxn ang="0">
                  <a:pos x="105" y="18"/>
                </a:cxn>
                <a:cxn ang="0">
                  <a:pos x="109" y="11"/>
                </a:cxn>
                <a:cxn ang="0">
                  <a:pos x="109" y="11"/>
                </a:cxn>
                <a:cxn ang="0">
                  <a:pos x="105" y="5"/>
                </a:cxn>
                <a:cxn ang="0">
                  <a:pos x="100" y="0"/>
                </a:cxn>
                <a:cxn ang="0">
                  <a:pos x="100" y="11"/>
                </a:cxn>
                <a:cxn ang="0">
                  <a:pos x="32" y="5"/>
                </a:cxn>
                <a:cxn ang="0">
                  <a:pos x="32" y="5"/>
                </a:cxn>
                <a:cxn ang="0">
                  <a:pos x="28" y="11"/>
                </a:cxn>
                <a:cxn ang="0">
                  <a:pos x="22" y="27"/>
                </a:cxn>
                <a:cxn ang="0">
                  <a:pos x="17" y="36"/>
                </a:cxn>
                <a:cxn ang="0">
                  <a:pos x="12" y="43"/>
                </a:cxn>
                <a:cxn ang="0">
                  <a:pos x="6" y="50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6" y="55"/>
                </a:cxn>
                <a:cxn ang="0">
                  <a:pos x="12" y="55"/>
                </a:cxn>
                <a:cxn ang="0">
                  <a:pos x="12" y="55"/>
                </a:cxn>
                <a:cxn ang="0">
                  <a:pos x="18" y="55"/>
                </a:cxn>
                <a:cxn ang="0">
                  <a:pos x="24" y="53"/>
                </a:cxn>
                <a:cxn ang="0">
                  <a:pos x="29" y="51"/>
                </a:cxn>
                <a:cxn ang="0">
                  <a:pos x="35" y="47"/>
                </a:cxn>
                <a:cxn ang="0">
                  <a:pos x="44" y="39"/>
                </a:cxn>
                <a:cxn ang="0">
                  <a:pos x="51" y="30"/>
                </a:cxn>
                <a:cxn ang="0">
                  <a:pos x="51" y="30"/>
                </a:cxn>
              </a:cxnLst>
              <a:rect l="0" t="0" r="r" b="b"/>
              <a:pathLst>
                <a:path w="109" h="55">
                  <a:moveTo>
                    <a:pt x="51" y="30"/>
                  </a:moveTo>
                  <a:lnTo>
                    <a:pt x="51" y="30"/>
                  </a:lnTo>
                  <a:lnTo>
                    <a:pt x="68" y="29"/>
                  </a:lnTo>
                  <a:lnTo>
                    <a:pt x="84" y="28"/>
                  </a:lnTo>
                  <a:lnTo>
                    <a:pt x="92" y="27"/>
                  </a:lnTo>
                  <a:lnTo>
                    <a:pt x="99" y="23"/>
                  </a:lnTo>
                  <a:lnTo>
                    <a:pt x="105" y="18"/>
                  </a:lnTo>
                  <a:lnTo>
                    <a:pt x="109" y="11"/>
                  </a:lnTo>
                  <a:lnTo>
                    <a:pt x="109" y="11"/>
                  </a:lnTo>
                  <a:lnTo>
                    <a:pt x="105" y="5"/>
                  </a:lnTo>
                  <a:lnTo>
                    <a:pt x="100" y="0"/>
                  </a:lnTo>
                  <a:lnTo>
                    <a:pt x="100" y="11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28" y="11"/>
                  </a:lnTo>
                  <a:lnTo>
                    <a:pt x="22" y="27"/>
                  </a:lnTo>
                  <a:lnTo>
                    <a:pt x="17" y="36"/>
                  </a:lnTo>
                  <a:lnTo>
                    <a:pt x="12" y="43"/>
                  </a:lnTo>
                  <a:lnTo>
                    <a:pt x="6" y="50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6" y="55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8" y="55"/>
                  </a:lnTo>
                  <a:lnTo>
                    <a:pt x="24" y="53"/>
                  </a:lnTo>
                  <a:lnTo>
                    <a:pt x="29" y="51"/>
                  </a:lnTo>
                  <a:lnTo>
                    <a:pt x="35" y="47"/>
                  </a:lnTo>
                  <a:lnTo>
                    <a:pt x="44" y="39"/>
                  </a:lnTo>
                  <a:lnTo>
                    <a:pt x="51" y="30"/>
                  </a:lnTo>
                  <a:lnTo>
                    <a:pt x="51" y="3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58" name="Freeform 178"/>
            <p:cNvSpPr>
              <a:spLocks/>
            </p:cNvSpPr>
            <p:nvPr userDrawn="1"/>
          </p:nvSpPr>
          <p:spPr bwMode="auto">
            <a:xfrm>
              <a:off x="2667" y="830"/>
              <a:ext cx="85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7" y="2"/>
                </a:cxn>
                <a:cxn ang="0">
                  <a:pos x="14" y="4"/>
                </a:cxn>
                <a:cxn ang="0">
                  <a:pos x="21" y="8"/>
                </a:cxn>
                <a:cxn ang="0">
                  <a:pos x="26" y="12"/>
                </a:cxn>
                <a:cxn ang="0">
                  <a:pos x="26" y="12"/>
                </a:cxn>
                <a:cxn ang="0">
                  <a:pos x="34" y="14"/>
                </a:cxn>
                <a:cxn ang="0">
                  <a:pos x="40" y="14"/>
                </a:cxn>
                <a:cxn ang="0">
                  <a:pos x="57" y="14"/>
                </a:cxn>
                <a:cxn ang="0">
                  <a:pos x="72" y="16"/>
                </a:cxn>
                <a:cxn ang="0">
                  <a:pos x="78" y="18"/>
                </a:cxn>
                <a:cxn ang="0">
                  <a:pos x="85" y="21"/>
                </a:cxn>
                <a:cxn ang="0">
                  <a:pos x="85" y="21"/>
                </a:cxn>
                <a:cxn ang="0">
                  <a:pos x="85" y="21"/>
                </a:cxn>
                <a:cxn ang="0">
                  <a:pos x="78" y="17"/>
                </a:cxn>
                <a:cxn ang="0">
                  <a:pos x="72" y="16"/>
                </a:cxn>
                <a:cxn ang="0">
                  <a:pos x="57" y="14"/>
                </a:cxn>
                <a:cxn ang="0">
                  <a:pos x="41" y="14"/>
                </a:cxn>
                <a:cxn ang="0">
                  <a:pos x="34" y="13"/>
                </a:cxn>
                <a:cxn ang="0">
                  <a:pos x="27" y="12"/>
                </a:cxn>
                <a:cxn ang="0">
                  <a:pos x="27" y="12"/>
                </a:cxn>
                <a:cxn ang="0">
                  <a:pos x="21" y="8"/>
                </a:cxn>
                <a:cxn ang="0">
                  <a:pos x="14" y="4"/>
                </a:cxn>
                <a:cxn ang="0">
                  <a:pos x="7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5" h="21">
                  <a:moveTo>
                    <a:pt x="0" y="0"/>
                  </a:moveTo>
                  <a:lnTo>
                    <a:pt x="0" y="0"/>
                  </a:lnTo>
                  <a:lnTo>
                    <a:pt x="7" y="2"/>
                  </a:lnTo>
                  <a:lnTo>
                    <a:pt x="14" y="4"/>
                  </a:lnTo>
                  <a:lnTo>
                    <a:pt x="21" y="8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34" y="14"/>
                  </a:lnTo>
                  <a:lnTo>
                    <a:pt x="40" y="14"/>
                  </a:lnTo>
                  <a:lnTo>
                    <a:pt x="57" y="14"/>
                  </a:lnTo>
                  <a:lnTo>
                    <a:pt x="72" y="16"/>
                  </a:lnTo>
                  <a:lnTo>
                    <a:pt x="78" y="18"/>
                  </a:lnTo>
                  <a:lnTo>
                    <a:pt x="85" y="21"/>
                  </a:lnTo>
                  <a:lnTo>
                    <a:pt x="85" y="21"/>
                  </a:lnTo>
                  <a:lnTo>
                    <a:pt x="85" y="21"/>
                  </a:lnTo>
                  <a:lnTo>
                    <a:pt x="78" y="17"/>
                  </a:lnTo>
                  <a:lnTo>
                    <a:pt x="72" y="16"/>
                  </a:lnTo>
                  <a:lnTo>
                    <a:pt x="57" y="14"/>
                  </a:lnTo>
                  <a:lnTo>
                    <a:pt x="41" y="14"/>
                  </a:lnTo>
                  <a:lnTo>
                    <a:pt x="34" y="13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1" y="8"/>
                  </a:lnTo>
                  <a:lnTo>
                    <a:pt x="14" y="4"/>
                  </a:lnTo>
                  <a:lnTo>
                    <a:pt x="7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59" name="Freeform 179"/>
            <p:cNvSpPr>
              <a:spLocks/>
            </p:cNvSpPr>
            <p:nvPr userDrawn="1"/>
          </p:nvSpPr>
          <p:spPr bwMode="auto">
            <a:xfrm>
              <a:off x="2598" y="857"/>
              <a:ext cx="32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7" y="1"/>
                </a:cxn>
                <a:cxn ang="0">
                  <a:pos x="32" y="3"/>
                </a:cxn>
                <a:cxn ang="0">
                  <a:pos x="32" y="3"/>
                </a:cxn>
                <a:cxn ang="0">
                  <a:pos x="17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2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7" y="1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17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60" name="Freeform 180"/>
            <p:cNvSpPr>
              <a:spLocks/>
            </p:cNvSpPr>
            <p:nvPr userDrawn="1"/>
          </p:nvSpPr>
          <p:spPr bwMode="auto">
            <a:xfrm>
              <a:off x="2598" y="830"/>
              <a:ext cx="154" cy="74"/>
            </a:xfrm>
            <a:custGeom>
              <a:avLst/>
              <a:gdLst/>
              <a:ahLst/>
              <a:cxnLst>
                <a:cxn ang="0">
                  <a:pos x="54" y="74"/>
                </a:cxn>
                <a:cxn ang="0">
                  <a:pos x="54" y="74"/>
                </a:cxn>
                <a:cxn ang="0">
                  <a:pos x="60" y="71"/>
                </a:cxn>
                <a:cxn ang="0">
                  <a:pos x="66" y="64"/>
                </a:cxn>
                <a:cxn ang="0">
                  <a:pos x="71" y="57"/>
                </a:cxn>
                <a:cxn ang="0">
                  <a:pos x="76" y="48"/>
                </a:cxn>
                <a:cxn ang="0">
                  <a:pos x="82" y="32"/>
                </a:cxn>
                <a:cxn ang="0">
                  <a:pos x="86" y="26"/>
                </a:cxn>
                <a:cxn ang="0">
                  <a:pos x="154" y="32"/>
                </a:cxn>
                <a:cxn ang="0">
                  <a:pos x="154" y="21"/>
                </a:cxn>
                <a:cxn ang="0">
                  <a:pos x="154" y="21"/>
                </a:cxn>
                <a:cxn ang="0">
                  <a:pos x="147" y="18"/>
                </a:cxn>
                <a:cxn ang="0">
                  <a:pos x="141" y="16"/>
                </a:cxn>
                <a:cxn ang="0">
                  <a:pos x="126" y="14"/>
                </a:cxn>
                <a:cxn ang="0">
                  <a:pos x="109" y="14"/>
                </a:cxn>
                <a:cxn ang="0">
                  <a:pos x="103" y="14"/>
                </a:cxn>
                <a:cxn ang="0">
                  <a:pos x="95" y="12"/>
                </a:cxn>
                <a:cxn ang="0">
                  <a:pos x="95" y="12"/>
                </a:cxn>
                <a:cxn ang="0">
                  <a:pos x="90" y="8"/>
                </a:cxn>
                <a:cxn ang="0">
                  <a:pos x="83" y="4"/>
                </a:cxn>
                <a:cxn ang="0">
                  <a:pos x="76" y="2"/>
                </a:cxn>
                <a:cxn ang="0">
                  <a:pos x="69" y="0"/>
                </a:cxn>
                <a:cxn ang="0">
                  <a:pos x="69" y="0"/>
                </a:cxn>
                <a:cxn ang="0">
                  <a:pos x="63" y="3"/>
                </a:cxn>
                <a:cxn ang="0">
                  <a:pos x="60" y="4"/>
                </a:cxn>
                <a:cxn ang="0">
                  <a:pos x="58" y="7"/>
                </a:cxn>
                <a:cxn ang="0">
                  <a:pos x="58" y="7"/>
                </a:cxn>
                <a:cxn ang="0">
                  <a:pos x="58" y="10"/>
                </a:cxn>
                <a:cxn ang="0">
                  <a:pos x="58" y="16"/>
                </a:cxn>
                <a:cxn ang="0">
                  <a:pos x="58" y="19"/>
                </a:cxn>
                <a:cxn ang="0">
                  <a:pos x="60" y="22"/>
                </a:cxn>
                <a:cxn ang="0">
                  <a:pos x="60" y="22"/>
                </a:cxn>
                <a:cxn ang="0">
                  <a:pos x="54" y="26"/>
                </a:cxn>
                <a:cxn ang="0">
                  <a:pos x="48" y="28"/>
                </a:cxn>
                <a:cxn ang="0">
                  <a:pos x="40" y="30"/>
                </a:cxn>
                <a:cxn ang="0">
                  <a:pos x="32" y="30"/>
                </a:cxn>
                <a:cxn ang="0">
                  <a:pos x="32" y="30"/>
                </a:cxn>
                <a:cxn ang="0">
                  <a:pos x="17" y="28"/>
                </a:cxn>
                <a:cxn ang="0">
                  <a:pos x="0" y="27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12" y="46"/>
                </a:cxn>
                <a:cxn ang="0">
                  <a:pos x="23" y="58"/>
                </a:cxn>
                <a:cxn ang="0">
                  <a:pos x="39" y="67"/>
                </a:cxn>
                <a:cxn ang="0">
                  <a:pos x="54" y="74"/>
                </a:cxn>
                <a:cxn ang="0">
                  <a:pos x="54" y="74"/>
                </a:cxn>
              </a:cxnLst>
              <a:rect l="0" t="0" r="r" b="b"/>
              <a:pathLst>
                <a:path w="154" h="74">
                  <a:moveTo>
                    <a:pt x="54" y="74"/>
                  </a:moveTo>
                  <a:lnTo>
                    <a:pt x="54" y="74"/>
                  </a:lnTo>
                  <a:lnTo>
                    <a:pt x="60" y="71"/>
                  </a:lnTo>
                  <a:lnTo>
                    <a:pt x="66" y="64"/>
                  </a:lnTo>
                  <a:lnTo>
                    <a:pt x="71" y="57"/>
                  </a:lnTo>
                  <a:lnTo>
                    <a:pt x="76" y="48"/>
                  </a:lnTo>
                  <a:lnTo>
                    <a:pt x="82" y="32"/>
                  </a:lnTo>
                  <a:lnTo>
                    <a:pt x="86" y="26"/>
                  </a:lnTo>
                  <a:lnTo>
                    <a:pt x="154" y="32"/>
                  </a:lnTo>
                  <a:lnTo>
                    <a:pt x="154" y="21"/>
                  </a:lnTo>
                  <a:lnTo>
                    <a:pt x="154" y="21"/>
                  </a:lnTo>
                  <a:lnTo>
                    <a:pt x="147" y="18"/>
                  </a:lnTo>
                  <a:lnTo>
                    <a:pt x="141" y="16"/>
                  </a:lnTo>
                  <a:lnTo>
                    <a:pt x="126" y="14"/>
                  </a:lnTo>
                  <a:lnTo>
                    <a:pt x="109" y="14"/>
                  </a:lnTo>
                  <a:lnTo>
                    <a:pt x="103" y="14"/>
                  </a:lnTo>
                  <a:lnTo>
                    <a:pt x="95" y="12"/>
                  </a:lnTo>
                  <a:lnTo>
                    <a:pt x="95" y="12"/>
                  </a:lnTo>
                  <a:lnTo>
                    <a:pt x="90" y="8"/>
                  </a:lnTo>
                  <a:lnTo>
                    <a:pt x="83" y="4"/>
                  </a:lnTo>
                  <a:lnTo>
                    <a:pt x="76" y="2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3" y="3"/>
                  </a:lnTo>
                  <a:lnTo>
                    <a:pt x="60" y="4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58" y="10"/>
                  </a:lnTo>
                  <a:lnTo>
                    <a:pt x="58" y="16"/>
                  </a:lnTo>
                  <a:lnTo>
                    <a:pt x="58" y="19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54" y="26"/>
                  </a:lnTo>
                  <a:lnTo>
                    <a:pt x="48" y="28"/>
                  </a:lnTo>
                  <a:lnTo>
                    <a:pt x="40" y="30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17" y="28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2" y="46"/>
                  </a:lnTo>
                  <a:lnTo>
                    <a:pt x="23" y="58"/>
                  </a:lnTo>
                  <a:lnTo>
                    <a:pt x="39" y="67"/>
                  </a:lnTo>
                  <a:lnTo>
                    <a:pt x="54" y="74"/>
                  </a:lnTo>
                  <a:lnTo>
                    <a:pt x="54" y="74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61" name="Freeform 181"/>
            <p:cNvSpPr>
              <a:spLocks/>
            </p:cNvSpPr>
            <p:nvPr userDrawn="1"/>
          </p:nvSpPr>
          <p:spPr bwMode="auto">
            <a:xfrm>
              <a:off x="2583" y="910"/>
              <a:ext cx="27" cy="8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6" y="0"/>
                </a:cxn>
                <a:cxn ang="0">
                  <a:pos x="20" y="3"/>
                </a:cxn>
                <a:cxn ang="0">
                  <a:pos x="14" y="6"/>
                </a:cxn>
                <a:cxn ang="0">
                  <a:pos x="8" y="7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8" y="7"/>
                </a:cxn>
                <a:cxn ang="0">
                  <a:pos x="14" y="6"/>
                </a:cxn>
                <a:cxn ang="0">
                  <a:pos x="20" y="3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27" h="8">
                  <a:moveTo>
                    <a:pt x="26" y="0"/>
                  </a:moveTo>
                  <a:lnTo>
                    <a:pt x="26" y="0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8" y="7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62" name="Freeform 182"/>
            <p:cNvSpPr>
              <a:spLocks/>
            </p:cNvSpPr>
            <p:nvPr userDrawn="1"/>
          </p:nvSpPr>
          <p:spPr bwMode="auto">
            <a:xfrm>
              <a:off x="2577" y="910"/>
              <a:ext cx="32" cy="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14" y="7"/>
                </a:cxn>
                <a:cxn ang="0">
                  <a:pos x="20" y="6"/>
                </a:cxn>
                <a:cxn ang="0">
                  <a:pos x="26" y="3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2" y="0"/>
                </a:cxn>
              </a:cxnLst>
              <a:rect l="0" t="0" r="r" b="b"/>
              <a:pathLst>
                <a:path w="32" h="8">
                  <a:moveTo>
                    <a:pt x="32" y="0"/>
                  </a:moveTo>
                  <a:lnTo>
                    <a:pt x="3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6" y="8"/>
                  </a:lnTo>
                  <a:lnTo>
                    <a:pt x="6" y="8"/>
                  </a:lnTo>
                  <a:lnTo>
                    <a:pt x="14" y="7"/>
                  </a:lnTo>
                  <a:lnTo>
                    <a:pt x="20" y="6"/>
                  </a:lnTo>
                  <a:lnTo>
                    <a:pt x="26" y="3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63" name="Freeform 183"/>
            <p:cNvSpPr>
              <a:spLocks/>
            </p:cNvSpPr>
            <p:nvPr userDrawn="1"/>
          </p:nvSpPr>
          <p:spPr bwMode="auto">
            <a:xfrm>
              <a:off x="2543" y="867"/>
              <a:ext cx="67" cy="43"/>
            </a:xfrm>
            <a:custGeom>
              <a:avLst/>
              <a:gdLst/>
              <a:ahLst/>
              <a:cxnLst>
                <a:cxn ang="0">
                  <a:pos x="19" y="13"/>
                </a:cxn>
                <a:cxn ang="0">
                  <a:pos x="19" y="13"/>
                </a:cxn>
                <a:cxn ang="0">
                  <a:pos x="17" y="12"/>
                </a:cxn>
                <a:cxn ang="0">
                  <a:pos x="14" y="11"/>
                </a:cxn>
                <a:cxn ang="0">
                  <a:pos x="11" y="5"/>
                </a:cxn>
                <a:cxn ang="0">
                  <a:pos x="5" y="2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9" y="5"/>
                </a:cxn>
                <a:cxn ang="0">
                  <a:pos x="13" y="11"/>
                </a:cxn>
                <a:cxn ang="0">
                  <a:pos x="18" y="13"/>
                </a:cxn>
                <a:cxn ang="0">
                  <a:pos x="18" y="13"/>
                </a:cxn>
                <a:cxn ang="0">
                  <a:pos x="28" y="18"/>
                </a:cxn>
                <a:cxn ang="0">
                  <a:pos x="39" y="22"/>
                </a:cxn>
                <a:cxn ang="0">
                  <a:pos x="60" y="28"/>
                </a:cxn>
                <a:cxn ang="0">
                  <a:pos x="60" y="28"/>
                </a:cxn>
                <a:cxn ang="0">
                  <a:pos x="64" y="35"/>
                </a:cxn>
                <a:cxn ang="0">
                  <a:pos x="66" y="39"/>
                </a:cxn>
                <a:cxn ang="0">
                  <a:pos x="66" y="43"/>
                </a:cxn>
                <a:cxn ang="0">
                  <a:pos x="66" y="43"/>
                </a:cxn>
                <a:cxn ang="0">
                  <a:pos x="67" y="43"/>
                </a:cxn>
                <a:cxn ang="0">
                  <a:pos x="67" y="43"/>
                </a:cxn>
                <a:cxn ang="0">
                  <a:pos x="67" y="39"/>
                </a:cxn>
                <a:cxn ang="0">
                  <a:pos x="66" y="35"/>
                </a:cxn>
                <a:cxn ang="0">
                  <a:pos x="62" y="28"/>
                </a:cxn>
                <a:cxn ang="0">
                  <a:pos x="62" y="28"/>
                </a:cxn>
                <a:cxn ang="0">
                  <a:pos x="40" y="22"/>
                </a:cxn>
                <a:cxn ang="0">
                  <a:pos x="30" y="18"/>
                </a:cxn>
                <a:cxn ang="0">
                  <a:pos x="19" y="13"/>
                </a:cxn>
                <a:cxn ang="0">
                  <a:pos x="19" y="13"/>
                </a:cxn>
              </a:cxnLst>
              <a:rect l="0" t="0" r="r" b="b"/>
              <a:pathLst>
                <a:path w="67" h="43">
                  <a:moveTo>
                    <a:pt x="19" y="13"/>
                  </a:moveTo>
                  <a:lnTo>
                    <a:pt x="19" y="13"/>
                  </a:lnTo>
                  <a:lnTo>
                    <a:pt x="17" y="12"/>
                  </a:lnTo>
                  <a:lnTo>
                    <a:pt x="14" y="11"/>
                  </a:lnTo>
                  <a:lnTo>
                    <a:pt x="11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9" y="5"/>
                  </a:lnTo>
                  <a:lnTo>
                    <a:pt x="13" y="11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28" y="18"/>
                  </a:lnTo>
                  <a:lnTo>
                    <a:pt x="39" y="22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4" y="35"/>
                  </a:lnTo>
                  <a:lnTo>
                    <a:pt x="66" y="39"/>
                  </a:lnTo>
                  <a:lnTo>
                    <a:pt x="66" y="43"/>
                  </a:lnTo>
                  <a:lnTo>
                    <a:pt x="66" y="43"/>
                  </a:lnTo>
                  <a:lnTo>
                    <a:pt x="67" y="43"/>
                  </a:lnTo>
                  <a:lnTo>
                    <a:pt x="67" y="43"/>
                  </a:lnTo>
                  <a:lnTo>
                    <a:pt x="67" y="39"/>
                  </a:lnTo>
                  <a:lnTo>
                    <a:pt x="66" y="35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40" y="22"/>
                  </a:lnTo>
                  <a:lnTo>
                    <a:pt x="30" y="18"/>
                  </a:lnTo>
                  <a:lnTo>
                    <a:pt x="19" y="13"/>
                  </a:lnTo>
                  <a:lnTo>
                    <a:pt x="19" y="13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64" name="Freeform 184"/>
            <p:cNvSpPr>
              <a:spLocks/>
            </p:cNvSpPr>
            <p:nvPr userDrawn="1"/>
          </p:nvSpPr>
          <p:spPr bwMode="auto">
            <a:xfrm>
              <a:off x="2533" y="867"/>
              <a:ext cx="76" cy="5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9"/>
                </a:cxn>
                <a:cxn ang="0">
                  <a:pos x="6" y="21"/>
                </a:cxn>
                <a:cxn ang="0">
                  <a:pos x="15" y="32"/>
                </a:cxn>
                <a:cxn ang="0">
                  <a:pos x="24" y="41"/>
                </a:cxn>
                <a:cxn ang="0">
                  <a:pos x="29" y="45"/>
                </a:cxn>
                <a:cxn ang="0">
                  <a:pos x="36" y="48"/>
                </a:cxn>
                <a:cxn ang="0">
                  <a:pos x="36" y="48"/>
                </a:cxn>
                <a:cxn ang="0">
                  <a:pos x="44" y="50"/>
                </a:cxn>
                <a:cxn ang="0">
                  <a:pos x="44" y="50"/>
                </a:cxn>
                <a:cxn ang="0">
                  <a:pos x="44" y="43"/>
                </a:cxn>
                <a:cxn ang="0">
                  <a:pos x="44" y="43"/>
                </a:cxn>
                <a:cxn ang="0">
                  <a:pos x="76" y="43"/>
                </a:cxn>
                <a:cxn ang="0">
                  <a:pos x="76" y="43"/>
                </a:cxn>
                <a:cxn ang="0">
                  <a:pos x="76" y="39"/>
                </a:cxn>
                <a:cxn ang="0">
                  <a:pos x="74" y="35"/>
                </a:cxn>
                <a:cxn ang="0">
                  <a:pos x="70" y="28"/>
                </a:cxn>
                <a:cxn ang="0">
                  <a:pos x="70" y="28"/>
                </a:cxn>
                <a:cxn ang="0">
                  <a:pos x="49" y="22"/>
                </a:cxn>
                <a:cxn ang="0">
                  <a:pos x="38" y="18"/>
                </a:cxn>
                <a:cxn ang="0">
                  <a:pos x="28" y="13"/>
                </a:cxn>
                <a:cxn ang="0">
                  <a:pos x="28" y="13"/>
                </a:cxn>
                <a:cxn ang="0">
                  <a:pos x="23" y="11"/>
                </a:cxn>
                <a:cxn ang="0">
                  <a:pos x="19" y="5"/>
                </a:cxn>
                <a:cxn ang="0">
                  <a:pos x="15" y="2"/>
                </a:cxn>
                <a:cxn ang="0">
                  <a:pos x="13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0" y="9"/>
                </a:cxn>
              </a:cxnLst>
              <a:rect l="0" t="0" r="r" b="b"/>
              <a:pathLst>
                <a:path w="76" h="50">
                  <a:moveTo>
                    <a:pt x="0" y="9"/>
                  </a:moveTo>
                  <a:lnTo>
                    <a:pt x="0" y="9"/>
                  </a:lnTo>
                  <a:lnTo>
                    <a:pt x="6" y="21"/>
                  </a:lnTo>
                  <a:lnTo>
                    <a:pt x="15" y="32"/>
                  </a:lnTo>
                  <a:lnTo>
                    <a:pt x="24" y="41"/>
                  </a:lnTo>
                  <a:lnTo>
                    <a:pt x="29" y="45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4" y="43"/>
                  </a:lnTo>
                  <a:lnTo>
                    <a:pt x="44" y="43"/>
                  </a:lnTo>
                  <a:lnTo>
                    <a:pt x="76" y="43"/>
                  </a:lnTo>
                  <a:lnTo>
                    <a:pt x="76" y="43"/>
                  </a:lnTo>
                  <a:lnTo>
                    <a:pt x="76" y="39"/>
                  </a:lnTo>
                  <a:lnTo>
                    <a:pt x="74" y="35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49" y="22"/>
                  </a:lnTo>
                  <a:lnTo>
                    <a:pt x="38" y="18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3" y="11"/>
                  </a:lnTo>
                  <a:lnTo>
                    <a:pt x="19" y="5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65" name="Freeform 185"/>
            <p:cNvSpPr>
              <a:spLocks/>
            </p:cNvSpPr>
            <p:nvPr userDrawn="1"/>
          </p:nvSpPr>
          <p:spPr bwMode="auto">
            <a:xfrm>
              <a:off x="2467" y="917"/>
              <a:ext cx="21" cy="51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2" y="9"/>
                </a:cxn>
                <a:cxn ang="0">
                  <a:pos x="7" y="14"/>
                </a:cxn>
                <a:cxn ang="0">
                  <a:pos x="16" y="26"/>
                </a:cxn>
                <a:cxn ang="0">
                  <a:pos x="20" y="32"/>
                </a:cxn>
                <a:cxn ang="0">
                  <a:pos x="21" y="39"/>
                </a:cxn>
                <a:cxn ang="0">
                  <a:pos x="20" y="41"/>
                </a:cxn>
                <a:cxn ang="0">
                  <a:pos x="19" y="45"/>
                </a:cxn>
                <a:cxn ang="0">
                  <a:pos x="16" y="48"/>
                </a:cxn>
                <a:cxn ang="0">
                  <a:pos x="14" y="51"/>
                </a:cxn>
                <a:cxn ang="0">
                  <a:pos x="14" y="51"/>
                </a:cxn>
                <a:cxn ang="0">
                  <a:pos x="14" y="51"/>
                </a:cxn>
                <a:cxn ang="0">
                  <a:pos x="14" y="51"/>
                </a:cxn>
                <a:cxn ang="0">
                  <a:pos x="17" y="49"/>
                </a:cxn>
                <a:cxn ang="0">
                  <a:pos x="20" y="45"/>
                </a:cxn>
                <a:cxn ang="0">
                  <a:pos x="21" y="41"/>
                </a:cxn>
                <a:cxn ang="0">
                  <a:pos x="21" y="39"/>
                </a:cxn>
                <a:cxn ang="0">
                  <a:pos x="20" y="32"/>
                </a:cxn>
                <a:cxn ang="0">
                  <a:pos x="17" y="26"/>
                </a:cxn>
                <a:cxn ang="0">
                  <a:pos x="7" y="14"/>
                </a:cxn>
                <a:cxn ang="0">
                  <a:pos x="3" y="9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3"/>
                </a:cxn>
              </a:cxnLst>
              <a:rect l="0" t="0" r="r" b="b"/>
              <a:pathLst>
                <a:path w="21" h="51">
                  <a:moveTo>
                    <a:pt x="0" y="3"/>
                  </a:moveTo>
                  <a:lnTo>
                    <a:pt x="0" y="3"/>
                  </a:lnTo>
                  <a:lnTo>
                    <a:pt x="2" y="9"/>
                  </a:lnTo>
                  <a:lnTo>
                    <a:pt x="7" y="14"/>
                  </a:lnTo>
                  <a:lnTo>
                    <a:pt x="16" y="26"/>
                  </a:lnTo>
                  <a:lnTo>
                    <a:pt x="20" y="32"/>
                  </a:lnTo>
                  <a:lnTo>
                    <a:pt x="21" y="39"/>
                  </a:lnTo>
                  <a:lnTo>
                    <a:pt x="20" y="41"/>
                  </a:lnTo>
                  <a:lnTo>
                    <a:pt x="19" y="45"/>
                  </a:lnTo>
                  <a:lnTo>
                    <a:pt x="16" y="48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7" y="49"/>
                  </a:lnTo>
                  <a:lnTo>
                    <a:pt x="20" y="45"/>
                  </a:lnTo>
                  <a:lnTo>
                    <a:pt x="21" y="41"/>
                  </a:lnTo>
                  <a:lnTo>
                    <a:pt x="21" y="39"/>
                  </a:lnTo>
                  <a:lnTo>
                    <a:pt x="20" y="32"/>
                  </a:lnTo>
                  <a:lnTo>
                    <a:pt x="17" y="26"/>
                  </a:lnTo>
                  <a:lnTo>
                    <a:pt x="7" y="14"/>
                  </a:lnTo>
                  <a:lnTo>
                    <a:pt x="3" y="9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66" name="Freeform 186"/>
            <p:cNvSpPr>
              <a:spLocks/>
            </p:cNvSpPr>
            <p:nvPr userDrawn="1"/>
          </p:nvSpPr>
          <p:spPr bwMode="auto">
            <a:xfrm>
              <a:off x="2276" y="942"/>
              <a:ext cx="147" cy="131"/>
            </a:xfrm>
            <a:custGeom>
              <a:avLst/>
              <a:gdLst/>
              <a:ahLst/>
              <a:cxnLst>
                <a:cxn ang="0">
                  <a:pos x="87" y="42"/>
                </a:cxn>
                <a:cxn ang="0">
                  <a:pos x="82" y="44"/>
                </a:cxn>
                <a:cxn ang="0">
                  <a:pos x="77" y="52"/>
                </a:cxn>
                <a:cxn ang="0">
                  <a:pos x="73" y="55"/>
                </a:cxn>
                <a:cxn ang="0">
                  <a:pos x="72" y="57"/>
                </a:cxn>
                <a:cxn ang="0">
                  <a:pos x="70" y="61"/>
                </a:cxn>
                <a:cxn ang="0">
                  <a:pos x="68" y="62"/>
                </a:cxn>
                <a:cxn ang="0">
                  <a:pos x="61" y="65"/>
                </a:cxn>
                <a:cxn ang="0">
                  <a:pos x="52" y="76"/>
                </a:cxn>
                <a:cxn ang="0">
                  <a:pos x="46" y="80"/>
                </a:cxn>
                <a:cxn ang="0">
                  <a:pos x="41" y="87"/>
                </a:cxn>
                <a:cxn ang="0">
                  <a:pos x="31" y="95"/>
                </a:cxn>
                <a:cxn ang="0">
                  <a:pos x="28" y="102"/>
                </a:cxn>
                <a:cxn ang="0">
                  <a:pos x="0" y="131"/>
                </a:cxn>
                <a:cxn ang="0">
                  <a:pos x="1" y="131"/>
                </a:cxn>
                <a:cxn ang="0">
                  <a:pos x="28" y="102"/>
                </a:cxn>
                <a:cxn ang="0">
                  <a:pos x="31" y="95"/>
                </a:cxn>
                <a:cxn ang="0">
                  <a:pos x="42" y="87"/>
                </a:cxn>
                <a:cxn ang="0">
                  <a:pos x="46" y="80"/>
                </a:cxn>
                <a:cxn ang="0">
                  <a:pos x="52" y="76"/>
                </a:cxn>
                <a:cxn ang="0">
                  <a:pos x="63" y="65"/>
                </a:cxn>
                <a:cxn ang="0">
                  <a:pos x="69" y="62"/>
                </a:cxn>
                <a:cxn ang="0">
                  <a:pos x="72" y="61"/>
                </a:cxn>
                <a:cxn ang="0">
                  <a:pos x="72" y="57"/>
                </a:cxn>
                <a:cxn ang="0">
                  <a:pos x="73" y="55"/>
                </a:cxn>
                <a:cxn ang="0">
                  <a:pos x="78" y="52"/>
                </a:cxn>
                <a:cxn ang="0">
                  <a:pos x="83" y="44"/>
                </a:cxn>
                <a:cxn ang="0">
                  <a:pos x="87" y="42"/>
                </a:cxn>
                <a:cxn ang="0">
                  <a:pos x="101" y="29"/>
                </a:cxn>
                <a:cxn ang="0">
                  <a:pos x="114" y="16"/>
                </a:cxn>
                <a:cxn ang="0">
                  <a:pos x="129" y="6"/>
                </a:cxn>
                <a:cxn ang="0">
                  <a:pos x="142" y="1"/>
                </a:cxn>
                <a:cxn ang="0">
                  <a:pos x="147" y="0"/>
                </a:cxn>
                <a:cxn ang="0">
                  <a:pos x="138" y="2"/>
                </a:cxn>
                <a:cxn ang="0">
                  <a:pos x="121" y="11"/>
                </a:cxn>
                <a:cxn ang="0">
                  <a:pos x="112" y="16"/>
                </a:cxn>
                <a:cxn ang="0">
                  <a:pos x="87" y="42"/>
                </a:cxn>
              </a:cxnLst>
              <a:rect l="0" t="0" r="r" b="b"/>
              <a:pathLst>
                <a:path w="147" h="131">
                  <a:moveTo>
                    <a:pt x="87" y="42"/>
                  </a:moveTo>
                  <a:lnTo>
                    <a:pt x="87" y="42"/>
                  </a:lnTo>
                  <a:lnTo>
                    <a:pt x="84" y="43"/>
                  </a:lnTo>
                  <a:lnTo>
                    <a:pt x="82" y="44"/>
                  </a:lnTo>
                  <a:lnTo>
                    <a:pt x="79" y="49"/>
                  </a:lnTo>
                  <a:lnTo>
                    <a:pt x="77" y="52"/>
                  </a:lnTo>
                  <a:lnTo>
                    <a:pt x="75" y="53"/>
                  </a:lnTo>
                  <a:lnTo>
                    <a:pt x="73" y="55"/>
                  </a:lnTo>
                  <a:lnTo>
                    <a:pt x="73" y="55"/>
                  </a:lnTo>
                  <a:lnTo>
                    <a:pt x="72" y="57"/>
                  </a:lnTo>
                  <a:lnTo>
                    <a:pt x="72" y="60"/>
                  </a:lnTo>
                  <a:lnTo>
                    <a:pt x="70" y="61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65" y="63"/>
                  </a:lnTo>
                  <a:lnTo>
                    <a:pt x="61" y="65"/>
                  </a:lnTo>
                  <a:lnTo>
                    <a:pt x="56" y="70"/>
                  </a:lnTo>
                  <a:lnTo>
                    <a:pt x="52" y="76"/>
                  </a:lnTo>
                  <a:lnTo>
                    <a:pt x="48" y="79"/>
                  </a:lnTo>
                  <a:lnTo>
                    <a:pt x="46" y="80"/>
                  </a:lnTo>
                  <a:lnTo>
                    <a:pt x="46" y="80"/>
                  </a:lnTo>
                  <a:lnTo>
                    <a:pt x="41" y="87"/>
                  </a:lnTo>
                  <a:lnTo>
                    <a:pt x="36" y="90"/>
                  </a:lnTo>
                  <a:lnTo>
                    <a:pt x="31" y="95"/>
                  </a:lnTo>
                  <a:lnTo>
                    <a:pt x="28" y="98"/>
                  </a:lnTo>
                  <a:lnTo>
                    <a:pt x="28" y="102"/>
                  </a:lnTo>
                  <a:lnTo>
                    <a:pt x="28" y="102"/>
                  </a:lnTo>
                  <a:lnTo>
                    <a:pt x="0" y="131"/>
                  </a:lnTo>
                  <a:lnTo>
                    <a:pt x="1" y="131"/>
                  </a:lnTo>
                  <a:lnTo>
                    <a:pt x="1" y="131"/>
                  </a:lnTo>
                  <a:lnTo>
                    <a:pt x="28" y="102"/>
                  </a:lnTo>
                  <a:lnTo>
                    <a:pt x="28" y="102"/>
                  </a:lnTo>
                  <a:lnTo>
                    <a:pt x="29" y="98"/>
                  </a:lnTo>
                  <a:lnTo>
                    <a:pt x="31" y="95"/>
                  </a:lnTo>
                  <a:lnTo>
                    <a:pt x="36" y="90"/>
                  </a:lnTo>
                  <a:lnTo>
                    <a:pt x="42" y="87"/>
                  </a:lnTo>
                  <a:lnTo>
                    <a:pt x="46" y="80"/>
                  </a:lnTo>
                  <a:lnTo>
                    <a:pt x="46" y="80"/>
                  </a:lnTo>
                  <a:lnTo>
                    <a:pt x="50" y="79"/>
                  </a:lnTo>
                  <a:lnTo>
                    <a:pt x="52" y="76"/>
                  </a:lnTo>
                  <a:lnTo>
                    <a:pt x="57" y="70"/>
                  </a:lnTo>
                  <a:lnTo>
                    <a:pt x="63" y="65"/>
                  </a:lnTo>
                  <a:lnTo>
                    <a:pt x="65" y="63"/>
                  </a:lnTo>
                  <a:lnTo>
                    <a:pt x="69" y="62"/>
                  </a:lnTo>
                  <a:lnTo>
                    <a:pt x="69" y="62"/>
                  </a:lnTo>
                  <a:lnTo>
                    <a:pt x="72" y="61"/>
                  </a:lnTo>
                  <a:lnTo>
                    <a:pt x="72" y="60"/>
                  </a:lnTo>
                  <a:lnTo>
                    <a:pt x="72" y="57"/>
                  </a:lnTo>
                  <a:lnTo>
                    <a:pt x="73" y="55"/>
                  </a:lnTo>
                  <a:lnTo>
                    <a:pt x="73" y="55"/>
                  </a:lnTo>
                  <a:lnTo>
                    <a:pt x="75" y="53"/>
                  </a:lnTo>
                  <a:lnTo>
                    <a:pt x="78" y="52"/>
                  </a:lnTo>
                  <a:lnTo>
                    <a:pt x="80" y="49"/>
                  </a:lnTo>
                  <a:lnTo>
                    <a:pt x="83" y="44"/>
                  </a:lnTo>
                  <a:lnTo>
                    <a:pt x="84" y="43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101" y="29"/>
                  </a:lnTo>
                  <a:lnTo>
                    <a:pt x="114" y="16"/>
                  </a:lnTo>
                  <a:lnTo>
                    <a:pt x="114" y="16"/>
                  </a:lnTo>
                  <a:lnTo>
                    <a:pt x="121" y="11"/>
                  </a:lnTo>
                  <a:lnTo>
                    <a:pt x="129" y="6"/>
                  </a:lnTo>
                  <a:lnTo>
                    <a:pt x="138" y="2"/>
                  </a:lnTo>
                  <a:lnTo>
                    <a:pt x="142" y="1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129" y="6"/>
                  </a:lnTo>
                  <a:lnTo>
                    <a:pt x="121" y="11"/>
                  </a:lnTo>
                  <a:lnTo>
                    <a:pt x="112" y="16"/>
                  </a:lnTo>
                  <a:lnTo>
                    <a:pt x="112" y="16"/>
                  </a:lnTo>
                  <a:lnTo>
                    <a:pt x="100" y="29"/>
                  </a:lnTo>
                  <a:lnTo>
                    <a:pt x="87" y="42"/>
                  </a:lnTo>
                  <a:lnTo>
                    <a:pt x="87" y="42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67" name="Freeform 187"/>
            <p:cNvSpPr>
              <a:spLocks/>
            </p:cNvSpPr>
            <p:nvPr userDrawn="1"/>
          </p:nvSpPr>
          <p:spPr bwMode="auto">
            <a:xfrm>
              <a:off x="2577" y="927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68" name="Freeform 188"/>
            <p:cNvSpPr>
              <a:spLocks/>
            </p:cNvSpPr>
            <p:nvPr userDrawn="1"/>
          </p:nvSpPr>
          <p:spPr bwMode="auto">
            <a:xfrm>
              <a:off x="2522" y="945"/>
              <a:ext cx="8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8" h="2">
                  <a:moveTo>
                    <a:pt x="0" y="2"/>
                  </a:moveTo>
                  <a:lnTo>
                    <a:pt x="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69" name="Freeform 189"/>
            <p:cNvSpPr>
              <a:spLocks/>
            </p:cNvSpPr>
            <p:nvPr userDrawn="1"/>
          </p:nvSpPr>
          <p:spPr bwMode="auto">
            <a:xfrm>
              <a:off x="3230" y="518"/>
              <a:ext cx="99" cy="238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77" y="3"/>
                </a:cxn>
                <a:cxn ang="0">
                  <a:pos x="90" y="9"/>
                </a:cxn>
                <a:cxn ang="0">
                  <a:pos x="94" y="17"/>
                </a:cxn>
                <a:cxn ang="0">
                  <a:pos x="98" y="35"/>
                </a:cxn>
                <a:cxn ang="0">
                  <a:pos x="98" y="44"/>
                </a:cxn>
                <a:cxn ang="0">
                  <a:pos x="68" y="65"/>
                </a:cxn>
                <a:cxn ang="0">
                  <a:pos x="55" y="78"/>
                </a:cxn>
                <a:cxn ang="0">
                  <a:pos x="46" y="95"/>
                </a:cxn>
                <a:cxn ang="0">
                  <a:pos x="48" y="156"/>
                </a:cxn>
                <a:cxn ang="0">
                  <a:pos x="37" y="166"/>
                </a:cxn>
                <a:cxn ang="0">
                  <a:pos x="35" y="179"/>
                </a:cxn>
                <a:cxn ang="0">
                  <a:pos x="32" y="202"/>
                </a:cxn>
                <a:cxn ang="0">
                  <a:pos x="31" y="210"/>
                </a:cxn>
                <a:cxn ang="0">
                  <a:pos x="17" y="225"/>
                </a:cxn>
                <a:cxn ang="0">
                  <a:pos x="0" y="238"/>
                </a:cxn>
                <a:cxn ang="0">
                  <a:pos x="2" y="238"/>
                </a:cxn>
                <a:cxn ang="0">
                  <a:pos x="11" y="233"/>
                </a:cxn>
                <a:cxn ang="0">
                  <a:pos x="25" y="218"/>
                </a:cxn>
                <a:cxn ang="0">
                  <a:pos x="31" y="210"/>
                </a:cxn>
                <a:cxn ang="0">
                  <a:pos x="34" y="195"/>
                </a:cxn>
                <a:cxn ang="0">
                  <a:pos x="36" y="173"/>
                </a:cxn>
                <a:cxn ang="0">
                  <a:pos x="43" y="160"/>
                </a:cxn>
                <a:cxn ang="0">
                  <a:pos x="46" y="95"/>
                </a:cxn>
                <a:cxn ang="0">
                  <a:pos x="50" y="87"/>
                </a:cxn>
                <a:cxn ang="0">
                  <a:pos x="62" y="72"/>
                </a:cxn>
                <a:cxn ang="0">
                  <a:pos x="83" y="54"/>
                </a:cxn>
                <a:cxn ang="0">
                  <a:pos x="99" y="44"/>
                </a:cxn>
                <a:cxn ang="0">
                  <a:pos x="96" y="26"/>
                </a:cxn>
                <a:cxn ang="0">
                  <a:pos x="90" y="9"/>
                </a:cxn>
                <a:cxn ang="0">
                  <a:pos x="83" y="5"/>
                </a:cxn>
                <a:cxn ang="0">
                  <a:pos x="62" y="0"/>
                </a:cxn>
              </a:cxnLst>
              <a:rect l="0" t="0" r="r" b="b"/>
              <a:pathLst>
                <a:path w="99" h="238">
                  <a:moveTo>
                    <a:pt x="62" y="0"/>
                  </a:moveTo>
                  <a:lnTo>
                    <a:pt x="62" y="0"/>
                  </a:lnTo>
                  <a:lnTo>
                    <a:pt x="62" y="0"/>
                  </a:lnTo>
                  <a:lnTo>
                    <a:pt x="77" y="3"/>
                  </a:lnTo>
                  <a:lnTo>
                    <a:pt x="83" y="5"/>
                  </a:lnTo>
                  <a:lnTo>
                    <a:pt x="90" y="9"/>
                  </a:lnTo>
                  <a:lnTo>
                    <a:pt x="90" y="9"/>
                  </a:lnTo>
                  <a:lnTo>
                    <a:pt x="94" y="17"/>
                  </a:lnTo>
                  <a:lnTo>
                    <a:pt x="96" y="26"/>
                  </a:lnTo>
                  <a:lnTo>
                    <a:pt x="98" y="35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82" y="54"/>
                  </a:lnTo>
                  <a:lnTo>
                    <a:pt x="68" y="65"/>
                  </a:lnTo>
                  <a:lnTo>
                    <a:pt x="62" y="72"/>
                  </a:lnTo>
                  <a:lnTo>
                    <a:pt x="55" y="78"/>
                  </a:lnTo>
                  <a:lnTo>
                    <a:pt x="50" y="87"/>
                  </a:lnTo>
                  <a:lnTo>
                    <a:pt x="46" y="95"/>
                  </a:lnTo>
                  <a:lnTo>
                    <a:pt x="48" y="156"/>
                  </a:lnTo>
                  <a:lnTo>
                    <a:pt x="48" y="156"/>
                  </a:lnTo>
                  <a:lnTo>
                    <a:pt x="41" y="160"/>
                  </a:lnTo>
                  <a:lnTo>
                    <a:pt x="37" y="166"/>
                  </a:lnTo>
                  <a:lnTo>
                    <a:pt x="36" y="173"/>
                  </a:lnTo>
                  <a:lnTo>
                    <a:pt x="35" y="179"/>
                  </a:lnTo>
                  <a:lnTo>
                    <a:pt x="34" y="195"/>
                  </a:lnTo>
                  <a:lnTo>
                    <a:pt x="32" y="202"/>
                  </a:lnTo>
                  <a:lnTo>
                    <a:pt x="31" y="210"/>
                  </a:lnTo>
                  <a:lnTo>
                    <a:pt x="31" y="210"/>
                  </a:lnTo>
                  <a:lnTo>
                    <a:pt x="25" y="218"/>
                  </a:lnTo>
                  <a:lnTo>
                    <a:pt x="17" y="225"/>
                  </a:lnTo>
                  <a:lnTo>
                    <a:pt x="9" y="233"/>
                  </a:lnTo>
                  <a:lnTo>
                    <a:pt x="0" y="238"/>
                  </a:lnTo>
                  <a:lnTo>
                    <a:pt x="0" y="238"/>
                  </a:lnTo>
                  <a:lnTo>
                    <a:pt x="2" y="238"/>
                  </a:lnTo>
                  <a:lnTo>
                    <a:pt x="2" y="238"/>
                  </a:lnTo>
                  <a:lnTo>
                    <a:pt x="11" y="233"/>
                  </a:lnTo>
                  <a:lnTo>
                    <a:pt x="18" y="225"/>
                  </a:lnTo>
                  <a:lnTo>
                    <a:pt x="25" y="218"/>
                  </a:lnTo>
                  <a:lnTo>
                    <a:pt x="31" y="210"/>
                  </a:lnTo>
                  <a:lnTo>
                    <a:pt x="31" y="210"/>
                  </a:lnTo>
                  <a:lnTo>
                    <a:pt x="32" y="202"/>
                  </a:lnTo>
                  <a:lnTo>
                    <a:pt x="34" y="195"/>
                  </a:lnTo>
                  <a:lnTo>
                    <a:pt x="35" y="179"/>
                  </a:lnTo>
                  <a:lnTo>
                    <a:pt x="36" y="173"/>
                  </a:lnTo>
                  <a:lnTo>
                    <a:pt x="39" y="166"/>
                  </a:lnTo>
                  <a:lnTo>
                    <a:pt x="43" y="160"/>
                  </a:lnTo>
                  <a:lnTo>
                    <a:pt x="49" y="156"/>
                  </a:lnTo>
                  <a:lnTo>
                    <a:pt x="46" y="95"/>
                  </a:lnTo>
                  <a:lnTo>
                    <a:pt x="46" y="95"/>
                  </a:lnTo>
                  <a:lnTo>
                    <a:pt x="50" y="87"/>
                  </a:lnTo>
                  <a:lnTo>
                    <a:pt x="55" y="78"/>
                  </a:lnTo>
                  <a:lnTo>
                    <a:pt x="62" y="72"/>
                  </a:lnTo>
                  <a:lnTo>
                    <a:pt x="68" y="65"/>
                  </a:lnTo>
                  <a:lnTo>
                    <a:pt x="83" y="54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99" y="35"/>
                  </a:lnTo>
                  <a:lnTo>
                    <a:pt x="96" y="26"/>
                  </a:lnTo>
                  <a:lnTo>
                    <a:pt x="94" y="17"/>
                  </a:lnTo>
                  <a:lnTo>
                    <a:pt x="90" y="9"/>
                  </a:lnTo>
                  <a:lnTo>
                    <a:pt x="90" y="9"/>
                  </a:lnTo>
                  <a:lnTo>
                    <a:pt x="83" y="5"/>
                  </a:lnTo>
                  <a:lnTo>
                    <a:pt x="77" y="3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70" name="Freeform 190"/>
            <p:cNvSpPr>
              <a:spLocks/>
            </p:cNvSpPr>
            <p:nvPr userDrawn="1"/>
          </p:nvSpPr>
          <p:spPr bwMode="auto">
            <a:xfrm>
              <a:off x="2565" y="926"/>
              <a:ext cx="24" cy="23"/>
            </a:xfrm>
            <a:custGeom>
              <a:avLst/>
              <a:gdLst/>
              <a:ahLst/>
              <a:cxnLst>
                <a:cxn ang="0">
                  <a:pos x="24" y="10"/>
                </a:cxn>
                <a:cxn ang="0">
                  <a:pos x="24" y="10"/>
                </a:cxn>
                <a:cxn ang="0">
                  <a:pos x="19" y="17"/>
                </a:cxn>
                <a:cxn ang="0">
                  <a:pos x="14" y="21"/>
                </a:cxn>
                <a:cxn ang="0">
                  <a:pos x="8" y="22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8" y="22"/>
                </a:cxn>
                <a:cxn ang="0">
                  <a:pos x="14" y="21"/>
                </a:cxn>
                <a:cxn ang="0">
                  <a:pos x="21" y="17"/>
                </a:cxn>
                <a:cxn ang="0">
                  <a:pos x="24" y="10"/>
                </a:cxn>
                <a:cxn ang="0">
                  <a:pos x="24" y="10"/>
                </a:cxn>
                <a:cxn ang="0">
                  <a:pos x="24" y="5"/>
                </a:cxn>
                <a:cxn ang="0">
                  <a:pos x="22" y="3"/>
                </a:cxn>
                <a:cxn ang="0">
                  <a:pos x="19" y="1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2" y="3"/>
                </a:cxn>
                <a:cxn ang="0">
                  <a:pos x="24" y="7"/>
                </a:cxn>
                <a:cxn ang="0">
                  <a:pos x="24" y="10"/>
                </a:cxn>
                <a:cxn ang="0">
                  <a:pos x="24" y="10"/>
                </a:cxn>
              </a:cxnLst>
              <a:rect l="0" t="0" r="r" b="b"/>
              <a:pathLst>
                <a:path w="24" h="23">
                  <a:moveTo>
                    <a:pt x="24" y="10"/>
                  </a:moveTo>
                  <a:lnTo>
                    <a:pt x="24" y="10"/>
                  </a:lnTo>
                  <a:lnTo>
                    <a:pt x="19" y="17"/>
                  </a:lnTo>
                  <a:lnTo>
                    <a:pt x="14" y="21"/>
                  </a:lnTo>
                  <a:lnTo>
                    <a:pt x="8" y="22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8" y="22"/>
                  </a:lnTo>
                  <a:lnTo>
                    <a:pt x="14" y="21"/>
                  </a:lnTo>
                  <a:lnTo>
                    <a:pt x="21" y="17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5"/>
                  </a:lnTo>
                  <a:lnTo>
                    <a:pt x="22" y="3"/>
                  </a:lnTo>
                  <a:lnTo>
                    <a:pt x="19" y="1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2" y="3"/>
                  </a:lnTo>
                  <a:lnTo>
                    <a:pt x="24" y="7"/>
                  </a:lnTo>
                  <a:lnTo>
                    <a:pt x="24" y="10"/>
                  </a:lnTo>
                  <a:lnTo>
                    <a:pt x="24" y="1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71" name="Freeform 191"/>
            <p:cNvSpPr>
              <a:spLocks/>
            </p:cNvSpPr>
            <p:nvPr userDrawn="1"/>
          </p:nvSpPr>
          <p:spPr bwMode="auto">
            <a:xfrm>
              <a:off x="2243" y="518"/>
              <a:ext cx="1085" cy="555"/>
            </a:xfrm>
            <a:custGeom>
              <a:avLst/>
              <a:gdLst/>
              <a:ahLst/>
              <a:cxnLst>
                <a:cxn ang="0">
                  <a:pos x="1021" y="195"/>
                </a:cxn>
                <a:cxn ang="0">
                  <a:pos x="1028" y="160"/>
                </a:cxn>
                <a:cxn ang="0">
                  <a:pos x="1037" y="87"/>
                </a:cxn>
                <a:cxn ang="0">
                  <a:pos x="1069" y="54"/>
                </a:cxn>
                <a:cxn ang="0">
                  <a:pos x="1083" y="26"/>
                </a:cxn>
                <a:cxn ang="0">
                  <a:pos x="1070" y="5"/>
                </a:cxn>
                <a:cxn ang="0">
                  <a:pos x="996" y="9"/>
                </a:cxn>
                <a:cxn ang="0">
                  <a:pos x="853" y="32"/>
                </a:cxn>
                <a:cxn ang="0">
                  <a:pos x="717" y="67"/>
                </a:cxn>
                <a:cxn ang="0">
                  <a:pos x="587" y="113"/>
                </a:cxn>
                <a:cxn ang="0">
                  <a:pos x="461" y="172"/>
                </a:cxn>
                <a:cxn ang="0">
                  <a:pos x="317" y="253"/>
                </a:cxn>
                <a:cxn ang="0">
                  <a:pos x="235" y="311"/>
                </a:cxn>
                <a:cxn ang="0">
                  <a:pos x="156" y="371"/>
                </a:cxn>
                <a:cxn ang="0">
                  <a:pos x="43" y="471"/>
                </a:cxn>
                <a:cxn ang="0">
                  <a:pos x="0" y="519"/>
                </a:cxn>
                <a:cxn ang="0">
                  <a:pos x="61" y="526"/>
                </a:cxn>
                <a:cxn ang="0">
                  <a:pos x="74" y="511"/>
                </a:cxn>
                <a:cxn ang="0">
                  <a:pos x="85" y="500"/>
                </a:cxn>
                <a:cxn ang="0">
                  <a:pos x="101" y="486"/>
                </a:cxn>
                <a:cxn ang="0">
                  <a:pos x="105" y="481"/>
                </a:cxn>
                <a:cxn ang="0">
                  <a:pos x="110" y="476"/>
                </a:cxn>
                <a:cxn ang="0">
                  <a:pos x="120" y="466"/>
                </a:cxn>
                <a:cxn ang="0">
                  <a:pos x="145" y="440"/>
                </a:cxn>
                <a:cxn ang="0">
                  <a:pos x="175" y="425"/>
                </a:cxn>
                <a:cxn ang="0">
                  <a:pos x="186" y="425"/>
                </a:cxn>
                <a:cxn ang="0">
                  <a:pos x="238" y="450"/>
                </a:cxn>
                <a:cxn ang="0">
                  <a:pos x="245" y="438"/>
                </a:cxn>
                <a:cxn ang="0">
                  <a:pos x="226" y="408"/>
                </a:cxn>
                <a:cxn ang="0">
                  <a:pos x="227" y="399"/>
                </a:cxn>
                <a:cxn ang="0">
                  <a:pos x="252" y="416"/>
                </a:cxn>
                <a:cxn ang="0">
                  <a:pos x="287" y="427"/>
                </a:cxn>
                <a:cxn ang="0">
                  <a:pos x="330" y="430"/>
                </a:cxn>
                <a:cxn ang="0">
                  <a:pos x="346" y="418"/>
                </a:cxn>
                <a:cxn ang="0">
                  <a:pos x="337" y="408"/>
                </a:cxn>
                <a:cxn ang="0">
                  <a:pos x="334" y="409"/>
                </a:cxn>
                <a:cxn ang="0">
                  <a:pos x="332" y="415"/>
                </a:cxn>
                <a:cxn ang="0">
                  <a:pos x="322" y="422"/>
                </a:cxn>
                <a:cxn ang="0">
                  <a:pos x="294" y="411"/>
                </a:cxn>
                <a:cxn ang="0">
                  <a:pos x="231" y="357"/>
                </a:cxn>
                <a:cxn ang="0">
                  <a:pos x="311" y="296"/>
                </a:cxn>
                <a:cxn ang="0">
                  <a:pos x="517" y="180"/>
                </a:cxn>
                <a:cxn ang="0">
                  <a:pos x="653" y="117"/>
                </a:cxn>
                <a:cxn ang="0">
                  <a:pos x="767" y="85"/>
                </a:cxn>
                <a:cxn ang="0">
                  <a:pos x="945" y="60"/>
                </a:cxn>
                <a:cxn ang="0">
                  <a:pos x="1014" y="163"/>
                </a:cxn>
                <a:cxn ang="0">
                  <a:pos x="987" y="238"/>
                </a:cxn>
                <a:cxn ang="0">
                  <a:pos x="1018" y="210"/>
                </a:cxn>
              </a:cxnLst>
              <a:rect l="0" t="0" r="r" b="b"/>
              <a:pathLst>
                <a:path w="1085" h="555">
                  <a:moveTo>
                    <a:pt x="1018" y="210"/>
                  </a:moveTo>
                  <a:lnTo>
                    <a:pt x="1018" y="210"/>
                  </a:lnTo>
                  <a:lnTo>
                    <a:pt x="1019" y="202"/>
                  </a:lnTo>
                  <a:lnTo>
                    <a:pt x="1021" y="195"/>
                  </a:lnTo>
                  <a:lnTo>
                    <a:pt x="1022" y="179"/>
                  </a:lnTo>
                  <a:lnTo>
                    <a:pt x="1023" y="173"/>
                  </a:lnTo>
                  <a:lnTo>
                    <a:pt x="1024" y="166"/>
                  </a:lnTo>
                  <a:lnTo>
                    <a:pt x="1028" y="160"/>
                  </a:lnTo>
                  <a:lnTo>
                    <a:pt x="1035" y="156"/>
                  </a:lnTo>
                  <a:lnTo>
                    <a:pt x="1033" y="95"/>
                  </a:lnTo>
                  <a:lnTo>
                    <a:pt x="1033" y="95"/>
                  </a:lnTo>
                  <a:lnTo>
                    <a:pt x="1037" y="87"/>
                  </a:lnTo>
                  <a:lnTo>
                    <a:pt x="1042" y="78"/>
                  </a:lnTo>
                  <a:lnTo>
                    <a:pt x="1049" y="72"/>
                  </a:lnTo>
                  <a:lnTo>
                    <a:pt x="1055" y="65"/>
                  </a:lnTo>
                  <a:lnTo>
                    <a:pt x="1069" y="54"/>
                  </a:lnTo>
                  <a:lnTo>
                    <a:pt x="1085" y="44"/>
                  </a:lnTo>
                  <a:lnTo>
                    <a:pt x="1085" y="44"/>
                  </a:lnTo>
                  <a:lnTo>
                    <a:pt x="1085" y="35"/>
                  </a:lnTo>
                  <a:lnTo>
                    <a:pt x="1083" y="26"/>
                  </a:lnTo>
                  <a:lnTo>
                    <a:pt x="1081" y="17"/>
                  </a:lnTo>
                  <a:lnTo>
                    <a:pt x="1077" y="9"/>
                  </a:lnTo>
                  <a:lnTo>
                    <a:pt x="1077" y="9"/>
                  </a:lnTo>
                  <a:lnTo>
                    <a:pt x="1070" y="5"/>
                  </a:lnTo>
                  <a:lnTo>
                    <a:pt x="1064" y="3"/>
                  </a:lnTo>
                  <a:lnTo>
                    <a:pt x="1049" y="0"/>
                  </a:lnTo>
                  <a:lnTo>
                    <a:pt x="996" y="9"/>
                  </a:lnTo>
                  <a:lnTo>
                    <a:pt x="996" y="9"/>
                  </a:lnTo>
                  <a:lnTo>
                    <a:pt x="959" y="14"/>
                  </a:lnTo>
                  <a:lnTo>
                    <a:pt x="923" y="19"/>
                  </a:lnTo>
                  <a:lnTo>
                    <a:pt x="889" y="24"/>
                  </a:lnTo>
                  <a:lnTo>
                    <a:pt x="853" y="32"/>
                  </a:lnTo>
                  <a:lnTo>
                    <a:pt x="818" y="40"/>
                  </a:lnTo>
                  <a:lnTo>
                    <a:pt x="784" y="47"/>
                  </a:lnTo>
                  <a:lnTo>
                    <a:pt x="751" y="56"/>
                  </a:lnTo>
                  <a:lnTo>
                    <a:pt x="717" y="67"/>
                  </a:lnTo>
                  <a:lnTo>
                    <a:pt x="684" y="77"/>
                  </a:lnTo>
                  <a:lnTo>
                    <a:pt x="651" y="88"/>
                  </a:lnTo>
                  <a:lnTo>
                    <a:pt x="619" y="100"/>
                  </a:lnTo>
                  <a:lnTo>
                    <a:pt x="587" y="113"/>
                  </a:lnTo>
                  <a:lnTo>
                    <a:pt x="555" y="125"/>
                  </a:lnTo>
                  <a:lnTo>
                    <a:pt x="523" y="140"/>
                  </a:lnTo>
                  <a:lnTo>
                    <a:pt x="461" y="170"/>
                  </a:lnTo>
                  <a:lnTo>
                    <a:pt x="461" y="172"/>
                  </a:lnTo>
                  <a:lnTo>
                    <a:pt x="461" y="172"/>
                  </a:lnTo>
                  <a:lnTo>
                    <a:pt x="403" y="202"/>
                  </a:lnTo>
                  <a:lnTo>
                    <a:pt x="345" y="235"/>
                  </a:lnTo>
                  <a:lnTo>
                    <a:pt x="317" y="253"/>
                  </a:lnTo>
                  <a:lnTo>
                    <a:pt x="289" y="273"/>
                  </a:lnTo>
                  <a:lnTo>
                    <a:pt x="262" y="292"/>
                  </a:lnTo>
                  <a:lnTo>
                    <a:pt x="235" y="311"/>
                  </a:lnTo>
                  <a:lnTo>
                    <a:pt x="235" y="311"/>
                  </a:lnTo>
                  <a:lnTo>
                    <a:pt x="194" y="340"/>
                  </a:lnTo>
                  <a:lnTo>
                    <a:pt x="175" y="356"/>
                  </a:lnTo>
                  <a:lnTo>
                    <a:pt x="156" y="371"/>
                  </a:lnTo>
                  <a:lnTo>
                    <a:pt x="156" y="371"/>
                  </a:lnTo>
                  <a:lnTo>
                    <a:pt x="117" y="404"/>
                  </a:lnTo>
                  <a:lnTo>
                    <a:pt x="79" y="436"/>
                  </a:lnTo>
                  <a:lnTo>
                    <a:pt x="61" y="453"/>
                  </a:lnTo>
                  <a:lnTo>
                    <a:pt x="43" y="471"/>
                  </a:lnTo>
                  <a:lnTo>
                    <a:pt x="26" y="489"/>
                  </a:lnTo>
                  <a:lnTo>
                    <a:pt x="11" y="509"/>
                  </a:lnTo>
                  <a:lnTo>
                    <a:pt x="11" y="509"/>
                  </a:lnTo>
                  <a:lnTo>
                    <a:pt x="0" y="519"/>
                  </a:lnTo>
                  <a:lnTo>
                    <a:pt x="33" y="555"/>
                  </a:lnTo>
                  <a:lnTo>
                    <a:pt x="33" y="555"/>
                  </a:lnTo>
                  <a:lnTo>
                    <a:pt x="61" y="526"/>
                  </a:lnTo>
                  <a:lnTo>
                    <a:pt x="61" y="526"/>
                  </a:lnTo>
                  <a:lnTo>
                    <a:pt x="61" y="522"/>
                  </a:lnTo>
                  <a:lnTo>
                    <a:pt x="64" y="519"/>
                  </a:lnTo>
                  <a:lnTo>
                    <a:pt x="69" y="514"/>
                  </a:lnTo>
                  <a:lnTo>
                    <a:pt x="74" y="511"/>
                  </a:lnTo>
                  <a:lnTo>
                    <a:pt x="79" y="504"/>
                  </a:lnTo>
                  <a:lnTo>
                    <a:pt x="79" y="504"/>
                  </a:lnTo>
                  <a:lnTo>
                    <a:pt x="81" y="503"/>
                  </a:lnTo>
                  <a:lnTo>
                    <a:pt x="85" y="500"/>
                  </a:lnTo>
                  <a:lnTo>
                    <a:pt x="89" y="494"/>
                  </a:lnTo>
                  <a:lnTo>
                    <a:pt x="94" y="489"/>
                  </a:lnTo>
                  <a:lnTo>
                    <a:pt x="98" y="487"/>
                  </a:lnTo>
                  <a:lnTo>
                    <a:pt x="101" y="486"/>
                  </a:lnTo>
                  <a:lnTo>
                    <a:pt x="101" y="486"/>
                  </a:lnTo>
                  <a:lnTo>
                    <a:pt x="103" y="485"/>
                  </a:lnTo>
                  <a:lnTo>
                    <a:pt x="105" y="484"/>
                  </a:lnTo>
                  <a:lnTo>
                    <a:pt x="105" y="481"/>
                  </a:lnTo>
                  <a:lnTo>
                    <a:pt x="106" y="479"/>
                  </a:lnTo>
                  <a:lnTo>
                    <a:pt x="106" y="479"/>
                  </a:lnTo>
                  <a:lnTo>
                    <a:pt x="108" y="477"/>
                  </a:lnTo>
                  <a:lnTo>
                    <a:pt x="110" y="476"/>
                  </a:lnTo>
                  <a:lnTo>
                    <a:pt x="112" y="473"/>
                  </a:lnTo>
                  <a:lnTo>
                    <a:pt x="115" y="468"/>
                  </a:lnTo>
                  <a:lnTo>
                    <a:pt x="117" y="467"/>
                  </a:lnTo>
                  <a:lnTo>
                    <a:pt x="120" y="466"/>
                  </a:lnTo>
                  <a:lnTo>
                    <a:pt x="120" y="466"/>
                  </a:lnTo>
                  <a:lnTo>
                    <a:pt x="133" y="453"/>
                  </a:lnTo>
                  <a:lnTo>
                    <a:pt x="145" y="440"/>
                  </a:lnTo>
                  <a:lnTo>
                    <a:pt x="145" y="440"/>
                  </a:lnTo>
                  <a:lnTo>
                    <a:pt x="154" y="435"/>
                  </a:lnTo>
                  <a:lnTo>
                    <a:pt x="162" y="430"/>
                  </a:lnTo>
                  <a:lnTo>
                    <a:pt x="171" y="426"/>
                  </a:lnTo>
                  <a:lnTo>
                    <a:pt x="175" y="425"/>
                  </a:lnTo>
                  <a:lnTo>
                    <a:pt x="180" y="424"/>
                  </a:lnTo>
                  <a:lnTo>
                    <a:pt x="180" y="424"/>
                  </a:lnTo>
                  <a:lnTo>
                    <a:pt x="186" y="425"/>
                  </a:lnTo>
                  <a:lnTo>
                    <a:pt x="186" y="425"/>
                  </a:lnTo>
                  <a:lnTo>
                    <a:pt x="209" y="440"/>
                  </a:lnTo>
                  <a:lnTo>
                    <a:pt x="222" y="447"/>
                  </a:lnTo>
                  <a:lnTo>
                    <a:pt x="238" y="450"/>
                  </a:lnTo>
                  <a:lnTo>
                    <a:pt x="238" y="450"/>
                  </a:lnTo>
                  <a:lnTo>
                    <a:pt x="240" y="447"/>
                  </a:lnTo>
                  <a:lnTo>
                    <a:pt x="243" y="444"/>
                  </a:lnTo>
                  <a:lnTo>
                    <a:pt x="244" y="440"/>
                  </a:lnTo>
                  <a:lnTo>
                    <a:pt x="245" y="438"/>
                  </a:lnTo>
                  <a:lnTo>
                    <a:pt x="244" y="431"/>
                  </a:lnTo>
                  <a:lnTo>
                    <a:pt x="240" y="425"/>
                  </a:lnTo>
                  <a:lnTo>
                    <a:pt x="231" y="413"/>
                  </a:lnTo>
                  <a:lnTo>
                    <a:pt x="226" y="408"/>
                  </a:lnTo>
                  <a:lnTo>
                    <a:pt x="224" y="402"/>
                  </a:lnTo>
                  <a:lnTo>
                    <a:pt x="226" y="399"/>
                  </a:lnTo>
                  <a:lnTo>
                    <a:pt x="226" y="399"/>
                  </a:lnTo>
                  <a:lnTo>
                    <a:pt x="227" y="399"/>
                  </a:lnTo>
                  <a:lnTo>
                    <a:pt x="227" y="399"/>
                  </a:lnTo>
                  <a:lnTo>
                    <a:pt x="227" y="399"/>
                  </a:lnTo>
                  <a:lnTo>
                    <a:pt x="239" y="408"/>
                  </a:lnTo>
                  <a:lnTo>
                    <a:pt x="252" y="416"/>
                  </a:lnTo>
                  <a:lnTo>
                    <a:pt x="279" y="429"/>
                  </a:lnTo>
                  <a:lnTo>
                    <a:pt x="279" y="429"/>
                  </a:lnTo>
                  <a:lnTo>
                    <a:pt x="287" y="427"/>
                  </a:lnTo>
                  <a:lnTo>
                    <a:pt x="287" y="427"/>
                  </a:lnTo>
                  <a:lnTo>
                    <a:pt x="304" y="429"/>
                  </a:lnTo>
                  <a:lnTo>
                    <a:pt x="322" y="431"/>
                  </a:lnTo>
                  <a:lnTo>
                    <a:pt x="322" y="431"/>
                  </a:lnTo>
                  <a:lnTo>
                    <a:pt x="330" y="430"/>
                  </a:lnTo>
                  <a:lnTo>
                    <a:pt x="336" y="429"/>
                  </a:lnTo>
                  <a:lnTo>
                    <a:pt x="341" y="425"/>
                  </a:lnTo>
                  <a:lnTo>
                    <a:pt x="346" y="418"/>
                  </a:lnTo>
                  <a:lnTo>
                    <a:pt x="346" y="418"/>
                  </a:lnTo>
                  <a:lnTo>
                    <a:pt x="346" y="415"/>
                  </a:lnTo>
                  <a:lnTo>
                    <a:pt x="344" y="411"/>
                  </a:lnTo>
                  <a:lnTo>
                    <a:pt x="341" y="409"/>
                  </a:lnTo>
                  <a:lnTo>
                    <a:pt x="337" y="408"/>
                  </a:lnTo>
                  <a:lnTo>
                    <a:pt x="337" y="408"/>
                  </a:lnTo>
                  <a:lnTo>
                    <a:pt x="334" y="409"/>
                  </a:lnTo>
                  <a:lnTo>
                    <a:pt x="334" y="409"/>
                  </a:lnTo>
                  <a:lnTo>
                    <a:pt x="334" y="409"/>
                  </a:lnTo>
                  <a:lnTo>
                    <a:pt x="334" y="409"/>
                  </a:lnTo>
                  <a:lnTo>
                    <a:pt x="334" y="409"/>
                  </a:lnTo>
                  <a:lnTo>
                    <a:pt x="334" y="409"/>
                  </a:lnTo>
                  <a:lnTo>
                    <a:pt x="332" y="415"/>
                  </a:lnTo>
                  <a:lnTo>
                    <a:pt x="330" y="420"/>
                  </a:lnTo>
                  <a:lnTo>
                    <a:pt x="327" y="421"/>
                  </a:lnTo>
                  <a:lnTo>
                    <a:pt x="325" y="422"/>
                  </a:lnTo>
                  <a:lnTo>
                    <a:pt x="322" y="422"/>
                  </a:lnTo>
                  <a:lnTo>
                    <a:pt x="318" y="421"/>
                  </a:lnTo>
                  <a:lnTo>
                    <a:pt x="318" y="421"/>
                  </a:lnTo>
                  <a:lnTo>
                    <a:pt x="308" y="417"/>
                  </a:lnTo>
                  <a:lnTo>
                    <a:pt x="294" y="411"/>
                  </a:lnTo>
                  <a:lnTo>
                    <a:pt x="262" y="394"/>
                  </a:lnTo>
                  <a:lnTo>
                    <a:pt x="221" y="371"/>
                  </a:lnTo>
                  <a:lnTo>
                    <a:pt x="221" y="371"/>
                  </a:lnTo>
                  <a:lnTo>
                    <a:pt x="231" y="357"/>
                  </a:lnTo>
                  <a:lnTo>
                    <a:pt x="247" y="343"/>
                  </a:lnTo>
                  <a:lnTo>
                    <a:pt x="266" y="328"/>
                  </a:lnTo>
                  <a:lnTo>
                    <a:pt x="287" y="312"/>
                  </a:lnTo>
                  <a:lnTo>
                    <a:pt x="311" y="296"/>
                  </a:lnTo>
                  <a:lnTo>
                    <a:pt x="337" y="279"/>
                  </a:lnTo>
                  <a:lnTo>
                    <a:pt x="394" y="246"/>
                  </a:lnTo>
                  <a:lnTo>
                    <a:pt x="455" y="212"/>
                  </a:lnTo>
                  <a:lnTo>
                    <a:pt x="517" y="180"/>
                  </a:lnTo>
                  <a:lnTo>
                    <a:pt x="574" y="151"/>
                  </a:lnTo>
                  <a:lnTo>
                    <a:pt x="628" y="127"/>
                  </a:lnTo>
                  <a:lnTo>
                    <a:pt x="628" y="127"/>
                  </a:lnTo>
                  <a:lnTo>
                    <a:pt x="653" y="117"/>
                  </a:lnTo>
                  <a:lnTo>
                    <a:pt x="680" y="106"/>
                  </a:lnTo>
                  <a:lnTo>
                    <a:pt x="708" y="99"/>
                  </a:lnTo>
                  <a:lnTo>
                    <a:pt x="738" y="91"/>
                  </a:lnTo>
                  <a:lnTo>
                    <a:pt x="767" y="85"/>
                  </a:lnTo>
                  <a:lnTo>
                    <a:pt x="797" y="79"/>
                  </a:lnTo>
                  <a:lnTo>
                    <a:pt x="854" y="70"/>
                  </a:lnTo>
                  <a:lnTo>
                    <a:pt x="904" y="64"/>
                  </a:lnTo>
                  <a:lnTo>
                    <a:pt x="945" y="60"/>
                  </a:lnTo>
                  <a:lnTo>
                    <a:pt x="982" y="58"/>
                  </a:lnTo>
                  <a:lnTo>
                    <a:pt x="1018" y="82"/>
                  </a:lnTo>
                  <a:lnTo>
                    <a:pt x="982" y="142"/>
                  </a:lnTo>
                  <a:lnTo>
                    <a:pt x="1014" y="163"/>
                  </a:lnTo>
                  <a:lnTo>
                    <a:pt x="973" y="235"/>
                  </a:lnTo>
                  <a:lnTo>
                    <a:pt x="973" y="235"/>
                  </a:lnTo>
                  <a:lnTo>
                    <a:pt x="987" y="238"/>
                  </a:lnTo>
                  <a:lnTo>
                    <a:pt x="987" y="238"/>
                  </a:lnTo>
                  <a:lnTo>
                    <a:pt x="996" y="233"/>
                  </a:lnTo>
                  <a:lnTo>
                    <a:pt x="1004" y="225"/>
                  </a:lnTo>
                  <a:lnTo>
                    <a:pt x="1012" y="218"/>
                  </a:lnTo>
                  <a:lnTo>
                    <a:pt x="1018" y="210"/>
                  </a:lnTo>
                  <a:lnTo>
                    <a:pt x="1018" y="21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72" name="Freeform 192"/>
            <p:cNvSpPr>
              <a:spLocks/>
            </p:cNvSpPr>
            <p:nvPr userDrawn="1"/>
          </p:nvSpPr>
          <p:spPr bwMode="auto">
            <a:xfrm>
              <a:off x="2905" y="632"/>
              <a:ext cx="95" cy="81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5" y="27"/>
                </a:cxn>
                <a:cxn ang="0">
                  <a:pos x="32" y="56"/>
                </a:cxn>
                <a:cxn ang="0">
                  <a:pos x="18" y="69"/>
                </a:cxn>
                <a:cxn ang="0">
                  <a:pos x="12" y="75"/>
                </a:cxn>
                <a:cxn ang="0">
                  <a:pos x="4" y="79"/>
                </a:cxn>
                <a:cxn ang="0">
                  <a:pos x="4" y="79"/>
                </a:cxn>
                <a:cxn ang="0">
                  <a:pos x="0" y="81"/>
                </a:cxn>
                <a:cxn ang="0">
                  <a:pos x="0" y="81"/>
                </a:cxn>
                <a:cxn ang="0">
                  <a:pos x="4" y="79"/>
                </a:cxn>
                <a:cxn ang="0">
                  <a:pos x="4" y="79"/>
                </a:cxn>
                <a:cxn ang="0">
                  <a:pos x="12" y="75"/>
                </a:cxn>
                <a:cxn ang="0">
                  <a:pos x="20" y="69"/>
                </a:cxn>
                <a:cxn ang="0">
                  <a:pos x="32" y="56"/>
                </a:cxn>
                <a:cxn ang="0">
                  <a:pos x="57" y="27"/>
                </a:cxn>
                <a:cxn ang="0">
                  <a:pos x="57" y="27"/>
                </a:cxn>
                <a:cxn ang="0">
                  <a:pos x="64" y="19"/>
                </a:cxn>
                <a:cxn ang="0">
                  <a:pos x="73" y="10"/>
                </a:cxn>
                <a:cxn ang="0">
                  <a:pos x="78" y="5"/>
                </a:cxn>
                <a:cxn ang="0">
                  <a:pos x="84" y="3"/>
                </a:cxn>
                <a:cxn ang="0">
                  <a:pos x="89" y="0"/>
                </a:cxn>
                <a:cxn ang="0">
                  <a:pos x="95" y="0"/>
                </a:cxn>
                <a:cxn ang="0">
                  <a:pos x="95" y="0"/>
                </a:cxn>
                <a:cxn ang="0">
                  <a:pos x="89" y="0"/>
                </a:cxn>
                <a:cxn ang="0">
                  <a:pos x="84" y="3"/>
                </a:cxn>
                <a:cxn ang="0">
                  <a:pos x="78" y="5"/>
                </a:cxn>
                <a:cxn ang="0">
                  <a:pos x="73" y="9"/>
                </a:cxn>
                <a:cxn ang="0">
                  <a:pos x="63" y="19"/>
                </a:cxn>
                <a:cxn ang="0">
                  <a:pos x="55" y="27"/>
                </a:cxn>
                <a:cxn ang="0">
                  <a:pos x="55" y="27"/>
                </a:cxn>
              </a:cxnLst>
              <a:rect l="0" t="0" r="r" b="b"/>
              <a:pathLst>
                <a:path w="95" h="81">
                  <a:moveTo>
                    <a:pt x="55" y="27"/>
                  </a:moveTo>
                  <a:lnTo>
                    <a:pt x="55" y="27"/>
                  </a:lnTo>
                  <a:lnTo>
                    <a:pt x="32" y="56"/>
                  </a:lnTo>
                  <a:lnTo>
                    <a:pt x="18" y="69"/>
                  </a:lnTo>
                  <a:lnTo>
                    <a:pt x="12" y="75"/>
                  </a:lnTo>
                  <a:lnTo>
                    <a:pt x="4" y="79"/>
                  </a:lnTo>
                  <a:lnTo>
                    <a:pt x="4" y="79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4" y="79"/>
                  </a:lnTo>
                  <a:lnTo>
                    <a:pt x="4" y="79"/>
                  </a:lnTo>
                  <a:lnTo>
                    <a:pt x="12" y="75"/>
                  </a:lnTo>
                  <a:lnTo>
                    <a:pt x="20" y="69"/>
                  </a:lnTo>
                  <a:lnTo>
                    <a:pt x="32" y="56"/>
                  </a:lnTo>
                  <a:lnTo>
                    <a:pt x="57" y="27"/>
                  </a:lnTo>
                  <a:lnTo>
                    <a:pt x="57" y="27"/>
                  </a:lnTo>
                  <a:lnTo>
                    <a:pt x="64" y="19"/>
                  </a:lnTo>
                  <a:lnTo>
                    <a:pt x="73" y="10"/>
                  </a:lnTo>
                  <a:lnTo>
                    <a:pt x="78" y="5"/>
                  </a:lnTo>
                  <a:lnTo>
                    <a:pt x="84" y="3"/>
                  </a:lnTo>
                  <a:lnTo>
                    <a:pt x="89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4" y="3"/>
                  </a:lnTo>
                  <a:lnTo>
                    <a:pt x="78" y="5"/>
                  </a:lnTo>
                  <a:lnTo>
                    <a:pt x="73" y="9"/>
                  </a:lnTo>
                  <a:lnTo>
                    <a:pt x="63" y="19"/>
                  </a:lnTo>
                  <a:lnTo>
                    <a:pt x="55" y="27"/>
                  </a:lnTo>
                  <a:lnTo>
                    <a:pt x="55" y="27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73" name="Freeform 193"/>
            <p:cNvSpPr>
              <a:spLocks/>
            </p:cNvSpPr>
            <p:nvPr userDrawn="1"/>
          </p:nvSpPr>
          <p:spPr bwMode="auto">
            <a:xfrm>
              <a:off x="3128" y="603"/>
              <a:ext cx="106" cy="113"/>
            </a:xfrm>
            <a:custGeom>
              <a:avLst/>
              <a:gdLst/>
              <a:ahLst/>
              <a:cxnLst>
                <a:cxn ang="0">
                  <a:pos x="87" y="14"/>
                </a:cxn>
                <a:cxn ang="0">
                  <a:pos x="87" y="14"/>
                </a:cxn>
                <a:cxn ang="0">
                  <a:pos x="81" y="26"/>
                </a:cxn>
                <a:cxn ang="0">
                  <a:pos x="74" y="39"/>
                </a:cxn>
                <a:cxn ang="0">
                  <a:pos x="65" y="49"/>
                </a:cxn>
                <a:cxn ang="0">
                  <a:pos x="56" y="58"/>
                </a:cxn>
                <a:cxn ang="0">
                  <a:pos x="56" y="58"/>
                </a:cxn>
                <a:cxn ang="0">
                  <a:pos x="52" y="66"/>
                </a:cxn>
                <a:cxn ang="0">
                  <a:pos x="49" y="74"/>
                </a:cxn>
                <a:cxn ang="0">
                  <a:pos x="38" y="87"/>
                </a:cxn>
                <a:cxn ang="0">
                  <a:pos x="27" y="99"/>
                </a:cxn>
                <a:cxn ang="0">
                  <a:pos x="14" y="112"/>
                </a:cxn>
                <a:cxn ang="0">
                  <a:pos x="14" y="112"/>
                </a:cxn>
                <a:cxn ang="0">
                  <a:pos x="6" y="112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8" y="112"/>
                </a:cxn>
                <a:cxn ang="0">
                  <a:pos x="15" y="112"/>
                </a:cxn>
                <a:cxn ang="0">
                  <a:pos x="15" y="112"/>
                </a:cxn>
                <a:cxn ang="0">
                  <a:pos x="27" y="99"/>
                </a:cxn>
                <a:cxn ang="0">
                  <a:pos x="38" y="87"/>
                </a:cxn>
                <a:cxn ang="0">
                  <a:pos x="49" y="74"/>
                </a:cxn>
                <a:cxn ang="0">
                  <a:pos x="52" y="66"/>
                </a:cxn>
                <a:cxn ang="0">
                  <a:pos x="56" y="58"/>
                </a:cxn>
                <a:cxn ang="0">
                  <a:pos x="56" y="58"/>
                </a:cxn>
                <a:cxn ang="0">
                  <a:pos x="67" y="49"/>
                </a:cxn>
                <a:cxn ang="0">
                  <a:pos x="74" y="39"/>
                </a:cxn>
                <a:cxn ang="0">
                  <a:pos x="82" y="26"/>
                </a:cxn>
                <a:cxn ang="0">
                  <a:pos x="87" y="14"/>
                </a:cxn>
                <a:cxn ang="0">
                  <a:pos x="87" y="14"/>
                </a:cxn>
                <a:cxn ang="0">
                  <a:pos x="91" y="10"/>
                </a:cxn>
                <a:cxn ang="0">
                  <a:pos x="95" y="5"/>
                </a:cxn>
                <a:cxn ang="0">
                  <a:pos x="101" y="2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100" y="2"/>
                </a:cxn>
                <a:cxn ang="0">
                  <a:pos x="95" y="5"/>
                </a:cxn>
                <a:cxn ang="0">
                  <a:pos x="91" y="10"/>
                </a:cxn>
                <a:cxn ang="0">
                  <a:pos x="87" y="14"/>
                </a:cxn>
                <a:cxn ang="0">
                  <a:pos x="87" y="14"/>
                </a:cxn>
              </a:cxnLst>
              <a:rect l="0" t="0" r="r" b="b"/>
              <a:pathLst>
                <a:path w="106" h="113">
                  <a:moveTo>
                    <a:pt x="87" y="14"/>
                  </a:moveTo>
                  <a:lnTo>
                    <a:pt x="87" y="14"/>
                  </a:lnTo>
                  <a:lnTo>
                    <a:pt x="81" y="26"/>
                  </a:lnTo>
                  <a:lnTo>
                    <a:pt x="74" y="39"/>
                  </a:lnTo>
                  <a:lnTo>
                    <a:pt x="65" y="49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2" y="66"/>
                  </a:lnTo>
                  <a:lnTo>
                    <a:pt x="49" y="74"/>
                  </a:lnTo>
                  <a:lnTo>
                    <a:pt x="38" y="87"/>
                  </a:lnTo>
                  <a:lnTo>
                    <a:pt x="27" y="99"/>
                  </a:lnTo>
                  <a:lnTo>
                    <a:pt x="14" y="112"/>
                  </a:lnTo>
                  <a:lnTo>
                    <a:pt x="14" y="112"/>
                  </a:lnTo>
                  <a:lnTo>
                    <a:pt x="6" y="112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8" y="112"/>
                  </a:lnTo>
                  <a:lnTo>
                    <a:pt x="15" y="112"/>
                  </a:lnTo>
                  <a:lnTo>
                    <a:pt x="15" y="112"/>
                  </a:lnTo>
                  <a:lnTo>
                    <a:pt x="27" y="99"/>
                  </a:lnTo>
                  <a:lnTo>
                    <a:pt x="38" y="87"/>
                  </a:lnTo>
                  <a:lnTo>
                    <a:pt x="49" y="74"/>
                  </a:lnTo>
                  <a:lnTo>
                    <a:pt x="52" y="66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67" y="49"/>
                  </a:lnTo>
                  <a:lnTo>
                    <a:pt x="74" y="39"/>
                  </a:lnTo>
                  <a:lnTo>
                    <a:pt x="82" y="26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91" y="10"/>
                  </a:lnTo>
                  <a:lnTo>
                    <a:pt x="95" y="5"/>
                  </a:lnTo>
                  <a:lnTo>
                    <a:pt x="101" y="2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0" y="2"/>
                  </a:lnTo>
                  <a:lnTo>
                    <a:pt x="95" y="5"/>
                  </a:lnTo>
                  <a:lnTo>
                    <a:pt x="91" y="10"/>
                  </a:lnTo>
                  <a:lnTo>
                    <a:pt x="87" y="14"/>
                  </a:lnTo>
                  <a:lnTo>
                    <a:pt x="87" y="14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74" name="Freeform 194"/>
            <p:cNvSpPr>
              <a:spLocks/>
            </p:cNvSpPr>
            <p:nvPr userDrawn="1"/>
          </p:nvSpPr>
          <p:spPr bwMode="auto">
            <a:xfrm>
              <a:off x="2492" y="655"/>
              <a:ext cx="392" cy="272"/>
            </a:xfrm>
            <a:custGeom>
              <a:avLst/>
              <a:gdLst/>
              <a:ahLst/>
              <a:cxnLst>
                <a:cxn ang="0">
                  <a:pos x="5" y="232"/>
                </a:cxn>
                <a:cxn ang="0">
                  <a:pos x="1" y="225"/>
                </a:cxn>
                <a:cxn ang="0">
                  <a:pos x="3" y="217"/>
                </a:cxn>
                <a:cxn ang="0">
                  <a:pos x="22" y="201"/>
                </a:cxn>
                <a:cxn ang="0">
                  <a:pos x="64" y="170"/>
                </a:cxn>
                <a:cxn ang="0">
                  <a:pos x="129" y="128"/>
                </a:cxn>
                <a:cxn ang="0">
                  <a:pos x="173" y="102"/>
                </a:cxn>
                <a:cxn ang="0">
                  <a:pos x="225" y="75"/>
                </a:cxn>
                <a:cxn ang="0">
                  <a:pos x="330" y="29"/>
                </a:cxn>
                <a:cxn ang="0">
                  <a:pos x="383" y="4"/>
                </a:cxn>
                <a:cxn ang="0">
                  <a:pos x="392" y="0"/>
                </a:cxn>
                <a:cxn ang="0">
                  <a:pos x="388" y="1"/>
                </a:cxn>
                <a:cxn ang="0">
                  <a:pos x="383" y="4"/>
                </a:cxn>
                <a:cxn ang="0">
                  <a:pos x="278" y="52"/>
                </a:cxn>
                <a:cxn ang="0">
                  <a:pos x="198" y="88"/>
                </a:cxn>
                <a:cxn ang="0">
                  <a:pos x="173" y="102"/>
                </a:cxn>
                <a:cxn ang="0">
                  <a:pos x="85" y="156"/>
                </a:cxn>
                <a:cxn ang="0">
                  <a:pos x="42" y="185"/>
                </a:cxn>
                <a:cxn ang="0">
                  <a:pos x="3" y="217"/>
                </a:cxn>
                <a:cxn ang="0">
                  <a:pos x="0" y="221"/>
                </a:cxn>
                <a:cxn ang="0">
                  <a:pos x="3" y="230"/>
                </a:cxn>
                <a:cxn ang="0">
                  <a:pos x="5" y="232"/>
                </a:cxn>
                <a:cxn ang="0">
                  <a:pos x="23" y="247"/>
                </a:cxn>
                <a:cxn ang="0">
                  <a:pos x="44" y="256"/>
                </a:cxn>
                <a:cxn ang="0">
                  <a:pos x="74" y="267"/>
                </a:cxn>
                <a:cxn ang="0">
                  <a:pos x="85" y="272"/>
                </a:cxn>
                <a:cxn ang="0">
                  <a:pos x="85" y="272"/>
                </a:cxn>
                <a:cxn ang="0">
                  <a:pos x="85" y="272"/>
                </a:cxn>
                <a:cxn ang="0">
                  <a:pos x="64" y="263"/>
                </a:cxn>
                <a:cxn ang="0">
                  <a:pos x="33" y="252"/>
                </a:cxn>
                <a:cxn ang="0">
                  <a:pos x="14" y="240"/>
                </a:cxn>
                <a:cxn ang="0">
                  <a:pos x="5" y="232"/>
                </a:cxn>
              </a:cxnLst>
              <a:rect l="0" t="0" r="r" b="b"/>
              <a:pathLst>
                <a:path w="392" h="272">
                  <a:moveTo>
                    <a:pt x="5" y="232"/>
                  </a:moveTo>
                  <a:lnTo>
                    <a:pt x="5" y="232"/>
                  </a:lnTo>
                  <a:lnTo>
                    <a:pt x="3" y="230"/>
                  </a:lnTo>
                  <a:lnTo>
                    <a:pt x="1" y="225"/>
                  </a:lnTo>
                  <a:lnTo>
                    <a:pt x="1" y="221"/>
                  </a:lnTo>
                  <a:lnTo>
                    <a:pt x="3" y="217"/>
                  </a:lnTo>
                  <a:lnTo>
                    <a:pt x="3" y="217"/>
                  </a:lnTo>
                  <a:lnTo>
                    <a:pt x="22" y="201"/>
                  </a:lnTo>
                  <a:lnTo>
                    <a:pt x="42" y="185"/>
                  </a:lnTo>
                  <a:lnTo>
                    <a:pt x="64" y="170"/>
                  </a:lnTo>
                  <a:lnTo>
                    <a:pt x="85" y="156"/>
                  </a:lnTo>
                  <a:lnTo>
                    <a:pt x="129" y="128"/>
                  </a:lnTo>
                  <a:lnTo>
                    <a:pt x="173" y="102"/>
                  </a:lnTo>
                  <a:lnTo>
                    <a:pt x="173" y="102"/>
                  </a:lnTo>
                  <a:lnTo>
                    <a:pt x="198" y="88"/>
                  </a:lnTo>
                  <a:lnTo>
                    <a:pt x="225" y="75"/>
                  </a:lnTo>
                  <a:lnTo>
                    <a:pt x="278" y="52"/>
                  </a:lnTo>
                  <a:lnTo>
                    <a:pt x="330" y="29"/>
                  </a:lnTo>
                  <a:lnTo>
                    <a:pt x="383" y="4"/>
                  </a:lnTo>
                  <a:lnTo>
                    <a:pt x="383" y="4"/>
                  </a:lnTo>
                  <a:lnTo>
                    <a:pt x="388" y="1"/>
                  </a:lnTo>
                  <a:lnTo>
                    <a:pt x="392" y="0"/>
                  </a:lnTo>
                  <a:lnTo>
                    <a:pt x="392" y="0"/>
                  </a:lnTo>
                  <a:lnTo>
                    <a:pt x="388" y="1"/>
                  </a:lnTo>
                  <a:lnTo>
                    <a:pt x="383" y="4"/>
                  </a:lnTo>
                  <a:lnTo>
                    <a:pt x="383" y="4"/>
                  </a:lnTo>
                  <a:lnTo>
                    <a:pt x="330" y="29"/>
                  </a:lnTo>
                  <a:lnTo>
                    <a:pt x="278" y="52"/>
                  </a:lnTo>
                  <a:lnTo>
                    <a:pt x="224" y="75"/>
                  </a:lnTo>
                  <a:lnTo>
                    <a:pt x="198" y="88"/>
                  </a:lnTo>
                  <a:lnTo>
                    <a:pt x="173" y="102"/>
                  </a:lnTo>
                  <a:lnTo>
                    <a:pt x="173" y="102"/>
                  </a:lnTo>
                  <a:lnTo>
                    <a:pt x="128" y="128"/>
                  </a:lnTo>
                  <a:lnTo>
                    <a:pt x="85" y="156"/>
                  </a:lnTo>
                  <a:lnTo>
                    <a:pt x="63" y="170"/>
                  </a:lnTo>
                  <a:lnTo>
                    <a:pt x="42" y="185"/>
                  </a:lnTo>
                  <a:lnTo>
                    <a:pt x="22" y="201"/>
                  </a:lnTo>
                  <a:lnTo>
                    <a:pt x="3" y="217"/>
                  </a:lnTo>
                  <a:lnTo>
                    <a:pt x="3" y="217"/>
                  </a:lnTo>
                  <a:lnTo>
                    <a:pt x="0" y="221"/>
                  </a:lnTo>
                  <a:lnTo>
                    <a:pt x="1" y="225"/>
                  </a:lnTo>
                  <a:lnTo>
                    <a:pt x="3" y="230"/>
                  </a:lnTo>
                  <a:lnTo>
                    <a:pt x="5" y="232"/>
                  </a:lnTo>
                  <a:lnTo>
                    <a:pt x="5" y="232"/>
                  </a:lnTo>
                  <a:lnTo>
                    <a:pt x="14" y="240"/>
                  </a:lnTo>
                  <a:lnTo>
                    <a:pt x="23" y="247"/>
                  </a:lnTo>
                  <a:lnTo>
                    <a:pt x="33" y="252"/>
                  </a:lnTo>
                  <a:lnTo>
                    <a:pt x="44" y="256"/>
                  </a:lnTo>
                  <a:lnTo>
                    <a:pt x="64" y="263"/>
                  </a:lnTo>
                  <a:lnTo>
                    <a:pt x="74" y="267"/>
                  </a:lnTo>
                  <a:lnTo>
                    <a:pt x="85" y="272"/>
                  </a:lnTo>
                  <a:lnTo>
                    <a:pt x="85" y="272"/>
                  </a:lnTo>
                  <a:lnTo>
                    <a:pt x="85" y="272"/>
                  </a:lnTo>
                  <a:lnTo>
                    <a:pt x="85" y="272"/>
                  </a:lnTo>
                  <a:lnTo>
                    <a:pt x="85" y="272"/>
                  </a:lnTo>
                  <a:lnTo>
                    <a:pt x="85" y="272"/>
                  </a:lnTo>
                  <a:lnTo>
                    <a:pt x="74" y="267"/>
                  </a:lnTo>
                  <a:lnTo>
                    <a:pt x="64" y="263"/>
                  </a:lnTo>
                  <a:lnTo>
                    <a:pt x="44" y="256"/>
                  </a:lnTo>
                  <a:lnTo>
                    <a:pt x="33" y="252"/>
                  </a:lnTo>
                  <a:lnTo>
                    <a:pt x="23" y="247"/>
                  </a:lnTo>
                  <a:lnTo>
                    <a:pt x="14" y="240"/>
                  </a:lnTo>
                  <a:lnTo>
                    <a:pt x="5" y="232"/>
                  </a:lnTo>
                  <a:lnTo>
                    <a:pt x="5" y="232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75" name="Freeform 195"/>
            <p:cNvSpPr>
              <a:spLocks/>
            </p:cNvSpPr>
            <p:nvPr userDrawn="1"/>
          </p:nvSpPr>
          <p:spPr bwMode="auto">
            <a:xfrm>
              <a:off x="2905" y="665"/>
              <a:ext cx="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76" name="Freeform 196"/>
            <p:cNvSpPr>
              <a:spLocks/>
            </p:cNvSpPr>
            <p:nvPr userDrawn="1"/>
          </p:nvSpPr>
          <p:spPr bwMode="auto">
            <a:xfrm>
              <a:off x="2972" y="609"/>
              <a:ext cx="111" cy="115"/>
            </a:xfrm>
            <a:custGeom>
              <a:avLst/>
              <a:gdLst/>
              <a:ahLst/>
              <a:cxnLst>
                <a:cxn ang="0">
                  <a:pos x="4" y="115"/>
                </a:cxn>
                <a:cxn ang="0">
                  <a:pos x="4" y="115"/>
                </a:cxn>
                <a:cxn ang="0">
                  <a:pos x="0" y="115"/>
                </a:cxn>
                <a:cxn ang="0">
                  <a:pos x="0" y="115"/>
                </a:cxn>
                <a:cxn ang="0">
                  <a:pos x="5" y="115"/>
                </a:cxn>
                <a:cxn ang="0">
                  <a:pos x="5" y="115"/>
                </a:cxn>
                <a:cxn ang="0">
                  <a:pos x="13" y="109"/>
                </a:cxn>
                <a:cxn ang="0">
                  <a:pos x="20" y="102"/>
                </a:cxn>
                <a:cxn ang="0">
                  <a:pos x="34" y="89"/>
                </a:cxn>
                <a:cxn ang="0">
                  <a:pos x="47" y="74"/>
                </a:cxn>
                <a:cxn ang="0">
                  <a:pos x="57" y="57"/>
                </a:cxn>
                <a:cxn ang="0">
                  <a:pos x="69" y="42"/>
                </a:cxn>
                <a:cxn ang="0">
                  <a:pos x="80" y="27"/>
                </a:cxn>
                <a:cxn ang="0">
                  <a:pos x="93" y="13"/>
                </a:cxn>
                <a:cxn ang="0">
                  <a:pos x="101" y="6"/>
                </a:cxn>
                <a:cxn ang="0">
                  <a:pos x="109" y="0"/>
                </a:cxn>
                <a:cxn ang="0">
                  <a:pos x="109" y="0"/>
                </a:cxn>
                <a:cxn ang="0">
                  <a:pos x="111" y="0"/>
                </a:cxn>
                <a:cxn ang="0">
                  <a:pos x="111" y="0"/>
                </a:cxn>
                <a:cxn ang="0">
                  <a:pos x="109" y="0"/>
                </a:cxn>
                <a:cxn ang="0">
                  <a:pos x="109" y="0"/>
                </a:cxn>
                <a:cxn ang="0">
                  <a:pos x="101" y="6"/>
                </a:cxn>
                <a:cxn ang="0">
                  <a:pos x="93" y="13"/>
                </a:cxn>
                <a:cxn ang="0">
                  <a:pos x="80" y="27"/>
                </a:cxn>
                <a:cxn ang="0">
                  <a:pos x="69" y="42"/>
                </a:cxn>
                <a:cxn ang="0">
                  <a:pos x="57" y="57"/>
                </a:cxn>
                <a:cxn ang="0">
                  <a:pos x="46" y="74"/>
                </a:cxn>
                <a:cxn ang="0">
                  <a:pos x="34" y="89"/>
                </a:cxn>
                <a:cxn ang="0">
                  <a:pos x="20" y="102"/>
                </a:cxn>
                <a:cxn ang="0">
                  <a:pos x="13" y="109"/>
                </a:cxn>
                <a:cxn ang="0">
                  <a:pos x="4" y="115"/>
                </a:cxn>
                <a:cxn ang="0">
                  <a:pos x="4" y="115"/>
                </a:cxn>
              </a:cxnLst>
              <a:rect l="0" t="0" r="r" b="b"/>
              <a:pathLst>
                <a:path w="111" h="115">
                  <a:moveTo>
                    <a:pt x="4" y="115"/>
                  </a:moveTo>
                  <a:lnTo>
                    <a:pt x="4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13" y="109"/>
                  </a:lnTo>
                  <a:lnTo>
                    <a:pt x="20" y="102"/>
                  </a:lnTo>
                  <a:lnTo>
                    <a:pt x="34" y="89"/>
                  </a:lnTo>
                  <a:lnTo>
                    <a:pt x="47" y="74"/>
                  </a:lnTo>
                  <a:lnTo>
                    <a:pt x="57" y="57"/>
                  </a:lnTo>
                  <a:lnTo>
                    <a:pt x="69" y="42"/>
                  </a:lnTo>
                  <a:lnTo>
                    <a:pt x="80" y="27"/>
                  </a:lnTo>
                  <a:lnTo>
                    <a:pt x="93" y="13"/>
                  </a:lnTo>
                  <a:lnTo>
                    <a:pt x="101" y="6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1" y="6"/>
                  </a:lnTo>
                  <a:lnTo>
                    <a:pt x="93" y="13"/>
                  </a:lnTo>
                  <a:lnTo>
                    <a:pt x="80" y="27"/>
                  </a:lnTo>
                  <a:lnTo>
                    <a:pt x="69" y="42"/>
                  </a:lnTo>
                  <a:lnTo>
                    <a:pt x="57" y="57"/>
                  </a:lnTo>
                  <a:lnTo>
                    <a:pt x="46" y="74"/>
                  </a:lnTo>
                  <a:lnTo>
                    <a:pt x="34" y="89"/>
                  </a:lnTo>
                  <a:lnTo>
                    <a:pt x="20" y="102"/>
                  </a:lnTo>
                  <a:lnTo>
                    <a:pt x="13" y="109"/>
                  </a:lnTo>
                  <a:lnTo>
                    <a:pt x="4" y="115"/>
                  </a:lnTo>
                  <a:lnTo>
                    <a:pt x="4" y="115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77" name="Freeform 197"/>
            <p:cNvSpPr>
              <a:spLocks/>
            </p:cNvSpPr>
            <p:nvPr userDrawn="1"/>
          </p:nvSpPr>
          <p:spPr bwMode="auto">
            <a:xfrm>
              <a:off x="3040" y="597"/>
              <a:ext cx="135" cy="130"/>
            </a:xfrm>
            <a:custGeom>
              <a:avLst/>
              <a:gdLst/>
              <a:ahLst/>
              <a:cxnLst>
                <a:cxn ang="0">
                  <a:pos x="92" y="26"/>
                </a:cxn>
                <a:cxn ang="0">
                  <a:pos x="92" y="26"/>
                </a:cxn>
                <a:cxn ang="0">
                  <a:pos x="74" y="55"/>
                </a:cxn>
                <a:cxn ang="0">
                  <a:pos x="65" y="71"/>
                </a:cxn>
                <a:cxn ang="0">
                  <a:pos x="55" y="86"/>
                </a:cxn>
                <a:cxn ang="0">
                  <a:pos x="43" y="99"/>
                </a:cxn>
                <a:cxn ang="0">
                  <a:pos x="30" y="112"/>
                </a:cxn>
                <a:cxn ang="0">
                  <a:pos x="24" y="117"/>
                </a:cxn>
                <a:cxn ang="0">
                  <a:pos x="16" y="122"/>
                </a:cxn>
                <a:cxn ang="0">
                  <a:pos x="9" y="126"/>
                </a:cxn>
                <a:cxn ang="0">
                  <a:pos x="0" y="130"/>
                </a:cxn>
                <a:cxn ang="0">
                  <a:pos x="0" y="130"/>
                </a:cxn>
                <a:cxn ang="0">
                  <a:pos x="0" y="130"/>
                </a:cxn>
                <a:cxn ang="0">
                  <a:pos x="0" y="130"/>
                </a:cxn>
                <a:cxn ang="0">
                  <a:pos x="9" y="126"/>
                </a:cxn>
                <a:cxn ang="0">
                  <a:pos x="16" y="122"/>
                </a:cxn>
                <a:cxn ang="0">
                  <a:pos x="24" y="117"/>
                </a:cxn>
                <a:cxn ang="0">
                  <a:pos x="32" y="112"/>
                </a:cxn>
                <a:cxn ang="0">
                  <a:pos x="44" y="100"/>
                </a:cxn>
                <a:cxn ang="0">
                  <a:pos x="55" y="86"/>
                </a:cxn>
                <a:cxn ang="0">
                  <a:pos x="65" y="71"/>
                </a:cxn>
                <a:cxn ang="0">
                  <a:pos x="74" y="55"/>
                </a:cxn>
                <a:cxn ang="0">
                  <a:pos x="92" y="26"/>
                </a:cxn>
                <a:cxn ang="0">
                  <a:pos x="92" y="26"/>
                </a:cxn>
                <a:cxn ang="0">
                  <a:pos x="101" y="16"/>
                </a:cxn>
                <a:cxn ang="0">
                  <a:pos x="111" y="8"/>
                </a:cxn>
                <a:cxn ang="0">
                  <a:pos x="116" y="6"/>
                </a:cxn>
                <a:cxn ang="0">
                  <a:pos x="123" y="3"/>
                </a:cxn>
                <a:cxn ang="0">
                  <a:pos x="129" y="0"/>
                </a:cxn>
                <a:cxn ang="0">
                  <a:pos x="135" y="0"/>
                </a:cxn>
                <a:cxn ang="0">
                  <a:pos x="135" y="0"/>
                </a:cxn>
                <a:cxn ang="0">
                  <a:pos x="129" y="0"/>
                </a:cxn>
                <a:cxn ang="0">
                  <a:pos x="123" y="3"/>
                </a:cxn>
                <a:cxn ang="0">
                  <a:pos x="116" y="4"/>
                </a:cxn>
                <a:cxn ang="0">
                  <a:pos x="110" y="8"/>
                </a:cxn>
                <a:cxn ang="0">
                  <a:pos x="101" y="16"/>
                </a:cxn>
                <a:cxn ang="0">
                  <a:pos x="92" y="26"/>
                </a:cxn>
                <a:cxn ang="0">
                  <a:pos x="92" y="26"/>
                </a:cxn>
              </a:cxnLst>
              <a:rect l="0" t="0" r="r" b="b"/>
              <a:pathLst>
                <a:path w="135" h="130">
                  <a:moveTo>
                    <a:pt x="92" y="26"/>
                  </a:moveTo>
                  <a:lnTo>
                    <a:pt x="92" y="26"/>
                  </a:lnTo>
                  <a:lnTo>
                    <a:pt x="74" y="55"/>
                  </a:lnTo>
                  <a:lnTo>
                    <a:pt x="65" y="71"/>
                  </a:lnTo>
                  <a:lnTo>
                    <a:pt x="55" y="86"/>
                  </a:lnTo>
                  <a:lnTo>
                    <a:pt x="43" y="99"/>
                  </a:lnTo>
                  <a:lnTo>
                    <a:pt x="30" y="112"/>
                  </a:lnTo>
                  <a:lnTo>
                    <a:pt x="24" y="117"/>
                  </a:lnTo>
                  <a:lnTo>
                    <a:pt x="16" y="122"/>
                  </a:lnTo>
                  <a:lnTo>
                    <a:pt x="9" y="126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9" y="126"/>
                  </a:lnTo>
                  <a:lnTo>
                    <a:pt x="16" y="122"/>
                  </a:lnTo>
                  <a:lnTo>
                    <a:pt x="24" y="117"/>
                  </a:lnTo>
                  <a:lnTo>
                    <a:pt x="32" y="112"/>
                  </a:lnTo>
                  <a:lnTo>
                    <a:pt x="44" y="100"/>
                  </a:lnTo>
                  <a:lnTo>
                    <a:pt x="55" y="86"/>
                  </a:lnTo>
                  <a:lnTo>
                    <a:pt x="65" y="71"/>
                  </a:lnTo>
                  <a:lnTo>
                    <a:pt x="74" y="55"/>
                  </a:lnTo>
                  <a:lnTo>
                    <a:pt x="92" y="26"/>
                  </a:lnTo>
                  <a:lnTo>
                    <a:pt x="92" y="26"/>
                  </a:lnTo>
                  <a:lnTo>
                    <a:pt x="101" y="16"/>
                  </a:lnTo>
                  <a:lnTo>
                    <a:pt x="111" y="8"/>
                  </a:lnTo>
                  <a:lnTo>
                    <a:pt x="116" y="6"/>
                  </a:lnTo>
                  <a:lnTo>
                    <a:pt x="123" y="3"/>
                  </a:lnTo>
                  <a:lnTo>
                    <a:pt x="129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29" y="0"/>
                  </a:lnTo>
                  <a:lnTo>
                    <a:pt x="123" y="3"/>
                  </a:lnTo>
                  <a:lnTo>
                    <a:pt x="116" y="4"/>
                  </a:lnTo>
                  <a:lnTo>
                    <a:pt x="110" y="8"/>
                  </a:lnTo>
                  <a:lnTo>
                    <a:pt x="101" y="16"/>
                  </a:lnTo>
                  <a:lnTo>
                    <a:pt x="92" y="26"/>
                  </a:lnTo>
                  <a:lnTo>
                    <a:pt x="92" y="26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78" name="Freeform 198"/>
            <p:cNvSpPr>
              <a:spLocks/>
            </p:cNvSpPr>
            <p:nvPr userDrawn="1"/>
          </p:nvSpPr>
          <p:spPr bwMode="auto">
            <a:xfrm>
              <a:off x="2464" y="576"/>
              <a:ext cx="797" cy="364"/>
            </a:xfrm>
            <a:custGeom>
              <a:avLst/>
              <a:gdLst/>
              <a:ahLst/>
              <a:cxnLst>
                <a:cxn ang="0">
                  <a:pos x="28" y="300"/>
                </a:cxn>
                <a:cxn ang="0">
                  <a:pos x="91" y="249"/>
                </a:cxn>
                <a:cxn ang="0">
                  <a:pos x="226" y="167"/>
                </a:cxn>
                <a:cxn ang="0">
                  <a:pos x="411" y="83"/>
                </a:cxn>
                <a:cxn ang="0">
                  <a:pos x="430" y="84"/>
                </a:cxn>
                <a:cxn ang="0">
                  <a:pos x="444" y="89"/>
                </a:cxn>
                <a:cxn ang="0">
                  <a:pos x="445" y="94"/>
                </a:cxn>
                <a:cxn ang="0">
                  <a:pos x="434" y="116"/>
                </a:cxn>
                <a:cxn ang="0">
                  <a:pos x="438" y="134"/>
                </a:cxn>
                <a:cxn ang="0">
                  <a:pos x="445" y="135"/>
                </a:cxn>
                <a:cxn ang="0">
                  <a:pos x="496" y="83"/>
                </a:cxn>
                <a:cxn ang="0">
                  <a:pos x="530" y="56"/>
                </a:cxn>
                <a:cxn ang="0">
                  <a:pos x="544" y="64"/>
                </a:cxn>
                <a:cxn ang="0">
                  <a:pos x="525" y="96"/>
                </a:cxn>
                <a:cxn ang="0">
                  <a:pos x="499" y="129"/>
                </a:cxn>
                <a:cxn ang="0">
                  <a:pos x="496" y="143"/>
                </a:cxn>
                <a:cxn ang="0">
                  <a:pos x="512" y="148"/>
                </a:cxn>
                <a:cxn ang="0">
                  <a:pos x="554" y="107"/>
                </a:cxn>
                <a:cxn ang="0">
                  <a:pos x="609" y="39"/>
                </a:cxn>
                <a:cxn ang="0">
                  <a:pos x="623" y="33"/>
                </a:cxn>
                <a:cxn ang="0">
                  <a:pos x="626" y="57"/>
                </a:cxn>
                <a:cxn ang="0">
                  <a:pos x="577" y="124"/>
                </a:cxn>
                <a:cxn ang="0">
                  <a:pos x="572" y="148"/>
                </a:cxn>
                <a:cxn ang="0">
                  <a:pos x="600" y="138"/>
                </a:cxn>
                <a:cxn ang="0">
                  <a:pos x="650" y="76"/>
                </a:cxn>
                <a:cxn ang="0">
                  <a:pos x="692" y="25"/>
                </a:cxn>
                <a:cxn ang="0">
                  <a:pos x="719" y="23"/>
                </a:cxn>
                <a:cxn ang="0">
                  <a:pos x="706" y="55"/>
                </a:cxn>
                <a:cxn ang="0">
                  <a:pos x="665" y="108"/>
                </a:cxn>
                <a:cxn ang="0">
                  <a:pos x="654" y="134"/>
                </a:cxn>
                <a:cxn ang="0">
                  <a:pos x="664" y="140"/>
                </a:cxn>
                <a:cxn ang="0">
                  <a:pos x="702" y="114"/>
                </a:cxn>
                <a:cxn ang="0">
                  <a:pos x="729" y="76"/>
                </a:cxn>
                <a:cxn ang="0">
                  <a:pos x="755" y="37"/>
                </a:cxn>
                <a:cxn ang="0">
                  <a:pos x="770" y="27"/>
                </a:cxn>
                <a:cxn ang="0">
                  <a:pos x="778" y="37"/>
                </a:cxn>
                <a:cxn ang="0">
                  <a:pos x="759" y="69"/>
                </a:cxn>
                <a:cxn ang="0">
                  <a:pos x="752" y="103"/>
                </a:cxn>
                <a:cxn ang="0">
                  <a:pos x="770" y="126"/>
                </a:cxn>
                <a:cxn ang="0">
                  <a:pos x="748" y="153"/>
                </a:cxn>
                <a:cxn ang="0">
                  <a:pos x="747" y="175"/>
                </a:cxn>
                <a:cxn ang="0">
                  <a:pos x="797" y="24"/>
                </a:cxn>
                <a:cxn ang="0">
                  <a:pos x="633" y="12"/>
                </a:cxn>
                <a:cxn ang="0">
                  <a:pos x="459" y="48"/>
                </a:cxn>
                <a:cxn ang="0">
                  <a:pos x="296" y="122"/>
                </a:cxn>
                <a:cxn ang="0">
                  <a:pos x="66" y="254"/>
                </a:cxn>
                <a:cxn ang="0">
                  <a:pos x="0" y="313"/>
                </a:cxn>
                <a:cxn ang="0">
                  <a:pos x="97" y="363"/>
                </a:cxn>
                <a:cxn ang="0">
                  <a:pos x="111" y="357"/>
                </a:cxn>
                <a:cxn ang="0">
                  <a:pos x="102" y="346"/>
                </a:cxn>
                <a:cxn ang="0">
                  <a:pos x="42" y="319"/>
                </a:cxn>
              </a:cxnLst>
              <a:rect l="0" t="0" r="r" b="b"/>
              <a:pathLst>
                <a:path w="797" h="364">
                  <a:moveTo>
                    <a:pt x="33" y="311"/>
                  </a:moveTo>
                  <a:lnTo>
                    <a:pt x="33" y="311"/>
                  </a:lnTo>
                  <a:lnTo>
                    <a:pt x="31" y="309"/>
                  </a:lnTo>
                  <a:lnTo>
                    <a:pt x="29" y="304"/>
                  </a:lnTo>
                  <a:lnTo>
                    <a:pt x="28" y="300"/>
                  </a:lnTo>
                  <a:lnTo>
                    <a:pt x="31" y="296"/>
                  </a:lnTo>
                  <a:lnTo>
                    <a:pt x="31" y="296"/>
                  </a:lnTo>
                  <a:lnTo>
                    <a:pt x="50" y="280"/>
                  </a:lnTo>
                  <a:lnTo>
                    <a:pt x="70" y="264"/>
                  </a:lnTo>
                  <a:lnTo>
                    <a:pt x="91" y="249"/>
                  </a:lnTo>
                  <a:lnTo>
                    <a:pt x="113" y="235"/>
                  </a:lnTo>
                  <a:lnTo>
                    <a:pt x="156" y="207"/>
                  </a:lnTo>
                  <a:lnTo>
                    <a:pt x="201" y="181"/>
                  </a:lnTo>
                  <a:lnTo>
                    <a:pt x="201" y="181"/>
                  </a:lnTo>
                  <a:lnTo>
                    <a:pt x="226" y="167"/>
                  </a:lnTo>
                  <a:lnTo>
                    <a:pt x="252" y="154"/>
                  </a:lnTo>
                  <a:lnTo>
                    <a:pt x="306" y="131"/>
                  </a:lnTo>
                  <a:lnTo>
                    <a:pt x="358" y="108"/>
                  </a:lnTo>
                  <a:lnTo>
                    <a:pt x="411" y="83"/>
                  </a:lnTo>
                  <a:lnTo>
                    <a:pt x="411" y="83"/>
                  </a:lnTo>
                  <a:lnTo>
                    <a:pt x="416" y="80"/>
                  </a:lnTo>
                  <a:lnTo>
                    <a:pt x="420" y="79"/>
                  </a:lnTo>
                  <a:lnTo>
                    <a:pt x="420" y="79"/>
                  </a:lnTo>
                  <a:lnTo>
                    <a:pt x="426" y="82"/>
                  </a:lnTo>
                  <a:lnTo>
                    <a:pt x="430" y="84"/>
                  </a:lnTo>
                  <a:lnTo>
                    <a:pt x="435" y="88"/>
                  </a:lnTo>
                  <a:lnTo>
                    <a:pt x="441" y="89"/>
                  </a:lnTo>
                  <a:lnTo>
                    <a:pt x="441" y="89"/>
                  </a:lnTo>
                  <a:lnTo>
                    <a:pt x="444" y="89"/>
                  </a:lnTo>
                  <a:lnTo>
                    <a:pt x="444" y="89"/>
                  </a:lnTo>
                  <a:lnTo>
                    <a:pt x="444" y="89"/>
                  </a:lnTo>
                  <a:lnTo>
                    <a:pt x="444" y="89"/>
                  </a:lnTo>
                  <a:lnTo>
                    <a:pt x="444" y="89"/>
                  </a:lnTo>
                  <a:lnTo>
                    <a:pt x="444" y="89"/>
                  </a:lnTo>
                  <a:lnTo>
                    <a:pt x="445" y="94"/>
                  </a:lnTo>
                  <a:lnTo>
                    <a:pt x="445" y="98"/>
                  </a:lnTo>
                  <a:lnTo>
                    <a:pt x="443" y="102"/>
                  </a:lnTo>
                  <a:lnTo>
                    <a:pt x="440" y="105"/>
                  </a:lnTo>
                  <a:lnTo>
                    <a:pt x="435" y="112"/>
                  </a:lnTo>
                  <a:lnTo>
                    <a:pt x="434" y="116"/>
                  </a:lnTo>
                  <a:lnTo>
                    <a:pt x="432" y="120"/>
                  </a:lnTo>
                  <a:lnTo>
                    <a:pt x="432" y="120"/>
                  </a:lnTo>
                  <a:lnTo>
                    <a:pt x="435" y="125"/>
                  </a:lnTo>
                  <a:lnTo>
                    <a:pt x="436" y="130"/>
                  </a:lnTo>
                  <a:lnTo>
                    <a:pt x="438" y="134"/>
                  </a:lnTo>
                  <a:lnTo>
                    <a:pt x="439" y="135"/>
                  </a:lnTo>
                  <a:lnTo>
                    <a:pt x="441" y="137"/>
                  </a:lnTo>
                  <a:lnTo>
                    <a:pt x="441" y="137"/>
                  </a:lnTo>
                  <a:lnTo>
                    <a:pt x="445" y="135"/>
                  </a:lnTo>
                  <a:lnTo>
                    <a:pt x="445" y="135"/>
                  </a:lnTo>
                  <a:lnTo>
                    <a:pt x="453" y="131"/>
                  </a:lnTo>
                  <a:lnTo>
                    <a:pt x="459" y="125"/>
                  </a:lnTo>
                  <a:lnTo>
                    <a:pt x="473" y="112"/>
                  </a:lnTo>
                  <a:lnTo>
                    <a:pt x="496" y="83"/>
                  </a:lnTo>
                  <a:lnTo>
                    <a:pt x="496" y="83"/>
                  </a:lnTo>
                  <a:lnTo>
                    <a:pt x="504" y="75"/>
                  </a:lnTo>
                  <a:lnTo>
                    <a:pt x="514" y="65"/>
                  </a:lnTo>
                  <a:lnTo>
                    <a:pt x="519" y="61"/>
                  </a:lnTo>
                  <a:lnTo>
                    <a:pt x="525" y="59"/>
                  </a:lnTo>
                  <a:lnTo>
                    <a:pt x="530" y="56"/>
                  </a:lnTo>
                  <a:lnTo>
                    <a:pt x="536" y="56"/>
                  </a:lnTo>
                  <a:lnTo>
                    <a:pt x="536" y="56"/>
                  </a:lnTo>
                  <a:lnTo>
                    <a:pt x="544" y="57"/>
                  </a:lnTo>
                  <a:lnTo>
                    <a:pt x="544" y="57"/>
                  </a:lnTo>
                  <a:lnTo>
                    <a:pt x="544" y="64"/>
                  </a:lnTo>
                  <a:lnTo>
                    <a:pt x="544" y="69"/>
                  </a:lnTo>
                  <a:lnTo>
                    <a:pt x="541" y="74"/>
                  </a:lnTo>
                  <a:lnTo>
                    <a:pt x="540" y="79"/>
                  </a:lnTo>
                  <a:lnTo>
                    <a:pt x="532" y="88"/>
                  </a:lnTo>
                  <a:lnTo>
                    <a:pt x="525" y="96"/>
                  </a:lnTo>
                  <a:lnTo>
                    <a:pt x="516" y="105"/>
                  </a:lnTo>
                  <a:lnTo>
                    <a:pt x="507" y="114"/>
                  </a:lnTo>
                  <a:lnTo>
                    <a:pt x="503" y="117"/>
                  </a:lnTo>
                  <a:lnTo>
                    <a:pt x="500" y="122"/>
                  </a:lnTo>
                  <a:lnTo>
                    <a:pt x="499" y="129"/>
                  </a:lnTo>
                  <a:lnTo>
                    <a:pt x="498" y="134"/>
                  </a:lnTo>
                  <a:lnTo>
                    <a:pt x="498" y="134"/>
                  </a:lnTo>
                  <a:lnTo>
                    <a:pt x="496" y="138"/>
                  </a:lnTo>
                  <a:lnTo>
                    <a:pt x="495" y="140"/>
                  </a:lnTo>
                  <a:lnTo>
                    <a:pt x="496" y="143"/>
                  </a:lnTo>
                  <a:lnTo>
                    <a:pt x="498" y="144"/>
                  </a:lnTo>
                  <a:lnTo>
                    <a:pt x="501" y="147"/>
                  </a:lnTo>
                  <a:lnTo>
                    <a:pt x="508" y="148"/>
                  </a:lnTo>
                  <a:lnTo>
                    <a:pt x="508" y="148"/>
                  </a:lnTo>
                  <a:lnTo>
                    <a:pt x="512" y="148"/>
                  </a:lnTo>
                  <a:lnTo>
                    <a:pt x="512" y="148"/>
                  </a:lnTo>
                  <a:lnTo>
                    <a:pt x="521" y="142"/>
                  </a:lnTo>
                  <a:lnTo>
                    <a:pt x="528" y="135"/>
                  </a:lnTo>
                  <a:lnTo>
                    <a:pt x="542" y="122"/>
                  </a:lnTo>
                  <a:lnTo>
                    <a:pt x="554" y="107"/>
                  </a:lnTo>
                  <a:lnTo>
                    <a:pt x="565" y="90"/>
                  </a:lnTo>
                  <a:lnTo>
                    <a:pt x="577" y="75"/>
                  </a:lnTo>
                  <a:lnTo>
                    <a:pt x="588" y="60"/>
                  </a:lnTo>
                  <a:lnTo>
                    <a:pt x="601" y="46"/>
                  </a:lnTo>
                  <a:lnTo>
                    <a:pt x="609" y="39"/>
                  </a:lnTo>
                  <a:lnTo>
                    <a:pt x="617" y="33"/>
                  </a:lnTo>
                  <a:lnTo>
                    <a:pt x="617" y="33"/>
                  </a:lnTo>
                  <a:lnTo>
                    <a:pt x="619" y="33"/>
                  </a:lnTo>
                  <a:lnTo>
                    <a:pt x="619" y="33"/>
                  </a:lnTo>
                  <a:lnTo>
                    <a:pt x="623" y="33"/>
                  </a:lnTo>
                  <a:lnTo>
                    <a:pt x="627" y="35"/>
                  </a:lnTo>
                  <a:lnTo>
                    <a:pt x="628" y="39"/>
                  </a:lnTo>
                  <a:lnTo>
                    <a:pt x="629" y="43"/>
                  </a:lnTo>
                  <a:lnTo>
                    <a:pt x="629" y="43"/>
                  </a:lnTo>
                  <a:lnTo>
                    <a:pt x="626" y="57"/>
                  </a:lnTo>
                  <a:lnTo>
                    <a:pt x="619" y="70"/>
                  </a:lnTo>
                  <a:lnTo>
                    <a:pt x="613" y="82"/>
                  </a:lnTo>
                  <a:lnTo>
                    <a:pt x="604" y="92"/>
                  </a:lnTo>
                  <a:lnTo>
                    <a:pt x="586" y="112"/>
                  </a:lnTo>
                  <a:lnTo>
                    <a:pt x="577" y="124"/>
                  </a:lnTo>
                  <a:lnTo>
                    <a:pt x="569" y="134"/>
                  </a:lnTo>
                  <a:lnTo>
                    <a:pt x="569" y="134"/>
                  </a:lnTo>
                  <a:lnTo>
                    <a:pt x="568" y="139"/>
                  </a:lnTo>
                  <a:lnTo>
                    <a:pt x="569" y="144"/>
                  </a:lnTo>
                  <a:lnTo>
                    <a:pt x="572" y="148"/>
                  </a:lnTo>
                  <a:lnTo>
                    <a:pt x="576" y="151"/>
                  </a:lnTo>
                  <a:lnTo>
                    <a:pt x="576" y="151"/>
                  </a:lnTo>
                  <a:lnTo>
                    <a:pt x="585" y="147"/>
                  </a:lnTo>
                  <a:lnTo>
                    <a:pt x="592" y="143"/>
                  </a:lnTo>
                  <a:lnTo>
                    <a:pt x="600" y="138"/>
                  </a:lnTo>
                  <a:lnTo>
                    <a:pt x="606" y="133"/>
                  </a:lnTo>
                  <a:lnTo>
                    <a:pt x="619" y="120"/>
                  </a:lnTo>
                  <a:lnTo>
                    <a:pt x="631" y="107"/>
                  </a:lnTo>
                  <a:lnTo>
                    <a:pt x="641" y="92"/>
                  </a:lnTo>
                  <a:lnTo>
                    <a:pt x="650" y="76"/>
                  </a:lnTo>
                  <a:lnTo>
                    <a:pt x="668" y="47"/>
                  </a:lnTo>
                  <a:lnTo>
                    <a:pt x="668" y="47"/>
                  </a:lnTo>
                  <a:lnTo>
                    <a:pt x="677" y="37"/>
                  </a:lnTo>
                  <a:lnTo>
                    <a:pt x="686" y="29"/>
                  </a:lnTo>
                  <a:lnTo>
                    <a:pt x="692" y="25"/>
                  </a:lnTo>
                  <a:lnTo>
                    <a:pt x="699" y="24"/>
                  </a:lnTo>
                  <a:lnTo>
                    <a:pt x="705" y="21"/>
                  </a:lnTo>
                  <a:lnTo>
                    <a:pt x="711" y="21"/>
                  </a:lnTo>
                  <a:lnTo>
                    <a:pt x="711" y="21"/>
                  </a:lnTo>
                  <a:lnTo>
                    <a:pt x="719" y="23"/>
                  </a:lnTo>
                  <a:lnTo>
                    <a:pt x="719" y="23"/>
                  </a:lnTo>
                  <a:lnTo>
                    <a:pt x="719" y="30"/>
                  </a:lnTo>
                  <a:lnTo>
                    <a:pt x="718" y="37"/>
                  </a:lnTo>
                  <a:lnTo>
                    <a:pt x="718" y="37"/>
                  </a:lnTo>
                  <a:lnTo>
                    <a:pt x="706" y="55"/>
                  </a:lnTo>
                  <a:lnTo>
                    <a:pt x="695" y="73"/>
                  </a:lnTo>
                  <a:lnTo>
                    <a:pt x="682" y="89"/>
                  </a:lnTo>
                  <a:lnTo>
                    <a:pt x="667" y="105"/>
                  </a:lnTo>
                  <a:lnTo>
                    <a:pt x="667" y="105"/>
                  </a:lnTo>
                  <a:lnTo>
                    <a:pt x="665" y="108"/>
                  </a:lnTo>
                  <a:lnTo>
                    <a:pt x="663" y="112"/>
                  </a:lnTo>
                  <a:lnTo>
                    <a:pt x="656" y="120"/>
                  </a:lnTo>
                  <a:lnTo>
                    <a:pt x="655" y="125"/>
                  </a:lnTo>
                  <a:lnTo>
                    <a:pt x="654" y="129"/>
                  </a:lnTo>
                  <a:lnTo>
                    <a:pt x="654" y="134"/>
                  </a:lnTo>
                  <a:lnTo>
                    <a:pt x="656" y="139"/>
                  </a:lnTo>
                  <a:lnTo>
                    <a:pt x="656" y="139"/>
                  </a:lnTo>
                  <a:lnTo>
                    <a:pt x="660" y="140"/>
                  </a:lnTo>
                  <a:lnTo>
                    <a:pt x="664" y="140"/>
                  </a:lnTo>
                  <a:lnTo>
                    <a:pt x="664" y="140"/>
                  </a:lnTo>
                  <a:lnTo>
                    <a:pt x="670" y="139"/>
                  </a:lnTo>
                  <a:lnTo>
                    <a:pt x="678" y="139"/>
                  </a:lnTo>
                  <a:lnTo>
                    <a:pt x="678" y="139"/>
                  </a:lnTo>
                  <a:lnTo>
                    <a:pt x="691" y="126"/>
                  </a:lnTo>
                  <a:lnTo>
                    <a:pt x="702" y="114"/>
                  </a:lnTo>
                  <a:lnTo>
                    <a:pt x="713" y="101"/>
                  </a:lnTo>
                  <a:lnTo>
                    <a:pt x="716" y="93"/>
                  </a:lnTo>
                  <a:lnTo>
                    <a:pt x="720" y="85"/>
                  </a:lnTo>
                  <a:lnTo>
                    <a:pt x="720" y="85"/>
                  </a:lnTo>
                  <a:lnTo>
                    <a:pt x="729" y="76"/>
                  </a:lnTo>
                  <a:lnTo>
                    <a:pt x="738" y="66"/>
                  </a:lnTo>
                  <a:lnTo>
                    <a:pt x="745" y="53"/>
                  </a:lnTo>
                  <a:lnTo>
                    <a:pt x="751" y="41"/>
                  </a:lnTo>
                  <a:lnTo>
                    <a:pt x="751" y="41"/>
                  </a:lnTo>
                  <a:lnTo>
                    <a:pt x="755" y="37"/>
                  </a:lnTo>
                  <a:lnTo>
                    <a:pt x="759" y="32"/>
                  </a:lnTo>
                  <a:lnTo>
                    <a:pt x="764" y="29"/>
                  </a:lnTo>
                  <a:lnTo>
                    <a:pt x="770" y="27"/>
                  </a:lnTo>
                  <a:lnTo>
                    <a:pt x="770" y="27"/>
                  </a:lnTo>
                  <a:lnTo>
                    <a:pt x="770" y="27"/>
                  </a:lnTo>
                  <a:lnTo>
                    <a:pt x="770" y="27"/>
                  </a:lnTo>
                  <a:lnTo>
                    <a:pt x="771" y="27"/>
                  </a:lnTo>
                  <a:lnTo>
                    <a:pt x="771" y="27"/>
                  </a:lnTo>
                  <a:lnTo>
                    <a:pt x="777" y="33"/>
                  </a:lnTo>
                  <a:lnTo>
                    <a:pt x="778" y="37"/>
                  </a:lnTo>
                  <a:lnTo>
                    <a:pt x="778" y="41"/>
                  </a:lnTo>
                  <a:lnTo>
                    <a:pt x="778" y="41"/>
                  </a:lnTo>
                  <a:lnTo>
                    <a:pt x="774" y="48"/>
                  </a:lnTo>
                  <a:lnTo>
                    <a:pt x="769" y="56"/>
                  </a:lnTo>
                  <a:lnTo>
                    <a:pt x="759" y="69"/>
                  </a:lnTo>
                  <a:lnTo>
                    <a:pt x="754" y="76"/>
                  </a:lnTo>
                  <a:lnTo>
                    <a:pt x="751" y="84"/>
                  </a:lnTo>
                  <a:lnTo>
                    <a:pt x="750" y="93"/>
                  </a:lnTo>
                  <a:lnTo>
                    <a:pt x="752" y="103"/>
                  </a:lnTo>
                  <a:lnTo>
                    <a:pt x="752" y="103"/>
                  </a:lnTo>
                  <a:lnTo>
                    <a:pt x="762" y="110"/>
                  </a:lnTo>
                  <a:lnTo>
                    <a:pt x="768" y="114"/>
                  </a:lnTo>
                  <a:lnTo>
                    <a:pt x="771" y="119"/>
                  </a:lnTo>
                  <a:lnTo>
                    <a:pt x="771" y="119"/>
                  </a:lnTo>
                  <a:lnTo>
                    <a:pt x="770" y="126"/>
                  </a:lnTo>
                  <a:lnTo>
                    <a:pt x="768" y="133"/>
                  </a:lnTo>
                  <a:lnTo>
                    <a:pt x="764" y="139"/>
                  </a:lnTo>
                  <a:lnTo>
                    <a:pt x="759" y="144"/>
                  </a:lnTo>
                  <a:lnTo>
                    <a:pt x="754" y="148"/>
                  </a:lnTo>
                  <a:lnTo>
                    <a:pt x="748" y="153"/>
                  </a:lnTo>
                  <a:lnTo>
                    <a:pt x="746" y="160"/>
                  </a:lnTo>
                  <a:lnTo>
                    <a:pt x="745" y="167"/>
                  </a:lnTo>
                  <a:lnTo>
                    <a:pt x="745" y="167"/>
                  </a:lnTo>
                  <a:lnTo>
                    <a:pt x="745" y="172"/>
                  </a:lnTo>
                  <a:lnTo>
                    <a:pt x="747" y="175"/>
                  </a:lnTo>
                  <a:lnTo>
                    <a:pt x="750" y="177"/>
                  </a:lnTo>
                  <a:lnTo>
                    <a:pt x="752" y="177"/>
                  </a:lnTo>
                  <a:lnTo>
                    <a:pt x="793" y="105"/>
                  </a:lnTo>
                  <a:lnTo>
                    <a:pt x="761" y="84"/>
                  </a:lnTo>
                  <a:lnTo>
                    <a:pt x="797" y="24"/>
                  </a:lnTo>
                  <a:lnTo>
                    <a:pt x="761" y="0"/>
                  </a:lnTo>
                  <a:lnTo>
                    <a:pt x="761" y="0"/>
                  </a:lnTo>
                  <a:lnTo>
                    <a:pt x="724" y="2"/>
                  </a:lnTo>
                  <a:lnTo>
                    <a:pt x="683" y="6"/>
                  </a:lnTo>
                  <a:lnTo>
                    <a:pt x="633" y="12"/>
                  </a:lnTo>
                  <a:lnTo>
                    <a:pt x="576" y="21"/>
                  </a:lnTo>
                  <a:lnTo>
                    <a:pt x="546" y="27"/>
                  </a:lnTo>
                  <a:lnTo>
                    <a:pt x="517" y="33"/>
                  </a:lnTo>
                  <a:lnTo>
                    <a:pt x="487" y="41"/>
                  </a:lnTo>
                  <a:lnTo>
                    <a:pt x="459" y="48"/>
                  </a:lnTo>
                  <a:lnTo>
                    <a:pt x="432" y="59"/>
                  </a:lnTo>
                  <a:lnTo>
                    <a:pt x="407" y="69"/>
                  </a:lnTo>
                  <a:lnTo>
                    <a:pt x="407" y="69"/>
                  </a:lnTo>
                  <a:lnTo>
                    <a:pt x="353" y="93"/>
                  </a:lnTo>
                  <a:lnTo>
                    <a:pt x="296" y="122"/>
                  </a:lnTo>
                  <a:lnTo>
                    <a:pt x="234" y="154"/>
                  </a:lnTo>
                  <a:lnTo>
                    <a:pt x="173" y="188"/>
                  </a:lnTo>
                  <a:lnTo>
                    <a:pt x="116" y="221"/>
                  </a:lnTo>
                  <a:lnTo>
                    <a:pt x="90" y="238"/>
                  </a:lnTo>
                  <a:lnTo>
                    <a:pt x="66" y="254"/>
                  </a:lnTo>
                  <a:lnTo>
                    <a:pt x="45" y="270"/>
                  </a:lnTo>
                  <a:lnTo>
                    <a:pt x="26" y="285"/>
                  </a:lnTo>
                  <a:lnTo>
                    <a:pt x="10" y="299"/>
                  </a:lnTo>
                  <a:lnTo>
                    <a:pt x="0" y="313"/>
                  </a:lnTo>
                  <a:lnTo>
                    <a:pt x="0" y="313"/>
                  </a:lnTo>
                  <a:lnTo>
                    <a:pt x="41" y="336"/>
                  </a:lnTo>
                  <a:lnTo>
                    <a:pt x="73" y="353"/>
                  </a:lnTo>
                  <a:lnTo>
                    <a:pt x="87" y="359"/>
                  </a:lnTo>
                  <a:lnTo>
                    <a:pt x="97" y="363"/>
                  </a:lnTo>
                  <a:lnTo>
                    <a:pt x="97" y="363"/>
                  </a:lnTo>
                  <a:lnTo>
                    <a:pt x="101" y="364"/>
                  </a:lnTo>
                  <a:lnTo>
                    <a:pt x="104" y="364"/>
                  </a:lnTo>
                  <a:lnTo>
                    <a:pt x="106" y="363"/>
                  </a:lnTo>
                  <a:lnTo>
                    <a:pt x="109" y="362"/>
                  </a:lnTo>
                  <a:lnTo>
                    <a:pt x="111" y="357"/>
                  </a:lnTo>
                  <a:lnTo>
                    <a:pt x="113" y="351"/>
                  </a:lnTo>
                  <a:lnTo>
                    <a:pt x="113" y="351"/>
                  </a:lnTo>
                  <a:lnTo>
                    <a:pt x="113" y="351"/>
                  </a:lnTo>
                  <a:lnTo>
                    <a:pt x="113" y="351"/>
                  </a:lnTo>
                  <a:lnTo>
                    <a:pt x="102" y="346"/>
                  </a:lnTo>
                  <a:lnTo>
                    <a:pt x="92" y="342"/>
                  </a:lnTo>
                  <a:lnTo>
                    <a:pt x="72" y="335"/>
                  </a:lnTo>
                  <a:lnTo>
                    <a:pt x="61" y="331"/>
                  </a:lnTo>
                  <a:lnTo>
                    <a:pt x="51" y="326"/>
                  </a:lnTo>
                  <a:lnTo>
                    <a:pt x="42" y="319"/>
                  </a:lnTo>
                  <a:lnTo>
                    <a:pt x="33" y="311"/>
                  </a:lnTo>
                  <a:lnTo>
                    <a:pt x="33" y="311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79" name="Freeform 199"/>
            <p:cNvSpPr>
              <a:spLocks noEditPoints="1"/>
            </p:cNvSpPr>
            <p:nvPr userDrawn="1"/>
          </p:nvSpPr>
          <p:spPr bwMode="auto">
            <a:xfrm>
              <a:off x="2661" y="814"/>
              <a:ext cx="393" cy="812"/>
            </a:xfrm>
            <a:custGeom>
              <a:avLst/>
              <a:gdLst/>
              <a:ahLst/>
              <a:cxnLst>
                <a:cxn ang="0">
                  <a:pos x="246" y="103"/>
                </a:cxn>
                <a:cxn ang="0">
                  <a:pos x="151" y="78"/>
                </a:cxn>
                <a:cxn ang="0">
                  <a:pos x="128" y="24"/>
                </a:cxn>
                <a:cxn ang="0">
                  <a:pos x="90" y="14"/>
                </a:cxn>
                <a:cxn ang="0">
                  <a:pos x="142" y="73"/>
                </a:cxn>
                <a:cxn ang="0">
                  <a:pos x="124" y="93"/>
                </a:cxn>
                <a:cxn ang="0">
                  <a:pos x="133" y="226"/>
                </a:cxn>
                <a:cxn ang="0">
                  <a:pos x="175" y="284"/>
                </a:cxn>
                <a:cxn ang="0">
                  <a:pos x="198" y="323"/>
                </a:cxn>
                <a:cxn ang="0">
                  <a:pos x="169" y="339"/>
                </a:cxn>
                <a:cxn ang="0">
                  <a:pos x="157" y="358"/>
                </a:cxn>
                <a:cxn ang="0">
                  <a:pos x="186" y="373"/>
                </a:cxn>
                <a:cxn ang="0">
                  <a:pos x="198" y="435"/>
                </a:cxn>
                <a:cxn ang="0">
                  <a:pos x="151" y="473"/>
                </a:cxn>
                <a:cxn ang="0">
                  <a:pos x="162" y="496"/>
                </a:cxn>
                <a:cxn ang="0">
                  <a:pos x="202" y="520"/>
                </a:cxn>
                <a:cxn ang="0">
                  <a:pos x="168" y="594"/>
                </a:cxn>
                <a:cxn ang="0">
                  <a:pos x="106" y="676"/>
                </a:cxn>
                <a:cxn ang="0">
                  <a:pos x="90" y="665"/>
                </a:cxn>
                <a:cxn ang="0">
                  <a:pos x="4" y="669"/>
                </a:cxn>
                <a:cxn ang="0">
                  <a:pos x="3" y="767"/>
                </a:cxn>
                <a:cxn ang="0">
                  <a:pos x="10" y="806"/>
                </a:cxn>
                <a:cxn ang="0">
                  <a:pos x="92" y="812"/>
                </a:cxn>
                <a:cxn ang="0">
                  <a:pos x="200" y="809"/>
                </a:cxn>
                <a:cxn ang="0">
                  <a:pos x="253" y="811"/>
                </a:cxn>
                <a:cxn ang="0">
                  <a:pos x="289" y="804"/>
                </a:cxn>
                <a:cxn ang="0">
                  <a:pos x="285" y="667"/>
                </a:cxn>
                <a:cxn ang="0">
                  <a:pos x="248" y="657"/>
                </a:cxn>
                <a:cxn ang="0">
                  <a:pos x="235" y="515"/>
                </a:cxn>
                <a:cxn ang="0">
                  <a:pos x="270" y="492"/>
                </a:cxn>
                <a:cxn ang="0">
                  <a:pos x="288" y="481"/>
                </a:cxn>
                <a:cxn ang="0">
                  <a:pos x="260" y="464"/>
                </a:cxn>
                <a:cxn ang="0">
                  <a:pos x="238" y="435"/>
                </a:cxn>
                <a:cxn ang="0">
                  <a:pos x="242" y="382"/>
                </a:cxn>
                <a:cxn ang="0">
                  <a:pos x="278" y="369"/>
                </a:cxn>
                <a:cxn ang="0">
                  <a:pos x="280" y="349"/>
                </a:cxn>
                <a:cxn ang="0">
                  <a:pos x="242" y="328"/>
                </a:cxn>
                <a:cxn ang="0">
                  <a:pos x="255" y="277"/>
                </a:cxn>
                <a:cxn ang="0">
                  <a:pos x="292" y="216"/>
                </a:cxn>
                <a:cxn ang="0">
                  <a:pos x="307" y="88"/>
                </a:cxn>
                <a:cxn ang="0">
                  <a:pos x="334" y="69"/>
                </a:cxn>
                <a:cxn ang="0">
                  <a:pos x="393" y="41"/>
                </a:cxn>
                <a:cxn ang="0">
                  <a:pos x="175" y="200"/>
                </a:cxn>
                <a:cxn ang="0">
                  <a:pos x="164" y="134"/>
                </a:cxn>
                <a:cxn ang="0">
                  <a:pos x="166" y="130"/>
                </a:cxn>
                <a:cxn ang="0">
                  <a:pos x="166" y="130"/>
                </a:cxn>
                <a:cxn ang="0">
                  <a:pos x="175" y="198"/>
                </a:cxn>
                <a:cxn ang="0">
                  <a:pos x="201" y="649"/>
                </a:cxn>
                <a:cxn ang="0">
                  <a:pos x="187" y="689"/>
                </a:cxn>
                <a:cxn ang="0">
                  <a:pos x="165" y="719"/>
                </a:cxn>
                <a:cxn ang="0">
                  <a:pos x="141" y="693"/>
                </a:cxn>
                <a:cxn ang="0">
                  <a:pos x="224" y="213"/>
                </a:cxn>
                <a:cxn ang="0">
                  <a:pos x="212" y="177"/>
                </a:cxn>
                <a:cxn ang="0">
                  <a:pos x="217" y="128"/>
                </a:cxn>
                <a:cxn ang="0">
                  <a:pos x="226" y="125"/>
                </a:cxn>
                <a:cxn ang="0">
                  <a:pos x="237" y="163"/>
                </a:cxn>
                <a:cxn ang="0">
                  <a:pos x="260" y="199"/>
                </a:cxn>
                <a:cxn ang="0">
                  <a:pos x="274" y="131"/>
                </a:cxn>
              </a:cxnLst>
              <a:rect l="0" t="0" r="r" b="b"/>
              <a:pathLst>
                <a:path w="393" h="812">
                  <a:moveTo>
                    <a:pt x="354" y="43"/>
                  </a:moveTo>
                  <a:lnTo>
                    <a:pt x="348" y="48"/>
                  </a:lnTo>
                  <a:lnTo>
                    <a:pt x="335" y="60"/>
                  </a:lnTo>
                  <a:lnTo>
                    <a:pt x="320" y="42"/>
                  </a:lnTo>
                  <a:lnTo>
                    <a:pt x="284" y="87"/>
                  </a:lnTo>
                  <a:lnTo>
                    <a:pt x="276" y="85"/>
                  </a:lnTo>
                  <a:lnTo>
                    <a:pt x="246" y="103"/>
                  </a:lnTo>
                  <a:lnTo>
                    <a:pt x="193" y="111"/>
                  </a:lnTo>
                  <a:lnTo>
                    <a:pt x="175" y="108"/>
                  </a:lnTo>
                  <a:lnTo>
                    <a:pt x="159" y="104"/>
                  </a:lnTo>
                  <a:lnTo>
                    <a:pt x="159" y="104"/>
                  </a:lnTo>
                  <a:lnTo>
                    <a:pt x="157" y="102"/>
                  </a:lnTo>
                  <a:lnTo>
                    <a:pt x="155" y="93"/>
                  </a:lnTo>
                  <a:lnTo>
                    <a:pt x="151" y="78"/>
                  </a:lnTo>
                  <a:lnTo>
                    <a:pt x="147" y="57"/>
                  </a:lnTo>
                  <a:lnTo>
                    <a:pt x="147" y="57"/>
                  </a:lnTo>
                  <a:lnTo>
                    <a:pt x="146" y="51"/>
                  </a:lnTo>
                  <a:lnTo>
                    <a:pt x="145" y="46"/>
                  </a:lnTo>
                  <a:lnTo>
                    <a:pt x="141" y="39"/>
                  </a:lnTo>
                  <a:lnTo>
                    <a:pt x="137" y="34"/>
                  </a:lnTo>
                  <a:lnTo>
                    <a:pt x="128" y="24"/>
                  </a:lnTo>
                  <a:lnTo>
                    <a:pt x="118" y="16"/>
                  </a:lnTo>
                  <a:lnTo>
                    <a:pt x="107" y="9"/>
                  </a:lnTo>
                  <a:lnTo>
                    <a:pt x="99" y="3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110" y="26"/>
                  </a:lnTo>
                  <a:lnTo>
                    <a:pt x="119" y="34"/>
                  </a:lnTo>
                  <a:lnTo>
                    <a:pt x="128" y="42"/>
                  </a:lnTo>
                  <a:lnTo>
                    <a:pt x="134" y="51"/>
                  </a:lnTo>
                  <a:lnTo>
                    <a:pt x="139" y="61"/>
                  </a:lnTo>
                  <a:lnTo>
                    <a:pt x="142" y="73"/>
                  </a:lnTo>
                  <a:lnTo>
                    <a:pt x="142" y="79"/>
                  </a:lnTo>
                  <a:lnTo>
                    <a:pt x="142" y="87"/>
                  </a:lnTo>
                  <a:lnTo>
                    <a:pt x="142" y="87"/>
                  </a:lnTo>
                  <a:lnTo>
                    <a:pt x="137" y="87"/>
                  </a:lnTo>
                  <a:lnTo>
                    <a:pt x="132" y="88"/>
                  </a:lnTo>
                  <a:lnTo>
                    <a:pt x="128" y="89"/>
                  </a:lnTo>
                  <a:lnTo>
                    <a:pt x="124" y="93"/>
                  </a:lnTo>
                  <a:lnTo>
                    <a:pt x="124" y="93"/>
                  </a:lnTo>
                  <a:lnTo>
                    <a:pt x="119" y="115"/>
                  </a:lnTo>
                  <a:lnTo>
                    <a:pt x="116" y="138"/>
                  </a:lnTo>
                  <a:lnTo>
                    <a:pt x="118" y="161"/>
                  </a:lnTo>
                  <a:lnTo>
                    <a:pt x="120" y="184"/>
                  </a:lnTo>
                  <a:lnTo>
                    <a:pt x="125" y="206"/>
                  </a:lnTo>
                  <a:lnTo>
                    <a:pt x="133" y="226"/>
                  </a:lnTo>
                  <a:lnTo>
                    <a:pt x="142" y="245"/>
                  </a:lnTo>
                  <a:lnTo>
                    <a:pt x="155" y="262"/>
                  </a:lnTo>
                  <a:lnTo>
                    <a:pt x="155" y="262"/>
                  </a:lnTo>
                  <a:lnTo>
                    <a:pt x="157" y="267"/>
                  </a:lnTo>
                  <a:lnTo>
                    <a:pt x="160" y="271"/>
                  </a:lnTo>
                  <a:lnTo>
                    <a:pt x="166" y="278"/>
                  </a:lnTo>
                  <a:lnTo>
                    <a:pt x="175" y="284"/>
                  </a:lnTo>
                  <a:lnTo>
                    <a:pt x="183" y="290"/>
                  </a:lnTo>
                  <a:lnTo>
                    <a:pt x="191" y="296"/>
                  </a:lnTo>
                  <a:lnTo>
                    <a:pt x="196" y="303"/>
                  </a:lnTo>
                  <a:lnTo>
                    <a:pt x="198" y="307"/>
                  </a:lnTo>
                  <a:lnTo>
                    <a:pt x="198" y="312"/>
                  </a:lnTo>
                  <a:lnTo>
                    <a:pt x="200" y="317"/>
                  </a:lnTo>
                  <a:lnTo>
                    <a:pt x="198" y="323"/>
                  </a:lnTo>
                  <a:lnTo>
                    <a:pt x="198" y="323"/>
                  </a:lnTo>
                  <a:lnTo>
                    <a:pt x="196" y="330"/>
                  </a:lnTo>
                  <a:lnTo>
                    <a:pt x="193" y="333"/>
                  </a:lnTo>
                  <a:lnTo>
                    <a:pt x="189" y="335"/>
                  </a:lnTo>
                  <a:lnTo>
                    <a:pt x="184" y="336"/>
                  </a:lnTo>
                  <a:lnTo>
                    <a:pt x="174" y="337"/>
                  </a:lnTo>
                  <a:lnTo>
                    <a:pt x="169" y="339"/>
                  </a:lnTo>
                  <a:lnTo>
                    <a:pt x="164" y="341"/>
                  </a:lnTo>
                  <a:lnTo>
                    <a:pt x="164" y="341"/>
                  </a:lnTo>
                  <a:lnTo>
                    <a:pt x="161" y="345"/>
                  </a:lnTo>
                  <a:lnTo>
                    <a:pt x="159" y="349"/>
                  </a:lnTo>
                  <a:lnTo>
                    <a:pt x="157" y="353"/>
                  </a:lnTo>
                  <a:lnTo>
                    <a:pt x="157" y="358"/>
                  </a:lnTo>
                  <a:lnTo>
                    <a:pt x="157" y="358"/>
                  </a:lnTo>
                  <a:lnTo>
                    <a:pt x="159" y="364"/>
                  </a:lnTo>
                  <a:lnTo>
                    <a:pt x="161" y="367"/>
                  </a:lnTo>
                  <a:lnTo>
                    <a:pt x="164" y="369"/>
                  </a:lnTo>
                  <a:lnTo>
                    <a:pt x="168" y="369"/>
                  </a:lnTo>
                  <a:lnTo>
                    <a:pt x="178" y="371"/>
                  </a:lnTo>
                  <a:lnTo>
                    <a:pt x="182" y="372"/>
                  </a:lnTo>
                  <a:lnTo>
                    <a:pt x="186" y="373"/>
                  </a:lnTo>
                  <a:lnTo>
                    <a:pt x="186" y="373"/>
                  </a:lnTo>
                  <a:lnTo>
                    <a:pt x="189" y="377"/>
                  </a:lnTo>
                  <a:lnTo>
                    <a:pt x="193" y="381"/>
                  </a:lnTo>
                  <a:lnTo>
                    <a:pt x="197" y="391"/>
                  </a:lnTo>
                  <a:lnTo>
                    <a:pt x="200" y="401"/>
                  </a:lnTo>
                  <a:lnTo>
                    <a:pt x="200" y="412"/>
                  </a:lnTo>
                  <a:lnTo>
                    <a:pt x="198" y="435"/>
                  </a:lnTo>
                  <a:lnTo>
                    <a:pt x="197" y="445"/>
                  </a:lnTo>
                  <a:lnTo>
                    <a:pt x="197" y="456"/>
                  </a:lnTo>
                  <a:lnTo>
                    <a:pt x="197" y="456"/>
                  </a:lnTo>
                  <a:lnTo>
                    <a:pt x="192" y="460"/>
                  </a:lnTo>
                  <a:lnTo>
                    <a:pt x="187" y="463"/>
                  </a:lnTo>
                  <a:lnTo>
                    <a:pt x="175" y="467"/>
                  </a:lnTo>
                  <a:lnTo>
                    <a:pt x="151" y="473"/>
                  </a:lnTo>
                  <a:lnTo>
                    <a:pt x="151" y="473"/>
                  </a:lnTo>
                  <a:lnTo>
                    <a:pt x="150" y="479"/>
                  </a:lnTo>
                  <a:lnTo>
                    <a:pt x="150" y="484"/>
                  </a:lnTo>
                  <a:lnTo>
                    <a:pt x="152" y="490"/>
                  </a:lnTo>
                  <a:lnTo>
                    <a:pt x="155" y="492"/>
                  </a:lnTo>
                  <a:lnTo>
                    <a:pt x="159" y="495"/>
                  </a:lnTo>
                  <a:lnTo>
                    <a:pt x="162" y="496"/>
                  </a:lnTo>
                  <a:lnTo>
                    <a:pt x="171" y="499"/>
                  </a:lnTo>
                  <a:lnTo>
                    <a:pt x="182" y="500"/>
                  </a:lnTo>
                  <a:lnTo>
                    <a:pt x="192" y="504"/>
                  </a:lnTo>
                  <a:lnTo>
                    <a:pt x="196" y="506"/>
                  </a:lnTo>
                  <a:lnTo>
                    <a:pt x="198" y="510"/>
                  </a:lnTo>
                  <a:lnTo>
                    <a:pt x="201" y="515"/>
                  </a:lnTo>
                  <a:lnTo>
                    <a:pt x="202" y="520"/>
                  </a:lnTo>
                  <a:lnTo>
                    <a:pt x="202" y="520"/>
                  </a:lnTo>
                  <a:lnTo>
                    <a:pt x="201" y="530"/>
                  </a:lnTo>
                  <a:lnTo>
                    <a:pt x="200" y="541"/>
                  </a:lnTo>
                  <a:lnTo>
                    <a:pt x="196" y="550"/>
                  </a:lnTo>
                  <a:lnTo>
                    <a:pt x="191" y="560"/>
                  </a:lnTo>
                  <a:lnTo>
                    <a:pt x="180" y="577"/>
                  </a:lnTo>
                  <a:lnTo>
                    <a:pt x="168" y="594"/>
                  </a:lnTo>
                  <a:lnTo>
                    <a:pt x="168" y="594"/>
                  </a:lnTo>
                  <a:lnTo>
                    <a:pt x="160" y="605"/>
                  </a:lnTo>
                  <a:lnTo>
                    <a:pt x="152" y="615"/>
                  </a:lnTo>
                  <a:lnTo>
                    <a:pt x="137" y="637"/>
                  </a:lnTo>
                  <a:lnTo>
                    <a:pt x="122" y="657"/>
                  </a:lnTo>
                  <a:lnTo>
                    <a:pt x="114" y="667"/>
                  </a:lnTo>
                  <a:lnTo>
                    <a:pt x="106" y="676"/>
                  </a:lnTo>
                  <a:lnTo>
                    <a:pt x="106" y="676"/>
                  </a:lnTo>
                  <a:lnTo>
                    <a:pt x="105" y="674"/>
                  </a:lnTo>
                  <a:lnTo>
                    <a:pt x="104" y="671"/>
                  </a:lnTo>
                  <a:lnTo>
                    <a:pt x="100" y="669"/>
                  </a:lnTo>
                  <a:lnTo>
                    <a:pt x="95" y="666"/>
                  </a:lnTo>
                  <a:lnTo>
                    <a:pt x="90" y="665"/>
                  </a:lnTo>
                  <a:lnTo>
                    <a:pt x="90" y="665"/>
                  </a:lnTo>
                  <a:lnTo>
                    <a:pt x="78" y="666"/>
                  </a:lnTo>
                  <a:lnTo>
                    <a:pt x="68" y="666"/>
                  </a:lnTo>
                  <a:lnTo>
                    <a:pt x="46" y="662"/>
                  </a:lnTo>
                  <a:lnTo>
                    <a:pt x="35" y="662"/>
                  </a:lnTo>
                  <a:lnTo>
                    <a:pt x="24" y="662"/>
                  </a:lnTo>
                  <a:lnTo>
                    <a:pt x="14" y="665"/>
                  </a:lnTo>
                  <a:lnTo>
                    <a:pt x="4" y="669"/>
                  </a:lnTo>
                  <a:lnTo>
                    <a:pt x="4" y="669"/>
                  </a:lnTo>
                  <a:lnTo>
                    <a:pt x="0" y="683"/>
                  </a:lnTo>
                  <a:lnTo>
                    <a:pt x="0" y="697"/>
                  </a:lnTo>
                  <a:lnTo>
                    <a:pt x="0" y="711"/>
                  </a:lnTo>
                  <a:lnTo>
                    <a:pt x="1" y="725"/>
                  </a:lnTo>
                  <a:lnTo>
                    <a:pt x="3" y="753"/>
                  </a:lnTo>
                  <a:lnTo>
                    <a:pt x="3" y="767"/>
                  </a:lnTo>
                  <a:lnTo>
                    <a:pt x="0" y="781"/>
                  </a:lnTo>
                  <a:lnTo>
                    <a:pt x="0" y="781"/>
                  </a:lnTo>
                  <a:lnTo>
                    <a:pt x="1" y="788"/>
                  </a:lnTo>
                  <a:lnTo>
                    <a:pt x="3" y="793"/>
                  </a:lnTo>
                  <a:lnTo>
                    <a:pt x="4" y="798"/>
                  </a:lnTo>
                  <a:lnTo>
                    <a:pt x="6" y="802"/>
                  </a:lnTo>
                  <a:lnTo>
                    <a:pt x="10" y="806"/>
                  </a:lnTo>
                  <a:lnTo>
                    <a:pt x="14" y="809"/>
                  </a:lnTo>
                  <a:lnTo>
                    <a:pt x="19" y="811"/>
                  </a:lnTo>
                  <a:lnTo>
                    <a:pt x="26" y="812"/>
                  </a:lnTo>
                  <a:lnTo>
                    <a:pt x="26" y="812"/>
                  </a:lnTo>
                  <a:lnTo>
                    <a:pt x="46" y="811"/>
                  </a:lnTo>
                  <a:lnTo>
                    <a:pt x="69" y="812"/>
                  </a:lnTo>
                  <a:lnTo>
                    <a:pt x="92" y="812"/>
                  </a:lnTo>
                  <a:lnTo>
                    <a:pt x="104" y="811"/>
                  </a:lnTo>
                  <a:lnTo>
                    <a:pt x="114" y="809"/>
                  </a:lnTo>
                  <a:lnTo>
                    <a:pt x="114" y="809"/>
                  </a:lnTo>
                  <a:lnTo>
                    <a:pt x="128" y="811"/>
                  </a:lnTo>
                  <a:lnTo>
                    <a:pt x="142" y="811"/>
                  </a:lnTo>
                  <a:lnTo>
                    <a:pt x="171" y="811"/>
                  </a:lnTo>
                  <a:lnTo>
                    <a:pt x="200" y="809"/>
                  </a:lnTo>
                  <a:lnTo>
                    <a:pt x="214" y="809"/>
                  </a:lnTo>
                  <a:lnTo>
                    <a:pt x="228" y="812"/>
                  </a:lnTo>
                  <a:lnTo>
                    <a:pt x="228" y="812"/>
                  </a:lnTo>
                  <a:lnTo>
                    <a:pt x="233" y="809"/>
                  </a:lnTo>
                  <a:lnTo>
                    <a:pt x="237" y="809"/>
                  </a:lnTo>
                  <a:lnTo>
                    <a:pt x="244" y="809"/>
                  </a:lnTo>
                  <a:lnTo>
                    <a:pt x="253" y="811"/>
                  </a:lnTo>
                  <a:lnTo>
                    <a:pt x="262" y="812"/>
                  </a:lnTo>
                  <a:lnTo>
                    <a:pt x="262" y="812"/>
                  </a:lnTo>
                  <a:lnTo>
                    <a:pt x="270" y="812"/>
                  </a:lnTo>
                  <a:lnTo>
                    <a:pt x="275" y="812"/>
                  </a:lnTo>
                  <a:lnTo>
                    <a:pt x="280" y="811"/>
                  </a:lnTo>
                  <a:lnTo>
                    <a:pt x="285" y="807"/>
                  </a:lnTo>
                  <a:lnTo>
                    <a:pt x="289" y="804"/>
                  </a:lnTo>
                  <a:lnTo>
                    <a:pt x="292" y="799"/>
                  </a:lnTo>
                  <a:lnTo>
                    <a:pt x="293" y="794"/>
                  </a:lnTo>
                  <a:lnTo>
                    <a:pt x="293" y="788"/>
                  </a:lnTo>
                  <a:lnTo>
                    <a:pt x="293" y="679"/>
                  </a:lnTo>
                  <a:lnTo>
                    <a:pt x="293" y="679"/>
                  </a:lnTo>
                  <a:lnTo>
                    <a:pt x="289" y="672"/>
                  </a:lnTo>
                  <a:lnTo>
                    <a:pt x="285" y="667"/>
                  </a:lnTo>
                  <a:lnTo>
                    <a:pt x="280" y="662"/>
                  </a:lnTo>
                  <a:lnTo>
                    <a:pt x="274" y="658"/>
                  </a:lnTo>
                  <a:lnTo>
                    <a:pt x="274" y="658"/>
                  </a:lnTo>
                  <a:lnTo>
                    <a:pt x="269" y="657"/>
                  </a:lnTo>
                  <a:lnTo>
                    <a:pt x="264" y="656"/>
                  </a:lnTo>
                  <a:lnTo>
                    <a:pt x="253" y="657"/>
                  </a:lnTo>
                  <a:lnTo>
                    <a:pt x="248" y="657"/>
                  </a:lnTo>
                  <a:lnTo>
                    <a:pt x="243" y="656"/>
                  </a:lnTo>
                  <a:lnTo>
                    <a:pt x="239" y="653"/>
                  </a:lnTo>
                  <a:lnTo>
                    <a:pt x="237" y="649"/>
                  </a:lnTo>
                  <a:lnTo>
                    <a:pt x="235" y="542"/>
                  </a:lnTo>
                  <a:lnTo>
                    <a:pt x="198" y="542"/>
                  </a:lnTo>
                  <a:lnTo>
                    <a:pt x="235" y="542"/>
                  </a:lnTo>
                  <a:lnTo>
                    <a:pt x="235" y="515"/>
                  </a:lnTo>
                  <a:lnTo>
                    <a:pt x="235" y="515"/>
                  </a:lnTo>
                  <a:lnTo>
                    <a:pt x="243" y="505"/>
                  </a:lnTo>
                  <a:lnTo>
                    <a:pt x="247" y="501"/>
                  </a:lnTo>
                  <a:lnTo>
                    <a:pt x="252" y="497"/>
                  </a:lnTo>
                  <a:lnTo>
                    <a:pt x="257" y="495"/>
                  </a:lnTo>
                  <a:lnTo>
                    <a:pt x="264" y="493"/>
                  </a:lnTo>
                  <a:lnTo>
                    <a:pt x="270" y="492"/>
                  </a:lnTo>
                  <a:lnTo>
                    <a:pt x="278" y="493"/>
                  </a:lnTo>
                  <a:lnTo>
                    <a:pt x="278" y="493"/>
                  </a:lnTo>
                  <a:lnTo>
                    <a:pt x="280" y="492"/>
                  </a:lnTo>
                  <a:lnTo>
                    <a:pt x="284" y="491"/>
                  </a:lnTo>
                  <a:lnTo>
                    <a:pt x="285" y="490"/>
                  </a:lnTo>
                  <a:lnTo>
                    <a:pt x="287" y="487"/>
                  </a:lnTo>
                  <a:lnTo>
                    <a:pt x="288" y="481"/>
                  </a:lnTo>
                  <a:lnTo>
                    <a:pt x="289" y="473"/>
                  </a:lnTo>
                  <a:lnTo>
                    <a:pt x="289" y="473"/>
                  </a:lnTo>
                  <a:lnTo>
                    <a:pt x="283" y="468"/>
                  </a:lnTo>
                  <a:lnTo>
                    <a:pt x="276" y="465"/>
                  </a:lnTo>
                  <a:lnTo>
                    <a:pt x="267" y="464"/>
                  </a:lnTo>
                  <a:lnTo>
                    <a:pt x="260" y="464"/>
                  </a:lnTo>
                  <a:lnTo>
                    <a:pt x="260" y="464"/>
                  </a:lnTo>
                  <a:lnTo>
                    <a:pt x="253" y="463"/>
                  </a:lnTo>
                  <a:lnTo>
                    <a:pt x="248" y="461"/>
                  </a:lnTo>
                  <a:lnTo>
                    <a:pt x="244" y="458"/>
                  </a:lnTo>
                  <a:lnTo>
                    <a:pt x="242" y="455"/>
                  </a:lnTo>
                  <a:lnTo>
                    <a:pt x="239" y="450"/>
                  </a:lnTo>
                  <a:lnTo>
                    <a:pt x="238" y="446"/>
                  </a:lnTo>
                  <a:lnTo>
                    <a:pt x="238" y="435"/>
                  </a:lnTo>
                  <a:lnTo>
                    <a:pt x="238" y="423"/>
                  </a:lnTo>
                  <a:lnTo>
                    <a:pt x="239" y="410"/>
                  </a:lnTo>
                  <a:lnTo>
                    <a:pt x="241" y="400"/>
                  </a:lnTo>
                  <a:lnTo>
                    <a:pt x="241" y="390"/>
                  </a:lnTo>
                  <a:lnTo>
                    <a:pt x="241" y="390"/>
                  </a:lnTo>
                  <a:lnTo>
                    <a:pt x="241" y="386"/>
                  </a:lnTo>
                  <a:lnTo>
                    <a:pt x="242" y="382"/>
                  </a:lnTo>
                  <a:lnTo>
                    <a:pt x="244" y="380"/>
                  </a:lnTo>
                  <a:lnTo>
                    <a:pt x="246" y="378"/>
                  </a:lnTo>
                  <a:lnTo>
                    <a:pt x="252" y="376"/>
                  </a:lnTo>
                  <a:lnTo>
                    <a:pt x="258" y="374"/>
                  </a:lnTo>
                  <a:lnTo>
                    <a:pt x="265" y="373"/>
                  </a:lnTo>
                  <a:lnTo>
                    <a:pt x="271" y="372"/>
                  </a:lnTo>
                  <a:lnTo>
                    <a:pt x="278" y="369"/>
                  </a:lnTo>
                  <a:lnTo>
                    <a:pt x="280" y="367"/>
                  </a:lnTo>
                  <a:lnTo>
                    <a:pt x="283" y="364"/>
                  </a:lnTo>
                  <a:lnTo>
                    <a:pt x="283" y="364"/>
                  </a:lnTo>
                  <a:lnTo>
                    <a:pt x="283" y="359"/>
                  </a:lnTo>
                  <a:lnTo>
                    <a:pt x="283" y="354"/>
                  </a:lnTo>
                  <a:lnTo>
                    <a:pt x="281" y="351"/>
                  </a:lnTo>
                  <a:lnTo>
                    <a:pt x="280" y="349"/>
                  </a:lnTo>
                  <a:lnTo>
                    <a:pt x="275" y="345"/>
                  </a:lnTo>
                  <a:lnTo>
                    <a:pt x="267" y="342"/>
                  </a:lnTo>
                  <a:lnTo>
                    <a:pt x="260" y="340"/>
                  </a:lnTo>
                  <a:lnTo>
                    <a:pt x="253" y="339"/>
                  </a:lnTo>
                  <a:lnTo>
                    <a:pt x="247" y="335"/>
                  </a:lnTo>
                  <a:lnTo>
                    <a:pt x="244" y="332"/>
                  </a:lnTo>
                  <a:lnTo>
                    <a:pt x="242" y="328"/>
                  </a:lnTo>
                  <a:lnTo>
                    <a:pt x="242" y="328"/>
                  </a:lnTo>
                  <a:lnTo>
                    <a:pt x="241" y="321"/>
                  </a:lnTo>
                  <a:lnTo>
                    <a:pt x="241" y="314"/>
                  </a:lnTo>
                  <a:lnTo>
                    <a:pt x="242" y="307"/>
                  </a:lnTo>
                  <a:lnTo>
                    <a:pt x="243" y="300"/>
                  </a:lnTo>
                  <a:lnTo>
                    <a:pt x="248" y="289"/>
                  </a:lnTo>
                  <a:lnTo>
                    <a:pt x="255" y="277"/>
                  </a:lnTo>
                  <a:lnTo>
                    <a:pt x="255" y="277"/>
                  </a:lnTo>
                  <a:lnTo>
                    <a:pt x="262" y="268"/>
                  </a:lnTo>
                  <a:lnTo>
                    <a:pt x="270" y="258"/>
                  </a:lnTo>
                  <a:lnTo>
                    <a:pt x="276" y="249"/>
                  </a:lnTo>
                  <a:lnTo>
                    <a:pt x="283" y="238"/>
                  </a:lnTo>
                  <a:lnTo>
                    <a:pt x="288" y="227"/>
                  </a:lnTo>
                  <a:lnTo>
                    <a:pt x="292" y="216"/>
                  </a:lnTo>
                  <a:lnTo>
                    <a:pt x="299" y="193"/>
                  </a:lnTo>
                  <a:lnTo>
                    <a:pt x="303" y="168"/>
                  </a:lnTo>
                  <a:lnTo>
                    <a:pt x="306" y="143"/>
                  </a:lnTo>
                  <a:lnTo>
                    <a:pt x="306" y="117"/>
                  </a:lnTo>
                  <a:lnTo>
                    <a:pt x="303" y="92"/>
                  </a:lnTo>
                  <a:lnTo>
                    <a:pt x="303" y="92"/>
                  </a:lnTo>
                  <a:lnTo>
                    <a:pt x="307" y="88"/>
                  </a:lnTo>
                  <a:lnTo>
                    <a:pt x="310" y="84"/>
                  </a:lnTo>
                  <a:lnTo>
                    <a:pt x="315" y="75"/>
                  </a:lnTo>
                  <a:lnTo>
                    <a:pt x="319" y="67"/>
                  </a:lnTo>
                  <a:lnTo>
                    <a:pt x="321" y="64"/>
                  </a:lnTo>
                  <a:lnTo>
                    <a:pt x="325" y="60"/>
                  </a:lnTo>
                  <a:lnTo>
                    <a:pt x="334" y="69"/>
                  </a:lnTo>
                  <a:lnTo>
                    <a:pt x="334" y="69"/>
                  </a:lnTo>
                  <a:lnTo>
                    <a:pt x="343" y="70"/>
                  </a:lnTo>
                  <a:lnTo>
                    <a:pt x="352" y="70"/>
                  </a:lnTo>
                  <a:lnTo>
                    <a:pt x="361" y="69"/>
                  </a:lnTo>
                  <a:lnTo>
                    <a:pt x="367" y="65"/>
                  </a:lnTo>
                  <a:lnTo>
                    <a:pt x="375" y="60"/>
                  </a:lnTo>
                  <a:lnTo>
                    <a:pt x="381" y="55"/>
                  </a:lnTo>
                  <a:lnTo>
                    <a:pt x="393" y="41"/>
                  </a:lnTo>
                  <a:lnTo>
                    <a:pt x="383" y="30"/>
                  </a:lnTo>
                  <a:lnTo>
                    <a:pt x="354" y="43"/>
                  </a:lnTo>
                  <a:close/>
                  <a:moveTo>
                    <a:pt x="175" y="200"/>
                  </a:moveTo>
                  <a:lnTo>
                    <a:pt x="175" y="200"/>
                  </a:lnTo>
                  <a:lnTo>
                    <a:pt x="175" y="200"/>
                  </a:lnTo>
                  <a:lnTo>
                    <a:pt x="175" y="200"/>
                  </a:lnTo>
                  <a:lnTo>
                    <a:pt x="175" y="200"/>
                  </a:lnTo>
                  <a:lnTo>
                    <a:pt x="170" y="194"/>
                  </a:lnTo>
                  <a:lnTo>
                    <a:pt x="168" y="186"/>
                  </a:lnTo>
                  <a:lnTo>
                    <a:pt x="162" y="171"/>
                  </a:lnTo>
                  <a:lnTo>
                    <a:pt x="160" y="154"/>
                  </a:lnTo>
                  <a:lnTo>
                    <a:pt x="160" y="135"/>
                  </a:lnTo>
                  <a:lnTo>
                    <a:pt x="160" y="135"/>
                  </a:lnTo>
                  <a:lnTo>
                    <a:pt x="164" y="134"/>
                  </a:lnTo>
                  <a:lnTo>
                    <a:pt x="165" y="133"/>
                  </a:lnTo>
                  <a:lnTo>
                    <a:pt x="166" y="130"/>
                  </a:lnTo>
                  <a:lnTo>
                    <a:pt x="166" y="130"/>
                  </a:lnTo>
                  <a:lnTo>
                    <a:pt x="165" y="129"/>
                  </a:lnTo>
                  <a:lnTo>
                    <a:pt x="165" y="129"/>
                  </a:lnTo>
                  <a:lnTo>
                    <a:pt x="166" y="130"/>
                  </a:lnTo>
                  <a:lnTo>
                    <a:pt x="166" y="130"/>
                  </a:lnTo>
                  <a:lnTo>
                    <a:pt x="166" y="131"/>
                  </a:lnTo>
                  <a:lnTo>
                    <a:pt x="166" y="131"/>
                  </a:lnTo>
                  <a:lnTo>
                    <a:pt x="166" y="130"/>
                  </a:lnTo>
                  <a:lnTo>
                    <a:pt x="166" y="130"/>
                  </a:lnTo>
                  <a:lnTo>
                    <a:pt x="166" y="129"/>
                  </a:lnTo>
                  <a:lnTo>
                    <a:pt x="166" y="129"/>
                  </a:lnTo>
                  <a:lnTo>
                    <a:pt x="166" y="130"/>
                  </a:lnTo>
                  <a:lnTo>
                    <a:pt x="166" y="130"/>
                  </a:lnTo>
                  <a:lnTo>
                    <a:pt x="169" y="138"/>
                  </a:lnTo>
                  <a:lnTo>
                    <a:pt x="170" y="145"/>
                  </a:lnTo>
                  <a:lnTo>
                    <a:pt x="171" y="163"/>
                  </a:lnTo>
                  <a:lnTo>
                    <a:pt x="173" y="181"/>
                  </a:lnTo>
                  <a:lnTo>
                    <a:pt x="173" y="190"/>
                  </a:lnTo>
                  <a:lnTo>
                    <a:pt x="175" y="198"/>
                  </a:lnTo>
                  <a:lnTo>
                    <a:pt x="175" y="200"/>
                  </a:lnTo>
                  <a:close/>
                  <a:moveTo>
                    <a:pt x="201" y="611"/>
                  </a:moveTo>
                  <a:lnTo>
                    <a:pt x="201" y="611"/>
                  </a:lnTo>
                  <a:lnTo>
                    <a:pt x="200" y="619"/>
                  </a:lnTo>
                  <a:lnTo>
                    <a:pt x="200" y="626"/>
                  </a:lnTo>
                  <a:lnTo>
                    <a:pt x="201" y="642"/>
                  </a:lnTo>
                  <a:lnTo>
                    <a:pt x="201" y="649"/>
                  </a:lnTo>
                  <a:lnTo>
                    <a:pt x="200" y="656"/>
                  </a:lnTo>
                  <a:lnTo>
                    <a:pt x="196" y="661"/>
                  </a:lnTo>
                  <a:lnTo>
                    <a:pt x="191" y="665"/>
                  </a:lnTo>
                  <a:lnTo>
                    <a:pt x="191" y="665"/>
                  </a:lnTo>
                  <a:lnTo>
                    <a:pt x="188" y="671"/>
                  </a:lnTo>
                  <a:lnTo>
                    <a:pt x="187" y="676"/>
                  </a:lnTo>
                  <a:lnTo>
                    <a:pt x="187" y="689"/>
                  </a:lnTo>
                  <a:lnTo>
                    <a:pt x="187" y="702"/>
                  </a:lnTo>
                  <a:lnTo>
                    <a:pt x="186" y="715"/>
                  </a:lnTo>
                  <a:lnTo>
                    <a:pt x="186" y="715"/>
                  </a:lnTo>
                  <a:lnTo>
                    <a:pt x="175" y="720"/>
                  </a:lnTo>
                  <a:lnTo>
                    <a:pt x="170" y="720"/>
                  </a:lnTo>
                  <a:lnTo>
                    <a:pt x="168" y="720"/>
                  </a:lnTo>
                  <a:lnTo>
                    <a:pt x="165" y="719"/>
                  </a:lnTo>
                  <a:lnTo>
                    <a:pt x="165" y="719"/>
                  </a:lnTo>
                  <a:lnTo>
                    <a:pt x="155" y="721"/>
                  </a:lnTo>
                  <a:lnTo>
                    <a:pt x="145" y="722"/>
                  </a:lnTo>
                  <a:lnTo>
                    <a:pt x="133" y="722"/>
                  </a:lnTo>
                  <a:lnTo>
                    <a:pt x="122" y="721"/>
                  </a:lnTo>
                  <a:lnTo>
                    <a:pt x="122" y="721"/>
                  </a:lnTo>
                  <a:lnTo>
                    <a:pt x="141" y="693"/>
                  </a:lnTo>
                  <a:lnTo>
                    <a:pt x="160" y="665"/>
                  </a:lnTo>
                  <a:lnTo>
                    <a:pt x="179" y="638"/>
                  </a:lnTo>
                  <a:lnTo>
                    <a:pt x="198" y="610"/>
                  </a:lnTo>
                  <a:lnTo>
                    <a:pt x="201" y="611"/>
                  </a:lnTo>
                  <a:close/>
                  <a:moveTo>
                    <a:pt x="224" y="215"/>
                  </a:moveTo>
                  <a:lnTo>
                    <a:pt x="224" y="215"/>
                  </a:lnTo>
                  <a:lnTo>
                    <a:pt x="224" y="213"/>
                  </a:lnTo>
                  <a:lnTo>
                    <a:pt x="224" y="213"/>
                  </a:lnTo>
                  <a:lnTo>
                    <a:pt x="223" y="215"/>
                  </a:lnTo>
                  <a:lnTo>
                    <a:pt x="223" y="215"/>
                  </a:lnTo>
                  <a:lnTo>
                    <a:pt x="217" y="206"/>
                  </a:lnTo>
                  <a:lnTo>
                    <a:pt x="214" y="197"/>
                  </a:lnTo>
                  <a:lnTo>
                    <a:pt x="212" y="188"/>
                  </a:lnTo>
                  <a:lnTo>
                    <a:pt x="212" y="177"/>
                  </a:lnTo>
                  <a:lnTo>
                    <a:pt x="212" y="156"/>
                  </a:lnTo>
                  <a:lnTo>
                    <a:pt x="212" y="145"/>
                  </a:lnTo>
                  <a:lnTo>
                    <a:pt x="211" y="135"/>
                  </a:lnTo>
                  <a:lnTo>
                    <a:pt x="211" y="135"/>
                  </a:lnTo>
                  <a:lnTo>
                    <a:pt x="212" y="131"/>
                  </a:lnTo>
                  <a:lnTo>
                    <a:pt x="215" y="130"/>
                  </a:lnTo>
                  <a:lnTo>
                    <a:pt x="217" y="128"/>
                  </a:lnTo>
                  <a:lnTo>
                    <a:pt x="220" y="125"/>
                  </a:lnTo>
                  <a:lnTo>
                    <a:pt x="220" y="125"/>
                  </a:lnTo>
                  <a:lnTo>
                    <a:pt x="221" y="125"/>
                  </a:lnTo>
                  <a:lnTo>
                    <a:pt x="221" y="125"/>
                  </a:lnTo>
                  <a:lnTo>
                    <a:pt x="221" y="125"/>
                  </a:lnTo>
                  <a:lnTo>
                    <a:pt x="221" y="125"/>
                  </a:lnTo>
                  <a:lnTo>
                    <a:pt x="226" y="125"/>
                  </a:lnTo>
                  <a:lnTo>
                    <a:pt x="230" y="128"/>
                  </a:lnTo>
                  <a:lnTo>
                    <a:pt x="234" y="131"/>
                  </a:lnTo>
                  <a:lnTo>
                    <a:pt x="235" y="136"/>
                  </a:lnTo>
                  <a:lnTo>
                    <a:pt x="238" y="147"/>
                  </a:lnTo>
                  <a:lnTo>
                    <a:pt x="239" y="156"/>
                  </a:lnTo>
                  <a:lnTo>
                    <a:pt x="239" y="156"/>
                  </a:lnTo>
                  <a:lnTo>
                    <a:pt x="237" y="163"/>
                  </a:lnTo>
                  <a:lnTo>
                    <a:pt x="235" y="171"/>
                  </a:lnTo>
                  <a:lnTo>
                    <a:pt x="233" y="186"/>
                  </a:lnTo>
                  <a:lnTo>
                    <a:pt x="230" y="200"/>
                  </a:lnTo>
                  <a:lnTo>
                    <a:pt x="228" y="208"/>
                  </a:lnTo>
                  <a:lnTo>
                    <a:pt x="224" y="215"/>
                  </a:lnTo>
                  <a:lnTo>
                    <a:pt x="224" y="215"/>
                  </a:lnTo>
                  <a:close/>
                  <a:moveTo>
                    <a:pt x="260" y="199"/>
                  </a:moveTo>
                  <a:lnTo>
                    <a:pt x="260" y="198"/>
                  </a:lnTo>
                  <a:lnTo>
                    <a:pt x="260" y="198"/>
                  </a:lnTo>
                  <a:lnTo>
                    <a:pt x="260" y="199"/>
                  </a:lnTo>
                  <a:lnTo>
                    <a:pt x="267" y="126"/>
                  </a:lnTo>
                  <a:lnTo>
                    <a:pt x="269" y="128"/>
                  </a:lnTo>
                  <a:lnTo>
                    <a:pt x="269" y="126"/>
                  </a:lnTo>
                  <a:lnTo>
                    <a:pt x="274" y="131"/>
                  </a:lnTo>
                  <a:lnTo>
                    <a:pt x="274" y="131"/>
                  </a:lnTo>
                  <a:lnTo>
                    <a:pt x="274" y="151"/>
                  </a:lnTo>
                  <a:lnTo>
                    <a:pt x="271" y="168"/>
                  </a:lnTo>
                  <a:lnTo>
                    <a:pt x="266" y="185"/>
                  </a:lnTo>
                  <a:lnTo>
                    <a:pt x="260" y="199"/>
                  </a:lnTo>
                  <a:lnTo>
                    <a:pt x="260" y="199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80" name="Freeform 200"/>
            <p:cNvSpPr>
              <a:spLocks/>
            </p:cNvSpPr>
            <p:nvPr userDrawn="1"/>
          </p:nvSpPr>
          <p:spPr bwMode="auto">
            <a:xfrm>
              <a:off x="2783" y="1424"/>
              <a:ext cx="79" cy="112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0" y="111"/>
                </a:cxn>
                <a:cxn ang="0">
                  <a:pos x="11" y="112"/>
                </a:cxn>
                <a:cxn ang="0">
                  <a:pos x="23" y="112"/>
                </a:cxn>
                <a:cxn ang="0">
                  <a:pos x="33" y="111"/>
                </a:cxn>
                <a:cxn ang="0">
                  <a:pos x="43" y="109"/>
                </a:cxn>
                <a:cxn ang="0">
                  <a:pos x="43" y="109"/>
                </a:cxn>
                <a:cxn ang="0">
                  <a:pos x="46" y="110"/>
                </a:cxn>
                <a:cxn ang="0">
                  <a:pos x="48" y="110"/>
                </a:cxn>
                <a:cxn ang="0">
                  <a:pos x="53" y="110"/>
                </a:cxn>
                <a:cxn ang="0">
                  <a:pos x="64" y="105"/>
                </a:cxn>
                <a:cxn ang="0">
                  <a:pos x="64" y="105"/>
                </a:cxn>
                <a:cxn ang="0">
                  <a:pos x="65" y="92"/>
                </a:cxn>
                <a:cxn ang="0">
                  <a:pos x="65" y="79"/>
                </a:cxn>
                <a:cxn ang="0">
                  <a:pos x="65" y="66"/>
                </a:cxn>
                <a:cxn ang="0">
                  <a:pos x="66" y="61"/>
                </a:cxn>
                <a:cxn ang="0">
                  <a:pos x="69" y="55"/>
                </a:cxn>
                <a:cxn ang="0">
                  <a:pos x="69" y="55"/>
                </a:cxn>
                <a:cxn ang="0">
                  <a:pos x="74" y="51"/>
                </a:cxn>
                <a:cxn ang="0">
                  <a:pos x="78" y="46"/>
                </a:cxn>
                <a:cxn ang="0">
                  <a:pos x="79" y="39"/>
                </a:cxn>
                <a:cxn ang="0">
                  <a:pos x="79" y="32"/>
                </a:cxn>
                <a:cxn ang="0">
                  <a:pos x="78" y="16"/>
                </a:cxn>
                <a:cxn ang="0">
                  <a:pos x="78" y="9"/>
                </a:cxn>
                <a:cxn ang="0">
                  <a:pos x="79" y="1"/>
                </a:cxn>
                <a:cxn ang="0">
                  <a:pos x="76" y="0"/>
                </a:cxn>
                <a:cxn ang="0">
                  <a:pos x="76" y="0"/>
                </a:cxn>
                <a:cxn ang="0">
                  <a:pos x="57" y="28"/>
                </a:cxn>
                <a:cxn ang="0">
                  <a:pos x="38" y="55"/>
                </a:cxn>
                <a:cxn ang="0">
                  <a:pos x="19" y="83"/>
                </a:cxn>
                <a:cxn ang="0">
                  <a:pos x="0" y="111"/>
                </a:cxn>
                <a:cxn ang="0">
                  <a:pos x="0" y="111"/>
                </a:cxn>
              </a:cxnLst>
              <a:rect l="0" t="0" r="r" b="b"/>
              <a:pathLst>
                <a:path w="79" h="112">
                  <a:moveTo>
                    <a:pt x="0" y="111"/>
                  </a:moveTo>
                  <a:lnTo>
                    <a:pt x="0" y="111"/>
                  </a:lnTo>
                  <a:lnTo>
                    <a:pt x="11" y="112"/>
                  </a:lnTo>
                  <a:lnTo>
                    <a:pt x="23" y="112"/>
                  </a:lnTo>
                  <a:lnTo>
                    <a:pt x="33" y="111"/>
                  </a:lnTo>
                  <a:lnTo>
                    <a:pt x="43" y="109"/>
                  </a:lnTo>
                  <a:lnTo>
                    <a:pt x="43" y="109"/>
                  </a:lnTo>
                  <a:lnTo>
                    <a:pt x="46" y="110"/>
                  </a:lnTo>
                  <a:lnTo>
                    <a:pt x="48" y="110"/>
                  </a:lnTo>
                  <a:lnTo>
                    <a:pt x="53" y="110"/>
                  </a:lnTo>
                  <a:lnTo>
                    <a:pt x="64" y="105"/>
                  </a:lnTo>
                  <a:lnTo>
                    <a:pt x="64" y="105"/>
                  </a:lnTo>
                  <a:lnTo>
                    <a:pt x="65" y="92"/>
                  </a:lnTo>
                  <a:lnTo>
                    <a:pt x="65" y="79"/>
                  </a:lnTo>
                  <a:lnTo>
                    <a:pt x="65" y="66"/>
                  </a:lnTo>
                  <a:lnTo>
                    <a:pt x="66" y="61"/>
                  </a:lnTo>
                  <a:lnTo>
                    <a:pt x="69" y="55"/>
                  </a:lnTo>
                  <a:lnTo>
                    <a:pt x="69" y="55"/>
                  </a:lnTo>
                  <a:lnTo>
                    <a:pt x="74" y="51"/>
                  </a:lnTo>
                  <a:lnTo>
                    <a:pt x="78" y="46"/>
                  </a:lnTo>
                  <a:lnTo>
                    <a:pt x="79" y="39"/>
                  </a:lnTo>
                  <a:lnTo>
                    <a:pt x="79" y="32"/>
                  </a:lnTo>
                  <a:lnTo>
                    <a:pt x="78" y="16"/>
                  </a:lnTo>
                  <a:lnTo>
                    <a:pt x="78" y="9"/>
                  </a:lnTo>
                  <a:lnTo>
                    <a:pt x="79" y="1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57" y="28"/>
                  </a:lnTo>
                  <a:lnTo>
                    <a:pt x="38" y="55"/>
                  </a:lnTo>
                  <a:lnTo>
                    <a:pt x="19" y="83"/>
                  </a:lnTo>
                  <a:lnTo>
                    <a:pt x="0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81" name="Freeform 201"/>
            <p:cNvSpPr>
              <a:spLocks/>
            </p:cNvSpPr>
            <p:nvPr userDrawn="1"/>
          </p:nvSpPr>
          <p:spPr bwMode="auto">
            <a:xfrm>
              <a:off x="2751" y="793"/>
              <a:ext cx="325" cy="132"/>
            </a:xfrm>
            <a:custGeom>
              <a:avLst/>
              <a:gdLst/>
              <a:ahLst/>
              <a:cxnLst>
                <a:cxn ang="0">
                  <a:pos x="325" y="10"/>
                </a:cxn>
                <a:cxn ang="0">
                  <a:pos x="321" y="3"/>
                </a:cxn>
                <a:cxn ang="0">
                  <a:pos x="312" y="0"/>
                </a:cxn>
                <a:cxn ang="0">
                  <a:pos x="305" y="8"/>
                </a:cxn>
                <a:cxn ang="0">
                  <a:pos x="290" y="32"/>
                </a:cxn>
                <a:cxn ang="0">
                  <a:pos x="271" y="56"/>
                </a:cxn>
                <a:cxn ang="0">
                  <a:pos x="263" y="64"/>
                </a:cxn>
                <a:cxn ang="0">
                  <a:pos x="246" y="64"/>
                </a:cxn>
                <a:cxn ang="0">
                  <a:pos x="244" y="60"/>
                </a:cxn>
                <a:cxn ang="0">
                  <a:pos x="244" y="55"/>
                </a:cxn>
                <a:cxn ang="0">
                  <a:pos x="250" y="44"/>
                </a:cxn>
                <a:cxn ang="0">
                  <a:pos x="262" y="22"/>
                </a:cxn>
                <a:cxn ang="0">
                  <a:pos x="261" y="18"/>
                </a:cxn>
                <a:cxn ang="0">
                  <a:pos x="255" y="15"/>
                </a:cxn>
                <a:cxn ang="0">
                  <a:pos x="252" y="17"/>
                </a:cxn>
                <a:cxn ang="0">
                  <a:pos x="214" y="58"/>
                </a:cxn>
                <a:cxn ang="0">
                  <a:pos x="193" y="94"/>
                </a:cxn>
                <a:cxn ang="0">
                  <a:pos x="186" y="106"/>
                </a:cxn>
                <a:cxn ang="0">
                  <a:pos x="134" y="109"/>
                </a:cxn>
                <a:cxn ang="0">
                  <a:pos x="94" y="106"/>
                </a:cxn>
                <a:cxn ang="0">
                  <a:pos x="80" y="81"/>
                </a:cxn>
                <a:cxn ang="0">
                  <a:pos x="66" y="59"/>
                </a:cxn>
                <a:cxn ang="0">
                  <a:pos x="49" y="39"/>
                </a:cxn>
                <a:cxn ang="0">
                  <a:pos x="28" y="24"/>
                </a:cxn>
                <a:cxn ang="0">
                  <a:pos x="0" y="21"/>
                </a:cxn>
                <a:cxn ang="0">
                  <a:pos x="9" y="24"/>
                </a:cxn>
                <a:cxn ang="0">
                  <a:pos x="28" y="37"/>
                </a:cxn>
                <a:cxn ang="0">
                  <a:pos x="47" y="55"/>
                </a:cxn>
                <a:cxn ang="0">
                  <a:pos x="55" y="67"/>
                </a:cxn>
                <a:cxn ang="0">
                  <a:pos x="57" y="78"/>
                </a:cxn>
                <a:cxn ang="0">
                  <a:pos x="61" y="99"/>
                </a:cxn>
                <a:cxn ang="0">
                  <a:pos x="67" y="123"/>
                </a:cxn>
                <a:cxn ang="0">
                  <a:pos x="85" y="129"/>
                </a:cxn>
                <a:cxn ang="0">
                  <a:pos x="156" y="124"/>
                </a:cxn>
                <a:cxn ang="0">
                  <a:pos x="194" y="108"/>
                </a:cxn>
                <a:cxn ang="0">
                  <a:pos x="245" y="81"/>
                </a:cxn>
                <a:cxn ang="0">
                  <a:pos x="264" y="64"/>
                </a:cxn>
                <a:cxn ang="0">
                  <a:pos x="303" y="62"/>
                </a:cxn>
                <a:cxn ang="0">
                  <a:pos x="313" y="49"/>
                </a:cxn>
                <a:cxn ang="0">
                  <a:pos x="325" y="10"/>
                </a:cxn>
              </a:cxnLst>
              <a:rect l="0" t="0" r="r" b="b"/>
              <a:pathLst>
                <a:path w="325" h="132">
                  <a:moveTo>
                    <a:pt x="325" y="10"/>
                  </a:moveTo>
                  <a:lnTo>
                    <a:pt x="325" y="10"/>
                  </a:lnTo>
                  <a:lnTo>
                    <a:pt x="323" y="5"/>
                  </a:lnTo>
                  <a:lnTo>
                    <a:pt x="321" y="3"/>
                  </a:lnTo>
                  <a:lnTo>
                    <a:pt x="317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305" y="8"/>
                  </a:lnTo>
                  <a:lnTo>
                    <a:pt x="300" y="15"/>
                  </a:lnTo>
                  <a:lnTo>
                    <a:pt x="290" y="32"/>
                  </a:lnTo>
                  <a:lnTo>
                    <a:pt x="278" y="49"/>
                  </a:lnTo>
                  <a:lnTo>
                    <a:pt x="271" y="56"/>
                  </a:lnTo>
                  <a:lnTo>
                    <a:pt x="263" y="64"/>
                  </a:lnTo>
                  <a:lnTo>
                    <a:pt x="263" y="64"/>
                  </a:lnTo>
                  <a:lnTo>
                    <a:pt x="252" y="64"/>
                  </a:lnTo>
                  <a:lnTo>
                    <a:pt x="246" y="64"/>
                  </a:lnTo>
                  <a:lnTo>
                    <a:pt x="245" y="62"/>
                  </a:lnTo>
                  <a:lnTo>
                    <a:pt x="244" y="60"/>
                  </a:lnTo>
                  <a:lnTo>
                    <a:pt x="244" y="60"/>
                  </a:lnTo>
                  <a:lnTo>
                    <a:pt x="244" y="55"/>
                  </a:lnTo>
                  <a:lnTo>
                    <a:pt x="245" y="51"/>
                  </a:lnTo>
                  <a:lnTo>
                    <a:pt x="250" y="44"/>
                  </a:lnTo>
                  <a:lnTo>
                    <a:pt x="262" y="30"/>
                  </a:lnTo>
                  <a:lnTo>
                    <a:pt x="262" y="22"/>
                  </a:lnTo>
                  <a:lnTo>
                    <a:pt x="262" y="22"/>
                  </a:lnTo>
                  <a:lnTo>
                    <a:pt x="261" y="18"/>
                  </a:lnTo>
                  <a:lnTo>
                    <a:pt x="258" y="17"/>
                  </a:lnTo>
                  <a:lnTo>
                    <a:pt x="255" y="15"/>
                  </a:lnTo>
                  <a:lnTo>
                    <a:pt x="252" y="17"/>
                  </a:lnTo>
                  <a:lnTo>
                    <a:pt x="252" y="17"/>
                  </a:lnTo>
                  <a:lnTo>
                    <a:pt x="232" y="36"/>
                  </a:lnTo>
                  <a:lnTo>
                    <a:pt x="214" y="58"/>
                  </a:lnTo>
                  <a:lnTo>
                    <a:pt x="199" y="81"/>
                  </a:lnTo>
                  <a:lnTo>
                    <a:pt x="193" y="94"/>
                  </a:lnTo>
                  <a:lnTo>
                    <a:pt x="186" y="106"/>
                  </a:lnTo>
                  <a:lnTo>
                    <a:pt x="186" y="106"/>
                  </a:lnTo>
                  <a:lnTo>
                    <a:pt x="161" y="109"/>
                  </a:lnTo>
                  <a:lnTo>
                    <a:pt x="134" y="109"/>
                  </a:lnTo>
                  <a:lnTo>
                    <a:pt x="107" y="108"/>
                  </a:lnTo>
                  <a:lnTo>
                    <a:pt x="94" y="106"/>
                  </a:lnTo>
                  <a:lnTo>
                    <a:pt x="81" y="105"/>
                  </a:lnTo>
                  <a:lnTo>
                    <a:pt x="80" y="81"/>
                  </a:lnTo>
                  <a:lnTo>
                    <a:pt x="80" y="81"/>
                  </a:lnTo>
                  <a:lnTo>
                    <a:pt x="66" y="59"/>
                  </a:lnTo>
                  <a:lnTo>
                    <a:pt x="58" y="47"/>
                  </a:lnTo>
                  <a:lnTo>
                    <a:pt x="49" y="39"/>
                  </a:lnTo>
                  <a:lnTo>
                    <a:pt x="39" y="31"/>
                  </a:lnTo>
                  <a:lnTo>
                    <a:pt x="28" y="24"/>
                  </a:lnTo>
                  <a:lnTo>
                    <a:pt x="15" y="22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9" y="24"/>
                  </a:lnTo>
                  <a:lnTo>
                    <a:pt x="17" y="30"/>
                  </a:lnTo>
                  <a:lnTo>
                    <a:pt x="28" y="37"/>
                  </a:lnTo>
                  <a:lnTo>
                    <a:pt x="38" y="45"/>
                  </a:lnTo>
                  <a:lnTo>
                    <a:pt x="47" y="55"/>
                  </a:lnTo>
                  <a:lnTo>
                    <a:pt x="51" y="60"/>
                  </a:lnTo>
                  <a:lnTo>
                    <a:pt x="55" y="67"/>
                  </a:lnTo>
                  <a:lnTo>
                    <a:pt x="56" y="72"/>
                  </a:lnTo>
                  <a:lnTo>
                    <a:pt x="57" y="78"/>
                  </a:lnTo>
                  <a:lnTo>
                    <a:pt x="57" y="78"/>
                  </a:lnTo>
                  <a:lnTo>
                    <a:pt x="61" y="99"/>
                  </a:lnTo>
                  <a:lnTo>
                    <a:pt x="65" y="114"/>
                  </a:lnTo>
                  <a:lnTo>
                    <a:pt x="67" y="123"/>
                  </a:lnTo>
                  <a:lnTo>
                    <a:pt x="69" y="125"/>
                  </a:lnTo>
                  <a:lnTo>
                    <a:pt x="85" y="129"/>
                  </a:lnTo>
                  <a:lnTo>
                    <a:pt x="103" y="132"/>
                  </a:lnTo>
                  <a:lnTo>
                    <a:pt x="156" y="124"/>
                  </a:lnTo>
                  <a:lnTo>
                    <a:pt x="186" y="106"/>
                  </a:lnTo>
                  <a:lnTo>
                    <a:pt x="194" y="108"/>
                  </a:lnTo>
                  <a:lnTo>
                    <a:pt x="230" y="63"/>
                  </a:lnTo>
                  <a:lnTo>
                    <a:pt x="245" y="81"/>
                  </a:lnTo>
                  <a:lnTo>
                    <a:pt x="258" y="69"/>
                  </a:lnTo>
                  <a:lnTo>
                    <a:pt x="264" y="64"/>
                  </a:lnTo>
                  <a:lnTo>
                    <a:pt x="293" y="51"/>
                  </a:lnTo>
                  <a:lnTo>
                    <a:pt x="303" y="62"/>
                  </a:lnTo>
                  <a:lnTo>
                    <a:pt x="303" y="62"/>
                  </a:lnTo>
                  <a:lnTo>
                    <a:pt x="313" y="49"/>
                  </a:lnTo>
                  <a:lnTo>
                    <a:pt x="325" y="37"/>
                  </a:lnTo>
                  <a:lnTo>
                    <a:pt x="325" y="1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82" name="Freeform 202"/>
            <p:cNvSpPr>
              <a:spLocks/>
            </p:cNvSpPr>
            <p:nvPr userDrawn="1"/>
          </p:nvSpPr>
          <p:spPr bwMode="auto">
            <a:xfrm>
              <a:off x="2744" y="814"/>
              <a:ext cx="7" cy="1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0"/>
                </a:cxn>
                <a:cxn ang="0">
                  <a:pos x="3" y="1"/>
                </a:cxn>
                <a:cxn ang="0">
                  <a:pos x="1" y="3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7" y="14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7" h="14">
                  <a:moveTo>
                    <a:pt x="7" y="0"/>
                  </a:moveTo>
                  <a:lnTo>
                    <a:pt x="7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7" y="14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</p:grpSp>
      <p:sp>
        <p:nvSpPr>
          <p:cNvPr id="183" name="Line 17"/>
          <p:cNvSpPr>
            <a:spLocks noChangeShapeType="1"/>
          </p:cNvSpPr>
          <p:nvPr/>
        </p:nvSpPr>
        <p:spPr bwMode="auto">
          <a:xfrm>
            <a:off x="385763" y="5470525"/>
            <a:ext cx="2403475" cy="0"/>
          </a:xfrm>
          <a:prstGeom prst="line">
            <a:avLst/>
          </a:prstGeom>
          <a:noFill/>
          <a:ln w="44450">
            <a:solidFill>
              <a:srgbClr val="BE141B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a-DK">
              <a:cs typeface="+mn-cs"/>
            </a:endParaRPr>
          </a:p>
        </p:txBody>
      </p:sp>
      <p:sp>
        <p:nvSpPr>
          <p:cNvPr id="184" name="Line 21"/>
          <p:cNvSpPr>
            <a:spLocks noChangeShapeType="1"/>
          </p:cNvSpPr>
          <p:nvPr/>
        </p:nvSpPr>
        <p:spPr bwMode="auto">
          <a:xfrm>
            <a:off x="6881813" y="4152900"/>
            <a:ext cx="0" cy="1287463"/>
          </a:xfrm>
          <a:prstGeom prst="line">
            <a:avLst/>
          </a:prstGeom>
          <a:noFill/>
          <a:ln w="44450">
            <a:solidFill>
              <a:srgbClr val="BE141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da-DK">
              <a:cs typeface="+mn-cs"/>
            </a:endParaRPr>
          </a:p>
        </p:txBody>
      </p:sp>
      <p:pic>
        <p:nvPicPr>
          <p:cNvPr id="185" name="Picture 517" descr="BIMCOlogo 2009 horiz blue for PPT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77825" y="5748338"/>
            <a:ext cx="241935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54" name="Rectangle 14"/>
          <p:cNvSpPr>
            <a:spLocks noGrp="1" noChangeArrowheads="1"/>
          </p:cNvSpPr>
          <p:nvPr>
            <p:ph type="ctrTitle" sz="quarter"/>
          </p:nvPr>
        </p:nvSpPr>
        <p:spPr>
          <a:xfrm>
            <a:off x="3506788" y="4014788"/>
            <a:ext cx="3297237" cy="1470025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112655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84175" y="4052888"/>
            <a:ext cx="2406650" cy="1031875"/>
          </a:xfrm>
        </p:spPr>
        <p:txBody>
          <a:bodyPr lIns="0" tIns="0" rIns="0" bIns="0"/>
          <a:lstStyle>
            <a:lvl1pPr marL="0" indent="0">
              <a:buFontTx/>
              <a:buNone/>
              <a:defRPr sz="1800" b="1"/>
            </a:lvl1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41863" y="44450"/>
            <a:ext cx="1460500" cy="6038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8775" y="44450"/>
            <a:ext cx="4230688" cy="6038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557338"/>
            <a:ext cx="284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5975" y="1557338"/>
            <a:ext cx="2846388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da-D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39" name="Rectangle 323"/>
          <p:cNvSpPr>
            <a:spLocks noChangeArrowheads="1"/>
          </p:cNvSpPr>
          <p:nvPr/>
        </p:nvSpPr>
        <p:spPr bwMode="auto">
          <a:xfrm>
            <a:off x="7019925" y="1174750"/>
            <a:ext cx="2124075" cy="5149850"/>
          </a:xfrm>
          <a:prstGeom prst="rect">
            <a:avLst/>
          </a:prstGeom>
          <a:solidFill>
            <a:srgbClr val="00295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da-DK">
              <a:cs typeface="+mn-cs"/>
            </a:endParaRPr>
          </a:p>
        </p:txBody>
      </p:sp>
      <p:grpSp>
        <p:nvGrpSpPr>
          <p:cNvPr id="1027" name="Group 324"/>
          <p:cNvGrpSpPr>
            <a:grpSpLocks/>
          </p:cNvGrpSpPr>
          <p:nvPr/>
        </p:nvGrpSpPr>
        <p:grpSpPr bwMode="auto">
          <a:xfrm>
            <a:off x="2708275" y="1179513"/>
            <a:ext cx="6832600" cy="6858000"/>
            <a:chOff x="1292" y="0"/>
            <a:chExt cx="4304" cy="4320"/>
          </a:xfrm>
        </p:grpSpPr>
        <p:sp>
          <p:nvSpPr>
            <p:cNvPr id="111941" name="Freeform 325"/>
            <p:cNvSpPr>
              <a:spLocks/>
            </p:cNvSpPr>
            <p:nvPr userDrawn="1"/>
          </p:nvSpPr>
          <p:spPr bwMode="auto">
            <a:xfrm>
              <a:off x="2751" y="814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1942" name="Freeform 326"/>
            <p:cNvSpPr>
              <a:spLocks noEditPoints="1"/>
            </p:cNvSpPr>
            <p:nvPr userDrawn="1"/>
          </p:nvSpPr>
          <p:spPr bwMode="auto">
            <a:xfrm>
              <a:off x="3339" y="0"/>
              <a:ext cx="191" cy="191"/>
            </a:xfrm>
            <a:custGeom>
              <a:avLst/>
              <a:gdLst/>
              <a:ahLst/>
              <a:cxnLst>
                <a:cxn ang="0">
                  <a:pos x="0" y="145"/>
                </a:cxn>
                <a:cxn ang="0">
                  <a:pos x="0" y="147"/>
                </a:cxn>
                <a:cxn ang="0">
                  <a:pos x="3" y="152"/>
                </a:cxn>
                <a:cxn ang="0">
                  <a:pos x="3" y="157"/>
                </a:cxn>
                <a:cxn ang="0">
                  <a:pos x="0" y="159"/>
                </a:cxn>
                <a:cxn ang="0">
                  <a:pos x="4" y="169"/>
                </a:cxn>
                <a:cxn ang="0">
                  <a:pos x="3" y="183"/>
                </a:cxn>
                <a:cxn ang="0">
                  <a:pos x="6" y="189"/>
                </a:cxn>
                <a:cxn ang="0">
                  <a:pos x="13" y="191"/>
                </a:cxn>
                <a:cxn ang="0">
                  <a:pos x="41" y="188"/>
                </a:cxn>
                <a:cxn ang="0">
                  <a:pos x="97" y="188"/>
                </a:cxn>
                <a:cxn ang="0">
                  <a:pos x="124" y="185"/>
                </a:cxn>
                <a:cxn ang="0">
                  <a:pos x="140" y="188"/>
                </a:cxn>
                <a:cxn ang="0">
                  <a:pos x="172" y="189"/>
                </a:cxn>
                <a:cxn ang="0">
                  <a:pos x="191" y="133"/>
                </a:cxn>
                <a:cxn ang="0">
                  <a:pos x="182" y="130"/>
                </a:cxn>
                <a:cxn ang="0">
                  <a:pos x="164" y="129"/>
                </a:cxn>
                <a:cxn ang="0">
                  <a:pos x="157" y="127"/>
                </a:cxn>
                <a:cxn ang="0">
                  <a:pos x="169" y="111"/>
                </a:cxn>
                <a:cxn ang="0">
                  <a:pos x="178" y="77"/>
                </a:cxn>
                <a:cxn ang="0">
                  <a:pos x="178" y="56"/>
                </a:cxn>
                <a:cxn ang="0">
                  <a:pos x="174" y="38"/>
                </a:cxn>
                <a:cxn ang="0">
                  <a:pos x="169" y="27"/>
                </a:cxn>
                <a:cxn ang="0">
                  <a:pos x="154" y="12"/>
                </a:cxn>
                <a:cxn ang="0">
                  <a:pos x="133" y="3"/>
                </a:cxn>
                <a:cxn ang="0">
                  <a:pos x="109" y="0"/>
                </a:cxn>
                <a:cxn ang="0">
                  <a:pos x="96" y="0"/>
                </a:cxn>
                <a:cxn ang="0">
                  <a:pos x="78" y="5"/>
                </a:cxn>
                <a:cxn ang="0">
                  <a:pos x="63" y="17"/>
                </a:cxn>
                <a:cxn ang="0">
                  <a:pos x="51" y="31"/>
                </a:cxn>
                <a:cxn ang="0">
                  <a:pos x="41" y="49"/>
                </a:cxn>
                <a:cxn ang="0">
                  <a:pos x="40" y="58"/>
                </a:cxn>
                <a:cxn ang="0">
                  <a:pos x="37" y="77"/>
                </a:cxn>
                <a:cxn ang="0">
                  <a:pos x="40" y="105"/>
                </a:cxn>
                <a:cxn ang="0">
                  <a:pos x="4" y="127"/>
                </a:cxn>
                <a:cxn ang="0">
                  <a:pos x="93" y="58"/>
                </a:cxn>
                <a:cxn ang="0">
                  <a:pos x="110" y="51"/>
                </a:cxn>
                <a:cxn ang="0">
                  <a:pos x="119" y="52"/>
                </a:cxn>
                <a:cxn ang="0">
                  <a:pos x="125" y="58"/>
                </a:cxn>
                <a:cxn ang="0">
                  <a:pos x="128" y="63"/>
                </a:cxn>
                <a:cxn ang="0">
                  <a:pos x="133" y="72"/>
                </a:cxn>
                <a:cxn ang="0">
                  <a:pos x="134" y="78"/>
                </a:cxn>
                <a:cxn ang="0">
                  <a:pos x="132" y="82"/>
                </a:cxn>
                <a:cxn ang="0">
                  <a:pos x="129" y="87"/>
                </a:cxn>
                <a:cxn ang="0">
                  <a:pos x="118" y="93"/>
                </a:cxn>
                <a:cxn ang="0">
                  <a:pos x="113" y="97"/>
                </a:cxn>
                <a:cxn ang="0">
                  <a:pos x="105" y="96"/>
                </a:cxn>
                <a:cxn ang="0">
                  <a:pos x="100" y="92"/>
                </a:cxn>
                <a:cxn ang="0">
                  <a:pos x="92" y="81"/>
                </a:cxn>
                <a:cxn ang="0">
                  <a:pos x="91" y="75"/>
                </a:cxn>
                <a:cxn ang="0">
                  <a:pos x="93" y="58"/>
                </a:cxn>
              </a:cxnLst>
              <a:rect l="0" t="0" r="r" b="b"/>
              <a:pathLst>
                <a:path w="191" h="191">
                  <a:moveTo>
                    <a:pt x="4" y="127"/>
                  </a:moveTo>
                  <a:lnTo>
                    <a:pt x="0" y="145"/>
                  </a:lnTo>
                  <a:lnTo>
                    <a:pt x="0" y="145"/>
                  </a:lnTo>
                  <a:lnTo>
                    <a:pt x="0" y="147"/>
                  </a:lnTo>
                  <a:lnTo>
                    <a:pt x="0" y="148"/>
                  </a:lnTo>
                  <a:lnTo>
                    <a:pt x="3" y="152"/>
                  </a:lnTo>
                  <a:lnTo>
                    <a:pt x="3" y="155"/>
                  </a:lnTo>
                  <a:lnTo>
                    <a:pt x="3" y="157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3" y="164"/>
                  </a:lnTo>
                  <a:lnTo>
                    <a:pt x="4" y="169"/>
                  </a:lnTo>
                  <a:lnTo>
                    <a:pt x="3" y="179"/>
                  </a:lnTo>
                  <a:lnTo>
                    <a:pt x="3" y="183"/>
                  </a:lnTo>
                  <a:lnTo>
                    <a:pt x="3" y="187"/>
                  </a:lnTo>
                  <a:lnTo>
                    <a:pt x="6" y="189"/>
                  </a:lnTo>
                  <a:lnTo>
                    <a:pt x="13" y="191"/>
                  </a:lnTo>
                  <a:lnTo>
                    <a:pt x="13" y="191"/>
                  </a:lnTo>
                  <a:lnTo>
                    <a:pt x="27" y="189"/>
                  </a:lnTo>
                  <a:lnTo>
                    <a:pt x="41" y="188"/>
                  </a:lnTo>
                  <a:lnTo>
                    <a:pt x="69" y="188"/>
                  </a:lnTo>
                  <a:lnTo>
                    <a:pt x="97" y="188"/>
                  </a:lnTo>
                  <a:lnTo>
                    <a:pt x="111" y="187"/>
                  </a:lnTo>
                  <a:lnTo>
                    <a:pt x="124" y="185"/>
                  </a:lnTo>
                  <a:lnTo>
                    <a:pt x="124" y="185"/>
                  </a:lnTo>
                  <a:lnTo>
                    <a:pt x="140" y="188"/>
                  </a:lnTo>
                  <a:lnTo>
                    <a:pt x="155" y="189"/>
                  </a:lnTo>
                  <a:lnTo>
                    <a:pt x="172" y="189"/>
                  </a:lnTo>
                  <a:lnTo>
                    <a:pt x="187" y="187"/>
                  </a:lnTo>
                  <a:lnTo>
                    <a:pt x="191" y="133"/>
                  </a:lnTo>
                  <a:lnTo>
                    <a:pt x="191" y="133"/>
                  </a:lnTo>
                  <a:lnTo>
                    <a:pt x="182" y="130"/>
                  </a:lnTo>
                  <a:lnTo>
                    <a:pt x="173" y="129"/>
                  </a:lnTo>
                  <a:lnTo>
                    <a:pt x="164" y="129"/>
                  </a:lnTo>
                  <a:lnTo>
                    <a:pt x="160" y="128"/>
                  </a:lnTo>
                  <a:lnTo>
                    <a:pt x="157" y="127"/>
                  </a:lnTo>
                  <a:lnTo>
                    <a:pt x="169" y="111"/>
                  </a:lnTo>
                  <a:lnTo>
                    <a:pt x="169" y="111"/>
                  </a:lnTo>
                  <a:lnTo>
                    <a:pt x="174" y="95"/>
                  </a:lnTo>
                  <a:lnTo>
                    <a:pt x="178" y="77"/>
                  </a:lnTo>
                  <a:lnTo>
                    <a:pt x="178" y="67"/>
                  </a:lnTo>
                  <a:lnTo>
                    <a:pt x="178" y="56"/>
                  </a:lnTo>
                  <a:lnTo>
                    <a:pt x="177" y="47"/>
                  </a:lnTo>
                  <a:lnTo>
                    <a:pt x="174" y="38"/>
                  </a:lnTo>
                  <a:lnTo>
                    <a:pt x="174" y="38"/>
                  </a:lnTo>
                  <a:lnTo>
                    <a:pt x="169" y="27"/>
                  </a:lnTo>
                  <a:lnTo>
                    <a:pt x="163" y="18"/>
                  </a:lnTo>
                  <a:lnTo>
                    <a:pt x="154" y="12"/>
                  </a:lnTo>
                  <a:lnTo>
                    <a:pt x="143" y="6"/>
                  </a:lnTo>
                  <a:lnTo>
                    <a:pt x="133" y="3"/>
                  </a:lnTo>
                  <a:lnTo>
                    <a:pt x="120" y="1"/>
                  </a:lnTo>
                  <a:lnTo>
                    <a:pt x="109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86" y="1"/>
                  </a:lnTo>
                  <a:lnTo>
                    <a:pt x="78" y="5"/>
                  </a:lnTo>
                  <a:lnTo>
                    <a:pt x="69" y="10"/>
                  </a:lnTo>
                  <a:lnTo>
                    <a:pt x="63" y="17"/>
                  </a:lnTo>
                  <a:lnTo>
                    <a:pt x="56" y="23"/>
                  </a:lnTo>
                  <a:lnTo>
                    <a:pt x="51" y="31"/>
                  </a:lnTo>
                  <a:lnTo>
                    <a:pt x="46" y="40"/>
                  </a:lnTo>
                  <a:lnTo>
                    <a:pt x="41" y="49"/>
                  </a:lnTo>
                  <a:lnTo>
                    <a:pt x="41" y="49"/>
                  </a:lnTo>
                  <a:lnTo>
                    <a:pt x="40" y="58"/>
                  </a:lnTo>
                  <a:lnTo>
                    <a:pt x="38" y="67"/>
                  </a:lnTo>
                  <a:lnTo>
                    <a:pt x="37" y="77"/>
                  </a:lnTo>
                  <a:lnTo>
                    <a:pt x="38" y="87"/>
                  </a:lnTo>
                  <a:lnTo>
                    <a:pt x="40" y="105"/>
                  </a:lnTo>
                  <a:lnTo>
                    <a:pt x="44" y="123"/>
                  </a:lnTo>
                  <a:lnTo>
                    <a:pt x="4" y="127"/>
                  </a:lnTo>
                  <a:close/>
                  <a:moveTo>
                    <a:pt x="93" y="58"/>
                  </a:moveTo>
                  <a:lnTo>
                    <a:pt x="93" y="58"/>
                  </a:lnTo>
                  <a:lnTo>
                    <a:pt x="101" y="54"/>
                  </a:lnTo>
                  <a:lnTo>
                    <a:pt x="110" y="51"/>
                  </a:lnTo>
                  <a:lnTo>
                    <a:pt x="115" y="51"/>
                  </a:lnTo>
                  <a:lnTo>
                    <a:pt x="119" y="52"/>
                  </a:lnTo>
                  <a:lnTo>
                    <a:pt x="123" y="55"/>
                  </a:lnTo>
                  <a:lnTo>
                    <a:pt x="125" y="58"/>
                  </a:lnTo>
                  <a:lnTo>
                    <a:pt x="125" y="58"/>
                  </a:lnTo>
                  <a:lnTo>
                    <a:pt x="128" y="63"/>
                  </a:lnTo>
                  <a:lnTo>
                    <a:pt x="132" y="69"/>
                  </a:lnTo>
                  <a:lnTo>
                    <a:pt x="133" y="72"/>
                  </a:lnTo>
                  <a:lnTo>
                    <a:pt x="134" y="74"/>
                  </a:lnTo>
                  <a:lnTo>
                    <a:pt x="134" y="78"/>
                  </a:lnTo>
                  <a:lnTo>
                    <a:pt x="132" y="82"/>
                  </a:lnTo>
                  <a:lnTo>
                    <a:pt x="132" y="82"/>
                  </a:lnTo>
                  <a:lnTo>
                    <a:pt x="131" y="84"/>
                  </a:lnTo>
                  <a:lnTo>
                    <a:pt x="129" y="87"/>
                  </a:lnTo>
                  <a:lnTo>
                    <a:pt x="124" y="91"/>
                  </a:lnTo>
                  <a:lnTo>
                    <a:pt x="118" y="93"/>
                  </a:lnTo>
                  <a:lnTo>
                    <a:pt x="113" y="97"/>
                  </a:lnTo>
                  <a:lnTo>
                    <a:pt x="113" y="97"/>
                  </a:lnTo>
                  <a:lnTo>
                    <a:pt x="109" y="97"/>
                  </a:lnTo>
                  <a:lnTo>
                    <a:pt x="105" y="96"/>
                  </a:lnTo>
                  <a:lnTo>
                    <a:pt x="102" y="95"/>
                  </a:lnTo>
                  <a:lnTo>
                    <a:pt x="100" y="92"/>
                  </a:lnTo>
                  <a:lnTo>
                    <a:pt x="95" y="86"/>
                  </a:lnTo>
                  <a:lnTo>
                    <a:pt x="92" y="81"/>
                  </a:lnTo>
                  <a:lnTo>
                    <a:pt x="92" y="81"/>
                  </a:lnTo>
                  <a:lnTo>
                    <a:pt x="91" y="75"/>
                  </a:lnTo>
                  <a:lnTo>
                    <a:pt x="91" y="69"/>
                  </a:lnTo>
                  <a:lnTo>
                    <a:pt x="93" y="58"/>
                  </a:lnTo>
                  <a:lnTo>
                    <a:pt x="93" y="58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1943" name="Freeform 327"/>
            <p:cNvSpPr>
              <a:spLocks/>
            </p:cNvSpPr>
            <p:nvPr userDrawn="1"/>
          </p:nvSpPr>
          <p:spPr bwMode="auto">
            <a:xfrm>
              <a:off x="3536" y="15"/>
              <a:ext cx="129" cy="94"/>
            </a:xfrm>
            <a:custGeom>
              <a:avLst/>
              <a:gdLst/>
              <a:ahLst/>
              <a:cxnLst>
                <a:cxn ang="0">
                  <a:pos x="8" y="49"/>
                </a:cxn>
                <a:cxn ang="0">
                  <a:pos x="8" y="49"/>
                </a:cxn>
                <a:cxn ang="0">
                  <a:pos x="7" y="55"/>
                </a:cxn>
                <a:cxn ang="0">
                  <a:pos x="5" y="60"/>
                </a:cxn>
                <a:cxn ang="0">
                  <a:pos x="3" y="73"/>
                </a:cxn>
                <a:cxn ang="0">
                  <a:pos x="1" y="78"/>
                </a:cxn>
                <a:cxn ang="0">
                  <a:pos x="3" y="84"/>
                </a:cxn>
                <a:cxn ang="0">
                  <a:pos x="5" y="89"/>
                </a:cxn>
                <a:cxn ang="0">
                  <a:pos x="10" y="92"/>
                </a:cxn>
                <a:cxn ang="0">
                  <a:pos x="10" y="92"/>
                </a:cxn>
                <a:cxn ang="0">
                  <a:pos x="14" y="94"/>
                </a:cxn>
                <a:cxn ang="0">
                  <a:pos x="18" y="94"/>
                </a:cxn>
                <a:cxn ang="0">
                  <a:pos x="24" y="91"/>
                </a:cxn>
                <a:cxn ang="0">
                  <a:pos x="31" y="89"/>
                </a:cxn>
                <a:cxn ang="0">
                  <a:pos x="35" y="87"/>
                </a:cxn>
                <a:cxn ang="0">
                  <a:pos x="40" y="87"/>
                </a:cxn>
                <a:cxn ang="0">
                  <a:pos x="40" y="87"/>
                </a:cxn>
                <a:cxn ang="0">
                  <a:pos x="62" y="75"/>
                </a:cxn>
                <a:cxn ang="0">
                  <a:pos x="86" y="62"/>
                </a:cxn>
                <a:cxn ang="0">
                  <a:pos x="109" y="49"/>
                </a:cxn>
                <a:cxn ang="0">
                  <a:pos x="119" y="41"/>
                </a:cxn>
                <a:cxn ang="0">
                  <a:pos x="129" y="34"/>
                </a:cxn>
                <a:cxn ang="0">
                  <a:pos x="129" y="34"/>
                </a:cxn>
                <a:cxn ang="0">
                  <a:pos x="129" y="21"/>
                </a:cxn>
                <a:cxn ang="0">
                  <a:pos x="128" y="14"/>
                </a:cxn>
                <a:cxn ang="0">
                  <a:pos x="127" y="12"/>
                </a:cxn>
                <a:cxn ang="0">
                  <a:pos x="126" y="9"/>
                </a:cxn>
                <a:cxn ang="0">
                  <a:pos x="126" y="9"/>
                </a:cxn>
                <a:cxn ang="0">
                  <a:pos x="111" y="5"/>
                </a:cxn>
                <a:cxn ang="0">
                  <a:pos x="97" y="4"/>
                </a:cxn>
                <a:cxn ang="0">
                  <a:pos x="82" y="3"/>
                </a:cxn>
                <a:cxn ang="0">
                  <a:pos x="67" y="2"/>
                </a:cxn>
                <a:cxn ang="0">
                  <a:pos x="36" y="2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14"/>
                </a:cxn>
                <a:cxn ang="0">
                  <a:pos x="5" y="26"/>
                </a:cxn>
                <a:cxn ang="0">
                  <a:pos x="8" y="36"/>
                </a:cxn>
                <a:cxn ang="0">
                  <a:pos x="8" y="43"/>
                </a:cxn>
                <a:cxn ang="0">
                  <a:pos x="8" y="49"/>
                </a:cxn>
                <a:cxn ang="0">
                  <a:pos x="8" y="49"/>
                </a:cxn>
              </a:cxnLst>
              <a:rect l="0" t="0" r="r" b="b"/>
              <a:pathLst>
                <a:path w="129" h="94">
                  <a:moveTo>
                    <a:pt x="8" y="49"/>
                  </a:moveTo>
                  <a:lnTo>
                    <a:pt x="8" y="49"/>
                  </a:lnTo>
                  <a:lnTo>
                    <a:pt x="7" y="55"/>
                  </a:lnTo>
                  <a:lnTo>
                    <a:pt x="5" y="60"/>
                  </a:lnTo>
                  <a:lnTo>
                    <a:pt x="3" y="73"/>
                  </a:lnTo>
                  <a:lnTo>
                    <a:pt x="1" y="78"/>
                  </a:lnTo>
                  <a:lnTo>
                    <a:pt x="3" y="84"/>
                  </a:lnTo>
                  <a:lnTo>
                    <a:pt x="5" y="89"/>
                  </a:lnTo>
                  <a:lnTo>
                    <a:pt x="10" y="92"/>
                  </a:lnTo>
                  <a:lnTo>
                    <a:pt x="10" y="92"/>
                  </a:lnTo>
                  <a:lnTo>
                    <a:pt x="14" y="94"/>
                  </a:lnTo>
                  <a:lnTo>
                    <a:pt x="18" y="94"/>
                  </a:lnTo>
                  <a:lnTo>
                    <a:pt x="24" y="91"/>
                  </a:lnTo>
                  <a:lnTo>
                    <a:pt x="31" y="89"/>
                  </a:lnTo>
                  <a:lnTo>
                    <a:pt x="35" y="87"/>
                  </a:lnTo>
                  <a:lnTo>
                    <a:pt x="40" y="87"/>
                  </a:lnTo>
                  <a:lnTo>
                    <a:pt x="40" y="87"/>
                  </a:lnTo>
                  <a:lnTo>
                    <a:pt x="62" y="75"/>
                  </a:lnTo>
                  <a:lnTo>
                    <a:pt x="86" y="62"/>
                  </a:lnTo>
                  <a:lnTo>
                    <a:pt x="109" y="49"/>
                  </a:lnTo>
                  <a:lnTo>
                    <a:pt x="119" y="41"/>
                  </a:lnTo>
                  <a:lnTo>
                    <a:pt x="129" y="34"/>
                  </a:lnTo>
                  <a:lnTo>
                    <a:pt x="129" y="34"/>
                  </a:lnTo>
                  <a:lnTo>
                    <a:pt x="129" y="21"/>
                  </a:lnTo>
                  <a:lnTo>
                    <a:pt x="128" y="14"/>
                  </a:lnTo>
                  <a:lnTo>
                    <a:pt x="127" y="12"/>
                  </a:lnTo>
                  <a:lnTo>
                    <a:pt x="126" y="9"/>
                  </a:lnTo>
                  <a:lnTo>
                    <a:pt x="126" y="9"/>
                  </a:lnTo>
                  <a:lnTo>
                    <a:pt x="111" y="5"/>
                  </a:lnTo>
                  <a:lnTo>
                    <a:pt x="97" y="4"/>
                  </a:lnTo>
                  <a:lnTo>
                    <a:pt x="82" y="3"/>
                  </a:lnTo>
                  <a:lnTo>
                    <a:pt x="67" y="2"/>
                  </a:lnTo>
                  <a:lnTo>
                    <a:pt x="36" y="2"/>
                  </a:lnTo>
                  <a:lnTo>
                    <a:pt x="5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14"/>
                  </a:lnTo>
                  <a:lnTo>
                    <a:pt x="5" y="26"/>
                  </a:lnTo>
                  <a:lnTo>
                    <a:pt x="8" y="36"/>
                  </a:lnTo>
                  <a:lnTo>
                    <a:pt x="8" y="43"/>
                  </a:lnTo>
                  <a:lnTo>
                    <a:pt x="8" y="49"/>
                  </a:lnTo>
                  <a:lnTo>
                    <a:pt x="8" y="49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1944" name="Freeform 328"/>
            <p:cNvSpPr>
              <a:spLocks/>
            </p:cNvSpPr>
            <p:nvPr userDrawn="1"/>
          </p:nvSpPr>
          <p:spPr bwMode="auto">
            <a:xfrm>
              <a:off x="3060" y="17"/>
              <a:ext cx="310" cy="133"/>
            </a:xfrm>
            <a:custGeom>
              <a:avLst/>
              <a:gdLst/>
              <a:ahLst/>
              <a:cxnLst>
                <a:cxn ang="0">
                  <a:pos x="1" y="115"/>
                </a:cxn>
                <a:cxn ang="0">
                  <a:pos x="1" y="115"/>
                </a:cxn>
                <a:cxn ang="0">
                  <a:pos x="0" y="117"/>
                </a:cxn>
                <a:cxn ang="0">
                  <a:pos x="0" y="120"/>
                </a:cxn>
                <a:cxn ang="0">
                  <a:pos x="1" y="122"/>
                </a:cxn>
                <a:cxn ang="0">
                  <a:pos x="3" y="125"/>
                </a:cxn>
                <a:cxn ang="0">
                  <a:pos x="7" y="130"/>
                </a:cxn>
                <a:cxn ang="0">
                  <a:pos x="13" y="133"/>
                </a:cxn>
                <a:cxn ang="0">
                  <a:pos x="13" y="133"/>
                </a:cxn>
                <a:cxn ang="0">
                  <a:pos x="31" y="130"/>
                </a:cxn>
                <a:cxn ang="0">
                  <a:pos x="50" y="126"/>
                </a:cxn>
                <a:cxn ang="0">
                  <a:pos x="69" y="124"/>
                </a:cxn>
                <a:cxn ang="0">
                  <a:pos x="88" y="122"/>
                </a:cxn>
                <a:cxn ang="0">
                  <a:pos x="88" y="122"/>
                </a:cxn>
                <a:cxn ang="0">
                  <a:pos x="100" y="120"/>
                </a:cxn>
                <a:cxn ang="0">
                  <a:pos x="113" y="119"/>
                </a:cxn>
                <a:cxn ang="0">
                  <a:pos x="136" y="116"/>
                </a:cxn>
                <a:cxn ang="0">
                  <a:pos x="147" y="115"/>
                </a:cxn>
                <a:cxn ang="0">
                  <a:pos x="159" y="112"/>
                </a:cxn>
                <a:cxn ang="0">
                  <a:pos x="170" y="108"/>
                </a:cxn>
                <a:cxn ang="0">
                  <a:pos x="179" y="102"/>
                </a:cxn>
                <a:cxn ang="0">
                  <a:pos x="179" y="102"/>
                </a:cxn>
                <a:cxn ang="0">
                  <a:pos x="214" y="83"/>
                </a:cxn>
                <a:cxn ang="0">
                  <a:pos x="246" y="62"/>
                </a:cxn>
                <a:cxn ang="0">
                  <a:pos x="278" y="42"/>
                </a:cxn>
                <a:cxn ang="0">
                  <a:pos x="293" y="29"/>
                </a:cxn>
                <a:cxn ang="0">
                  <a:pos x="309" y="18"/>
                </a:cxn>
                <a:cxn ang="0">
                  <a:pos x="310" y="6"/>
                </a:cxn>
                <a:cxn ang="0">
                  <a:pos x="310" y="6"/>
                </a:cxn>
                <a:cxn ang="0">
                  <a:pos x="306" y="3"/>
                </a:cxn>
                <a:cxn ang="0">
                  <a:pos x="302" y="1"/>
                </a:cxn>
                <a:cxn ang="0">
                  <a:pos x="297" y="1"/>
                </a:cxn>
                <a:cxn ang="0">
                  <a:pos x="291" y="1"/>
                </a:cxn>
                <a:cxn ang="0">
                  <a:pos x="279" y="1"/>
                </a:cxn>
                <a:cxn ang="0">
                  <a:pos x="274" y="1"/>
                </a:cxn>
                <a:cxn ang="0">
                  <a:pos x="268" y="0"/>
                </a:cxn>
                <a:cxn ang="0">
                  <a:pos x="268" y="0"/>
                </a:cxn>
                <a:cxn ang="0">
                  <a:pos x="243" y="2"/>
                </a:cxn>
                <a:cxn ang="0">
                  <a:pos x="218" y="5"/>
                </a:cxn>
                <a:cxn ang="0">
                  <a:pos x="192" y="7"/>
                </a:cxn>
                <a:cxn ang="0">
                  <a:pos x="168" y="11"/>
                </a:cxn>
                <a:cxn ang="0">
                  <a:pos x="145" y="15"/>
                </a:cxn>
                <a:cxn ang="0">
                  <a:pos x="122" y="21"/>
                </a:cxn>
                <a:cxn ang="0">
                  <a:pos x="110" y="25"/>
                </a:cxn>
                <a:cxn ang="0">
                  <a:pos x="100" y="30"/>
                </a:cxn>
                <a:cxn ang="0">
                  <a:pos x="90" y="35"/>
                </a:cxn>
                <a:cxn ang="0">
                  <a:pos x="79" y="42"/>
                </a:cxn>
                <a:cxn ang="0">
                  <a:pos x="79" y="42"/>
                </a:cxn>
                <a:cxn ang="0">
                  <a:pos x="60" y="58"/>
                </a:cxn>
                <a:cxn ang="0">
                  <a:pos x="39" y="75"/>
                </a:cxn>
                <a:cxn ang="0">
                  <a:pos x="28" y="84"/>
                </a:cxn>
                <a:cxn ang="0">
                  <a:pos x="19" y="93"/>
                </a:cxn>
                <a:cxn ang="0">
                  <a:pos x="10" y="103"/>
                </a:cxn>
                <a:cxn ang="0">
                  <a:pos x="1" y="115"/>
                </a:cxn>
                <a:cxn ang="0">
                  <a:pos x="1" y="115"/>
                </a:cxn>
              </a:cxnLst>
              <a:rect l="0" t="0" r="r" b="b"/>
              <a:pathLst>
                <a:path w="310" h="133">
                  <a:moveTo>
                    <a:pt x="1" y="115"/>
                  </a:moveTo>
                  <a:lnTo>
                    <a:pt x="1" y="115"/>
                  </a:lnTo>
                  <a:lnTo>
                    <a:pt x="0" y="117"/>
                  </a:lnTo>
                  <a:lnTo>
                    <a:pt x="0" y="120"/>
                  </a:lnTo>
                  <a:lnTo>
                    <a:pt x="1" y="122"/>
                  </a:lnTo>
                  <a:lnTo>
                    <a:pt x="3" y="125"/>
                  </a:lnTo>
                  <a:lnTo>
                    <a:pt x="7" y="130"/>
                  </a:lnTo>
                  <a:lnTo>
                    <a:pt x="13" y="133"/>
                  </a:lnTo>
                  <a:lnTo>
                    <a:pt x="13" y="133"/>
                  </a:lnTo>
                  <a:lnTo>
                    <a:pt x="31" y="130"/>
                  </a:lnTo>
                  <a:lnTo>
                    <a:pt x="50" y="126"/>
                  </a:lnTo>
                  <a:lnTo>
                    <a:pt x="69" y="124"/>
                  </a:lnTo>
                  <a:lnTo>
                    <a:pt x="88" y="122"/>
                  </a:lnTo>
                  <a:lnTo>
                    <a:pt x="88" y="122"/>
                  </a:lnTo>
                  <a:lnTo>
                    <a:pt x="100" y="120"/>
                  </a:lnTo>
                  <a:lnTo>
                    <a:pt x="113" y="119"/>
                  </a:lnTo>
                  <a:lnTo>
                    <a:pt x="136" y="116"/>
                  </a:lnTo>
                  <a:lnTo>
                    <a:pt x="147" y="115"/>
                  </a:lnTo>
                  <a:lnTo>
                    <a:pt x="159" y="112"/>
                  </a:lnTo>
                  <a:lnTo>
                    <a:pt x="170" y="108"/>
                  </a:lnTo>
                  <a:lnTo>
                    <a:pt x="179" y="102"/>
                  </a:lnTo>
                  <a:lnTo>
                    <a:pt x="179" y="102"/>
                  </a:lnTo>
                  <a:lnTo>
                    <a:pt x="214" y="83"/>
                  </a:lnTo>
                  <a:lnTo>
                    <a:pt x="246" y="62"/>
                  </a:lnTo>
                  <a:lnTo>
                    <a:pt x="278" y="42"/>
                  </a:lnTo>
                  <a:lnTo>
                    <a:pt x="293" y="29"/>
                  </a:lnTo>
                  <a:lnTo>
                    <a:pt x="309" y="18"/>
                  </a:lnTo>
                  <a:lnTo>
                    <a:pt x="310" y="6"/>
                  </a:lnTo>
                  <a:lnTo>
                    <a:pt x="310" y="6"/>
                  </a:lnTo>
                  <a:lnTo>
                    <a:pt x="306" y="3"/>
                  </a:lnTo>
                  <a:lnTo>
                    <a:pt x="302" y="1"/>
                  </a:lnTo>
                  <a:lnTo>
                    <a:pt x="297" y="1"/>
                  </a:lnTo>
                  <a:lnTo>
                    <a:pt x="291" y="1"/>
                  </a:lnTo>
                  <a:lnTo>
                    <a:pt x="279" y="1"/>
                  </a:lnTo>
                  <a:lnTo>
                    <a:pt x="274" y="1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43" y="2"/>
                  </a:lnTo>
                  <a:lnTo>
                    <a:pt x="218" y="5"/>
                  </a:lnTo>
                  <a:lnTo>
                    <a:pt x="192" y="7"/>
                  </a:lnTo>
                  <a:lnTo>
                    <a:pt x="168" y="11"/>
                  </a:lnTo>
                  <a:lnTo>
                    <a:pt x="145" y="15"/>
                  </a:lnTo>
                  <a:lnTo>
                    <a:pt x="122" y="21"/>
                  </a:lnTo>
                  <a:lnTo>
                    <a:pt x="110" y="25"/>
                  </a:lnTo>
                  <a:lnTo>
                    <a:pt x="100" y="30"/>
                  </a:lnTo>
                  <a:lnTo>
                    <a:pt x="90" y="35"/>
                  </a:lnTo>
                  <a:lnTo>
                    <a:pt x="79" y="42"/>
                  </a:lnTo>
                  <a:lnTo>
                    <a:pt x="79" y="42"/>
                  </a:lnTo>
                  <a:lnTo>
                    <a:pt x="60" y="58"/>
                  </a:lnTo>
                  <a:lnTo>
                    <a:pt x="39" y="75"/>
                  </a:lnTo>
                  <a:lnTo>
                    <a:pt x="28" y="84"/>
                  </a:lnTo>
                  <a:lnTo>
                    <a:pt x="19" y="93"/>
                  </a:lnTo>
                  <a:lnTo>
                    <a:pt x="10" y="103"/>
                  </a:lnTo>
                  <a:lnTo>
                    <a:pt x="1" y="115"/>
                  </a:lnTo>
                  <a:lnTo>
                    <a:pt x="1" y="115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1945" name="Freeform 329"/>
            <p:cNvSpPr>
              <a:spLocks/>
            </p:cNvSpPr>
            <p:nvPr userDrawn="1"/>
          </p:nvSpPr>
          <p:spPr bwMode="auto">
            <a:xfrm>
              <a:off x="2786" y="45"/>
              <a:ext cx="334" cy="179"/>
            </a:xfrm>
            <a:custGeom>
              <a:avLst/>
              <a:gdLst/>
              <a:ahLst/>
              <a:cxnLst>
                <a:cxn ang="0">
                  <a:pos x="0" y="176"/>
                </a:cxn>
                <a:cxn ang="0">
                  <a:pos x="0" y="176"/>
                </a:cxn>
                <a:cxn ang="0">
                  <a:pos x="3" y="179"/>
                </a:cxn>
                <a:cxn ang="0">
                  <a:pos x="7" y="179"/>
                </a:cxn>
                <a:cxn ang="0">
                  <a:pos x="9" y="178"/>
                </a:cxn>
                <a:cxn ang="0">
                  <a:pos x="13" y="179"/>
                </a:cxn>
                <a:cxn ang="0">
                  <a:pos x="13" y="179"/>
                </a:cxn>
                <a:cxn ang="0">
                  <a:pos x="57" y="165"/>
                </a:cxn>
                <a:cxn ang="0">
                  <a:pos x="101" y="152"/>
                </a:cxn>
                <a:cxn ang="0">
                  <a:pos x="146" y="140"/>
                </a:cxn>
                <a:cxn ang="0">
                  <a:pos x="192" y="130"/>
                </a:cxn>
                <a:cxn ang="0">
                  <a:pos x="192" y="130"/>
                </a:cxn>
                <a:cxn ang="0">
                  <a:pos x="209" y="119"/>
                </a:cxn>
                <a:cxn ang="0">
                  <a:pos x="226" y="107"/>
                </a:cxn>
                <a:cxn ang="0">
                  <a:pos x="256" y="82"/>
                </a:cxn>
                <a:cxn ang="0">
                  <a:pos x="316" y="27"/>
                </a:cxn>
                <a:cxn ang="0">
                  <a:pos x="322" y="29"/>
                </a:cxn>
                <a:cxn ang="0">
                  <a:pos x="322" y="29"/>
                </a:cxn>
                <a:cxn ang="0">
                  <a:pos x="323" y="27"/>
                </a:cxn>
                <a:cxn ang="0">
                  <a:pos x="324" y="24"/>
                </a:cxn>
                <a:cxn ang="0">
                  <a:pos x="329" y="18"/>
                </a:cxn>
                <a:cxn ang="0">
                  <a:pos x="333" y="11"/>
                </a:cxn>
                <a:cxn ang="0">
                  <a:pos x="334" y="9"/>
                </a:cxn>
                <a:cxn ang="0">
                  <a:pos x="334" y="5"/>
                </a:cxn>
                <a:cxn ang="0">
                  <a:pos x="328" y="0"/>
                </a:cxn>
                <a:cxn ang="0">
                  <a:pos x="328" y="0"/>
                </a:cxn>
                <a:cxn ang="0">
                  <a:pos x="301" y="0"/>
                </a:cxn>
                <a:cxn ang="0">
                  <a:pos x="274" y="2"/>
                </a:cxn>
                <a:cxn ang="0">
                  <a:pos x="249" y="6"/>
                </a:cxn>
                <a:cxn ang="0">
                  <a:pos x="223" y="10"/>
                </a:cxn>
                <a:cxn ang="0">
                  <a:pos x="197" y="16"/>
                </a:cxn>
                <a:cxn ang="0">
                  <a:pos x="174" y="23"/>
                </a:cxn>
                <a:cxn ang="0">
                  <a:pos x="150" y="32"/>
                </a:cxn>
                <a:cxn ang="0">
                  <a:pos x="127" y="41"/>
                </a:cxn>
                <a:cxn ang="0">
                  <a:pos x="127" y="41"/>
                </a:cxn>
                <a:cxn ang="0">
                  <a:pos x="109" y="47"/>
                </a:cxn>
                <a:cxn ang="0">
                  <a:pos x="92" y="56"/>
                </a:cxn>
                <a:cxn ang="0">
                  <a:pos x="77" y="66"/>
                </a:cxn>
                <a:cxn ang="0">
                  <a:pos x="63" y="78"/>
                </a:cxn>
                <a:cxn ang="0">
                  <a:pos x="49" y="91"/>
                </a:cxn>
                <a:cxn ang="0">
                  <a:pos x="37" y="105"/>
                </a:cxn>
                <a:cxn ang="0">
                  <a:pos x="26" y="120"/>
                </a:cxn>
                <a:cxn ang="0">
                  <a:pos x="16" y="135"/>
                </a:cxn>
                <a:cxn ang="0">
                  <a:pos x="16" y="135"/>
                </a:cxn>
                <a:cxn ang="0">
                  <a:pos x="5" y="155"/>
                </a:cxn>
                <a:cxn ang="0">
                  <a:pos x="2" y="165"/>
                </a:cxn>
                <a:cxn ang="0">
                  <a:pos x="0" y="170"/>
                </a:cxn>
                <a:cxn ang="0">
                  <a:pos x="0" y="176"/>
                </a:cxn>
                <a:cxn ang="0">
                  <a:pos x="0" y="176"/>
                </a:cxn>
              </a:cxnLst>
              <a:rect l="0" t="0" r="r" b="b"/>
              <a:pathLst>
                <a:path w="334" h="179">
                  <a:moveTo>
                    <a:pt x="0" y="176"/>
                  </a:moveTo>
                  <a:lnTo>
                    <a:pt x="0" y="176"/>
                  </a:lnTo>
                  <a:lnTo>
                    <a:pt x="3" y="179"/>
                  </a:lnTo>
                  <a:lnTo>
                    <a:pt x="7" y="179"/>
                  </a:lnTo>
                  <a:lnTo>
                    <a:pt x="9" y="178"/>
                  </a:lnTo>
                  <a:lnTo>
                    <a:pt x="13" y="179"/>
                  </a:lnTo>
                  <a:lnTo>
                    <a:pt x="13" y="179"/>
                  </a:lnTo>
                  <a:lnTo>
                    <a:pt x="57" y="165"/>
                  </a:lnTo>
                  <a:lnTo>
                    <a:pt x="101" y="152"/>
                  </a:lnTo>
                  <a:lnTo>
                    <a:pt x="146" y="140"/>
                  </a:lnTo>
                  <a:lnTo>
                    <a:pt x="192" y="130"/>
                  </a:lnTo>
                  <a:lnTo>
                    <a:pt x="192" y="130"/>
                  </a:lnTo>
                  <a:lnTo>
                    <a:pt x="209" y="119"/>
                  </a:lnTo>
                  <a:lnTo>
                    <a:pt x="226" y="107"/>
                  </a:lnTo>
                  <a:lnTo>
                    <a:pt x="256" y="82"/>
                  </a:lnTo>
                  <a:lnTo>
                    <a:pt x="316" y="27"/>
                  </a:lnTo>
                  <a:lnTo>
                    <a:pt x="322" y="29"/>
                  </a:lnTo>
                  <a:lnTo>
                    <a:pt x="322" y="29"/>
                  </a:lnTo>
                  <a:lnTo>
                    <a:pt x="323" y="27"/>
                  </a:lnTo>
                  <a:lnTo>
                    <a:pt x="324" y="24"/>
                  </a:lnTo>
                  <a:lnTo>
                    <a:pt x="329" y="18"/>
                  </a:lnTo>
                  <a:lnTo>
                    <a:pt x="333" y="11"/>
                  </a:lnTo>
                  <a:lnTo>
                    <a:pt x="334" y="9"/>
                  </a:lnTo>
                  <a:lnTo>
                    <a:pt x="334" y="5"/>
                  </a:lnTo>
                  <a:lnTo>
                    <a:pt x="328" y="0"/>
                  </a:lnTo>
                  <a:lnTo>
                    <a:pt x="328" y="0"/>
                  </a:lnTo>
                  <a:lnTo>
                    <a:pt x="301" y="0"/>
                  </a:lnTo>
                  <a:lnTo>
                    <a:pt x="274" y="2"/>
                  </a:lnTo>
                  <a:lnTo>
                    <a:pt x="249" y="6"/>
                  </a:lnTo>
                  <a:lnTo>
                    <a:pt x="223" y="10"/>
                  </a:lnTo>
                  <a:lnTo>
                    <a:pt x="197" y="16"/>
                  </a:lnTo>
                  <a:lnTo>
                    <a:pt x="174" y="23"/>
                  </a:lnTo>
                  <a:lnTo>
                    <a:pt x="150" y="32"/>
                  </a:lnTo>
                  <a:lnTo>
                    <a:pt x="127" y="41"/>
                  </a:lnTo>
                  <a:lnTo>
                    <a:pt x="127" y="41"/>
                  </a:lnTo>
                  <a:lnTo>
                    <a:pt x="109" y="47"/>
                  </a:lnTo>
                  <a:lnTo>
                    <a:pt x="92" y="56"/>
                  </a:lnTo>
                  <a:lnTo>
                    <a:pt x="77" y="66"/>
                  </a:lnTo>
                  <a:lnTo>
                    <a:pt x="63" y="78"/>
                  </a:lnTo>
                  <a:lnTo>
                    <a:pt x="49" y="91"/>
                  </a:lnTo>
                  <a:lnTo>
                    <a:pt x="37" y="105"/>
                  </a:lnTo>
                  <a:lnTo>
                    <a:pt x="26" y="120"/>
                  </a:lnTo>
                  <a:lnTo>
                    <a:pt x="16" y="135"/>
                  </a:lnTo>
                  <a:lnTo>
                    <a:pt x="16" y="135"/>
                  </a:lnTo>
                  <a:lnTo>
                    <a:pt x="5" y="155"/>
                  </a:lnTo>
                  <a:lnTo>
                    <a:pt x="2" y="165"/>
                  </a:lnTo>
                  <a:lnTo>
                    <a:pt x="0" y="170"/>
                  </a:lnTo>
                  <a:lnTo>
                    <a:pt x="0" y="176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1946" name="Freeform 330"/>
            <p:cNvSpPr>
              <a:spLocks/>
            </p:cNvSpPr>
            <p:nvPr userDrawn="1"/>
          </p:nvSpPr>
          <p:spPr bwMode="auto">
            <a:xfrm>
              <a:off x="3591" y="45"/>
              <a:ext cx="321" cy="98"/>
            </a:xfrm>
            <a:custGeom>
              <a:avLst/>
              <a:gdLst/>
              <a:ahLst/>
              <a:cxnLst>
                <a:cxn ang="0">
                  <a:pos x="3" y="77"/>
                </a:cxn>
                <a:cxn ang="0">
                  <a:pos x="3" y="77"/>
                </a:cxn>
                <a:cxn ang="0">
                  <a:pos x="23" y="79"/>
                </a:cxn>
                <a:cxn ang="0">
                  <a:pos x="45" y="80"/>
                </a:cxn>
                <a:cxn ang="0">
                  <a:pos x="65" y="80"/>
                </a:cxn>
                <a:cxn ang="0">
                  <a:pos x="85" y="83"/>
                </a:cxn>
                <a:cxn ang="0">
                  <a:pos x="85" y="83"/>
                </a:cxn>
                <a:cxn ang="0">
                  <a:pos x="99" y="83"/>
                </a:cxn>
                <a:cxn ang="0">
                  <a:pos x="113" y="83"/>
                </a:cxn>
                <a:cxn ang="0">
                  <a:pos x="127" y="85"/>
                </a:cxn>
                <a:cxn ang="0">
                  <a:pos x="141" y="88"/>
                </a:cxn>
                <a:cxn ang="0">
                  <a:pos x="168" y="94"/>
                </a:cxn>
                <a:cxn ang="0">
                  <a:pos x="181" y="96"/>
                </a:cxn>
                <a:cxn ang="0">
                  <a:pos x="196" y="97"/>
                </a:cxn>
                <a:cxn ang="0">
                  <a:pos x="196" y="97"/>
                </a:cxn>
                <a:cxn ang="0">
                  <a:pos x="202" y="98"/>
                </a:cxn>
                <a:cxn ang="0">
                  <a:pos x="209" y="98"/>
                </a:cxn>
                <a:cxn ang="0">
                  <a:pos x="215" y="98"/>
                </a:cxn>
                <a:cxn ang="0">
                  <a:pos x="220" y="97"/>
                </a:cxn>
                <a:cxn ang="0">
                  <a:pos x="230" y="92"/>
                </a:cxn>
                <a:cxn ang="0">
                  <a:pos x="239" y="87"/>
                </a:cxn>
                <a:cxn ang="0">
                  <a:pos x="256" y="71"/>
                </a:cxn>
                <a:cxn ang="0">
                  <a:pos x="265" y="65"/>
                </a:cxn>
                <a:cxn ang="0">
                  <a:pos x="275" y="60"/>
                </a:cxn>
                <a:cxn ang="0">
                  <a:pos x="275" y="60"/>
                </a:cxn>
                <a:cxn ang="0">
                  <a:pos x="282" y="56"/>
                </a:cxn>
                <a:cxn ang="0">
                  <a:pos x="288" y="54"/>
                </a:cxn>
                <a:cxn ang="0">
                  <a:pos x="302" y="50"/>
                </a:cxn>
                <a:cxn ang="0">
                  <a:pos x="308" y="46"/>
                </a:cxn>
                <a:cxn ang="0">
                  <a:pos x="314" y="43"/>
                </a:cxn>
                <a:cxn ang="0">
                  <a:pos x="319" y="38"/>
                </a:cxn>
                <a:cxn ang="0">
                  <a:pos x="321" y="30"/>
                </a:cxn>
                <a:cxn ang="0">
                  <a:pos x="321" y="30"/>
                </a:cxn>
                <a:cxn ang="0">
                  <a:pos x="320" y="23"/>
                </a:cxn>
                <a:cxn ang="0">
                  <a:pos x="317" y="19"/>
                </a:cxn>
                <a:cxn ang="0">
                  <a:pos x="316" y="18"/>
                </a:cxn>
                <a:cxn ang="0">
                  <a:pos x="314" y="16"/>
                </a:cxn>
                <a:cxn ang="0">
                  <a:pos x="314" y="16"/>
                </a:cxn>
                <a:cxn ang="0">
                  <a:pos x="300" y="13"/>
                </a:cxn>
                <a:cxn ang="0">
                  <a:pos x="284" y="10"/>
                </a:cxn>
                <a:cxn ang="0">
                  <a:pos x="253" y="6"/>
                </a:cxn>
                <a:cxn ang="0">
                  <a:pos x="223" y="2"/>
                </a:cxn>
                <a:cxn ang="0">
                  <a:pos x="193" y="1"/>
                </a:cxn>
                <a:cxn ang="0">
                  <a:pos x="193" y="1"/>
                </a:cxn>
                <a:cxn ang="0">
                  <a:pos x="181" y="0"/>
                </a:cxn>
                <a:cxn ang="0">
                  <a:pos x="166" y="1"/>
                </a:cxn>
                <a:cxn ang="0">
                  <a:pos x="140" y="4"/>
                </a:cxn>
                <a:cxn ang="0">
                  <a:pos x="115" y="9"/>
                </a:cxn>
                <a:cxn ang="0">
                  <a:pos x="91" y="16"/>
                </a:cxn>
                <a:cxn ang="0">
                  <a:pos x="68" y="25"/>
                </a:cxn>
                <a:cxn ang="0">
                  <a:pos x="45" y="36"/>
                </a:cxn>
                <a:cxn ang="0">
                  <a:pos x="23" y="47"/>
                </a:cxn>
                <a:cxn ang="0">
                  <a:pos x="3" y="59"/>
                </a:cxn>
                <a:cxn ang="0">
                  <a:pos x="3" y="59"/>
                </a:cxn>
                <a:cxn ang="0">
                  <a:pos x="0" y="62"/>
                </a:cxn>
                <a:cxn ang="0">
                  <a:pos x="0" y="68"/>
                </a:cxn>
                <a:cxn ang="0">
                  <a:pos x="0" y="73"/>
                </a:cxn>
                <a:cxn ang="0">
                  <a:pos x="3" y="77"/>
                </a:cxn>
                <a:cxn ang="0">
                  <a:pos x="3" y="77"/>
                </a:cxn>
              </a:cxnLst>
              <a:rect l="0" t="0" r="r" b="b"/>
              <a:pathLst>
                <a:path w="321" h="98">
                  <a:moveTo>
                    <a:pt x="3" y="77"/>
                  </a:moveTo>
                  <a:lnTo>
                    <a:pt x="3" y="77"/>
                  </a:lnTo>
                  <a:lnTo>
                    <a:pt x="23" y="79"/>
                  </a:lnTo>
                  <a:lnTo>
                    <a:pt x="45" y="80"/>
                  </a:lnTo>
                  <a:lnTo>
                    <a:pt x="65" y="80"/>
                  </a:lnTo>
                  <a:lnTo>
                    <a:pt x="85" y="83"/>
                  </a:lnTo>
                  <a:lnTo>
                    <a:pt x="85" y="83"/>
                  </a:lnTo>
                  <a:lnTo>
                    <a:pt x="99" y="83"/>
                  </a:lnTo>
                  <a:lnTo>
                    <a:pt x="113" y="83"/>
                  </a:lnTo>
                  <a:lnTo>
                    <a:pt x="127" y="85"/>
                  </a:lnTo>
                  <a:lnTo>
                    <a:pt x="141" y="88"/>
                  </a:lnTo>
                  <a:lnTo>
                    <a:pt x="168" y="94"/>
                  </a:lnTo>
                  <a:lnTo>
                    <a:pt x="181" y="96"/>
                  </a:lnTo>
                  <a:lnTo>
                    <a:pt x="196" y="97"/>
                  </a:lnTo>
                  <a:lnTo>
                    <a:pt x="196" y="97"/>
                  </a:lnTo>
                  <a:lnTo>
                    <a:pt x="202" y="98"/>
                  </a:lnTo>
                  <a:lnTo>
                    <a:pt x="209" y="98"/>
                  </a:lnTo>
                  <a:lnTo>
                    <a:pt x="215" y="98"/>
                  </a:lnTo>
                  <a:lnTo>
                    <a:pt x="220" y="97"/>
                  </a:lnTo>
                  <a:lnTo>
                    <a:pt x="230" y="92"/>
                  </a:lnTo>
                  <a:lnTo>
                    <a:pt x="239" y="87"/>
                  </a:lnTo>
                  <a:lnTo>
                    <a:pt x="256" y="71"/>
                  </a:lnTo>
                  <a:lnTo>
                    <a:pt x="265" y="65"/>
                  </a:lnTo>
                  <a:lnTo>
                    <a:pt x="275" y="60"/>
                  </a:lnTo>
                  <a:lnTo>
                    <a:pt x="275" y="60"/>
                  </a:lnTo>
                  <a:lnTo>
                    <a:pt x="282" y="56"/>
                  </a:lnTo>
                  <a:lnTo>
                    <a:pt x="288" y="54"/>
                  </a:lnTo>
                  <a:lnTo>
                    <a:pt x="302" y="50"/>
                  </a:lnTo>
                  <a:lnTo>
                    <a:pt x="308" y="46"/>
                  </a:lnTo>
                  <a:lnTo>
                    <a:pt x="314" y="43"/>
                  </a:lnTo>
                  <a:lnTo>
                    <a:pt x="319" y="38"/>
                  </a:lnTo>
                  <a:lnTo>
                    <a:pt x="321" y="30"/>
                  </a:lnTo>
                  <a:lnTo>
                    <a:pt x="321" y="30"/>
                  </a:lnTo>
                  <a:lnTo>
                    <a:pt x="320" y="23"/>
                  </a:lnTo>
                  <a:lnTo>
                    <a:pt x="317" y="19"/>
                  </a:lnTo>
                  <a:lnTo>
                    <a:pt x="316" y="18"/>
                  </a:lnTo>
                  <a:lnTo>
                    <a:pt x="314" y="16"/>
                  </a:lnTo>
                  <a:lnTo>
                    <a:pt x="314" y="16"/>
                  </a:lnTo>
                  <a:lnTo>
                    <a:pt x="300" y="13"/>
                  </a:lnTo>
                  <a:lnTo>
                    <a:pt x="284" y="10"/>
                  </a:lnTo>
                  <a:lnTo>
                    <a:pt x="253" y="6"/>
                  </a:lnTo>
                  <a:lnTo>
                    <a:pt x="223" y="2"/>
                  </a:lnTo>
                  <a:lnTo>
                    <a:pt x="193" y="1"/>
                  </a:lnTo>
                  <a:lnTo>
                    <a:pt x="193" y="1"/>
                  </a:lnTo>
                  <a:lnTo>
                    <a:pt x="181" y="0"/>
                  </a:lnTo>
                  <a:lnTo>
                    <a:pt x="166" y="1"/>
                  </a:lnTo>
                  <a:lnTo>
                    <a:pt x="140" y="4"/>
                  </a:lnTo>
                  <a:lnTo>
                    <a:pt x="115" y="9"/>
                  </a:lnTo>
                  <a:lnTo>
                    <a:pt x="91" y="16"/>
                  </a:lnTo>
                  <a:lnTo>
                    <a:pt x="68" y="25"/>
                  </a:lnTo>
                  <a:lnTo>
                    <a:pt x="45" y="36"/>
                  </a:lnTo>
                  <a:lnTo>
                    <a:pt x="23" y="47"/>
                  </a:lnTo>
                  <a:lnTo>
                    <a:pt x="3" y="59"/>
                  </a:lnTo>
                  <a:lnTo>
                    <a:pt x="3" y="59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0" y="73"/>
                  </a:lnTo>
                  <a:lnTo>
                    <a:pt x="3" y="77"/>
                  </a:lnTo>
                  <a:lnTo>
                    <a:pt x="3" y="77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1947" name="Freeform 331"/>
            <p:cNvSpPr>
              <a:spLocks/>
            </p:cNvSpPr>
            <p:nvPr userDrawn="1"/>
          </p:nvSpPr>
          <p:spPr bwMode="auto">
            <a:xfrm>
              <a:off x="3311" y="54"/>
              <a:ext cx="49" cy="55"/>
            </a:xfrm>
            <a:custGeom>
              <a:avLst/>
              <a:gdLst/>
              <a:ahLst/>
              <a:cxnLst>
                <a:cxn ang="0">
                  <a:pos x="28" y="11"/>
                </a:cxn>
                <a:cxn ang="0">
                  <a:pos x="28" y="11"/>
                </a:cxn>
                <a:cxn ang="0">
                  <a:pos x="23" y="16"/>
                </a:cxn>
                <a:cxn ang="0">
                  <a:pos x="18" y="21"/>
                </a:cxn>
                <a:cxn ang="0">
                  <a:pos x="13" y="27"/>
                </a:cxn>
                <a:cxn ang="0">
                  <a:pos x="10" y="28"/>
                </a:cxn>
                <a:cxn ang="0">
                  <a:pos x="6" y="29"/>
                </a:cxn>
                <a:cxn ang="0">
                  <a:pos x="6" y="29"/>
                </a:cxn>
                <a:cxn ang="0">
                  <a:pos x="2" y="33"/>
                </a:cxn>
                <a:cxn ang="0">
                  <a:pos x="0" y="38"/>
                </a:cxn>
                <a:cxn ang="0">
                  <a:pos x="0" y="43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4" y="52"/>
                </a:cxn>
                <a:cxn ang="0">
                  <a:pos x="9" y="53"/>
                </a:cxn>
                <a:cxn ang="0">
                  <a:pos x="14" y="55"/>
                </a:cxn>
                <a:cxn ang="0">
                  <a:pos x="19" y="53"/>
                </a:cxn>
                <a:cxn ang="0">
                  <a:pos x="29" y="52"/>
                </a:cxn>
                <a:cxn ang="0">
                  <a:pos x="40" y="48"/>
                </a:cxn>
                <a:cxn ang="0">
                  <a:pos x="40" y="48"/>
                </a:cxn>
                <a:cxn ang="0">
                  <a:pos x="45" y="45"/>
                </a:cxn>
                <a:cxn ang="0">
                  <a:pos x="47" y="39"/>
                </a:cxn>
                <a:cxn ang="0">
                  <a:pos x="49" y="33"/>
                </a:cxn>
                <a:cxn ang="0">
                  <a:pos x="49" y="27"/>
                </a:cxn>
                <a:cxn ang="0">
                  <a:pos x="47" y="13"/>
                </a:cxn>
                <a:cxn ang="0">
                  <a:pos x="47" y="6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3" y="1"/>
                </a:cxn>
                <a:cxn ang="0">
                  <a:pos x="38" y="5"/>
                </a:cxn>
                <a:cxn ang="0">
                  <a:pos x="28" y="11"/>
                </a:cxn>
                <a:cxn ang="0">
                  <a:pos x="28" y="11"/>
                </a:cxn>
              </a:cxnLst>
              <a:rect l="0" t="0" r="r" b="b"/>
              <a:pathLst>
                <a:path w="49" h="55">
                  <a:moveTo>
                    <a:pt x="28" y="11"/>
                  </a:moveTo>
                  <a:lnTo>
                    <a:pt x="28" y="11"/>
                  </a:lnTo>
                  <a:lnTo>
                    <a:pt x="23" y="16"/>
                  </a:lnTo>
                  <a:lnTo>
                    <a:pt x="18" y="21"/>
                  </a:lnTo>
                  <a:lnTo>
                    <a:pt x="13" y="27"/>
                  </a:lnTo>
                  <a:lnTo>
                    <a:pt x="10" y="28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2" y="33"/>
                  </a:lnTo>
                  <a:lnTo>
                    <a:pt x="0" y="38"/>
                  </a:lnTo>
                  <a:lnTo>
                    <a:pt x="0" y="43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4" y="52"/>
                  </a:lnTo>
                  <a:lnTo>
                    <a:pt x="9" y="53"/>
                  </a:lnTo>
                  <a:lnTo>
                    <a:pt x="14" y="55"/>
                  </a:lnTo>
                  <a:lnTo>
                    <a:pt x="19" y="53"/>
                  </a:lnTo>
                  <a:lnTo>
                    <a:pt x="29" y="52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5" y="45"/>
                  </a:lnTo>
                  <a:lnTo>
                    <a:pt x="47" y="39"/>
                  </a:lnTo>
                  <a:lnTo>
                    <a:pt x="49" y="33"/>
                  </a:lnTo>
                  <a:lnTo>
                    <a:pt x="49" y="27"/>
                  </a:lnTo>
                  <a:lnTo>
                    <a:pt x="47" y="13"/>
                  </a:lnTo>
                  <a:lnTo>
                    <a:pt x="47" y="6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3" y="1"/>
                  </a:lnTo>
                  <a:lnTo>
                    <a:pt x="38" y="5"/>
                  </a:lnTo>
                  <a:lnTo>
                    <a:pt x="28" y="11"/>
                  </a:lnTo>
                  <a:lnTo>
                    <a:pt x="28" y="11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1948" name="Freeform 332"/>
            <p:cNvSpPr>
              <a:spLocks/>
            </p:cNvSpPr>
            <p:nvPr userDrawn="1"/>
          </p:nvSpPr>
          <p:spPr bwMode="auto">
            <a:xfrm>
              <a:off x="3833" y="87"/>
              <a:ext cx="367" cy="12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0" y="65"/>
                </a:cxn>
                <a:cxn ang="0">
                  <a:pos x="1" y="70"/>
                </a:cxn>
                <a:cxn ang="0">
                  <a:pos x="4" y="73"/>
                </a:cxn>
                <a:cxn ang="0">
                  <a:pos x="6" y="74"/>
                </a:cxn>
                <a:cxn ang="0">
                  <a:pos x="9" y="74"/>
                </a:cxn>
                <a:cxn ang="0">
                  <a:pos x="17" y="75"/>
                </a:cxn>
                <a:cxn ang="0">
                  <a:pos x="19" y="77"/>
                </a:cxn>
                <a:cxn ang="0">
                  <a:pos x="22" y="78"/>
                </a:cxn>
                <a:cxn ang="0">
                  <a:pos x="22" y="78"/>
                </a:cxn>
                <a:cxn ang="0">
                  <a:pos x="37" y="79"/>
                </a:cxn>
                <a:cxn ang="0">
                  <a:pos x="52" y="82"/>
                </a:cxn>
                <a:cxn ang="0">
                  <a:pos x="82" y="90"/>
                </a:cxn>
                <a:cxn ang="0">
                  <a:pos x="111" y="96"/>
                </a:cxn>
                <a:cxn ang="0">
                  <a:pos x="127" y="100"/>
                </a:cxn>
                <a:cxn ang="0">
                  <a:pos x="142" y="102"/>
                </a:cxn>
                <a:cxn ang="0">
                  <a:pos x="142" y="102"/>
                </a:cxn>
                <a:cxn ang="0">
                  <a:pos x="185" y="115"/>
                </a:cxn>
                <a:cxn ang="0">
                  <a:pos x="208" y="120"/>
                </a:cxn>
                <a:cxn ang="0">
                  <a:pos x="230" y="123"/>
                </a:cxn>
                <a:cxn ang="0">
                  <a:pos x="230" y="123"/>
                </a:cxn>
                <a:cxn ang="0">
                  <a:pos x="248" y="119"/>
                </a:cxn>
                <a:cxn ang="0">
                  <a:pos x="266" y="113"/>
                </a:cxn>
                <a:cxn ang="0">
                  <a:pos x="298" y="97"/>
                </a:cxn>
                <a:cxn ang="0">
                  <a:pos x="315" y="90"/>
                </a:cxn>
                <a:cxn ang="0">
                  <a:pos x="331" y="82"/>
                </a:cxn>
                <a:cxn ang="0">
                  <a:pos x="348" y="77"/>
                </a:cxn>
                <a:cxn ang="0">
                  <a:pos x="367" y="73"/>
                </a:cxn>
                <a:cxn ang="0">
                  <a:pos x="367" y="73"/>
                </a:cxn>
                <a:cxn ang="0">
                  <a:pos x="367" y="68"/>
                </a:cxn>
                <a:cxn ang="0">
                  <a:pos x="365" y="63"/>
                </a:cxn>
                <a:cxn ang="0">
                  <a:pos x="361" y="60"/>
                </a:cxn>
                <a:cxn ang="0">
                  <a:pos x="357" y="58"/>
                </a:cxn>
                <a:cxn ang="0">
                  <a:pos x="345" y="54"/>
                </a:cxn>
                <a:cxn ang="0">
                  <a:pos x="340" y="52"/>
                </a:cxn>
                <a:cxn ang="0">
                  <a:pos x="336" y="50"/>
                </a:cxn>
                <a:cxn ang="0">
                  <a:pos x="306" y="41"/>
                </a:cxn>
                <a:cxn ang="0">
                  <a:pos x="306" y="41"/>
                </a:cxn>
                <a:cxn ang="0">
                  <a:pos x="239" y="19"/>
                </a:cxn>
                <a:cxn ang="0">
                  <a:pos x="206" y="10"/>
                </a:cxn>
                <a:cxn ang="0">
                  <a:pos x="188" y="5"/>
                </a:cxn>
                <a:cxn ang="0">
                  <a:pos x="170" y="3"/>
                </a:cxn>
                <a:cxn ang="0">
                  <a:pos x="170" y="3"/>
                </a:cxn>
                <a:cxn ang="0">
                  <a:pos x="153" y="1"/>
                </a:cxn>
                <a:cxn ang="0">
                  <a:pos x="137" y="0"/>
                </a:cxn>
                <a:cxn ang="0">
                  <a:pos x="120" y="1"/>
                </a:cxn>
                <a:cxn ang="0">
                  <a:pos x="104" y="4"/>
                </a:cxn>
                <a:cxn ang="0">
                  <a:pos x="88" y="8"/>
                </a:cxn>
                <a:cxn ang="0">
                  <a:pos x="73" y="13"/>
                </a:cxn>
                <a:cxn ang="0">
                  <a:pos x="59" y="19"/>
                </a:cxn>
                <a:cxn ang="0">
                  <a:pos x="46" y="27"/>
                </a:cxn>
                <a:cxn ang="0">
                  <a:pos x="46" y="27"/>
                </a:cxn>
                <a:cxn ang="0">
                  <a:pos x="40" y="32"/>
                </a:cxn>
                <a:cxn ang="0">
                  <a:pos x="32" y="36"/>
                </a:cxn>
                <a:cxn ang="0">
                  <a:pos x="18" y="42"/>
                </a:cxn>
                <a:cxn ang="0">
                  <a:pos x="11" y="46"/>
                </a:cxn>
                <a:cxn ang="0">
                  <a:pos x="6" y="51"/>
                </a:cxn>
                <a:cxn ang="0">
                  <a:pos x="3" y="58"/>
                </a:cxn>
                <a:cxn ang="0">
                  <a:pos x="0" y="65"/>
                </a:cxn>
                <a:cxn ang="0">
                  <a:pos x="0" y="65"/>
                </a:cxn>
              </a:cxnLst>
              <a:rect l="0" t="0" r="r" b="b"/>
              <a:pathLst>
                <a:path w="367" h="123">
                  <a:moveTo>
                    <a:pt x="0" y="65"/>
                  </a:moveTo>
                  <a:lnTo>
                    <a:pt x="0" y="65"/>
                  </a:lnTo>
                  <a:lnTo>
                    <a:pt x="1" y="70"/>
                  </a:lnTo>
                  <a:lnTo>
                    <a:pt x="4" y="73"/>
                  </a:lnTo>
                  <a:lnTo>
                    <a:pt x="6" y="74"/>
                  </a:lnTo>
                  <a:lnTo>
                    <a:pt x="9" y="74"/>
                  </a:lnTo>
                  <a:lnTo>
                    <a:pt x="17" y="75"/>
                  </a:lnTo>
                  <a:lnTo>
                    <a:pt x="19" y="77"/>
                  </a:lnTo>
                  <a:lnTo>
                    <a:pt x="22" y="78"/>
                  </a:lnTo>
                  <a:lnTo>
                    <a:pt x="22" y="78"/>
                  </a:lnTo>
                  <a:lnTo>
                    <a:pt x="37" y="79"/>
                  </a:lnTo>
                  <a:lnTo>
                    <a:pt x="52" y="82"/>
                  </a:lnTo>
                  <a:lnTo>
                    <a:pt x="82" y="90"/>
                  </a:lnTo>
                  <a:lnTo>
                    <a:pt x="111" y="96"/>
                  </a:lnTo>
                  <a:lnTo>
                    <a:pt x="127" y="100"/>
                  </a:lnTo>
                  <a:lnTo>
                    <a:pt x="142" y="102"/>
                  </a:lnTo>
                  <a:lnTo>
                    <a:pt x="142" y="102"/>
                  </a:lnTo>
                  <a:lnTo>
                    <a:pt x="185" y="115"/>
                  </a:lnTo>
                  <a:lnTo>
                    <a:pt x="208" y="120"/>
                  </a:lnTo>
                  <a:lnTo>
                    <a:pt x="230" y="123"/>
                  </a:lnTo>
                  <a:lnTo>
                    <a:pt x="230" y="123"/>
                  </a:lnTo>
                  <a:lnTo>
                    <a:pt x="248" y="119"/>
                  </a:lnTo>
                  <a:lnTo>
                    <a:pt x="266" y="113"/>
                  </a:lnTo>
                  <a:lnTo>
                    <a:pt x="298" y="97"/>
                  </a:lnTo>
                  <a:lnTo>
                    <a:pt x="315" y="90"/>
                  </a:lnTo>
                  <a:lnTo>
                    <a:pt x="331" y="82"/>
                  </a:lnTo>
                  <a:lnTo>
                    <a:pt x="348" y="77"/>
                  </a:lnTo>
                  <a:lnTo>
                    <a:pt x="367" y="73"/>
                  </a:lnTo>
                  <a:lnTo>
                    <a:pt x="367" y="73"/>
                  </a:lnTo>
                  <a:lnTo>
                    <a:pt x="367" y="68"/>
                  </a:lnTo>
                  <a:lnTo>
                    <a:pt x="365" y="63"/>
                  </a:lnTo>
                  <a:lnTo>
                    <a:pt x="361" y="60"/>
                  </a:lnTo>
                  <a:lnTo>
                    <a:pt x="357" y="58"/>
                  </a:lnTo>
                  <a:lnTo>
                    <a:pt x="345" y="54"/>
                  </a:lnTo>
                  <a:lnTo>
                    <a:pt x="340" y="52"/>
                  </a:lnTo>
                  <a:lnTo>
                    <a:pt x="336" y="50"/>
                  </a:lnTo>
                  <a:lnTo>
                    <a:pt x="306" y="41"/>
                  </a:lnTo>
                  <a:lnTo>
                    <a:pt x="306" y="41"/>
                  </a:lnTo>
                  <a:lnTo>
                    <a:pt x="239" y="19"/>
                  </a:lnTo>
                  <a:lnTo>
                    <a:pt x="206" y="10"/>
                  </a:lnTo>
                  <a:lnTo>
                    <a:pt x="188" y="5"/>
                  </a:lnTo>
                  <a:lnTo>
                    <a:pt x="170" y="3"/>
                  </a:lnTo>
                  <a:lnTo>
                    <a:pt x="170" y="3"/>
                  </a:lnTo>
                  <a:lnTo>
                    <a:pt x="153" y="1"/>
                  </a:lnTo>
                  <a:lnTo>
                    <a:pt x="137" y="0"/>
                  </a:lnTo>
                  <a:lnTo>
                    <a:pt x="120" y="1"/>
                  </a:lnTo>
                  <a:lnTo>
                    <a:pt x="104" y="4"/>
                  </a:lnTo>
                  <a:lnTo>
                    <a:pt x="88" y="8"/>
                  </a:lnTo>
                  <a:lnTo>
                    <a:pt x="73" y="13"/>
                  </a:lnTo>
                  <a:lnTo>
                    <a:pt x="59" y="19"/>
                  </a:lnTo>
                  <a:lnTo>
                    <a:pt x="46" y="27"/>
                  </a:lnTo>
                  <a:lnTo>
                    <a:pt x="46" y="27"/>
                  </a:lnTo>
                  <a:lnTo>
                    <a:pt x="40" y="32"/>
                  </a:lnTo>
                  <a:lnTo>
                    <a:pt x="32" y="36"/>
                  </a:lnTo>
                  <a:lnTo>
                    <a:pt x="18" y="42"/>
                  </a:lnTo>
                  <a:lnTo>
                    <a:pt x="11" y="46"/>
                  </a:lnTo>
                  <a:lnTo>
                    <a:pt x="6" y="51"/>
                  </a:lnTo>
                  <a:lnTo>
                    <a:pt x="3" y="58"/>
                  </a:lnTo>
                  <a:lnTo>
                    <a:pt x="0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1949" name="Freeform 333"/>
            <p:cNvSpPr>
              <a:spLocks/>
            </p:cNvSpPr>
            <p:nvPr userDrawn="1"/>
          </p:nvSpPr>
          <p:spPr bwMode="auto">
            <a:xfrm>
              <a:off x="2543" y="105"/>
              <a:ext cx="296" cy="219"/>
            </a:xfrm>
            <a:custGeom>
              <a:avLst/>
              <a:gdLst/>
              <a:ahLst/>
              <a:cxnLst>
                <a:cxn ang="0">
                  <a:pos x="3" y="217"/>
                </a:cxn>
                <a:cxn ang="0">
                  <a:pos x="3" y="217"/>
                </a:cxn>
                <a:cxn ang="0">
                  <a:pos x="11" y="219"/>
                </a:cxn>
                <a:cxn ang="0">
                  <a:pos x="17" y="219"/>
                </a:cxn>
                <a:cxn ang="0">
                  <a:pos x="23" y="216"/>
                </a:cxn>
                <a:cxn ang="0">
                  <a:pos x="30" y="215"/>
                </a:cxn>
                <a:cxn ang="0">
                  <a:pos x="43" y="208"/>
                </a:cxn>
                <a:cxn ang="0">
                  <a:pos x="54" y="205"/>
                </a:cxn>
                <a:cxn ang="0">
                  <a:pos x="54" y="205"/>
                </a:cxn>
                <a:cxn ang="0">
                  <a:pos x="80" y="194"/>
                </a:cxn>
                <a:cxn ang="0">
                  <a:pos x="104" y="184"/>
                </a:cxn>
                <a:cxn ang="0">
                  <a:pos x="127" y="173"/>
                </a:cxn>
                <a:cxn ang="0">
                  <a:pos x="150" y="160"/>
                </a:cxn>
                <a:cxn ang="0">
                  <a:pos x="172" y="146"/>
                </a:cxn>
                <a:cxn ang="0">
                  <a:pos x="192" y="128"/>
                </a:cxn>
                <a:cxn ang="0">
                  <a:pos x="201" y="119"/>
                </a:cxn>
                <a:cxn ang="0">
                  <a:pos x="210" y="109"/>
                </a:cxn>
                <a:cxn ang="0">
                  <a:pos x="219" y="97"/>
                </a:cxn>
                <a:cxn ang="0">
                  <a:pos x="227" y="86"/>
                </a:cxn>
                <a:cxn ang="0">
                  <a:pos x="231" y="86"/>
                </a:cxn>
                <a:cxn ang="0">
                  <a:pos x="231" y="86"/>
                </a:cxn>
                <a:cxn ang="0">
                  <a:pos x="237" y="75"/>
                </a:cxn>
                <a:cxn ang="0">
                  <a:pos x="245" y="65"/>
                </a:cxn>
                <a:cxn ang="0">
                  <a:pos x="260" y="47"/>
                </a:cxn>
                <a:cxn ang="0">
                  <a:pos x="295" y="11"/>
                </a:cxn>
                <a:cxn ang="0">
                  <a:pos x="296" y="4"/>
                </a:cxn>
                <a:cxn ang="0">
                  <a:pos x="293" y="0"/>
                </a:cxn>
                <a:cxn ang="0">
                  <a:pos x="293" y="0"/>
                </a:cxn>
                <a:cxn ang="0">
                  <a:pos x="280" y="1"/>
                </a:cxn>
                <a:cxn ang="0">
                  <a:pos x="269" y="2"/>
                </a:cxn>
                <a:cxn ang="0">
                  <a:pos x="246" y="9"/>
                </a:cxn>
                <a:cxn ang="0">
                  <a:pos x="224" y="15"/>
                </a:cxn>
                <a:cxn ang="0">
                  <a:pos x="201" y="23"/>
                </a:cxn>
                <a:cxn ang="0">
                  <a:pos x="201" y="23"/>
                </a:cxn>
                <a:cxn ang="0">
                  <a:pos x="179" y="33"/>
                </a:cxn>
                <a:cxn ang="0">
                  <a:pos x="158" y="41"/>
                </a:cxn>
                <a:cxn ang="0">
                  <a:pos x="136" y="51"/>
                </a:cxn>
                <a:cxn ang="0">
                  <a:pos x="126" y="56"/>
                </a:cxn>
                <a:cxn ang="0">
                  <a:pos x="117" y="63"/>
                </a:cxn>
                <a:cxn ang="0">
                  <a:pos x="117" y="63"/>
                </a:cxn>
                <a:cxn ang="0">
                  <a:pos x="103" y="68"/>
                </a:cxn>
                <a:cxn ang="0">
                  <a:pos x="90" y="77"/>
                </a:cxn>
                <a:cxn ang="0">
                  <a:pos x="78" y="86"/>
                </a:cxn>
                <a:cxn ang="0">
                  <a:pos x="67" y="96"/>
                </a:cxn>
                <a:cxn ang="0">
                  <a:pos x="57" y="107"/>
                </a:cxn>
                <a:cxn ang="0">
                  <a:pos x="46" y="119"/>
                </a:cxn>
                <a:cxn ang="0">
                  <a:pos x="28" y="142"/>
                </a:cxn>
                <a:cxn ang="0">
                  <a:pos x="28" y="142"/>
                </a:cxn>
                <a:cxn ang="0">
                  <a:pos x="23" y="151"/>
                </a:cxn>
                <a:cxn ang="0">
                  <a:pos x="18" y="160"/>
                </a:cxn>
                <a:cxn ang="0">
                  <a:pos x="8" y="178"/>
                </a:cxn>
                <a:cxn ang="0">
                  <a:pos x="3" y="188"/>
                </a:cxn>
                <a:cxn ang="0">
                  <a:pos x="0" y="197"/>
                </a:cxn>
                <a:cxn ang="0">
                  <a:pos x="0" y="207"/>
                </a:cxn>
                <a:cxn ang="0">
                  <a:pos x="2" y="212"/>
                </a:cxn>
                <a:cxn ang="0">
                  <a:pos x="3" y="217"/>
                </a:cxn>
                <a:cxn ang="0">
                  <a:pos x="3" y="217"/>
                </a:cxn>
              </a:cxnLst>
              <a:rect l="0" t="0" r="r" b="b"/>
              <a:pathLst>
                <a:path w="296" h="219">
                  <a:moveTo>
                    <a:pt x="3" y="217"/>
                  </a:moveTo>
                  <a:lnTo>
                    <a:pt x="3" y="217"/>
                  </a:lnTo>
                  <a:lnTo>
                    <a:pt x="11" y="219"/>
                  </a:lnTo>
                  <a:lnTo>
                    <a:pt x="17" y="219"/>
                  </a:lnTo>
                  <a:lnTo>
                    <a:pt x="23" y="216"/>
                  </a:lnTo>
                  <a:lnTo>
                    <a:pt x="30" y="215"/>
                  </a:lnTo>
                  <a:lnTo>
                    <a:pt x="43" y="208"/>
                  </a:lnTo>
                  <a:lnTo>
                    <a:pt x="54" y="205"/>
                  </a:lnTo>
                  <a:lnTo>
                    <a:pt x="54" y="205"/>
                  </a:lnTo>
                  <a:lnTo>
                    <a:pt x="80" y="194"/>
                  </a:lnTo>
                  <a:lnTo>
                    <a:pt x="104" y="184"/>
                  </a:lnTo>
                  <a:lnTo>
                    <a:pt x="127" y="173"/>
                  </a:lnTo>
                  <a:lnTo>
                    <a:pt x="150" y="160"/>
                  </a:lnTo>
                  <a:lnTo>
                    <a:pt x="172" y="146"/>
                  </a:lnTo>
                  <a:lnTo>
                    <a:pt x="192" y="128"/>
                  </a:lnTo>
                  <a:lnTo>
                    <a:pt x="201" y="119"/>
                  </a:lnTo>
                  <a:lnTo>
                    <a:pt x="210" y="109"/>
                  </a:lnTo>
                  <a:lnTo>
                    <a:pt x="219" y="97"/>
                  </a:lnTo>
                  <a:lnTo>
                    <a:pt x="227" y="86"/>
                  </a:lnTo>
                  <a:lnTo>
                    <a:pt x="231" y="86"/>
                  </a:lnTo>
                  <a:lnTo>
                    <a:pt x="231" y="86"/>
                  </a:lnTo>
                  <a:lnTo>
                    <a:pt x="237" y="75"/>
                  </a:lnTo>
                  <a:lnTo>
                    <a:pt x="245" y="65"/>
                  </a:lnTo>
                  <a:lnTo>
                    <a:pt x="260" y="47"/>
                  </a:lnTo>
                  <a:lnTo>
                    <a:pt x="295" y="11"/>
                  </a:lnTo>
                  <a:lnTo>
                    <a:pt x="296" y="4"/>
                  </a:lnTo>
                  <a:lnTo>
                    <a:pt x="293" y="0"/>
                  </a:lnTo>
                  <a:lnTo>
                    <a:pt x="293" y="0"/>
                  </a:lnTo>
                  <a:lnTo>
                    <a:pt x="280" y="1"/>
                  </a:lnTo>
                  <a:lnTo>
                    <a:pt x="269" y="2"/>
                  </a:lnTo>
                  <a:lnTo>
                    <a:pt x="246" y="9"/>
                  </a:lnTo>
                  <a:lnTo>
                    <a:pt x="224" y="15"/>
                  </a:lnTo>
                  <a:lnTo>
                    <a:pt x="201" y="23"/>
                  </a:lnTo>
                  <a:lnTo>
                    <a:pt x="201" y="23"/>
                  </a:lnTo>
                  <a:lnTo>
                    <a:pt x="179" y="33"/>
                  </a:lnTo>
                  <a:lnTo>
                    <a:pt x="158" y="41"/>
                  </a:lnTo>
                  <a:lnTo>
                    <a:pt x="136" y="51"/>
                  </a:lnTo>
                  <a:lnTo>
                    <a:pt x="126" y="56"/>
                  </a:lnTo>
                  <a:lnTo>
                    <a:pt x="117" y="63"/>
                  </a:lnTo>
                  <a:lnTo>
                    <a:pt x="117" y="63"/>
                  </a:lnTo>
                  <a:lnTo>
                    <a:pt x="103" y="68"/>
                  </a:lnTo>
                  <a:lnTo>
                    <a:pt x="90" y="77"/>
                  </a:lnTo>
                  <a:lnTo>
                    <a:pt x="78" y="86"/>
                  </a:lnTo>
                  <a:lnTo>
                    <a:pt x="67" y="96"/>
                  </a:lnTo>
                  <a:lnTo>
                    <a:pt x="57" y="107"/>
                  </a:lnTo>
                  <a:lnTo>
                    <a:pt x="46" y="119"/>
                  </a:lnTo>
                  <a:lnTo>
                    <a:pt x="28" y="142"/>
                  </a:lnTo>
                  <a:lnTo>
                    <a:pt x="28" y="142"/>
                  </a:lnTo>
                  <a:lnTo>
                    <a:pt x="23" y="151"/>
                  </a:lnTo>
                  <a:lnTo>
                    <a:pt x="18" y="160"/>
                  </a:lnTo>
                  <a:lnTo>
                    <a:pt x="8" y="178"/>
                  </a:lnTo>
                  <a:lnTo>
                    <a:pt x="3" y="188"/>
                  </a:lnTo>
                  <a:lnTo>
                    <a:pt x="0" y="197"/>
                  </a:lnTo>
                  <a:lnTo>
                    <a:pt x="0" y="207"/>
                  </a:lnTo>
                  <a:lnTo>
                    <a:pt x="2" y="212"/>
                  </a:lnTo>
                  <a:lnTo>
                    <a:pt x="3" y="217"/>
                  </a:lnTo>
                  <a:lnTo>
                    <a:pt x="3" y="217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1950" name="Freeform 334"/>
            <p:cNvSpPr>
              <a:spLocks/>
            </p:cNvSpPr>
            <p:nvPr userDrawn="1"/>
          </p:nvSpPr>
          <p:spPr bwMode="auto">
            <a:xfrm>
              <a:off x="3228" y="127"/>
              <a:ext cx="88" cy="66"/>
            </a:xfrm>
            <a:custGeom>
              <a:avLst/>
              <a:gdLst/>
              <a:ahLst/>
              <a:cxnLst>
                <a:cxn ang="0">
                  <a:pos x="4" y="21"/>
                </a:cxn>
                <a:cxn ang="0">
                  <a:pos x="4" y="21"/>
                </a:cxn>
                <a:cxn ang="0">
                  <a:pos x="2" y="28"/>
                </a:cxn>
                <a:cxn ang="0">
                  <a:pos x="0" y="35"/>
                </a:cxn>
                <a:cxn ang="0">
                  <a:pos x="0" y="42"/>
                </a:cxn>
                <a:cxn ang="0">
                  <a:pos x="1" y="44"/>
                </a:cxn>
                <a:cxn ang="0">
                  <a:pos x="2" y="48"/>
                </a:cxn>
                <a:cxn ang="0">
                  <a:pos x="2" y="48"/>
                </a:cxn>
                <a:cxn ang="0">
                  <a:pos x="7" y="55"/>
                </a:cxn>
                <a:cxn ang="0">
                  <a:pos x="14" y="60"/>
                </a:cxn>
                <a:cxn ang="0">
                  <a:pos x="22" y="62"/>
                </a:cxn>
                <a:cxn ang="0">
                  <a:pos x="30" y="65"/>
                </a:cxn>
                <a:cxn ang="0">
                  <a:pos x="39" y="66"/>
                </a:cxn>
                <a:cxn ang="0">
                  <a:pos x="48" y="66"/>
                </a:cxn>
                <a:cxn ang="0">
                  <a:pos x="65" y="65"/>
                </a:cxn>
                <a:cxn ang="0">
                  <a:pos x="65" y="66"/>
                </a:cxn>
                <a:cxn ang="0">
                  <a:pos x="87" y="62"/>
                </a:cxn>
                <a:cxn ang="0">
                  <a:pos x="87" y="62"/>
                </a:cxn>
                <a:cxn ang="0">
                  <a:pos x="88" y="47"/>
                </a:cxn>
                <a:cxn ang="0">
                  <a:pos x="88" y="32"/>
                </a:cxn>
                <a:cxn ang="0">
                  <a:pos x="88" y="15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64" y="0"/>
                </a:cxn>
                <a:cxn ang="0">
                  <a:pos x="52" y="0"/>
                </a:cxn>
                <a:cxn ang="0">
                  <a:pos x="41" y="1"/>
                </a:cxn>
                <a:cxn ang="0">
                  <a:pos x="29" y="2"/>
                </a:cxn>
                <a:cxn ang="0">
                  <a:pos x="19" y="6"/>
                </a:cxn>
                <a:cxn ang="0">
                  <a:pos x="11" y="12"/>
                </a:cxn>
                <a:cxn ang="0">
                  <a:pos x="7" y="16"/>
                </a:cxn>
                <a:cxn ang="0">
                  <a:pos x="4" y="21"/>
                </a:cxn>
                <a:cxn ang="0">
                  <a:pos x="4" y="21"/>
                </a:cxn>
              </a:cxnLst>
              <a:rect l="0" t="0" r="r" b="b"/>
              <a:pathLst>
                <a:path w="88" h="66">
                  <a:moveTo>
                    <a:pt x="4" y="21"/>
                  </a:moveTo>
                  <a:lnTo>
                    <a:pt x="4" y="21"/>
                  </a:lnTo>
                  <a:lnTo>
                    <a:pt x="2" y="28"/>
                  </a:lnTo>
                  <a:lnTo>
                    <a:pt x="0" y="35"/>
                  </a:lnTo>
                  <a:lnTo>
                    <a:pt x="0" y="42"/>
                  </a:lnTo>
                  <a:lnTo>
                    <a:pt x="1" y="44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7" y="55"/>
                  </a:lnTo>
                  <a:lnTo>
                    <a:pt x="14" y="60"/>
                  </a:lnTo>
                  <a:lnTo>
                    <a:pt x="22" y="62"/>
                  </a:lnTo>
                  <a:lnTo>
                    <a:pt x="30" y="65"/>
                  </a:lnTo>
                  <a:lnTo>
                    <a:pt x="39" y="66"/>
                  </a:lnTo>
                  <a:lnTo>
                    <a:pt x="48" y="66"/>
                  </a:lnTo>
                  <a:lnTo>
                    <a:pt x="65" y="65"/>
                  </a:lnTo>
                  <a:lnTo>
                    <a:pt x="65" y="66"/>
                  </a:lnTo>
                  <a:lnTo>
                    <a:pt x="87" y="62"/>
                  </a:lnTo>
                  <a:lnTo>
                    <a:pt x="87" y="62"/>
                  </a:lnTo>
                  <a:lnTo>
                    <a:pt x="88" y="47"/>
                  </a:lnTo>
                  <a:lnTo>
                    <a:pt x="88" y="32"/>
                  </a:lnTo>
                  <a:lnTo>
                    <a:pt x="88" y="15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64" y="0"/>
                  </a:lnTo>
                  <a:lnTo>
                    <a:pt x="52" y="0"/>
                  </a:lnTo>
                  <a:lnTo>
                    <a:pt x="41" y="1"/>
                  </a:lnTo>
                  <a:lnTo>
                    <a:pt x="29" y="2"/>
                  </a:lnTo>
                  <a:lnTo>
                    <a:pt x="19" y="6"/>
                  </a:lnTo>
                  <a:lnTo>
                    <a:pt x="11" y="12"/>
                  </a:lnTo>
                  <a:lnTo>
                    <a:pt x="7" y="16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1951" name="Freeform 335"/>
            <p:cNvSpPr>
              <a:spLocks/>
            </p:cNvSpPr>
            <p:nvPr userDrawn="1"/>
          </p:nvSpPr>
          <p:spPr bwMode="auto">
            <a:xfrm>
              <a:off x="3549" y="128"/>
              <a:ext cx="88" cy="70"/>
            </a:xfrm>
            <a:custGeom>
              <a:avLst/>
              <a:gdLst/>
              <a:ahLst/>
              <a:cxnLst>
                <a:cxn ang="0">
                  <a:pos x="14" y="69"/>
                </a:cxn>
                <a:cxn ang="0">
                  <a:pos x="14" y="69"/>
                </a:cxn>
                <a:cxn ang="0">
                  <a:pos x="36" y="70"/>
                </a:cxn>
                <a:cxn ang="0">
                  <a:pos x="46" y="69"/>
                </a:cxn>
                <a:cxn ang="0">
                  <a:pos x="56" y="68"/>
                </a:cxn>
                <a:cxn ang="0">
                  <a:pos x="65" y="64"/>
                </a:cxn>
                <a:cxn ang="0">
                  <a:pos x="73" y="59"/>
                </a:cxn>
                <a:cxn ang="0">
                  <a:pos x="81" y="52"/>
                </a:cxn>
                <a:cxn ang="0">
                  <a:pos x="87" y="43"/>
                </a:cxn>
                <a:cxn ang="0">
                  <a:pos x="87" y="43"/>
                </a:cxn>
                <a:cxn ang="0">
                  <a:pos x="88" y="37"/>
                </a:cxn>
                <a:cxn ang="0">
                  <a:pos x="88" y="31"/>
                </a:cxn>
                <a:cxn ang="0">
                  <a:pos x="86" y="24"/>
                </a:cxn>
                <a:cxn ang="0">
                  <a:pos x="83" y="18"/>
                </a:cxn>
                <a:cxn ang="0">
                  <a:pos x="83" y="18"/>
                </a:cxn>
                <a:cxn ang="0">
                  <a:pos x="81" y="14"/>
                </a:cxn>
                <a:cxn ang="0">
                  <a:pos x="78" y="10"/>
                </a:cxn>
                <a:cxn ang="0">
                  <a:pos x="70" y="5"/>
                </a:cxn>
                <a:cxn ang="0">
                  <a:pos x="63" y="2"/>
                </a:cxn>
                <a:cxn ang="0">
                  <a:pos x="54" y="1"/>
                </a:cxn>
                <a:cxn ang="0">
                  <a:pos x="33" y="1"/>
                </a:cxn>
                <a:cxn ang="0">
                  <a:pos x="24" y="1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0" y="2"/>
                </a:cxn>
                <a:cxn ang="0">
                  <a:pos x="8" y="5"/>
                </a:cxn>
                <a:cxn ang="0">
                  <a:pos x="4" y="10"/>
                </a:cxn>
                <a:cxn ang="0">
                  <a:pos x="1" y="18"/>
                </a:cxn>
                <a:cxn ang="0">
                  <a:pos x="0" y="26"/>
                </a:cxn>
                <a:cxn ang="0">
                  <a:pos x="1" y="43"/>
                </a:cxn>
                <a:cxn ang="0">
                  <a:pos x="1" y="52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0" y="63"/>
                </a:cxn>
                <a:cxn ang="0">
                  <a:pos x="1" y="65"/>
                </a:cxn>
                <a:cxn ang="0">
                  <a:pos x="2" y="66"/>
                </a:cxn>
                <a:cxn ang="0">
                  <a:pos x="5" y="66"/>
                </a:cxn>
                <a:cxn ang="0">
                  <a:pos x="10" y="66"/>
                </a:cxn>
                <a:cxn ang="0">
                  <a:pos x="13" y="68"/>
                </a:cxn>
                <a:cxn ang="0">
                  <a:pos x="14" y="69"/>
                </a:cxn>
                <a:cxn ang="0">
                  <a:pos x="14" y="69"/>
                </a:cxn>
              </a:cxnLst>
              <a:rect l="0" t="0" r="r" b="b"/>
              <a:pathLst>
                <a:path w="88" h="70">
                  <a:moveTo>
                    <a:pt x="14" y="69"/>
                  </a:moveTo>
                  <a:lnTo>
                    <a:pt x="14" y="69"/>
                  </a:lnTo>
                  <a:lnTo>
                    <a:pt x="36" y="70"/>
                  </a:lnTo>
                  <a:lnTo>
                    <a:pt x="46" y="69"/>
                  </a:lnTo>
                  <a:lnTo>
                    <a:pt x="56" y="68"/>
                  </a:lnTo>
                  <a:lnTo>
                    <a:pt x="65" y="64"/>
                  </a:lnTo>
                  <a:lnTo>
                    <a:pt x="73" y="59"/>
                  </a:lnTo>
                  <a:lnTo>
                    <a:pt x="81" y="52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8" y="37"/>
                  </a:lnTo>
                  <a:lnTo>
                    <a:pt x="88" y="31"/>
                  </a:lnTo>
                  <a:lnTo>
                    <a:pt x="86" y="24"/>
                  </a:lnTo>
                  <a:lnTo>
                    <a:pt x="83" y="18"/>
                  </a:lnTo>
                  <a:lnTo>
                    <a:pt x="83" y="18"/>
                  </a:lnTo>
                  <a:lnTo>
                    <a:pt x="81" y="14"/>
                  </a:lnTo>
                  <a:lnTo>
                    <a:pt x="78" y="10"/>
                  </a:lnTo>
                  <a:lnTo>
                    <a:pt x="70" y="5"/>
                  </a:lnTo>
                  <a:lnTo>
                    <a:pt x="63" y="2"/>
                  </a:lnTo>
                  <a:lnTo>
                    <a:pt x="54" y="1"/>
                  </a:lnTo>
                  <a:lnTo>
                    <a:pt x="33" y="1"/>
                  </a:lnTo>
                  <a:lnTo>
                    <a:pt x="24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8" y="5"/>
                  </a:lnTo>
                  <a:lnTo>
                    <a:pt x="4" y="10"/>
                  </a:lnTo>
                  <a:lnTo>
                    <a:pt x="1" y="18"/>
                  </a:lnTo>
                  <a:lnTo>
                    <a:pt x="0" y="26"/>
                  </a:lnTo>
                  <a:lnTo>
                    <a:pt x="1" y="43"/>
                  </a:lnTo>
                  <a:lnTo>
                    <a:pt x="1" y="52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1" y="65"/>
                  </a:lnTo>
                  <a:lnTo>
                    <a:pt x="2" y="66"/>
                  </a:lnTo>
                  <a:lnTo>
                    <a:pt x="5" y="66"/>
                  </a:lnTo>
                  <a:lnTo>
                    <a:pt x="10" y="66"/>
                  </a:lnTo>
                  <a:lnTo>
                    <a:pt x="13" y="68"/>
                  </a:lnTo>
                  <a:lnTo>
                    <a:pt x="14" y="69"/>
                  </a:lnTo>
                  <a:lnTo>
                    <a:pt x="14" y="69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1952" name="Freeform 336"/>
            <p:cNvSpPr>
              <a:spLocks/>
            </p:cNvSpPr>
            <p:nvPr userDrawn="1"/>
          </p:nvSpPr>
          <p:spPr bwMode="auto">
            <a:xfrm>
              <a:off x="4103" y="174"/>
              <a:ext cx="312" cy="119"/>
            </a:xfrm>
            <a:custGeom>
              <a:avLst/>
              <a:gdLst/>
              <a:ahLst/>
              <a:cxnLst>
                <a:cxn ang="0">
                  <a:pos x="1" y="59"/>
                </a:cxn>
                <a:cxn ang="0">
                  <a:pos x="1" y="59"/>
                </a:cxn>
                <a:cxn ang="0">
                  <a:pos x="23" y="64"/>
                </a:cxn>
                <a:cxn ang="0">
                  <a:pos x="45" y="69"/>
                </a:cxn>
                <a:cxn ang="0">
                  <a:pos x="65" y="75"/>
                </a:cxn>
                <a:cxn ang="0">
                  <a:pos x="86" y="83"/>
                </a:cxn>
                <a:cxn ang="0">
                  <a:pos x="86" y="83"/>
                </a:cxn>
                <a:cxn ang="0">
                  <a:pos x="97" y="86"/>
                </a:cxn>
                <a:cxn ang="0">
                  <a:pos x="107" y="90"/>
                </a:cxn>
                <a:cxn ang="0">
                  <a:pos x="128" y="96"/>
                </a:cxn>
                <a:cxn ang="0">
                  <a:pos x="147" y="105"/>
                </a:cxn>
                <a:cxn ang="0">
                  <a:pos x="168" y="111"/>
                </a:cxn>
                <a:cxn ang="0">
                  <a:pos x="168" y="111"/>
                </a:cxn>
                <a:cxn ang="0">
                  <a:pos x="174" y="115"/>
                </a:cxn>
                <a:cxn ang="0">
                  <a:pos x="182" y="118"/>
                </a:cxn>
                <a:cxn ang="0">
                  <a:pos x="188" y="119"/>
                </a:cxn>
                <a:cxn ang="0">
                  <a:pos x="196" y="119"/>
                </a:cxn>
                <a:cxn ang="0">
                  <a:pos x="208" y="119"/>
                </a:cxn>
                <a:cxn ang="0">
                  <a:pos x="221" y="115"/>
                </a:cxn>
                <a:cxn ang="0">
                  <a:pos x="247" y="105"/>
                </a:cxn>
                <a:cxn ang="0">
                  <a:pos x="260" y="100"/>
                </a:cxn>
                <a:cxn ang="0">
                  <a:pos x="272" y="97"/>
                </a:cxn>
                <a:cxn ang="0">
                  <a:pos x="272" y="97"/>
                </a:cxn>
                <a:cxn ang="0">
                  <a:pos x="281" y="95"/>
                </a:cxn>
                <a:cxn ang="0">
                  <a:pos x="292" y="93"/>
                </a:cxn>
                <a:cxn ang="0">
                  <a:pos x="301" y="91"/>
                </a:cxn>
                <a:cxn ang="0">
                  <a:pos x="304" y="88"/>
                </a:cxn>
                <a:cxn ang="0">
                  <a:pos x="308" y="84"/>
                </a:cxn>
                <a:cxn ang="0">
                  <a:pos x="308" y="84"/>
                </a:cxn>
                <a:cxn ang="0">
                  <a:pos x="311" y="81"/>
                </a:cxn>
                <a:cxn ang="0">
                  <a:pos x="312" y="75"/>
                </a:cxn>
                <a:cxn ang="0">
                  <a:pos x="312" y="70"/>
                </a:cxn>
                <a:cxn ang="0">
                  <a:pos x="311" y="68"/>
                </a:cxn>
                <a:cxn ang="0">
                  <a:pos x="308" y="66"/>
                </a:cxn>
                <a:cxn ang="0">
                  <a:pos x="308" y="66"/>
                </a:cxn>
                <a:cxn ang="0">
                  <a:pos x="284" y="58"/>
                </a:cxn>
                <a:cxn ang="0">
                  <a:pos x="261" y="47"/>
                </a:cxn>
                <a:cxn ang="0">
                  <a:pos x="216" y="26"/>
                </a:cxn>
                <a:cxn ang="0">
                  <a:pos x="193" y="15"/>
                </a:cxn>
                <a:cxn ang="0">
                  <a:pos x="170" y="8"/>
                </a:cxn>
                <a:cxn ang="0">
                  <a:pos x="157" y="4"/>
                </a:cxn>
                <a:cxn ang="0">
                  <a:pos x="144" y="1"/>
                </a:cxn>
                <a:cxn ang="0">
                  <a:pos x="132" y="0"/>
                </a:cxn>
                <a:cxn ang="0">
                  <a:pos x="118" y="0"/>
                </a:cxn>
                <a:cxn ang="0">
                  <a:pos x="118" y="0"/>
                </a:cxn>
                <a:cxn ang="0">
                  <a:pos x="88" y="8"/>
                </a:cxn>
                <a:cxn ang="0">
                  <a:pos x="59" y="17"/>
                </a:cxn>
                <a:cxn ang="0">
                  <a:pos x="45" y="22"/>
                </a:cxn>
                <a:cxn ang="0">
                  <a:pos x="31" y="28"/>
                </a:cxn>
                <a:cxn ang="0">
                  <a:pos x="17" y="35"/>
                </a:cxn>
                <a:cxn ang="0">
                  <a:pos x="5" y="43"/>
                </a:cxn>
                <a:cxn ang="0">
                  <a:pos x="5" y="43"/>
                </a:cxn>
                <a:cxn ang="0">
                  <a:pos x="2" y="46"/>
                </a:cxn>
                <a:cxn ang="0">
                  <a:pos x="1" y="50"/>
                </a:cxn>
                <a:cxn ang="0">
                  <a:pos x="0" y="55"/>
                </a:cxn>
                <a:cxn ang="0">
                  <a:pos x="1" y="59"/>
                </a:cxn>
                <a:cxn ang="0">
                  <a:pos x="1" y="59"/>
                </a:cxn>
              </a:cxnLst>
              <a:rect l="0" t="0" r="r" b="b"/>
              <a:pathLst>
                <a:path w="312" h="119">
                  <a:moveTo>
                    <a:pt x="1" y="59"/>
                  </a:moveTo>
                  <a:lnTo>
                    <a:pt x="1" y="59"/>
                  </a:lnTo>
                  <a:lnTo>
                    <a:pt x="23" y="64"/>
                  </a:lnTo>
                  <a:lnTo>
                    <a:pt x="45" y="69"/>
                  </a:lnTo>
                  <a:lnTo>
                    <a:pt x="65" y="75"/>
                  </a:lnTo>
                  <a:lnTo>
                    <a:pt x="86" y="83"/>
                  </a:lnTo>
                  <a:lnTo>
                    <a:pt x="86" y="83"/>
                  </a:lnTo>
                  <a:lnTo>
                    <a:pt x="97" y="86"/>
                  </a:lnTo>
                  <a:lnTo>
                    <a:pt x="107" y="90"/>
                  </a:lnTo>
                  <a:lnTo>
                    <a:pt x="128" y="96"/>
                  </a:lnTo>
                  <a:lnTo>
                    <a:pt x="147" y="105"/>
                  </a:lnTo>
                  <a:lnTo>
                    <a:pt x="168" y="111"/>
                  </a:lnTo>
                  <a:lnTo>
                    <a:pt x="168" y="111"/>
                  </a:lnTo>
                  <a:lnTo>
                    <a:pt x="174" y="115"/>
                  </a:lnTo>
                  <a:lnTo>
                    <a:pt x="182" y="118"/>
                  </a:lnTo>
                  <a:lnTo>
                    <a:pt x="188" y="119"/>
                  </a:lnTo>
                  <a:lnTo>
                    <a:pt x="196" y="119"/>
                  </a:lnTo>
                  <a:lnTo>
                    <a:pt x="208" y="119"/>
                  </a:lnTo>
                  <a:lnTo>
                    <a:pt x="221" y="115"/>
                  </a:lnTo>
                  <a:lnTo>
                    <a:pt x="247" y="105"/>
                  </a:lnTo>
                  <a:lnTo>
                    <a:pt x="260" y="100"/>
                  </a:lnTo>
                  <a:lnTo>
                    <a:pt x="272" y="97"/>
                  </a:lnTo>
                  <a:lnTo>
                    <a:pt x="272" y="97"/>
                  </a:lnTo>
                  <a:lnTo>
                    <a:pt x="281" y="95"/>
                  </a:lnTo>
                  <a:lnTo>
                    <a:pt x="292" y="93"/>
                  </a:lnTo>
                  <a:lnTo>
                    <a:pt x="301" y="91"/>
                  </a:lnTo>
                  <a:lnTo>
                    <a:pt x="304" y="88"/>
                  </a:lnTo>
                  <a:lnTo>
                    <a:pt x="308" y="84"/>
                  </a:lnTo>
                  <a:lnTo>
                    <a:pt x="308" y="84"/>
                  </a:lnTo>
                  <a:lnTo>
                    <a:pt x="311" y="81"/>
                  </a:lnTo>
                  <a:lnTo>
                    <a:pt x="312" y="75"/>
                  </a:lnTo>
                  <a:lnTo>
                    <a:pt x="312" y="70"/>
                  </a:lnTo>
                  <a:lnTo>
                    <a:pt x="311" y="68"/>
                  </a:lnTo>
                  <a:lnTo>
                    <a:pt x="308" y="66"/>
                  </a:lnTo>
                  <a:lnTo>
                    <a:pt x="308" y="66"/>
                  </a:lnTo>
                  <a:lnTo>
                    <a:pt x="284" y="58"/>
                  </a:lnTo>
                  <a:lnTo>
                    <a:pt x="261" y="47"/>
                  </a:lnTo>
                  <a:lnTo>
                    <a:pt x="216" y="26"/>
                  </a:lnTo>
                  <a:lnTo>
                    <a:pt x="193" y="15"/>
                  </a:lnTo>
                  <a:lnTo>
                    <a:pt x="170" y="8"/>
                  </a:lnTo>
                  <a:lnTo>
                    <a:pt x="157" y="4"/>
                  </a:lnTo>
                  <a:lnTo>
                    <a:pt x="144" y="1"/>
                  </a:lnTo>
                  <a:lnTo>
                    <a:pt x="132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88" y="8"/>
                  </a:lnTo>
                  <a:lnTo>
                    <a:pt x="59" y="17"/>
                  </a:lnTo>
                  <a:lnTo>
                    <a:pt x="45" y="22"/>
                  </a:lnTo>
                  <a:lnTo>
                    <a:pt x="31" y="28"/>
                  </a:lnTo>
                  <a:lnTo>
                    <a:pt x="17" y="35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2" y="46"/>
                  </a:lnTo>
                  <a:lnTo>
                    <a:pt x="1" y="50"/>
                  </a:lnTo>
                  <a:lnTo>
                    <a:pt x="0" y="55"/>
                  </a:lnTo>
                  <a:lnTo>
                    <a:pt x="1" y="59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1953" name="Freeform 337"/>
            <p:cNvSpPr>
              <a:spLocks/>
            </p:cNvSpPr>
            <p:nvPr userDrawn="1"/>
          </p:nvSpPr>
          <p:spPr bwMode="auto">
            <a:xfrm>
              <a:off x="3210" y="203"/>
              <a:ext cx="464" cy="421"/>
            </a:xfrm>
            <a:custGeom>
              <a:avLst/>
              <a:gdLst/>
              <a:ahLst/>
              <a:cxnLst>
                <a:cxn ang="0">
                  <a:pos x="338" y="223"/>
                </a:cxn>
                <a:cxn ang="0">
                  <a:pos x="306" y="272"/>
                </a:cxn>
                <a:cxn ang="0">
                  <a:pos x="253" y="329"/>
                </a:cxn>
                <a:cxn ang="0">
                  <a:pos x="256" y="305"/>
                </a:cxn>
                <a:cxn ang="0">
                  <a:pos x="262" y="187"/>
                </a:cxn>
                <a:cxn ang="0">
                  <a:pos x="265" y="137"/>
                </a:cxn>
                <a:cxn ang="0">
                  <a:pos x="270" y="11"/>
                </a:cxn>
                <a:cxn ang="0">
                  <a:pos x="258" y="4"/>
                </a:cxn>
                <a:cxn ang="0">
                  <a:pos x="230" y="2"/>
                </a:cxn>
                <a:cxn ang="0">
                  <a:pos x="214" y="2"/>
                </a:cxn>
                <a:cxn ang="0">
                  <a:pos x="198" y="3"/>
                </a:cxn>
                <a:cxn ang="0">
                  <a:pos x="194" y="7"/>
                </a:cxn>
                <a:cxn ang="0">
                  <a:pos x="193" y="208"/>
                </a:cxn>
                <a:cxn ang="0">
                  <a:pos x="197" y="274"/>
                </a:cxn>
                <a:cxn ang="0">
                  <a:pos x="198" y="300"/>
                </a:cxn>
                <a:cxn ang="0">
                  <a:pos x="197" y="324"/>
                </a:cxn>
                <a:cxn ang="0">
                  <a:pos x="180" y="306"/>
                </a:cxn>
                <a:cxn ang="0">
                  <a:pos x="173" y="298"/>
                </a:cxn>
                <a:cxn ang="0">
                  <a:pos x="169" y="291"/>
                </a:cxn>
                <a:cxn ang="0">
                  <a:pos x="133" y="222"/>
                </a:cxn>
                <a:cxn ang="0">
                  <a:pos x="129" y="208"/>
                </a:cxn>
                <a:cxn ang="0">
                  <a:pos x="133" y="177"/>
                </a:cxn>
                <a:cxn ang="0">
                  <a:pos x="124" y="153"/>
                </a:cxn>
                <a:cxn ang="0">
                  <a:pos x="56" y="112"/>
                </a:cxn>
                <a:cxn ang="0">
                  <a:pos x="24" y="96"/>
                </a:cxn>
                <a:cxn ang="0">
                  <a:pos x="14" y="100"/>
                </a:cxn>
                <a:cxn ang="0">
                  <a:pos x="5" y="139"/>
                </a:cxn>
                <a:cxn ang="0">
                  <a:pos x="1" y="243"/>
                </a:cxn>
                <a:cxn ang="0">
                  <a:pos x="9" y="250"/>
                </a:cxn>
                <a:cxn ang="0">
                  <a:pos x="18" y="245"/>
                </a:cxn>
                <a:cxn ang="0">
                  <a:pos x="51" y="247"/>
                </a:cxn>
                <a:cxn ang="0">
                  <a:pos x="75" y="263"/>
                </a:cxn>
                <a:cxn ang="0">
                  <a:pos x="98" y="296"/>
                </a:cxn>
                <a:cxn ang="0">
                  <a:pos x="127" y="338"/>
                </a:cxn>
                <a:cxn ang="0">
                  <a:pos x="144" y="356"/>
                </a:cxn>
                <a:cxn ang="0">
                  <a:pos x="178" y="393"/>
                </a:cxn>
                <a:cxn ang="0">
                  <a:pos x="211" y="416"/>
                </a:cxn>
                <a:cxn ang="0">
                  <a:pos x="235" y="421"/>
                </a:cxn>
                <a:cxn ang="0">
                  <a:pos x="279" y="384"/>
                </a:cxn>
                <a:cxn ang="0">
                  <a:pos x="321" y="346"/>
                </a:cxn>
                <a:cxn ang="0">
                  <a:pos x="370" y="290"/>
                </a:cxn>
                <a:cxn ang="0">
                  <a:pos x="403" y="261"/>
                </a:cxn>
                <a:cxn ang="0">
                  <a:pos x="417" y="256"/>
                </a:cxn>
                <a:cxn ang="0">
                  <a:pos x="448" y="258"/>
                </a:cxn>
                <a:cxn ang="0">
                  <a:pos x="460" y="256"/>
                </a:cxn>
                <a:cxn ang="0">
                  <a:pos x="464" y="209"/>
                </a:cxn>
                <a:cxn ang="0">
                  <a:pos x="457" y="128"/>
                </a:cxn>
                <a:cxn ang="0">
                  <a:pos x="455" y="118"/>
                </a:cxn>
                <a:cxn ang="0">
                  <a:pos x="448" y="113"/>
                </a:cxn>
                <a:cxn ang="0">
                  <a:pos x="359" y="149"/>
                </a:cxn>
                <a:cxn ang="0">
                  <a:pos x="326" y="164"/>
                </a:cxn>
                <a:cxn ang="0">
                  <a:pos x="322" y="173"/>
                </a:cxn>
                <a:cxn ang="0">
                  <a:pos x="330" y="182"/>
                </a:cxn>
                <a:cxn ang="0">
                  <a:pos x="343" y="195"/>
                </a:cxn>
                <a:cxn ang="0">
                  <a:pos x="344" y="205"/>
                </a:cxn>
              </a:cxnLst>
              <a:rect l="0" t="0" r="r" b="b"/>
              <a:pathLst>
                <a:path w="464" h="421">
                  <a:moveTo>
                    <a:pt x="344" y="205"/>
                  </a:moveTo>
                  <a:lnTo>
                    <a:pt x="344" y="205"/>
                  </a:lnTo>
                  <a:lnTo>
                    <a:pt x="338" y="223"/>
                  </a:lnTo>
                  <a:lnTo>
                    <a:pt x="329" y="240"/>
                  </a:lnTo>
                  <a:lnTo>
                    <a:pt x="318" y="256"/>
                  </a:lnTo>
                  <a:lnTo>
                    <a:pt x="306" y="272"/>
                  </a:lnTo>
                  <a:lnTo>
                    <a:pt x="294" y="287"/>
                  </a:lnTo>
                  <a:lnTo>
                    <a:pt x="280" y="301"/>
                  </a:lnTo>
                  <a:lnTo>
                    <a:pt x="253" y="329"/>
                  </a:lnTo>
                  <a:lnTo>
                    <a:pt x="252" y="327"/>
                  </a:lnTo>
                  <a:lnTo>
                    <a:pt x="252" y="327"/>
                  </a:lnTo>
                  <a:lnTo>
                    <a:pt x="256" y="305"/>
                  </a:lnTo>
                  <a:lnTo>
                    <a:pt x="258" y="282"/>
                  </a:lnTo>
                  <a:lnTo>
                    <a:pt x="261" y="235"/>
                  </a:lnTo>
                  <a:lnTo>
                    <a:pt x="262" y="187"/>
                  </a:lnTo>
                  <a:lnTo>
                    <a:pt x="263" y="163"/>
                  </a:lnTo>
                  <a:lnTo>
                    <a:pt x="266" y="140"/>
                  </a:lnTo>
                  <a:lnTo>
                    <a:pt x="265" y="137"/>
                  </a:lnTo>
                  <a:lnTo>
                    <a:pt x="265" y="137"/>
                  </a:lnTo>
                  <a:lnTo>
                    <a:pt x="267" y="75"/>
                  </a:lnTo>
                  <a:lnTo>
                    <a:pt x="270" y="11"/>
                  </a:lnTo>
                  <a:lnTo>
                    <a:pt x="270" y="11"/>
                  </a:lnTo>
                  <a:lnTo>
                    <a:pt x="265" y="7"/>
                  </a:lnTo>
                  <a:lnTo>
                    <a:pt x="258" y="4"/>
                  </a:lnTo>
                  <a:lnTo>
                    <a:pt x="252" y="3"/>
                  </a:lnTo>
                  <a:lnTo>
                    <a:pt x="244" y="2"/>
                  </a:lnTo>
                  <a:lnTo>
                    <a:pt x="230" y="2"/>
                  </a:lnTo>
                  <a:lnTo>
                    <a:pt x="217" y="0"/>
                  </a:lnTo>
                  <a:lnTo>
                    <a:pt x="217" y="0"/>
                  </a:lnTo>
                  <a:lnTo>
                    <a:pt x="214" y="2"/>
                  </a:lnTo>
                  <a:lnTo>
                    <a:pt x="211" y="2"/>
                  </a:lnTo>
                  <a:lnTo>
                    <a:pt x="203" y="2"/>
                  </a:lnTo>
                  <a:lnTo>
                    <a:pt x="198" y="3"/>
                  </a:lnTo>
                  <a:lnTo>
                    <a:pt x="196" y="4"/>
                  </a:lnTo>
                  <a:lnTo>
                    <a:pt x="194" y="7"/>
                  </a:lnTo>
                  <a:lnTo>
                    <a:pt x="194" y="7"/>
                  </a:lnTo>
                  <a:lnTo>
                    <a:pt x="193" y="73"/>
                  </a:lnTo>
                  <a:lnTo>
                    <a:pt x="193" y="141"/>
                  </a:lnTo>
                  <a:lnTo>
                    <a:pt x="193" y="208"/>
                  </a:lnTo>
                  <a:lnTo>
                    <a:pt x="194" y="241"/>
                  </a:lnTo>
                  <a:lnTo>
                    <a:pt x="197" y="274"/>
                  </a:lnTo>
                  <a:lnTo>
                    <a:pt x="197" y="274"/>
                  </a:lnTo>
                  <a:lnTo>
                    <a:pt x="196" y="281"/>
                  </a:lnTo>
                  <a:lnTo>
                    <a:pt x="197" y="287"/>
                  </a:lnTo>
                  <a:lnTo>
                    <a:pt x="198" y="300"/>
                  </a:lnTo>
                  <a:lnTo>
                    <a:pt x="199" y="313"/>
                  </a:lnTo>
                  <a:lnTo>
                    <a:pt x="199" y="319"/>
                  </a:lnTo>
                  <a:lnTo>
                    <a:pt x="197" y="324"/>
                  </a:lnTo>
                  <a:lnTo>
                    <a:pt x="197" y="324"/>
                  </a:lnTo>
                  <a:lnTo>
                    <a:pt x="185" y="313"/>
                  </a:lnTo>
                  <a:lnTo>
                    <a:pt x="180" y="306"/>
                  </a:lnTo>
                  <a:lnTo>
                    <a:pt x="175" y="298"/>
                  </a:lnTo>
                  <a:lnTo>
                    <a:pt x="175" y="298"/>
                  </a:lnTo>
                  <a:lnTo>
                    <a:pt x="173" y="298"/>
                  </a:lnTo>
                  <a:lnTo>
                    <a:pt x="170" y="296"/>
                  </a:lnTo>
                  <a:lnTo>
                    <a:pt x="169" y="291"/>
                  </a:lnTo>
                  <a:lnTo>
                    <a:pt x="169" y="291"/>
                  </a:lnTo>
                  <a:lnTo>
                    <a:pt x="150" y="258"/>
                  </a:lnTo>
                  <a:lnTo>
                    <a:pt x="142" y="240"/>
                  </a:lnTo>
                  <a:lnTo>
                    <a:pt x="133" y="222"/>
                  </a:lnTo>
                  <a:lnTo>
                    <a:pt x="133" y="222"/>
                  </a:lnTo>
                  <a:lnTo>
                    <a:pt x="130" y="214"/>
                  </a:lnTo>
                  <a:lnTo>
                    <a:pt x="129" y="208"/>
                  </a:lnTo>
                  <a:lnTo>
                    <a:pt x="129" y="200"/>
                  </a:lnTo>
                  <a:lnTo>
                    <a:pt x="129" y="192"/>
                  </a:lnTo>
                  <a:lnTo>
                    <a:pt x="133" y="177"/>
                  </a:lnTo>
                  <a:lnTo>
                    <a:pt x="137" y="163"/>
                  </a:lnTo>
                  <a:lnTo>
                    <a:pt x="137" y="163"/>
                  </a:lnTo>
                  <a:lnTo>
                    <a:pt x="124" y="153"/>
                  </a:lnTo>
                  <a:lnTo>
                    <a:pt x="111" y="144"/>
                  </a:lnTo>
                  <a:lnTo>
                    <a:pt x="84" y="127"/>
                  </a:lnTo>
                  <a:lnTo>
                    <a:pt x="56" y="112"/>
                  </a:lnTo>
                  <a:lnTo>
                    <a:pt x="27" y="98"/>
                  </a:lnTo>
                  <a:lnTo>
                    <a:pt x="27" y="98"/>
                  </a:lnTo>
                  <a:lnTo>
                    <a:pt x="24" y="96"/>
                  </a:lnTo>
                  <a:lnTo>
                    <a:pt x="22" y="96"/>
                  </a:lnTo>
                  <a:lnTo>
                    <a:pt x="18" y="98"/>
                  </a:lnTo>
                  <a:lnTo>
                    <a:pt x="14" y="100"/>
                  </a:lnTo>
                  <a:lnTo>
                    <a:pt x="11" y="107"/>
                  </a:lnTo>
                  <a:lnTo>
                    <a:pt x="11" y="107"/>
                  </a:lnTo>
                  <a:lnTo>
                    <a:pt x="5" y="139"/>
                  </a:lnTo>
                  <a:lnTo>
                    <a:pt x="1" y="173"/>
                  </a:lnTo>
                  <a:lnTo>
                    <a:pt x="0" y="208"/>
                  </a:lnTo>
                  <a:lnTo>
                    <a:pt x="1" y="243"/>
                  </a:lnTo>
                  <a:lnTo>
                    <a:pt x="5" y="250"/>
                  </a:lnTo>
                  <a:lnTo>
                    <a:pt x="5" y="250"/>
                  </a:lnTo>
                  <a:lnTo>
                    <a:pt x="9" y="250"/>
                  </a:lnTo>
                  <a:lnTo>
                    <a:pt x="11" y="249"/>
                  </a:lnTo>
                  <a:lnTo>
                    <a:pt x="18" y="245"/>
                  </a:lnTo>
                  <a:lnTo>
                    <a:pt x="18" y="245"/>
                  </a:lnTo>
                  <a:lnTo>
                    <a:pt x="31" y="243"/>
                  </a:lnTo>
                  <a:lnTo>
                    <a:pt x="41" y="245"/>
                  </a:lnTo>
                  <a:lnTo>
                    <a:pt x="51" y="247"/>
                  </a:lnTo>
                  <a:lnTo>
                    <a:pt x="60" y="251"/>
                  </a:lnTo>
                  <a:lnTo>
                    <a:pt x="68" y="256"/>
                  </a:lnTo>
                  <a:lnTo>
                    <a:pt x="75" y="263"/>
                  </a:lnTo>
                  <a:lnTo>
                    <a:pt x="82" y="270"/>
                  </a:lnTo>
                  <a:lnTo>
                    <a:pt x="88" y="278"/>
                  </a:lnTo>
                  <a:lnTo>
                    <a:pt x="98" y="296"/>
                  </a:lnTo>
                  <a:lnTo>
                    <a:pt x="109" y="314"/>
                  </a:lnTo>
                  <a:lnTo>
                    <a:pt x="120" y="330"/>
                  </a:lnTo>
                  <a:lnTo>
                    <a:pt x="127" y="338"/>
                  </a:lnTo>
                  <a:lnTo>
                    <a:pt x="133" y="346"/>
                  </a:lnTo>
                  <a:lnTo>
                    <a:pt x="133" y="346"/>
                  </a:lnTo>
                  <a:lnTo>
                    <a:pt x="144" y="356"/>
                  </a:lnTo>
                  <a:lnTo>
                    <a:pt x="155" y="369"/>
                  </a:lnTo>
                  <a:lnTo>
                    <a:pt x="166" y="382"/>
                  </a:lnTo>
                  <a:lnTo>
                    <a:pt x="178" y="393"/>
                  </a:lnTo>
                  <a:lnTo>
                    <a:pt x="190" y="405"/>
                  </a:lnTo>
                  <a:lnTo>
                    <a:pt x="203" y="414"/>
                  </a:lnTo>
                  <a:lnTo>
                    <a:pt x="211" y="416"/>
                  </a:lnTo>
                  <a:lnTo>
                    <a:pt x="219" y="419"/>
                  </a:lnTo>
                  <a:lnTo>
                    <a:pt x="226" y="420"/>
                  </a:lnTo>
                  <a:lnTo>
                    <a:pt x="235" y="421"/>
                  </a:lnTo>
                  <a:lnTo>
                    <a:pt x="235" y="421"/>
                  </a:lnTo>
                  <a:lnTo>
                    <a:pt x="257" y="403"/>
                  </a:lnTo>
                  <a:lnTo>
                    <a:pt x="279" y="384"/>
                  </a:lnTo>
                  <a:lnTo>
                    <a:pt x="301" y="365"/>
                  </a:lnTo>
                  <a:lnTo>
                    <a:pt x="321" y="346"/>
                  </a:lnTo>
                  <a:lnTo>
                    <a:pt x="321" y="346"/>
                  </a:lnTo>
                  <a:lnTo>
                    <a:pt x="340" y="323"/>
                  </a:lnTo>
                  <a:lnTo>
                    <a:pt x="361" y="300"/>
                  </a:lnTo>
                  <a:lnTo>
                    <a:pt x="370" y="290"/>
                  </a:lnTo>
                  <a:lnTo>
                    <a:pt x="381" y="279"/>
                  </a:lnTo>
                  <a:lnTo>
                    <a:pt x="391" y="269"/>
                  </a:lnTo>
                  <a:lnTo>
                    <a:pt x="403" y="261"/>
                  </a:lnTo>
                  <a:lnTo>
                    <a:pt x="403" y="261"/>
                  </a:lnTo>
                  <a:lnTo>
                    <a:pt x="409" y="258"/>
                  </a:lnTo>
                  <a:lnTo>
                    <a:pt x="417" y="256"/>
                  </a:lnTo>
                  <a:lnTo>
                    <a:pt x="425" y="256"/>
                  </a:lnTo>
                  <a:lnTo>
                    <a:pt x="432" y="256"/>
                  </a:lnTo>
                  <a:lnTo>
                    <a:pt x="448" y="258"/>
                  </a:lnTo>
                  <a:lnTo>
                    <a:pt x="454" y="258"/>
                  </a:lnTo>
                  <a:lnTo>
                    <a:pt x="460" y="256"/>
                  </a:lnTo>
                  <a:lnTo>
                    <a:pt x="460" y="256"/>
                  </a:lnTo>
                  <a:lnTo>
                    <a:pt x="463" y="241"/>
                  </a:lnTo>
                  <a:lnTo>
                    <a:pt x="464" y="224"/>
                  </a:lnTo>
                  <a:lnTo>
                    <a:pt x="464" y="209"/>
                  </a:lnTo>
                  <a:lnTo>
                    <a:pt x="464" y="192"/>
                  </a:lnTo>
                  <a:lnTo>
                    <a:pt x="462" y="160"/>
                  </a:lnTo>
                  <a:lnTo>
                    <a:pt x="457" y="128"/>
                  </a:lnTo>
                  <a:lnTo>
                    <a:pt x="457" y="128"/>
                  </a:lnTo>
                  <a:lnTo>
                    <a:pt x="458" y="123"/>
                  </a:lnTo>
                  <a:lnTo>
                    <a:pt x="455" y="118"/>
                  </a:lnTo>
                  <a:lnTo>
                    <a:pt x="453" y="116"/>
                  </a:lnTo>
                  <a:lnTo>
                    <a:pt x="448" y="113"/>
                  </a:lnTo>
                  <a:lnTo>
                    <a:pt x="448" y="113"/>
                  </a:lnTo>
                  <a:lnTo>
                    <a:pt x="418" y="123"/>
                  </a:lnTo>
                  <a:lnTo>
                    <a:pt x="389" y="135"/>
                  </a:lnTo>
                  <a:lnTo>
                    <a:pt x="359" y="149"/>
                  </a:lnTo>
                  <a:lnTo>
                    <a:pt x="330" y="160"/>
                  </a:lnTo>
                  <a:lnTo>
                    <a:pt x="330" y="160"/>
                  </a:lnTo>
                  <a:lnTo>
                    <a:pt x="326" y="164"/>
                  </a:lnTo>
                  <a:lnTo>
                    <a:pt x="324" y="167"/>
                  </a:lnTo>
                  <a:lnTo>
                    <a:pt x="322" y="171"/>
                  </a:lnTo>
                  <a:lnTo>
                    <a:pt x="322" y="173"/>
                  </a:lnTo>
                  <a:lnTo>
                    <a:pt x="324" y="176"/>
                  </a:lnTo>
                  <a:lnTo>
                    <a:pt x="325" y="178"/>
                  </a:lnTo>
                  <a:lnTo>
                    <a:pt x="330" y="182"/>
                  </a:lnTo>
                  <a:lnTo>
                    <a:pt x="336" y="186"/>
                  </a:lnTo>
                  <a:lnTo>
                    <a:pt x="341" y="191"/>
                  </a:lnTo>
                  <a:lnTo>
                    <a:pt x="343" y="195"/>
                  </a:lnTo>
                  <a:lnTo>
                    <a:pt x="344" y="197"/>
                  </a:lnTo>
                  <a:lnTo>
                    <a:pt x="345" y="201"/>
                  </a:lnTo>
                  <a:lnTo>
                    <a:pt x="344" y="205"/>
                  </a:lnTo>
                  <a:lnTo>
                    <a:pt x="344" y="205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1954" name="Freeform 338"/>
            <p:cNvSpPr>
              <a:spLocks/>
            </p:cNvSpPr>
            <p:nvPr userDrawn="1"/>
          </p:nvSpPr>
          <p:spPr bwMode="auto">
            <a:xfrm>
              <a:off x="2318" y="214"/>
              <a:ext cx="248" cy="230"/>
            </a:xfrm>
            <a:custGeom>
              <a:avLst/>
              <a:gdLst/>
              <a:ahLst/>
              <a:cxnLst>
                <a:cxn ang="0">
                  <a:pos x="3" y="230"/>
                </a:cxn>
                <a:cxn ang="0">
                  <a:pos x="23" y="230"/>
                </a:cxn>
                <a:cxn ang="0">
                  <a:pos x="23" y="230"/>
                </a:cxn>
                <a:cxn ang="0">
                  <a:pos x="33" y="221"/>
                </a:cxn>
                <a:cxn ang="0">
                  <a:pos x="44" y="213"/>
                </a:cxn>
                <a:cxn ang="0">
                  <a:pos x="67" y="200"/>
                </a:cxn>
                <a:cxn ang="0">
                  <a:pos x="113" y="176"/>
                </a:cxn>
                <a:cxn ang="0">
                  <a:pos x="134" y="162"/>
                </a:cxn>
                <a:cxn ang="0">
                  <a:pos x="145" y="156"/>
                </a:cxn>
                <a:cxn ang="0">
                  <a:pos x="155" y="148"/>
                </a:cxn>
                <a:cxn ang="0">
                  <a:pos x="165" y="139"/>
                </a:cxn>
                <a:cxn ang="0">
                  <a:pos x="174" y="130"/>
                </a:cxn>
                <a:cxn ang="0">
                  <a:pos x="183" y="120"/>
                </a:cxn>
                <a:cxn ang="0">
                  <a:pos x="191" y="108"/>
                </a:cxn>
                <a:cxn ang="0">
                  <a:pos x="191" y="108"/>
                </a:cxn>
                <a:cxn ang="0">
                  <a:pos x="205" y="82"/>
                </a:cxn>
                <a:cxn ang="0">
                  <a:pos x="211" y="67"/>
                </a:cxn>
                <a:cxn ang="0">
                  <a:pos x="218" y="53"/>
                </a:cxn>
                <a:cxn ang="0">
                  <a:pos x="218" y="53"/>
                </a:cxn>
                <a:cxn ang="0">
                  <a:pos x="220" y="51"/>
                </a:cxn>
                <a:cxn ang="0">
                  <a:pos x="223" y="47"/>
                </a:cxn>
                <a:cxn ang="0">
                  <a:pos x="224" y="43"/>
                </a:cxn>
                <a:cxn ang="0">
                  <a:pos x="227" y="39"/>
                </a:cxn>
                <a:cxn ang="0">
                  <a:pos x="227" y="39"/>
                </a:cxn>
                <a:cxn ang="0">
                  <a:pos x="238" y="23"/>
                </a:cxn>
                <a:cxn ang="0">
                  <a:pos x="243" y="14"/>
                </a:cxn>
                <a:cxn ang="0">
                  <a:pos x="248" y="3"/>
                </a:cxn>
                <a:cxn ang="0">
                  <a:pos x="243" y="0"/>
                </a:cxn>
                <a:cxn ang="0">
                  <a:pos x="243" y="0"/>
                </a:cxn>
                <a:cxn ang="0">
                  <a:pos x="225" y="3"/>
                </a:cxn>
                <a:cxn ang="0">
                  <a:pos x="207" y="10"/>
                </a:cxn>
                <a:cxn ang="0">
                  <a:pos x="189" y="16"/>
                </a:cxn>
                <a:cxn ang="0">
                  <a:pos x="173" y="24"/>
                </a:cxn>
                <a:cxn ang="0">
                  <a:pos x="156" y="33"/>
                </a:cxn>
                <a:cxn ang="0">
                  <a:pos x="141" y="43"/>
                </a:cxn>
                <a:cxn ang="0">
                  <a:pos x="109" y="64"/>
                </a:cxn>
                <a:cxn ang="0">
                  <a:pos x="109" y="64"/>
                </a:cxn>
                <a:cxn ang="0">
                  <a:pos x="94" y="75"/>
                </a:cxn>
                <a:cxn ang="0">
                  <a:pos x="81" y="88"/>
                </a:cxn>
                <a:cxn ang="0">
                  <a:pos x="68" y="101"/>
                </a:cxn>
                <a:cxn ang="0">
                  <a:pos x="56" y="116"/>
                </a:cxn>
                <a:cxn ang="0">
                  <a:pos x="46" y="131"/>
                </a:cxn>
                <a:cxn ang="0">
                  <a:pos x="36" y="148"/>
                </a:cxn>
                <a:cxn ang="0">
                  <a:pos x="15" y="180"/>
                </a:cxn>
                <a:cxn ang="0">
                  <a:pos x="15" y="180"/>
                </a:cxn>
                <a:cxn ang="0">
                  <a:pos x="9" y="190"/>
                </a:cxn>
                <a:cxn ang="0">
                  <a:pos x="3" y="202"/>
                </a:cxn>
                <a:cxn ang="0">
                  <a:pos x="0" y="208"/>
                </a:cxn>
                <a:cxn ang="0">
                  <a:pos x="0" y="215"/>
                </a:cxn>
                <a:cxn ang="0">
                  <a:pos x="0" y="222"/>
                </a:cxn>
                <a:cxn ang="0">
                  <a:pos x="3" y="230"/>
                </a:cxn>
                <a:cxn ang="0">
                  <a:pos x="3" y="230"/>
                </a:cxn>
              </a:cxnLst>
              <a:rect l="0" t="0" r="r" b="b"/>
              <a:pathLst>
                <a:path w="248" h="230">
                  <a:moveTo>
                    <a:pt x="3" y="230"/>
                  </a:moveTo>
                  <a:lnTo>
                    <a:pt x="23" y="230"/>
                  </a:lnTo>
                  <a:lnTo>
                    <a:pt x="23" y="230"/>
                  </a:lnTo>
                  <a:lnTo>
                    <a:pt x="33" y="221"/>
                  </a:lnTo>
                  <a:lnTo>
                    <a:pt x="44" y="213"/>
                  </a:lnTo>
                  <a:lnTo>
                    <a:pt x="67" y="200"/>
                  </a:lnTo>
                  <a:lnTo>
                    <a:pt x="113" y="176"/>
                  </a:lnTo>
                  <a:lnTo>
                    <a:pt x="134" y="162"/>
                  </a:lnTo>
                  <a:lnTo>
                    <a:pt x="145" y="156"/>
                  </a:lnTo>
                  <a:lnTo>
                    <a:pt x="155" y="148"/>
                  </a:lnTo>
                  <a:lnTo>
                    <a:pt x="165" y="139"/>
                  </a:lnTo>
                  <a:lnTo>
                    <a:pt x="174" y="130"/>
                  </a:lnTo>
                  <a:lnTo>
                    <a:pt x="183" y="120"/>
                  </a:lnTo>
                  <a:lnTo>
                    <a:pt x="191" y="108"/>
                  </a:lnTo>
                  <a:lnTo>
                    <a:pt x="191" y="108"/>
                  </a:lnTo>
                  <a:lnTo>
                    <a:pt x="205" y="82"/>
                  </a:lnTo>
                  <a:lnTo>
                    <a:pt x="211" y="67"/>
                  </a:lnTo>
                  <a:lnTo>
                    <a:pt x="218" y="53"/>
                  </a:lnTo>
                  <a:lnTo>
                    <a:pt x="218" y="53"/>
                  </a:lnTo>
                  <a:lnTo>
                    <a:pt x="220" y="51"/>
                  </a:lnTo>
                  <a:lnTo>
                    <a:pt x="223" y="47"/>
                  </a:lnTo>
                  <a:lnTo>
                    <a:pt x="224" y="43"/>
                  </a:lnTo>
                  <a:lnTo>
                    <a:pt x="227" y="39"/>
                  </a:lnTo>
                  <a:lnTo>
                    <a:pt x="227" y="39"/>
                  </a:lnTo>
                  <a:lnTo>
                    <a:pt x="238" y="23"/>
                  </a:lnTo>
                  <a:lnTo>
                    <a:pt x="243" y="14"/>
                  </a:lnTo>
                  <a:lnTo>
                    <a:pt x="248" y="3"/>
                  </a:lnTo>
                  <a:lnTo>
                    <a:pt x="243" y="0"/>
                  </a:lnTo>
                  <a:lnTo>
                    <a:pt x="243" y="0"/>
                  </a:lnTo>
                  <a:lnTo>
                    <a:pt x="225" y="3"/>
                  </a:lnTo>
                  <a:lnTo>
                    <a:pt x="207" y="10"/>
                  </a:lnTo>
                  <a:lnTo>
                    <a:pt x="189" y="16"/>
                  </a:lnTo>
                  <a:lnTo>
                    <a:pt x="173" y="24"/>
                  </a:lnTo>
                  <a:lnTo>
                    <a:pt x="156" y="33"/>
                  </a:lnTo>
                  <a:lnTo>
                    <a:pt x="141" y="43"/>
                  </a:lnTo>
                  <a:lnTo>
                    <a:pt x="109" y="64"/>
                  </a:lnTo>
                  <a:lnTo>
                    <a:pt x="109" y="64"/>
                  </a:lnTo>
                  <a:lnTo>
                    <a:pt x="94" y="75"/>
                  </a:lnTo>
                  <a:lnTo>
                    <a:pt x="81" y="88"/>
                  </a:lnTo>
                  <a:lnTo>
                    <a:pt x="68" y="101"/>
                  </a:lnTo>
                  <a:lnTo>
                    <a:pt x="56" y="116"/>
                  </a:lnTo>
                  <a:lnTo>
                    <a:pt x="46" y="131"/>
                  </a:lnTo>
                  <a:lnTo>
                    <a:pt x="36" y="148"/>
                  </a:lnTo>
                  <a:lnTo>
                    <a:pt x="15" y="180"/>
                  </a:lnTo>
                  <a:lnTo>
                    <a:pt x="15" y="180"/>
                  </a:lnTo>
                  <a:lnTo>
                    <a:pt x="9" y="190"/>
                  </a:lnTo>
                  <a:lnTo>
                    <a:pt x="3" y="202"/>
                  </a:lnTo>
                  <a:lnTo>
                    <a:pt x="0" y="208"/>
                  </a:lnTo>
                  <a:lnTo>
                    <a:pt x="0" y="215"/>
                  </a:lnTo>
                  <a:lnTo>
                    <a:pt x="0" y="222"/>
                  </a:lnTo>
                  <a:lnTo>
                    <a:pt x="3" y="230"/>
                  </a:lnTo>
                  <a:lnTo>
                    <a:pt x="3" y="23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1955" name="Freeform 339"/>
            <p:cNvSpPr>
              <a:spLocks/>
            </p:cNvSpPr>
            <p:nvPr userDrawn="1"/>
          </p:nvSpPr>
          <p:spPr bwMode="auto">
            <a:xfrm>
              <a:off x="3844" y="228"/>
              <a:ext cx="226" cy="253"/>
            </a:xfrm>
            <a:custGeom>
              <a:avLst/>
              <a:gdLst/>
              <a:ahLst/>
              <a:cxnLst>
                <a:cxn ang="0">
                  <a:pos x="210" y="44"/>
                </a:cxn>
                <a:cxn ang="0">
                  <a:pos x="171" y="27"/>
                </a:cxn>
                <a:cxn ang="0">
                  <a:pos x="139" y="18"/>
                </a:cxn>
                <a:cxn ang="0">
                  <a:pos x="126" y="16"/>
                </a:cxn>
                <a:cxn ang="0">
                  <a:pos x="108" y="9"/>
                </a:cxn>
                <a:cxn ang="0">
                  <a:pos x="67" y="0"/>
                </a:cxn>
                <a:cxn ang="0">
                  <a:pos x="45" y="0"/>
                </a:cxn>
                <a:cxn ang="0">
                  <a:pos x="39" y="4"/>
                </a:cxn>
                <a:cxn ang="0">
                  <a:pos x="29" y="7"/>
                </a:cxn>
                <a:cxn ang="0">
                  <a:pos x="23" y="12"/>
                </a:cxn>
                <a:cxn ang="0">
                  <a:pos x="22" y="16"/>
                </a:cxn>
                <a:cxn ang="0">
                  <a:pos x="7" y="36"/>
                </a:cxn>
                <a:cxn ang="0">
                  <a:pos x="0" y="47"/>
                </a:cxn>
                <a:cxn ang="0">
                  <a:pos x="2" y="61"/>
                </a:cxn>
                <a:cxn ang="0">
                  <a:pos x="4" y="64"/>
                </a:cxn>
                <a:cxn ang="0">
                  <a:pos x="13" y="68"/>
                </a:cxn>
                <a:cxn ang="0">
                  <a:pos x="17" y="65"/>
                </a:cxn>
                <a:cxn ang="0">
                  <a:pos x="23" y="60"/>
                </a:cxn>
                <a:cxn ang="0">
                  <a:pos x="43" y="46"/>
                </a:cxn>
                <a:cxn ang="0">
                  <a:pos x="72" y="34"/>
                </a:cxn>
                <a:cxn ang="0">
                  <a:pos x="76" y="33"/>
                </a:cxn>
                <a:cxn ang="0">
                  <a:pos x="86" y="33"/>
                </a:cxn>
                <a:cxn ang="0">
                  <a:pos x="96" y="43"/>
                </a:cxn>
                <a:cxn ang="0">
                  <a:pos x="93" y="61"/>
                </a:cxn>
                <a:cxn ang="0">
                  <a:pos x="79" y="112"/>
                </a:cxn>
                <a:cxn ang="0">
                  <a:pos x="53" y="178"/>
                </a:cxn>
                <a:cxn ang="0">
                  <a:pos x="52" y="185"/>
                </a:cxn>
                <a:cxn ang="0">
                  <a:pos x="47" y="198"/>
                </a:cxn>
                <a:cxn ang="0">
                  <a:pos x="35" y="216"/>
                </a:cxn>
                <a:cxn ang="0">
                  <a:pos x="30" y="230"/>
                </a:cxn>
                <a:cxn ang="0">
                  <a:pos x="36" y="236"/>
                </a:cxn>
                <a:cxn ang="0">
                  <a:pos x="50" y="245"/>
                </a:cxn>
                <a:cxn ang="0">
                  <a:pos x="68" y="250"/>
                </a:cxn>
                <a:cxn ang="0">
                  <a:pos x="98" y="253"/>
                </a:cxn>
                <a:cxn ang="0">
                  <a:pos x="100" y="226"/>
                </a:cxn>
                <a:cxn ang="0">
                  <a:pos x="112" y="176"/>
                </a:cxn>
                <a:cxn ang="0">
                  <a:pos x="128" y="129"/>
                </a:cxn>
                <a:cxn ang="0">
                  <a:pos x="149" y="83"/>
                </a:cxn>
                <a:cxn ang="0">
                  <a:pos x="160" y="61"/>
                </a:cxn>
                <a:cxn ang="0">
                  <a:pos x="176" y="70"/>
                </a:cxn>
                <a:cxn ang="0">
                  <a:pos x="186" y="84"/>
                </a:cxn>
                <a:cxn ang="0">
                  <a:pos x="192" y="101"/>
                </a:cxn>
                <a:cxn ang="0">
                  <a:pos x="196" y="117"/>
                </a:cxn>
                <a:cxn ang="0">
                  <a:pos x="206" y="119"/>
                </a:cxn>
                <a:cxn ang="0">
                  <a:pos x="217" y="116"/>
                </a:cxn>
                <a:cxn ang="0">
                  <a:pos x="219" y="105"/>
                </a:cxn>
                <a:cxn ang="0">
                  <a:pos x="223" y="78"/>
                </a:cxn>
                <a:cxn ang="0">
                  <a:pos x="223" y="64"/>
                </a:cxn>
                <a:cxn ang="0">
                  <a:pos x="222" y="60"/>
                </a:cxn>
                <a:cxn ang="0">
                  <a:pos x="218" y="53"/>
                </a:cxn>
                <a:cxn ang="0">
                  <a:pos x="210" y="44"/>
                </a:cxn>
              </a:cxnLst>
              <a:rect l="0" t="0" r="r" b="b"/>
              <a:pathLst>
                <a:path w="226" h="253">
                  <a:moveTo>
                    <a:pt x="210" y="44"/>
                  </a:moveTo>
                  <a:lnTo>
                    <a:pt x="210" y="44"/>
                  </a:lnTo>
                  <a:lnTo>
                    <a:pt x="191" y="34"/>
                  </a:lnTo>
                  <a:lnTo>
                    <a:pt x="171" y="27"/>
                  </a:lnTo>
                  <a:lnTo>
                    <a:pt x="149" y="20"/>
                  </a:lnTo>
                  <a:lnTo>
                    <a:pt x="139" y="18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17" y="12"/>
                  </a:lnTo>
                  <a:lnTo>
                    <a:pt x="108" y="9"/>
                  </a:lnTo>
                  <a:lnTo>
                    <a:pt x="87" y="2"/>
                  </a:lnTo>
                  <a:lnTo>
                    <a:pt x="67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1" y="2"/>
                  </a:lnTo>
                  <a:lnTo>
                    <a:pt x="39" y="4"/>
                  </a:lnTo>
                  <a:lnTo>
                    <a:pt x="31" y="6"/>
                  </a:lnTo>
                  <a:lnTo>
                    <a:pt x="29" y="7"/>
                  </a:lnTo>
                  <a:lnTo>
                    <a:pt x="26" y="10"/>
                  </a:lnTo>
                  <a:lnTo>
                    <a:pt x="23" y="12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15" y="25"/>
                  </a:lnTo>
                  <a:lnTo>
                    <a:pt x="7" y="36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3"/>
                  </a:lnTo>
                  <a:lnTo>
                    <a:pt x="2" y="61"/>
                  </a:lnTo>
                  <a:lnTo>
                    <a:pt x="2" y="61"/>
                  </a:lnTo>
                  <a:lnTo>
                    <a:pt x="4" y="64"/>
                  </a:lnTo>
                  <a:lnTo>
                    <a:pt x="8" y="66"/>
                  </a:lnTo>
                  <a:lnTo>
                    <a:pt x="13" y="68"/>
                  </a:lnTo>
                  <a:lnTo>
                    <a:pt x="15" y="66"/>
                  </a:lnTo>
                  <a:lnTo>
                    <a:pt x="17" y="65"/>
                  </a:lnTo>
                  <a:lnTo>
                    <a:pt x="17" y="65"/>
                  </a:lnTo>
                  <a:lnTo>
                    <a:pt x="23" y="60"/>
                  </a:lnTo>
                  <a:lnTo>
                    <a:pt x="30" y="55"/>
                  </a:lnTo>
                  <a:lnTo>
                    <a:pt x="43" y="46"/>
                  </a:lnTo>
                  <a:lnTo>
                    <a:pt x="57" y="39"/>
                  </a:lnTo>
                  <a:lnTo>
                    <a:pt x="72" y="34"/>
                  </a:lnTo>
                  <a:lnTo>
                    <a:pt x="72" y="34"/>
                  </a:lnTo>
                  <a:lnTo>
                    <a:pt x="76" y="33"/>
                  </a:lnTo>
                  <a:lnTo>
                    <a:pt x="79" y="33"/>
                  </a:lnTo>
                  <a:lnTo>
                    <a:pt x="86" y="33"/>
                  </a:lnTo>
                  <a:lnTo>
                    <a:pt x="91" y="37"/>
                  </a:lnTo>
                  <a:lnTo>
                    <a:pt x="96" y="43"/>
                  </a:lnTo>
                  <a:lnTo>
                    <a:pt x="96" y="43"/>
                  </a:lnTo>
                  <a:lnTo>
                    <a:pt x="93" y="61"/>
                  </a:lnTo>
                  <a:lnTo>
                    <a:pt x="89" y="79"/>
                  </a:lnTo>
                  <a:lnTo>
                    <a:pt x="79" y="112"/>
                  </a:lnTo>
                  <a:lnTo>
                    <a:pt x="66" y="146"/>
                  </a:lnTo>
                  <a:lnTo>
                    <a:pt x="53" y="178"/>
                  </a:lnTo>
                  <a:lnTo>
                    <a:pt x="53" y="178"/>
                  </a:lnTo>
                  <a:lnTo>
                    <a:pt x="52" y="185"/>
                  </a:lnTo>
                  <a:lnTo>
                    <a:pt x="50" y="192"/>
                  </a:lnTo>
                  <a:lnTo>
                    <a:pt x="47" y="198"/>
                  </a:lnTo>
                  <a:lnTo>
                    <a:pt x="43" y="204"/>
                  </a:lnTo>
                  <a:lnTo>
                    <a:pt x="35" y="216"/>
                  </a:lnTo>
                  <a:lnTo>
                    <a:pt x="32" y="222"/>
                  </a:lnTo>
                  <a:lnTo>
                    <a:pt x="30" y="230"/>
                  </a:lnTo>
                  <a:lnTo>
                    <a:pt x="30" y="230"/>
                  </a:lnTo>
                  <a:lnTo>
                    <a:pt x="36" y="236"/>
                  </a:lnTo>
                  <a:lnTo>
                    <a:pt x="43" y="241"/>
                  </a:lnTo>
                  <a:lnTo>
                    <a:pt x="50" y="245"/>
                  </a:lnTo>
                  <a:lnTo>
                    <a:pt x="59" y="248"/>
                  </a:lnTo>
                  <a:lnTo>
                    <a:pt x="68" y="250"/>
                  </a:lnTo>
                  <a:lnTo>
                    <a:pt x="79" y="252"/>
                  </a:lnTo>
                  <a:lnTo>
                    <a:pt x="98" y="253"/>
                  </a:lnTo>
                  <a:lnTo>
                    <a:pt x="98" y="253"/>
                  </a:lnTo>
                  <a:lnTo>
                    <a:pt x="100" y="226"/>
                  </a:lnTo>
                  <a:lnTo>
                    <a:pt x="105" y="201"/>
                  </a:lnTo>
                  <a:lnTo>
                    <a:pt x="112" y="176"/>
                  </a:lnTo>
                  <a:lnTo>
                    <a:pt x="119" y="152"/>
                  </a:lnTo>
                  <a:lnTo>
                    <a:pt x="128" y="129"/>
                  </a:lnTo>
                  <a:lnTo>
                    <a:pt x="137" y="106"/>
                  </a:lnTo>
                  <a:lnTo>
                    <a:pt x="149" y="83"/>
                  </a:lnTo>
                  <a:lnTo>
                    <a:pt x="160" y="61"/>
                  </a:lnTo>
                  <a:lnTo>
                    <a:pt x="160" y="61"/>
                  </a:lnTo>
                  <a:lnTo>
                    <a:pt x="169" y="65"/>
                  </a:lnTo>
                  <a:lnTo>
                    <a:pt x="176" y="70"/>
                  </a:lnTo>
                  <a:lnTo>
                    <a:pt x="182" y="78"/>
                  </a:lnTo>
                  <a:lnTo>
                    <a:pt x="186" y="84"/>
                  </a:lnTo>
                  <a:lnTo>
                    <a:pt x="190" y="93"/>
                  </a:lnTo>
                  <a:lnTo>
                    <a:pt x="192" y="101"/>
                  </a:lnTo>
                  <a:lnTo>
                    <a:pt x="196" y="117"/>
                  </a:lnTo>
                  <a:lnTo>
                    <a:pt x="196" y="117"/>
                  </a:lnTo>
                  <a:lnTo>
                    <a:pt x="201" y="119"/>
                  </a:lnTo>
                  <a:lnTo>
                    <a:pt x="206" y="119"/>
                  </a:lnTo>
                  <a:lnTo>
                    <a:pt x="212" y="119"/>
                  </a:lnTo>
                  <a:lnTo>
                    <a:pt x="217" y="116"/>
                  </a:lnTo>
                  <a:lnTo>
                    <a:pt x="217" y="116"/>
                  </a:lnTo>
                  <a:lnTo>
                    <a:pt x="219" y="105"/>
                  </a:lnTo>
                  <a:lnTo>
                    <a:pt x="221" y="91"/>
                  </a:lnTo>
                  <a:lnTo>
                    <a:pt x="223" y="78"/>
                  </a:lnTo>
                  <a:lnTo>
                    <a:pt x="226" y="65"/>
                  </a:lnTo>
                  <a:lnTo>
                    <a:pt x="223" y="64"/>
                  </a:lnTo>
                  <a:lnTo>
                    <a:pt x="223" y="64"/>
                  </a:lnTo>
                  <a:lnTo>
                    <a:pt x="222" y="60"/>
                  </a:lnTo>
                  <a:lnTo>
                    <a:pt x="222" y="57"/>
                  </a:lnTo>
                  <a:lnTo>
                    <a:pt x="218" y="53"/>
                  </a:lnTo>
                  <a:lnTo>
                    <a:pt x="214" y="50"/>
                  </a:lnTo>
                  <a:lnTo>
                    <a:pt x="210" y="44"/>
                  </a:lnTo>
                  <a:lnTo>
                    <a:pt x="210" y="44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1956" name="Freeform 340"/>
            <p:cNvSpPr>
              <a:spLocks/>
            </p:cNvSpPr>
            <p:nvPr userDrawn="1"/>
          </p:nvSpPr>
          <p:spPr bwMode="auto">
            <a:xfrm>
              <a:off x="4323" y="274"/>
              <a:ext cx="324" cy="132"/>
            </a:xfrm>
            <a:custGeom>
              <a:avLst/>
              <a:gdLst/>
              <a:ahLst/>
              <a:cxnLst>
                <a:cxn ang="0">
                  <a:pos x="1" y="32"/>
                </a:cxn>
                <a:cxn ang="0">
                  <a:pos x="1" y="32"/>
                </a:cxn>
                <a:cxn ang="0">
                  <a:pos x="0" y="34"/>
                </a:cxn>
                <a:cxn ang="0">
                  <a:pos x="0" y="37"/>
                </a:cxn>
                <a:cxn ang="0">
                  <a:pos x="0" y="39"/>
                </a:cxn>
                <a:cxn ang="0">
                  <a:pos x="1" y="43"/>
                </a:cxn>
                <a:cxn ang="0">
                  <a:pos x="1" y="43"/>
                </a:cxn>
                <a:cxn ang="0">
                  <a:pos x="24" y="51"/>
                </a:cxn>
                <a:cxn ang="0">
                  <a:pos x="45" y="60"/>
                </a:cxn>
                <a:cxn ang="0">
                  <a:pos x="65" y="70"/>
                </a:cxn>
                <a:cxn ang="0">
                  <a:pos x="86" y="82"/>
                </a:cxn>
                <a:cxn ang="0">
                  <a:pos x="124" y="105"/>
                </a:cxn>
                <a:cxn ang="0">
                  <a:pos x="164" y="129"/>
                </a:cxn>
                <a:cxn ang="0">
                  <a:pos x="164" y="129"/>
                </a:cxn>
                <a:cxn ang="0">
                  <a:pos x="180" y="132"/>
                </a:cxn>
                <a:cxn ang="0">
                  <a:pos x="198" y="132"/>
                </a:cxn>
                <a:cxn ang="0">
                  <a:pos x="215" y="132"/>
                </a:cxn>
                <a:cxn ang="0">
                  <a:pos x="232" y="129"/>
                </a:cxn>
                <a:cxn ang="0">
                  <a:pos x="249" y="128"/>
                </a:cxn>
                <a:cxn ang="0">
                  <a:pos x="266" y="126"/>
                </a:cxn>
                <a:cxn ang="0">
                  <a:pos x="283" y="126"/>
                </a:cxn>
                <a:cxn ang="0">
                  <a:pos x="301" y="130"/>
                </a:cxn>
                <a:cxn ang="0">
                  <a:pos x="301" y="130"/>
                </a:cxn>
                <a:cxn ang="0">
                  <a:pos x="306" y="130"/>
                </a:cxn>
                <a:cxn ang="0">
                  <a:pos x="311" y="130"/>
                </a:cxn>
                <a:cxn ang="0">
                  <a:pos x="316" y="129"/>
                </a:cxn>
                <a:cxn ang="0">
                  <a:pos x="320" y="126"/>
                </a:cxn>
                <a:cxn ang="0">
                  <a:pos x="322" y="123"/>
                </a:cxn>
                <a:cxn ang="0">
                  <a:pos x="324" y="119"/>
                </a:cxn>
                <a:cxn ang="0">
                  <a:pos x="324" y="114"/>
                </a:cxn>
                <a:cxn ang="0">
                  <a:pos x="322" y="108"/>
                </a:cxn>
                <a:cxn ang="0">
                  <a:pos x="322" y="108"/>
                </a:cxn>
                <a:cxn ang="0">
                  <a:pos x="283" y="83"/>
                </a:cxn>
                <a:cxn ang="0">
                  <a:pos x="262" y="70"/>
                </a:cxn>
                <a:cxn ang="0">
                  <a:pos x="243" y="59"/>
                </a:cxn>
                <a:cxn ang="0">
                  <a:pos x="243" y="59"/>
                </a:cxn>
                <a:cxn ang="0">
                  <a:pos x="216" y="43"/>
                </a:cxn>
                <a:cxn ang="0">
                  <a:pos x="192" y="28"/>
                </a:cxn>
                <a:cxn ang="0">
                  <a:pos x="179" y="20"/>
                </a:cxn>
                <a:cxn ang="0">
                  <a:pos x="166" y="14"/>
                </a:cxn>
                <a:cxn ang="0">
                  <a:pos x="152" y="9"/>
                </a:cxn>
                <a:cxn ang="0">
                  <a:pos x="138" y="4"/>
                </a:cxn>
                <a:cxn ang="0">
                  <a:pos x="138" y="4"/>
                </a:cxn>
                <a:cxn ang="0">
                  <a:pos x="129" y="1"/>
                </a:cxn>
                <a:cxn ang="0">
                  <a:pos x="120" y="0"/>
                </a:cxn>
                <a:cxn ang="0">
                  <a:pos x="110" y="1"/>
                </a:cxn>
                <a:cxn ang="0">
                  <a:pos x="101" y="1"/>
                </a:cxn>
                <a:cxn ang="0">
                  <a:pos x="83" y="5"/>
                </a:cxn>
                <a:cxn ang="0">
                  <a:pos x="65" y="7"/>
                </a:cxn>
                <a:cxn ang="0">
                  <a:pos x="65" y="7"/>
                </a:cxn>
                <a:cxn ang="0">
                  <a:pos x="58" y="11"/>
                </a:cxn>
                <a:cxn ang="0">
                  <a:pos x="50" y="15"/>
                </a:cxn>
                <a:cxn ang="0">
                  <a:pos x="35" y="20"/>
                </a:cxn>
                <a:cxn ang="0">
                  <a:pos x="18" y="25"/>
                </a:cxn>
                <a:cxn ang="0">
                  <a:pos x="1" y="32"/>
                </a:cxn>
                <a:cxn ang="0">
                  <a:pos x="1" y="32"/>
                </a:cxn>
              </a:cxnLst>
              <a:rect l="0" t="0" r="r" b="b"/>
              <a:pathLst>
                <a:path w="324" h="132">
                  <a:moveTo>
                    <a:pt x="1" y="32"/>
                  </a:moveTo>
                  <a:lnTo>
                    <a:pt x="1" y="32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24" y="51"/>
                  </a:lnTo>
                  <a:lnTo>
                    <a:pt x="45" y="60"/>
                  </a:lnTo>
                  <a:lnTo>
                    <a:pt x="65" y="70"/>
                  </a:lnTo>
                  <a:lnTo>
                    <a:pt x="86" y="82"/>
                  </a:lnTo>
                  <a:lnTo>
                    <a:pt x="124" y="105"/>
                  </a:lnTo>
                  <a:lnTo>
                    <a:pt x="164" y="129"/>
                  </a:lnTo>
                  <a:lnTo>
                    <a:pt x="164" y="129"/>
                  </a:lnTo>
                  <a:lnTo>
                    <a:pt x="180" y="132"/>
                  </a:lnTo>
                  <a:lnTo>
                    <a:pt x="198" y="132"/>
                  </a:lnTo>
                  <a:lnTo>
                    <a:pt x="215" y="132"/>
                  </a:lnTo>
                  <a:lnTo>
                    <a:pt x="232" y="129"/>
                  </a:lnTo>
                  <a:lnTo>
                    <a:pt x="249" y="128"/>
                  </a:lnTo>
                  <a:lnTo>
                    <a:pt x="266" y="126"/>
                  </a:lnTo>
                  <a:lnTo>
                    <a:pt x="283" y="126"/>
                  </a:lnTo>
                  <a:lnTo>
                    <a:pt x="301" y="130"/>
                  </a:lnTo>
                  <a:lnTo>
                    <a:pt x="301" y="130"/>
                  </a:lnTo>
                  <a:lnTo>
                    <a:pt x="306" y="130"/>
                  </a:lnTo>
                  <a:lnTo>
                    <a:pt x="311" y="130"/>
                  </a:lnTo>
                  <a:lnTo>
                    <a:pt x="316" y="129"/>
                  </a:lnTo>
                  <a:lnTo>
                    <a:pt x="320" y="126"/>
                  </a:lnTo>
                  <a:lnTo>
                    <a:pt x="322" y="123"/>
                  </a:lnTo>
                  <a:lnTo>
                    <a:pt x="324" y="119"/>
                  </a:lnTo>
                  <a:lnTo>
                    <a:pt x="324" y="114"/>
                  </a:lnTo>
                  <a:lnTo>
                    <a:pt x="322" y="108"/>
                  </a:lnTo>
                  <a:lnTo>
                    <a:pt x="322" y="108"/>
                  </a:lnTo>
                  <a:lnTo>
                    <a:pt x="283" y="83"/>
                  </a:lnTo>
                  <a:lnTo>
                    <a:pt x="262" y="70"/>
                  </a:lnTo>
                  <a:lnTo>
                    <a:pt x="243" y="59"/>
                  </a:lnTo>
                  <a:lnTo>
                    <a:pt x="243" y="59"/>
                  </a:lnTo>
                  <a:lnTo>
                    <a:pt x="216" y="43"/>
                  </a:lnTo>
                  <a:lnTo>
                    <a:pt x="192" y="28"/>
                  </a:lnTo>
                  <a:lnTo>
                    <a:pt x="179" y="20"/>
                  </a:lnTo>
                  <a:lnTo>
                    <a:pt x="166" y="14"/>
                  </a:lnTo>
                  <a:lnTo>
                    <a:pt x="152" y="9"/>
                  </a:lnTo>
                  <a:lnTo>
                    <a:pt x="138" y="4"/>
                  </a:lnTo>
                  <a:lnTo>
                    <a:pt x="138" y="4"/>
                  </a:lnTo>
                  <a:lnTo>
                    <a:pt x="129" y="1"/>
                  </a:lnTo>
                  <a:lnTo>
                    <a:pt x="120" y="0"/>
                  </a:lnTo>
                  <a:lnTo>
                    <a:pt x="110" y="1"/>
                  </a:lnTo>
                  <a:lnTo>
                    <a:pt x="101" y="1"/>
                  </a:lnTo>
                  <a:lnTo>
                    <a:pt x="83" y="5"/>
                  </a:lnTo>
                  <a:lnTo>
                    <a:pt x="65" y="7"/>
                  </a:lnTo>
                  <a:lnTo>
                    <a:pt x="65" y="7"/>
                  </a:lnTo>
                  <a:lnTo>
                    <a:pt x="58" y="11"/>
                  </a:lnTo>
                  <a:lnTo>
                    <a:pt x="50" y="15"/>
                  </a:lnTo>
                  <a:lnTo>
                    <a:pt x="35" y="20"/>
                  </a:lnTo>
                  <a:lnTo>
                    <a:pt x="18" y="25"/>
                  </a:lnTo>
                  <a:lnTo>
                    <a:pt x="1" y="32"/>
                  </a:lnTo>
                  <a:lnTo>
                    <a:pt x="1" y="32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1957" name="Freeform 341"/>
            <p:cNvSpPr>
              <a:spLocks/>
            </p:cNvSpPr>
            <p:nvPr userDrawn="1"/>
          </p:nvSpPr>
          <p:spPr bwMode="auto">
            <a:xfrm>
              <a:off x="3059" y="292"/>
              <a:ext cx="56" cy="59"/>
            </a:xfrm>
            <a:custGeom>
              <a:avLst/>
              <a:gdLst/>
              <a:ahLst/>
              <a:cxnLst>
                <a:cxn ang="0">
                  <a:pos x="20" y="59"/>
                </a:cxn>
                <a:cxn ang="0">
                  <a:pos x="20" y="59"/>
                </a:cxn>
                <a:cxn ang="0">
                  <a:pos x="29" y="57"/>
                </a:cxn>
                <a:cxn ang="0">
                  <a:pos x="38" y="56"/>
                </a:cxn>
                <a:cxn ang="0">
                  <a:pos x="45" y="53"/>
                </a:cxn>
                <a:cxn ang="0">
                  <a:pos x="50" y="48"/>
                </a:cxn>
                <a:cxn ang="0">
                  <a:pos x="50" y="48"/>
                </a:cxn>
                <a:cxn ang="0">
                  <a:pos x="54" y="41"/>
                </a:cxn>
                <a:cxn ang="0">
                  <a:pos x="56" y="33"/>
                </a:cxn>
                <a:cxn ang="0">
                  <a:pos x="56" y="24"/>
                </a:cxn>
                <a:cxn ang="0">
                  <a:pos x="56" y="16"/>
                </a:cxn>
                <a:cxn ang="0">
                  <a:pos x="56" y="16"/>
                </a:cxn>
                <a:cxn ang="0">
                  <a:pos x="54" y="10"/>
                </a:cxn>
                <a:cxn ang="0">
                  <a:pos x="49" y="5"/>
                </a:cxn>
                <a:cxn ang="0">
                  <a:pos x="43" y="2"/>
                </a:cxn>
                <a:cxn ang="0">
                  <a:pos x="36" y="0"/>
                </a:cxn>
                <a:cxn ang="0">
                  <a:pos x="28" y="0"/>
                </a:cxn>
                <a:cxn ang="0">
                  <a:pos x="22" y="1"/>
                </a:cxn>
                <a:cxn ang="0">
                  <a:pos x="15" y="4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5" y="14"/>
                </a:cxn>
                <a:cxn ang="0">
                  <a:pos x="1" y="20"/>
                </a:cxn>
                <a:cxn ang="0">
                  <a:pos x="0" y="28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1" y="41"/>
                </a:cxn>
                <a:cxn ang="0">
                  <a:pos x="2" y="44"/>
                </a:cxn>
                <a:cxn ang="0">
                  <a:pos x="8" y="50"/>
                </a:cxn>
                <a:cxn ang="0">
                  <a:pos x="14" y="53"/>
                </a:cxn>
                <a:cxn ang="0">
                  <a:pos x="20" y="59"/>
                </a:cxn>
                <a:cxn ang="0">
                  <a:pos x="20" y="59"/>
                </a:cxn>
              </a:cxnLst>
              <a:rect l="0" t="0" r="r" b="b"/>
              <a:pathLst>
                <a:path w="56" h="59">
                  <a:moveTo>
                    <a:pt x="20" y="59"/>
                  </a:moveTo>
                  <a:lnTo>
                    <a:pt x="20" y="59"/>
                  </a:lnTo>
                  <a:lnTo>
                    <a:pt x="29" y="57"/>
                  </a:lnTo>
                  <a:lnTo>
                    <a:pt x="38" y="56"/>
                  </a:lnTo>
                  <a:lnTo>
                    <a:pt x="45" y="53"/>
                  </a:lnTo>
                  <a:lnTo>
                    <a:pt x="50" y="48"/>
                  </a:lnTo>
                  <a:lnTo>
                    <a:pt x="50" y="48"/>
                  </a:lnTo>
                  <a:lnTo>
                    <a:pt x="54" y="41"/>
                  </a:lnTo>
                  <a:lnTo>
                    <a:pt x="56" y="33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54" y="10"/>
                  </a:lnTo>
                  <a:lnTo>
                    <a:pt x="49" y="5"/>
                  </a:lnTo>
                  <a:lnTo>
                    <a:pt x="43" y="2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2" y="1"/>
                  </a:lnTo>
                  <a:lnTo>
                    <a:pt x="15" y="4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5" y="14"/>
                  </a:lnTo>
                  <a:lnTo>
                    <a:pt x="1" y="20"/>
                  </a:lnTo>
                  <a:lnTo>
                    <a:pt x="0" y="28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" y="41"/>
                  </a:lnTo>
                  <a:lnTo>
                    <a:pt x="2" y="44"/>
                  </a:lnTo>
                  <a:lnTo>
                    <a:pt x="8" y="50"/>
                  </a:lnTo>
                  <a:lnTo>
                    <a:pt x="14" y="53"/>
                  </a:lnTo>
                  <a:lnTo>
                    <a:pt x="20" y="59"/>
                  </a:lnTo>
                  <a:lnTo>
                    <a:pt x="20" y="59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1958" name="Freeform 342"/>
            <p:cNvSpPr>
              <a:spLocks/>
            </p:cNvSpPr>
            <p:nvPr userDrawn="1"/>
          </p:nvSpPr>
          <p:spPr bwMode="auto">
            <a:xfrm>
              <a:off x="2706" y="293"/>
              <a:ext cx="249" cy="246"/>
            </a:xfrm>
            <a:custGeom>
              <a:avLst/>
              <a:gdLst/>
              <a:ahLst/>
              <a:cxnLst>
                <a:cxn ang="0">
                  <a:pos x="75" y="246"/>
                </a:cxn>
                <a:cxn ang="0">
                  <a:pos x="102" y="238"/>
                </a:cxn>
                <a:cxn ang="0">
                  <a:pos x="151" y="217"/>
                </a:cxn>
                <a:cxn ang="0">
                  <a:pos x="178" y="208"/>
                </a:cxn>
                <a:cxn ang="0">
                  <a:pos x="213" y="197"/>
                </a:cxn>
                <a:cxn ang="0">
                  <a:pos x="249" y="182"/>
                </a:cxn>
                <a:cxn ang="0">
                  <a:pos x="238" y="97"/>
                </a:cxn>
                <a:cxn ang="0">
                  <a:pos x="231" y="96"/>
                </a:cxn>
                <a:cxn ang="0">
                  <a:pos x="225" y="97"/>
                </a:cxn>
                <a:cxn ang="0">
                  <a:pos x="217" y="132"/>
                </a:cxn>
                <a:cxn ang="0">
                  <a:pos x="207" y="156"/>
                </a:cxn>
                <a:cxn ang="0">
                  <a:pos x="203" y="164"/>
                </a:cxn>
                <a:cxn ang="0">
                  <a:pos x="179" y="184"/>
                </a:cxn>
                <a:cxn ang="0">
                  <a:pos x="161" y="194"/>
                </a:cxn>
                <a:cxn ang="0">
                  <a:pos x="141" y="197"/>
                </a:cxn>
                <a:cxn ang="0">
                  <a:pos x="130" y="196"/>
                </a:cxn>
                <a:cxn ang="0">
                  <a:pos x="109" y="150"/>
                </a:cxn>
                <a:cxn ang="0">
                  <a:pos x="92" y="102"/>
                </a:cxn>
                <a:cxn ang="0">
                  <a:pos x="78" y="52"/>
                </a:cxn>
                <a:cxn ang="0">
                  <a:pos x="69" y="1"/>
                </a:cxn>
                <a:cxn ang="0">
                  <a:pos x="64" y="0"/>
                </a:cxn>
                <a:cxn ang="0">
                  <a:pos x="48" y="3"/>
                </a:cxn>
                <a:cxn ang="0">
                  <a:pos x="30" y="8"/>
                </a:cxn>
                <a:cxn ang="0">
                  <a:pos x="22" y="13"/>
                </a:cxn>
                <a:cxn ang="0">
                  <a:pos x="7" y="19"/>
                </a:cxn>
                <a:cxn ang="0">
                  <a:pos x="1" y="26"/>
                </a:cxn>
                <a:cxn ang="0">
                  <a:pos x="0" y="31"/>
                </a:cxn>
                <a:cxn ang="0">
                  <a:pos x="5" y="46"/>
                </a:cxn>
                <a:cxn ang="0">
                  <a:pos x="13" y="56"/>
                </a:cxn>
                <a:cxn ang="0">
                  <a:pos x="16" y="58"/>
                </a:cxn>
                <a:cxn ang="0">
                  <a:pos x="57" y="156"/>
                </a:cxn>
                <a:cxn ang="0">
                  <a:pos x="69" y="192"/>
                </a:cxn>
                <a:cxn ang="0">
                  <a:pos x="71" y="202"/>
                </a:cxn>
                <a:cxn ang="0">
                  <a:pos x="73" y="224"/>
                </a:cxn>
                <a:cxn ang="0">
                  <a:pos x="69" y="234"/>
                </a:cxn>
                <a:cxn ang="0">
                  <a:pos x="69" y="238"/>
                </a:cxn>
                <a:cxn ang="0">
                  <a:pos x="71" y="246"/>
                </a:cxn>
                <a:cxn ang="0">
                  <a:pos x="75" y="246"/>
                </a:cxn>
              </a:cxnLst>
              <a:rect l="0" t="0" r="r" b="b"/>
              <a:pathLst>
                <a:path w="249" h="246">
                  <a:moveTo>
                    <a:pt x="75" y="246"/>
                  </a:moveTo>
                  <a:lnTo>
                    <a:pt x="75" y="246"/>
                  </a:lnTo>
                  <a:lnTo>
                    <a:pt x="89" y="242"/>
                  </a:lnTo>
                  <a:lnTo>
                    <a:pt x="102" y="238"/>
                  </a:lnTo>
                  <a:lnTo>
                    <a:pt x="126" y="228"/>
                  </a:lnTo>
                  <a:lnTo>
                    <a:pt x="151" y="217"/>
                  </a:lnTo>
                  <a:lnTo>
                    <a:pt x="164" y="212"/>
                  </a:lnTo>
                  <a:lnTo>
                    <a:pt x="178" y="208"/>
                  </a:lnTo>
                  <a:lnTo>
                    <a:pt x="178" y="208"/>
                  </a:lnTo>
                  <a:lnTo>
                    <a:pt x="213" y="197"/>
                  </a:lnTo>
                  <a:lnTo>
                    <a:pt x="231" y="191"/>
                  </a:lnTo>
                  <a:lnTo>
                    <a:pt x="249" y="182"/>
                  </a:lnTo>
                  <a:lnTo>
                    <a:pt x="238" y="97"/>
                  </a:lnTo>
                  <a:lnTo>
                    <a:pt x="238" y="97"/>
                  </a:lnTo>
                  <a:lnTo>
                    <a:pt x="234" y="96"/>
                  </a:lnTo>
                  <a:lnTo>
                    <a:pt x="231" y="96"/>
                  </a:lnTo>
                  <a:lnTo>
                    <a:pt x="225" y="97"/>
                  </a:lnTo>
                  <a:lnTo>
                    <a:pt x="225" y="97"/>
                  </a:lnTo>
                  <a:lnTo>
                    <a:pt x="221" y="115"/>
                  </a:lnTo>
                  <a:lnTo>
                    <a:pt x="217" y="132"/>
                  </a:lnTo>
                  <a:lnTo>
                    <a:pt x="211" y="148"/>
                  </a:lnTo>
                  <a:lnTo>
                    <a:pt x="207" y="156"/>
                  </a:lnTo>
                  <a:lnTo>
                    <a:pt x="203" y="164"/>
                  </a:lnTo>
                  <a:lnTo>
                    <a:pt x="203" y="164"/>
                  </a:lnTo>
                  <a:lnTo>
                    <a:pt x="188" y="178"/>
                  </a:lnTo>
                  <a:lnTo>
                    <a:pt x="179" y="184"/>
                  </a:lnTo>
                  <a:lnTo>
                    <a:pt x="170" y="191"/>
                  </a:lnTo>
                  <a:lnTo>
                    <a:pt x="161" y="194"/>
                  </a:lnTo>
                  <a:lnTo>
                    <a:pt x="151" y="197"/>
                  </a:lnTo>
                  <a:lnTo>
                    <a:pt x="141" y="197"/>
                  </a:lnTo>
                  <a:lnTo>
                    <a:pt x="130" y="196"/>
                  </a:lnTo>
                  <a:lnTo>
                    <a:pt x="130" y="196"/>
                  </a:lnTo>
                  <a:lnTo>
                    <a:pt x="119" y="173"/>
                  </a:lnTo>
                  <a:lnTo>
                    <a:pt x="109" y="150"/>
                  </a:lnTo>
                  <a:lnTo>
                    <a:pt x="100" y="127"/>
                  </a:lnTo>
                  <a:lnTo>
                    <a:pt x="92" y="102"/>
                  </a:lnTo>
                  <a:lnTo>
                    <a:pt x="84" y="78"/>
                  </a:lnTo>
                  <a:lnTo>
                    <a:pt x="78" y="52"/>
                  </a:lnTo>
                  <a:lnTo>
                    <a:pt x="73" y="28"/>
                  </a:lnTo>
                  <a:lnTo>
                    <a:pt x="69" y="1"/>
                  </a:lnTo>
                  <a:lnTo>
                    <a:pt x="69" y="1"/>
                  </a:lnTo>
                  <a:lnTo>
                    <a:pt x="64" y="0"/>
                  </a:lnTo>
                  <a:lnTo>
                    <a:pt x="59" y="0"/>
                  </a:lnTo>
                  <a:lnTo>
                    <a:pt x="48" y="3"/>
                  </a:lnTo>
                  <a:lnTo>
                    <a:pt x="39" y="5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22" y="13"/>
                  </a:lnTo>
                  <a:lnTo>
                    <a:pt x="13" y="17"/>
                  </a:lnTo>
                  <a:lnTo>
                    <a:pt x="7" y="19"/>
                  </a:lnTo>
                  <a:lnTo>
                    <a:pt x="4" y="22"/>
                  </a:lnTo>
                  <a:lnTo>
                    <a:pt x="1" y="26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2" y="38"/>
                  </a:lnTo>
                  <a:lnTo>
                    <a:pt x="5" y="46"/>
                  </a:lnTo>
                  <a:lnTo>
                    <a:pt x="9" y="54"/>
                  </a:lnTo>
                  <a:lnTo>
                    <a:pt x="13" y="56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45" y="123"/>
                  </a:lnTo>
                  <a:lnTo>
                    <a:pt x="57" y="156"/>
                  </a:lnTo>
                  <a:lnTo>
                    <a:pt x="64" y="174"/>
                  </a:lnTo>
                  <a:lnTo>
                    <a:pt x="69" y="192"/>
                  </a:lnTo>
                  <a:lnTo>
                    <a:pt x="69" y="192"/>
                  </a:lnTo>
                  <a:lnTo>
                    <a:pt x="71" y="202"/>
                  </a:lnTo>
                  <a:lnTo>
                    <a:pt x="73" y="214"/>
                  </a:lnTo>
                  <a:lnTo>
                    <a:pt x="73" y="224"/>
                  </a:lnTo>
                  <a:lnTo>
                    <a:pt x="71" y="230"/>
                  </a:lnTo>
                  <a:lnTo>
                    <a:pt x="69" y="234"/>
                  </a:lnTo>
                  <a:lnTo>
                    <a:pt x="69" y="234"/>
                  </a:lnTo>
                  <a:lnTo>
                    <a:pt x="69" y="238"/>
                  </a:lnTo>
                  <a:lnTo>
                    <a:pt x="70" y="243"/>
                  </a:lnTo>
                  <a:lnTo>
                    <a:pt x="71" y="246"/>
                  </a:lnTo>
                  <a:lnTo>
                    <a:pt x="73" y="246"/>
                  </a:lnTo>
                  <a:lnTo>
                    <a:pt x="75" y="246"/>
                  </a:lnTo>
                  <a:lnTo>
                    <a:pt x="75" y="246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1959" name="Freeform 343"/>
            <p:cNvSpPr>
              <a:spLocks/>
            </p:cNvSpPr>
            <p:nvPr userDrawn="1"/>
          </p:nvSpPr>
          <p:spPr bwMode="auto">
            <a:xfrm>
              <a:off x="4029" y="293"/>
              <a:ext cx="270" cy="281"/>
            </a:xfrm>
            <a:custGeom>
              <a:avLst/>
              <a:gdLst/>
              <a:ahLst/>
              <a:cxnLst>
                <a:cxn ang="0">
                  <a:pos x="39" y="137"/>
                </a:cxn>
                <a:cxn ang="0">
                  <a:pos x="24" y="173"/>
                </a:cxn>
                <a:cxn ang="0">
                  <a:pos x="4" y="193"/>
                </a:cxn>
                <a:cxn ang="0">
                  <a:pos x="0" y="202"/>
                </a:cxn>
                <a:cxn ang="0">
                  <a:pos x="4" y="211"/>
                </a:cxn>
                <a:cxn ang="0">
                  <a:pos x="32" y="224"/>
                </a:cxn>
                <a:cxn ang="0">
                  <a:pos x="46" y="233"/>
                </a:cxn>
                <a:cxn ang="0">
                  <a:pos x="59" y="235"/>
                </a:cxn>
                <a:cxn ang="0">
                  <a:pos x="66" y="233"/>
                </a:cxn>
                <a:cxn ang="0">
                  <a:pos x="65" y="226"/>
                </a:cxn>
                <a:cxn ang="0">
                  <a:pos x="64" y="212"/>
                </a:cxn>
                <a:cxn ang="0">
                  <a:pos x="97" y="130"/>
                </a:cxn>
                <a:cxn ang="0">
                  <a:pos x="110" y="128"/>
                </a:cxn>
                <a:cxn ang="0">
                  <a:pos x="130" y="142"/>
                </a:cxn>
                <a:cxn ang="0">
                  <a:pos x="147" y="156"/>
                </a:cxn>
                <a:cxn ang="0">
                  <a:pos x="149" y="178"/>
                </a:cxn>
                <a:cxn ang="0">
                  <a:pos x="140" y="208"/>
                </a:cxn>
                <a:cxn ang="0">
                  <a:pos x="135" y="221"/>
                </a:cxn>
                <a:cxn ang="0">
                  <a:pos x="111" y="249"/>
                </a:cxn>
                <a:cxn ang="0">
                  <a:pos x="114" y="256"/>
                </a:cxn>
                <a:cxn ang="0">
                  <a:pos x="133" y="266"/>
                </a:cxn>
                <a:cxn ang="0">
                  <a:pos x="143" y="271"/>
                </a:cxn>
                <a:cxn ang="0">
                  <a:pos x="163" y="281"/>
                </a:cxn>
                <a:cxn ang="0">
                  <a:pos x="174" y="275"/>
                </a:cxn>
                <a:cxn ang="0">
                  <a:pos x="190" y="221"/>
                </a:cxn>
                <a:cxn ang="0">
                  <a:pos x="234" y="139"/>
                </a:cxn>
                <a:cxn ang="0">
                  <a:pos x="247" y="114"/>
                </a:cxn>
                <a:cxn ang="0">
                  <a:pos x="259" y="97"/>
                </a:cxn>
                <a:cxn ang="0">
                  <a:pos x="268" y="87"/>
                </a:cxn>
                <a:cxn ang="0">
                  <a:pos x="267" y="70"/>
                </a:cxn>
                <a:cxn ang="0">
                  <a:pos x="230" y="50"/>
                </a:cxn>
                <a:cxn ang="0">
                  <a:pos x="208" y="50"/>
                </a:cxn>
                <a:cxn ang="0">
                  <a:pos x="204" y="55"/>
                </a:cxn>
                <a:cxn ang="0">
                  <a:pos x="201" y="83"/>
                </a:cxn>
                <a:cxn ang="0">
                  <a:pos x="181" y="115"/>
                </a:cxn>
                <a:cxn ang="0">
                  <a:pos x="170" y="125"/>
                </a:cxn>
                <a:cxn ang="0">
                  <a:pos x="148" y="119"/>
                </a:cxn>
                <a:cxn ang="0">
                  <a:pos x="120" y="101"/>
                </a:cxn>
                <a:cxn ang="0">
                  <a:pos x="119" y="79"/>
                </a:cxn>
                <a:cxn ang="0">
                  <a:pos x="133" y="54"/>
                </a:cxn>
                <a:cxn ang="0">
                  <a:pos x="140" y="45"/>
                </a:cxn>
                <a:cxn ang="0">
                  <a:pos x="147" y="28"/>
                </a:cxn>
                <a:cxn ang="0">
                  <a:pos x="117" y="9"/>
                </a:cxn>
                <a:cxn ang="0">
                  <a:pos x="83" y="0"/>
                </a:cxn>
                <a:cxn ang="0">
                  <a:pos x="79" y="15"/>
                </a:cxn>
                <a:cxn ang="0">
                  <a:pos x="84" y="26"/>
                </a:cxn>
                <a:cxn ang="0">
                  <a:pos x="78" y="46"/>
                </a:cxn>
                <a:cxn ang="0">
                  <a:pos x="75" y="55"/>
                </a:cxn>
                <a:cxn ang="0">
                  <a:pos x="52" y="110"/>
                </a:cxn>
              </a:cxnLst>
              <a:rect l="0" t="0" r="r" b="b"/>
              <a:pathLst>
                <a:path w="270" h="281">
                  <a:moveTo>
                    <a:pt x="44" y="128"/>
                  </a:moveTo>
                  <a:lnTo>
                    <a:pt x="44" y="128"/>
                  </a:lnTo>
                  <a:lnTo>
                    <a:pt x="39" y="137"/>
                  </a:lnTo>
                  <a:lnTo>
                    <a:pt x="36" y="146"/>
                  </a:lnTo>
                  <a:lnTo>
                    <a:pt x="28" y="164"/>
                  </a:lnTo>
                  <a:lnTo>
                    <a:pt x="24" y="173"/>
                  </a:lnTo>
                  <a:lnTo>
                    <a:pt x="19" y="180"/>
                  </a:lnTo>
                  <a:lnTo>
                    <a:pt x="12" y="188"/>
                  </a:lnTo>
                  <a:lnTo>
                    <a:pt x="4" y="193"/>
                  </a:lnTo>
                  <a:lnTo>
                    <a:pt x="4" y="193"/>
                  </a:lnTo>
                  <a:lnTo>
                    <a:pt x="1" y="198"/>
                  </a:lnTo>
                  <a:lnTo>
                    <a:pt x="0" y="202"/>
                  </a:lnTo>
                  <a:lnTo>
                    <a:pt x="1" y="206"/>
                  </a:lnTo>
                  <a:lnTo>
                    <a:pt x="2" y="208"/>
                  </a:lnTo>
                  <a:lnTo>
                    <a:pt x="4" y="211"/>
                  </a:lnTo>
                  <a:lnTo>
                    <a:pt x="7" y="214"/>
                  </a:lnTo>
                  <a:lnTo>
                    <a:pt x="15" y="217"/>
                  </a:lnTo>
                  <a:lnTo>
                    <a:pt x="32" y="224"/>
                  </a:lnTo>
                  <a:lnTo>
                    <a:pt x="39" y="228"/>
                  </a:lnTo>
                  <a:lnTo>
                    <a:pt x="43" y="230"/>
                  </a:lnTo>
                  <a:lnTo>
                    <a:pt x="46" y="233"/>
                  </a:lnTo>
                  <a:lnTo>
                    <a:pt x="46" y="233"/>
                  </a:lnTo>
                  <a:lnTo>
                    <a:pt x="52" y="235"/>
                  </a:lnTo>
                  <a:lnTo>
                    <a:pt x="59" y="235"/>
                  </a:lnTo>
                  <a:lnTo>
                    <a:pt x="62" y="235"/>
                  </a:lnTo>
                  <a:lnTo>
                    <a:pt x="65" y="234"/>
                  </a:lnTo>
                  <a:lnTo>
                    <a:pt x="66" y="233"/>
                  </a:lnTo>
                  <a:lnTo>
                    <a:pt x="66" y="229"/>
                  </a:lnTo>
                  <a:lnTo>
                    <a:pt x="66" y="229"/>
                  </a:lnTo>
                  <a:lnTo>
                    <a:pt x="65" y="226"/>
                  </a:lnTo>
                  <a:lnTo>
                    <a:pt x="64" y="221"/>
                  </a:lnTo>
                  <a:lnTo>
                    <a:pt x="64" y="212"/>
                  </a:lnTo>
                  <a:lnTo>
                    <a:pt x="64" y="212"/>
                  </a:lnTo>
                  <a:lnTo>
                    <a:pt x="79" y="171"/>
                  </a:lnTo>
                  <a:lnTo>
                    <a:pt x="88" y="151"/>
                  </a:lnTo>
                  <a:lnTo>
                    <a:pt x="97" y="130"/>
                  </a:lnTo>
                  <a:lnTo>
                    <a:pt x="97" y="130"/>
                  </a:lnTo>
                  <a:lnTo>
                    <a:pt x="103" y="128"/>
                  </a:lnTo>
                  <a:lnTo>
                    <a:pt x="110" y="128"/>
                  </a:lnTo>
                  <a:lnTo>
                    <a:pt x="115" y="130"/>
                  </a:lnTo>
                  <a:lnTo>
                    <a:pt x="121" y="133"/>
                  </a:lnTo>
                  <a:lnTo>
                    <a:pt x="130" y="142"/>
                  </a:lnTo>
                  <a:lnTo>
                    <a:pt x="140" y="151"/>
                  </a:lnTo>
                  <a:lnTo>
                    <a:pt x="140" y="151"/>
                  </a:lnTo>
                  <a:lnTo>
                    <a:pt x="147" y="156"/>
                  </a:lnTo>
                  <a:lnTo>
                    <a:pt x="149" y="164"/>
                  </a:lnTo>
                  <a:lnTo>
                    <a:pt x="151" y="171"/>
                  </a:lnTo>
                  <a:lnTo>
                    <a:pt x="149" y="178"/>
                  </a:lnTo>
                  <a:lnTo>
                    <a:pt x="144" y="193"/>
                  </a:lnTo>
                  <a:lnTo>
                    <a:pt x="142" y="201"/>
                  </a:lnTo>
                  <a:lnTo>
                    <a:pt x="140" y="208"/>
                  </a:lnTo>
                  <a:lnTo>
                    <a:pt x="140" y="208"/>
                  </a:lnTo>
                  <a:lnTo>
                    <a:pt x="138" y="215"/>
                  </a:lnTo>
                  <a:lnTo>
                    <a:pt x="135" y="221"/>
                  </a:lnTo>
                  <a:lnTo>
                    <a:pt x="128" y="230"/>
                  </a:lnTo>
                  <a:lnTo>
                    <a:pt x="119" y="239"/>
                  </a:lnTo>
                  <a:lnTo>
                    <a:pt x="111" y="249"/>
                  </a:lnTo>
                  <a:lnTo>
                    <a:pt x="111" y="249"/>
                  </a:lnTo>
                  <a:lnTo>
                    <a:pt x="112" y="253"/>
                  </a:lnTo>
                  <a:lnTo>
                    <a:pt x="114" y="256"/>
                  </a:lnTo>
                  <a:lnTo>
                    <a:pt x="116" y="258"/>
                  </a:lnTo>
                  <a:lnTo>
                    <a:pt x="119" y="261"/>
                  </a:lnTo>
                  <a:lnTo>
                    <a:pt x="133" y="266"/>
                  </a:lnTo>
                  <a:lnTo>
                    <a:pt x="133" y="266"/>
                  </a:lnTo>
                  <a:lnTo>
                    <a:pt x="138" y="267"/>
                  </a:lnTo>
                  <a:lnTo>
                    <a:pt x="143" y="271"/>
                  </a:lnTo>
                  <a:lnTo>
                    <a:pt x="153" y="278"/>
                  </a:lnTo>
                  <a:lnTo>
                    <a:pt x="158" y="280"/>
                  </a:lnTo>
                  <a:lnTo>
                    <a:pt x="163" y="281"/>
                  </a:lnTo>
                  <a:lnTo>
                    <a:pt x="169" y="280"/>
                  </a:lnTo>
                  <a:lnTo>
                    <a:pt x="174" y="275"/>
                  </a:lnTo>
                  <a:lnTo>
                    <a:pt x="174" y="275"/>
                  </a:lnTo>
                  <a:lnTo>
                    <a:pt x="178" y="256"/>
                  </a:lnTo>
                  <a:lnTo>
                    <a:pt x="184" y="238"/>
                  </a:lnTo>
                  <a:lnTo>
                    <a:pt x="190" y="221"/>
                  </a:lnTo>
                  <a:lnTo>
                    <a:pt x="198" y="205"/>
                  </a:lnTo>
                  <a:lnTo>
                    <a:pt x="217" y="171"/>
                  </a:lnTo>
                  <a:lnTo>
                    <a:pt x="234" y="139"/>
                  </a:lnTo>
                  <a:lnTo>
                    <a:pt x="234" y="139"/>
                  </a:lnTo>
                  <a:lnTo>
                    <a:pt x="240" y="127"/>
                  </a:lnTo>
                  <a:lnTo>
                    <a:pt x="247" y="114"/>
                  </a:lnTo>
                  <a:lnTo>
                    <a:pt x="250" y="107"/>
                  </a:lnTo>
                  <a:lnTo>
                    <a:pt x="254" y="102"/>
                  </a:lnTo>
                  <a:lnTo>
                    <a:pt x="259" y="97"/>
                  </a:lnTo>
                  <a:lnTo>
                    <a:pt x="266" y="93"/>
                  </a:lnTo>
                  <a:lnTo>
                    <a:pt x="266" y="93"/>
                  </a:lnTo>
                  <a:lnTo>
                    <a:pt x="268" y="87"/>
                  </a:lnTo>
                  <a:lnTo>
                    <a:pt x="270" y="82"/>
                  </a:lnTo>
                  <a:lnTo>
                    <a:pt x="270" y="77"/>
                  </a:lnTo>
                  <a:lnTo>
                    <a:pt x="267" y="70"/>
                  </a:lnTo>
                  <a:lnTo>
                    <a:pt x="267" y="70"/>
                  </a:lnTo>
                  <a:lnTo>
                    <a:pt x="243" y="56"/>
                  </a:lnTo>
                  <a:lnTo>
                    <a:pt x="230" y="50"/>
                  </a:lnTo>
                  <a:lnTo>
                    <a:pt x="217" y="46"/>
                  </a:lnTo>
                  <a:lnTo>
                    <a:pt x="217" y="46"/>
                  </a:lnTo>
                  <a:lnTo>
                    <a:pt x="208" y="50"/>
                  </a:lnTo>
                  <a:lnTo>
                    <a:pt x="206" y="52"/>
                  </a:lnTo>
                  <a:lnTo>
                    <a:pt x="204" y="55"/>
                  </a:lnTo>
                  <a:lnTo>
                    <a:pt x="204" y="55"/>
                  </a:lnTo>
                  <a:lnTo>
                    <a:pt x="206" y="65"/>
                  </a:lnTo>
                  <a:lnTo>
                    <a:pt x="204" y="74"/>
                  </a:lnTo>
                  <a:lnTo>
                    <a:pt x="201" y="83"/>
                  </a:lnTo>
                  <a:lnTo>
                    <a:pt x="197" y="91"/>
                  </a:lnTo>
                  <a:lnTo>
                    <a:pt x="185" y="107"/>
                  </a:lnTo>
                  <a:lnTo>
                    <a:pt x="181" y="115"/>
                  </a:lnTo>
                  <a:lnTo>
                    <a:pt x="178" y="124"/>
                  </a:lnTo>
                  <a:lnTo>
                    <a:pt x="178" y="124"/>
                  </a:lnTo>
                  <a:lnTo>
                    <a:pt x="170" y="125"/>
                  </a:lnTo>
                  <a:lnTo>
                    <a:pt x="162" y="125"/>
                  </a:lnTo>
                  <a:lnTo>
                    <a:pt x="155" y="123"/>
                  </a:lnTo>
                  <a:lnTo>
                    <a:pt x="148" y="119"/>
                  </a:lnTo>
                  <a:lnTo>
                    <a:pt x="134" y="110"/>
                  </a:lnTo>
                  <a:lnTo>
                    <a:pt x="120" y="101"/>
                  </a:lnTo>
                  <a:lnTo>
                    <a:pt x="120" y="101"/>
                  </a:lnTo>
                  <a:lnTo>
                    <a:pt x="117" y="93"/>
                  </a:lnTo>
                  <a:lnTo>
                    <a:pt x="117" y="87"/>
                  </a:lnTo>
                  <a:lnTo>
                    <a:pt x="119" y="79"/>
                  </a:lnTo>
                  <a:lnTo>
                    <a:pt x="121" y="73"/>
                  </a:lnTo>
                  <a:lnTo>
                    <a:pt x="129" y="60"/>
                  </a:lnTo>
                  <a:lnTo>
                    <a:pt x="133" y="54"/>
                  </a:lnTo>
                  <a:lnTo>
                    <a:pt x="137" y="46"/>
                  </a:lnTo>
                  <a:lnTo>
                    <a:pt x="140" y="45"/>
                  </a:lnTo>
                  <a:lnTo>
                    <a:pt x="140" y="45"/>
                  </a:lnTo>
                  <a:lnTo>
                    <a:pt x="146" y="37"/>
                  </a:lnTo>
                  <a:lnTo>
                    <a:pt x="148" y="33"/>
                  </a:lnTo>
                  <a:lnTo>
                    <a:pt x="147" y="28"/>
                  </a:lnTo>
                  <a:lnTo>
                    <a:pt x="147" y="28"/>
                  </a:lnTo>
                  <a:lnTo>
                    <a:pt x="133" y="18"/>
                  </a:lnTo>
                  <a:lnTo>
                    <a:pt x="117" y="9"/>
                  </a:lnTo>
                  <a:lnTo>
                    <a:pt x="101" y="4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79" y="3"/>
                  </a:lnTo>
                  <a:lnTo>
                    <a:pt x="79" y="6"/>
                  </a:lnTo>
                  <a:lnTo>
                    <a:pt x="79" y="15"/>
                  </a:lnTo>
                  <a:lnTo>
                    <a:pt x="79" y="15"/>
                  </a:lnTo>
                  <a:lnTo>
                    <a:pt x="83" y="20"/>
                  </a:lnTo>
                  <a:lnTo>
                    <a:pt x="84" y="26"/>
                  </a:lnTo>
                  <a:lnTo>
                    <a:pt x="83" y="31"/>
                  </a:lnTo>
                  <a:lnTo>
                    <a:pt x="82" y="36"/>
                  </a:lnTo>
                  <a:lnTo>
                    <a:pt x="78" y="46"/>
                  </a:lnTo>
                  <a:lnTo>
                    <a:pt x="75" y="51"/>
                  </a:lnTo>
                  <a:lnTo>
                    <a:pt x="75" y="55"/>
                  </a:lnTo>
                  <a:lnTo>
                    <a:pt x="75" y="55"/>
                  </a:lnTo>
                  <a:lnTo>
                    <a:pt x="66" y="74"/>
                  </a:lnTo>
                  <a:lnTo>
                    <a:pt x="60" y="92"/>
                  </a:lnTo>
                  <a:lnTo>
                    <a:pt x="52" y="110"/>
                  </a:lnTo>
                  <a:lnTo>
                    <a:pt x="44" y="128"/>
                  </a:lnTo>
                  <a:lnTo>
                    <a:pt x="44" y="128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1960" name="Freeform 344"/>
            <p:cNvSpPr>
              <a:spLocks/>
            </p:cNvSpPr>
            <p:nvPr userDrawn="1"/>
          </p:nvSpPr>
          <p:spPr bwMode="auto">
            <a:xfrm>
              <a:off x="2113" y="325"/>
              <a:ext cx="238" cy="262"/>
            </a:xfrm>
            <a:custGeom>
              <a:avLst/>
              <a:gdLst/>
              <a:ahLst/>
              <a:cxnLst>
                <a:cxn ang="0">
                  <a:pos x="23" y="261"/>
                </a:cxn>
                <a:cxn ang="0">
                  <a:pos x="23" y="261"/>
                </a:cxn>
                <a:cxn ang="0">
                  <a:pos x="58" y="234"/>
                </a:cxn>
                <a:cxn ang="0">
                  <a:pos x="93" y="208"/>
                </a:cxn>
                <a:cxn ang="0">
                  <a:pos x="110" y="196"/>
                </a:cxn>
                <a:cxn ang="0">
                  <a:pos x="127" y="183"/>
                </a:cxn>
                <a:cxn ang="0">
                  <a:pos x="144" y="168"/>
                </a:cxn>
                <a:cxn ang="0">
                  <a:pos x="159" y="152"/>
                </a:cxn>
                <a:cxn ang="0">
                  <a:pos x="159" y="152"/>
                </a:cxn>
                <a:cxn ang="0">
                  <a:pos x="177" y="118"/>
                </a:cxn>
                <a:cxn ang="0">
                  <a:pos x="195" y="82"/>
                </a:cxn>
                <a:cxn ang="0">
                  <a:pos x="205" y="64"/>
                </a:cxn>
                <a:cxn ang="0">
                  <a:pos x="215" y="47"/>
                </a:cxn>
                <a:cxn ang="0">
                  <a:pos x="226" y="31"/>
                </a:cxn>
                <a:cxn ang="0">
                  <a:pos x="238" y="14"/>
                </a:cxn>
                <a:cxn ang="0">
                  <a:pos x="238" y="14"/>
                </a:cxn>
                <a:cxn ang="0">
                  <a:pos x="235" y="4"/>
                </a:cxn>
                <a:cxn ang="0">
                  <a:pos x="232" y="2"/>
                </a:cxn>
                <a:cxn ang="0">
                  <a:pos x="231" y="1"/>
                </a:cxn>
                <a:cxn ang="0">
                  <a:pos x="228" y="0"/>
                </a:cxn>
                <a:cxn ang="0">
                  <a:pos x="224" y="1"/>
                </a:cxn>
                <a:cxn ang="0">
                  <a:pos x="224" y="1"/>
                </a:cxn>
                <a:cxn ang="0">
                  <a:pos x="190" y="23"/>
                </a:cxn>
                <a:cxn ang="0">
                  <a:pos x="154" y="43"/>
                </a:cxn>
                <a:cxn ang="0">
                  <a:pos x="119" y="66"/>
                </a:cxn>
                <a:cxn ang="0">
                  <a:pos x="103" y="78"/>
                </a:cxn>
                <a:cxn ang="0">
                  <a:pos x="86" y="91"/>
                </a:cxn>
                <a:cxn ang="0">
                  <a:pos x="86" y="91"/>
                </a:cxn>
                <a:cxn ang="0">
                  <a:pos x="77" y="98"/>
                </a:cxn>
                <a:cxn ang="0">
                  <a:pos x="68" y="106"/>
                </a:cxn>
                <a:cxn ang="0">
                  <a:pos x="59" y="115"/>
                </a:cxn>
                <a:cxn ang="0">
                  <a:pos x="53" y="125"/>
                </a:cxn>
                <a:cxn ang="0">
                  <a:pos x="46" y="136"/>
                </a:cxn>
                <a:cxn ang="0">
                  <a:pos x="41" y="146"/>
                </a:cxn>
                <a:cxn ang="0">
                  <a:pos x="31" y="168"/>
                </a:cxn>
                <a:cxn ang="0">
                  <a:pos x="23" y="191"/>
                </a:cxn>
                <a:cxn ang="0">
                  <a:pos x="16" y="215"/>
                </a:cxn>
                <a:cxn ang="0">
                  <a:pos x="8" y="238"/>
                </a:cxn>
                <a:cxn ang="0">
                  <a:pos x="0" y="261"/>
                </a:cxn>
                <a:cxn ang="0">
                  <a:pos x="0" y="261"/>
                </a:cxn>
                <a:cxn ang="0">
                  <a:pos x="6" y="262"/>
                </a:cxn>
                <a:cxn ang="0">
                  <a:pos x="12" y="262"/>
                </a:cxn>
                <a:cxn ang="0">
                  <a:pos x="17" y="262"/>
                </a:cxn>
                <a:cxn ang="0">
                  <a:pos x="23" y="261"/>
                </a:cxn>
                <a:cxn ang="0">
                  <a:pos x="23" y="261"/>
                </a:cxn>
              </a:cxnLst>
              <a:rect l="0" t="0" r="r" b="b"/>
              <a:pathLst>
                <a:path w="238" h="262">
                  <a:moveTo>
                    <a:pt x="23" y="261"/>
                  </a:moveTo>
                  <a:lnTo>
                    <a:pt x="23" y="261"/>
                  </a:lnTo>
                  <a:lnTo>
                    <a:pt x="58" y="234"/>
                  </a:lnTo>
                  <a:lnTo>
                    <a:pt x="93" y="208"/>
                  </a:lnTo>
                  <a:lnTo>
                    <a:pt x="110" y="196"/>
                  </a:lnTo>
                  <a:lnTo>
                    <a:pt x="127" y="183"/>
                  </a:lnTo>
                  <a:lnTo>
                    <a:pt x="144" y="168"/>
                  </a:lnTo>
                  <a:lnTo>
                    <a:pt x="159" y="152"/>
                  </a:lnTo>
                  <a:lnTo>
                    <a:pt x="159" y="152"/>
                  </a:lnTo>
                  <a:lnTo>
                    <a:pt x="177" y="118"/>
                  </a:lnTo>
                  <a:lnTo>
                    <a:pt x="195" y="82"/>
                  </a:lnTo>
                  <a:lnTo>
                    <a:pt x="205" y="64"/>
                  </a:lnTo>
                  <a:lnTo>
                    <a:pt x="215" y="47"/>
                  </a:lnTo>
                  <a:lnTo>
                    <a:pt x="226" y="31"/>
                  </a:lnTo>
                  <a:lnTo>
                    <a:pt x="238" y="14"/>
                  </a:lnTo>
                  <a:lnTo>
                    <a:pt x="238" y="14"/>
                  </a:lnTo>
                  <a:lnTo>
                    <a:pt x="235" y="4"/>
                  </a:lnTo>
                  <a:lnTo>
                    <a:pt x="232" y="2"/>
                  </a:lnTo>
                  <a:lnTo>
                    <a:pt x="231" y="1"/>
                  </a:lnTo>
                  <a:lnTo>
                    <a:pt x="228" y="0"/>
                  </a:lnTo>
                  <a:lnTo>
                    <a:pt x="224" y="1"/>
                  </a:lnTo>
                  <a:lnTo>
                    <a:pt x="224" y="1"/>
                  </a:lnTo>
                  <a:lnTo>
                    <a:pt x="190" y="23"/>
                  </a:lnTo>
                  <a:lnTo>
                    <a:pt x="154" y="43"/>
                  </a:lnTo>
                  <a:lnTo>
                    <a:pt x="119" y="66"/>
                  </a:lnTo>
                  <a:lnTo>
                    <a:pt x="103" y="78"/>
                  </a:lnTo>
                  <a:lnTo>
                    <a:pt x="86" y="91"/>
                  </a:lnTo>
                  <a:lnTo>
                    <a:pt x="86" y="91"/>
                  </a:lnTo>
                  <a:lnTo>
                    <a:pt x="77" y="98"/>
                  </a:lnTo>
                  <a:lnTo>
                    <a:pt x="68" y="106"/>
                  </a:lnTo>
                  <a:lnTo>
                    <a:pt x="59" y="115"/>
                  </a:lnTo>
                  <a:lnTo>
                    <a:pt x="53" y="125"/>
                  </a:lnTo>
                  <a:lnTo>
                    <a:pt x="46" y="136"/>
                  </a:lnTo>
                  <a:lnTo>
                    <a:pt x="41" y="146"/>
                  </a:lnTo>
                  <a:lnTo>
                    <a:pt x="31" y="168"/>
                  </a:lnTo>
                  <a:lnTo>
                    <a:pt x="23" y="191"/>
                  </a:lnTo>
                  <a:lnTo>
                    <a:pt x="16" y="215"/>
                  </a:lnTo>
                  <a:lnTo>
                    <a:pt x="8" y="238"/>
                  </a:lnTo>
                  <a:lnTo>
                    <a:pt x="0" y="261"/>
                  </a:lnTo>
                  <a:lnTo>
                    <a:pt x="0" y="261"/>
                  </a:lnTo>
                  <a:lnTo>
                    <a:pt x="6" y="262"/>
                  </a:lnTo>
                  <a:lnTo>
                    <a:pt x="12" y="262"/>
                  </a:lnTo>
                  <a:lnTo>
                    <a:pt x="17" y="262"/>
                  </a:lnTo>
                  <a:lnTo>
                    <a:pt x="23" y="261"/>
                  </a:lnTo>
                  <a:lnTo>
                    <a:pt x="23" y="261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1961" name="Freeform 345"/>
            <p:cNvSpPr>
              <a:spLocks/>
            </p:cNvSpPr>
            <p:nvPr userDrawn="1"/>
          </p:nvSpPr>
          <p:spPr bwMode="auto">
            <a:xfrm>
              <a:off x="2566" y="353"/>
              <a:ext cx="159" cy="239"/>
            </a:xfrm>
            <a:custGeom>
              <a:avLst/>
              <a:gdLst/>
              <a:ahLst/>
              <a:cxnLst>
                <a:cxn ang="0">
                  <a:pos x="89" y="78"/>
                </a:cxn>
                <a:cxn ang="0">
                  <a:pos x="89" y="78"/>
                </a:cxn>
                <a:cxn ang="0">
                  <a:pos x="87" y="69"/>
                </a:cxn>
                <a:cxn ang="0">
                  <a:pos x="83" y="59"/>
                </a:cxn>
                <a:cxn ang="0">
                  <a:pos x="76" y="42"/>
                </a:cxn>
                <a:cxn ang="0">
                  <a:pos x="72" y="33"/>
                </a:cxn>
                <a:cxn ang="0">
                  <a:pos x="68" y="24"/>
                </a:cxn>
                <a:cxn ang="0">
                  <a:pos x="67" y="15"/>
                </a:cxn>
                <a:cxn ang="0">
                  <a:pos x="66" y="5"/>
                </a:cxn>
                <a:cxn ang="0">
                  <a:pos x="63" y="0"/>
                </a:cxn>
                <a:cxn ang="0">
                  <a:pos x="63" y="0"/>
                </a:cxn>
                <a:cxn ang="0">
                  <a:pos x="55" y="0"/>
                </a:cxn>
                <a:cxn ang="0">
                  <a:pos x="49" y="1"/>
                </a:cxn>
                <a:cxn ang="0">
                  <a:pos x="37" y="6"/>
                </a:cxn>
                <a:cxn ang="0">
                  <a:pos x="25" y="13"/>
                </a:cxn>
                <a:cxn ang="0">
                  <a:pos x="14" y="19"/>
                </a:cxn>
                <a:cxn ang="0">
                  <a:pos x="14" y="19"/>
                </a:cxn>
                <a:cxn ang="0">
                  <a:pos x="9" y="23"/>
                </a:cxn>
                <a:cxn ang="0">
                  <a:pos x="5" y="27"/>
                </a:cxn>
                <a:cxn ang="0">
                  <a:pos x="2" y="31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4" y="40"/>
                </a:cxn>
                <a:cxn ang="0">
                  <a:pos x="5" y="45"/>
                </a:cxn>
                <a:cxn ang="0">
                  <a:pos x="8" y="47"/>
                </a:cxn>
                <a:cxn ang="0">
                  <a:pos x="11" y="47"/>
                </a:cxn>
                <a:cxn ang="0">
                  <a:pos x="13" y="47"/>
                </a:cxn>
                <a:cxn ang="0">
                  <a:pos x="13" y="47"/>
                </a:cxn>
                <a:cxn ang="0">
                  <a:pos x="36" y="93"/>
                </a:cxn>
                <a:cxn ang="0">
                  <a:pos x="58" y="141"/>
                </a:cxn>
                <a:cxn ang="0">
                  <a:pos x="78" y="189"/>
                </a:cxn>
                <a:cxn ang="0">
                  <a:pos x="95" y="239"/>
                </a:cxn>
                <a:cxn ang="0">
                  <a:pos x="95" y="239"/>
                </a:cxn>
                <a:cxn ang="0">
                  <a:pos x="105" y="238"/>
                </a:cxn>
                <a:cxn ang="0">
                  <a:pos x="114" y="237"/>
                </a:cxn>
                <a:cxn ang="0">
                  <a:pos x="123" y="235"/>
                </a:cxn>
                <a:cxn ang="0">
                  <a:pos x="131" y="232"/>
                </a:cxn>
                <a:cxn ang="0">
                  <a:pos x="138" y="228"/>
                </a:cxn>
                <a:cxn ang="0">
                  <a:pos x="146" y="223"/>
                </a:cxn>
                <a:cxn ang="0">
                  <a:pos x="153" y="216"/>
                </a:cxn>
                <a:cxn ang="0">
                  <a:pos x="159" y="209"/>
                </a:cxn>
                <a:cxn ang="0">
                  <a:pos x="158" y="202"/>
                </a:cxn>
                <a:cxn ang="0">
                  <a:pos x="158" y="202"/>
                </a:cxn>
                <a:cxn ang="0">
                  <a:pos x="151" y="196"/>
                </a:cxn>
                <a:cxn ang="0">
                  <a:pos x="146" y="189"/>
                </a:cxn>
                <a:cxn ang="0">
                  <a:pos x="136" y="174"/>
                </a:cxn>
                <a:cxn ang="0">
                  <a:pos x="127" y="157"/>
                </a:cxn>
                <a:cxn ang="0">
                  <a:pos x="117" y="143"/>
                </a:cxn>
                <a:cxn ang="0">
                  <a:pos x="117" y="143"/>
                </a:cxn>
                <a:cxn ang="0">
                  <a:pos x="110" y="127"/>
                </a:cxn>
                <a:cxn ang="0">
                  <a:pos x="104" y="110"/>
                </a:cxn>
                <a:cxn ang="0">
                  <a:pos x="89" y="78"/>
                </a:cxn>
                <a:cxn ang="0">
                  <a:pos x="89" y="78"/>
                </a:cxn>
              </a:cxnLst>
              <a:rect l="0" t="0" r="r" b="b"/>
              <a:pathLst>
                <a:path w="159" h="239">
                  <a:moveTo>
                    <a:pt x="89" y="78"/>
                  </a:moveTo>
                  <a:lnTo>
                    <a:pt x="89" y="78"/>
                  </a:lnTo>
                  <a:lnTo>
                    <a:pt x="87" y="69"/>
                  </a:lnTo>
                  <a:lnTo>
                    <a:pt x="83" y="59"/>
                  </a:lnTo>
                  <a:lnTo>
                    <a:pt x="76" y="42"/>
                  </a:lnTo>
                  <a:lnTo>
                    <a:pt x="72" y="33"/>
                  </a:lnTo>
                  <a:lnTo>
                    <a:pt x="68" y="24"/>
                  </a:lnTo>
                  <a:lnTo>
                    <a:pt x="67" y="15"/>
                  </a:lnTo>
                  <a:lnTo>
                    <a:pt x="66" y="5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55" y="0"/>
                  </a:lnTo>
                  <a:lnTo>
                    <a:pt x="49" y="1"/>
                  </a:lnTo>
                  <a:lnTo>
                    <a:pt x="37" y="6"/>
                  </a:lnTo>
                  <a:lnTo>
                    <a:pt x="25" y="13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9" y="23"/>
                  </a:lnTo>
                  <a:lnTo>
                    <a:pt x="5" y="27"/>
                  </a:lnTo>
                  <a:lnTo>
                    <a:pt x="2" y="31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4" y="40"/>
                  </a:lnTo>
                  <a:lnTo>
                    <a:pt x="5" y="45"/>
                  </a:lnTo>
                  <a:lnTo>
                    <a:pt x="8" y="47"/>
                  </a:lnTo>
                  <a:lnTo>
                    <a:pt x="11" y="47"/>
                  </a:lnTo>
                  <a:lnTo>
                    <a:pt x="13" y="47"/>
                  </a:lnTo>
                  <a:lnTo>
                    <a:pt x="13" y="47"/>
                  </a:lnTo>
                  <a:lnTo>
                    <a:pt x="36" y="93"/>
                  </a:lnTo>
                  <a:lnTo>
                    <a:pt x="58" y="141"/>
                  </a:lnTo>
                  <a:lnTo>
                    <a:pt x="78" y="189"/>
                  </a:lnTo>
                  <a:lnTo>
                    <a:pt x="95" y="239"/>
                  </a:lnTo>
                  <a:lnTo>
                    <a:pt x="95" y="239"/>
                  </a:lnTo>
                  <a:lnTo>
                    <a:pt x="105" y="238"/>
                  </a:lnTo>
                  <a:lnTo>
                    <a:pt x="114" y="237"/>
                  </a:lnTo>
                  <a:lnTo>
                    <a:pt x="123" y="235"/>
                  </a:lnTo>
                  <a:lnTo>
                    <a:pt x="131" y="232"/>
                  </a:lnTo>
                  <a:lnTo>
                    <a:pt x="138" y="228"/>
                  </a:lnTo>
                  <a:lnTo>
                    <a:pt x="146" y="223"/>
                  </a:lnTo>
                  <a:lnTo>
                    <a:pt x="153" y="216"/>
                  </a:lnTo>
                  <a:lnTo>
                    <a:pt x="159" y="209"/>
                  </a:lnTo>
                  <a:lnTo>
                    <a:pt x="158" y="202"/>
                  </a:lnTo>
                  <a:lnTo>
                    <a:pt x="158" y="202"/>
                  </a:lnTo>
                  <a:lnTo>
                    <a:pt x="151" y="196"/>
                  </a:lnTo>
                  <a:lnTo>
                    <a:pt x="146" y="189"/>
                  </a:lnTo>
                  <a:lnTo>
                    <a:pt x="136" y="174"/>
                  </a:lnTo>
                  <a:lnTo>
                    <a:pt x="127" y="157"/>
                  </a:lnTo>
                  <a:lnTo>
                    <a:pt x="117" y="143"/>
                  </a:lnTo>
                  <a:lnTo>
                    <a:pt x="117" y="143"/>
                  </a:lnTo>
                  <a:lnTo>
                    <a:pt x="110" y="127"/>
                  </a:lnTo>
                  <a:lnTo>
                    <a:pt x="104" y="110"/>
                  </a:lnTo>
                  <a:lnTo>
                    <a:pt x="89" y="78"/>
                  </a:lnTo>
                  <a:lnTo>
                    <a:pt x="89" y="78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1962" name="Freeform 346"/>
            <p:cNvSpPr>
              <a:spLocks/>
            </p:cNvSpPr>
            <p:nvPr userDrawn="1"/>
          </p:nvSpPr>
          <p:spPr bwMode="auto">
            <a:xfrm>
              <a:off x="4230" y="390"/>
              <a:ext cx="252" cy="274"/>
            </a:xfrm>
            <a:custGeom>
              <a:avLst/>
              <a:gdLst/>
              <a:ahLst/>
              <a:cxnLst>
                <a:cxn ang="0">
                  <a:pos x="238" y="126"/>
                </a:cxn>
                <a:cxn ang="0">
                  <a:pos x="252" y="96"/>
                </a:cxn>
                <a:cxn ang="0">
                  <a:pos x="249" y="78"/>
                </a:cxn>
                <a:cxn ang="0">
                  <a:pos x="188" y="32"/>
                </a:cxn>
                <a:cxn ang="0">
                  <a:pos x="139" y="5"/>
                </a:cxn>
                <a:cxn ang="0">
                  <a:pos x="117" y="1"/>
                </a:cxn>
                <a:cxn ang="0">
                  <a:pos x="111" y="16"/>
                </a:cxn>
                <a:cxn ang="0">
                  <a:pos x="104" y="37"/>
                </a:cxn>
                <a:cxn ang="0">
                  <a:pos x="80" y="85"/>
                </a:cxn>
                <a:cxn ang="0">
                  <a:pos x="65" y="114"/>
                </a:cxn>
                <a:cxn ang="0">
                  <a:pos x="42" y="160"/>
                </a:cxn>
                <a:cxn ang="0">
                  <a:pos x="24" y="178"/>
                </a:cxn>
                <a:cxn ang="0">
                  <a:pos x="1" y="188"/>
                </a:cxn>
                <a:cxn ang="0">
                  <a:pos x="0" y="195"/>
                </a:cxn>
                <a:cxn ang="0">
                  <a:pos x="16" y="213"/>
                </a:cxn>
                <a:cxn ang="0">
                  <a:pos x="75" y="242"/>
                </a:cxn>
                <a:cxn ang="0">
                  <a:pos x="117" y="270"/>
                </a:cxn>
                <a:cxn ang="0">
                  <a:pos x="131" y="274"/>
                </a:cxn>
                <a:cxn ang="0">
                  <a:pos x="154" y="257"/>
                </a:cxn>
                <a:cxn ang="0">
                  <a:pos x="166" y="250"/>
                </a:cxn>
                <a:cxn ang="0">
                  <a:pos x="179" y="234"/>
                </a:cxn>
                <a:cxn ang="0">
                  <a:pos x="177" y="221"/>
                </a:cxn>
                <a:cxn ang="0">
                  <a:pos x="157" y="223"/>
                </a:cxn>
                <a:cxn ang="0">
                  <a:pos x="117" y="232"/>
                </a:cxn>
                <a:cxn ang="0">
                  <a:pos x="93" y="229"/>
                </a:cxn>
                <a:cxn ang="0">
                  <a:pos x="70" y="207"/>
                </a:cxn>
                <a:cxn ang="0">
                  <a:pos x="78" y="188"/>
                </a:cxn>
                <a:cxn ang="0">
                  <a:pos x="107" y="138"/>
                </a:cxn>
                <a:cxn ang="0">
                  <a:pos x="119" y="140"/>
                </a:cxn>
                <a:cxn ang="0">
                  <a:pos x="128" y="150"/>
                </a:cxn>
                <a:cxn ang="0">
                  <a:pos x="129" y="169"/>
                </a:cxn>
                <a:cxn ang="0">
                  <a:pos x="140" y="178"/>
                </a:cxn>
                <a:cxn ang="0">
                  <a:pos x="158" y="165"/>
                </a:cxn>
                <a:cxn ang="0">
                  <a:pos x="175" y="141"/>
                </a:cxn>
                <a:cxn ang="0">
                  <a:pos x="177" y="113"/>
                </a:cxn>
                <a:cxn ang="0">
                  <a:pos x="166" y="111"/>
                </a:cxn>
                <a:cxn ang="0">
                  <a:pos x="154" y="114"/>
                </a:cxn>
                <a:cxn ang="0">
                  <a:pos x="142" y="109"/>
                </a:cxn>
                <a:cxn ang="0">
                  <a:pos x="134" y="103"/>
                </a:cxn>
                <a:cxn ang="0">
                  <a:pos x="139" y="92"/>
                </a:cxn>
                <a:cxn ang="0">
                  <a:pos x="161" y="63"/>
                </a:cxn>
                <a:cxn ang="0">
                  <a:pos x="171" y="58"/>
                </a:cxn>
                <a:cxn ang="0">
                  <a:pos x="186" y="62"/>
                </a:cxn>
                <a:cxn ang="0">
                  <a:pos x="203" y="76"/>
                </a:cxn>
                <a:cxn ang="0">
                  <a:pos x="211" y="90"/>
                </a:cxn>
                <a:cxn ang="0">
                  <a:pos x="213" y="101"/>
                </a:cxn>
                <a:cxn ang="0">
                  <a:pos x="213" y="129"/>
                </a:cxn>
                <a:cxn ang="0">
                  <a:pos x="220" y="138"/>
                </a:cxn>
                <a:cxn ang="0">
                  <a:pos x="227" y="138"/>
                </a:cxn>
              </a:cxnLst>
              <a:rect l="0" t="0" r="r" b="b"/>
              <a:pathLst>
                <a:path w="252" h="274">
                  <a:moveTo>
                    <a:pt x="227" y="138"/>
                  </a:moveTo>
                  <a:lnTo>
                    <a:pt x="227" y="138"/>
                  </a:lnTo>
                  <a:lnTo>
                    <a:pt x="238" y="126"/>
                  </a:lnTo>
                  <a:lnTo>
                    <a:pt x="246" y="111"/>
                  </a:lnTo>
                  <a:lnTo>
                    <a:pt x="249" y="104"/>
                  </a:lnTo>
                  <a:lnTo>
                    <a:pt x="252" y="96"/>
                  </a:lnTo>
                  <a:lnTo>
                    <a:pt x="252" y="87"/>
                  </a:lnTo>
                  <a:lnTo>
                    <a:pt x="249" y="78"/>
                  </a:lnTo>
                  <a:lnTo>
                    <a:pt x="249" y="78"/>
                  </a:lnTo>
                  <a:lnTo>
                    <a:pt x="234" y="68"/>
                  </a:lnTo>
                  <a:lnTo>
                    <a:pt x="218" y="55"/>
                  </a:lnTo>
                  <a:lnTo>
                    <a:pt x="188" y="32"/>
                  </a:lnTo>
                  <a:lnTo>
                    <a:pt x="172" y="22"/>
                  </a:lnTo>
                  <a:lnTo>
                    <a:pt x="156" y="13"/>
                  </a:lnTo>
                  <a:lnTo>
                    <a:pt x="139" y="5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17" y="1"/>
                  </a:lnTo>
                  <a:lnTo>
                    <a:pt x="115" y="3"/>
                  </a:lnTo>
                  <a:lnTo>
                    <a:pt x="112" y="9"/>
                  </a:lnTo>
                  <a:lnTo>
                    <a:pt x="111" y="16"/>
                  </a:lnTo>
                  <a:lnTo>
                    <a:pt x="110" y="22"/>
                  </a:lnTo>
                  <a:lnTo>
                    <a:pt x="110" y="22"/>
                  </a:lnTo>
                  <a:lnTo>
                    <a:pt x="104" y="37"/>
                  </a:lnTo>
                  <a:lnTo>
                    <a:pt x="97" y="54"/>
                  </a:lnTo>
                  <a:lnTo>
                    <a:pt x="89" y="71"/>
                  </a:lnTo>
                  <a:lnTo>
                    <a:pt x="80" y="85"/>
                  </a:lnTo>
                  <a:lnTo>
                    <a:pt x="80" y="85"/>
                  </a:lnTo>
                  <a:lnTo>
                    <a:pt x="71" y="99"/>
                  </a:lnTo>
                  <a:lnTo>
                    <a:pt x="65" y="114"/>
                  </a:lnTo>
                  <a:lnTo>
                    <a:pt x="57" y="131"/>
                  </a:lnTo>
                  <a:lnTo>
                    <a:pt x="49" y="146"/>
                  </a:lnTo>
                  <a:lnTo>
                    <a:pt x="42" y="160"/>
                  </a:lnTo>
                  <a:lnTo>
                    <a:pt x="37" y="166"/>
                  </a:lnTo>
                  <a:lnTo>
                    <a:pt x="30" y="173"/>
                  </a:lnTo>
                  <a:lnTo>
                    <a:pt x="24" y="178"/>
                  </a:lnTo>
                  <a:lnTo>
                    <a:pt x="17" y="182"/>
                  </a:lnTo>
                  <a:lnTo>
                    <a:pt x="10" y="186"/>
                  </a:lnTo>
                  <a:lnTo>
                    <a:pt x="1" y="188"/>
                  </a:lnTo>
                  <a:lnTo>
                    <a:pt x="1" y="188"/>
                  </a:lnTo>
                  <a:lnTo>
                    <a:pt x="0" y="192"/>
                  </a:lnTo>
                  <a:lnTo>
                    <a:pt x="0" y="195"/>
                  </a:lnTo>
                  <a:lnTo>
                    <a:pt x="2" y="202"/>
                  </a:lnTo>
                  <a:lnTo>
                    <a:pt x="2" y="202"/>
                  </a:lnTo>
                  <a:lnTo>
                    <a:pt x="16" y="213"/>
                  </a:lnTo>
                  <a:lnTo>
                    <a:pt x="30" y="220"/>
                  </a:lnTo>
                  <a:lnTo>
                    <a:pt x="61" y="236"/>
                  </a:lnTo>
                  <a:lnTo>
                    <a:pt x="75" y="242"/>
                  </a:lnTo>
                  <a:lnTo>
                    <a:pt x="90" y="251"/>
                  </a:lnTo>
                  <a:lnTo>
                    <a:pt x="104" y="260"/>
                  </a:lnTo>
                  <a:lnTo>
                    <a:pt x="117" y="270"/>
                  </a:lnTo>
                  <a:lnTo>
                    <a:pt x="117" y="270"/>
                  </a:lnTo>
                  <a:lnTo>
                    <a:pt x="125" y="274"/>
                  </a:lnTo>
                  <a:lnTo>
                    <a:pt x="131" y="274"/>
                  </a:lnTo>
                  <a:lnTo>
                    <a:pt x="138" y="271"/>
                  </a:lnTo>
                  <a:lnTo>
                    <a:pt x="143" y="268"/>
                  </a:lnTo>
                  <a:lnTo>
                    <a:pt x="154" y="257"/>
                  </a:lnTo>
                  <a:lnTo>
                    <a:pt x="159" y="253"/>
                  </a:lnTo>
                  <a:lnTo>
                    <a:pt x="166" y="250"/>
                  </a:lnTo>
                  <a:lnTo>
                    <a:pt x="166" y="250"/>
                  </a:lnTo>
                  <a:lnTo>
                    <a:pt x="171" y="243"/>
                  </a:lnTo>
                  <a:lnTo>
                    <a:pt x="176" y="238"/>
                  </a:lnTo>
                  <a:lnTo>
                    <a:pt x="179" y="234"/>
                  </a:lnTo>
                  <a:lnTo>
                    <a:pt x="179" y="230"/>
                  </a:lnTo>
                  <a:lnTo>
                    <a:pt x="179" y="227"/>
                  </a:lnTo>
                  <a:lnTo>
                    <a:pt x="177" y="221"/>
                  </a:lnTo>
                  <a:lnTo>
                    <a:pt x="177" y="221"/>
                  </a:lnTo>
                  <a:lnTo>
                    <a:pt x="167" y="221"/>
                  </a:lnTo>
                  <a:lnTo>
                    <a:pt x="157" y="223"/>
                  </a:lnTo>
                  <a:lnTo>
                    <a:pt x="138" y="228"/>
                  </a:lnTo>
                  <a:lnTo>
                    <a:pt x="128" y="230"/>
                  </a:lnTo>
                  <a:lnTo>
                    <a:pt x="117" y="232"/>
                  </a:lnTo>
                  <a:lnTo>
                    <a:pt x="106" y="232"/>
                  </a:lnTo>
                  <a:lnTo>
                    <a:pt x="93" y="229"/>
                  </a:lnTo>
                  <a:lnTo>
                    <a:pt x="93" y="229"/>
                  </a:lnTo>
                  <a:lnTo>
                    <a:pt x="79" y="219"/>
                  </a:lnTo>
                  <a:lnTo>
                    <a:pt x="72" y="213"/>
                  </a:lnTo>
                  <a:lnTo>
                    <a:pt x="70" y="207"/>
                  </a:lnTo>
                  <a:lnTo>
                    <a:pt x="69" y="204"/>
                  </a:lnTo>
                  <a:lnTo>
                    <a:pt x="69" y="204"/>
                  </a:lnTo>
                  <a:lnTo>
                    <a:pt x="78" y="188"/>
                  </a:lnTo>
                  <a:lnTo>
                    <a:pt x="87" y="172"/>
                  </a:lnTo>
                  <a:lnTo>
                    <a:pt x="97" y="155"/>
                  </a:lnTo>
                  <a:lnTo>
                    <a:pt x="107" y="138"/>
                  </a:lnTo>
                  <a:lnTo>
                    <a:pt x="115" y="138"/>
                  </a:lnTo>
                  <a:lnTo>
                    <a:pt x="115" y="138"/>
                  </a:lnTo>
                  <a:lnTo>
                    <a:pt x="119" y="140"/>
                  </a:lnTo>
                  <a:lnTo>
                    <a:pt x="122" y="142"/>
                  </a:lnTo>
                  <a:lnTo>
                    <a:pt x="126" y="146"/>
                  </a:lnTo>
                  <a:lnTo>
                    <a:pt x="128" y="150"/>
                  </a:lnTo>
                  <a:lnTo>
                    <a:pt x="129" y="159"/>
                  </a:lnTo>
                  <a:lnTo>
                    <a:pt x="129" y="169"/>
                  </a:lnTo>
                  <a:lnTo>
                    <a:pt x="129" y="169"/>
                  </a:lnTo>
                  <a:lnTo>
                    <a:pt x="131" y="174"/>
                  </a:lnTo>
                  <a:lnTo>
                    <a:pt x="136" y="177"/>
                  </a:lnTo>
                  <a:lnTo>
                    <a:pt x="140" y="178"/>
                  </a:lnTo>
                  <a:lnTo>
                    <a:pt x="145" y="179"/>
                  </a:lnTo>
                  <a:lnTo>
                    <a:pt x="145" y="179"/>
                  </a:lnTo>
                  <a:lnTo>
                    <a:pt x="158" y="165"/>
                  </a:lnTo>
                  <a:lnTo>
                    <a:pt x="165" y="158"/>
                  </a:lnTo>
                  <a:lnTo>
                    <a:pt x="171" y="149"/>
                  </a:lnTo>
                  <a:lnTo>
                    <a:pt x="175" y="141"/>
                  </a:lnTo>
                  <a:lnTo>
                    <a:pt x="177" y="132"/>
                  </a:lnTo>
                  <a:lnTo>
                    <a:pt x="179" y="122"/>
                  </a:lnTo>
                  <a:lnTo>
                    <a:pt x="177" y="113"/>
                  </a:lnTo>
                  <a:lnTo>
                    <a:pt x="177" y="113"/>
                  </a:lnTo>
                  <a:lnTo>
                    <a:pt x="172" y="111"/>
                  </a:lnTo>
                  <a:lnTo>
                    <a:pt x="166" y="111"/>
                  </a:lnTo>
                  <a:lnTo>
                    <a:pt x="161" y="113"/>
                  </a:lnTo>
                  <a:lnTo>
                    <a:pt x="154" y="114"/>
                  </a:lnTo>
                  <a:lnTo>
                    <a:pt x="154" y="114"/>
                  </a:lnTo>
                  <a:lnTo>
                    <a:pt x="152" y="111"/>
                  </a:lnTo>
                  <a:lnTo>
                    <a:pt x="149" y="110"/>
                  </a:lnTo>
                  <a:lnTo>
                    <a:pt x="142" y="109"/>
                  </a:lnTo>
                  <a:lnTo>
                    <a:pt x="138" y="108"/>
                  </a:lnTo>
                  <a:lnTo>
                    <a:pt x="135" y="106"/>
                  </a:lnTo>
                  <a:lnTo>
                    <a:pt x="134" y="103"/>
                  </a:lnTo>
                  <a:lnTo>
                    <a:pt x="133" y="99"/>
                  </a:lnTo>
                  <a:lnTo>
                    <a:pt x="133" y="99"/>
                  </a:lnTo>
                  <a:lnTo>
                    <a:pt x="139" y="92"/>
                  </a:lnTo>
                  <a:lnTo>
                    <a:pt x="144" y="85"/>
                  </a:lnTo>
                  <a:lnTo>
                    <a:pt x="154" y="69"/>
                  </a:lnTo>
                  <a:lnTo>
                    <a:pt x="161" y="63"/>
                  </a:lnTo>
                  <a:lnTo>
                    <a:pt x="163" y="60"/>
                  </a:lnTo>
                  <a:lnTo>
                    <a:pt x="167" y="59"/>
                  </a:lnTo>
                  <a:lnTo>
                    <a:pt x="171" y="58"/>
                  </a:lnTo>
                  <a:lnTo>
                    <a:pt x="176" y="58"/>
                  </a:lnTo>
                  <a:lnTo>
                    <a:pt x="181" y="59"/>
                  </a:lnTo>
                  <a:lnTo>
                    <a:pt x="186" y="62"/>
                  </a:lnTo>
                  <a:lnTo>
                    <a:pt x="186" y="62"/>
                  </a:lnTo>
                  <a:lnTo>
                    <a:pt x="195" y="68"/>
                  </a:lnTo>
                  <a:lnTo>
                    <a:pt x="203" y="76"/>
                  </a:lnTo>
                  <a:lnTo>
                    <a:pt x="207" y="79"/>
                  </a:lnTo>
                  <a:lnTo>
                    <a:pt x="209" y="85"/>
                  </a:lnTo>
                  <a:lnTo>
                    <a:pt x="211" y="90"/>
                  </a:lnTo>
                  <a:lnTo>
                    <a:pt x="212" y="96"/>
                  </a:lnTo>
                  <a:lnTo>
                    <a:pt x="212" y="96"/>
                  </a:lnTo>
                  <a:lnTo>
                    <a:pt x="213" y="101"/>
                  </a:lnTo>
                  <a:lnTo>
                    <a:pt x="213" y="109"/>
                  </a:lnTo>
                  <a:lnTo>
                    <a:pt x="213" y="123"/>
                  </a:lnTo>
                  <a:lnTo>
                    <a:pt x="213" y="129"/>
                  </a:lnTo>
                  <a:lnTo>
                    <a:pt x="216" y="134"/>
                  </a:lnTo>
                  <a:lnTo>
                    <a:pt x="217" y="137"/>
                  </a:lnTo>
                  <a:lnTo>
                    <a:pt x="220" y="138"/>
                  </a:lnTo>
                  <a:lnTo>
                    <a:pt x="223" y="138"/>
                  </a:lnTo>
                  <a:lnTo>
                    <a:pt x="227" y="138"/>
                  </a:lnTo>
                  <a:lnTo>
                    <a:pt x="227" y="138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1963" name="Freeform 347"/>
            <p:cNvSpPr>
              <a:spLocks/>
            </p:cNvSpPr>
            <p:nvPr userDrawn="1"/>
          </p:nvSpPr>
          <p:spPr bwMode="auto">
            <a:xfrm>
              <a:off x="2368" y="406"/>
              <a:ext cx="243" cy="281"/>
            </a:xfrm>
            <a:custGeom>
              <a:avLst/>
              <a:gdLst/>
              <a:ahLst/>
              <a:cxnLst>
                <a:cxn ang="0">
                  <a:pos x="77" y="52"/>
                </a:cxn>
                <a:cxn ang="0">
                  <a:pos x="105" y="46"/>
                </a:cxn>
                <a:cxn ang="0">
                  <a:pos x="142" y="52"/>
                </a:cxn>
                <a:cxn ang="0">
                  <a:pos x="169" y="58"/>
                </a:cxn>
                <a:cxn ang="0">
                  <a:pos x="171" y="51"/>
                </a:cxn>
                <a:cxn ang="0">
                  <a:pos x="169" y="38"/>
                </a:cxn>
                <a:cxn ang="0">
                  <a:pos x="160" y="19"/>
                </a:cxn>
                <a:cxn ang="0">
                  <a:pos x="148" y="0"/>
                </a:cxn>
                <a:cxn ang="0">
                  <a:pos x="142" y="0"/>
                </a:cxn>
                <a:cxn ang="0">
                  <a:pos x="133" y="1"/>
                </a:cxn>
                <a:cxn ang="0">
                  <a:pos x="116" y="16"/>
                </a:cxn>
                <a:cxn ang="0">
                  <a:pos x="77" y="26"/>
                </a:cxn>
                <a:cxn ang="0">
                  <a:pos x="72" y="32"/>
                </a:cxn>
                <a:cxn ang="0">
                  <a:pos x="64" y="34"/>
                </a:cxn>
                <a:cxn ang="0">
                  <a:pos x="40" y="49"/>
                </a:cxn>
                <a:cxn ang="0">
                  <a:pos x="8" y="84"/>
                </a:cxn>
                <a:cxn ang="0">
                  <a:pos x="1" y="107"/>
                </a:cxn>
                <a:cxn ang="0">
                  <a:pos x="0" y="140"/>
                </a:cxn>
                <a:cxn ang="0">
                  <a:pos x="6" y="173"/>
                </a:cxn>
                <a:cxn ang="0">
                  <a:pos x="36" y="234"/>
                </a:cxn>
                <a:cxn ang="0">
                  <a:pos x="55" y="255"/>
                </a:cxn>
                <a:cxn ang="0">
                  <a:pos x="84" y="271"/>
                </a:cxn>
                <a:cxn ang="0">
                  <a:pos x="95" y="278"/>
                </a:cxn>
                <a:cxn ang="0">
                  <a:pos x="152" y="281"/>
                </a:cxn>
                <a:cxn ang="0">
                  <a:pos x="184" y="273"/>
                </a:cxn>
                <a:cxn ang="0">
                  <a:pos x="207" y="255"/>
                </a:cxn>
                <a:cxn ang="0">
                  <a:pos x="237" y="218"/>
                </a:cxn>
                <a:cxn ang="0">
                  <a:pos x="243" y="197"/>
                </a:cxn>
                <a:cxn ang="0">
                  <a:pos x="241" y="170"/>
                </a:cxn>
                <a:cxn ang="0">
                  <a:pos x="233" y="165"/>
                </a:cxn>
                <a:cxn ang="0">
                  <a:pos x="223" y="165"/>
                </a:cxn>
                <a:cxn ang="0">
                  <a:pos x="218" y="176"/>
                </a:cxn>
                <a:cxn ang="0">
                  <a:pos x="218" y="198"/>
                </a:cxn>
                <a:cxn ang="0">
                  <a:pos x="206" y="217"/>
                </a:cxn>
                <a:cxn ang="0">
                  <a:pos x="179" y="234"/>
                </a:cxn>
                <a:cxn ang="0">
                  <a:pos x="146" y="240"/>
                </a:cxn>
                <a:cxn ang="0">
                  <a:pos x="119" y="231"/>
                </a:cxn>
                <a:cxn ang="0">
                  <a:pos x="96" y="216"/>
                </a:cxn>
                <a:cxn ang="0">
                  <a:pos x="60" y="170"/>
                </a:cxn>
                <a:cxn ang="0">
                  <a:pos x="44" y="135"/>
                </a:cxn>
                <a:cxn ang="0">
                  <a:pos x="44" y="101"/>
                </a:cxn>
                <a:cxn ang="0">
                  <a:pos x="56" y="71"/>
                </a:cxn>
                <a:cxn ang="0">
                  <a:pos x="72" y="55"/>
                </a:cxn>
              </a:cxnLst>
              <a:rect l="0" t="0" r="r" b="b"/>
              <a:pathLst>
                <a:path w="243" h="281">
                  <a:moveTo>
                    <a:pt x="72" y="55"/>
                  </a:moveTo>
                  <a:lnTo>
                    <a:pt x="72" y="55"/>
                  </a:lnTo>
                  <a:lnTo>
                    <a:pt x="77" y="52"/>
                  </a:lnTo>
                  <a:lnTo>
                    <a:pt x="82" y="49"/>
                  </a:lnTo>
                  <a:lnTo>
                    <a:pt x="93" y="46"/>
                  </a:lnTo>
                  <a:lnTo>
                    <a:pt x="105" y="46"/>
                  </a:lnTo>
                  <a:lnTo>
                    <a:pt x="118" y="47"/>
                  </a:lnTo>
                  <a:lnTo>
                    <a:pt x="129" y="49"/>
                  </a:lnTo>
                  <a:lnTo>
                    <a:pt x="142" y="52"/>
                  </a:lnTo>
                  <a:lnTo>
                    <a:pt x="165" y="58"/>
                  </a:lnTo>
                  <a:lnTo>
                    <a:pt x="165" y="58"/>
                  </a:lnTo>
                  <a:lnTo>
                    <a:pt x="169" y="58"/>
                  </a:lnTo>
                  <a:lnTo>
                    <a:pt x="170" y="57"/>
                  </a:lnTo>
                  <a:lnTo>
                    <a:pt x="171" y="55"/>
                  </a:lnTo>
                  <a:lnTo>
                    <a:pt x="171" y="51"/>
                  </a:lnTo>
                  <a:lnTo>
                    <a:pt x="170" y="44"/>
                  </a:lnTo>
                  <a:lnTo>
                    <a:pt x="169" y="38"/>
                  </a:lnTo>
                  <a:lnTo>
                    <a:pt x="169" y="38"/>
                  </a:lnTo>
                  <a:lnTo>
                    <a:pt x="165" y="34"/>
                  </a:lnTo>
                  <a:lnTo>
                    <a:pt x="164" y="29"/>
                  </a:lnTo>
                  <a:lnTo>
                    <a:pt x="160" y="19"/>
                  </a:lnTo>
                  <a:lnTo>
                    <a:pt x="156" y="8"/>
                  </a:lnTo>
                  <a:lnTo>
                    <a:pt x="152" y="3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45" y="0"/>
                  </a:lnTo>
                  <a:lnTo>
                    <a:pt x="142" y="0"/>
                  </a:lnTo>
                  <a:lnTo>
                    <a:pt x="138" y="1"/>
                  </a:lnTo>
                  <a:lnTo>
                    <a:pt x="133" y="1"/>
                  </a:lnTo>
                  <a:lnTo>
                    <a:pt x="133" y="1"/>
                  </a:lnTo>
                  <a:lnTo>
                    <a:pt x="128" y="7"/>
                  </a:lnTo>
                  <a:lnTo>
                    <a:pt x="123" y="12"/>
                  </a:lnTo>
                  <a:lnTo>
                    <a:pt x="116" y="16"/>
                  </a:lnTo>
                  <a:lnTo>
                    <a:pt x="109" y="20"/>
                  </a:lnTo>
                  <a:lnTo>
                    <a:pt x="92" y="24"/>
                  </a:lnTo>
                  <a:lnTo>
                    <a:pt x="77" y="26"/>
                  </a:lnTo>
                  <a:lnTo>
                    <a:pt x="77" y="26"/>
                  </a:lnTo>
                  <a:lnTo>
                    <a:pt x="74" y="30"/>
                  </a:lnTo>
                  <a:lnTo>
                    <a:pt x="72" y="32"/>
                  </a:lnTo>
                  <a:lnTo>
                    <a:pt x="68" y="33"/>
                  </a:lnTo>
                  <a:lnTo>
                    <a:pt x="64" y="34"/>
                  </a:lnTo>
                  <a:lnTo>
                    <a:pt x="64" y="34"/>
                  </a:lnTo>
                  <a:lnTo>
                    <a:pt x="55" y="39"/>
                  </a:lnTo>
                  <a:lnTo>
                    <a:pt x="47" y="44"/>
                  </a:lnTo>
                  <a:lnTo>
                    <a:pt x="40" y="49"/>
                  </a:lnTo>
                  <a:lnTo>
                    <a:pt x="33" y="56"/>
                  </a:lnTo>
                  <a:lnTo>
                    <a:pt x="20" y="70"/>
                  </a:lnTo>
                  <a:lnTo>
                    <a:pt x="8" y="84"/>
                  </a:lnTo>
                  <a:lnTo>
                    <a:pt x="8" y="84"/>
                  </a:lnTo>
                  <a:lnTo>
                    <a:pt x="4" y="95"/>
                  </a:lnTo>
                  <a:lnTo>
                    <a:pt x="1" y="107"/>
                  </a:lnTo>
                  <a:lnTo>
                    <a:pt x="0" y="117"/>
                  </a:lnTo>
                  <a:lnTo>
                    <a:pt x="0" y="129"/>
                  </a:lnTo>
                  <a:lnTo>
                    <a:pt x="0" y="140"/>
                  </a:lnTo>
                  <a:lnTo>
                    <a:pt x="1" y="152"/>
                  </a:lnTo>
                  <a:lnTo>
                    <a:pt x="3" y="162"/>
                  </a:lnTo>
                  <a:lnTo>
                    <a:pt x="6" y="173"/>
                  </a:lnTo>
                  <a:lnTo>
                    <a:pt x="14" y="195"/>
                  </a:lnTo>
                  <a:lnTo>
                    <a:pt x="24" y="214"/>
                  </a:lnTo>
                  <a:lnTo>
                    <a:pt x="36" y="234"/>
                  </a:lnTo>
                  <a:lnTo>
                    <a:pt x="50" y="250"/>
                  </a:lnTo>
                  <a:lnTo>
                    <a:pt x="50" y="250"/>
                  </a:lnTo>
                  <a:lnTo>
                    <a:pt x="55" y="255"/>
                  </a:lnTo>
                  <a:lnTo>
                    <a:pt x="60" y="258"/>
                  </a:lnTo>
                  <a:lnTo>
                    <a:pt x="72" y="264"/>
                  </a:lnTo>
                  <a:lnTo>
                    <a:pt x="84" y="271"/>
                  </a:lnTo>
                  <a:lnTo>
                    <a:pt x="90" y="273"/>
                  </a:lnTo>
                  <a:lnTo>
                    <a:pt x="95" y="278"/>
                  </a:lnTo>
                  <a:lnTo>
                    <a:pt x="95" y="278"/>
                  </a:lnTo>
                  <a:lnTo>
                    <a:pt x="119" y="280"/>
                  </a:lnTo>
                  <a:lnTo>
                    <a:pt x="141" y="281"/>
                  </a:lnTo>
                  <a:lnTo>
                    <a:pt x="152" y="281"/>
                  </a:lnTo>
                  <a:lnTo>
                    <a:pt x="162" y="280"/>
                  </a:lnTo>
                  <a:lnTo>
                    <a:pt x="174" y="277"/>
                  </a:lnTo>
                  <a:lnTo>
                    <a:pt x="184" y="273"/>
                  </a:lnTo>
                  <a:lnTo>
                    <a:pt x="184" y="273"/>
                  </a:lnTo>
                  <a:lnTo>
                    <a:pt x="196" y="264"/>
                  </a:lnTo>
                  <a:lnTo>
                    <a:pt x="207" y="255"/>
                  </a:lnTo>
                  <a:lnTo>
                    <a:pt x="219" y="244"/>
                  </a:lnTo>
                  <a:lnTo>
                    <a:pt x="229" y="232"/>
                  </a:lnTo>
                  <a:lnTo>
                    <a:pt x="237" y="218"/>
                  </a:lnTo>
                  <a:lnTo>
                    <a:pt x="239" y="212"/>
                  </a:lnTo>
                  <a:lnTo>
                    <a:pt x="242" y="204"/>
                  </a:lnTo>
                  <a:lnTo>
                    <a:pt x="243" y="197"/>
                  </a:lnTo>
                  <a:lnTo>
                    <a:pt x="243" y="188"/>
                  </a:lnTo>
                  <a:lnTo>
                    <a:pt x="243" y="179"/>
                  </a:lnTo>
                  <a:lnTo>
                    <a:pt x="241" y="170"/>
                  </a:lnTo>
                  <a:lnTo>
                    <a:pt x="241" y="170"/>
                  </a:lnTo>
                  <a:lnTo>
                    <a:pt x="237" y="166"/>
                  </a:lnTo>
                  <a:lnTo>
                    <a:pt x="233" y="165"/>
                  </a:lnTo>
                  <a:lnTo>
                    <a:pt x="229" y="165"/>
                  </a:lnTo>
                  <a:lnTo>
                    <a:pt x="229" y="165"/>
                  </a:lnTo>
                  <a:lnTo>
                    <a:pt x="223" y="165"/>
                  </a:lnTo>
                  <a:lnTo>
                    <a:pt x="219" y="167"/>
                  </a:lnTo>
                  <a:lnTo>
                    <a:pt x="218" y="171"/>
                  </a:lnTo>
                  <a:lnTo>
                    <a:pt x="218" y="176"/>
                  </a:lnTo>
                  <a:lnTo>
                    <a:pt x="219" y="188"/>
                  </a:lnTo>
                  <a:lnTo>
                    <a:pt x="219" y="193"/>
                  </a:lnTo>
                  <a:lnTo>
                    <a:pt x="218" y="198"/>
                  </a:lnTo>
                  <a:lnTo>
                    <a:pt x="218" y="198"/>
                  </a:lnTo>
                  <a:lnTo>
                    <a:pt x="212" y="209"/>
                  </a:lnTo>
                  <a:lnTo>
                    <a:pt x="206" y="217"/>
                  </a:lnTo>
                  <a:lnTo>
                    <a:pt x="198" y="225"/>
                  </a:lnTo>
                  <a:lnTo>
                    <a:pt x="189" y="230"/>
                  </a:lnTo>
                  <a:lnTo>
                    <a:pt x="179" y="234"/>
                  </a:lnTo>
                  <a:lnTo>
                    <a:pt x="168" y="236"/>
                  </a:lnTo>
                  <a:lnTo>
                    <a:pt x="146" y="240"/>
                  </a:lnTo>
                  <a:lnTo>
                    <a:pt x="146" y="240"/>
                  </a:lnTo>
                  <a:lnTo>
                    <a:pt x="137" y="237"/>
                  </a:lnTo>
                  <a:lnTo>
                    <a:pt x="128" y="235"/>
                  </a:lnTo>
                  <a:lnTo>
                    <a:pt x="119" y="231"/>
                  </a:lnTo>
                  <a:lnTo>
                    <a:pt x="110" y="226"/>
                  </a:lnTo>
                  <a:lnTo>
                    <a:pt x="102" y="221"/>
                  </a:lnTo>
                  <a:lnTo>
                    <a:pt x="96" y="216"/>
                  </a:lnTo>
                  <a:lnTo>
                    <a:pt x="82" y="202"/>
                  </a:lnTo>
                  <a:lnTo>
                    <a:pt x="70" y="186"/>
                  </a:lnTo>
                  <a:lnTo>
                    <a:pt x="60" y="170"/>
                  </a:lnTo>
                  <a:lnTo>
                    <a:pt x="51" y="153"/>
                  </a:lnTo>
                  <a:lnTo>
                    <a:pt x="44" y="135"/>
                  </a:lnTo>
                  <a:lnTo>
                    <a:pt x="44" y="135"/>
                  </a:lnTo>
                  <a:lnTo>
                    <a:pt x="42" y="122"/>
                  </a:lnTo>
                  <a:lnTo>
                    <a:pt x="42" y="111"/>
                  </a:lnTo>
                  <a:lnTo>
                    <a:pt x="44" y="101"/>
                  </a:lnTo>
                  <a:lnTo>
                    <a:pt x="46" y="90"/>
                  </a:lnTo>
                  <a:lnTo>
                    <a:pt x="50" y="80"/>
                  </a:lnTo>
                  <a:lnTo>
                    <a:pt x="56" y="71"/>
                  </a:lnTo>
                  <a:lnTo>
                    <a:pt x="63" y="62"/>
                  </a:lnTo>
                  <a:lnTo>
                    <a:pt x="72" y="55"/>
                  </a:lnTo>
                  <a:lnTo>
                    <a:pt x="72" y="55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1964" name="Freeform 348"/>
            <p:cNvSpPr>
              <a:spLocks/>
            </p:cNvSpPr>
            <p:nvPr userDrawn="1"/>
          </p:nvSpPr>
          <p:spPr bwMode="auto">
            <a:xfrm>
              <a:off x="4543" y="412"/>
              <a:ext cx="313" cy="150"/>
            </a:xfrm>
            <a:custGeom>
              <a:avLst/>
              <a:gdLst/>
              <a:ahLst/>
              <a:cxnLst>
                <a:cxn ang="0">
                  <a:pos x="3" y="11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1" y="23"/>
                </a:cxn>
                <a:cxn ang="0">
                  <a:pos x="3" y="28"/>
                </a:cxn>
                <a:cxn ang="0">
                  <a:pos x="6" y="32"/>
                </a:cxn>
                <a:cxn ang="0">
                  <a:pos x="14" y="40"/>
                </a:cxn>
                <a:cxn ang="0">
                  <a:pos x="23" y="47"/>
                </a:cxn>
                <a:cxn ang="0">
                  <a:pos x="23" y="47"/>
                </a:cxn>
                <a:cxn ang="0">
                  <a:pos x="35" y="52"/>
                </a:cxn>
                <a:cxn ang="0">
                  <a:pos x="47" y="59"/>
                </a:cxn>
                <a:cxn ang="0">
                  <a:pos x="70" y="74"/>
                </a:cxn>
                <a:cxn ang="0">
                  <a:pos x="93" y="91"/>
                </a:cxn>
                <a:cxn ang="0">
                  <a:pos x="118" y="106"/>
                </a:cxn>
                <a:cxn ang="0">
                  <a:pos x="118" y="106"/>
                </a:cxn>
                <a:cxn ang="0">
                  <a:pos x="125" y="115"/>
                </a:cxn>
                <a:cxn ang="0">
                  <a:pos x="134" y="123"/>
                </a:cxn>
                <a:cxn ang="0">
                  <a:pos x="143" y="129"/>
                </a:cxn>
                <a:cxn ang="0">
                  <a:pos x="154" y="136"/>
                </a:cxn>
                <a:cxn ang="0">
                  <a:pos x="164" y="139"/>
                </a:cxn>
                <a:cxn ang="0">
                  <a:pos x="175" y="143"/>
                </a:cxn>
                <a:cxn ang="0">
                  <a:pos x="188" y="144"/>
                </a:cxn>
                <a:cxn ang="0">
                  <a:pos x="201" y="143"/>
                </a:cxn>
                <a:cxn ang="0">
                  <a:pos x="201" y="143"/>
                </a:cxn>
                <a:cxn ang="0">
                  <a:pos x="215" y="142"/>
                </a:cxn>
                <a:cxn ang="0">
                  <a:pos x="228" y="141"/>
                </a:cxn>
                <a:cxn ang="0">
                  <a:pos x="241" y="142"/>
                </a:cxn>
                <a:cxn ang="0">
                  <a:pos x="255" y="142"/>
                </a:cxn>
                <a:cxn ang="0">
                  <a:pos x="280" y="146"/>
                </a:cxn>
                <a:cxn ang="0">
                  <a:pos x="306" y="150"/>
                </a:cxn>
                <a:cxn ang="0">
                  <a:pos x="306" y="150"/>
                </a:cxn>
                <a:cxn ang="0">
                  <a:pos x="310" y="148"/>
                </a:cxn>
                <a:cxn ang="0">
                  <a:pos x="312" y="146"/>
                </a:cxn>
                <a:cxn ang="0">
                  <a:pos x="313" y="143"/>
                </a:cxn>
                <a:cxn ang="0">
                  <a:pos x="313" y="143"/>
                </a:cxn>
                <a:cxn ang="0">
                  <a:pos x="307" y="134"/>
                </a:cxn>
                <a:cxn ang="0">
                  <a:pos x="301" y="125"/>
                </a:cxn>
                <a:cxn ang="0">
                  <a:pos x="294" y="118"/>
                </a:cxn>
                <a:cxn ang="0">
                  <a:pos x="287" y="111"/>
                </a:cxn>
                <a:cxn ang="0">
                  <a:pos x="269" y="98"/>
                </a:cxn>
                <a:cxn ang="0">
                  <a:pos x="252" y="86"/>
                </a:cxn>
                <a:cxn ang="0">
                  <a:pos x="252" y="86"/>
                </a:cxn>
                <a:cxn ang="0">
                  <a:pos x="235" y="70"/>
                </a:cxn>
                <a:cxn ang="0">
                  <a:pos x="218" y="55"/>
                </a:cxn>
                <a:cxn ang="0">
                  <a:pos x="200" y="42"/>
                </a:cxn>
                <a:cxn ang="0">
                  <a:pos x="180" y="31"/>
                </a:cxn>
                <a:cxn ang="0">
                  <a:pos x="180" y="31"/>
                </a:cxn>
                <a:cxn ang="0">
                  <a:pos x="168" y="22"/>
                </a:cxn>
                <a:cxn ang="0">
                  <a:pos x="154" y="15"/>
                </a:cxn>
                <a:cxn ang="0">
                  <a:pos x="147" y="11"/>
                </a:cxn>
                <a:cxn ang="0">
                  <a:pos x="139" y="10"/>
                </a:cxn>
                <a:cxn ang="0">
                  <a:pos x="132" y="8"/>
                </a:cxn>
                <a:cxn ang="0">
                  <a:pos x="124" y="8"/>
                </a:cxn>
                <a:cxn ang="0">
                  <a:pos x="124" y="8"/>
                </a:cxn>
                <a:cxn ang="0">
                  <a:pos x="93" y="4"/>
                </a:cxn>
                <a:cxn ang="0">
                  <a:pos x="78" y="1"/>
                </a:cxn>
                <a:cxn ang="0">
                  <a:pos x="61" y="1"/>
                </a:cxn>
                <a:cxn ang="0">
                  <a:pos x="46" y="0"/>
                </a:cxn>
                <a:cxn ang="0">
                  <a:pos x="31" y="2"/>
                </a:cxn>
                <a:cxn ang="0">
                  <a:pos x="17" y="5"/>
                </a:cxn>
                <a:cxn ang="0">
                  <a:pos x="3" y="11"/>
                </a:cxn>
                <a:cxn ang="0">
                  <a:pos x="3" y="11"/>
                </a:cxn>
              </a:cxnLst>
              <a:rect l="0" t="0" r="r" b="b"/>
              <a:pathLst>
                <a:path w="313" h="150">
                  <a:moveTo>
                    <a:pt x="3" y="11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1" y="23"/>
                  </a:lnTo>
                  <a:lnTo>
                    <a:pt x="3" y="28"/>
                  </a:lnTo>
                  <a:lnTo>
                    <a:pt x="6" y="32"/>
                  </a:lnTo>
                  <a:lnTo>
                    <a:pt x="14" y="40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35" y="52"/>
                  </a:lnTo>
                  <a:lnTo>
                    <a:pt x="47" y="59"/>
                  </a:lnTo>
                  <a:lnTo>
                    <a:pt x="70" y="74"/>
                  </a:lnTo>
                  <a:lnTo>
                    <a:pt x="93" y="91"/>
                  </a:lnTo>
                  <a:lnTo>
                    <a:pt x="118" y="106"/>
                  </a:lnTo>
                  <a:lnTo>
                    <a:pt x="118" y="106"/>
                  </a:lnTo>
                  <a:lnTo>
                    <a:pt x="125" y="115"/>
                  </a:lnTo>
                  <a:lnTo>
                    <a:pt x="134" y="123"/>
                  </a:lnTo>
                  <a:lnTo>
                    <a:pt x="143" y="129"/>
                  </a:lnTo>
                  <a:lnTo>
                    <a:pt x="154" y="136"/>
                  </a:lnTo>
                  <a:lnTo>
                    <a:pt x="164" y="139"/>
                  </a:lnTo>
                  <a:lnTo>
                    <a:pt x="175" y="143"/>
                  </a:lnTo>
                  <a:lnTo>
                    <a:pt x="188" y="144"/>
                  </a:lnTo>
                  <a:lnTo>
                    <a:pt x="201" y="143"/>
                  </a:lnTo>
                  <a:lnTo>
                    <a:pt x="201" y="143"/>
                  </a:lnTo>
                  <a:lnTo>
                    <a:pt x="215" y="142"/>
                  </a:lnTo>
                  <a:lnTo>
                    <a:pt x="228" y="141"/>
                  </a:lnTo>
                  <a:lnTo>
                    <a:pt x="241" y="142"/>
                  </a:lnTo>
                  <a:lnTo>
                    <a:pt x="255" y="142"/>
                  </a:lnTo>
                  <a:lnTo>
                    <a:pt x="280" y="146"/>
                  </a:lnTo>
                  <a:lnTo>
                    <a:pt x="306" y="150"/>
                  </a:lnTo>
                  <a:lnTo>
                    <a:pt x="306" y="150"/>
                  </a:lnTo>
                  <a:lnTo>
                    <a:pt x="310" y="148"/>
                  </a:lnTo>
                  <a:lnTo>
                    <a:pt x="312" y="146"/>
                  </a:lnTo>
                  <a:lnTo>
                    <a:pt x="313" y="143"/>
                  </a:lnTo>
                  <a:lnTo>
                    <a:pt x="313" y="143"/>
                  </a:lnTo>
                  <a:lnTo>
                    <a:pt x="307" y="134"/>
                  </a:lnTo>
                  <a:lnTo>
                    <a:pt x="301" y="125"/>
                  </a:lnTo>
                  <a:lnTo>
                    <a:pt x="294" y="118"/>
                  </a:lnTo>
                  <a:lnTo>
                    <a:pt x="287" y="111"/>
                  </a:lnTo>
                  <a:lnTo>
                    <a:pt x="269" y="98"/>
                  </a:lnTo>
                  <a:lnTo>
                    <a:pt x="252" y="86"/>
                  </a:lnTo>
                  <a:lnTo>
                    <a:pt x="252" y="86"/>
                  </a:lnTo>
                  <a:lnTo>
                    <a:pt x="235" y="70"/>
                  </a:lnTo>
                  <a:lnTo>
                    <a:pt x="218" y="55"/>
                  </a:lnTo>
                  <a:lnTo>
                    <a:pt x="200" y="42"/>
                  </a:lnTo>
                  <a:lnTo>
                    <a:pt x="180" y="31"/>
                  </a:lnTo>
                  <a:lnTo>
                    <a:pt x="180" y="31"/>
                  </a:lnTo>
                  <a:lnTo>
                    <a:pt x="168" y="22"/>
                  </a:lnTo>
                  <a:lnTo>
                    <a:pt x="154" y="15"/>
                  </a:lnTo>
                  <a:lnTo>
                    <a:pt x="147" y="11"/>
                  </a:lnTo>
                  <a:lnTo>
                    <a:pt x="139" y="10"/>
                  </a:lnTo>
                  <a:lnTo>
                    <a:pt x="132" y="8"/>
                  </a:lnTo>
                  <a:lnTo>
                    <a:pt x="124" y="8"/>
                  </a:lnTo>
                  <a:lnTo>
                    <a:pt x="124" y="8"/>
                  </a:lnTo>
                  <a:lnTo>
                    <a:pt x="93" y="4"/>
                  </a:lnTo>
                  <a:lnTo>
                    <a:pt x="78" y="1"/>
                  </a:lnTo>
                  <a:lnTo>
                    <a:pt x="61" y="1"/>
                  </a:lnTo>
                  <a:lnTo>
                    <a:pt x="46" y="0"/>
                  </a:lnTo>
                  <a:lnTo>
                    <a:pt x="31" y="2"/>
                  </a:lnTo>
                  <a:lnTo>
                    <a:pt x="17" y="5"/>
                  </a:lnTo>
                  <a:lnTo>
                    <a:pt x="3" y="11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1965" name="Freeform 349"/>
            <p:cNvSpPr>
              <a:spLocks/>
            </p:cNvSpPr>
            <p:nvPr userDrawn="1"/>
          </p:nvSpPr>
          <p:spPr bwMode="auto">
            <a:xfrm>
              <a:off x="1732" y="463"/>
              <a:ext cx="3437" cy="3426"/>
            </a:xfrm>
            <a:custGeom>
              <a:avLst/>
              <a:gdLst/>
              <a:ahLst/>
              <a:cxnLst>
                <a:cxn ang="0">
                  <a:pos x="2677" y="3133"/>
                </a:cxn>
                <a:cxn ang="0">
                  <a:pos x="2885" y="2960"/>
                </a:cxn>
                <a:cxn ang="0">
                  <a:pos x="3229" y="2525"/>
                </a:cxn>
                <a:cxn ang="0">
                  <a:pos x="3371" y="2177"/>
                </a:cxn>
                <a:cxn ang="0">
                  <a:pos x="3435" y="1725"/>
                </a:cxn>
                <a:cxn ang="0">
                  <a:pos x="3432" y="1566"/>
                </a:cxn>
                <a:cxn ang="0">
                  <a:pos x="3343" y="1154"/>
                </a:cxn>
                <a:cxn ang="0">
                  <a:pos x="3242" y="917"/>
                </a:cxn>
                <a:cxn ang="0">
                  <a:pos x="3110" y="702"/>
                </a:cxn>
                <a:cxn ang="0">
                  <a:pos x="2843" y="407"/>
                </a:cxn>
                <a:cxn ang="0">
                  <a:pos x="2311" y="90"/>
                </a:cxn>
                <a:cxn ang="0">
                  <a:pos x="1908" y="1"/>
                </a:cxn>
                <a:cxn ang="0">
                  <a:pos x="1970" y="37"/>
                </a:cxn>
                <a:cxn ang="0">
                  <a:pos x="2299" y="115"/>
                </a:cxn>
                <a:cxn ang="0">
                  <a:pos x="2487" y="200"/>
                </a:cxn>
                <a:cxn ang="0">
                  <a:pos x="2705" y="333"/>
                </a:cxn>
                <a:cxn ang="0">
                  <a:pos x="2993" y="601"/>
                </a:cxn>
                <a:cxn ang="0">
                  <a:pos x="3217" y="919"/>
                </a:cxn>
                <a:cxn ang="0">
                  <a:pos x="3347" y="1245"/>
                </a:cxn>
                <a:cxn ang="0">
                  <a:pos x="3391" y="1455"/>
                </a:cxn>
                <a:cxn ang="0">
                  <a:pos x="3401" y="1874"/>
                </a:cxn>
                <a:cxn ang="0">
                  <a:pos x="3356" y="2130"/>
                </a:cxn>
                <a:cxn ang="0">
                  <a:pos x="3218" y="2487"/>
                </a:cxn>
                <a:cxn ang="0">
                  <a:pos x="3043" y="2758"/>
                </a:cxn>
                <a:cxn ang="0">
                  <a:pos x="2599" y="3147"/>
                </a:cxn>
                <a:cxn ang="0">
                  <a:pos x="2092" y="3354"/>
                </a:cxn>
                <a:cxn ang="0">
                  <a:pos x="1637" y="3399"/>
                </a:cxn>
                <a:cxn ang="0">
                  <a:pos x="1212" y="3321"/>
                </a:cxn>
                <a:cxn ang="0">
                  <a:pos x="884" y="3191"/>
                </a:cxn>
                <a:cxn ang="0">
                  <a:pos x="696" y="3061"/>
                </a:cxn>
                <a:cxn ang="0">
                  <a:pos x="365" y="2733"/>
                </a:cxn>
                <a:cxn ang="0">
                  <a:pos x="230" y="2532"/>
                </a:cxn>
                <a:cxn ang="0">
                  <a:pos x="74" y="2133"/>
                </a:cxn>
                <a:cxn ang="0">
                  <a:pos x="39" y="1911"/>
                </a:cxn>
                <a:cxn ang="0">
                  <a:pos x="27" y="1741"/>
                </a:cxn>
                <a:cxn ang="0">
                  <a:pos x="44" y="1452"/>
                </a:cxn>
                <a:cxn ang="0">
                  <a:pos x="220" y="920"/>
                </a:cxn>
                <a:cxn ang="0">
                  <a:pos x="376" y="676"/>
                </a:cxn>
                <a:cxn ang="0">
                  <a:pos x="552" y="475"/>
                </a:cxn>
                <a:cxn ang="0">
                  <a:pos x="782" y="297"/>
                </a:cxn>
                <a:cxn ang="0">
                  <a:pos x="1090" y="127"/>
                </a:cxn>
                <a:cxn ang="0">
                  <a:pos x="1373" y="44"/>
                </a:cxn>
                <a:cxn ang="0">
                  <a:pos x="1502" y="0"/>
                </a:cxn>
                <a:cxn ang="0">
                  <a:pos x="1111" y="97"/>
                </a:cxn>
                <a:cxn ang="0">
                  <a:pos x="601" y="392"/>
                </a:cxn>
                <a:cxn ang="0">
                  <a:pos x="420" y="580"/>
                </a:cxn>
                <a:cxn ang="0">
                  <a:pos x="192" y="917"/>
                </a:cxn>
                <a:cxn ang="0">
                  <a:pos x="74" y="1189"/>
                </a:cxn>
                <a:cxn ang="0">
                  <a:pos x="12" y="1492"/>
                </a:cxn>
                <a:cxn ang="0">
                  <a:pos x="10" y="1872"/>
                </a:cxn>
                <a:cxn ang="0">
                  <a:pos x="104" y="2332"/>
                </a:cxn>
                <a:cxn ang="0">
                  <a:pos x="230" y="2580"/>
                </a:cxn>
                <a:cxn ang="0">
                  <a:pos x="568" y="2994"/>
                </a:cxn>
                <a:cxn ang="0">
                  <a:pos x="1028" y="3284"/>
                </a:cxn>
                <a:cxn ang="0">
                  <a:pos x="1233" y="3357"/>
                </a:cxn>
                <a:cxn ang="0">
                  <a:pos x="1419" y="3396"/>
                </a:cxn>
                <a:cxn ang="0">
                  <a:pos x="1717" y="3425"/>
                </a:cxn>
                <a:cxn ang="0">
                  <a:pos x="2187" y="3356"/>
                </a:cxn>
                <a:cxn ang="0">
                  <a:pos x="2380" y="3292"/>
                </a:cxn>
              </a:cxnLst>
              <a:rect l="0" t="0" r="r" b="b"/>
              <a:pathLst>
                <a:path w="3437" h="3426">
                  <a:moveTo>
                    <a:pt x="2487" y="3243"/>
                  </a:moveTo>
                  <a:lnTo>
                    <a:pt x="2487" y="3243"/>
                  </a:lnTo>
                  <a:lnTo>
                    <a:pt x="2490" y="3239"/>
                  </a:lnTo>
                  <a:lnTo>
                    <a:pt x="2492" y="3237"/>
                  </a:lnTo>
                  <a:lnTo>
                    <a:pt x="2498" y="3237"/>
                  </a:lnTo>
                  <a:lnTo>
                    <a:pt x="2501" y="3238"/>
                  </a:lnTo>
                  <a:lnTo>
                    <a:pt x="2501" y="3238"/>
                  </a:lnTo>
                  <a:lnTo>
                    <a:pt x="2550" y="3210"/>
                  </a:lnTo>
                  <a:lnTo>
                    <a:pt x="2574" y="3197"/>
                  </a:lnTo>
                  <a:lnTo>
                    <a:pt x="2599" y="3187"/>
                  </a:lnTo>
                  <a:lnTo>
                    <a:pt x="2599" y="3187"/>
                  </a:lnTo>
                  <a:lnTo>
                    <a:pt x="2657" y="3143"/>
                  </a:lnTo>
                  <a:lnTo>
                    <a:pt x="2657" y="3143"/>
                  </a:lnTo>
                  <a:lnTo>
                    <a:pt x="2677" y="3133"/>
                  </a:lnTo>
                  <a:lnTo>
                    <a:pt x="2695" y="3121"/>
                  </a:lnTo>
                  <a:lnTo>
                    <a:pt x="2730" y="3096"/>
                  </a:lnTo>
                  <a:lnTo>
                    <a:pt x="2732" y="3089"/>
                  </a:lnTo>
                  <a:lnTo>
                    <a:pt x="2732" y="3089"/>
                  </a:lnTo>
                  <a:lnTo>
                    <a:pt x="2762" y="3070"/>
                  </a:lnTo>
                  <a:lnTo>
                    <a:pt x="2794" y="3047"/>
                  </a:lnTo>
                  <a:lnTo>
                    <a:pt x="2794" y="3047"/>
                  </a:lnTo>
                  <a:lnTo>
                    <a:pt x="2796" y="3042"/>
                  </a:lnTo>
                  <a:lnTo>
                    <a:pt x="2800" y="3037"/>
                  </a:lnTo>
                  <a:lnTo>
                    <a:pt x="2805" y="3034"/>
                  </a:lnTo>
                  <a:lnTo>
                    <a:pt x="2810" y="3032"/>
                  </a:lnTo>
                  <a:lnTo>
                    <a:pt x="2810" y="3032"/>
                  </a:lnTo>
                  <a:lnTo>
                    <a:pt x="2848" y="2995"/>
                  </a:lnTo>
                  <a:lnTo>
                    <a:pt x="2885" y="2960"/>
                  </a:lnTo>
                  <a:lnTo>
                    <a:pt x="2962" y="2892"/>
                  </a:lnTo>
                  <a:lnTo>
                    <a:pt x="2962" y="2892"/>
                  </a:lnTo>
                  <a:lnTo>
                    <a:pt x="2986" y="2866"/>
                  </a:lnTo>
                  <a:lnTo>
                    <a:pt x="3011" y="2837"/>
                  </a:lnTo>
                  <a:lnTo>
                    <a:pt x="3061" y="2779"/>
                  </a:lnTo>
                  <a:lnTo>
                    <a:pt x="3061" y="2779"/>
                  </a:lnTo>
                  <a:lnTo>
                    <a:pt x="3085" y="2744"/>
                  </a:lnTo>
                  <a:lnTo>
                    <a:pt x="3110" y="2708"/>
                  </a:lnTo>
                  <a:lnTo>
                    <a:pt x="3135" y="2672"/>
                  </a:lnTo>
                  <a:lnTo>
                    <a:pt x="3162" y="2638"/>
                  </a:lnTo>
                  <a:lnTo>
                    <a:pt x="3162" y="2638"/>
                  </a:lnTo>
                  <a:lnTo>
                    <a:pt x="3196" y="2582"/>
                  </a:lnTo>
                  <a:lnTo>
                    <a:pt x="3229" y="2525"/>
                  </a:lnTo>
                  <a:lnTo>
                    <a:pt x="3229" y="2525"/>
                  </a:lnTo>
                  <a:lnTo>
                    <a:pt x="3246" y="2492"/>
                  </a:lnTo>
                  <a:lnTo>
                    <a:pt x="3264" y="2459"/>
                  </a:lnTo>
                  <a:lnTo>
                    <a:pt x="3281" y="2426"/>
                  </a:lnTo>
                  <a:lnTo>
                    <a:pt x="3290" y="2408"/>
                  </a:lnTo>
                  <a:lnTo>
                    <a:pt x="3297" y="2391"/>
                  </a:lnTo>
                  <a:lnTo>
                    <a:pt x="3297" y="2391"/>
                  </a:lnTo>
                  <a:lnTo>
                    <a:pt x="3302" y="2382"/>
                  </a:lnTo>
                  <a:lnTo>
                    <a:pt x="3306" y="2372"/>
                  </a:lnTo>
                  <a:lnTo>
                    <a:pt x="3311" y="2363"/>
                  </a:lnTo>
                  <a:lnTo>
                    <a:pt x="3316" y="2354"/>
                  </a:lnTo>
                  <a:lnTo>
                    <a:pt x="3316" y="2354"/>
                  </a:lnTo>
                  <a:lnTo>
                    <a:pt x="3346" y="2267"/>
                  </a:lnTo>
                  <a:lnTo>
                    <a:pt x="3360" y="2222"/>
                  </a:lnTo>
                  <a:lnTo>
                    <a:pt x="3371" y="2177"/>
                  </a:lnTo>
                  <a:lnTo>
                    <a:pt x="3371" y="2177"/>
                  </a:lnTo>
                  <a:lnTo>
                    <a:pt x="3380" y="2149"/>
                  </a:lnTo>
                  <a:lnTo>
                    <a:pt x="3388" y="2120"/>
                  </a:lnTo>
                  <a:lnTo>
                    <a:pt x="3394" y="2089"/>
                  </a:lnTo>
                  <a:lnTo>
                    <a:pt x="3400" y="2058"/>
                  </a:lnTo>
                  <a:lnTo>
                    <a:pt x="3410" y="1997"/>
                  </a:lnTo>
                  <a:lnTo>
                    <a:pt x="3416" y="1965"/>
                  </a:lnTo>
                  <a:lnTo>
                    <a:pt x="3423" y="1936"/>
                  </a:lnTo>
                  <a:lnTo>
                    <a:pt x="3423" y="1936"/>
                  </a:lnTo>
                  <a:lnTo>
                    <a:pt x="3425" y="1883"/>
                  </a:lnTo>
                  <a:lnTo>
                    <a:pt x="3430" y="1831"/>
                  </a:lnTo>
                  <a:lnTo>
                    <a:pt x="3434" y="1777"/>
                  </a:lnTo>
                  <a:lnTo>
                    <a:pt x="3434" y="1751"/>
                  </a:lnTo>
                  <a:lnTo>
                    <a:pt x="3435" y="1725"/>
                  </a:lnTo>
                  <a:lnTo>
                    <a:pt x="3435" y="1725"/>
                  </a:lnTo>
                  <a:lnTo>
                    <a:pt x="3433" y="1712"/>
                  </a:lnTo>
                  <a:lnTo>
                    <a:pt x="3433" y="1699"/>
                  </a:lnTo>
                  <a:lnTo>
                    <a:pt x="3435" y="1673"/>
                  </a:lnTo>
                  <a:lnTo>
                    <a:pt x="3437" y="1646"/>
                  </a:lnTo>
                  <a:lnTo>
                    <a:pt x="3437" y="1634"/>
                  </a:lnTo>
                  <a:lnTo>
                    <a:pt x="3435" y="1620"/>
                  </a:lnTo>
                  <a:lnTo>
                    <a:pt x="3435" y="1620"/>
                  </a:lnTo>
                  <a:lnTo>
                    <a:pt x="3433" y="1614"/>
                  </a:lnTo>
                  <a:lnTo>
                    <a:pt x="3432" y="1608"/>
                  </a:lnTo>
                  <a:lnTo>
                    <a:pt x="3432" y="1603"/>
                  </a:lnTo>
                  <a:lnTo>
                    <a:pt x="3434" y="1597"/>
                  </a:lnTo>
                  <a:lnTo>
                    <a:pt x="3434" y="1597"/>
                  </a:lnTo>
                  <a:lnTo>
                    <a:pt x="3432" y="1566"/>
                  </a:lnTo>
                  <a:lnTo>
                    <a:pt x="3428" y="1534"/>
                  </a:lnTo>
                  <a:lnTo>
                    <a:pt x="3419" y="1470"/>
                  </a:lnTo>
                  <a:lnTo>
                    <a:pt x="3409" y="1407"/>
                  </a:lnTo>
                  <a:lnTo>
                    <a:pt x="3396" y="1345"/>
                  </a:lnTo>
                  <a:lnTo>
                    <a:pt x="3396" y="1345"/>
                  </a:lnTo>
                  <a:lnTo>
                    <a:pt x="3387" y="1307"/>
                  </a:lnTo>
                  <a:lnTo>
                    <a:pt x="3379" y="1270"/>
                  </a:lnTo>
                  <a:lnTo>
                    <a:pt x="3370" y="1233"/>
                  </a:lnTo>
                  <a:lnTo>
                    <a:pt x="3364" y="1215"/>
                  </a:lnTo>
                  <a:lnTo>
                    <a:pt x="3357" y="1199"/>
                  </a:lnTo>
                  <a:lnTo>
                    <a:pt x="3357" y="1199"/>
                  </a:lnTo>
                  <a:lnTo>
                    <a:pt x="3354" y="1183"/>
                  </a:lnTo>
                  <a:lnTo>
                    <a:pt x="3348" y="1168"/>
                  </a:lnTo>
                  <a:lnTo>
                    <a:pt x="3343" y="1154"/>
                  </a:lnTo>
                  <a:lnTo>
                    <a:pt x="3341" y="1146"/>
                  </a:lnTo>
                  <a:lnTo>
                    <a:pt x="3341" y="1139"/>
                  </a:lnTo>
                  <a:lnTo>
                    <a:pt x="3341" y="1139"/>
                  </a:lnTo>
                  <a:lnTo>
                    <a:pt x="3329" y="1117"/>
                  </a:lnTo>
                  <a:lnTo>
                    <a:pt x="3320" y="1093"/>
                  </a:lnTo>
                  <a:lnTo>
                    <a:pt x="3302" y="1045"/>
                  </a:lnTo>
                  <a:lnTo>
                    <a:pt x="3293" y="1022"/>
                  </a:lnTo>
                  <a:lnTo>
                    <a:pt x="3284" y="999"/>
                  </a:lnTo>
                  <a:lnTo>
                    <a:pt x="3274" y="977"/>
                  </a:lnTo>
                  <a:lnTo>
                    <a:pt x="3261" y="956"/>
                  </a:lnTo>
                  <a:lnTo>
                    <a:pt x="3260" y="948"/>
                  </a:lnTo>
                  <a:lnTo>
                    <a:pt x="3260" y="948"/>
                  </a:lnTo>
                  <a:lnTo>
                    <a:pt x="3250" y="933"/>
                  </a:lnTo>
                  <a:lnTo>
                    <a:pt x="3242" y="917"/>
                  </a:lnTo>
                  <a:lnTo>
                    <a:pt x="3235" y="902"/>
                  </a:lnTo>
                  <a:lnTo>
                    <a:pt x="3226" y="887"/>
                  </a:lnTo>
                  <a:lnTo>
                    <a:pt x="3226" y="887"/>
                  </a:lnTo>
                  <a:lnTo>
                    <a:pt x="3215" y="867"/>
                  </a:lnTo>
                  <a:lnTo>
                    <a:pt x="3203" y="850"/>
                  </a:lnTo>
                  <a:lnTo>
                    <a:pt x="3191" y="830"/>
                  </a:lnTo>
                  <a:lnTo>
                    <a:pt x="3186" y="820"/>
                  </a:lnTo>
                  <a:lnTo>
                    <a:pt x="3182" y="810"/>
                  </a:lnTo>
                  <a:lnTo>
                    <a:pt x="3182" y="810"/>
                  </a:lnTo>
                  <a:lnTo>
                    <a:pt x="3164" y="784"/>
                  </a:lnTo>
                  <a:lnTo>
                    <a:pt x="3146" y="756"/>
                  </a:lnTo>
                  <a:lnTo>
                    <a:pt x="3128" y="729"/>
                  </a:lnTo>
                  <a:lnTo>
                    <a:pt x="3110" y="702"/>
                  </a:lnTo>
                  <a:lnTo>
                    <a:pt x="3110" y="702"/>
                  </a:lnTo>
                  <a:lnTo>
                    <a:pt x="3093" y="681"/>
                  </a:lnTo>
                  <a:lnTo>
                    <a:pt x="3076" y="660"/>
                  </a:lnTo>
                  <a:lnTo>
                    <a:pt x="3059" y="640"/>
                  </a:lnTo>
                  <a:lnTo>
                    <a:pt x="3043" y="619"/>
                  </a:lnTo>
                  <a:lnTo>
                    <a:pt x="3043" y="619"/>
                  </a:lnTo>
                  <a:lnTo>
                    <a:pt x="3020" y="591"/>
                  </a:lnTo>
                  <a:lnTo>
                    <a:pt x="2997" y="563"/>
                  </a:lnTo>
                  <a:lnTo>
                    <a:pt x="2972" y="535"/>
                  </a:lnTo>
                  <a:lnTo>
                    <a:pt x="2948" y="508"/>
                  </a:lnTo>
                  <a:lnTo>
                    <a:pt x="2922" y="482"/>
                  </a:lnTo>
                  <a:lnTo>
                    <a:pt x="2895" y="457"/>
                  </a:lnTo>
                  <a:lnTo>
                    <a:pt x="2870" y="431"/>
                  </a:lnTo>
                  <a:lnTo>
                    <a:pt x="2843" y="407"/>
                  </a:lnTo>
                  <a:lnTo>
                    <a:pt x="2843" y="407"/>
                  </a:lnTo>
                  <a:lnTo>
                    <a:pt x="2803" y="376"/>
                  </a:lnTo>
                  <a:lnTo>
                    <a:pt x="2764" y="345"/>
                  </a:lnTo>
                  <a:lnTo>
                    <a:pt x="2725" y="315"/>
                  </a:lnTo>
                  <a:lnTo>
                    <a:pt x="2705" y="301"/>
                  </a:lnTo>
                  <a:lnTo>
                    <a:pt x="2684" y="285"/>
                  </a:lnTo>
                  <a:lnTo>
                    <a:pt x="2684" y="285"/>
                  </a:lnTo>
                  <a:lnTo>
                    <a:pt x="2640" y="258"/>
                  </a:lnTo>
                  <a:lnTo>
                    <a:pt x="2594" y="230"/>
                  </a:lnTo>
                  <a:lnTo>
                    <a:pt x="2547" y="205"/>
                  </a:lnTo>
                  <a:lnTo>
                    <a:pt x="2501" y="180"/>
                  </a:lnTo>
                  <a:lnTo>
                    <a:pt x="2454" y="156"/>
                  </a:lnTo>
                  <a:lnTo>
                    <a:pt x="2407" y="133"/>
                  </a:lnTo>
                  <a:lnTo>
                    <a:pt x="2359" y="110"/>
                  </a:lnTo>
                  <a:lnTo>
                    <a:pt x="2311" y="90"/>
                  </a:lnTo>
                  <a:lnTo>
                    <a:pt x="2311" y="90"/>
                  </a:lnTo>
                  <a:lnTo>
                    <a:pt x="2269" y="73"/>
                  </a:lnTo>
                  <a:lnTo>
                    <a:pt x="2225" y="58"/>
                  </a:lnTo>
                  <a:lnTo>
                    <a:pt x="2180" y="45"/>
                  </a:lnTo>
                  <a:lnTo>
                    <a:pt x="2135" y="35"/>
                  </a:lnTo>
                  <a:lnTo>
                    <a:pt x="2091" y="24"/>
                  </a:lnTo>
                  <a:lnTo>
                    <a:pt x="2043" y="17"/>
                  </a:lnTo>
                  <a:lnTo>
                    <a:pt x="1997" y="10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42" y="4"/>
                  </a:lnTo>
                  <a:lnTo>
                    <a:pt x="1933" y="4"/>
                  </a:lnTo>
                  <a:lnTo>
                    <a:pt x="1917" y="1"/>
                  </a:lnTo>
                  <a:lnTo>
                    <a:pt x="1908" y="1"/>
                  </a:lnTo>
                  <a:lnTo>
                    <a:pt x="1899" y="1"/>
                  </a:lnTo>
                  <a:lnTo>
                    <a:pt x="1891" y="4"/>
                  </a:lnTo>
                  <a:lnTo>
                    <a:pt x="1883" y="8"/>
                  </a:lnTo>
                  <a:lnTo>
                    <a:pt x="1883" y="8"/>
                  </a:lnTo>
                  <a:lnTo>
                    <a:pt x="1882" y="15"/>
                  </a:lnTo>
                  <a:lnTo>
                    <a:pt x="1882" y="18"/>
                  </a:lnTo>
                  <a:lnTo>
                    <a:pt x="1883" y="22"/>
                  </a:lnTo>
                  <a:lnTo>
                    <a:pt x="1883" y="22"/>
                  </a:lnTo>
                  <a:lnTo>
                    <a:pt x="1905" y="24"/>
                  </a:lnTo>
                  <a:lnTo>
                    <a:pt x="1928" y="27"/>
                  </a:lnTo>
                  <a:lnTo>
                    <a:pt x="1951" y="31"/>
                  </a:lnTo>
                  <a:lnTo>
                    <a:pt x="1961" y="33"/>
                  </a:lnTo>
                  <a:lnTo>
                    <a:pt x="1970" y="37"/>
                  </a:lnTo>
                  <a:lnTo>
                    <a:pt x="1970" y="37"/>
                  </a:lnTo>
                  <a:lnTo>
                    <a:pt x="1996" y="38"/>
                  </a:lnTo>
                  <a:lnTo>
                    <a:pt x="2019" y="41"/>
                  </a:lnTo>
                  <a:lnTo>
                    <a:pt x="2042" y="46"/>
                  </a:lnTo>
                  <a:lnTo>
                    <a:pt x="2065" y="51"/>
                  </a:lnTo>
                  <a:lnTo>
                    <a:pt x="2109" y="63"/>
                  </a:lnTo>
                  <a:lnTo>
                    <a:pt x="2132" y="68"/>
                  </a:lnTo>
                  <a:lnTo>
                    <a:pt x="2155" y="72"/>
                  </a:lnTo>
                  <a:lnTo>
                    <a:pt x="2155" y="72"/>
                  </a:lnTo>
                  <a:lnTo>
                    <a:pt x="2173" y="76"/>
                  </a:lnTo>
                  <a:lnTo>
                    <a:pt x="2192" y="79"/>
                  </a:lnTo>
                  <a:lnTo>
                    <a:pt x="2228" y="91"/>
                  </a:lnTo>
                  <a:lnTo>
                    <a:pt x="2263" y="102"/>
                  </a:lnTo>
                  <a:lnTo>
                    <a:pt x="2299" y="115"/>
                  </a:lnTo>
                  <a:lnTo>
                    <a:pt x="2299" y="115"/>
                  </a:lnTo>
                  <a:lnTo>
                    <a:pt x="2301" y="114"/>
                  </a:lnTo>
                  <a:lnTo>
                    <a:pt x="2302" y="115"/>
                  </a:lnTo>
                  <a:lnTo>
                    <a:pt x="2303" y="116"/>
                  </a:lnTo>
                  <a:lnTo>
                    <a:pt x="2304" y="119"/>
                  </a:lnTo>
                  <a:lnTo>
                    <a:pt x="2307" y="119"/>
                  </a:lnTo>
                  <a:lnTo>
                    <a:pt x="2308" y="119"/>
                  </a:lnTo>
                  <a:lnTo>
                    <a:pt x="2308" y="119"/>
                  </a:lnTo>
                  <a:lnTo>
                    <a:pt x="2352" y="136"/>
                  </a:lnTo>
                  <a:lnTo>
                    <a:pt x="2394" y="155"/>
                  </a:lnTo>
                  <a:lnTo>
                    <a:pt x="2435" y="175"/>
                  </a:lnTo>
                  <a:lnTo>
                    <a:pt x="2476" y="197"/>
                  </a:lnTo>
                  <a:lnTo>
                    <a:pt x="2476" y="197"/>
                  </a:lnTo>
                  <a:lnTo>
                    <a:pt x="2482" y="198"/>
                  </a:lnTo>
                  <a:lnTo>
                    <a:pt x="2487" y="200"/>
                  </a:lnTo>
                  <a:lnTo>
                    <a:pt x="2498" y="205"/>
                  </a:lnTo>
                  <a:lnTo>
                    <a:pt x="2507" y="211"/>
                  </a:lnTo>
                  <a:lnTo>
                    <a:pt x="2512" y="214"/>
                  </a:lnTo>
                  <a:lnTo>
                    <a:pt x="2518" y="216"/>
                  </a:lnTo>
                  <a:lnTo>
                    <a:pt x="2518" y="216"/>
                  </a:lnTo>
                  <a:lnTo>
                    <a:pt x="2533" y="227"/>
                  </a:lnTo>
                  <a:lnTo>
                    <a:pt x="2550" y="237"/>
                  </a:lnTo>
                  <a:lnTo>
                    <a:pt x="2585" y="255"/>
                  </a:lnTo>
                  <a:lnTo>
                    <a:pt x="2585" y="255"/>
                  </a:lnTo>
                  <a:lnTo>
                    <a:pt x="2614" y="274"/>
                  </a:lnTo>
                  <a:lnTo>
                    <a:pt x="2643" y="294"/>
                  </a:lnTo>
                  <a:lnTo>
                    <a:pt x="2673" y="315"/>
                  </a:lnTo>
                  <a:lnTo>
                    <a:pt x="2688" y="324"/>
                  </a:lnTo>
                  <a:lnTo>
                    <a:pt x="2705" y="333"/>
                  </a:lnTo>
                  <a:lnTo>
                    <a:pt x="2705" y="333"/>
                  </a:lnTo>
                  <a:lnTo>
                    <a:pt x="2720" y="344"/>
                  </a:lnTo>
                  <a:lnTo>
                    <a:pt x="2736" y="356"/>
                  </a:lnTo>
                  <a:lnTo>
                    <a:pt x="2766" y="380"/>
                  </a:lnTo>
                  <a:lnTo>
                    <a:pt x="2796" y="406"/>
                  </a:lnTo>
                  <a:lnTo>
                    <a:pt x="2825" y="431"/>
                  </a:lnTo>
                  <a:lnTo>
                    <a:pt x="2825" y="431"/>
                  </a:lnTo>
                  <a:lnTo>
                    <a:pt x="2839" y="441"/>
                  </a:lnTo>
                  <a:lnTo>
                    <a:pt x="2852" y="452"/>
                  </a:lnTo>
                  <a:lnTo>
                    <a:pt x="2878" y="475"/>
                  </a:lnTo>
                  <a:lnTo>
                    <a:pt x="2902" y="499"/>
                  </a:lnTo>
                  <a:lnTo>
                    <a:pt x="2925" y="525"/>
                  </a:lnTo>
                  <a:lnTo>
                    <a:pt x="2970" y="577"/>
                  </a:lnTo>
                  <a:lnTo>
                    <a:pt x="2993" y="601"/>
                  </a:lnTo>
                  <a:lnTo>
                    <a:pt x="3014" y="626"/>
                  </a:lnTo>
                  <a:lnTo>
                    <a:pt x="3014" y="626"/>
                  </a:lnTo>
                  <a:lnTo>
                    <a:pt x="3066" y="688"/>
                  </a:lnTo>
                  <a:lnTo>
                    <a:pt x="3090" y="720"/>
                  </a:lnTo>
                  <a:lnTo>
                    <a:pt x="3113" y="754"/>
                  </a:lnTo>
                  <a:lnTo>
                    <a:pt x="3113" y="754"/>
                  </a:lnTo>
                  <a:lnTo>
                    <a:pt x="3137" y="791"/>
                  </a:lnTo>
                  <a:lnTo>
                    <a:pt x="3163" y="828"/>
                  </a:lnTo>
                  <a:lnTo>
                    <a:pt x="3176" y="847"/>
                  </a:lnTo>
                  <a:lnTo>
                    <a:pt x="3187" y="866"/>
                  </a:lnTo>
                  <a:lnTo>
                    <a:pt x="3197" y="885"/>
                  </a:lnTo>
                  <a:lnTo>
                    <a:pt x="3208" y="906"/>
                  </a:lnTo>
                  <a:lnTo>
                    <a:pt x="3208" y="906"/>
                  </a:lnTo>
                  <a:lnTo>
                    <a:pt x="3217" y="919"/>
                  </a:lnTo>
                  <a:lnTo>
                    <a:pt x="3224" y="933"/>
                  </a:lnTo>
                  <a:lnTo>
                    <a:pt x="3232" y="947"/>
                  </a:lnTo>
                  <a:lnTo>
                    <a:pt x="3237" y="962"/>
                  </a:lnTo>
                  <a:lnTo>
                    <a:pt x="3250" y="991"/>
                  </a:lnTo>
                  <a:lnTo>
                    <a:pt x="3256" y="1006"/>
                  </a:lnTo>
                  <a:lnTo>
                    <a:pt x="3264" y="1020"/>
                  </a:lnTo>
                  <a:lnTo>
                    <a:pt x="3264" y="1020"/>
                  </a:lnTo>
                  <a:lnTo>
                    <a:pt x="3284" y="1071"/>
                  </a:lnTo>
                  <a:lnTo>
                    <a:pt x="3305" y="1122"/>
                  </a:lnTo>
                  <a:lnTo>
                    <a:pt x="3323" y="1174"/>
                  </a:lnTo>
                  <a:lnTo>
                    <a:pt x="3341" y="1227"/>
                  </a:lnTo>
                  <a:lnTo>
                    <a:pt x="3341" y="1227"/>
                  </a:lnTo>
                  <a:lnTo>
                    <a:pt x="3345" y="1236"/>
                  </a:lnTo>
                  <a:lnTo>
                    <a:pt x="3347" y="1245"/>
                  </a:lnTo>
                  <a:lnTo>
                    <a:pt x="3350" y="1265"/>
                  </a:lnTo>
                  <a:lnTo>
                    <a:pt x="3354" y="1284"/>
                  </a:lnTo>
                  <a:lnTo>
                    <a:pt x="3356" y="1292"/>
                  </a:lnTo>
                  <a:lnTo>
                    <a:pt x="3360" y="1301"/>
                  </a:lnTo>
                  <a:lnTo>
                    <a:pt x="3359" y="1301"/>
                  </a:lnTo>
                  <a:lnTo>
                    <a:pt x="3359" y="1301"/>
                  </a:lnTo>
                  <a:lnTo>
                    <a:pt x="3362" y="1322"/>
                  </a:lnTo>
                  <a:lnTo>
                    <a:pt x="3368" y="1342"/>
                  </a:lnTo>
                  <a:lnTo>
                    <a:pt x="3373" y="1361"/>
                  </a:lnTo>
                  <a:lnTo>
                    <a:pt x="3378" y="1383"/>
                  </a:lnTo>
                  <a:lnTo>
                    <a:pt x="3378" y="1383"/>
                  </a:lnTo>
                  <a:lnTo>
                    <a:pt x="3383" y="1406"/>
                  </a:lnTo>
                  <a:lnTo>
                    <a:pt x="3387" y="1430"/>
                  </a:lnTo>
                  <a:lnTo>
                    <a:pt x="3391" y="1455"/>
                  </a:lnTo>
                  <a:lnTo>
                    <a:pt x="3392" y="1480"/>
                  </a:lnTo>
                  <a:lnTo>
                    <a:pt x="3397" y="1530"/>
                  </a:lnTo>
                  <a:lnTo>
                    <a:pt x="3400" y="1554"/>
                  </a:lnTo>
                  <a:lnTo>
                    <a:pt x="3403" y="1579"/>
                  </a:lnTo>
                  <a:lnTo>
                    <a:pt x="3403" y="1579"/>
                  </a:lnTo>
                  <a:lnTo>
                    <a:pt x="3406" y="1646"/>
                  </a:lnTo>
                  <a:lnTo>
                    <a:pt x="3410" y="1716"/>
                  </a:lnTo>
                  <a:lnTo>
                    <a:pt x="3410" y="1750"/>
                  </a:lnTo>
                  <a:lnTo>
                    <a:pt x="3409" y="1783"/>
                  </a:lnTo>
                  <a:lnTo>
                    <a:pt x="3406" y="1817"/>
                  </a:lnTo>
                  <a:lnTo>
                    <a:pt x="3402" y="1849"/>
                  </a:lnTo>
                  <a:lnTo>
                    <a:pt x="3402" y="1849"/>
                  </a:lnTo>
                  <a:lnTo>
                    <a:pt x="3401" y="1861"/>
                  </a:lnTo>
                  <a:lnTo>
                    <a:pt x="3401" y="1874"/>
                  </a:lnTo>
                  <a:lnTo>
                    <a:pt x="3400" y="1886"/>
                  </a:lnTo>
                  <a:lnTo>
                    <a:pt x="3398" y="1892"/>
                  </a:lnTo>
                  <a:lnTo>
                    <a:pt x="3396" y="1897"/>
                  </a:lnTo>
                  <a:lnTo>
                    <a:pt x="3396" y="1897"/>
                  </a:lnTo>
                  <a:lnTo>
                    <a:pt x="3394" y="1918"/>
                  </a:lnTo>
                  <a:lnTo>
                    <a:pt x="3393" y="1937"/>
                  </a:lnTo>
                  <a:lnTo>
                    <a:pt x="3388" y="1977"/>
                  </a:lnTo>
                  <a:lnTo>
                    <a:pt x="3380" y="2015"/>
                  </a:lnTo>
                  <a:lnTo>
                    <a:pt x="3374" y="2052"/>
                  </a:lnTo>
                  <a:lnTo>
                    <a:pt x="3374" y="2052"/>
                  </a:lnTo>
                  <a:lnTo>
                    <a:pt x="3370" y="2065"/>
                  </a:lnTo>
                  <a:lnTo>
                    <a:pt x="3366" y="2078"/>
                  </a:lnTo>
                  <a:lnTo>
                    <a:pt x="3361" y="2104"/>
                  </a:lnTo>
                  <a:lnTo>
                    <a:pt x="3356" y="2130"/>
                  </a:lnTo>
                  <a:lnTo>
                    <a:pt x="3352" y="2143"/>
                  </a:lnTo>
                  <a:lnTo>
                    <a:pt x="3348" y="2156"/>
                  </a:lnTo>
                  <a:lnTo>
                    <a:pt x="3348" y="2156"/>
                  </a:lnTo>
                  <a:lnTo>
                    <a:pt x="3338" y="2195"/>
                  </a:lnTo>
                  <a:lnTo>
                    <a:pt x="3327" y="2235"/>
                  </a:lnTo>
                  <a:lnTo>
                    <a:pt x="3313" y="2273"/>
                  </a:lnTo>
                  <a:lnTo>
                    <a:pt x="3298" y="2312"/>
                  </a:lnTo>
                  <a:lnTo>
                    <a:pt x="3283" y="2349"/>
                  </a:lnTo>
                  <a:lnTo>
                    <a:pt x="3267" y="2385"/>
                  </a:lnTo>
                  <a:lnTo>
                    <a:pt x="3232" y="2459"/>
                  </a:lnTo>
                  <a:lnTo>
                    <a:pt x="3232" y="2459"/>
                  </a:lnTo>
                  <a:lnTo>
                    <a:pt x="3228" y="2464"/>
                  </a:lnTo>
                  <a:lnTo>
                    <a:pt x="3224" y="2472"/>
                  </a:lnTo>
                  <a:lnTo>
                    <a:pt x="3218" y="2487"/>
                  </a:lnTo>
                  <a:lnTo>
                    <a:pt x="3211" y="2502"/>
                  </a:lnTo>
                  <a:lnTo>
                    <a:pt x="3209" y="2509"/>
                  </a:lnTo>
                  <a:lnTo>
                    <a:pt x="3205" y="2516"/>
                  </a:lnTo>
                  <a:lnTo>
                    <a:pt x="3205" y="2516"/>
                  </a:lnTo>
                  <a:lnTo>
                    <a:pt x="3190" y="2538"/>
                  </a:lnTo>
                  <a:lnTo>
                    <a:pt x="3176" y="2560"/>
                  </a:lnTo>
                  <a:lnTo>
                    <a:pt x="3149" y="2605"/>
                  </a:lnTo>
                  <a:lnTo>
                    <a:pt x="3135" y="2628"/>
                  </a:lnTo>
                  <a:lnTo>
                    <a:pt x="3121" y="2649"/>
                  </a:lnTo>
                  <a:lnTo>
                    <a:pt x="3105" y="2670"/>
                  </a:lnTo>
                  <a:lnTo>
                    <a:pt x="3089" y="2692"/>
                  </a:lnTo>
                  <a:lnTo>
                    <a:pt x="3089" y="2692"/>
                  </a:lnTo>
                  <a:lnTo>
                    <a:pt x="3067" y="2725"/>
                  </a:lnTo>
                  <a:lnTo>
                    <a:pt x="3043" y="2758"/>
                  </a:lnTo>
                  <a:lnTo>
                    <a:pt x="3017" y="2790"/>
                  </a:lnTo>
                  <a:lnTo>
                    <a:pt x="2990" y="2821"/>
                  </a:lnTo>
                  <a:lnTo>
                    <a:pt x="2963" y="2852"/>
                  </a:lnTo>
                  <a:lnTo>
                    <a:pt x="2934" y="2881"/>
                  </a:lnTo>
                  <a:lnTo>
                    <a:pt x="2906" y="2909"/>
                  </a:lnTo>
                  <a:lnTo>
                    <a:pt x="2875" y="2937"/>
                  </a:lnTo>
                  <a:lnTo>
                    <a:pt x="2875" y="2937"/>
                  </a:lnTo>
                  <a:lnTo>
                    <a:pt x="2839" y="2970"/>
                  </a:lnTo>
                  <a:lnTo>
                    <a:pt x="2801" y="3004"/>
                  </a:lnTo>
                  <a:lnTo>
                    <a:pt x="2762" y="3034"/>
                  </a:lnTo>
                  <a:lnTo>
                    <a:pt x="2723" y="3065"/>
                  </a:lnTo>
                  <a:lnTo>
                    <a:pt x="2683" y="3093"/>
                  </a:lnTo>
                  <a:lnTo>
                    <a:pt x="2641" y="3121"/>
                  </a:lnTo>
                  <a:lnTo>
                    <a:pt x="2599" y="3147"/>
                  </a:lnTo>
                  <a:lnTo>
                    <a:pt x="2555" y="3171"/>
                  </a:lnTo>
                  <a:lnTo>
                    <a:pt x="2555" y="3171"/>
                  </a:lnTo>
                  <a:lnTo>
                    <a:pt x="2533" y="3187"/>
                  </a:lnTo>
                  <a:lnTo>
                    <a:pt x="2510" y="3201"/>
                  </a:lnTo>
                  <a:lnTo>
                    <a:pt x="2486" y="3215"/>
                  </a:lnTo>
                  <a:lnTo>
                    <a:pt x="2462" y="3226"/>
                  </a:lnTo>
                  <a:lnTo>
                    <a:pt x="2462" y="3226"/>
                  </a:lnTo>
                  <a:lnTo>
                    <a:pt x="2393" y="3257"/>
                  </a:lnTo>
                  <a:lnTo>
                    <a:pt x="2324" y="3285"/>
                  </a:lnTo>
                  <a:lnTo>
                    <a:pt x="2254" y="3311"/>
                  </a:lnTo>
                  <a:lnTo>
                    <a:pt x="2183" y="3335"/>
                  </a:lnTo>
                  <a:lnTo>
                    <a:pt x="2183" y="3335"/>
                  </a:lnTo>
                  <a:lnTo>
                    <a:pt x="2137" y="3344"/>
                  </a:lnTo>
                  <a:lnTo>
                    <a:pt x="2092" y="3354"/>
                  </a:lnTo>
                  <a:lnTo>
                    <a:pt x="2046" y="3366"/>
                  </a:lnTo>
                  <a:lnTo>
                    <a:pt x="2000" y="3376"/>
                  </a:lnTo>
                  <a:lnTo>
                    <a:pt x="2000" y="3376"/>
                  </a:lnTo>
                  <a:lnTo>
                    <a:pt x="1955" y="3381"/>
                  </a:lnTo>
                  <a:lnTo>
                    <a:pt x="1910" y="3388"/>
                  </a:lnTo>
                  <a:lnTo>
                    <a:pt x="1866" y="3394"/>
                  </a:lnTo>
                  <a:lnTo>
                    <a:pt x="1819" y="3399"/>
                  </a:lnTo>
                  <a:lnTo>
                    <a:pt x="1819" y="3399"/>
                  </a:lnTo>
                  <a:lnTo>
                    <a:pt x="1767" y="3402"/>
                  </a:lnTo>
                  <a:lnTo>
                    <a:pt x="1740" y="3402"/>
                  </a:lnTo>
                  <a:lnTo>
                    <a:pt x="1717" y="3399"/>
                  </a:lnTo>
                  <a:lnTo>
                    <a:pt x="1717" y="3399"/>
                  </a:lnTo>
                  <a:lnTo>
                    <a:pt x="1676" y="3400"/>
                  </a:lnTo>
                  <a:lnTo>
                    <a:pt x="1637" y="3399"/>
                  </a:lnTo>
                  <a:lnTo>
                    <a:pt x="1598" y="3395"/>
                  </a:lnTo>
                  <a:lnTo>
                    <a:pt x="1558" y="3391"/>
                  </a:lnTo>
                  <a:lnTo>
                    <a:pt x="1482" y="3382"/>
                  </a:lnTo>
                  <a:lnTo>
                    <a:pt x="1405" y="3372"/>
                  </a:lnTo>
                  <a:lnTo>
                    <a:pt x="1405" y="3372"/>
                  </a:lnTo>
                  <a:lnTo>
                    <a:pt x="1381" y="3366"/>
                  </a:lnTo>
                  <a:lnTo>
                    <a:pt x="1356" y="3361"/>
                  </a:lnTo>
                  <a:lnTo>
                    <a:pt x="1306" y="3352"/>
                  </a:lnTo>
                  <a:lnTo>
                    <a:pt x="1281" y="3347"/>
                  </a:lnTo>
                  <a:lnTo>
                    <a:pt x="1257" y="3340"/>
                  </a:lnTo>
                  <a:lnTo>
                    <a:pt x="1233" y="3333"/>
                  </a:lnTo>
                  <a:lnTo>
                    <a:pt x="1222" y="3327"/>
                  </a:lnTo>
                  <a:lnTo>
                    <a:pt x="1212" y="3321"/>
                  </a:lnTo>
                  <a:lnTo>
                    <a:pt x="1212" y="3321"/>
                  </a:lnTo>
                  <a:lnTo>
                    <a:pt x="1187" y="3315"/>
                  </a:lnTo>
                  <a:lnTo>
                    <a:pt x="1163" y="3308"/>
                  </a:lnTo>
                  <a:lnTo>
                    <a:pt x="1117" y="3293"/>
                  </a:lnTo>
                  <a:lnTo>
                    <a:pt x="1070" y="3276"/>
                  </a:lnTo>
                  <a:lnTo>
                    <a:pt x="1024" y="3260"/>
                  </a:lnTo>
                  <a:lnTo>
                    <a:pt x="1024" y="3260"/>
                  </a:lnTo>
                  <a:lnTo>
                    <a:pt x="1008" y="3251"/>
                  </a:lnTo>
                  <a:lnTo>
                    <a:pt x="994" y="3243"/>
                  </a:lnTo>
                  <a:lnTo>
                    <a:pt x="979" y="3237"/>
                  </a:lnTo>
                  <a:lnTo>
                    <a:pt x="965" y="3228"/>
                  </a:lnTo>
                  <a:lnTo>
                    <a:pt x="965" y="3228"/>
                  </a:lnTo>
                  <a:lnTo>
                    <a:pt x="938" y="3216"/>
                  </a:lnTo>
                  <a:lnTo>
                    <a:pt x="910" y="3203"/>
                  </a:lnTo>
                  <a:lnTo>
                    <a:pt x="884" y="3191"/>
                  </a:lnTo>
                  <a:lnTo>
                    <a:pt x="859" y="3175"/>
                  </a:lnTo>
                  <a:lnTo>
                    <a:pt x="859" y="3175"/>
                  </a:lnTo>
                  <a:lnTo>
                    <a:pt x="834" y="3159"/>
                  </a:lnTo>
                  <a:lnTo>
                    <a:pt x="810" y="3142"/>
                  </a:lnTo>
                  <a:lnTo>
                    <a:pt x="786" y="3125"/>
                  </a:lnTo>
                  <a:lnTo>
                    <a:pt x="774" y="3116"/>
                  </a:lnTo>
                  <a:lnTo>
                    <a:pt x="764" y="3106"/>
                  </a:lnTo>
                  <a:lnTo>
                    <a:pt x="764" y="3106"/>
                  </a:lnTo>
                  <a:lnTo>
                    <a:pt x="755" y="3102"/>
                  </a:lnTo>
                  <a:lnTo>
                    <a:pt x="746" y="3097"/>
                  </a:lnTo>
                  <a:lnTo>
                    <a:pt x="729" y="3084"/>
                  </a:lnTo>
                  <a:lnTo>
                    <a:pt x="713" y="3072"/>
                  </a:lnTo>
                  <a:lnTo>
                    <a:pt x="705" y="3066"/>
                  </a:lnTo>
                  <a:lnTo>
                    <a:pt x="696" y="3061"/>
                  </a:lnTo>
                  <a:lnTo>
                    <a:pt x="696" y="3061"/>
                  </a:lnTo>
                  <a:lnTo>
                    <a:pt x="664" y="3038"/>
                  </a:lnTo>
                  <a:lnTo>
                    <a:pt x="632" y="3013"/>
                  </a:lnTo>
                  <a:lnTo>
                    <a:pt x="603" y="2987"/>
                  </a:lnTo>
                  <a:lnTo>
                    <a:pt x="575" y="2960"/>
                  </a:lnTo>
                  <a:lnTo>
                    <a:pt x="546" y="2932"/>
                  </a:lnTo>
                  <a:lnTo>
                    <a:pt x="518" y="2904"/>
                  </a:lnTo>
                  <a:lnTo>
                    <a:pt x="463" y="2845"/>
                  </a:lnTo>
                  <a:lnTo>
                    <a:pt x="463" y="2845"/>
                  </a:lnTo>
                  <a:lnTo>
                    <a:pt x="450" y="2832"/>
                  </a:lnTo>
                  <a:lnTo>
                    <a:pt x="436" y="2820"/>
                  </a:lnTo>
                  <a:lnTo>
                    <a:pt x="412" y="2790"/>
                  </a:lnTo>
                  <a:lnTo>
                    <a:pt x="388" y="2761"/>
                  </a:lnTo>
                  <a:lnTo>
                    <a:pt x="365" y="2733"/>
                  </a:lnTo>
                  <a:lnTo>
                    <a:pt x="365" y="2733"/>
                  </a:lnTo>
                  <a:lnTo>
                    <a:pt x="347" y="2710"/>
                  </a:lnTo>
                  <a:lnTo>
                    <a:pt x="329" y="2685"/>
                  </a:lnTo>
                  <a:lnTo>
                    <a:pt x="312" y="2662"/>
                  </a:lnTo>
                  <a:lnTo>
                    <a:pt x="294" y="2638"/>
                  </a:lnTo>
                  <a:lnTo>
                    <a:pt x="294" y="2638"/>
                  </a:lnTo>
                  <a:lnTo>
                    <a:pt x="288" y="2626"/>
                  </a:lnTo>
                  <a:lnTo>
                    <a:pt x="280" y="2615"/>
                  </a:lnTo>
                  <a:lnTo>
                    <a:pt x="265" y="2593"/>
                  </a:lnTo>
                  <a:lnTo>
                    <a:pt x="251" y="2570"/>
                  </a:lnTo>
                  <a:lnTo>
                    <a:pt x="244" y="2559"/>
                  </a:lnTo>
                  <a:lnTo>
                    <a:pt x="239" y="2546"/>
                  </a:lnTo>
                  <a:lnTo>
                    <a:pt x="239" y="2546"/>
                  </a:lnTo>
                  <a:lnTo>
                    <a:pt x="230" y="2532"/>
                  </a:lnTo>
                  <a:lnTo>
                    <a:pt x="221" y="2516"/>
                  </a:lnTo>
                  <a:lnTo>
                    <a:pt x="206" y="2487"/>
                  </a:lnTo>
                  <a:lnTo>
                    <a:pt x="191" y="2456"/>
                  </a:lnTo>
                  <a:lnTo>
                    <a:pt x="175" y="2427"/>
                  </a:lnTo>
                  <a:lnTo>
                    <a:pt x="175" y="2427"/>
                  </a:lnTo>
                  <a:lnTo>
                    <a:pt x="160" y="2391"/>
                  </a:lnTo>
                  <a:lnTo>
                    <a:pt x="145" y="2355"/>
                  </a:lnTo>
                  <a:lnTo>
                    <a:pt x="131" y="2319"/>
                  </a:lnTo>
                  <a:lnTo>
                    <a:pt x="118" y="2284"/>
                  </a:lnTo>
                  <a:lnTo>
                    <a:pt x="105" y="2246"/>
                  </a:lnTo>
                  <a:lnTo>
                    <a:pt x="94" y="2209"/>
                  </a:lnTo>
                  <a:lnTo>
                    <a:pt x="83" y="2171"/>
                  </a:lnTo>
                  <a:lnTo>
                    <a:pt x="74" y="2133"/>
                  </a:lnTo>
                  <a:lnTo>
                    <a:pt x="74" y="2133"/>
                  </a:lnTo>
                  <a:lnTo>
                    <a:pt x="70" y="2106"/>
                  </a:lnTo>
                  <a:lnTo>
                    <a:pt x="65" y="2079"/>
                  </a:lnTo>
                  <a:lnTo>
                    <a:pt x="60" y="2052"/>
                  </a:lnTo>
                  <a:lnTo>
                    <a:pt x="55" y="2024"/>
                  </a:lnTo>
                  <a:lnTo>
                    <a:pt x="55" y="2024"/>
                  </a:lnTo>
                  <a:lnTo>
                    <a:pt x="51" y="2006"/>
                  </a:lnTo>
                  <a:lnTo>
                    <a:pt x="47" y="1987"/>
                  </a:lnTo>
                  <a:lnTo>
                    <a:pt x="46" y="1968"/>
                  </a:lnTo>
                  <a:lnTo>
                    <a:pt x="44" y="1950"/>
                  </a:lnTo>
                  <a:lnTo>
                    <a:pt x="44" y="1950"/>
                  </a:lnTo>
                  <a:lnTo>
                    <a:pt x="44" y="1942"/>
                  </a:lnTo>
                  <a:lnTo>
                    <a:pt x="44" y="1936"/>
                  </a:lnTo>
                  <a:lnTo>
                    <a:pt x="41" y="1923"/>
                  </a:lnTo>
                  <a:lnTo>
                    <a:pt x="39" y="1911"/>
                  </a:lnTo>
                  <a:lnTo>
                    <a:pt x="39" y="1905"/>
                  </a:lnTo>
                  <a:lnTo>
                    <a:pt x="39" y="1898"/>
                  </a:lnTo>
                  <a:lnTo>
                    <a:pt x="36" y="1897"/>
                  </a:lnTo>
                  <a:lnTo>
                    <a:pt x="36" y="1897"/>
                  </a:lnTo>
                  <a:lnTo>
                    <a:pt x="30" y="1829"/>
                  </a:lnTo>
                  <a:lnTo>
                    <a:pt x="24" y="1764"/>
                  </a:lnTo>
                  <a:lnTo>
                    <a:pt x="24" y="1764"/>
                  </a:lnTo>
                  <a:lnTo>
                    <a:pt x="26" y="1762"/>
                  </a:lnTo>
                  <a:lnTo>
                    <a:pt x="26" y="1758"/>
                  </a:lnTo>
                  <a:lnTo>
                    <a:pt x="26" y="1753"/>
                  </a:lnTo>
                  <a:lnTo>
                    <a:pt x="24" y="1746"/>
                  </a:lnTo>
                  <a:lnTo>
                    <a:pt x="24" y="1744"/>
                  </a:lnTo>
                  <a:lnTo>
                    <a:pt x="27" y="1741"/>
                  </a:lnTo>
                  <a:lnTo>
                    <a:pt x="27" y="1741"/>
                  </a:lnTo>
                  <a:lnTo>
                    <a:pt x="24" y="1723"/>
                  </a:lnTo>
                  <a:lnTo>
                    <a:pt x="23" y="1704"/>
                  </a:lnTo>
                  <a:lnTo>
                    <a:pt x="23" y="1664"/>
                  </a:lnTo>
                  <a:lnTo>
                    <a:pt x="23" y="1625"/>
                  </a:lnTo>
                  <a:lnTo>
                    <a:pt x="24" y="1589"/>
                  </a:lnTo>
                  <a:lnTo>
                    <a:pt x="24" y="1589"/>
                  </a:lnTo>
                  <a:lnTo>
                    <a:pt x="27" y="1571"/>
                  </a:lnTo>
                  <a:lnTo>
                    <a:pt x="30" y="1552"/>
                  </a:lnTo>
                  <a:lnTo>
                    <a:pt x="32" y="1533"/>
                  </a:lnTo>
                  <a:lnTo>
                    <a:pt x="33" y="1511"/>
                  </a:lnTo>
                  <a:lnTo>
                    <a:pt x="37" y="1507"/>
                  </a:lnTo>
                  <a:lnTo>
                    <a:pt x="37" y="1507"/>
                  </a:lnTo>
                  <a:lnTo>
                    <a:pt x="40" y="1480"/>
                  </a:lnTo>
                  <a:lnTo>
                    <a:pt x="44" y="1452"/>
                  </a:lnTo>
                  <a:lnTo>
                    <a:pt x="54" y="1398"/>
                  </a:lnTo>
                  <a:lnTo>
                    <a:pt x="64" y="1345"/>
                  </a:lnTo>
                  <a:lnTo>
                    <a:pt x="76" y="1291"/>
                  </a:lnTo>
                  <a:lnTo>
                    <a:pt x="76" y="1291"/>
                  </a:lnTo>
                  <a:lnTo>
                    <a:pt x="79" y="1269"/>
                  </a:lnTo>
                  <a:lnTo>
                    <a:pt x="85" y="1246"/>
                  </a:lnTo>
                  <a:lnTo>
                    <a:pt x="97" y="1203"/>
                  </a:lnTo>
                  <a:lnTo>
                    <a:pt x="113" y="1160"/>
                  </a:lnTo>
                  <a:lnTo>
                    <a:pt x="129" y="1118"/>
                  </a:lnTo>
                  <a:lnTo>
                    <a:pt x="147" y="1077"/>
                  </a:lnTo>
                  <a:lnTo>
                    <a:pt x="165" y="1036"/>
                  </a:lnTo>
                  <a:lnTo>
                    <a:pt x="202" y="956"/>
                  </a:lnTo>
                  <a:lnTo>
                    <a:pt x="202" y="956"/>
                  </a:lnTo>
                  <a:lnTo>
                    <a:pt x="220" y="920"/>
                  </a:lnTo>
                  <a:lnTo>
                    <a:pt x="239" y="884"/>
                  </a:lnTo>
                  <a:lnTo>
                    <a:pt x="259" y="850"/>
                  </a:lnTo>
                  <a:lnTo>
                    <a:pt x="279" y="815"/>
                  </a:lnTo>
                  <a:lnTo>
                    <a:pt x="301" y="780"/>
                  </a:lnTo>
                  <a:lnTo>
                    <a:pt x="324" y="747"/>
                  </a:lnTo>
                  <a:lnTo>
                    <a:pt x="347" y="715"/>
                  </a:lnTo>
                  <a:lnTo>
                    <a:pt x="371" y="683"/>
                  </a:lnTo>
                  <a:lnTo>
                    <a:pt x="371" y="683"/>
                  </a:lnTo>
                  <a:lnTo>
                    <a:pt x="371" y="682"/>
                  </a:lnTo>
                  <a:lnTo>
                    <a:pt x="372" y="681"/>
                  </a:lnTo>
                  <a:lnTo>
                    <a:pt x="375" y="679"/>
                  </a:lnTo>
                  <a:lnTo>
                    <a:pt x="378" y="678"/>
                  </a:lnTo>
                  <a:lnTo>
                    <a:pt x="378" y="677"/>
                  </a:lnTo>
                  <a:lnTo>
                    <a:pt x="376" y="676"/>
                  </a:lnTo>
                  <a:lnTo>
                    <a:pt x="376" y="676"/>
                  </a:lnTo>
                  <a:lnTo>
                    <a:pt x="393" y="656"/>
                  </a:lnTo>
                  <a:lnTo>
                    <a:pt x="410" y="636"/>
                  </a:lnTo>
                  <a:lnTo>
                    <a:pt x="425" y="615"/>
                  </a:lnTo>
                  <a:lnTo>
                    <a:pt x="442" y="596"/>
                  </a:lnTo>
                  <a:lnTo>
                    <a:pt x="442" y="596"/>
                  </a:lnTo>
                  <a:lnTo>
                    <a:pt x="453" y="583"/>
                  </a:lnTo>
                  <a:lnTo>
                    <a:pt x="466" y="571"/>
                  </a:lnTo>
                  <a:lnTo>
                    <a:pt x="477" y="558"/>
                  </a:lnTo>
                  <a:lnTo>
                    <a:pt x="482" y="550"/>
                  </a:lnTo>
                  <a:lnTo>
                    <a:pt x="488" y="542"/>
                  </a:lnTo>
                  <a:lnTo>
                    <a:pt x="488" y="542"/>
                  </a:lnTo>
                  <a:lnTo>
                    <a:pt x="518" y="508"/>
                  </a:lnTo>
                  <a:lnTo>
                    <a:pt x="552" y="475"/>
                  </a:lnTo>
                  <a:lnTo>
                    <a:pt x="568" y="458"/>
                  </a:lnTo>
                  <a:lnTo>
                    <a:pt x="586" y="441"/>
                  </a:lnTo>
                  <a:lnTo>
                    <a:pt x="604" y="426"/>
                  </a:lnTo>
                  <a:lnTo>
                    <a:pt x="623" y="412"/>
                  </a:lnTo>
                  <a:lnTo>
                    <a:pt x="623" y="412"/>
                  </a:lnTo>
                  <a:lnTo>
                    <a:pt x="641" y="395"/>
                  </a:lnTo>
                  <a:lnTo>
                    <a:pt x="659" y="379"/>
                  </a:lnTo>
                  <a:lnTo>
                    <a:pt x="678" y="363"/>
                  </a:lnTo>
                  <a:lnTo>
                    <a:pt x="699" y="348"/>
                  </a:lnTo>
                  <a:lnTo>
                    <a:pt x="718" y="334"/>
                  </a:lnTo>
                  <a:lnTo>
                    <a:pt x="738" y="321"/>
                  </a:lnTo>
                  <a:lnTo>
                    <a:pt x="760" y="308"/>
                  </a:lnTo>
                  <a:lnTo>
                    <a:pt x="782" y="297"/>
                  </a:lnTo>
                  <a:lnTo>
                    <a:pt x="782" y="297"/>
                  </a:lnTo>
                  <a:lnTo>
                    <a:pt x="797" y="282"/>
                  </a:lnTo>
                  <a:lnTo>
                    <a:pt x="814" y="267"/>
                  </a:lnTo>
                  <a:lnTo>
                    <a:pt x="832" y="256"/>
                  </a:lnTo>
                  <a:lnTo>
                    <a:pt x="851" y="247"/>
                  </a:lnTo>
                  <a:lnTo>
                    <a:pt x="889" y="228"/>
                  </a:lnTo>
                  <a:lnTo>
                    <a:pt x="909" y="219"/>
                  </a:lnTo>
                  <a:lnTo>
                    <a:pt x="928" y="209"/>
                  </a:lnTo>
                  <a:lnTo>
                    <a:pt x="928" y="209"/>
                  </a:lnTo>
                  <a:lnTo>
                    <a:pt x="946" y="196"/>
                  </a:lnTo>
                  <a:lnTo>
                    <a:pt x="966" y="184"/>
                  </a:lnTo>
                  <a:lnTo>
                    <a:pt x="987" y="174"/>
                  </a:lnTo>
                  <a:lnTo>
                    <a:pt x="1007" y="164"/>
                  </a:lnTo>
                  <a:lnTo>
                    <a:pt x="1049" y="146"/>
                  </a:lnTo>
                  <a:lnTo>
                    <a:pt x="1090" y="127"/>
                  </a:lnTo>
                  <a:lnTo>
                    <a:pt x="1090" y="127"/>
                  </a:lnTo>
                  <a:lnTo>
                    <a:pt x="1118" y="116"/>
                  </a:lnTo>
                  <a:lnTo>
                    <a:pt x="1148" y="109"/>
                  </a:lnTo>
                  <a:lnTo>
                    <a:pt x="1176" y="99"/>
                  </a:lnTo>
                  <a:lnTo>
                    <a:pt x="1203" y="88"/>
                  </a:lnTo>
                  <a:lnTo>
                    <a:pt x="1203" y="88"/>
                  </a:lnTo>
                  <a:lnTo>
                    <a:pt x="1223" y="82"/>
                  </a:lnTo>
                  <a:lnTo>
                    <a:pt x="1244" y="76"/>
                  </a:lnTo>
                  <a:lnTo>
                    <a:pt x="1286" y="63"/>
                  </a:lnTo>
                  <a:lnTo>
                    <a:pt x="1306" y="56"/>
                  </a:lnTo>
                  <a:lnTo>
                    <a:pt x="1328" y="51"/>
                  </a:lnTo>
                  <a:lnTo>
                    <a:pt x="1350" y="46"/>
                  </a:lnTo>
                  <a:lnTo>
                    <a:pt x="1373" y="44"/>
                  </a:lnTo>
                  <a:lnTo>
                    <a:pt x="1373" y="44"/>
                  </a:lnTo>
                  <a:lnTo>
                    <a:pt x="1393" y="38"/>
                  </a:lnTo>
                  <a:lnTo>
                    <a:pt x="1415" y="35"/>
                  </a:lnTo>
                  <a:lnTo>
                    <a:pt x="1459" y="28"/>
                  </a:lnTo>
                  <a:lnTo>
                    <a:pt x="1502" y="24"/>
                  </a:lnTo>
                  <a:lnTo>
                    <a:pt x="1546" y="22"/>
                  </a:lnTo>
                  <a:lnTo>
                    <a:pt x="1546" y="22"/>
                  </a:lnTo>
                  <a:lnTo>
                    <a:pt x="1547" y="17"/>
                  </a:lnTo>
                  <a:lnTo>
                    <a:pt x="1547" y="12"/>
                  </a:lnTo>
                  <a:lnTo>
                    <a:pt x="1546" y="6"/>
                  </a:lnTo>
                  <a:lnTo>
                    <a:pt x="1544" y="5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21" y="1"/>
                  </a:lnTo>
                  <a:lnTo>
                    <a:pt x="1502" y="0"/>
                  </a:lnTo>
                  <a:lnTo>
                    <a:pt x="1482" y="1"/>
                  </a:lnTo>
                  <a:lnTo>
                    <a:pt x="1461" y="3"/>
                  </a:lnTo>
                  <a:lnTo>
                    <a:pt x="1461" y="3"/>
                  </a:lnTo>
                  <a:lnTo>
                    <a:pt x="1434" y="6"/>
                  </a:lnTo>
                  <a:lnTo>
                    <a:pt x="1407" y="10"/>
                  </a:lnTo>
                  <a:lnTo>
                    <a:pt x="1381" y="17"/>
                  </a:lnTo>
                  <a:lnTo>
                    <a:pt x="1355" y="23"/>
                  </a:lnTo>
                  <a:lnTo>
                    <a:pt x="1304" y="37"/>
                  </a:lnTo>
                  <a:lnTo>
                    <a:pt x="1253" y="51"/>
                  </a:lnTo>
                  <a:lnTo>
                    <a:pt x="1253" y="51"/>
                  </a:lnTo>
                  <a:lnTo>
                    <a:pt x="1228" y="58"/>
                  </a:lnTo>
                  <a:lnTo>
                    <a:pt x="1204" y="64"/>
                  </a:lnTo>
                  <a:lnTo>
                    <a:pt x="1157" y="81"/>
                  </a:lnTo>
                  <a:lnTo>
                    <a:pt x="1111" y="97"/>
                  </a:lnTo>
                  <a:lnTo>
                    <a:pt x="1063" y="113"/>
                  </a:lnTo>
                  <a:lnTo>
                    <a:pt x="1063" y="113"/>
                  </a:lnTo>
                  <a:lnTo>
                    <a:pt x="1016" y="133"/>
                  </a:lnTo>
                  <a:lnTo>
                    <a:pt x="967" y="155"/>
                  </a:lnTo>
                  <a:lnTo>
                    <a:pt x="921" y="179"/>
                  </a:lnTo>
                  <a:lnTo>
                    <a:pt x="875" y="203"/>
                  </a:lnTo>
                  <a:lnTo>
                    <a:pt x="829" y="230"/>
                  </a:lnTo>
                  <a:lnTo>
                    <a:pt x="786" y="257"/>
                  </a:lnTo>
                  <a:lnTo>
                    <a:pt x="741" y="285"/>
                  </a:lnTo>
                  <a:lnTo>
                    <a:pt x="697" y="315"/>
                  </a:lnTo>
                  <a:lnTo>
                    <a:pt x="697" y="315"/>
                  </a:lnTo>
                  <a:lnTo>
                    <a:pt x="664" y="339"/>
                  </a:lnTo>
                  <a:lnTo>
                    <a:pt x="632" y="365"/>
                  </a:lnTo>
                  <a:lnTo>
                    <a:pt x="601" y="392"/>
                  </a:lnTo>
                  <a:lnTo>
                    <a:pt x="568" y="417"/>
                  </a:lnTo>
                  <a:lnTo>
                    <a:pt x="568" y="417"/>
                  </a:lnTo>
                  <a:lnTo>
                    <a:pt x="535" y="449"/>
                  </a:lnTo>
                  <a:lnTo>
                    <a:pt x="503" y="482"/>
                  </a:lnTo>
                  <a:lnTo>
                    <a:pt x="488" y="498"/>
                  </a:lnTo>
                  <a:lnTo>
                    <a:pt x="474" y="514"/>
                  </a:lnTo>
                  <a:lnTo>
                    <a:pt x="459" y="532"/>
                  </a:lnTo>
                  <a:lnTo>
                    <a:pt x="447" y="550"/>
                  </a:lnTo>
                  <a:lnTo>
                    <a:pt x="447" y="550"/>
                  </a:lnTo>
                  <a:lnTo>
                    <a:pt x="443" y="555"/>
                  </a:lnTo>
                  <a:lnTo>
                    <a:pt x="439" y="559"/>
                  </a:lnTo>
                  <a:lnTo>
                    <a:pt x="430" y="567"/>
                  </a:lnTo>
                  <a:lnTo>
                    <a:pt x="422" y="574"/>
                  </a:lnTo>
                  <a:lnTo>
                    <a:pt x="420" y="580"/>
                  </a:lnTo>
                  <a:lnTo>
                    <a:pt x="417" y="585"/>
                  </a:lnTo>
                  <a:lnTo>
                    <a:pt x="417" y="585"/>
                  </a:lnTo>
                  <a:lnTo>
                    <a:pt x="393" y="612"/>
                  </a:lnTo>
                  <a:lnTo>
                    <a:pt x="370" y="641"/>
                  </a:lnTo>
                  <a:lnTo>
                    <a:pt x="347" y="672"/>
                  </a:lnTo>
                  <a:lnTo>
                    <a:pt x="325" y="702"/>
                  </a:lnTo>
                  <a:lnTo>
                    <a:pt x="325" y="702"/>
                  </a:lnTo>
                  <a:lnTo>
                    <a:pt x="276" y="771"/>
                  </a:lnTo>
                  <a:lnTo>
                    <a:pt x="252" y="807"/>
                  </a:lnTo>
                  <a:lnTo>
                    <a:pt x="229" y="844"/>
                  </a:lnTo>
                  <a:lnTo>
                    <a:pt x="229" y="844"/>
                  </a:lnTo>
                  <a:lnTo>
                    <a:pt x="218" y="869"/>
                  </a:lnTo>
                  <a:lnTo>
                    <a:pt x="205" y="893"/>
                  </a:lnTo>
                  <a:lnTo>
                    <a:pt x="192" y="917"/>
                  </a:lnTo>
                  <a:lnTo>
                    <a:pt x="181" y="943"/>
                  </a:lnTo>
                  <a:lnTo>
                    <a:pt x="181" y="943"/>
                  </a:lnTo>
                  <a:lnTo>
                    <a:pt x="170" y="961"/>
                  </a:lnTo>
                  <a:lnTo>
                    <a:pt x="161" y="980"/>
                  </a:lnTo>
                  <a:lnTo>
                    <a:pt x="146" y="1018"/>
                  </a:lnTo>
                  <a:lnTo>
                    <a:pt x="131" y="1057"/>
                  </a:lnTo>
                  <a:lnTo>
                    <a:pt x="122" y="1075"/>
                  </a:lnTo>
                  <a:lnTo>
                    <a:pt x="110" y="1093"/>
                  </a:lnTo>
                  <a:lnTo>
                    <a:pt x="110" y="1093"/>
                  </a:lnTo>
                  <a:lnTo>
                    <a:pt x="101" y="1117"/>
                  </a:lnTo>
                  <a:lnTo>
                    <a:pt x="92" y="1141"/>
                  </a:lnTo>
                  <a:lnTo>
                    <a:pt x="83" y="1165"/>
                  </a:lnTo>
                  <a:lnTo>
                    <a:pt x="74" y="1189"/>
                  </a:lnTo>
                  <a:lnTo>
                    <a:pt x="74" y="1189"/>
                  </a:lnTo>
                  <a:lnTo>
                    <a:pt x="70" y="1206"/>
                  </a:lnTo>
                  <a:lnTo>
                    <a:pt x="67" y="1223"/>
                  </a:lnTo>
                  <a:lnTo>
                    <a:pt x="58" y="1255"/>
                  </a:lnTo>
                  <a:lnTo>
                    <a:pt x="49" y="1287"/>
                  </a:lnTo>
                  <a:lnTo>
                    <a:pt x="45" y="1304"/>
                  </a:lnTo>
                  <a:lnTo>
                    <a:pt x="41" y="1320"/>
                  </a:lnTo>
                  <a:lnTo>
                    <a:pt x="41" y="1320"/>
                  </a:lnTo>
                  <a:lnTo>
                    <a:pt x="28" y="1388"/>
                  </a:lnTo>
                  <a:lnTo>
                    <a:pt x="22" y="1423"/>
                  </a:lnTo>
                  <a:lnTo>
                    <a:pt x="21" y="1441"/>
                  </a:lnTo>
                  <a:lnTo>
                    <a:pt x="18" y="1458"/>
                  </a:lnTo>
                  <a:lnTo>
                    <a:pt x="13" y="1464"/>
                  </a:lnTo>
                  <a:lnTo>
                    <a:pt x="13" y="1464"/>
                  </a:lnTo>
                  <a:lnTo>
                    <a:pt x="12" y="1492"/>
                  </a:lnTo>
                  <a:lnTo>
                    <a:pt x="9" y="1519"/>
                  </a:lnTo>
                  <a:lnTo>
                    <a:pt x="3" y="1572"/>
                  </a:lnTo>
                  <a:lnTo>
                    <a:pt x="3" y="1572"/>
                  </a:lnTo>
                  <a:lnTo>
                    <a:pt x="1" y="1602"/>
                  </a:lnTo>
                  <a:lnTo>
                    <a:pt x="0" y="1632"/>
                  </a:lnTo>
                  <a:lnTo>
                    <a:pt x="0" y="1694"/>
                  </a:lnTo>
                  <a:lnTo>
                    <a:pt x="3" y="1754"/>
                  </a:lnTo>
                  <a:lnTo>
                    <a:pt x="5" y="1811"/>
                  </a:lnTo>
                  <a:lnTo>
                    <a:pt x="5" y="1811"/>
                  </a:lnTo>
                  <a:lnTo>
                    <a:pt x="7" y="1827"/>
                  </a:lnTo>
                  <a:lnTo>
                    <a:pt x="7" y="1842"/>
                  </a:lnTo>
                  <a:lnTo>
                    <a:pt x="7" y="1858"/>
                  </a:lnTo>
                  <a:lnTo>
                    <a:pt x="8" y="1865"/>
                  </a:lnTo>
                  <a:lnTo>
                    <a:pt x="10" y="1872"/>
                  </a:lnTo>
                  <a:lnTo>
                    <a:pt x="10" y="1872"/>
                  </a:lnTo>
                  <a:lnTo>
                    <a:pt x="13" y="1913"/>
                  </a:lnTo>
                  <a:lnTo>
                    <a:pt x="18" y="1953"/>
                  </a:lnTo>
                  <a:lnTo>
                    <a:pt x="23" y="1994"/>
                  </a:lnTo>
                  <a:lnTo>
                    <a:pt x="31" y="2035"/>
                  </a:lnTo>
                  <a:lnTo>
                    <a:pt x="37" y="2075"/>
                  </a:lnTo>
                  <a:lnTo>
                    <a:pt x="46" y="2113"/>
                  </a:lnTo>
                  <a:lnTo>
                    <a:pt x="64" y="2190"/>
                  </a:lnTo>
                  <a:lnTo>
                    <a:pt x="64" y="2190"/>
                  </a:lnTo>
                  <a:lnTo>
                    <a:pt x="82" y="2263"/>
                  </a:lnTo>
                  <a:lnTo>
                    <a:pt x="91" y="2298"/>
                  </a:lnTo>
                  <a:lnTo>
                    <a:pt x="97" y="2316"/>
                  </a:lnTo>
                  <a:lnTo>
                    <a:pt x="104" y="2332"/>
                  </a:lnTo>
                  <a:lnTo>
                    <a:pt x="104" y="2332"/>
                  </a:lnTo>
                  <a:lnTo>
                    <a:pt x="115" y="2359"/>
                  </a:lnTo>
                  <a:lnTo>
                    <a:pt x="127" y="2386"/>
                  </a:lnTo>
                  <a:lnTo>
                    <a:pt x="138" y="2413"/>
                  </a:lnTo>
                  <a:lnTo>
                    <a:pt x="149" y="2441"/>
                  </a:lnTo>
                  <a:lnTo>
                    <a:pt x="149" y="2441"/>
                  </a:lnTo>
                  <a:lnTo>
                    <a:pt x="181" y="2498"/>
                  </a:lnTo>
                  <a:lnTo>
                    <a:pt x="197" y="2528"/>
                  </a:lnTo>
                  <a:lnTo>
                    <a:pt x="214" y="2556"/>
                  </a:lnTo>
                  <a:lnTo>
                    <a:pt x="214" y="2556"/>
                  </a:lnTo>
                  <a:lnTo>
                    <a:pt x="220" y="2570"/>
                  </a:lnTo>
                  <a:lnTo>
                    <a:pt x="224" y="2576"/>
                  </a:lnTo>
                  <a:lnTo>
                    <a:pt x="227" y="2579"/>
                  </a:lnTo>
                  <a:lnTo>
                    <a:pt x="230" y="2580"/>
                  </a:lnTo>
                  <a:lnTo>
                    <a:pt x="230" y="2580"/>
                  </a:lnTo>
                  <a:lnTo>
                    <a:pt x="248" y="2610"/>
                  </a:lnTo>
                  <a:lnTo>
                    <a:pt x="266" y="2639"/>
                  </a:lnTo>
                  <a:lnTo>
                    <a:pt x="302" y="2695"/>
                  </a:lnTo>
                  <a:lnTo>
                    <a:pt x="302" y="2695"/>
                  </a:lnTo>
                  <a:lnTo>
                    <a:pt x="352" y="2759"/>
                  </a:lnTo>
                  <a:lnTo>
                    <a:pt x="404" y="2821"/>
                  </a:lnTo>
                  <a:lnTo>
                    <a:pt x="431" y="2852"/>
                  </a:lnTo>
                  <a:lnTo>
                    <a:pt x="458" y="2882"/>
                  </a:lnTo>
                  <a:lnTo>
                    <a:pt x="486" y="2910"/>
                  </a:lnTo>
                  <a:lnTo>
                    <a:pt x="514" y="2939"/>
                  </a:lnTo>
                  <a:lnTo>
                    <a:pt x="514" y="2939"/>
                  </a:lnTo>
                  <a:lnTo>
                    <a:pt x="527" y="2953"/>
                  </a:lnTo>
                  <a:lnTo>
                    <a:pt x="540" y="2967"/>
                  </a:lnTo>
                  <a:lnTo>
                    <a:pt x="568" y="2994"/>
                  </a:lnTo>
                  <a:lnTo>
                    <a:pt x="596" y="3019"/>
                  </a:lnTo>
                  <a:lnTo>
                    <a:pt x="627" y="3042"/>
                  </a:lnTo>
                  <a:lnTo>
                    <a:pt x="690" y="3088"/>
                  </a:lnTo>
                  <a:lnTo>
                    <a:pt x="720" y="3110"/>
                  </a:lnTo>
                  <a:lnTo>
                    <a:pt x="751" y="3133"/>
                  </a:lnTo>
                  <a:lnTo>
                    <a:pt x="751" y="3133"/>
                  </a:lnTo>
                  <a:lnTo>
                    <a:pt x="777" y="3151"/>
                  </a:lnTo>
                  <a:lnTo>
                    <a:pt x="802" y="3167"/>
                  </a:lnTo>
                  <a:lnTo>
                    <a:pt x="828" y="3184"/>
                  </a:lnTo>
                  <a:lnTo>
                    <a:pt x="855" y="3199"/>
                  </a:lnTo>
                  <a:lnTo>
                    <a:pt x="909" y="3229"/>
                  </a:lnTo>
                  <a:lnTo>
                    <a:pt x="965" y="3256"/>
                  </a:lnTo>
                  <a:lnTo>
                    <a:pt x="967" y="3260"/>
                  </a:lnTo>
                  <a:lnTo>
                    <a:pt x="1028" y="3284"/>
                  </a:lnTo>
                  <a:lnTo>
                    <a:pt x="1028" y="3284"/>
                  </a:lnTo>
                  <a:lnTo>
                    <a:pt x="1039" y="3288"/>
                  </a:lnTo>
                  <a:lnTo>
                    <a:pt x="1051" y="3290"/>
                  </a:lnTo>
                  <a:lnTo>
                    <a:pt x="1061" y="3294"/>
                  </a:lnTo>
                  <a:lnTo>
                    <a:pt x="1066" y="3297"/>
                  </a:lnTo>
                  <a:lnTo>
                    <a:pt x="1070" y="3301"/>
                  </a:lnTo>
                  <a:lnTo>
                    <a:pt x="1070" y="3301"/>
                  </a:lnTo>
                  <a:lnTo>
                    <a:pt x="1107" y="3313"/>
                  </a:lnTo>
                  <a:lnTo>
                    <a:pt x="1145" y="3326"/>
                  </a:lnTo>
                  <a:lnTo>
                    <a:pt x="1181" y="3341"/>
                  </a:lnTo>
                  <a:lnTo>
                    <a:pt x="1218" y="3354"/>
                  </a:lnTo>
                  <a:lnTo>
                    <a:pt x="1218" y="3354"/>
                  </a:lnTo>
                  <a:lnTo>
                    <a:pt x="1226" y="3357"/>
                  </a:lnTo>
                  <a:lnTo>
                    <a:pt x="1233" y="3357"/>
                  </a:lnTo>
                  <a:lnTo>
                    <a:pt x="1241" y="3358"/>
                  </a:lnTo>
                  <a:lnTo>
                    <a:pt x="1245" y="3361"/>
                  </a:lnTo>
                  <a:lnTo>
                    <a:pt x="1248" y="3362"/>
                  </a:lnTo>
                  <a:lnTo>
                    <a:pt x="1248" y="3362"/>
                  </a:lnTo>
                  <a:lnTo>
                    <a:pt x="1274" y="3367"/>
                  </a:lnTo>
                  <a:lnTo>
                    <a:pt x="1300" y="3372"/>
                  </a:lnTo>
                  <a:lnTo>
                    <a:pt x="1352" y="3385"/>
                  </a:lnTo>
                  <a:lnTo>
                    <a:pt x="1352" y="3385"/>
                  </a:lnTo>
                  <a:lnTo>
                    <a:pt x="1372" y="3389"/>
                  </a:lnTo>
                  <a:lnTo>
                    <a:pt x="1382" y="3390"/>
                  </a:lnTo>
                  <a:lnTo>
                    <a:pt x="1386" y="3390"/>
                  </a:lnTo>
                  <a:lnTo>
                    <a:pt x="1391" y="3390"/>
                  </a:lnTo>
                  <a:lnTo>
                    <a:pt x="1391" y="3390"/>
                  </a:lnTo>
                  <a:lnTo>
                    <a:pt x="1419" y="3396"/>
                  </a:lnTo>
                  <a:lnTo>
                    <a:pt x="1447" y="3400"/>
                  </a:lnTo>
                  <a:lnTo>
                    <a:pt x="1505" y="3408"/>
                  </a:lnTo>
                  <a:lnTo>
                    <a:pt x="1505" y="3408"/>
                  </a:lnTo>
                  <a:lnTo>
                    <a:pt x="1528" y="3409"/>
                  </a:lnTo>
                  <a:lnTo>
                    <a:pt x="1550" y="3412"/>
                  </a:lnTo>
                  <a:lnTo>
                    <a:pt x="1593" y="3417"/>
                  </a:lnTo>
                  <a:lnTo>
                    <a:pt x="1615" y="3419"/>
                  </a:lnTo>
                  <a:lnTo>
                    <a:pt x="1638" y="3422"/>
                  </a:lnTo>
                  <a:lnTo>
                    <a:pt x="1660" y="3422"/>
                  </a:lnTo>
                  <a:lnTo>
                    <a:pt x="1683" y="3422"/>
                  </a:lnTo>
                  <a:lnTo>
                    <a:pt x="1683" y="3422"/>
                  </a:lnTo>
                  <a:lnTo>
                    <a:pt x="1694" y="3425"/>
                  </a:lnTo>
                  <a:lnTo>
                    <a:pt x="1706" y="3426"/>
                  </a:lnTo>
                  <a:lnTo>
                    <a:pt x="1717" y="3425"/>
                  </a:lnTo>
                  <a:lnTo>
                    <a:pt x="1730" y="3423"/>
                  </a:lnTo>
                  <a:lnTo>
                    <a:pt x="1753" y="3422"/>
                  </a:lnTo>
                  <a:lnTo>
                    <a:pt x="1766" y="3422"/>
                  </a:lnTo>
                  <a:lnTo>
                    <a:pt x="1777" y="3425"/>
                  </a:lnTo>
                  <a:lnTo>
                    <a:pt x="1777" y="3425"/>
                  </a:lnTo>
                  <a:lnTo>
                    <a:pt x="1819" y="3421"/>
                  </a:lnTo>
                  <a:lnTo>
                    <a:pt x="1862" y="3416"/>
                  </a:lnTo>
                  <a:lnTo>
                    <a:pt x="1944" y="3404"/>
                  </a:lnTo>
                  <a:lnTo>
                    <a:pt x="2025" y="3393"/>
                  </a:lnTo>
                  <a:lnTo>
                    <a:pt x="2107" y="3379"/>
                  </a:lnTo>
                  <a:lnTo>
                    <a:pt x="2107" y="3379"/>
                  </a:lnTo>
                  <a:lnTo>
                    <a:pt x="2127" y="3372"/>
                  </a:lnTo>
                  <a:lnTo>
                    <a:pt x="2147" y="3366"/>
                  </a:lnTo>
                  <a:lnTo>
                    <a:pt x="2187" y="3356"/>
                  </a:lnTo>
                  <a:lnTo>
                    <a:pt x="2226" y="3344"/>
                  </a:lnTo>
                  <a:lnTo>
                    <a:pt x="2247" y="3338"/>
                  </a:lnTo>
                  <a:lnTo>
                    <a:pt x="2265" y="3331"/>
                  </a:lnTo>
                  <a:lnTo>
                    <a:pt x="2265" y="3331"/>
                  </a:lnTo>
                  <a:lnTo>
                    <a:pt x="2279" y="3330"/>
                  </a:lnTo>
                  <a:lnTo>
                    <a:pt x="2290" y="3326"/>
                  </a:lnTo>
                  <a:lnTo>
                    <a:pt x="2302" y="3322"/>
                  </a:lnTo>
                  <a:lnTo>
                    <a:pt x="2313" y="3317"/>
                  </a:lnTo>
                  <a:lnTo>
                    <a:pt x="2335" y="3306"/>
                  </a:lnTo>
                  <a:lnTo>
                    <a:pt x="2348" y="3302"/>
                  </a:lnTo>
                  <a:lnTo>
                    <a:pt x="2359" y="3298"/>
                  </a:lnTo>
                  <a:lnTo>
                    <a:pt x="2359" y="3298"/>
                  </a:lnTo>
                  <a:lnTo>
                    <a:pt x="2370" y="3295"/>
                  </a:lnTo>
                  <a:lnTo>
                    <a:pt x="2380" y="3292"/>
                  </a:lnTo>
                  <a:lnTo>
                    <a:pt x="2398" y="3283"/>
                  </a:lnTo>
                  <a:lnTo>
                    <a:pt x="2398" y="3283"/>
                  </a:lnTo>
                  <a:lnTo>
                    <a:pt x="2409" y="3279"/>
                  </a:lnTo>
                  <a:lnTo>
                    <a:pt x="2421" y="3275"/>
                  </a:lnTo>
                  <a:lnTo>
                    <a:pt x="2444" y="3263"/>
                  </a:lnTo>
                  <a:lnTo>
                    <a:pt x="2466" y="3253"/>
                  </a:lnTo>
                  <a:lnTo>
                    <a:pt x="2487" y="3243"/>
                  </a:lnTo>
                  <a:lnTo>
                    <a:pt x="2487" y="3243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1966" name="Freeform 350"/>
            <p:cNvSpPr>
              <a:spLocks/>
            </p:cNvSpPr>
            <p:nvPr userDrawn="1"/>
          </p:nvSpPr>
          <p:spPr bwMode="auto">
            <a:xfrm>
              <a:off x="1921" y="471"/>
              <a:ext cx="217" cy="314"/>
            </a:xfrm>
            <a:custGeom>
              <a:avLst/>
              <a:gdLst/>
              <a:ahLst/>
              <a:cxnLst>
                <a:cxn ang="0">
                  <a:pos x="12" y="312"/>
                </a:cxn>
                <a:cxn ang="0">
                  <a:pos x="12" y="312"/>
                </a:cxn>
                <a:cxn ang="0">
                  <a:pos x="102" y="224"/>
                </a:cxn>
                <a:cxn ang="0">
                  <a:pos x="102" y="224"/>
                </a:cxn>
                <a:cxn ang="0">
                  <a:pos x="113" y="212"/>
                </a:cxn>
                <a:cxn ang="0">
                  <a:pos x="125" y="201"/>
                </a:cxn>
                <a:cxn ang="0">
                  <a:pos x="135" y="188"/>
                </a:cxn>
                <a:cxn ang="0">
                  <a:pos x="140" y="181"/>
                </a:cxn>
                <a:cxn ang="0">
                  <a:pos x="142" y="174"/>
                </a:cxn>
                <a:cxn ang="0">
                  <a:pos x="142" y="174"/>
                </a:cxn>
                <a:cxn ang="0">
                  <a:pos x="151" y="152"/>
                </a:cxn>
                <a:cxn ang="0">
                  <a:pos x="160" y="130"/>
                </a:cxn>
                <a:cxn ang="0">
                  <a:pos x="181" y="88"/>
                </a:cxn>
                <a:cxn ang="0">
                  <a:pos x="200" y="46"/>
                </a:cxn>
                <a:cxn ang="0">
                  <a:pos x="209" y="24"/>
                </a:cxn>
                <a:cxn ang="0">
                  <a:pos x="217" y="2"/>
                </a:cxn>
                <a:cxn ang="0">
                  <a:pos x="217" y="2"/>
                </a:cxn>
                <a:cxn ang="0">
                  <a:pos x="214" y="1"/>
                </a:cxn>
                <a:cxn ang="0">
                  <a:pos x="210" y="0"/>
                </a:cxn>
                <a:cxn ang="0">
                  <a:pos x="205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57" y="33"/>
                </a:cxn>
                <a:cxn ang="0">
                  <a:pos x="135" y="51"/>
                </a:cxn>
                <a:cxn ang="0">
                  <a:pos x="113" y="69"/>
                </a:cxn>
                <a:cxn ang="0">
                  <a:pos x="93" y="89"/>
                </a:cxn>
                <a:cxn ang="0">
                  <a:pos x="72" y="110"/>
                </a:cxn>
                <a:cxn ang="0">
                  <a:pos x="54" y="132"/>
                </a:cxn>
                <a:cxn ang="0">
                  <a:pos x="38" y="155"/>
                </a:cxn>
                <a:cxn ang="0">
                  <a:pos x="38" y="155"/>
                </a:cxn>
                <a:cxn ang="0">
                  <a:pos x="31" y="174"/>
                </a:cxn>
                <a:cxn ang="0">
                  <a:pos x="25" y="194"/>
                </a:cxn>
                <a:cxn ang="0">
                  <a:pos x="15" y="234"/>
                </a:cxn>
                <a:cxn ang="0">
                  <a:pos x="7" y="274"/>
                </a:cxn>
                <a:cxn ang="0">
                  <a:pos x="0" y="314"/>
                </a:cxn>
                <a:cxn ang="0">
                  <a:pos x="0" y="314"/>
                </a:cxn>
                <a:cxn ang="0">
                  <a:pos x="4" y="314"/>
                </a:cxn>
                <a:cxn ang="0">
                  <a:pos x="7" y="314"/>
                </a:cxn>
                <a:cxn ang="0">
                  <a:pos x="9" y="313"/>
                </a:cxn>
                <a:cxn ang="0">
                  <a:pos x="12" y="312"/>
                </a:cxn>
                <a:cxn ang="0">
                  <a:pos x="12" y="312"/>
                </a:cxn>
              </a:cxnLst>
              <a:rect l="0" t="0" r="r" b="b"/>
              <a:pathLst>
                <a:path w="217" h="314">
                  <a:moveTo>
                    <a:pt x="12" y="312"/>
                  </a:moveTo>
                  <a:lnTo>
                    <a:pt x="12" y="312"/>
                  </a:lnTo>
                  <a:lnTo>
                    <a:pt x="102" y="224"/>
                  </a:lnTo>
                  <a:lnTo>
                    <a:pt x="102" y="224"/>
                  </a:lnTo>
                  <a:lnTo>
                    <a:pt x="113" y="212"/>
                  </a:lnTo>
                  <a:lnTo>
                    <a:pt x="125" y="201"/>
                  </a:lnTo>
                  <a:lnTo>
                    <a:pt x="135" y="188"/>
                  </a:lnTo>
                  <a:lnTo>
                    <a:pt x="140" y="181"/>
                  </a:lnTo>
                  <a:lnTo>
                    <a:pt x="142" y="174"/>
                  </a:lnTo>
                  <a:lnTo>
                    <a:pt x="142" y="174"/>
                  </a:lnTo>
                  <a:lnTo>
                    <a:pt x="151" y="152"/>
                  </a:lnTo>
                  <a:lnTo>
                    <a:pt x="160" y="130"/>
                  </a:lnTo>
                  <a:lnTo>
                    <a:pt x="181" y="88"/>
                  </a:lnTo>
                  <a:lnTo>
                    <a:pt x="200" y="46"/>
                  </a:lnTo>
                  <a:lnTo>
                    <a:pt x="209" y="24"/>
                  </a:lnTo>
                  <a:lnTo>
                    <a:pt x="217" y="2"/>
                  </a:lnTo>
                  <a:lnTo>
                    <a:pt x="217" y="2"/>
                  </a:lnTo>
                  <a:lnTo>
                    <a:pt x="214" y="1"/>
                  </a:lnTo>
                  <a:lnTo>
                    <a:pt x="210" y="0"/>
                  </a:lnTo>
                  <a:lnTo>
                    <a:pt x="205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57" y="33"/>
                  </a:lnTo>
                  <a:lnTo>
                    <a:pt x="135" y="51"/>
                  </a:lnTo>
                  <a:lnTo>
                    <a:pt x="113" y="69"/>
                  </a:lnTo>
                  <a:lnTo>
                    <a:pt x="93" y="89"/>
                  </a:lnTo>
                  <a:lnTo>
                    <a:pt x="72" y="110"/>
                  </a:lnTo>
                  <a:lnTo>
                    <a:pt x="54" y="132"/>
                  </a:lnTo>
                  <a:lnTo>
                    <a:pt x="38" y="155"/>
                  </a:lnTo>
                  <a:lnTo>
                    <a:pt x="38" y="155"/>
                  </a:lnTo>
                  <a:lnTo>
                    <a:pt x="31" y="174"/>
                  </a:lnTo>
                  <a:lnTo>
                    <a:pt x="25" y="194"/>
                  </a:lnTo>
                  <a:lnTo>
                    <a:pt x="15" y="234"/>
                  </a:lnTo>
                  <a:lnTo>
                    <a:pt x="7" y="274"/>
                  </a:lnTo>
                  <a:lnTo>
                    <a:pt x="0" y="314"/>
                  </a:lnTo>
                  <a:lnTo>
                    <a:pt x="0" y="314"/>
                  </a:lnTo>
                  <a:lnTo>
                    <a:pt x="4" y="314"/>
                  </a:lnTo>
                  <a:lnTo>
                    <a:pt x="7" y="314"/>
                  </a:lnTo>
                  <a:lnTo>
                    <a:pt x="9" y="313"/>
                  </a:lnTo>
                  <a:lnTo>
                    <a:pt x="12" y="312"/>
                  </a:lnTo>
                  <a:lnTo>
                    <a:pt x="12" y="312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1967" name="Freeform 351"/>
            <p:cNvSpPr>
              <a:spLocks noEditPoints="1"/>
            </p:cNvSpPr>
            <p:nvPr userDrawn="1"/>
          </p:nvSpPr>
          <p:spPr bwMode="auto">
            <a:xfrm>
              <a:off x="1794" y="518"/>
              <a:ext cx="3304" cy="3302"/>
            </a:xfrm>
            <a:custGeom>
              <a:avLst/>
              <a:gdLst/>
              <a:ahLst/>
              <a:cxnLst>
                <a:cxn ang="0">
                  <a:pos x="39" y="1287"/>
                </a:cxn>
                <a:cxn ang="0">
                  <a:pos x="1238" y="3251"/>
                </a:cxn>
                <a:cxn ang="0">
                  <a:pos x="3230" y="2122"/>
                </a:cxn>
                <a:cxn ang="0">
                  <a:pos x="2732" y="395"/>
                </a:cxn>
                <a:cxn ang="0">
                  <a:pos x="2254" y="453"/>
                </a:cxn>
                <a:cxn ang="0">
                  <a:pos x="2213" y="774"/>
                </a:cxn>
                <a:cxn ang="0">
                  <a:pos x="2221" y="797"/>
                </a:cxn>
                <a:cxn ang="0">
                  <a:pos x="1617" y="1076"/>
                </a:cxn>
                <a:cxn ang="0">
                  <a:pos x="1800" y="1428"/>
                </a:cxn>
                <a:cxn ang="0">
                  <a:pos x="1816" y="1551"/>
                </a:cxn>
                <a:cxn ang="0">
                  <a:pos x="1521" y="1333"/>
                </a:cxn>
                <a:cxn ang="0">
                  <a:pos x="758" y="1052"/>
                </a:cxn>
                <a:cxn ang="0">
                  <a:pos x="140" y="1160"/>
                </a:cxn>
                <a:cxn ang="0">
                  <a:pos x="280" y="1020"/>
                </a:cxn>
                <a:cxn ang="0">
                  <a:pos x="1702" y="856"/>
                </a:cxn>
                <a:cxn ang="0">
                  <a:pos x="1924" y="855"/>
                </a:cxn>
                <a:cxn ang="0">
                  <a:pos x="2195" y="3106"/>
                </a:cxn>
                <a:cxn ang="0">
                  <a:pos x="1761" y="3029"/>
                </a:cxn>
                <a:cxn ang="0">
                  <a:pos x="1188" y="2775"/>
                </a:cxn>
                <a:cxn ang="0">
                  <a:pos x="1853" y="2687"/>
                </a:cxn>
                <a:cxn ang="0">
                  <a:pos x="1939" y="2459"/>
                </a:cxn>
                <a:cxn ang="0">
                  <a:pos x="529" y="2331"/>
                </a:cxn>
                <a:cxn ang="0">
                  <a:pos x="2790" y="2308"/>
                </a:cxn>
                <a:cxn ang="0">
                  <a:pos x="698" y="1329"/>
                </a:cxn>
                <a:cxn ang="0">
                  <a:pos x="763" y="2226"/>
                </a:cxn>
                <a:cxn ang="0">
                  <a:pos x="756" y="1549"/>
                </a:cxn>
                <a:cxn ang="0">
                  <a:pos x="724" y="2038"/>
                </a:cxn>
                <a:cxn ang="0">
                  <a:pos x="694" y="1763"/>
                </a:cxn>
                <a:cxn ang="0">
                  <a:pos x="694" y="1961"/>
                </a:cxn>
                <a:cxn ang="0">
                  <a:pos x="641" y="2285"/>
                </a:cxn>
                <a:cxn ang="0">
                  <a:pos x="651" y="1672"/>
                </a:cxn>
                <a:cxn ang="0">
                  <a:pos x="641" y="1910"/>
                </a:cxn>
                <a:cxn ang="0">
                  <a:pos x="829" y="2186"/>
                </a:cxn>
                <a:cxn ang="0">
                  <a:pos x="848" y="1717"/>
                </a:cxn>
                <a:cxn ang="0">
                  <a:pos x="1479" y="1868"/>
                </a:cxn>
                <a:cxn ang="0">
                  <a:pos x="2050" y="2017"/>
                </a:cxn>
                <a:cxn ang="0">
                  <a:pos x="2448" y="1813"/>
                </a:cxn>
                <a:cxn ang="0">
                  <a:pos x="2334" y="1950"/>
                </a:cxn>
                <a:cxn ang="0">
                  <a:pos x="2860" y="1159"/>
                </a:cxn>
                <a:cxn ang="0">
                  <a:pos x="2768" y="1503"/>
                </a:cxn>
                <a:cxn ang="0">
                  <a:pos x="2708" y="659"/>
                </a:cxn>
                <a:cxn ang="0">
                  <a:pos x="2978" y="1177"/>
                </a:cxn>
                <a:cxn ang="0">
                  <a:pos x="3004" y="1861"/>
                </a:cxn>
                <a:cxn ang="0">
                  <a:pos x="2764" y="1725"/>
                </a:cxn>
                <a:cxn ang="0">
                  <a:pos x="2926" y="2015"/>
                </a:cxn>
                <a:cxn ang="0">
                  <a:pos x="3153" y="1256"/>
                </a:cxn>
                <a:cxn ang="0">
                  <a:pos x="2775" y="502"/>
                </a:cxn>
                <a:cxn ang="0">
                  <a:pos x="2674" y="1032"/>
                </a:cxn>
                <a:cxn ang="0">
                  <a:pos x="2492" y="874"/>
                </a:cxn>
                <a:cxn ang="0">
                  <a:pos x="2278" y="1075"/>
                </a:cxn>
                <a:cxn ang="0">
                  <a:pos x="2675" y="1643"/>
                </a:cxn>
                <a:cxn ang="0">
                  <a:pos x="2343" y="1186"/>
                </a:cxn>
                <a:cxn ang="0">
                  <a:pos x="2198" y="1595"/>
                </a:cxn>
                <a:cxn ang="0">
                  <a:pos x="2122" y="1808"/>
                </a:cxn>
                <a:cxn ang="0">
                  <a:pos x="2059" y="1822"/>
                </a:cxn>
                <a:cxn ang="0">
                  <a:pos x="1754" y="1590"/>
                </a:cxn>
                <a:cxn ang="0">
                  <a:pos x="1645" y="1717"/>
                </a:cxn>
                <a:cxn ang="0">
                  <a:pos x="1435" y="1572"/>
                </a:cxn>
                <a:cxn ang="0">
                  <a:pos x="1285" y="1731"/>
                </a:cxn>
                <a:cxn ang="0">
                  <a:pos x="1305" y="1831"/>
                </a:cxn>
                <a:cxn ang="0">
                  <a:pos x="818" y="1580"/>
                </a:cxn>
                <a:cxn ang="0">
                  <a:pos x="490" y="1530"/>
                </a:cxn>
                <a:cxn ang="0">
                  <a:pos x="482" y="2184"/>
                </a:cxn>
              </a:cxnLst>
              <a:rect l="0" t="0" r="r" b="b"/>
              <a:pathLst>
                <a:path w="3304" h="3302">
                  <a:moveTo>
                    <a:pt x="460" y="509"/>
                  </a:moveTo>
                  <a:lnTo>
                    <a:pt x="460" y="509"/>
                  </a:lnTo>
                  <a:lnTo>
                    <a:pt x="475" y="489"/>
                  </a:lnTo>
                  <a:lnTo>
                    <a:pt x="492" y="471"/>
                  </a:lnTo>
                  <a:lnTo>
                    <a:pt x="510" y="453"/>
                  </a:lnTo>
                  <a:lnTo>
                    <a:pt x="528" y="436"/>
                  </a:lnTo>
                  <a:lnTo>
                    <a:pt x="566" y="404"/>
                  </a:lnTo>
                  <a:lnTo>
                    <a:pt x="605" y="371"/>
                  </a:lnTo>
                  <a:lnTo>
                    <a:pt x="605" y="371"/>
                  </a:lnTo>
                  <a:lnTo>
                    <a:pt x="624" y="356"/>
                  </a:lnTo>
                  <a:lnTo>
                    <a:pt x="643" y="340"/>
                  </a:lnTo>
                  <a:lnTo>
                    <a:pt x="684" y="311"/>
                  </a:lnTo>
                  <a:lnTo>
                    <a:pt x="684" y="311"/>
                  </a:lnTo>
                  <a:lnTo>
                    <a:pt x="711" y="292"/>
                  </a:lnTo>
                  <a:lnTo>
                    <a:pt x="738" y="273"/>
                  </a:lnTo>
                  <a:lnTo>
                    <a:pt x="766" y="253"/>
                  </a:lnTo>
                  <a:lnTo>
                    <a:pt x="794" y="235"/>
                  </a:lnTo>
                  <a:lnTo>
                    <a:pt x="852" y="202"/>
                  </a:lnTo>
                  <a:lnTo>
                    <a:pt x="910" y="172"/>
                  </a:lnTo>
                  <a:lnTo>
                    <a:pt x="910" y="170"/>
                  </a:lnTo>
                  <a:lnTo>
                    <a:pt x="910" y="170"/>
                  </a:lnTo>
                  <a:lnTo>
                    <a:pt x="972" y="140"/>
                  </a:lnTo>
                  <a:lnTo>
                    <a:pt x="1004" y="125"/>
                  </a:lnTo>
                  <a:lnTo>
                    <a:pt x="1036" y="113"/>
                  </a:lnTo>
                  <a:lnTo>
                    <a:pt x="1068" y="100"/>
                  </a:lnTo>
                  <a:lnTo>
                    <a:pt x="1100" y="88"/>
                  </a:lnTo>
                  <a:lnTo>
                    <a:pt x="1133" y="77"/>
                  </a:lnTo>
                  <a:lnTo>
                    <a:pt x="1166" y="67"/>
                  </a:lnTo>
                  <a:lnTo>
                    <a:pt x="1200" y="56"/>
                  </a:lnTo>
                  <a:lnTo>
                    <a:pt x="1233" y="47"/>
                  </a:lnTo>
                  <a:lnTo>
                    <a:pt x="1267" y="40"/>
                  </a:lnTo>
                  <a:lnTo>
                    <a:pt x="1302" y="32"/>
                  </a:lnTo>
                  <a:lnTo>
                    <a:pt x="1338" y="24"/>
                  </a:lnTo>
                  <a:lnTo>
                    <a:pt x="1372" y="19"/>
                  </a:lnTo>
                  <a:lnTo>
                    <a:pt x="1408" y="14"/>
                  </a:lnTo>
                  <a:lnTo>
                    <a:pt x="1445" y="9"/>
                  </a:lnTo>
                  <a:lnTo>
                    <a:pt x="1498" y="0"/>
                  </a:lnTo>
                  <a:lnTo>
                    <a:pt x="1498" y="0"/>
                  </a:lnTo>
                  <a:lnTo>
                    <a:pt x="1496" y="0"/>
                  </a:lnTo>
                  <a:lnTo>
                    <a:pt x="1444" y="9"/>
                  </a:lnTo>
                  <a:lnTo>
                    <a:pt x="1444" y="9"/>
                  </a:lnTo>
                  <a:lnTo>
                    <a:pt x="1408" y="14"/>
                  </a:lnTo>
                  <a:lnTo>
                    <a:pt x="1372" y="19"/>
                  </a:lnTo>
                  <a:lnTo>
                    <a:pt x="1337" y="24"/>
                  </a:lnTo>
                  <a:lnTo>
                    <a:pt x="1302" y="32"/>
                  </a:lnTo>
                  <a:lnTo>
                    <a:pt x="1267" y="40"/>
                  </a:lnTo>
                  <a:lnTo>
                    <a:pt x="1233" y="47"/>
                  </a:lnTo>
                  <a:lnTo>
                    <a:pt x="1198" y="56"/>
                  </a:lnTo>
                  <a:lnTo>
                    <a:pt x="1165" y="67"/>
                  </a:lnTo>
                  <a:lnTo>
                    <a:pt x="1132" y="77"/>
                  </a:lnTo>
                  <a:lnTo>
                    <a:pt x="1100" y="88"/>
                  </a:lnTo>
                  <a:lnTo>
                    <a:pt x="1067" y="100"/>
                  </a:lnTo>
                  <a:lnTo>
                    <a:pt x="1035" y="113"/>
                  </a:lnTo>
                  <a:lnTo>
                    <a:pt x="1003" y="125"/>
                  </a:lnTo>
                  <a:lnTo>
                    <a:pt x="972" y="140"/>
                  </a:lnTo>
                  <a:lnTo>
                    <a:pt x="909" y="170"/>
                  </a:lnTo>
                  <a:lnTo>
                    <a:pt x="909" y="172"/>
                  </a:lnTo>
                  <a:lnTo>
                    <a:pt x="909" y="172"/>
                  </a:lnTo>
                  <a:lnTo>
                    <a:pt x="852" y="202"/>
                  </a:lnTo>
                  <a:lnTo>
                    <a:pt x="794" y="235"/>
                  </a:lnTo>
                  <a:lnTo>
                    <a:pt x="766" y="253"/>
                  </a:lnTo>
                  <a:lnTo>
                    <a:pt x="738" y="273"/>
                  </a:lnTo>
                  <a:lnTo>
                    <a:pt x="710" y="292"/>
                  </a:lnTo>
                  <a:lnTo>
                    <a:pt x="683" y="311"/>
                  </a:lnTo>
                  <a:lnTo>
                    <a:pt x="683" y="311"/>
                  </a:lnTo>
                  <a:lnTo>
                    <a:pt x="643" y="340"/>
                  </a:lnTo>
                  <a:lnTo>
                    <a:pt x="623" y="356"/>
                  </a:lnTo>
                  <a:lnTo>
                    <a:pt x="605" y="371"/>
                  </a:lnTo>
                  <a:lnTo>
                    <a:pt x="605" y="371"/>
                  </a:lnTo>
                  <a:lnTo>
                    <a:pt x="566" y="404"/>
                  </a:lnTo>
                  <a:lnTo>
                    <a:pt x="528" y="436"/>
                  </a:lnTo>
                  <a:lnTo>
                    <a:pt x="510" y="453"/>
                  </a:lnTo>
                  <a:lnTo>
                    <a:pt x="492" y="471"/>
                  </a:lnTo>
                  <a:lnTo>
                    <a:pt x="475" y="489"/>
                  </a:lnTo>
                  <a:lnTo>
                    <a:pt x="459" y="509"/>
                  </a:lnTo>
                  <a:lnTo>
                    <a:pt x="459" y="509"/>
                  </a:lnTo>
                  <a:lnTo>
                    <a:pt x="408" y="563"/>
                  </a:lnTo>
                  <a:lnTo>
                    <a:pt x="383" y="590"/>
                  </a:lnTo>
                  <a:lnTo>
                    <a:pt x="360" y="619"/>
                  </a:lnTo>
                  <a:lnTo>
                    <a:pt x="336" y="647"/>
                  </a:lnTo>
                  <a:lnTo>
                    <a:pt x="314" y="677"/>
                  </a:lnTo>
                  <a:lnTo>
                    <a:pt x="293" y="708"/>
                  </a:lnTo>
                  <a:lnTo>
                    <a:pt x="273" y="738"/>
                  </a:lnTo>
                  <a:lnTo>
                    <a:pt x="273" y="738"/>
                  </a:lnTo>
                  <a:lnTo>
                    <a:pt x="253" y="766"/>
                  </a:lnTo>
                  <a:lnTo>
                    <a:pt x="235" y="795"/>
                  </a:lnTo>
                  <a:lnTo>
                    <a:pt x="200" y="853"/>
                  </a:lnTo>
                  <a:lnTo>
                    <a:pt x="200" y="853"/>
                  </a:lnTo>
                  <a:lnTo>
                    <a:pt x="188" y="876"/>
                  </a:lnTo>
                  <a:lnTo>
                    <a:pt x="176" y="899"/>
                  </a:lnTo>
                  <a:lnTo>
                    <a:pt x="165" y="924"/>
                  </a:lnTo>
                  <a:lnTo>
                    <a:pt x="152" y="944"/>
                  </a:lnTo>
                  <a:lnTo>
                    <a:pt x="152" y="944"/>
                  </a:lnTo>
                  <a:lnTo>
                    <a:pt x="148" y="958"/>
                  </a:lnTo>
                  <a:lnTo>
                    <a:pt x="143" y="972"/>
                  </a:lnTo>
                  <a:lnTo>
                    <a:pt x="130" y="998"/>
                  </a:lnTo>
                  <a:lnTo>
                    <a:pt x="119" y="1022"/>
                  </a:lnTo>
                  <a:lnTo>
                    <a:pt x="113" y="1036"/>
                  </a:lnTo>
                  <a:lnTo>
                    <a:pt x="111" y="1049"/>
                  </a:lnTo>
                  <a:lnTo>
                    <a:pt x="111" y="1049"/>
                  </a:lnTo>
                  <a:lnTo>
                    <a:pt x="90" y="1100"/>
                  </a:lnTo>
                  <a:lnTo>
                    <a:pt x="72" y="1151"/>
                  </a:lnTo>
                  <a:lnTo>
                    <a:pt x="65" y="1178"/>
                  </a:lnTo>
                  <a:lnTo>
                    <a:pt x="57" y="1205"/>
                  </a:lnTo>
                  <a:lnTo>
                    <a:pt x="51" y="1232"/>
                  </a:lnTo>
                  <a:lnTo>
                    <a:pt x="46" y="1259"/>
                  </a:lnTo>
                  <a:lnTo>
                    <a:pt x="46" y="1259"/>
                  </a:lnTo>
                  <a:lnTo>
                    <a:pt x="44" y="1263"/>
                  </a:lnTo>
                  <a:lnTo>
                    <a:pt x="42" y="1265"/>
                  </a:lnTo>
                  <a:lnTo>
                    <a:pt x="42" y="1274"/>
                  </a:lnTo>
                  <a:lnTo>
                    <a:pt x="40" y="1283"/>
                  </a:lnTo>
                  <a:lnTo>
                    <a:pt x="39" y="1287"/>
                  </a:lnTo>
                  <a:lnTo>
                    <a:pt x="38" y="1291"/>
                  </a:lnTo>
                  <a:lnTo>
                    <a:pt x="38" y="1291"/>
                  </a:lnTo>
                  <a:lnTo>
                    <a:pt x="32" y="1325"/>
                  </a:lnTo>
                  <a:lnTo>
                    <a:pt x="25" y="1360"/>
                  </a:lnTo>
                  <a:lnTo>
                    <a:pt x="19" y="1394"/>
                  </a:lnTo>
                  <a:lnTo>
                    <a:pt x="16" y="1412"/>
                  </a:lnTo>
                  <a:lnTo>
                    <a:pt x="16" y="1430"/>
                  </a:lnTo>
                  <a:lnTo>
                    <a:pt x="16" y="1430"/>
                  </a:lnTo>
                  <a:lnTo>
                    <a:pt x="12" y="1453"/>
                  </a:lnTo>
                  <a:lnTo>
                    <a:pt x="8" y="1478"/>
                  </a:lnTo>
                  <a:lnTo>
                    <a:pt x="7" y="1502"/>
                  </a:lnTo>
                  <a:lnTo>
                    <a:pt x="7" y="1524"/>
                  </a:lnTo>
                  <a:lnTo>
                    <a:pt x="5" y="1524"/>
                  </a:lnTo>
                  <a:lnTo>
                    <a:pt x="8" y="1530"/>
                  </a:lnTo>
                  <a:lnTo>
                    <a:pt x="8" y="1530"/>
                  </a:lnTo>
                  <a:lnTo>
                    <a:pt x="3" y="1558"/>
                  </a:lnTo>
                  <a:lnTo>
                    <a:pt x="1" y="1586"/>
                  </a:lnTo>
                  <a:lnTo>
                    <a:pt x="1" y="1616"/>
                  </a:lnTo>
                  <a:lnTo>
                    <a:pt x="1" y="1645"/>
                  </a:lnTo>
                  <a:lnTo>
                    <a:pt x="0" y="1645"/>
                  </a:lnTo>
                  <a:lnTo>
                    <a:pt x="0" y="1645"/>
                  </a:lnTo>
                  <a:lnTo>
                    <a:pt x="1" y="1655"/>
                  </a:lnTo>
                  <a:lnTo>
                    <a:pt x="0" y="1666"/>
                  </a:lnTo>
                  <a:lnTo>
                    <a:pt x="0" y="1676"/>
                  </a:lnTo>
                  <a:lnTo>
                    <a:pt x="1" y="1681"/>
                  </a:lnTo>
                  <a:lnTo>
                    <a:pt x="2" y="1686"/>
                  </a:lnTo>
                  <a:lnTo>
                    <a:pt x="2" y="1686"/>
                  </a:lnTo>
                  <a:lnTo>
                    <a:pt x="2" y="1689"/>
                  </a:lnTo>
                  <a:lnTo>
                    <a:pt x="1" y="1690"/>
                  </a:lnTo>
                  <a:lnTo>
                    <a:pt x="1" y="1691"/>
                  </a:lnTo>
                  <a:lnTo>
                    <a:pt x="2" y="1694"/>
                  </a:lnTo>
                  <a:lnTo>
                    <a:pt x="2" y="1694"/>
                  </a:lnTo>
                  <a:lnTo>
                    <a:pt x="2" y="1736"/>
                  </a:lnTo>
                  <a:lnTo>
                    <a:pt x="3" y="1778"/>
                  </a:lnTo>
                  <a:lnTo>
                    <a:pt x="7" y="1820"/>
                  </a:lnTo>
                  <a:lnTo>
                    <a:pt x="12" y="1861"/>
                  </a:lnTo>
                  <a:lnTo>
                    <a:pt x="19" y="1902"/>
                  </a:lnTo>
                  <a:lnTo>
                    <a:pt x="26" y="1943"/>
                  </a:lnTo>
                  <a:lnTo>
                    <a:pt x="34" y="1983"/>
                  </a:lnTo>
                  <a:lnTo>
                    <a:pt x="43" y="2021"/>
                  </a:lnTo>
                  <a:lnTo>
                    <a:pt x="43" y="2021"/>
                  </a:lnTo>
                  <a:lnTo>
                    <a:pt x="46" y="2029"/>
                  </a:lnTo>
                  <a:lnTo>
                    <a:pt x="47" y="2038"/>
                  </a:lnTo>
                  <a:lnTo>
                    <a:pt x="48" y="2046"/>
                  </a:lnTo>
                  <a:lnTo>
                    <a:pt x="49" y="2049"/>
                  </a:lnTo>
                  <a:lnTo>
                    <a:pt x="52" y="2053"/>
                  </a:lnTo>
                  <a:lnTo>
                    <a:pt x="52" y="2053"/>
                  </a:lnTo>
                  <a:lnTo>
                    <a:pt x="52" y="2061"/>
                  </a:lnTo>
                  <a:lnTo>
                    <a:pt x="53" y="2069"/>
                  </a:lnTo>
                  <a:lnTo>
                    <a:pt x="58" y="2083"/>
                  </a:lnTo>
                  <a:lnTo>
                    <a:pt x="62" y="2097"/>
                  </a:lnTo>
                  <a:lnTo>
                    <a:pt x="64" y="2103"/>
                  </a:lnTo>
                  <a:lnTo>
                    <a:pt x="64" y="2112"/>
                  </a:lnTo>
                  <a:lnTo>
                    <a:pt x="64" y="2112"/>
                  </a:lnTo>
                  <a:lnTo>
                    <a:pt x="67" y="2117"/>
                  </a:lnTo>
                  <a:lnTo>
                    <a:pt x="69" y="2122"/>
                  </a:lnTo>
                  <a:lnTo>
                    <a:pt x="70" y="2129"/>
                  </a:lnTo>
                  <a:lnTo>
                    <a:pt x="72" y="2134"/>
                  </a:lnTo>
                  <a:lnTo>
                    <a:pt x="72" y="2134"/>
                  </a:lnTo>
                  <a:lnTo>
                    <a:pt x="83" y="2167"/>
                  </a:lnTo>
                  <a:lnTo>
                    <a:pt x="93" y="2200"/>
                  </a:lnTo>
                  <a:lnTo>
                    <a:pt x="106" y="2234"/>
                  </a:lnTo>
                  <a:lnTo>
                    <a:pt x="119" y="2266"/>
                  </a:lnTo>
                  <a:lnTo>
                    <a:pt x="147" y="2330"/>
                  </a:lnTo>
                  <a:lnTo>
                    <a:pt x="175" y="2394"/>
                  </a:lnTo>
                  <a:lnTo>
                    <a:pt x="175" y="2394"/>
                  </a:lnTo>
                  <a:lnTo>
                    <a:pt x="176" y="2400"/>
                  </a:lnTo>
                  <a:lnTo>
                    <a:pt x="179" y="2405"/>
                  </a:lnTo>
                  <a:lnTo>
                    <a:pt x="184" y="2414"/>
                  </a:lnTo>
                  <a:lnTo>
                    <a:pt x="190" y="2423"/>
                  </a:lnTo>
                  <a:lnTo>
                    <a:pt x="193" y="2428"/>
                  </a:lnTo>
                  <a:lnTo>
                    <a:pt x="195" y="2433"/>
                  </a:lnTo>
                  <a:lnTo>
                    <a:pt x="195" y="2433"/>
                  </a:lnTo>
                  <a:lnTo>
                    <a:pt x="206" y="2449"/>
                  </a:lnTo>
                  <a:lnTo>
                    <a:pt x="214" y="2463"/>
                  </a:lnTo>
                  <a:lnTo>
                    <a:pt x="232" y="2495"/>
                  </a:lnTo>
                  <a:lnTo>
                    <a:pt x="250" y="2525"/>
                  </a:lnTo>
                  <a:lnTo>
                    <a:pt x="261" y="2541"/>
                  </a:lnTo>
                  <a:lnTo>
                    <a:pt x="271" y="2556"/>
                  </a:lnTo>
                  <a:lnTo>
                    <a:pt x="271" y="2556"/>
                  </a:lnTo>
                  <a:lnTo>
                    <a:pt x="317" y="2620"/>
                  </a:lnTo>
                  <a:lnTo>
                    <a:pt x="364" y="2684"/>
                  </a:lnTo>
                  <a:lnTo>
                    <a:pt x="388" y="2715"/>
                  </a:lnTo>
                  <a:lnTo>
                    <a:pt x="414" y="2745"/>
                  </a:lnTo>
                  <a:lnTo>
                    <a:pt x="441" y="2773"/>
                  </a:lnTo>
                  <a:lnTo>
                    <a:pt x="469" y="2802"/>
                  </a:lnTo>
                  <a:lnTo>
                    <a:pt x="469" y="2802"/>
                  </a:lnTo>
                  <a:lnTo>
                    <a:pt x="486" y="2822"/>
                  </a:lnTo>
                  <a:lnTo>
                    <a:pt x="504" y="2841"/>
                  </a:lnTo>
                  <a:lnTo>
                    <a:pt x="523" y="2859"/>
                  </a:lnTo>
                  <a:lnTo>
                    <a:pt x="542" y="2876"/>
                  </a:lnTo>
                  <a:lnTo>
                    <a:pt x="582" y="2910"/>
                  </a:lnTo>
                  <a:lnTo>
                    <a:pt x="621" y="2944"/>
                  </a:lnTo>
                  <a:lnTo>
                    <a:pt x="621" y="2944"/>
                  </a:lnTo>
                  <a:lnTo>
                    <a:pt x="644" y="2964"/>
                  </a:lnTo>
                  <a:lnTo>
                    <a:pt x="667" y="2982"/>
                  </a:lnTo>
                  <a:lnTo>
                    <a:pt x="692" y="2999"/>
                  </a:lnTo>
                  <a:lnTo>
                    <a:pt x="716" y="3015"/>
                  </a:lnTo>
                  <a:lnTo>
                    <a:pt x="765" y="3047"/>
                  </a:lnTo>
                  <a:lnTo>
                    <a:pt x="815" y="3081"/>
                  </a:lnTo>
                  <a:lnTo>
                    <a:pt x="815" y="3081"/>
                  </a:lnTo>
                  <a:lnTo>
                    <a:pt x="843" y="3096"/>
                  </a:lnTo>
                  <a:lnTo>
                    <a:pt x="871" y="3111"/>
                  </a:lnTo>
                  <a:lnTo>
                    <a:pt x="928" y="3138"/>
                  </a:lnTo>
                  <a:lnTo>
                    <a:pt x="987" y="3164"/>
                  </a:lnTo>
                  <a:lnTo>
                    <a:pt x="1047" y="3187"/>
                  </a:lnTo>
                  <a:lnTo>
                    <a:pt x="1047" y="3187"/>
                  </a:lnTo>
                  <a:lnTo>
                    <a:pt x="1081" y="3196"/>
                  </a:lnTo>
                  <a:lnTo>
                    <a:pt x="1111" y="3207"/>
                  </a:lnTo>
                  <a:lnTo>
                    <a:pt x="1174" y="3229"/>
                  </a:lnTo>
                  <a:lnTo>
                    <a:pt x="1206" y="3240"/>
                  </a:lnTo>
                  <a:lnTo>
                    <a:pt x="1238" y="3251"/>
                  </a:lnTo>
                  <a:lnTo>
                    <a:pt x="1271" y="3258"/>
                  </a:lnTo>
                  <a:lnTo>
                    <a:pt x="1305" y="3265"/>
                  </a:lnTo>
                  <a:lnTo>
                    <a:pt x="1305" y="3265"/>
                  </a:lnTo>
                  <a:lnTo>
                    <a:pt x="1312" y="3267"/>
                  </a:lnTo>
                  <a:lnTo>
                    <a:pt x="1320" y="3270"/>
                  </a:lnTo>
                  <a:lnTo>
                    <a:pt x="1329" y="3271"/>
                  </a:lnTo>
                  <a:lnTo>
                    <a:pt x="1335" y="3274"/>
                  </a:lnTo>
                  <a:lnTo>
                    <a:pt x="1335" y="3274"/>
                  </a:lnTo>
                  <a:lnTo>
                    <a:pt x="1403" y="3284"/>
                  </a:lnTo>
                  <a:lnTo>
                    <a:pt x="1470" y="3294"/>
                  </a:lnTo>
                  <a:lnTo>
                    <a:pt x="1470" y="3294"/>
                  </a:lnTo>
                  <a:lnTo>
                    <a:pt x="1505" y="3298"/>
                  </a:lnTo>
                  <a:lnTo>
                    <a:pt x="1541" y="3299"/>
                  </a:lnTo>
                  <a:lnTo>
                    <a:pt x="1613" y="3302"/>
                  </a:lnTo>
                  <a:lnTo>
                    <a:pt x="1686" y="3302"/>
                  </a:lnTo>
                  <a:lnTo>
                    <a:pt x="1759" y="3301"/>
                  </a:lnTo>
                  <a:lnTo>
                    <a:pt x="1759" y="3301"/>
                  </a:lnTo>
                  <a:lnTo>
                    <a:pt x="1774" y="3301"/>
                  </a:lnTo>
                  <a:lnTo>
                    <a:pt x="1788" y="3298"/>
                  </a:lnTo>
                  <a:lnTo>
                    <a:pt x="1815" y="3294"/>
                  </a:lnTo>
                  <a:lnTo>
                    <a:pt x="1842" y="3290"/>
                  </a:lnTo>
                  <a:lnTo>
                    <a:pt x="1856" y="3289"/>
                  </a:lnTo>
                  <a:lnTo>
                    <a:pt x="1871" y="3289"/>
                  </a:lnTo>
                  <a:lnTo>
                    <a:pt x="1871" y="3289"/>
                  </a:lnTo>
                  <a:lnTo>
                    <a:pt x="1912" y="3284"/>
                  </a:lnTo>
                  <a:lnTo>
                    <a:pt x="1953" y="3276"/>
                  </a:lnTo>
                  <a:lnTo>
                    <a:pt x="1994" y="3267"/>
                  </a:lnTo>
                  <a:lnTo>
                    <a:pt x="2034" y="3257"/>
                  </a:lnTo>
                  <a:lnTo>
                    <a:pt x="2112" y="3234"/>
                  </a:lnTo>
                  <a:lnTo>
                    <a:pt x="2150" y="3223"/>
                  </a:lnTo>
                  <a:lnTo>
                    <a:pt x="2190" y="3211"/>
                  </a:lnTo>
                  <a:lnTo>
                    <a:pt x="2190" y="3211"/>
                  </a:lnTo>
                  <a:lnTo>
                    <a:pt x="2198" y="3210"/>
                  </a:lnTo>
                  <a:lnTo>
                    <a:pt x="2205" y="3207"/>
                  </a:lnTo>
                  <a:lnTo>
                    <a:pt x="2212" y="3203"/>
                  </a:lnTo>
                  <a:lnTo>
                    <a:pt x="2219" y="3201"/>
                  </a:lnTo>
                  <a:lnTo>
                    <a:pt x="2219" y="3201"/>
                  </a:lnTo>
                  <a:lnTo>
                    <a:pt x="2226" y="3197"/>
                  </a:lnTo>
                  <a:lnTo>
                    <a:pt x="2232" y="3194"/>
                  </a:lnTo>
                  <a:lnTo>
                    <a:pt x="2245" y="3191"/>
                  </a:lnTo>
                  <a:lnTo>
                    <a:pt x="2258" y="3188"/>
                  </a:lnTo>
                  <a:lnTo>
                    <a:pt x="2264" y="3185"/>
                  </a:lnTo>
                  <a:lnTo>
                    <a:pt x="2269" y="3182"/>
                  </a:lnTo>
                  <a:lnTo>
                    <a:pt x="2269" y="3182"/>
                  </a:lnTo>
                  <a:lnTo>
                    <a:pt x="2273" y="3179"/>
                  </a:lnTo>
                  <a:lnTo>
                    <a:pt x="2277" y="3178"/>
                  </a:lnTo>
                  <a:lnTo>
                    <a:pt x="2286" y="3178"/>
                  </a:lnTo>
                  <a:lnTo>
                    <a:pt x="2291" y="3176"/>
                  </a:lnTo>
                  <a:lnTo>
                    <a:pt x="2295" y="3175"/>
                  </a:lnTo>
                  <a:lnTo>
                    <a:pt x="2297" y="3173"/>
                  </a:lnTo>
                  <a:lnTo>
                    <a:pt x="2300" y="3169"/>
                  </a:lnTo>
                  <a:lnTo>
                    <a:pt x="2300" y="3169"/>
                  </a:lnTo>
                  <a:lnTo>
                    <a:pt x="2336" y="3152"/>
                  </a:lnTo>
                  <a:lnTo>
                    <a:pt x="2372" y="3134"/>
                  </a:lnTo>
                  <a:lnTo>
                    <a:pt x="2406" y="3115"/>
                  </a:lnTo>
                  <a:lnTo>
                    <a:pt x="2442" y="3098"/>
                  </a:lnTo>
                  <a:lnTo>
                    <a:pt x="2442" y="3098"/>
                  </a:lnTo>
                  <a:lnTo>
                    <a:pt x="2451" y="3092"/>
                  </a:lnTo>
                  <a:lnTo>
                    <a:pt x="2461" y="3086"/>
                  </a:lnTo>
                  <a:lnTo>
                    <a:pt x="2482" y="3077"/>
                  </a:lnTo>
                  <a:lnTo>
                    <a:pt x="2493" y="3072"/>
                  </a:lnTo>
                  <a:lnTo>
                    <a:pt x="2503" y="3065"/>
                  </a:lnTo>
                  <a:lnTo>
                    <a:pt x="2512" y="3059"/>
                  </a:lnTo>
                  <a:lnTo>
                    <a:pt x="2521" y="3051"/>
                  </a:lnTo>
                  <a:lnTo>
                    <a:pt x="2521" y="3051"/>
                  </a:lnTo>
                  <a:lnTo>
                    <a:pt x="2539" y="3041"/>
                  </a:lnTo>
                  <a:lnTo>
                    <a:pt x="2556" y="3031"/>
                  </a:lnTo>
                  <a:lnTo>
                    <a:pt x="2588" y="3010"/>
                  </a:lnTo>
                  <a:lnTo>
                    <a:pt x="2653" y="2965"/>
                  </a:lnTo>
                  <a:lnTo>
                    <a:pt x="2653" y="2965"/>
                  </a:lnTo>
                  <a:lnTo>
                    <a:pt x="2688" y="2935"/>
                  </a:lnTo>
                  <a:lnTo>
                    <a:pt x="2706" y="2921"/>
                  </a:lnTo>
                  <a:lnTo>
                    <a:pt x="2714" y="2914"/>
                  </a:lnTo>
                  <a:lnTo>
                    <a:pt x="2723" y="2909"/>
                  </a:lnTo>
                  <a:lnTo>
                    <a:pt x="2723" y="2909"/>
                  </a:lnTo>
                  <a:lnTo>
                    <a:pt x="2746" y="2890"/>
                  </a:lnTo>
                  <a:lnTo>
                    <a:pt x="2768" y="2871"/>
                  </a:lnTo>
                  <a:lnTo>
                    <a:pt x="2810" y="2830"/>
                  </a:lnTo>
                  <a:lnTo>
                    <a:pt x="2853" y="2788"/>
                  </a:lnTo>
                  <a:lnTo>
                    <a:pt x="2892" y="2745"/>
                  </a:lnTo>
                  <a:lnTo>
                    <a:pt x="2892" y="2745"/>
                  </a:lnTo>
                  <a:lnTo>
                    <a:pt x="2924" y="2703"/>
                  </a:lnTo>
                  <a:lnTo>
                    <a:pt x="2956" y="2661"/>
                  </a:lnTo>
                  <a:lnTo>
                    <a:pt x="2988" y="2619"/>
                  </a:lnTo>
                  <a:lnTo>
                    <a:pt x="3018" y="2575"/>
                  </a:lnTo>
                  <a:lnTo>
                    <a:pt x="3018" y="2575"/>
                  </a:lnTo>
                  <a:lnTo>
                    <a:pt x="3041" y="2543"/>
                  </a:lnTo>
                  <a:lnTo>
                    <a:pt x="3061" y="2510"/>
                  </a:lnTo>
                  <a:lnTo>
                    <a:pt x="3080" y="2477"/>
                  </a:lnTo>
                  <a:lnTo>
                    <a:pt x="3097" y="2441"/>
                  </a:lnTo>
                  <a:lnTo>
                    <a:pt x="3097" y="2441"/>
                  </a:lnTo>
                  <a:lnTo>
                    <a:pt x="3106" y="2428"/>
                  </a:lnTo>
                  <a:lnTo>
                    <a:pt x="3115" y="2414"/>
                  </a:lnTo>
                  <a:lnTo>
                    <a:pt x="3124" y="2400"/>
                  </a:lnTo>
                  <a:lnTo>
                    <a:pt x="3130" y="2385"/>
                  </a:lnTo>
                  <a:lnTo>
                    <a:pt x="3130" y="2385"/>
                  </a:lnTo>
                  <a:lnTo>
                    <a:pt x="3133" y="2377"/>
                  </a:lnTo>
                  <a:lnTo>
                    <a:pt x="3137" y="2369"/>
                  </a:lnTo>
                  <a:lnTo>
                    <a:pt x="3143" y="2355"/>
                  </a:lnTo>
                  <a:lnTo>
                    <a:pt x="3151" y="2341"/>
                  </a:lnTo>
                  <a:lnTo>
                    <a:pt x="3153" y="2333"/>
                  </a:lnTo>
                  <a:lnTo>
                    <a:pt x="3156" y="2326"/>
                  </a:lnTo>
                  <a:lnTo>
                    <a:pt x="3156" y="2326"/>
                  </a:lnTo>
                  <a:lnTo>
                    <a:pt x="3166" y="2303"/>
                  </a:lnTo>
                  <a:lnTo>
                    <a:pt x="3176" y="2280"/>
                  </a:lnTo>
                  <a:lnTo>
                    <a:pt x="3193" y="2232"/>
                  </a:lnTo>
                  <a:lnTo>
                    <a:pt x="3210" y="2185"/>
                  </a:lnTo>
                  <a:lnTo>
                    <a:pt x="3219" y="2162"/>
                  </a:lnTo>
                  <a:lnTo>
                    <a:pt x="3229" y="2139"/>
                  </a:lnTo>
                  <a:lnTo>
                    <a:pt x="3229" y="2139"/>
                  </a:lnTo>
                  <a:lnTo>
                    <a:pt x="3230" y="2131"/>
                  </a:lnTo>
                  <a:lnTo>
                    <a:pt x="3230" y="2122"/>
                  </a:lnTo>
                  <a:lnTo>
                    <a:pt x="3233" y="2115"/>
                  </a:lnTo>
                  <a:lnTo>
                    <a:pt x="3235" y="2112"/>
                  </a:lnTo>
                  <a:lnTo>
                    <a:pt x="3239" y="2110"/>
                  </a:lnTo>
                  <a:lnTo>
                    <a:pt x="3239" y="2110"/>
                  </a:lnTo>
                  <a:lnTo>
                    <a:pt x="3242" y="2097"/>
                  </a:lnTo>
                  <a:lnTo>
                    <a:pt x="3244" y="2084"/>
                  </a:lnTo>
                  <a:lnTo>
                    <a:pt x="3252" y="2058"/>
                  </a:lnTo>
                  <a:lnTo>
                    <a:pt x="3258" y="2033"/>
                  </a:lnTo>
                  <a:lnTo>
                    <a:pt x="3261" y="2020"/>
                  </a:lnTo>
                  <a:lnTo>
                    <a:pt x="3262" y="2006"/>
                  </a:lnTo>
                  <a:lnTo>
                    <a:pt x="3262" y="2006"/>
                  </a:lnTo>
                  <a:lnTo>
                    <a:pt x="3265" y="2001"/>
                  </a:lnTo>
                  <a:lnTo>
                    <a:pt x="3267" y="1996"/>
                  </a:lnTo>
                  <a:lnTo>
                    <a:pt x="3267" y="1984"/>
                  </a:lnTo>
                  <a:lnTo>
                    <a:pt x="3267" y="1974"/>
                  </a:lnTo>
                  <a:lnTo>
                    <a:pt x="3268" y="1970"/>
                  </a:lnTo>
                  <a:lnTo>
                    <a:pt x="3272" y="1966"/>
                  </a:lnTo>
                  <a:lnTo>
                    <a:pt x="3272" y="1966"/>
                  </a:lnTo>
                  <a:lnTo>
                    <a:pt x="3274" y="1960"/>
                  </a:lnTo>
                  <a:lnTo>
                    <a:pt x="3275" y="1953"/>
                  </a:lnTo>
                  <a:lnTo>
                    <a:pt x="3276" y="1939"/>
                  </a:lnTo>
                  <a:lnTo>
                    <a:pt x="3279" y="1925"/>
                  </a:lnTo>
                  <a:lnTo>
                    <a:pt x="3280" y="1919"/>
                  </a:lnTo>
                  <a:lnTo>
                    <a:pt x="3283" y="1914"/>
                  </a:lnTo>
                  <a:lnTo>
                    <a:pt x="3283" y="1914"/>
                  </a:lnTo>
                  <a:lnTo>
                    <a:pt x="3283" y="1897"/>
                  </a:lnTo>
                  <a:lnTo>
                    <a:pt x="3284" y="1881"/>
                  </a:lnTo>
                  <a:lnTo>
                    <a:pt x="3290" y="1851"/>
                  </a:lnTo>
                  <a:lnTo>
                    <a:pt x="3297" y="1820"/>
                  </a:lnTo>
                  <a:lnTo>
                    <a:pt x="3298" y="1805"/>
                  </a:lnTo>
                  <a:lnTo>
                    <a:pt x="3298" y="1790"/>
                  </a:lnTo>
                  <a:lnTo>
                    <a:pt x="3298" y="1790"/>
                  </a:lnTo>
                  <a:lnTo>
                    <a:pt x="3300" y="1772"/>
                  </a:lnTo>
                  <a:lnTo>
                    <a:pt x="3303" y="1756"/>
                  </a:lnTo>
                  <a:lnTo>
                    <a:pt x="3304" y="1748"/>
                  </a:lnTo>
                  <a:lnTo>
                    <a:pt x="3304" y="1740"/>
                  </a:lnTo>
                  <a:lnTo>
                    <a:pt x="3303" y="1732"/>
                  </a:lnTo>
                  <a:lnTo>
                    <a:pt x="3300" y="1723"/>
                  </a:lnTo>
                  <a:lnTo>
                    <a:pt x="3300" y="1723"/>
                  </a:lnTo>
                  <a:lnTo>
                    <a:pt x="3302" y="1689"/>
                  </a:lnTo>
                  <a:lnTo>
                    <a:pt x="3302" y="1654"/>
                  </a:lnTo>
                  <a:lnTo>
                    <a:pt x="3300" y="1583"/>
                  </a:lnTo>
                  <a:lnTo>
                    <a:pt x="3297" y="1512"/>
                  </a:lnTo>
                  <a:lnTo>
                    <a:pt x="3290" y="1446"/>
                  </a:lnTo>
                  <a:lnTo>
                    <a:pt x="3290" y="1446"/>
                  </a:lnTo>
                  <a:lnTo>
                    <a:pt x="3289" y="1439"/>
                  </a:lnTo>
                  <a:lnTo>
                    <a:pt x="3290" y="1432"/>
                  </a:lnTo>
                  <a:lnTo>
                    <a:pt x="3289" y="1425"/>
                  </a:lnTo>
                  <a:lnTo>
                    <a:pt x="3288" y="1421"/>
                  </a:lnTo>
                  <a:lnTo>
                    <a:pt x="3286" y="1419"/>
                  </a:lnTo>
                  <a:lnTo>
                    <a:pt x="3286" y="1419"/>
                  </a:lnTo>
                  <a:lnTo>
                    <a:pt x="3276" y="1350"/>
                  </a:lnTo>
                  <a:lnTo>
                    <a:pt x="3270" y="1315"/>
                  </a:lnTo>
                  <a:lnTo>
                    <a:pt x="3262" y="1281"/>
                  </a:lnTo>
                  <a:lnTo>
                    <a:pt x="3262" y="1281"/>
                  </a:lnTo>
                  <a:lnTo>
                    <a:pt x="3258" y="1274"/>
                  </a:lnTo>
                  <a:lnTo>
                    <a:pt x="3257" y="1268"/>
                  </a:lnTo>
                  <a:lnTo>
                    <a:pt x="3253" y="1254"/>
                  </a:lnTo>
                  <a:lnTo>
                    <a:pt x="3252" y="1247"/>
                  </a:lnTo>
                  <a:lnTo>
                    <a:pt x="3251" y="1241"/>
                  </a:lnTo>
                  <a:lnTo>
                    <a:pt x="3247" y="1235"/>
                  </a:lnTo>
                  <a:lnTo>
                    <a:pt x="3243" y="1228"/>
                  </a:lnTo>
                  <a:lnTo>
                    <a:pt x="3243" y="1228"/>
                  </a:lnTo>
                  <a:lnTo>
                    <a:pt x="3236" y="1200"/>
                  </a:lnTo>
                  <a:lnTo>
                    <a:pt x="3228" y="1171"/>
                  </a:lnTo>
                  <a:lnTo>
                    <a:pt x="3211" y="1117"/>
                  </a:lnTo>
                  <a:lnTo>
                    <a:pt x="3211" y="1117"/>
                  </a:lnTo>
                  <a:lnTo>
                    <a:pt x="3206" y="1102"/>
                  </a:lnTo>
                  <a:lnTo>
                    <a:pt x="3201" y="1086"/>
                  </a:lnTo>
                  <a:lnTo>
                    <a:pt x="3197" y="1071"/>
                  </a:lnTo>
                  <a:lnTo>
                    <a:pt x="3194" y="1063"/>
                  </a:lnTo>
                  <a:lnTo>
                    <a:pt x="3190" y="1057"/>
                  </a:lnTo>
                  <a:lnTo>
                    <a:pt x="3190" y="1057"/>
                  </a:lnTo>
                  <a:lnTo>
                    <a:pt x="3189" y="1050"/>
                  </a:lnTo>
                  <a:lnTo>
                    <a:pt x="3187" y="1044"/>
                  </a:lnTo>
                  <a:lnTo>
                    <a:pt x="3181" y="1034"/>
                  </a:lnTo>
                  <a:lnTo>
                    <a:pt x="3175" y="1023"/>
                  </a:lnTo>
                  <a:lnTo>
                    <a:pt x="3174" y="1017"/>
                  </a:lnTo>
                  <a:lnTo>
                    <a:pt x="3173" y="1011"/>
                  </a:lnTo>
                  <a:lnTo>
                    <a:pt x="3173" y="1011"/>
                  </a:lnTo>
                  <a:lnTo>
                    <a:pt x="3165" y="998"/>
                  </a:lnTo>
                  <a:lnTo>
                    <a:pt x="3158" y="984"/>
                  </a:lnTo>
                  <a:lnTo>
                    <a:pt x="3146" y="954"/>
                  </a:lnTo>
                  <a:lnTo>
                    <a:pt x="3133" y="926"/>
                  </a:lnTo>
                  <a:lnTo>
                    <a:pt x="3126" y="912"/>
                  </a:lnTo>
                  <a:lnTo>
                    <a:pt x="3118" y="899"/>
                  </a:lnTo>
                  <a:lnTo>
                    <a:pt x="3118" y="899"/>
                  </a:lnTo>
                  <a:lnTo>
                    <a:pt x="3116" y="892"/>
                  </a:lnTo>
                  <a:lnTo>
                    <a:pt x="3114" y="885"/>
                  </a:lnTo>
                  <a:lnTo>
                    <a:pt x="3106" y="873"/>
                  </a:lnTo>
                  <a:lnTo>
                    <a:pt x="3100" y="861"/>
                  </a:lnTo>
                  <a:lnTo>
                    <a:pt x="3097" y="853"/>
                  </a:lnTo>
                  <a:lnTo>
                    <a:pt x="3096" y="847"/>
                  </a:lnTo>
                  <a:lnTo>
                    <a:pt x="3096" y="847"/>
                  </a:lnTo>
                  <a:lnTo>
                    <a:pt x="3077" y="815"/>
                  </a:lnTo>
                  <a:lnTo>
                    <a:pt x="3057" y="783"/>
                  </a:lnTo>
                  <a:lnTo>
                    <a:pt x="3018" y="719"/>
                  </a:lnTo>
                  <a:lnTo>
                    <a:pt x="3018" y="719"/>
                  </a:lnTo>
                  <a:lnTo>
                    <a:pt x="2997" y="690"/>
                  </a:lnTo>
                  <a:lnTo>
                    <a:pt x="2975" y="660"/>
                  </a:lnTo>
                  <a:lnTo>
                    <a:pt x="2954" y="631"/>
                  </a:lnTo>
                  <a:lnTo>
                    <a:pt x="2931" y="603"/>
                  </a:lnTo>
                  <a:lnTo>
                    <a:pt x="2883" y="548"/>
                  </a:lnTo>
                  <a:lnTo>
                    <a:pt x="2836" y="493"/>
                  </a:lnTo>
                  <a:lnTo>
                    <a:pt x="2836" y="493"/>
                  </a:lnTo>
                  <a:lnTo>
                    <a:pt x="2827" y="487"/>
                  </a:lnTo>
                  <a:lnTo>
                    <a:pt x="2819" y="480"/>
                  </a:lnTo>
                  <a:lnTo>
                    <a:pt x="2804" y="463"/>
                  </a:lnTo>
                  <a:lnTo>
                    <a:pt x="2804" y="463"/>
                  </a:lnTo>
                  <a:lnTo>
                    <a:pt x="2781" y="440"/>
                  </a:lnTo>
                  <a:lnTo>
                    <a:pt x="2757" y="417"/>
                  </a:lnTo>
                  <a:lnTo>
                    <a:pt x="2732" y="395"/>
                  </a:lnTo>
                  <a:lnTo>
                    <a:pt x="2707" y="374"/>
                  </a:lnTo>
                  <a:lnTo>
                    <a:pt x="2654" y="334"/>
                  </a:lnTo>
                  <a:lnTo>
                    <a:pt x="2602" y="297"/>
                  </a:lnTo>
                  <a:lnTo>
                    <a:pt x="2602" y="297"/>
                  </a:lnTo>
                  <a:lnTo>
                    <a:pt x="2553" y="267"/>
                  </a:lnTo>
                  <a:lnTo>
                    <a:pt x="2505" y="237"/>
                  </a:lnTo>
                  <a:lnTo>
                    <a:pt x="2457" y="207"/>
                  </a:lnTo>
                  <a:lnTo>
                    <a:pt x="2432" y="193"/>
                  </a:lnTo>
                  <a:lnTo>
                    <a:pt x="2407" y="180"/>
                  </a:lnTo>
                  <a:lnTo>
                    <a:pt x="2407" y="180"/>
                  </a:lnTo>
                  <a:lnTo>
                    <a:pt x="2386" y="169"/>
                  </a:lnTo>
                  <a:lnTo>
                    <a:pt x="2365" y="157"/>
                  </a:lnTo>
                  <a:lnTo>
                    <a:pt x="2355" y="151"/>
                  </a:lnTo>
                  <a:lnTo>
                    <a:pt x="2343" y="146"/>
                  </a:lnTo>
                  <a:lnTo>
                    <a:pt x="2332" y="142"/>
                  </a:lnTo>
                  <a:lnTo>
                    <a:pt x="2320" y="138"/>
                  </a:lnTo>
                  <a:lnTo>
                    <a:pt x="2320" y="138"/>
                  </a:lnTo>
                  <a:lnTo>
                    <a:pt x="2297" y="127"/>
                  </a:lnTo>
                  <a:lnTo>
                    <a:pt x="2274" y="117"/>
                  </a:lnTo>
                  <a:lnTo>
                    <a:pt x="2251" y="108"/>
                  </a:lnTo>
                  <a:lnTo>
                    <a:pt x="2227" y="100"/>
                  </a:lnTo>
                  <a:lnTo>
                    <a:pt x="2178" y="83"/>
                  </a:lnTo>
                  <a:lnTo>
                    <a:pt x="2130" y="67"/>
                  </a:lnTo>
                  <a:lnTo>
                    <a:pt x="2130" y="67"/>
                  </a:lnTo>
                  <a:lnTo>
                    <a:pt x="2067" y="50"/>
                  </a:lnTo>
                  <a:lnTo>
                    <a:pt x="2003" y="35"/>
                  </a:lnTo>
                  <a:lnTo>
                    <a:pt x="1970" y="28"/>
                  </a:lnTo>
                  <a:lnTo>
                    <a:pt x="1938" y="22"/>
                  </a:lnTo>
                  <a:lnTo>
                    <a:pt x="1905" y="17"/>
                  </a:lnTo>
                  <a:lnTo>
                    <a:pt x="1871" y="14"/>
                  </a:lnTo>
                  <a:lnTo>
                    <a:pt x="1871" y="14"/>
                  </a:lnTo>
                  <a:lnTo>
                    <a:pt x="1856" y="12"/>
                  </a:lnTo>
                  <a:lnTo>
                    <a:pt x="1839" y="9"/>
                  </a:lnTo>
                  <a:lnTo>
                    <a:pt x="1823" y="6"/>
                  </a:lnTo>
                  <a:lnTo>
                    <a:pt x="1806" y="4"/>
                  </a:lnTo>
                  <a:lnTo>
                    <a:pt x="1789" y="4"/>
                  </a:lnTo>
                  <a:lnTo>
                    <a:pt x="1782" y="5"/>
                  </a:lnTo>
                  <a:lnTo>
                    <a:pt x="1774" y="6"/>
                  </a:lnTo>
                  <a:lnTo>
                    <a:pt x="1766" y="9"/>
                  </a:lnTo>
                  <a:lnTo>
                    <a:pt x="1760" y="13"/>
                  </a:lnTo>
                  <a:lnTo>
                    <a:pt x="1754" y="18"/>
                  </a:lnTo>
                  <a:lnTo>
                    <a:pt x="1749" y="24"/>
                  </a:lnTo>
                  <a:lnTo>
                    <a:pt x="1749" y="31"/>
                  </a:lnTo>
                  <a:lnTo>
                    <a:pt x="1749" y="31"/>
                  </a:lnTo>
                  <a:lnTo>
                    <a:pt x="1749" y="33"/>
                  </a:lnTo>
                  <a:lnTo>
                    <a:pt x="1749" y="37"/>
                  </a:lnTo>
                  <a:lnTo>
                    <a:pt x="1752" y="41"/>
                  </a:lnTo>
                  <a:lnTo>
                    <a:pt x="1757" y="45"/>
                  </a:lnTo>
                  <a:lnTo>
                    <a:pt x="1763" y="46"/>
                  </a:lnTo>
                  <a:lnTo>
                    <a:pt x="1763" y="46"/>
                  </a:lnTo>
                  <a:lnTo>
                    <a:pt x="1769" y="45"/>
                  </a:lnTo>
                  <a:lnTo>
                    <a:pt x="1777" y="44"/>
                  </a:lnTo>
                  <a:lnTo>
                    <a:pt x="1791" y="45"/>
                  </a:lnTo>
                  <a:lnTo>
                    <a:pt x="1805" y="47"/>
                  </a:lnTo>
                  <a:lnTo>
                    <a:pt x="1819" y="49"/>
                  </a:lnTo>
                  <a:lnTo>
                    <a:pt x="1819" y="49"/>
                  </a:lnTo>
                  <a:lnTo>
                    <a:pt x="1852" y="50"/>
                  </a:lnTo>
                  <a:lnTo>
                    <a:pt x="1887" y="54"/>
                  </a:lnTo>
                  <a:lnTo>
                    <a:pt x="1920" y="60"/>
                  </a:lnTo>
                  <a:lnTo>
                    <a:pt x="1953" y="67"/>
                  </a:lnTo>
                  <a:lnTo>
                    <a:pt x="2018" y="81"/>
                  </a:lnTo>
                  <a:lnTo>
                    <a:pt x="2085" y="95"/>
                  </a:lnTo>
                  <a:lnTo>
                    <a:pt x="2085" y="95"/>
                  </a:lnTo>
                  <a:lnTo>
                    <a:pt x="2150" y="117"/>
                  </a:lnTo>
                  <a:lnTo>
                    <a:pt x="2182" y="129"/>
                  </a:lnTo>
                  <a:lnTo>
                    <a:pt x="2213" y="142"/>
                  </a:lnTo>
                  <a:lnTo>
                    <a:pt x="2213" y="142"/>
                  </a:lnTo>
                  <a:lnTo>
                    <a:pt x="2247" y="155"/>
                  </a:lnTo>
                  <a:lnTo>
                    <a:pt x="2281" y="168"/>
                  </a:lnTo>
                  <a:lnTo>
                    <a:pt x="2314" y="182"/>
                  </a:lnTo>
                  <a:lnTo>
                    <a:pt x="2347" y="197"/>
                  </a:lnTo>
                  <a:lnTo>
                    <a:pt x="2379" y="212"/>
                  </a:lnTo>
                  <a:lnTo>
                    <a:pt x="2411" y="229"/>
                  </a:lnTo>
                  <a:lnTo>
                    <a:pt x="2442" y="247"/>
                  </a:lnTo>
                  <a:lnTo>
                    <a:pt x="2473" y="266"/>
                  </a:lnTo>
                  <a:lnTo>
                    <a:pt x="2474" y="271"/>
                  </a:lnTo>
                  <a:lnTo>
                    <a:pt x="2474" y="271"/>
                  </a:lnTo>
                  <a:lnTo>
                    <a:pt x="2473" y="279"/>
                  </a:lnTo>
                  <a:lnTo>
                    <a:pt x="2473" y="287"/>
                  </a:lnTo>
                  <a:lnTo>
                    <a:pt x="2471" y="303"/>
                  </a:lnTo>
                  <a:lnTo>
                    <a:pt x="2471" y="312"/>
                  </a:lnTo>
                  <a:lnTo>
                    <a:pt x="2469" y="320"/>
                  </a:lnTo>
                  <a:lnTo>
                    <a:pt x="2466" y="326"/>
                  </a:lnTo>
                  <a:lnTo>
                    <a:pt x="2462" y="333"/>
                  </a:lnTo>
                  <a:lnTo>
                    <a:pt x="2462" y="333"/>
                  </a:lnTo>
                  <a:lnTo>
                    <a:pt x="2443" y="345"/>
                  </a:lnTo>
                  <a:lnTo>
                    <a:pt x="2424" y="360"/>
                  </a:lnTo>
                  <a:lnTo>
                    <a:pt x="2405" y="374"/>
                  </a:lnTo>
                  <a:lnTo>
                    <a:pt x="2388" y="388"/>
                  </a:lnTo>
                  <a:lnTo>
                    <a:pt x="2388" y="388"/>
                  </a:lnTo>
                  <a:lnTo>
                    <a:pt x="2381" y="392"/>
                  </a:lnTo>
                  <a:lnTo>
                    <a:pt x="2374" y="395"/>
                  </a:lnTo>
                  <a:lnTo>
                    <a:pt x="2363" y="406"/>
                  </a:lnTo>
                  <a:lnTo>
                    <a:pt x="2351" y="416"/>
                  </a:lnTo>
                  <a:lnTo>
                    <a:pt x="2338" y="427"/>
                  </a:lnTo>
                  <a:lnTo>
                    <a:pt x="2338" y="427"/>
                  </a:lnTo>
                  <a:lnTo>
                    <a:pt x="2332" y="429"/>
                  </a:lnTo>
                  <a:lnTo>
                    <a:pt x="2326" y="430"/>
                  </a:lnTo>
                  <a:lnTo>
                    <a:pt x="2319" y="431"/>
                  </a:lnTo>
                  <a:lnTo>
                    <a:pt x="2314" y="435"/>
                  </a:lnTo>
                  <a:lnTo>
                    <a:pt x="2314" y="435"/>
                  </a:lnTo>
                  <a:lnTo>
                    <a:pt x="2310" y="436"/>
                  </a:lnTo>
                  <a:lnTo>
                    <a:pt x="2305" y="436"/>
                  </a:lnTo>
                  <a:lnTo>
                    <a:pt x="2296" y="436"/>
                  </a:lnTo>
                  <a:lnTo>
                    <a:pt x="2276" y="435"/>
                  </a:lnTo>
                  <a:lnTo>
                    <a:pt x="2268" y="435"/>
                  </a:lnTo>
                  <a:lnTo>
                    <a:pt x="2264" y="435"/>
                  </a:lnTo>
                  <a:lnTo>
                    <a:pt x="2260" y="438"/>
                  </a:lnTo>
                  <a:lnTo>
                    <a:pt x="2258" y="440"/>
                  </a:lnTo>
                  <a:lnTo>
                    <a:pt x="2255" y="443"/>
                  </a:lnTo>
                  <a:lnTo>
                    <a:pt x="2254" y="448"/>
                  </a:lnTo>
                  <a:lnTo>
                    <a:pt x="2254" y="453"/>
                  </a:lnTo>
                  <a:lnTo>
                    <a:pt x="2254" y="453"/>
                  </a:lnTo>
                  <a:lnTo>
                    <a:pt x="2254" y="457"/>
                  </a:lnTo>
                  <a:lnTo>
                    <a:pt x="2254" y="461"/>
                  </a:lnTo>
                  <a:lnTo>
                    <a:pt x="2258" y="466"/>
                  </a:lnTo>
                  <a:lnTo>
                    <a:pt x="2263" y="470"/>
                  </a:lnTo>
                  <a:lnTo>
                    <a:pt x="2267" y="475"/>
                  </a:lnTo>
                  <a:lnTo>
                    <a:pt x="2267" y="475"/>
                  </a:lnTo>
                  <a:lnTo>
                    <a:pt x="2253" y="471"/>
                  </a:lnTo>
                  <a:lnTo>
                    <a:pt x="2239" y="471"/>
                  </a:lnTo>
                  <a:lnTo>
                    <a:pt x="2224" y="471"/>
                  </a:lnTo>
                  <a:lnTo>
                    <a:pt x="2212" y="475"/>
                  </a:lnTo>
                  <a:lnTo>
                    <a:pt x="2212" y="475"/>
                  </a:lnTo>
                  <a:lnTo>
                    <a:pt x="2201" y="473"/>
                  </a:lnTo>
                  <a:lnTo>
                    <a:pt x="2191" y="472"/>
                  </a:lnTo>
                  <a:lnTo>
                    <a:pt x="2187" y="471"/>
                  </a:lnTo>
                  <a:lnTo>
                    <a:pt x="2182" y="468"/>
                  </a:lnTo>
                  <a:lnTo>
                    <a:pt x="2180" y="466"/>
                  </a:lnTo>
                  <a:lnTo>
                    <a:pt x="2177" y="461"/>
                  </a:lnTo>
                  <a:lnTo>
                    <a:pt x="2177" y="461"/>
                  </a:lnTo>
                  <a:lnTo>
                    <a:pt x="2144" y="434"/>
                  </a:lnTo>
                  <a:lnTo>
                    <a:pt x="2109" y="407"/>
                  </a:lnTo>
                  <a:lnTo>
                    <a:pt x="2043" y="349"/>
                  </a:lnTo>
                  <a:lnTo>
                    <a:pt x="2043" y="349"/>
                  </a:lnTo>
                  <a:lnTo>
                    <a:pt x="2038" y="343"/>
                  </a:lnTo>
                  <a:lnTo>
                    <a:pt x="2031" y="338"/>
                  </a:lnTo>
                  <a:lnTo>
                    <a:pt x="2017" y="326"/>
                  </a:lnTo>
                  <a:lnTo>
                    <a:pt x="2011" y="320"/>
                  </a:lnTo>
                  <a:lnTo>
                    <a:pt x="2006" y="314"/>
                  </a:lnTo>
                  <a:lnTo>
                    <a:pt x="2003" y="306"/>
                  </a:lnTo>
                  <a:lnTo>
                    <a:pt x="2002" y="297"/>
                  </a:lnTo>
                  <a:lnTo>
                    <a:pt x="2002" y="297"/>
                  </a:lnTo>
                  <a:lnTo>
                    <a:pt x="2004" y="290"/>
                  </a:lnTo>
                  <a:lnTo>
                    <a:pt x="2006" y="284"/>
                  </a:lnTo>
                  <a:lnTo>
                    <a:pt x="2006" y="278"/>
                  </a:lnTo>
                  <a:lnTo>
                    <a:pt x="2004" y="271"/>
                  </a:lnTo>
                  <a:lnTo>
                    <a:pt x="2001" y="260"/>
                  </a:lnTo>
                  <a:lnTo>
                    <a:pt x="1997" y="250"/>
                  </a:lnTo>
                  <a:lnTo>
                    <a:pt x="1997" y="250"/>
                  </a:lnTo>
                  <a:lnTo>
                    <a:pt x="1992" y="248"/>
                  </a:lnTo>
                  <a:lnTo>
                    <a:pt x="1986" y="248"/>
                  </a:lnTo>
                  <a:lnTo>
                    <a:pt x="1981" y="247"/>
                  </a:lnTo>
                  <a:lnTo>
                    <a:pt x="1976" y="250"/>
                  </a:lnTo>
                  <a:lnTo>
                    <a:pt x="1976" y="250"/>
                  </a:lnTo>
                  <a:lnTo>
                    <a:pt x="1978" y="282"/>
                  </a:lnTo>
                  <a:lnTo>
                    <a:pt x="1978" y="297"/>
                  </a:lnTo>
                  <a:lnTo>
                    <a:pt x="1976" y="312"/>
                  </a:lnTo>
                  <a:lnTo>
                    <a:pt x="1976" y="312"/>
                  </a:lnTo>
                  <a:lnTo>
                    <a:pt x="1966" y="319"/>
                  </a:lnTo>
                  <a:lnTo>
                    <a:pt x="1956" y="325"/>
                  </a:lnTo>
                  <a:lnTo>
                    <a:pt x="1938" y="339"/>
                  </a:lnTo>
                  <a:lnTo>
                    <a:pt x="1919" y="354"/>
                  </a:lnTo>
                  <a:lnTo>
                    <a:pt x="1899" y="369"/>
                  </a:lnTo>
                  <a:lnTo>
                    <a:pt x="1899" y="369"/>
                  </a:lnTo>
                  <a:lnTo>
                    <a:pt x="1882" y="380"/>
                  </a:lnTo>
                  <a:lnTo>
                    <a:pt x="1864" y="393"/>
                  </a:lnTo>
                  <a:lnTo>
                    <a:pt x="1847" y="406"/>
                  </a:lnTo>
                  <a:lnTo>
                    <a:pt x="1830" y="421"/>
                  </a:lnTo>
                  <a:lnTo>
                    <a:pt x="1798" y="450"/>
                  </a:lnTo>
                  <a:lnTo>
                    <a:pt x="1782" y="464"/>
                  </a:lnTo>
                  <a:lnTo>
                    <a:pt x="1765" y="479"/>
                  </a:lnTo>
                  <a:lnTo>
                    <a:pt x="1765" y="479"/>
                  </a:lnTo>
                  <a:lnTo>
                    <a:pt x="1750" y="480"/>
                  </a:lnTo>
                  <a:lnTo>
                    <a:pt x="1734" y="481"/>
                  </a:lnTo>
                  <a:lnTo>
                    <a:pt x="1704" y="479"/>
                  </a:lnTo>
                  <a:lnTo>
                    <a:pt x="1673" y="477"/>
                  </a:lnTo>
                  <a:lnTo>
                    <a:pt x="1659" y="477"/>
                  </a:lnTo>
                  <a:lnTo>
                    <a:pt x="1645" y="480"/>
                  </a:lnTo>
                  <a:lnTo>
                    <a:pt x="1633" y="498"/>
                  </a:lnTo>
                  <a:lnTo>
                    <a:pt x="1633" y="498"/>
                  </a:lnTo>
                  <a:lnTo>
                    <a:pt x="1636" y="505"/>
                  </a:lnTo>
                  <a:lnTo>
                    <a:pt x="1640" y="511"/>
                  </a:lnTo>
                  <a:lnTo>
                    <a:pt x="1646" y="513"/>
                  </a:lnTo>
                  <a:lnTo>
                    <a:pt x="1653" y="514"/>
                  </a:lnTo>
                  <a:lnTo>
                    <a:pt x="1667" y="513"/>
                  </a:lnTo>
                  <a:lnTo>
                    <a:pt x="1674" y="513"/>
                  </a:lnTo>
                  <a:lnTo>
                    <a:pt x="1681" y="514"/>
                  </a:lnTo>
                  <a:lnTo>
                    <a:pt x="1681" y="514"/>
                  </a:lnTo>
                  <a:lnTo>
                    <a:pt x="1766" y="513"/>
                  </a:lnTo>
                  <a:lnTo>
                    <a:pt x="1855" y="512"/>
                  </a:lnTo>
                  <a:lnTo>
                    <a:pt x="1943" y="512"/>
                  </a:lnTo>
                  <a:lnTo>
                    <a:pt x="2030" y="511"/>
                  </a:lnTo>
                  <a:lnTo>
                    <a:pt x="2030" y="511"/>
                  </a:lnTo>
                  <a:lnTo>
                    <a:pt x="2044" y="512"/>
                  </a:lnTo>
                  <a:lnTo>
                    <a:pt x="2057" y="512"/>
                  </a:lnTo>
                  <a:lnTo>
                    <a:pt x="2084" y="509"/>
                  </a:lnTo>
                  <a:lnTo>
                    <a:pt x="2109" y="508"/>
                  </a:lnTo>
                  <a:lnTo>
                    <a:pt x="2122" y="508"/>
                  </a:lnTo>
                  <a:lnTo>
                    <a:pt x="2134" y="509"/>
                  </a:lnTo>
                  <a:lnTo>
                    <a:pt x="2134" y="509"/>
                  </a:lnTo>
                  <a:lnTo>
                    <a:pt x="2157" y="509"/>
                  </a:lnTo>
                  <a:lnTo>
                    <a:pt x="2181" y="509"/>
                  </a:lnTo>
                  <a:lnTo>
                    <a:pt x="2204" y="509"/>
                  </a:lnTo>
                  <a:lnTo>
                    <a:pt x="2227" y="511"/>
                  </a:lnTo>
                  <a:lnTo>
                    <a:pt x="2227" y="511"/>
                  </a:lnTo>
                  <a:lnTo>
                    <a:pt x="2239" y="508"/>
                  </a:lnTo>
                  <a:lnTo>
                    <a:pt x="2251" y="508"/>
                  </a:lnTo>
                  <a:lnTo>
                    <a:pt x="2264" y="511"/>
                  </a:lnTo>
                  <a:lnTo>
                    <a:pt x="2269" y="513"/>
                  </a:lnTo>
                  <a:lnTo>
                    <a:pt x="2276" y="517"/>
                  </a:lnTo>
                  <a:lnTo>
                    <a:pt x="2276" y="517"/>
                  </a:lnTo>
                  <a:lnTo>
                    <a:pt x="2260" y="544"/>
                  </a:lnTo>
                  <a:lnTo>
                    <a:pt x="2249" y="573"/>
                  </a:lnTo>
                  <a:lnTo>
                    <a:pt x="2239" y="604"/>
                  </a:lnTo>
                  <a:lnTo>
                    <a:pt x="2230" y="635"/>
                  </a:lnTo>
                  <a:lnTo>
                    <a:pt x="2223" y="665"/>
                  </a:lnTo>
                  <a:lnTo>
                    <a:pt x="2218" y="699"/>
                  </a:lnTo>
                  <a:lnTo>
                    <a:pt x="2213" y="731"/>
                  </a:lnTo>
                  <a:lnTo>
                    <a:pt x="2209" y="764"/>
                  </a:lnTo>
                  <a:lnTo>
                    <a:pt x="2209" y="764"/>
                  </a:lnTo>
                  <a:lnTo>
                    <a:pt x="2209" y="769"/>
                  </a:lnTo>
                  <a:lnTo>
                    <a:pt x="2210" y="771"/>
                  </a:lnTo>
                  <a:lnTo>
                    <a:pt x="2213" y="774"/>
                  </a:lnTo>
                  <a:lnTo>
                    <a:pt x="2217" y="775"/>
                  </a:lnTo>
                  <a:lnTo>
                    <a:pt x="2221" y="777"/>
                  </a:lnTo>
                  <a:lnTo>
                    <a:pt x="2223" y="778"/>
                  </a:lnTo>
                  <a:lnTo>
                    <a:pt x="2224" y="782"/>
                  </a:lnTo>
                  <a:lnTo>
                    <a:pt x="2226" y="786"/>
                  </a:lnTo>
                  <a:lnTo>
                    <a:pt x="2226" y="786"/>
                  </a:lnTo>
                  <a:lnTo>
                    <a:pt x="2241" y="800"/>
                  </a:lnTo>
                  <a:lnTo>
                    <a:pt x="2256" y="815"/>
                  </a:lnTo>
                  <a:lnTo>
                    <a:pt x="2271" y="830"/>
                  </a:lnTo>
                  <a:lnTo>
                    <a:pt x="2283" y="847"/>
                  </a:lnTo>
                  <a:lnTo>
                    <a:pt x="2283" y="847"/>
                  </a:lnTo>
                  <a:lnTo>
                    <a:pt x="2292" y="848"/>
                  </a:lnTo>
                  <a:lnTo>
                    <a:pt x="2295" y="847"/>
                  </a:lnTo>
                  <a:lnTo>
                    <a:pt x="2296" y="846"/>
                  </a:lnTo>
                  <a:lnTo>
                    <a:pt x="2297" y="844"/>
                  </a:lnTo>
                  <a:lnTo>
                    <a:pt x="2297" y="842"/>
                  </a:lnTo>
                  <a:lnTo>
                    <a:pt x="2296" y="835"/>
                  </a:lnTo>
                  <a:lnTo>
                    <a:pt x="2292" y="821"/>
                  </a:lnTo>
                  <a:lnTo>
                    <a:pt x="2291" y="814"/>
                  </a:lnTo>
                  <a:lnTo>
                    <a:pt x="2292" y="811"/>
                  </a:lnTo>
                  <a:lnTo>
                    <a:pt x="2294" y="807"/>
                  </a:lnTo>
                  <a:lnTo>
                    <a:pt x="2294" y="807"/>
                  </a:lnTo>
                  <a:lnTo>
                    <a:pt x="2296" y="806"/>
                  </a:lnTo>
                  <a:lnTo>
                    <a:pt x="2299" y="806"/>
                  </a:lnTo>
                  <a:lnTo>
                    <a:pt x="2303" y="807"/>
                  </a:lnTo>
                  <a:lnTo>
                    <a:pt x="2303" y="807"/>
                  </a:lnTo>
                  <a:lnTo>
                    <a:pt x="2305" y="824"/>
                  </a:lnTo>
                  <a:lnTo>
                    <a:pt x="2308" y="839"/>
                  </a:lnTo>
                  <a:lnTo>
                    <a:pt x="2315" y="871"/>
                  </a:lnTo>
                  <a:lnTo>
                    <a:pt x="2315" y="871"/>
                  </a:lnTo>
                  <a:lnTo>
                    <a:pt x="2322" y="879"/>
                  </a:lnTo>
                  <a:lnTo>
                    <a:pt x="2327" y="885"/>
                  </a:lnTo>
                  <a:lnTo>
                    <a:pt x="2340" y="899"/>
                  </a:lnTo>
                  <a:lnTo>
                    <a:pt x="2352" y="912"/>
                  </a:lnTo>
                  <a:lnTo>
                    <a:pt x="2365" y="926"/>
                  </a:lnTo>
                  <a:lnTo>
                    <a:pt x="2365" y="926"/>
                  </a:lnTo>
                  <a:lnTo>
                    <a:pt x="2369" y="929"/>
                  </a:lnTo>
                  <a:lnTo>
                    <a:pt x="2372" y="931"/>
                  </a:lnTo>
                  <a:lnTo>
                    <a:pt x="2375" y="938"/>
                  </a:lnTo>
                  <a:lnTo>
                    <a:pt x="2377" y="940"/>
                  </a:lnTo>
                  <a:lnTo>
                    <a:pt x="2379" y="942"/>
                  </a:lnTo>
                  <a:lnTo>
                    <a:pt x="2383" y="943"/>
                  </a:lnTo>
                  <a:lnTo>
                    <a:pt x="2388" y="942"/>
                  </a:lnTo>
                  <a:lnTo>
                    <a:pt x="2390" y="931"/>
                  </a:lnTo>
                  <a:lnTo>
                    <a:pt x="2390" y="931"/>
                  </a:lnTo>
                  <a:lnTo>
                    <a:pt x="2384" y="919"/>
                  </a:lnTo>
                  <a:lnTo>
                    <a:pt x="2381" y="905"/>
                  </a:lnTo>
                  <a:lnTo>
                    <a:pt x="2378" y="890"/>
                  </a:lnTo>
                  <a:lnTo>
                    <a:pt x="2377" y="876"/>
                  </a:lnTo>
                  <a:lnTo>
                    <a:pt x="2373" y="847"/>
                  </a:lnTo>
                  <a:lnTo>
                    <a:pt x="2370" y="832"/>
                  </a:lnTo>
                  <a:lnTo>
                    <a:pt x="2368" y="818"/>
                  </a:lnTo>
                  <a:lnTo>
                    <a:pt x="2368" y="818"/>
                  </a:lnTo>
                  <a:lnTo>
                    <a:pt x="2366" y="811"/>
                  </a:lnTo>
                  <a:lnTo>
                    <a:pt x="2368" y="806"/>
                  </a:lnTo>
                  <a:lnTo>
                    <a:pt x="2370" y="801"/>
                  </a:lnTo>
                  <a:lnTo>
                    <a:pt x="2372" y="800"/>
                  </a:lnTo>
                  <a:lnTo>
                    <a:pt x="2374" y="798"/>
                  </a:lnTo>
                  <a:lnTo>
                    <a:pt x="2374" y="798"/>
                  </a:lnTo>
                  <a:lnTo>
                    <a:pt x="2377" y="812"/>
                  </a:lnTo>
                  <a:lnTo>
                    <a:pt x="2379" y="826"/>
                  </a:lnTo>
                  <a:lnTo>
                    <a:pt x="2383" y="856"/>
                  </a:lnTo>
                  <a:lnTo>
                    <a:pt x="2386" y="885"/>
                  </a:lnTo>
                  <a:lnTo>
                    <a:pt x="2391" y="913"/>
                  </a:lnTo>
                  <a:lnTo>
                    <a:pt x="2391" y="913"/>
                  </a:lnTo>
                  <a:lnTo>
                    <a:pt x="2391" y="921"/>
                  </a:lnTo>
                  <a:lnTo>
                    <a:pt x="2392" y="929"/>
                  </a:lnTo>
                  <a:lnTo>
                    <a:pt x="2397" y="943"/>
                  </a:lnTo>
                  <a:lnTo>
                    <a:pt x="2402" y="957"/>
                  </a:lnTo>
                  <a:lnTo>
                    <a:pt x="2404" y="963"/>
                  </a:lnTo>
                  <a:lnTo>
                    <a:pt x="2406" y="971"/>
                  </a:lnTo>
                  <a:lnTo>
                    <a:pt x="2406" y="971"/>
                  </a:lnTo>
                  <a:lnTo>
                    <a:pt x="2404" y="974"/>
                  </a:lnTo>
                  <a:lnTo>
                    <a:pt x="2401" y="974"/>
                  </a:lnTo>
                  <a:lnTo>
                    <a:pt x="2398" y="974"/>
                  </a:lnTo>
                  <a:lnTo>
                    <a:pt x="2395" y="974"/>
                  </a:lnTo>
                  <a:lnTo>
                    <a:pt x="2395" y="974"/>
                  </a:lnTo>
                  <a:lnTo>
                    <a:pt x="2379" y="960"/>
                  </a:lnTo>
                  <a:lnTo>
                    <a:pt x="2363" y="943"/>
                  </a:lnTo>
                  <a:lnTo>
                    <a:pt x="2347" y="928"/>
                  </a:lnTo>
                  <a:lnTo>
                    <a:pt x="2332" y="911"/>
                  </a:lnTo>
                  <a:lnTo>
                    <a:pt x="2332" y="911"/>
                  </a:lnTo>
                  <a:lnTo>
                    <a:pt x="2332" y="920"/>
                  </a:lnTo>
                  <a:lnTo>
                    <a:pt x="2333" y="928"/>
                  </a:lnTo>
                  <a:lnTo>
                    <a:pt x="2340" y="943"/>
                  </a:lnTo>
                  <a:lnTo>
                    <a:pt x="2346" y="960"/>
                  </a:lnTo>
                  <a:lnTo>
                    <a:pt x="2351" y="975"/>
                  </a:lnTo>
                  <a:lnTo>
                    <a:pt x="2351" y="975"/>
                  </a:lnTo>
                  <a:lnTo>
                    <a:pt x="2350" y="974"/>
                  </a:lnTo>
                  <a:lnTo>
                    <a:pt x="2349" y="974"/>
                  </a:lnTo>
                  <a:lnTo>
                    <a:pt x="2346" y="975"/>
                  </a:lnTo>
                  <a:lnTo>
                    <a:pt x="2346" y="975"/>
                  </a:lnTo>
                  <a:lnTo>
                    <a:pt x="2334" y="953"/>
                  </a:lnTo>
                  <a:lnTo>
                    <a:pt x="2323" y="933"/>
                  </a:lnTo>
                  <a:lnTo>
                    <a:pt x="2318" y="921"/>
                  </a:lnTo>
                  <a:lnTo>
                    <a:pt x="2313" y="910"/>
                  </a:lnTo>
                  <a:lnTo>
                    <a:pt x="2309" y="898"/>
                  </a:lnTo>
                  <a:lnTo>
                    <a:pt x="2306" y="887"/>
                  </a:lnTo>
                  <a:lnTo>
                    <a:pt x="2273" y="856"/>
                  </a:lnTo>
                  <a:lnTo>
                    <a:pt x="2273" y="856"/>
                  </a:lnTo>
                  <a:lnTo>
                    <a:pt x="2267" y="850"/>
                  </a:lnTo>
                  <a:lnTo>
                    <a:pt x="2260" y="843"/>
                  </a:lnTo>
                  <a:lnTo>
                    <a:pt x="2246" y="833"/>
                  </a:lnTo>
                  <a:lnTo>
                    <a:pt x="2241" y="826"/>
                  </a:lnTo>
                  <a:lnTo>
                    <a:pt x="2236" y="820"/>
                  </a:lnTo>
                  <a:lnTo>
                    <a:pt x="2232" y="812"/>
                  </a:lnTo>
                  <a:lnTo>
                    <a:pt x="2230" y="803"/>
                  </a:lnTo>
                  <a:lnTo>
                    <a:pt x="2230" y="803"/>
                  </a:lnTo>
                  <a:lnTo>
                    <a:pt x="2227" y="802"/>
                  </a:lnTo>
                  <a:lnTo>
                    <a:pt x="2223" y="801"/>
                  </a:lnTo>
                  <a:lnTo>
                    <a:pt x="2222" y="800"/>
                  </a:lnTo>
                  <a:lnTo>
                    <a:pt x="2221" y="797"/>
                  </a:lnTo>
                  <a:lnTo>
                    <a:pt x="2221" y="797"/>
                  </a:lnTo>
                  <a:lnTo>
                    <a:pt x="2209" y="786"/>
                  </a:lnTo>
                  <a:lnTo>
                    <a:pt x="2209" y="786"/>
                  </a:lnTo>
                  <a:lnTo>
                    <a:pt x="2209" y="806"/>
                  </a:lnTo>
                  <a:lnTo>
                    <a:pt x="2209" y="825"/>
                  </a:lnTo>
                  <a:lnTo>
                    <a:pt x="2212" y="844"/>
                  </a:lnTo>
                  <a:lnTo>
                    <a:pt x="2214" y="864"/>
                  </a:lnTo>
                  <a:lnTo>
                    <a:pt x="2221" y="901"/>
                  </a:lnTo>
                  <a:lnTo>
                    <a:pt x="2230" y="938"/>
                  </a:lnTo>
                  <a:lnTo>
                    <a:pt x="2230" y="938"/>
                  </a:lnTo>
                  <a:lnTo>
                    <a:pt x="2235" y="957"/>
                  </a:lnTo>
                  <a:lnTo>
                    <a:pt x="2241" y="977"/>
                  </a:lnTo>
                  <a:lnTo>
                    <a:pt x="2246" y="997"/>
                  </a:lnTo>
                  <a:lnTo>
                    <a:pt x="2251" y="1017"/>
                  </a:lnTo>
                  <a:lnTo>
                    <a:pt x="2251" y="1017"/>
                  </a:lnTo>
                  <a:lnTo>
                    <a:pt x="2245" y="1003"/>
                  </a:lnTo>
                  <a:lnTo>
                    <a:pt x="2239" y="989"/>
                  </a:lnTo>
                  <a:lnTo>
                    <a:pt x="2228" y="960"/>
                  </a:lnTo>
                  <a:lnTo>
                    <a:pt x="2219" y="929"/>
                  </a:lnTo>
                  <a:lnTo>
                    <a:pt x="2208" y="899"/>
                  </a:lnTo>
                  <a:lnTo>
                    <a:pt x="2208" y="899"/>
                  </a:lnTo>
                  <a:lnTo>
                    <a:pt x="2203" y="876"/>
                  </a:lnTo>
                  <a:lnTo>
                    <a:pt x="2199" y="853"/>
                  </a:lnTo>
                  <a:lnTo>
                    <a:pt x="2196" y="830"/>
                  </a:lnTo>
                  <a:lnTo>
                    <a:pt x="2194" y="807"/>
                  </a:lnTo>
                  <a:lnTo>
                    <a:pt x="2194" y="783"/>
                  </a:lnTo>
                  <a:lnTo>
                    <a:pt x="2195" y="760"/>
                  </a:lnTo>
                  <a:lnTo>
                    <a:pt x="2198" y="737"/>
                  </a:lnTo>
                  <a:lnTo>
                    <a:pt x="2200" y="715"/>
                  </a:lnTo>
                  <a:lnTo>
                    <a:pt x="2204" y="692"/>
                  </a:lnTo>
                  <a:lnTo>
                    <a:pt x="2209" y="669"/>
                  </a:lnTo>
                  <a:lnTo>
                    <a:pt x="2214" y="647"/>
                  </a:lnTo>
                  <a:lnTo>
                    <a:pt x="2221" y="627"/>
                  </a:lnTo>
                  <a:lnTo>
                    <a:pt x="2235" y="585"/>
                  </a:lnTo>
                  <a:lnTo>
                    <a:pt x="2251" y="545"/>
                  </a:lnTo>
                  <a:lnTo>
                    <a:pt x="2259" y="540"/>
                  </a:lnTo>
                  <a:lnTo>
                    <a:pt x="2259" y="540"/>
                  </a:lnTo>
                  <a:lnTo>
                    <a:pt x="2260" y="535"/>
                  </a:lnTo>
                  <a:lnTo>
                    <a:pt x="2262" y="531"/>
                  </a:lnTo>
                  <a:lnTo>
                    <a:pt x="2263" y="527"/>
                  </a:lnTo>
                  <a:lnTo>
                    <a:pt x="2262" y="525"/>
                  </a:lnTo>
                  <a:lnTo>
                    <a:pt x="2260" y="523"/>
                  </a:lnTo>
                  <a:lnTo>
                    <a:pt x="2260" y="523"/>
                  </a:lnTo>
                  <a:lnTo>
                    <a:pt x="2146" y="522"/>
                  </a:lnTo>
                  <a:lnTo>
                    <a:pt x="2089" y="523"/>
                  </a:lnTo>
                  <a:lnTo>
                    <a:pt x="2061" y="525"/>
                  </a:lnTo>
                  <a:lnTo>
                    <a:pt x="2033" y="527"/>
                  </a:lnTo>
                  <a:lnTo>
                    <a:pt x="2030" y="526"/>
                  </a:lnTo>
                  <a:lnTo>
                    <a:pt x="2030" y="526"/>
                  </a:lnTo>
                  <a:lnTo>
                    <a:pt x="1961" y="525"/>
                  </a:lnTo>
                  <a:lnTo>
                    <a:pt x="1891" y="525"/>
                  </a:lnTo>
                  <a:lnTo>
                    <a:pt x="1820" y="526"/>
                  </a:lnTo>
                  <a:lnTo>
                    <a:pt x="1752" y="526"/>
                  </a:lnTo>
                  <a:lnTo>
                    <a:pt x="1752" y="526"/>
                  </a:lnTo>
                  <a:lnTo>
                    <a:pt x="1746" y="525"/>
                  </a:lnTo>
                  <a:lnTo>
                    <a:pt x="1738" y="525"/>
                  </a:lnTo>
                  <a:lnTo>
                    <a:pt x="1724" y="526"/>
                  </a:lnTo>
                  <a:lnTo>
                    <a:pt x="1711" y="527"/>
                  </a:lnTo>
                  <a:lnTo>
                    <a:pt x="1704" y="527"/>
                  </a:lnTo>
                  <a:lnTo>
                    <a:pt x="1697" y="526"/>
                  </a:lnTo>
                  <a:lnTo>
                    <a:pt x="1697" y="526"/>
                  </a:lnTo>
                  <a:lnTo>
                    <a:pt x="1694" y="527"/>
                  </a:lnTo>
                  <a:lnTo>
                    <a:pt x="1691" y="530"/>
                  </a:lnTo>
                  <a:lnTo>
                    <a:pt x="1683" y="531"/>
                  </a:lnTo>
                  <a:lnTo>
                    <a:pt x="1676" y="534"/>
                  </a:lnTo>
                  <a:lnTo>
                    <a:pt x="1673" y="536"/>
                  </a:lnTo>
                  <a:lnTo>
                    <a:pt x="1670" y="539"/>
                  </a:lnTo>
                  <a:lnTo>
                    <a:pt x="1670" y="539"/>
                  </a:lnTo>
                  <a:lnTo>
                    <a:pt x="1659" y="560"/>
                  </a:lnTo>
                  <a:lnTo>
                    <a:pt x="1650" y="582"/>
                  </a:lnTo>
                  <a:lnTo>
                    <a:pt x="1641" y="605"/>
                  </a:lnTo>
                  <a:lnTo>
                    <a:pt x="1633" y="628"/>
                  </a:lnTo>
                  <a:lnTo>
                    <a:pt x="1628" y="653"/>
                  </a:lnTo>
                  <a:lnTo>
                    <a:pt x="1622" y="676"/>
                  </a:lnTo>
                  <a:lnTo>
                    <a:pt x="1613" y="725"/>
                  </a:lnTo>
                  <a:lnTo>
                    <a:pt x="1598" y="723"/>
                  </a:lnTo>
                  <a:lnTo>
                    <a:pt x="1598" y="723"/>
                  </a:lnTo>
                  <a:lnTo>
                    <a:pt x="1591" y="722"/>
                  </a:lnTo>
                  <a:lnTo>
                    <a:pt x="1586" y="723"/>
                  </a:lnTo>
                  <a:lnTo>
                    <a:pt x="1582" y="728"/>
                  </a:lnTo>
                  <a:lnTo>
                    <a:pt x="1580" y="733"/>
                  </a:lnTo>
                  <a:lnTo>
                    <a:pt x="1580" y="733"/>
                  </a:lnTo>
                  <a:lnTo>
                    <a:pt x="1581" y="738"/>
                  </a:lnTo>
                  <a:lnTo>
                    <a:pt x="1585" y="743"/>
                  </a:lnTo>
                  <a:lnTo>
                    <a:pt x="1587" y="746"/>
                  </a:lnTo>
                  <a:lnTo>
                    <a:pt x="1592" y="750"/>
                  </a:lnTo>
                  <a:lnTo>
                    <a:pt x="1601" y="755"/>
                  </a:lnTo>
                  <a:lnTo>
                    <a:pt x="1606" y="757"/>
                  </a:lnTo>
                  <a:lnTo>
                    <a:pt x="1610" y="761"/>
                  </a:lnTo>
                  <a:lnTo>
                    <a:pt x="1610" y="761"/>
                  </a:lnTo>
                  <a:lnTo>
                    <a:pt x="1608" y="780"/>
                  </a:lnTo>
                  <a:lnTo>
                    <a:pt x="1606" y="801"/>
                  </a:lnTo>
                  <a:lnTo>
                    <a:pt x="1606" y="820"/>
                  </a:lnTo>
                  <a:lnTo>
                    <a:pt x="1606" y="839"/>
                  </a:lnTo>
                  <a:lnTo>
                    <a:pt x="1610" y="878"/>
                  </a:lnTo>
                  <a:lnTo>
                    <a:pt x="1617" y="916"/>
                  </a:lnTo>
                  <a:lnTo>
                    <a:pt x="1626" y="953"/>
                  </a:lnTo>
                  <a:lnTo>
                    <a:pt x="1637" y="989"/>
                  </a:lnTo>
                  <a:lnTo>
                    <a:pt x="1650" y="1023"/>
                  </a:lnTo>
                  <a:lnTo>
                    <a:pt x="1667" y="1057"/>
                  </a:lnTo>
                  <a:lnTo>
                    <a:pt x="1667" y="1057"/>
                  </a:lnTo>
                  <a:lnTo>
                    <a:pt x="1660" y="1057"/>
                  </a:lnTo>
                  <a:lnTo>
                    <a:pt x="1653" y="1057"/>
                  </a:lnTo>
                  <a:lnTo>
                    <a:pt x="1637" y="1055"/>
                  </a:lnTo>
                  <a:lnTo>
                    <a:pt x="1631" y="1057"/>
                  </a:lnTo>
                  <a:lnTo>
                    <a:pt x="1624" y="1058"/>
                  </a:lnTo>
                  <a:lnTo>
                    <a:pt x="1621" y="1062"/>
                  </a:lnTo>
                  <a:lnTo>
                    <a:pt x="1617" y="1067"/>
                  </a:lnTo>
                  <a:lnTo>
                    <a:pt x="1617" y="1070"/>
                  </a:lnTo>
                  <a:lnTo>
                    <a:pt x="1617" y="1070"/>
                  </a:lnTo>
                  <a:lnTo>
                    <a:pt x="1617" y="1073"/>
                  </a:lnTo>
                  <a:lnTo>
                    <a:pt x="1617" y="1076"/>
                  </a:lnTo>
                  <a:lnTo>
                    <a:pt x="1618" y="1077"/>
                  </a:lnTo>
                  <a:lnTo>
                    <a:pt x="1621" y="1078"/>
                  </a:lnTo>
                  <a:lnTo>
                    <a:pt x="1627" y="1081"/>
                  </a:lnTo>
                  <a:lnTo>
                    <a:pt x="1633" y="1084"/>
                  </a:lnTo>
                  <a:lnTo>
                    <a:pt x="1633" y="1084"/>
                  </a:lnTo>
                  <a:lnTo>
                    <a:pt x="1690" y="1081"/>
                  </a:lnTo>
                  <a:lnTo>
                    <a:pt x="1747" y="1081"/>
                  </a:lnTo>
                  <a:lnTo>
                    <a:pt x="1864" y="1081"/>
                  </a:lnTo>
                  <a:lnTo>
                    <a:pt x="1923" y="1082"/>
                  </a:lnTo>
                  <a:lnTo>
                    <a:pt x="1981" y="1082"/>
                  </a:lnTo>
                  <a:lnTo>
                    <a:pt x="2039" y="1081"/>
                  </a:lnTo>
                  <a:lnTo>
                    <a:pt x="2097" y="1078"/>
                  </a:lnTo>
                  <a:lnTo>
                    <a:pt x="2097" y="1078"/>
                  </a:lnTo>
                  <a:lnTo>
                    <a:pt x="2134" y="1078"/>
                  </a:lnTo>
                  <a:lnTo>
                    <a:pt x="2134" y="1078"/>
                  </a:lnTo>
                  <a:lnTo>
                    <a:pt x="2143" y="1080"/>
                  </a:lnTo>
                  <a:lnTo>
                    <a:pt x="2152" y="1078"/>
                  </a:lnTo>
                  <a:lnTo>
                    <a:pt x="2172" y="1077"/>
                  </a:lnTo>
                  <a:lnTo>
                    <a:pt x="2182" y="1077"/>
                  </a:lnTo>
                  <a:lnTo>
                    <a:pt x="2191" y="1078"/>
                  </a:lnTo>
                  <a:lnTo>
                    <a:pt x="2200" y="1081"/>
                  </a:lnTo>
                  <a:lnTo>
                    <a:pt x="2208" y="1086"/>
                  </a:lnTo>
                  <a:lnTo>
                    <a:pt x="2208" y="1086"/>
                  </a:lnTo>
                  <a:lnTo>
                    <a:pt x="2204" y="1087"/>
                  </a:lnTo>
                  <a:lnTo>
                    <a:pt x="2200" y="1089"/>
                  </a:lnTo>
                  <a:lnTo>
                    <a:pt x="2192" y="1089"/>
                  </a:lnTo>
                  <a:lnTo>
                    <a:pt x="2185" y="1090"/>
                  </a:lnTo>
                  <a:lnTo>
                    <a:pt x="2181" y="1090"/>
                  </a:lnTo>
                  <a:lnTo>
                    <a:pt x="2177" y="1091"/>
                  </a:lnTo>
                  <a:lnTo>
                    <a:pt x="2177" y="1091"/>
                  </a:lnTo>
                  <a:lnTo>
                    <a:pt x="2164" y="1091"/>
                  </a:lnTo>
                  <a:lnTo>
                    <a:pt x="2152" y="1091"/>
                  </a:lnTo>
                  <a:lnTo>
                    <a:pt x="2141" y="1091"/>
                  </a:lnTo>
                  <a:lnTo>
                    <a:pt x="2136" y="1090"/>
                  </a:lnTo>
                  <a:lnTo>
                    <a:pt x="2130" y="1087"/>
                  </a:lnTo>
                  <a:lnTo>
                    <a:pt x="2130" y="1090"/>
                  </a:lnTo>
                  <a:lnTo>
                    <a:pt x="2130" y="1090"/>
                  </a:lnTo>
                  <a:lnTo>
                    <a:pt x="2093" y="1093"/>
                  </a:lnTo>
                  <a:lnTo>
                    <a:pt x="2054" y="1094"/>
                  </a:lnTo>
                  <a:lnTo>
                    <a:pt x="1978" y="1094"/>
                  </a:lnTo>
                  <a:lnTo>
                    <a:pt x="1901" y="1094"/>
                  </a:lnTo>
                  <a:lnTo>
                    <a:pt x="1862" y="1094"/>
                  </a:lnTo>
                  <a:lnTo>
                    <a:pt x="1824" y="1094"/>
                  </a:lnTo>
                  <a:lnTo>
                    <a:pt x="1814" y="1100"/>
                  </a:lnTo>
                  <a:lnTo>
                    <a:pt x="1814" y="1100"/>
                  </a:lnTo>
                  <a:lnTo>
                    <a:pt x="1810" y="1098"/>
                  </a:lnTo>
                  <a:lnTo>
                    <a:pt x="1806" y="1095"/>
                  </a:lnTo>
                  <a:lnTo>
                    <a:pt x="1801" y="1096"/>
                  </a:lnTo>
                  <a:lnTo>
                    <a:pt x="1796" y="1096"/>
                  </a:lnTo>
                  <a:lnTo>
                    <a:pt x="1787" y="1099"/>
                  </a:lnTo>
                  <a:lnTo>
                    <a:pt x="1782" y="1098"/>
                  </a:lnTo>
                  <a:lnTo>
                    <a:pt x="1778" y="1095"/>
                  </a:lnTo>
                  <a:lnTo>
                    <a:pt x="1778" y="1095"/>
                  </a:lnTo>
                  <a:lnTo>
                    <a:pt x="1768" y="1098"/>
                  </a:lnTo>
                  <a:lnTo>
                    <a:pt x="1757" y="1098"/>
                  </a:lnTo>
                  <a:lnTo>
                    <a:pt x="1737" y="1096"/>
                  </a:lnTo>
                  <a:lnTo>
                    <a:pt x="1718" y="1095"/>
                  </a:lnTo>
                  <a:lnTo>
                    <a:pt x="1708" y="1095"/>
                  </a:lnTo>
                  <a:lnTo>
                    <a:pt x="1697" y="1096"/>
                  </a:lnTo>
                  <a:lnTo>
                    <a:pt x="1697" y="1096"/>
                  </a:lnTo>
                  <a:lnTo>
                    <a:pt x="1672" y="1098"/>
                  </a:lnTo>
                  <a:lnTo>
                    <a:pt x="1645" y="1100"/>
                  </a:lnTo>
                  <a:lnTo>
                    <a:pt x="1645" y="1100"/>
                  </a:lnTo>
                  <a:lnTo>
                    <a:pt x="1642" y="1103"/>
                  </a:lnTo>
                  <a:lnTo>
                    <a:pt x="1642" y="1105"/>
                  </a:lnTo>
                  <a:lnTo>
                    <a:pt x="1642" y="1108"/>
                  </a:lnTo>
                  <a:lnTo>
                    <a:pt x="1645" y="1110"/>
                  </a:lnTo>
                  <a:lnTo>
                    <a:pt x="1645" y="1110"/>
                  </a:lnTo>
                  <a:lnTo>
                    <a:pt x="1635" y="1136"/>
                  </a:lnTo>
                  <a:lnTo>
                    <a:pt x="1626" y="1163"/>
                  </a:lnTo>
                  <a:lnTo>
                    <a:pt x="1622" y="1177"/>
                  </a:lnTo>
                  <a:lnTo>
                    <a:pt x="1618" y="1191"/>
                  </a:lnTo>
                  <a:lnTo>
                    <a:pt x="1617" y="1206"/>
                  </a:lnTo>
                  <a:lnTo>
                    <a:pt x="1615" y="1222"/>
                  </a:lnTo>
                  <a:lnTo>
                    <a:pt x="1615" y="1222"/>
                  </a:lnTo>
                  <a:lnTo>
                    <a:pt x="1621" y="1231"/>
                  </a:lnTo>
                  <a:lnTo>
                    <a:pt x="1627" y="1237"/>
                  </a:lnTo>
                  <a:lnTo>
                    <a:pt x="1635" y="1244"/>
                  </a:lnTo>
                  <a:lnTo>
                    <a:pt x="1644" y="1249"/>
                  </a:lnTo>
                  <a:lnTo>
                    <a:pt x="1662" y="1259"/>
                  </a:lnTo>
                  <a:lnTo>
                    <a:pt x="1677" y="1269"/>
                  </a:lnTo>
                  <a:lnTo>
                    <a:pt x="1677" y="1269"/>
                  </a:lnTo>
                  <a:lnTo>
                    <a:pt x="1687" y="1275"/>
                  </a:lnTo>
                  <a:lnTo>
                    <a:pt x="1696" y="1282"/>
                  </a:lnTo>
                  <a:lnTo>
                    <a:pt x="1705" y="1288"/>
                  </a:lnTo>
                  <a:lnTo>
                    <a:pt x="1715" y="1293"/>
                  </a:lnTo>
                  <a:lnTo>
                    <a:pt x="1715" y="1293"/>
                  </a:lnTo>
                  <a:lnTo>
                    <a:pt x="1720" y="1297"/>
                  </a:lnTo>
                  <a:lnTo>
                    <a:pt x="1728" y="1300"/>
                  </a:lnTo>
                  <a:lnTo>
                    <a:pt x="1741" y="1304"/>
                  </a:lnTo>
                  <a:lnTo>
                    <a:pt x="1747" y="1306"/>
                  </a:lnTo>
                  <a:lnTo>
                    <a:pt x="1754" y="1310"/>
                  </a:lnTo>
                  <a:lnTo>
                    <a:pt x="1757" y="1315"/>
                  </a:lnTo>
                  <a:lnTo>
                    <a:pt x="1759" y="1322"/>
                  </a:lnTo>
                  <a:lnTo>
                    <a:pt x="1759" y="1322"/>
                  </a:lnTo>
                  <a:lnTo>
                    <a:pt x="1760" y="1324"/>
                  </a:lnTo>
                  <a:lnTo>
                    <a:pt x="1760" y="1327"/>
                  </a:lnTo>
                  <a:lnTo>
                    <a:pt x="1757" y="1331"/>
                  </a:lnTo>
                  <a:lnTo>
                    <a:pt x="1752" y="1334"/>
                  </a:lnTo>
                  <a:lnTo>
                    <a:pt x="1750" y="1338"/>
                  </a:lnTo>
                  <a:lnTo>
                    <a:pt x="1750" y="1338"/>
                  </a:lnTo>
                  <a:lnTo>
                    <a:pt x="1749" y="1341"/>
                  </a:lnTo>
                  <a:lnTo>
                    <a:pt x="1749" y="1343"/>
                  </a:lnTo>
                  <a:lnTo>
                    <a:pt x="1750" y="1348"/>
                  </a:lnTo>
                  <a:lnTo>
                    <a:pt x="1754" y="1352"/>
                  </a:lnTo>
                  <a:lnTo>
                    <a:pt x="1755" y="1355"/>
                  </a:lnTo>
                  <a:lnTo>
                    <a:pt x="1755" y="1357"/>
                  </a:lnTo>
                  <a:lnTo>
                    <a:pt x="1755" y="1357"/>
                  </a:lnTo>
                  <a:lnTo>
                    <a:pt x="1766" y="1375"/>
                  </a:lnTo>
                  <a:lnTo>
                    <a:pt x="1778" y="1393"/>
                  </a:lnTo>
                  <a:lnTo>
                    <a:pt x="1788" y="1411"/>
                  </a:lnTo>
                  <a:lnTo>
                    <a:pt x="1800" y="1428"/>
                  </a:lnTo>
                  <a:lnTo>
                    <a:pt x="1800" y="1428"/>
                  </a:lnTo>
                  <a:lnTo>
                    <a:pt x="1804" y="1439"/>
                  </a:lnTo>
                  <a:lnTo>
                    <a:pt x="1810" y="1452"/>
                  </a:lnTo>
                  <a:lnTo>
                    <a:pt x="1816" y="1462"/>
                  </a:lnTo>
                  <a:lnTo>
                    <a:pt x="1824" y="1473"/>
                  </a:lnTo>
                  <a:lnTo>
                    <a:pt x="1841" y="1493"/>
                  </a:lnTo>
                  <a:lnTo>
                    <a:pt x="1855" y="1513"/>
                  </a:lnTo>
                  <a:lnTo>
                    <a:pt x="1855" y="1513"/>
                  </a:lnTo>
                  <a:lnTo>
                    <a:pt x="1861" y="1522"/>
                  </a:lnTo>
                  <a:lnTo>
                    <a:pt x="1866" y="1530"/>
                  </a:lnTo>
                  <a:lnTo>
                    <a:pt x="1873" y="1538"/>
                  </a:lnTo>
                  <a:lnTo>
                    <a:pt x="1878" y="1545"/>
                  </a:lnTo>
                  <a:lnTo>
                    <a:pt x="1878" y="1545"/>
                  </a:lnTo>
                  <a:lnTo>
                    <a:pt x="1880" y="1547"/>
                  </a:lnTo>
                  <a:lnTo>
                    <a:pt x="1883" y="1545"/>
                  </a:lnTo>
                  <a:lnTo>
                    <a:pt x="1888" y="1544"/>
                  </a:lnTo>
                  <a:lnTo>
                    <a:pt x="1888" y="1544"/>
                  </a:lnTo>
                  <a:lnTo>
                    <a:pt x="1892" y="1545"/>
                  </a:lnTo>
                  <a:lnTo>
                    <a:pt x="1893" y="1548"/>
                  </a:lnTo>
                  <a:lnTo>
                    <a:pt x="1894" y="1552"/>
                  </a:lnTo>
                  <a:lnTo>
                    <a:pt x="1894" y="1556"/>
                  </a:lnTo>
                  <a:lnTo>
                    <a:pt x="1893" y="1563"/>
                  </a:lnTo>
                  <a:lnTo>
                    <a:pt x="1893" y="1567"/>
                  </a:lnTo>
                  <a:lnTo>
                    <a:pt x="1894" y="1571"/>
                  </a:lnTo>
                  <a:lnTo>
                    <a:pt x="1894" y="1571"/>
                  </a:lnTo>
                  <a:lnTo>
                    <a:pt x="1928" y="1631"/>
                  </a:lnTo>
                  <a:lnTo>
                    <a:pt x="1944" y="1662"/>
                  </a:lnTo>
                  <a:lnTo>
                    <a:pt x="1961" y="1693"/>
                  </a:lnTo>
                  <a:lnTo>
                    <a:pt x="1958" y="1696"/>
                  </a:lnTo>
                  <a:lnTo>
                    <a:pt x="1958" y="1696"/>
                  </a:lnTo>
                  <a:lnTo>
                    <a:pt x="1944" y="1672"/>
                  </a:lnTo>
                  <a:lnTo>
                    <a:pt x="1929" y="1649"/>
                  </a:lnTo>
                  <a:lnTo>
                    <a:pt x="1929" y="1649"/>
                  </a:lnTo>
                  <a:lnTo>
                    <a:pt x="1924" y="1641"/>
                  </a:lnTo>
                  <a:lnTo>
                    <a:pt x="1919" y="1634"/>
                  </a:lnTo>
                  <a:lnTo>
                    <a:pt x="1911" y="1618"/>
                  </a:lnTo>
                  <a:lnTo>
                    <a:pt x="1902" y="1603"/>
                  </a:lnTo>
                  <a:lnTo>
                    <a:pt x="1898" y="1597"/>
                  </a:lnTo>
                  <a:lnTo>
                    <a:pt x="1892" y="1590"/>
                  </a:lnTo>
                  <a:lnTo>
                    <a:pt x="1892" y="1590"/>
                  </a:lnTo>
                  <a:lnTo>
                    <a:pt x="1888" y="1597"/>
                  </a:lnTo>
                  <a:lnTo>
                    <a:pt x="1887" y="1600"/>
                  </a:lnTo>
                  <a:lnTo>
                    <a:pt x="1888" y="1606"/>
                  </a:lnTo>
                  <a:lnTo>
                    <a:pt x="1888" y="1606"/>
                  </a:lnTo>
                  <a:lnTo>
                    <a:pt x="1892" y="1618"/>
                  </a:lnTo>
                  <a:lnTo>
                    <a:pt x="1893" y="1632"/>
                  </a:lnTo>
                  <a:lnTo>
                    <a:pt x="1897" y="1659"/>
                  </a:lnTo>
                  <a:lnTo>
                    <a:pt x="1901" y="1686"/>
                  </a:lnTo>
                  <a:lnTo>
                    <a:pt x="1903" y="1700"/>
                  </a:lnTo>
                  <a:lnTo>
                    <a:pt x="1907" y="1713"/>
                  </a:lnTo>
                  <a:lnTo>
                    <a:pt x="1907" y="1713"/>
                  </a:lnTo>
                  <a:lnTo>
                    <a:pt x="1925" y="1714"/>
                  </a:lnTo>
                  <a:lnTo>
                    <a:pt x="1942" y="1716"/>
                  </a:lnTo>
                  <a:lnTo>
                    <a:pt x="1949" y="1717"/>
                  </a:lnTo>
                  <a:lnTo>
                    <a:pt x="1957" y="1719"/>
                  </a:lnTo>
                  <a:lnTo>
                    <a:pt x="1962" y="1725"/>
                  </a:lnTo>
                  <a:lnTo>
                    <a:pt x="1969" y="1731"/>
                  </a:lnTo>
                  <a:lnTo>
                    <a:pt x="1969" y="1731"/>
                  </a:lnTo>
                  <a:lnTo>
                    <a:pt x="1969" y="1742"/>
                  </a:lnTo>
                  <a:lnTo>
                    <a:pt x="1970" y="1754"/>
                  </a:lnTo>
                  <a:lnTo>
                    <a:pt x="1970" y="1765"/>
                  </a:lnTo>
                  <a:lnTo>
                    <a:pt x="1969" y="1777"/>
                  </a:lnTo>
                  <a:lnTo>
                    <a:pt x="1793" y="1778"/>
                  </a:lnTo>
                  <a:lnTo>
                    <a:pt x="1793" y="1778"/>
                  </a:lnTo>
                  <a:lnTo>
                    <a:pt x="1791" y="1776"/>
                  </a:lnTo>
                  <a:lnTo>
                    <a:pt x="1788" y="1772"/>
                  </a:lnTo>
                  <a:lnTo>
                    <a:pt x="1786" y="1768"/>
                  </a:lnTo>
                  <a:lnTo>
                    <a:pt x="1786" y="1764"/>
                  </a:lnTo>
                  <a:lnTo>
                    <a:pt x="1786" y="1764"/>
                  </a:lnTo>
                  <a:lnTo>
                    <a:pt x="1789" y="1754"/>
                  </a:lnTo>
                  <a:lnTo>
                    <a:pt x="1789" y="1749"/>
                  </a:lnTo>
                  <a:lnTo>
                    <a:pt x="1787" y="1744"/>
                  </a:lnTo>
                  <a:lnTo>
                    <a:pt x="1787" y="1744"/>
                  </a:lnTo>
                  <a:lnTo>
                    <a:pt x="1791" y="1746"/>
                  </a:lnTo>
                  <a:lnTo>
                    <a:pt x="1793" y="1749"/>
                  </a:lnTo>
                  <a:lnTo>
                    <a:pt x="1793" y="1750"/>
                  </a:lnTo>
                  <a:lnTo>
                    <a:pt x="1793" y="1750"/>
                  </a:lnTo>
                  <a:lnTo>
                    <a:pt x="1798" y="1750"/>
                  </a:lnTo>
                  <a:lnTo>
                    <a:pt x="1801" y="1750"/>
                  </a:lnTo>
                  <a:lnTo>
                    <a:pt x="1804" y="1750"/>
                  </a:lnTo>
                  <a:lnTo>
                    <a:pt x="1804" y="1750"/>
                  </a:lnTo>
                  <a:lnTo>
                    <a:pt x="1806" y="1746"/>
                  </a:lnTo>
                  <a:lnTo>
                    <a:pt x="1810" y="1744"/>
                  </a:lnTo>
                  <a:lnTo>
                    <a:pt x="1814" y="1741"/>
                  </a:lnTo>
                  <a:lnTo>
                    <a:pt x="1818" y="1740"/>
                  </a:lnTo>
                  <a:lnTo>
                    <a:pt x="1836" y="1736"/>
                  </a:lnTo>
                  <a:lnTo>
                    <a:pt x="1836" y="1736"/>
                  </a:lnTo>
                  <a:lnTo>
                    <a:pt x="1842" y="1735"/>
                  </a:lnTo>
                  <a:lnTo>
                    <a:pt x="1847" y="1733"/>
                  </a:lnTo>
                  <a:lnTo>
                    <a:pt x="1852" y="1730"/>
                  </a:lnTo>
                  <a:lnTo>
                    <a:pt x="1853" y="1727"/>
                  </a:lnTo>
                  <a:lnTo>
                    <a:pt x="1853" y="1723"/>
                  </a:lnTo>
                  <a:lnTo>
                    <a:pt x="1853" y="1723"/>
                  </a:lnTo>
                  <a:lnTo>
                    <a:pt x="1847" y="1713"/>
                  </a:lnTo>
                  <a:lnTo>
                    <a:pt x="1841" y="1700"/>
                  </a:lnTo>
                  <a:lnTo>
                    <a:pt x="1829" y="1676"/>
                  </a:lnTo>
                  <a:lnTo>
                    <a:pt x="1820" y="1650"/>
                  </a:lnTo>
                  <a:lnTo>
                    <a:pt x="1810" y="1625"/>
                  </a:lnTo>
                  <a:lnTo>
                    <a:pt x="1810" y="1625"/>
                  </a:lnTo>
                  <a:lnTo>
                    <a:pt x="1805" y="1603"/>
                  </a:lnTo>
                  <a:lnTo>
                    <a:pt x="1801" y="1591"/>
                  </a:lnTo>
                  <a:lnTo>
                    <a:pt x="1798" y="1580"/>
                  </a:lnTo>
                  <a:lnTo>
                    <a:pt x="1797" y="1568"/>
                  </a:lnTo>
                  <a:lnTo>
                    <a:pt x="1798" y="1557"/>
                  </a:lnTo>
                  <a:lnTo>
                    <a:pt x="1801" y="1547"/>
                  </a:lnTo>
                  <a:lnTo>
                    <a:pt x="1804" y="1542"/>
                  </a:lnTo>
                  <a:lnTo>
                    <a:pt x="1806" y="1536"/>
                  </a:lnTo>
                  <a:lnTo>
                    <a:pt x="1806" y="1536"/>
                  </a:lnTo>
                  <a:lnTo>
                    <a:pt x="1807" y="1540"/>
                  </a:lnTo>
                  <a:lnTo>
                    <a:pt x="1809" y="1543"/>
                  </a:lnTo>
                  <a:lnTo>
                    <a:pt x="1812" y="1547"/>
                  </a:lnTo>
                  <a:lnTo>
                    <a:pt x="1816" y="1551"/>
                  </a:lnTo>
                  <a:lnTo>
                    <a:pt x="1818" y="1553"/>
                  </a:lnTo>
                  <a:lnTo>
                    <a:pt x="1819" y="1557"/>
                  </a:lnTo>
                  <a:lnTo>
                    <a:pt x="1819" y="1557"/>
                  </a:lnTo>
                  <a:lnTo>
                    <a:pt x="1816" y="1561"/>
                  </a:lnTo>
                  <a:lnTo>
                    <a:pt x="1815" y="1566"/>
                  </a:lnTo>
                  <a:lnTo>
                    <a:pt x="1816" y="1574"/>
                  </a:lnTo>
                  <a:lnTo>
                    <a:pt x="1819" y="1584"/>
                  </a:lnTo>
                  <a:lnTo>
                    <a:pt x="1819" y="1588"/>
                  </a:lnTo>
                  <a:lnTo>
                    <a:pt x="1819" y="1593"/>
                  </a:lnTo>
                  <a:lnTo>
                    <a:pt x="1819" y="1593"/>
                  </a:lnTo>
                  <a:lnTo>
                    <a:pt x="1821" y="1612"/>
                  </a:lnTo>
                  <a:lnTo>
                    <a:pt x="1824" y="1630"/>
                  </a:lnTo>
                  <a:lnTo>
                    <a:pt x="1828" y="1646"/>
                  </a:lnTo>
                  <a:lnTo>
                    <a:pt x="1833" y="1663"/>
                  </a:lnTo>
                  <a:lnTo>
                    <a:pt x="1838" y="1680"/>
                  </a:lnTo>
                  <a:lnTo>
                    <a:pt x="1844" y="1695"/>
                  </a:lnTo>
                  <a:lnTo>
                    <a:pt x="1859" y="1727"/>
                  </a:lnTo>
                  <a:lnTo>
                    <a:pt x="1871" y="1728"/>
                  </a:lnTo>
                  <a:lnTo>
                    <a:pt x="1871" y="1728"/>
                  </a:lnTo>
                  <a:lnTo>
                    <a:pt x="1878" y="1723"/>
                  </a:lnTo>
                  <a:lnTo>
                    <a:pt x="1885" y="1721"/>
                  </a:lnTo>
                  <a:lnTo>
                    <a:pt x="1901" y="1714"/>
                  </a:lnTo>
                  <a:lnTo>
                    <a:pt x="1901" y="1714"/>
                  </a:lnTo>
                  <a:lnTo>
                    <a:pt x="1889" y="1678"/>
                  </a:lnTo>
                  <a:lnTo>
                    <a:pt x="1885" y="1661"/>
                  </a:lnTo>
                  <a:lnTo>
                    <a:pt x="1882" y="1643"/>
                  </a:lnTo>
                  <a:lnTo>
                    <a:pt x="1879" y="1623"/>
                  </a:lnTo>
                  <a:lnTo>
                    <a:pt x="1876" y="1604"/>
                  </a:lnTo>
                  <a:lnTo>
                    <a:pt x="1876" y="1584"/>
                  </a:lnTo>
                  <a:lnTo>
                    <a:pt x="1878" y="1565"/>
                  </a:lnTo>
                  <a:lnTo>
                    <a:pt x="1878" y="1565"/>
                  </a:lnTo>
                  <a:lnTo>
                    <a:pt x="1861" y="1538"/>
                  </a:lnTo>
                  <a:lnTo>
                    <a:pt x="1844" y="1511"/>
                  </a:lnTo>
                  <a:lnTo>
                    <a:pt x="1810" y="1458"/>
                  </a:lnTo>
                  <a:lnTo>
                    <a:pt x="1775" y="1406"/>
                  </a:lnTo>
                  <a:lnTo>
                    <a:pt x="1759" y="1379"/>
                  </a:lnTo>
                  <a:lnTo>
                    <a:pt x="1743" y="1352"/>
                  </a:lnTo>
                  <a:lnTo>
                    <a:pt x="1743" y="1352"/>
                  </a:lnTo>
                  <a:lnTo>
                    <a:pt x="1742" y="1346"/>
                  </a:lnTo>
                  <a:lnTo>
                    <a:pt x="1741" y="1343"/>
                  </a:lnTo>
                  <a:lnTo>
                    <a:pt x="1738" y="1343"/>
                  </a:lnTo>
                  <a:lnTo>
                    <a:pt x="1738" y="1343"/>
                  </a:lnTo>
                  <a:lnTo>
                    <a:pt x="1732" y="1347"/>
                  </a:lnTo>
                  <a:lnTo>
                    <a:pt x="1725" y="1352"/>
                  </a:lnTo>
                  <a:lnTo>
                    <a:pt x="1720" y="1357"/>
                  </a:lnTo>
                  <a:lnTo>
                    <a:pt x="1719" y="1361"/>
                  </a:lnTo>
                  <a:lnTo>
                    <a:pt x="1718" y="1365"/>
                  </a:lnTo>
                  <a:lnTo>
                    <a:pt x="1718" y="1365"/>
                  </a:lnTo>
                  <a:lnTo>
                    <a:pt x="1714" y="1375"/>
                  </a:lnTo>
                  <a:lnTo>
                    <a:pt x="1710" y="1386"/>
                  </a:lnTo>
                  <a:lnTo>
                    <a:pt x="1706" y="1396"/>
                  </a:lnTo>
                  <a:lnTo>
                    <a:pt x="1705" y="1407"/>
                  </a:lnTo>
                  <a:lnTo>
                    <a:pt x="1701" y="1430"/>
                  </a:lnTo>
                  <a:lnTo>
                    <a:pt x="1699" y="1451"/>
                  </a:lnTo>
                  <a:lnTo>
                    <a:pt x="1699" y="1451"/>
                  </a:lnTo>
                  <a:lnTo>
                    <a:pt x="1695" y="1479"/>
                  </a:lnTo>
                  <a:lnTo>
                    <a:pt x="1692" y="1507"/>
                  </a:lnTo>
                  <a:lnTo>
                    <a:pt x="1691" y="1536"/>
                  </a:lnTo>
                  <a:lnTo>
                    <a:pt x="1691" y="1565"/>
                  </a:lnTo>
                  <a:lnTo>
                    <a:pt x="1692" y="1593"/>
                  </a:lnTo>
                  <a:lnTo>
                    <a:pt x="1696" y="1621"/>
                  </a:lnTo>
                  <a:lnTo>
                    <a:pt x="1701" y="1648"/>
                  </a:lnTo>
                  <a:lnTo>
                    <a:pt x="1709" y="1673"/>
                  </a:lnTo>
                  <a:lnTo>
                    <a:pt x="1709" y="1673"/>
                  </a:lnTo>
                  <a:lnTo>
                    <a:pt x="1711" y="1684"/>
                  </a:lnTo>
                  <a:lnTo>
                    <a:pt x="1715" y="1694"/>
                  </a:lnTo>
                  <a:lnTo>
                    <a:pt x="1725" y="1710"/>
                  </a:lnTo>
                  <a:lnTo>
                    <a:pt x="1734" y="1728"/>
                  </a:lnTo>
                  <a:lnTo>
                    <a:pt x="1738" y="1736"/>
                  </a:lnTo>
                  <a:lnTo>
                    <a:pt x="1742" y="1745"/>
                  </a:lnTo>
                  <a:lnTo>
                    <a:pt x="1742" y="1745"/>
                  </a:lnTo>
                  <a:lnTo>
                    <a:pt x="1733" y="1740"/>
                  </a:lnTo>
                  <a:lnTo>
                    <a:pt x="1724" y="1733"/>
                  </a:lnTo>
                  <a:lnTo>
                    <a:pt x="1724" y="1733"/>
                  </a:lnTo>
                  <a:lnTo>
                    <a:pt x="1717" y="1718"/>
                  </a:lnTo>
                  <a:lnTo>
                    <a:pt x="1709" y="1703"/>
                  </a:lnTo>
                  <a:lnTo>
                    <a:pt x="1701" y="1687"/>
                  </a:lnTo>
                  <a:lnTo>
                    <a:pt x="1699" y="1680"/>
                  </a:lnTo>
                  <a:lnTo>
                    <a:pt x="1696" y="1671"/>
                  </a:lnTo>
                  <a:lnTo>
                    <a:pt x="1696" y="1671"/>
                  </a:lnTo>
                  <a:lnTo>
                    <a:pt x="1695" y="1667"/>
                  </a:lnTo>
                  <a:lnTo>
                    <a:pt x="1692" y="1664"/>
                  </a:lnTo>
                  <a:lnTo>
                    <a:pt x="1690" y="1659"/>
                  </a:lnTo>
                  <a:lnTo>
                    <a:pt x="1690" y="1659"/>
                  </a:lnTo>
                  <a:lnTo>
                    <a:pt x="1685" y="1641"/>
                  </a:lnTo>
                  <a:lnTo>
                    <a:pt x="1682" y="1622"/>
                  </a:lnTo>
                  <a:lnTo>
                    <a:pt x="1679" y="1603"/>
                  </a:lnTo>
                  <a:lnTo>
                    <a:pt x="1678" y="1583"/>
                  </a:lnTo>
                  <a:lnTo>
                    <a:pt x="1678" y="1542"/>
                  </a:lnTo>
                  <a:lnTo>
                    <a:pt x="1679" y="1503"/>
                  </a:lnTo>
                  <a:lnTo>
                    <a:pt x="1682" y="1498"/>
                  </a:lnTo>
                  <a:lnTo>
                    <a:pt x="1682" y="1498"/>
                  </a:lnTo>
                  <a:lnTo>
                    <a:pt x="1686" y="1460"/>
                  </a:lnTo>
                  <a:lnTo>
                    <a:pt x="1690" y="1439"/>
                  </a:lnTo>
                  <a:lnTo>
                    <a:pt x="1694" y="1421"/>
                  </a:lnTo>
                  <a:lnTo>
                    <a:pt x="1697" y="1402"/>
                  </a:lnTo>
                  <a:lnTo>
                    <a:pt x="1704" y="1384"/>
                  </a:lnTo>
                  <a:lnTo>
                    <a:pt x="1711" y="1368"/>
                  </a:lnTo>
                  <a:lnTo>
                    <a:pt x="1719" y="1351"/>
                  </a:lnTo>
                  <a:lnTo>
                    <a:pt x="1719" y="1351"/>
                  </a:lnTo>
                  <a:lnTo>
                    <a:pt x="1722" y="1341"/>
                  </a:lnTo>
                  <a:lnTo>
                    <a:pt x="1722" y="1336"/>
                  </a:lnTo>
                  <a:lnTo>
                    <a:pt x="1720" y="1334"/>
                  </a:lnTo>
                  <a:lnTo>
                    <a:pt x="1718" y="1333"/>
                  </a:lnTo>
                  <a:lnTo>
                    <a:pt x="1718" y="1333"/>
                  </a:lnTo>
                  <a:lnTo>
                    <a:pt x="1692" y="1332"/>
                  </a:lnTo>
                  <a:lnTo>
                    <a:pt x="1668" y="1331"/>
                  </a:lnTo>
                  <a:lnTo>
                    <a:pt x="1619" y="1333"/>
                  </a:lnTo>
                  <a:lnTo>
                    <a:pt x="1571" y="1334"/>
                  </a:lnTo>
                  <a:lnTo>
                    <a:pt x="1545" y="1334"/>
                  </a:lnTo>
                  <a:lnTo>
                    <a:pt x="1521" y="1333"/>
                  </a:lnTo>
                  <a:lnTo>
                    <a:pt x="1521" y="1333"/>
                  </a:lnTo>
                  <a:lnTo>
                    <a:pt x="1394" y="1336"/>
                  </a:lnTo>
                  <a:lnTo>
                    <a:pt x="1330" y="1337"/>
                  </a:lnTo>
                  <a:lnTo>
                    <a:pt x="1267" y="1337"/>
                  </a:lnTo>
                  <a:lnTo>
                    <a:pt x="1267" y="1337"/>
                  </a:lnTo>
                  <a:lnTo>
                    <a:pt x="1256" y="1337"/>
                  </a:lnTo>
                  <a:lnTo>
                    <a:pt x="1243" y="1338"/>
                  </a:lnTo>
                  <a:lnTo>
                    <a:pt x="1232" y="1341"/>
                  </a:lnTo>
                  <a:lnTo>
                    <a:pt x="1221" y="1346"/>
                  </a:lnTo>
                  <a:lnTo>
                    <a:pt x="1221" y="1346"/>
                  </a:lnTo>
                  <a:lnTo>
                    <a:pt x="1210" y="1375"/>
                  </a:lnTo>
                  <a:lnTo>
                    <a:pt x="1198" y="1407"/>
                  </a:lnTo>
                  <a:lnTo>
                    <a:pt x="1188" y="1439"/>
                  </a:lnTo>
                  <a:lnTo>
                    <a:pt x="1179" y="1471"/>
                  </a:lnTo>
                  <a:lnTo>
                    <a:pt x="1179" y="1471"/>
                  </a:lnTo>
                  <a:lnTo>
                    <a:pt x="1177" y="1503"/>
                  </a:lnTo>
                  <a:lnTo>
                    <a:pt x="1175" y="1536"/>
                  </a:lnTo>
                  <a:lnTo>
                    <a:pt x="1177" y="1568"/>
                  </a:lnTo>
                  <a:lnTo>
                    <a:pt x="1180" y="1599"/>
                  </a:lnTo>
                  <a:lnTo>
                    <a:pt x="1186" y="1630"/>
                  </a:lnTo>
                  <a:lnTo>
                    <a:pt x="1193" y="1659"/>
                  </a:lnTo>
                  <a:lnTo>
                    <a:pt x="1198" y="1673"/>
                  </a:lnTo>
                  <a:lnTo>
                    <a:pt x="1205" y="1686"/>
                  </a:lnTo>
                  <a:lnTo>
                    <a:pt x="1211" y="1699"/>
                  </a:lnTo>
                  <a:lnTo>
                    <a:pt x="1218" y="1712"/>
                  </a:lnTo>
                  <a:lnTo>
                    <a:pt x="1218" y="1712"/>
                  </a:lnTo>
                  <a:lnTo>
                    <a:pt x="1212" y="1716"/>
                  </a:lnTo>
                  <a:lnTo>
                    <a:pt x="1209" y="1719"/>
                  </a:lnTo>
                  <a:lnTo>
                    <a:pt x="1205" y="1725"/>
                  </a:lnTo>
                  <a:lnTo>
                    <a:pt x="1202" y="1730"/>
                  </a:lnTo>
                  <a:lnTo>
                    <a:pt x="1197" y="1741"/>
                  </a:lnTo>
                  <a:lnTo>
                    <a:pt x="1192" y="1753"/>
                  </a:lnTo>
                  <a:lnTo>
                    <a:pt x="1163" y="1750"/>
                  </a:lnTo>
                  <a:lnTo>
                    <a:pt x="1160" y="1406"/>
                  </a:lnTo>
                  <a:lnTo>
                    <a:pt x="1160" y="1406"/>
                  </a:lnTo>
                  <a:lnTo>
                    <a:pt x="1161" y="1396"/>
                  </a:lnTo>
                  <a:lnTo>
                    <a:pt x="1161" y="1386"/>
                  </a:lnTo>
                  <a:lnTo>
                    <a:pt x="1159" y="1365"/>
                  </a:lnTo>
                  <a:lnTo>
                    <a:pt x="1157" y="1346"/>
                  </a:lnTo>
                  <a:lnTo>
                    <a:pt x="1157" y="1337"/>
                  </a:lnTo>
                  <a:lnTo>
                    <a:pt x="1160" y="1329"/>
                  </a:lnTo>
                  <a:lnTo>
                    <a:pt x="1160" y="1142"/>
                  </a:lnTo>
                  <a:lnTo>
                    <a:pt x="1160" y="1142"/>
                  </a:lnTo>
                  <a:lnTo>
                    <a:pt x="1159" y="1137"/>
                  </a:lnTo>
                  <a:lnTo>
                    <a:pt x="1155" y="1134"/>
                  </a:lnTo>
                  <a:lnTo>
                    <a:pt x="1147" y="1126"/>
                  </a:lnTo>
                  <a:lnTo>
                    <a:pt x="863" y="1126"/>
                  </a:lnTo>
                  <a:lnTo>
                    <a:pt x="852" y="1131"/>
                  </a:lnTo>
                  <a:lnTo>
                    <a:pt x="852" y="1131"/>
                  </a:lnTo>
                  <a:lnTo>
                    <a:pt x="847" y="1177"/>
                  </a:lnTo>
                  <a:lnTo>
                    <a:pt x="845" y="1199"/>
                  </a:lnTo>
                  <a:lnTo>
                    <a:pt x="844" y="1222"/>
                  </a:lnTo>
                  <a:lnTo>
                    <a:pt x="844" y="1222"/>
                  </a:lnTo>
                  <a:lnTo>
                    <a:pt x="841" y="1247"/>
                  </a:lnTo>
                  <a:lnTo>
                    <a:pt x="840" y="1275"/>
                  </a:lnTo>
                  <a:lnTo>
                    <a:pt x="841" y="1328"/>
                  </a:lnTo>
                  <a:lnTo>
                    <a:pt x="841" y="1328"/>
                  </a:lnTo>
                  <a:lnTo>
                    <a:pt x="826" y="1299"/>
                  </a:lnTo>
                  <a:lnTo>
                    <a:pt x="812" y="1269"/>
                  </a:lnTo>
                  <a:lnTo>
                    <a:pt x="795" y="1242"/>
                  </a:lnTo>
                  <a:lnTo>
                    <a:pt x="785" y="1228"/>
                  </a:lnTo>
                  <a:lnTo>
                    <a:pt x="776" y="1215"/>
                  </a:lnTo>
                  <a:lnTo>
                    <a:pt x="776" y="1215"/>
                  </a:lnTo>
                  <a:lnTo>
                    <a:pt x="763" y="1196"/>
                  </a:lnTo>
                  <a:lnTo>
                    <a:pt x="751" y="1176"/>
                  </a:lnTo>
                  <a:lnTo>
                    <a:pt x="721" y="1139"/>
                  </a:lnTo>
                  <a:lnTo>
                    <a:pt x="721" y="1139"/>
                  </a:lnTo>
                  <a:lnTo>
                    <a:pt x="716" y="1134"/>
                  </a:lnTo>
                  <a:lnTo>
                    <a:pt x="712" y="1127"/>
                  </a:lnTo>
                  <a:lnTo>
                    <a:pt x="710" y="1121"/>
                  </a:lnTo>
                  <a:lnTo>
                    <a:pt x="708" y="1118"/>
                  </a:lnTo>
                  <a:lnTo>
                    <a:pt x="710" y="1114"/>
                  </a:lnTo>
                  <a:lnTo>
                    <a:pt x="710" y="1114"/>
                  </a:lnTo>
                  <a:lnTo>
                    <a:pt x="726" y="1114"/>
                  </a:lnTo>
                  <a:lnTo>
                    <a:pt x="743" y="1113"/>
                  </a:lnTo>
                  <a:lnTo>
                    <a:pt x="758" y="1112"/>
                  </a:lnTo>
                  <a:lnTo>
                    <a:pt x="772" y="1113"/>
                  </a:lnTo>
                  <a:lnTo>
                    <a:pt x="772" y="1113"/>
                  </a:lnTo>
                  <a:lnTo>
                    <a:pt x="780" y="1110"/>
                  </a:lnTo>
                  <a:lnTo>
                    <a:pt x="788" y="1109"/>
                  </a:lnTo>
                  <a:lnTo>
                    <a:pt x="803" y="1109"/>
                  </a:lnTo>
                  <a:lnTo>
                    <a:pt x="818" y="1109"/>
                  </a:lnTo>
                  <a:lnTo>
                    <a:pt x="826" y="1109"/>
                  </a:lnTo>
                  <a:lnTo>
                    <a:pt x="834" y="1108"/>
                  </a:lnTo>
                  <a:lnTo>
                    <a:pt x="834" y="1108"/>
                  </a:lnTo>
                  <a:lnTo>
                    <a:pt x="839" y="1103"/>
                  </a:lnTo>
                  <a:lnTo>
                    <a:pt x="844" y="1099"/>
                  </a:lnTo>
                  <a:lnTo>
                    <a:pt x="848" y="1094"/>
                  </a:lnTo>
                  <a:lnTo>
                    <a:pt x="849" y="1090"/>
                  </a:lnTo>
                  <a:lnTo>
                    <a:pt x="849" y="1086"/>
                  </a:lnTo>
                  <a:lnTo>
                    <a:pt x="848" y="989"/>
                  </a:lnTo>
                  <a:lnTo>
                    <a:pt x="848" y="989"/>
                  </a:lnTo>
                  <a:lnTo>
                    <a:pt x="844" y="985"/>
                  </a:lnTo>
                  <a:lnTo>
                    <a:pt x="840" y="981"/>
                  </a:lnTo>
                  <a:lnTo>
                    <a:pt x="836" y="977"/>
                  </a:lnTo>
                  <a:lnTo>
                    <a:pt x="832" y="975"/>
                  </a:lnTo>
                  <a:lnTo>
                    <a:pt x="832" y="975"/>
                  </a:lnTo>
                  <a:lnTo>
                    <a:pt x="825" y="975"/>
                  </a:lnTo>
                  <a:lnTo>
                    <a:pt x="820" y="975"/>
                  </a:lnTo>
                  <a:lnTo>
                    <a:pt x="815" y="977"/>
                  </a:lnTo>
                  <a:lnTo>
                    <a:pt x="809" y="980"/>
                  </a:lnTo>
                  <a:lnTo>
                    <a:pt x="806" y="984"/>
                  </a:lnTo>
                  <a:lnTo>
                    <a:pt x="803" y="988"/>
                  </a:lnTo>
                  <a:lnTo>
                    <a:pt x="798" y="998"/>
                  </a:lnTo>
                  <a:lnTo>
                    <a:pt x="794" y="1008"/>
                  </a:lnTo>
                  <a:lnTo>
                    <a:pt x="792" y="1020"/>
                  </a:lnTo>
                  <a:lnTo>
                    <a:pt x="788" y="1030"/>
                  </a:lnTo>
                  <a:lnTo>
                    <a:pt x="784" y="1039"/>
                  </a:lnTo>
                  <a:lnTo>
                    <a:pt x="784" y="1039"/>
                  </a:lnTo>
                  <a:lnTo>
                    <a:pt x="779" y="1044"/>
                  </a:lnTo>
                  <a:lnTo>
                    <a:pt x="772" y="1048"/>
                  </a:lnTo>
                  <a:lnTo>
                    <a:pt x="766" y="1050"/>
                  </a:lnTo>
                  <a:lnTo>
                    <a:pt x="758" y="1052"/>
                  </a:lnTo>
                  <a:lnTo>
                    <a:pt x="743" y="1052"/>
                  </a:lnTo>
                  <a:lnTo>
                    <a:pt x="728" y="1050"/>
                  </a:lnTo>
                  <a:lnTo>
                    <a:pt x="728" y="1050"/>
                  </a:lnTo>
                  <a:lnTo>
                    <a:pt x="724" y="1049"/>
                  </a:lnTo>
                  <a:lnTo>
                    <a:pt x="720" y="1047"/>
                  </a:lnTo>
                  <a:lnTo>
                    <a:pt x="717" y="1044"/>
                  </a:lnTo>
                  <a:lnTo>
                    <a:pt x="716" y="1040"/>
                  </a:lnTo>
                  <a:lnTo>
                    <a:pt x="713" y="1032"/>
                  </a:lnTo>
                  <a:lnTo>
                    <a:pt x="712" y="1023"/>
                  </a:lnTo>
                  <a:lnTo>
                    <a:pt x="712" y="1006"/>
                  </a:lnTo>
                  <a:lnTo>
                    <a:pt x="711" y="997"/>
                  </a:lnTo>
                  <a:lnTo>
                    <a:pt x="710" y="989"/>
                  </a:lnTo>
                  <a:lnTo>
                    <a:pt x="710" y="989"/>
                  </a:lnTo>
                  <a:lnTo>
                    <a:pt x="702" y="981"/>
                  </a:lnTo>
                  <a:lnTo>
                    <a:pt x="693" y="976"/>
                  </a:lnTo>
                  <a:lnTo>
                    <a:pt x="684" y="972"/>
                  </a:lnTo>
                  <a:lnTo>
                    <a:pt x="673" y="970"/>
                  </a:lnTo>
                  <a:lnTo>
                    <a:pt x="662" y="970"/>
                  </a:lnTo>
                  <a:lnTo>
                    <a:pt x="651" y="970"/>
                  </a:lnTo>
                  <a:lnTo>
                    <a:pt x="639" y="971"/>
                  </a:lnTo>
                  <a:lnTo>
                    <a:pt x="630" y="974"/>
                  </a:lnTo>
                  <a:lnTo>
                    <a:pt x="630" y="974"/>
                  </a:lnTo>
                  <a:lnTo>
                    <a:pt x="623" y="979"/>
                  </a:lnTo>
                  <a:lnTo>
                    <a:pt x="619" y="986"/>
                  </a:lnTo>
                  <a:lnTo>
                    <a:pt x="615" y="994"/>
                  </a:lnTo>
                  <a:lnTo>
                    <a:pt x="614" y="1003"/>
                  </a:lnTo>
                  <a:lnTo>
                    <a:pt x="614" y="1022"/>
                  </a:lnTo>
                  <a:lnTo>
                    <a:pt x="612" y="1040"/>
                  </a:lnTo>
                  <a:lnTo>
                    <a:pt x="612" y="1040"/>
                  </a:lnTo>
                  <a:lnTo>
                    <a:pt x="610" y="1045"/>
                  </a:lnTo>
                  <a:lnTo>
                    <a:pt x="605" y="1048"/>
                  </a:lnTo>
                  <a:lnTo>
                    <a:pt x="600" y="1050"/>
                  </a:lnTo>
                  <a:lnTo>
                    <a:pt x="594" y="1050"/>
                  </a:lnTo>
                  <a:lnTo>
                    <a:pt x="582" y="1049"/>
                  </a:lnTo>
                  <a:lnTo>
                    <a:pt x="571" y="1047"/>
                  </a:lnTo>
                  <a:lnTo>
                    <a:pt x="571" y="1047"/>
                  </a:lnTo>
                  <a:lnTo>
                    <a:pt x="565" y="1041"/>
                  </a:lnTo>
                  <a:lnTo>
                    <a:pt x="560" y="1036"/>
                  </a:lnTo>
                  <a:lnTo>
                    <a:pt x="556" y="1030"/>
                  </a:lnTo>
                  <a:lnTo>
                    <a:pt x="552" y="1023"/>
                  </a:lnTo>
                  <a:lnTo>
                    <a:pt x="547" y="1009"/>
                  </a:lnTo>
                  <a:lnTo>
                    <a:pt x="545" y="1002"/>
                  </a:lnTo>
                  <a:lnTo>
                    <a:pt x="541" y="995"/>
                  </a:lnTo>
                  <a:lnTo>
                    <a:pt x="541" y="995"/>
                  </a:lnTo>
                  <a:lnTo>
                    <a:pt x="533" y="989"/>
                  </a:lnTo>
                  <a:lnTo>
                    <a:pt x="523" y="984"/>
                  </a:lnTo>
                  <a:lnTo>
                    <a:pt x="513" y="980"/>
                  </a:lnTo>
                  <a:lnTo>
                    <a:pt x="500" y="980"/>
                  </a:lnTo>
                  <a:lnTo>
                    <a:pt x="500" y="980"/>
                  </a:lnTo>
                  <a:lnTo>
                    <a:pt x="493" y="983"/>
                  </a:lnTo>
                  <a:lnTo>
                    <a:pt x="488" y="985"/>
                  </a:lnTo>
                  <a:lnTo>
                    <a:pt x="484" y="989"/>
                  </a:lnTo>
                  <a:lnTo>
                    <a:pt x="482" y="993"/>
                  </a:lnTo>
                  <a:lnTo>
                    <a:pt x="481" y="998"/>
                  </a:lnTo>
                  <a:lnTo>
                    <a:pt x="479" y="1004"/>
                  </a:lnTo>
                  <a:lnTo>
                    <a:pt x="479" y="1016"/>
                  </a:lnTo>
                  <a:lnTo>
                    <a:pt x="481" y="1043"/>
                  </a:lnTo>
                  <a:lnTo>
                    <a:pt x="481" y="1055"/>
                  </a:lnTo>
                  <a:lnTo>
                    <a:pt x="479" y="1061"/>
                  </a:lnTo>
                  <a:lnTo>
                    <a:pt x="478" y="1067"/>
                  </a:lnTo>
                  <a:lnTo>
                    <a:pt x="478" y="1067"/>
                  </a:lnTo>
                  <a:lnTo>
                    <a:pt x="478" y="1072"/>
                  </a:lnTo>
                  <a:lnTo>
                    <a:pt x="479" y="1078"/>
                  </a:lnTo>
                  <a:lnTo>
                    <a:pt x="479" y="1085"/>
                  </a:lnTo>
                  <a:lnTo>
                    <a:pt x="478" y="1087"/>
                  </a:lnTo>
                  <a:lnTo>
                    <a:pt x="477" y="1090"/>
                  </a:lnTo>
                  <a:lnTo>
                    <a:pt x="477" y="1090"/>
                  </a:lnTo>
                  <a:lnTo>
                    <a:pt x="479" y="1093"/>
                  </a:lnTo>
                  <a:lnTo>
                    <a:pt x="481" y="1095"/>
                  </a:lnTo>
                  <a:lnTo>
                    <a:pt x="484" y="1103"/>
                  </a:lnTo>
                  <a:lnTo>
                    <a:pt x="487" y="1107"/>
                  </a:lnTo>
                  <a:lnTo>
                    <a:pt x="488" y="1109"/>
                  </a:lnTo>
                  <a:lnTo>
                    <a:pt x="492" y="1112"/>
                  </a:lnTo>
                  <a:lnTo>
                    <a:pt x="496" y="1113"/>
                  </a:lnTo>
                  <a:lnTo>
                    <a:pt x="610" y="1114"/>
                  </a:lnTo>
                  <a:lnTo>
                    <a:pt x="610" y="1114"/>
                  </a:lnTo>
                  <a:lnTo>
                    <a:pt x="619" y="1114"/>
                  </a:lnTo>
                  <a:lnTo>
                    <a:pt x="623" y="1117"/>
                  </a:lnTo>
                  <a:lnTo>
                    <a:pt x="624" y="1118"/>
                  </a:lnTo>
                  <a:lnTo>
                    <a:pt x="625" y="1121"/>
                  </a:lnTo>
                  <a:lnTo>
                    <a:pt x="625" y="1121"/>
                  </a:lnTo>
                  <a:lnTo>
                    <a:pt x="589" y="1165"/>
                  </a:lnTo>
                  <a:lnTo>
                    <a:pt x="571" y="1189"/>
                  </a:lnTo>
                  <a:lnTo>
                    <a:pt x="555" y="1212"/>
                  </a:lnTo>
                  <a:lnTo>
                    <a:pt x="555" y="1212"/>
                  </a:lnTo>
                  <a:lnTo>
                    <a:pt x="533" y="1240"/>
                  </a:lnTo>
                  <a:lnTo>
                    <a:pt x="514" y="1268"/>
                  </a:lnTo>
                  <a:lnTo>
                    <a:pt x="496" y="1297"/>
                  </a:lnTo>
                  <a:lnTo>
                    <a:pt x="479" y="1329"/>
                  </a:lnTo>
                  <a:lnTo>
                    <a:pt x="479" y="1329"/>
                  </a:lnTo>
                  <a:lnTo>
                    <a:pt x="478" y="1310"/>
                  </a:lnTo>
                  <a:lnTo>
                    <a:pt x="477" y="1291"/>
                  </a:lnTo>
                  <a:lnTo>
                    <a:pt x="475" y="1251"/>
                  </a:lnTo>
                  <a:lnTo>
                    <a:pt x="477" y="1173"/>
                  </a:lnTo>
                  <a:lnTo>
                    <a:pt x="477" y="1173"/>
                  </a:lnTo>
                  <a:lnTo>
                    <a:pt x="474" y="1168"/>
                  </a:lnTo>
                  <a:lnTo>
                    <a:pt x="473" y="1162"/>
                  </a:lnTo>
                  <a:lnTo>
                    <a:pt x="472" y="1149"/>
                  </a:lnTo>
                  <a:lnTo>
                    <a:pt x="452" y="1132"/>
                  </a:lnTo>
                  <a:lnTo>
                    <a:pt x="452" y="1132"/>
                  </a:lnTo>
                  <a:lnTo>
                    <a:pt x="415" y="1131"/>
                  </a:lnTo>
                  <a:lnTo>
                    <a:pt x="378" y="1130"/>
                  </a:lnTo>
                  <a:lnTo>
                    <a:pt x="304" y="1130"/>
                  </a:lnTo>
                  <a:lnTo>
                    <a:pt x="230" y="1130"/>
                  </a:lnTo>
                  <a:lnTo>
                    <a:pt x="193" y="1128"/>
                  </a:lnTo>
                  <a:lnTo>
                    <a:pt x="154" y="1127"/>
                  </a:lnTo>
                  <a:lnTo>
                    <a:pt x="154" y="1127"/>
                  </a:lnTo>
                  <a:lnTo>
                    <a:pt x="148" y="1130"/>
                  </a:lnTo>
                  <a:lnTo>
                    <a:pt x="144" y="1135"/>
                  </a:lnTo>
                  <a:lnTo>
                    <a:pt x="142" y="1140"/>
                  </a:lnTo>
                  <a:lnTo>
                    <a:pt x="140" y="1146"/>
                  </a:lnTo>
                  <a:lnTo>
                    <a:pt x="140" y="1160"/>
                  </a:lnTo>
                  <a:lnTo>
                    <a:pt x="139" y="1174"/>
                  </a:lnTo>
                  <a:lnTo>
                    <a:pt x="139" y="1174"/>
                  </a:lnTo>
                  <a:lnTo>
                    <a:pt x="144" y="1400"/>
                  </a:lnTo>
                  <a:lnTo>
                    <a:pt x="149" y="1629"/>
                  </a:lnTo>
                  <a:lnTo>
                    <a:pt x="149" y="1629"/>
                  </a:lnTo>
                  <a:lnTo>
                    <a:pt x="151" y="1691"/>
                  </a:lnTo>
                  <a:lnTo>
                    <a:pt x="151" y="1753"/>
                  </a:lnTo>
                  <a:lnTo>
                    <a:pt x="151" y="1879"/>
                  </a:lnTo>
                  <a:lnTo>
                    <a:pt x="151" y="1879"/>
                  </a:lnTo>
                  <a:lnTo>
                    <a:pt x="151" y="1892"/>
                  </a:lnTo>
                  <a:lnTo>
                    <a:pt x="152" y="1905"/>
                  </a:lnTo>
                  <a:lnTo>
                    <a:pt x="153" y="1918"/>
                  </a:lnTo>
                  <a:lnTo>
                    <a:pt x="153" y="1924"/>
                  </a:lnTo>
                  <a:lnTo>
                    <a:pt x="152" y="1930"/>
                  </a:lnTo>
                  <a:lnTo>
                    <a:pt x="152" y="1930"/>
                  </a:lnTo>
                  <a:lnTo>
                    <a:pt x="151" y="2011"/>
                  </a:lnTo>
                  <a:lnTo>
                    <a:pt x="151" y="2053"/>
                  </a:lnTo>
                  <a:lnTo>
                    <a:pt x="153" y="2094"/>
                  </a:lnTo>
                  <a:lnTo>
                    <a:pt x="153" y="2094"/>
                  </a:lnTo>
                  <a:lnTo>
                    <a:pt x="152" y="2108"/>
                  </a:lnTo>
                  <a:lnTo>
                    <a:pt x="151" y="2122"/>
                  </a:lnTo>
                  <a:lnTo>
                    <a:pt x="149" y="2150"/>
                  </a:lnTo>
                  <a:lnTo>
                    <a:pt x="149" y="2179"/>
                  </a:lnTo>
                  <a:lnTo>
                    <a:pt x="149" y="2206"/>
                  </a:lnTo>
                  <a:lnTo>
                    <a:pt x="149" y="2206"/>
                  </a:lnTo>
                  <a:lnTo>
                    <a:pt x="134" y="2170"/>
                  </a:lnTo>
                  <a:lnTo>
                    <a:pt x="127" y="2152"/>
                  </a:lnTo>
                  <a:lnTo>
                    <a:pt x="122" y="2134"/>
                  </a:lnTo>
                  <a:lnTo>
                    <a:pt x="122" y="2134"/>
                  </a:lnTo>
                  <a:lnTo>
                    <a:pt x="106" y="2076"/>
                  </a:lnTo>
                  <a:lnTo>
                    <a:pt x="98" y="2048"/>
                  </a:lnTo>
                  <a:lnTo>
                    <a:pt x="90" y="2019"/>
                  </a:lnTo>
                  <a:lnTo>
                    <a:pt x="90" y="2019"/>
                  </a:lnTo>
                  <a:lnTo>
                    <a:pt x="84" y="1987"/>
                  </a:lnTo>
                  <a:lnTo>
                    <a:pt x="78" y="1955"/>
                  </a:lnTo>
                  <a:lnTo>
                    <a:pt x="72" y="1922"/>
                  </a:lnTo>
                  <a:lnTo>
                    <a:pt x="67" y="1888"/>
                  </a:lnTo>
                  <a:lnTo>
                    <a:pt x="60" y="1820"/>
                  </a:lnTo>
                  <a:lnTo>
                    <a:pt x="53" y="1753"/>
                  </a:lnTo>
                  <a:lnTo>
                    <a:pt x="53" y="1753"/>
                  </a:lnTo>
                  <a:lnTo>
                    <a:pt x="52" y="1675"/>
                  </a:lnTo>
                  <a:lnTo>
                    <a:pt x="51" y="1595"/>
                  </a:lnTo>
                  <a:lnTo>
                    <a:pt x="52" y="1556"/>
                  </a:lnTo>
                  <a:lnTo>
                    <a:pt x="53" y="1516"/>
                  </a:lnTo>
                  <a:lnTo>
                    <a:pt x="57" y="1478"/>
                  </a:lnTo>
                  <a:lnTo>
                    <a:pt x="62" y="1439"/>
                  </a:lnTo>
                  <a:lnTo>
                    <a:pt x="62" y="1439"/>
                  </a:lnTo>
                  <a:lnTo>
                    <a:pt x="72" y="1382"/>
                  </a:lnTo>
                  <a:lnTo>
                    <a:pt x="81" y="1324"/>
                  </a:lnTo>
                  <a:lnTo>
                    <a:pt x="87" y="1295"/>
                  </a:lnTo>
                  <a:lnTo>
                    <a:pt x="93" y="1267"/>
                  </a:lnTo>
                  <a:lnTo>
                    <a:pt x="101" y="1238"/>
                  </a:lnTo>
                  <a:lnTo>
                    <a:pt x="110" y="1212"/>
                  </a:lnTo>
                  <a:lnTo>
                    <a:pt x="110" y="1212"/>
                  </a:lnTo>
                  <a:lnTo>
                    <a:pt x="111" y="1197"/>
                  </a:lnTo>
                  <a:lnTo>
                    <a:pt x="113" y="1185"/>
                  </a:lnTo>
                  <a:lnTo>
                    <a:pt x="117" y="1171"/>
                  </a:lnTo>
                  <a:lnTo>
                    <a:pt x="122" y="1159"/>
                  </a:lnTo>
                  <a:lnTo>
                    <a:pt x="134" y="1134"/>
                  </a:lnTo>
                  <a:lnTo>
                    <a:pt x="138" y="1122"/>
                  </a:lnTo>
                  <a:lnTo>
                    <a:pt x="143" y="1109"/>
                  </a:lnTo>
                  <a:lnTo>
                    <a:pt x="143" y="1109"/>
                  </a:lnTo>
                  <a:lnTo>
                    <a:pt x="148" y="1107"/>
                  </a:lnTo>
                  <a:lnTo>
                    <a:pt x="153" y="1105"/>
                  </a:lnTo>
                  <a:lnTo>
                    <a:pt x="166" y="1104"/>
                  </a:lnTo>
                  <a:lnTo>
                    <a:pt x="179" y="1105"/>
                  </a:lnTo>
                  <a:lnTo>
                    <a:pt x="189" y="1105"/>
                  </a:lnTo>
                  <a:lnTo>
                    <a:pt x="189" y="1108"/>
                  </a:lnTo>
                  <a:lnTo>
                    <a:pt x="438" y="1108"/>
                  </a:lnTo>
                  <a:lnTo>
                    <a:pt x="449" y="1100"/>
                  </a:lnTo>
                  <a:lnTo>
                    <a:pt x="449" y="1100"/>
                  </a:lnTo>
                  <a:lnTo>
                    <a:pt x="452" y="1089"/>
                  </a:lnTo>
                  <a:lnTo>
                    <a:pt x="455" y="1077"/>
                  </a:lnTo>
                  <a:lnTo>
                    <a:pt x="459" y="1052"/>
                  </a:lnTo>
                  <a:lnTo>
                    <a:pt x="459" y="1025"/>
                  </a:lnTo>
                  <a:lnTo>
                    <a:pt x="459" y="1011"/>
                  </a:lnTo>
                  <a:lnTo>
                    <a:pt x="456" y="998"/>
                  </a:lnTo>
                  <a:lnTo>
                    <a:pt x="456" y="998"/>
                  </a:lnTo>
                  <a:lnTo>
                    <a:pt x="459" y="995"/>
                  </a:lnTo>
                  <a:lnTo>
                    <a:pt x="459" y="994"/>
                  </a:lnTo>
                  <a:lnTo>
                    <a:pt x="459" y="989"/>
                  </a:lnTo>
                  <a:lnTo>
                    <a:pt x="458" y="983"/>
                  </a:lnTo>
                  <a:lnTo>
                    <a:pt x="456" y="976"/>
                  </a:lnTo>
                  <a:lnTo>
                    <a:pt x="456" y="976"/>
                  </a:lnTo>
                  <a:lnTo>
                    <a:pt x="454" y="972"/>
                  </a:lnTo>
                  <a:lnTo>
                    <a:pt x="450" y="968"/>
                  </a:lnTo>
                  <a:lnTo>
                    <a:pt x="445" y="965"/>
                  </a:lnTo>
                  <a:lnTo>
                    <a:pt x="440" y="962"/>
                  </a:lnTo>
                  <a:lnTo>
                    <a:pt x="429" y="960"/>
                  </a:lnTo>
                  <a:lnTo>
                    <a:pt x="417" y="958"/>
                  </a:lnTo>
                  <a:lnTo>
                    <a:pt x="404" y="958"/>
                  </a:lnTo>
                  <a:lnTo>
                    <a:pt x="391" y="958"/>
                  </a:lnTo>
                  <a:lnTo>
                    <a:pt x="378" y="960"/>
                  </a:lnTo>
                  <a:lnTo>
                    <a:pt x="365" y="960"/>
                  </a:lnTo>
                  <a:lnTo>
                    <a:pt x="365" y="960"/>
                  </a:lnTo>
                  <a:lnTo>
                    <a:pt x="359" y="961"/>
                  </a:lnTo>
                  <a:lnTo>
                    <a:pt x="353" y="965"/>
                  </a:lnTo>
                  <a:lnTo>
                    <a:pt x="349" y="970"/>
                  </a:lnTo>
                  <a:lnTo>
                    <a:pt x="346" y="976"/>
                  </a:lnTo>
                  <a:lnTo>
                    <a:pt x="341" y="989"/>
                  </a:lnTo>
                  <a:lnTo>
                    <a:pt x="339" y="997"/>
                  </a:lnTo>
                  <a:lnTo>
                    <a:pt x="335" y="1002"/>
                  </a:lnTo>
                  <a:lnTo>
                    <a:pt x="335" y="1002"/>
                  </a:lnTo>
                  <a:lnTo>
                    <a:pt x="335" y="1007"/>
                  </a:lnTo>
                  <a:lnTo>
                    <a:pt x="333" y="1012"/>
                  </a:lnTo>
                  <a:lnTo>
                    <a:pt x="331" y="1016"/>
                  </a:lnTo>
                  <a:lnTo>
                    <a:pt x="327" y="1020"/>
                  </a:lnTo>
                  <a:lnTo>
                    <a:pt x="327" y="1020"/>
                  </a:lnTo>
                  <a:lnTo>
                    <a:pt x="322" y="1021"/>
                  </a:lnTo>
                  <a:lnTo>
                    <a:pt x="316" y="1022"/>
                  </a:lnTo>
                  <a:lnTo>
                    <a:pt x="303" y="1022"/>
                  </a:lnTo>
                  <a:lnTo>
                    <a:pt x="280" y="1020"/>
                  </a:lnTo>
                  <a:lnTo>
                    <a:pt x="280" y="1020"/>
                  </a:lnTo>
                  <a:lnTo>
                    <a:pt x="273" y="1016"/>
                  </a:lnTo>
                  <a:lnTo>
                    <a:pt x="268" y="1012"/>
                  </a:lnTo>
                  <a:lnTo>
                    <a:pt x="266" y="1007"/>
                  </a:lnTo>
                  <a:lnTo>
                    <a:pt x="263" y="1000"/>
                  </a:lnTo>
                  <a:lnTo>
                    <a:pt x="261" y="988"/>
                  </a:lnTo>
                  <a:lnTo>
                    <a:pt x="258" y="981"/>
                  </a:lnTo>
                  <a:lnTo>
                    <a:pt x="255" y="976"/>
                  </a:lnTo>
                  <a:lnTo>
                    <a:pt x="255" y="976"/>
                  </a:lnTo>
                  <a:lnTo>
                    <a:pt x="250" y="970"/>
                  </a:lnTo>
                  <a:lnTo>
                    <a:pt x="245" y="965"/>
                  </a:lnTo>
                  <a:lnTo>
                    <a:pt x="240" y="961"/>
                  </a:lnTo>
                  <a:lnTo>
                    <a:pt x="234" y="957"/>
                  </a:lnTo>
                  <a:lnTo>
                    <a:pt x="227" y="954"/>
                  </a:lnTo>
                  <a:lnTo>
                    <a:pt x="220" y="953"/>
                  </a:lnTo>
                  <a:lnTo>
                    <a:pt x="204" y="951"/>
                  </a:lnTo>
                  <a:lnTo>
                    <a:pt x="204" y="951"/>
                  </a:lnTo>
                  <a:lnTo>
                    <a:pt x="217" y="926"/>
                  </a:lnTo>
                  <a:lnTo>
                    <a:pt x="230" y="902"/>
                  </a:lnTo>
                  <a:lnTo>
                    <a:pt x="244" y="878"/>
                  </a:lnTo>
                  <a:lnTo>
                    <a:pt x="258" y="853"/>
                  </a:lnTo>
                  <a:lnTo>
                    <a:pt x="258" y="853"/>
                  </a:lnTo>
                  <a:lnTo>
                    <a:pt x="268" y="832"/>
                  </a:lnTo>
                  <a:lnTo>
                    <a:pt x="281" y="811"/>
                  </a:lnTo>
                  <a:lnTo>
                    <a:pt x="294" y="791"/>
                  </a:lnTo>
                  <a:lnTo>
                    <a:pt x="308" y="771"/>
                  </a:lnTo>
                  <a:lnTo>
                    <a:pt x="336" y="732"/>
                  </a:lnTo>
                  <a:lnTo>
                    <a:pt x="364" y="691"/>
                  </a:lnTo>
                  <a:lnTo>
                    <a:pt x="364" y="691"/>
                  </a:lnTo>
                  <a:lnTo>
                    <a:pt x="394" y="656"/>
                  </a:lnTo>
                  <a:lnTo>
                    <a:pt x="422" y="622"/>
                  </a:lnTo>
                  <a:lnTo>
                    <a:pt x="482" y="555"/>
                  </a:lnTo>
                  <a:lnTo>
                    <a:pt x="449" y="519"/>
                  </a:lnTo>
                  <a:lnTo>
                    <a:pt x="449" y="519"/>
                  </a:lnTo>
                  <a:lnTo>
                    <a:pt x="460" y="509"/>
                  </a:lnTo>
                  <a:lnTo>
                    <a:pt x="460" y="509"/>
                  </a:lnTo>
                  <a:close/>
                  <a:moveTo>
                    <a:pt x="1972" y="457"/>
                  </a:moveTo>
                  <a:lnTo>
                    <a:pt x="1972" y="457"/>
                  </a:lnTo>
                  <a:lnTo>
                    <a:pt x="1966" y="466"/>
                  </a:lnTo>
                  <a:lnTo>
                    <a:pt x="1958" y="475"/>
                  </a:lnTo>
                  <a:lnTo>
                    <a:pt x="1955" y="477"/>
                  </a:lnTo>
                  <a:lnTo>
                    <a:pt x="1949" y="480"/>
                  </a:lnTo>
                  <a:lnTo>
                    <a:pt x="1943" y="480"/>
                  </a:lnTo>
                  <a:lnTo>
                    <a:pt x="1937" y="479"/>
                  </a:lnTo>
                  <a:lnTo>
                    <a:pt x="1937" y="479"/>
                  </a:lnTo>
                  <a:lnTo>
                    <a:pt x="1928" y="475"/>
                  </a:lnTo>
                  <a:lnTo>
                    <a:pt x="1919" y="473"/>
                  </a:lnTo>
                  <a:lnTo>
                    <a:pt x="1910" y="473"/>
                  </a:lnTo>
                  <a:lnTo>
                    <a:pt x="1901" y="475"/>
                  </a:lnTo>
                  <a:lnTo>
                    <a:pt x="1883" y="479"/>
                  </a:lnTo>
                  <a:lnTo>
                    <a:pt x="1874" y="479"/>
                  </a:lnTo>
                  <a:lnTo>
                    <a:pt x="1864" y="479"/>
                  </a:lnTo>
                  <a:lnTo>
                    <a:pt x="1818" y="479"/>
                  </a:lnTo>
                  <a:lnTo>
                    <a:pt x="1818" y="479"/>
                  </a:lnTo>
                  <a:lnTo>
                    <a:pt x="1825" y="467"/>
                  </a:lnTo>
                  <a:lnTo>
                    <a:pt x="1833" y="457"/>
                  </a:lnTo>
                  <a:lnTo>
                    <a:pt x="1842" y="447"/>
                  </a:lnTo>
                  <a:lnTo>
                    <a:pt x="1852" y="438"/>
                  </a:lnTo>
                  <a:lnTo>
                    <a:pt x="1873" y="421"/>
                  </a:lnTo>
                  <a:lnTo>
                    <a:pt x="1893" y="404"/>
                  </a:lnTo>
                  <a:lnTo>
                    <a:pt x="1969" y="360"/>
                  </a:lnTo>
                  <a:lnTo>
                    <a:pt x="1969" y="360"/>
                  </a:lnTo>
                  <a:lnTo>
                    <a:pt x="1971" y="361"/>
                  </a:lnTo>
                  <a:lnTo>
                    <a:pt x="1975" y="360"/>
                  </a:lnTo>
                  <a:lnTo>
                    <a:pt x="1975" y="360"/>
                  </a:lnTo>
                  <a:lnTo>
                    <a:pt x="1976" y="384"/>
                  </a:lnTo>
                  <a:lnTo>
                    <a:pt x="1976" y="409"/>
                  </a:lnTo>
                  <a:lnTo>
                    <a:pt x="1975" y="434"/>
                  </a:lnTo>
                  <a:lnTo>
                    <a:pt x="1972" y="457"/>
                  </a:lnTo>
                  <a:lnTo>
                    <a:pt x="1972" y="457"/>
                  </a:lnTo>
                  <a:close/>
                  <a:moveTo>
                    <a:pt x="2086" y="479"/>
                  </a:moveTo>
                  <a:lnTo>
                    <a:pt x="2086" y="479"/>
                  </a:lnTo>
                  <a:lnTo>
                    <a:pt x="2072" y="477"/>
                  </a:lnTo>
                  <a:lnTo>
                    <a:pt x="2059" y="476"/>
                  </a:lnTo>
                  <a:lnTo>
                    <a:pt x="2045" y="475"/>
                  </a:lnTo>
                  <a:lnTo>
                    <a:pt x="2039" y="473"/>
                  </a:lnTo>
                  <a:lnTo>
                    <a:pt x="2033" y="471"/>
                  </a:lnTo>
                  <a:lnTo>
                    <a:pt x="2007" y="473"/>
                  </a:lnTo>
                  <a:lnTo>
                    <a:pt x="2007" y="361"/>
                  </a:lnTo>
                  <a:lnTo>
                    <a:pt x="2007" y="361"/>
                  </a:lnTo>
                  <a:lnTo>
                    <a:pt x="2039" y="390"/>
                  </a:lnTo>
                  <a:lnTo>
                    <a:pt x="2073" y="417"/>
                  </a:lnTo>
                  <a:lnTo>
                    <a:pt x="2108" y="443"/>
                  </a:lnTo>
                  <a:lnTo>
                    <a:pt x="2144" y="470"/>
                  </a:lnTo>
                  <a:lnTo>
                    <a:pt x="2144" y="470"/>
                  </a:lnTo>
                  <a:lnTo>
                    <a:pt x="2137" y="472"/>
                  </a:lnTo>
                  <a:lnTo>
                    <a:pt x="2130" y="473"/>
                  </a:lnTo>
                  <a:lnTo>
                    <a:pt x="2116" y="473"/>
                  </a:lnTo>
                  <a:lnTo>
                    <a:pt x="2100" y="473"/>
                  </a:lnTo>
                  <a:lnTo>
                    <a:pt x="2094" y="475"/>
                  </a:lnTo>
                  <a:lnTo>
                    <a:pt x="2086" y="479"/>
                  </a:lnTo>
                  <a:lnTo>
                    <a:pt x="2086" y="479"/>
                  </a:lnTo>
                  <a:close/>
                  <a:moveTo>
                    <a:pt x="1965" y="1054"/>
                  </a:moveTo>
                  <a:lnTo>
                    <a:pt x="1768" y="1053"/>
                  </a:lnTo>
                  <a:lnTo>
                    <a:pt x="1768" y="1053"/>
                  </a:lnTo>
                  <a:lnTo>
                    <a:pt x="1761" y="1039"/>
                  </a:lnTo>
                  <a:lnTo>
                    <a:pt x="1754" y="1026"/>
                  </a:lnTo>
                  <a:lnTo>
                    <a:pt x="1740" y="999"/>
                  </a:lnTo>
                  <a:lnTo>
                    <a:pt x="1732" y="985"/>
                  </a:lnTo>
                  <a:lnTo>
                    <a:pt x="1725" y="971"/>
                  </a:lnTo>
                  <a:lnTo>
                    <a:pt x="1719" y="957"/>
                  </a:lnTo>
                  <a:lnTo>
                    <a:pt x="1715" y="942"/>
                  </a:lnTo>
                  <a:lnTo>
                    <a:pt x="1715" y="942"/>
                  </a:lnTo>
                  <a:lnTo>
                    <a:pt x="1708" y="922"/>
                  </a:lnTo>
                  <a:lnTo>
                    <a:pt x="1701" y="901"/>
                  </a:lnTo>
                  <a:lnTo>
                    <a:pt x="1699" y="890"/>
                  </a:lnTo>
                  <a:lnTo>
                    <a:pt x="1697" y="879"/>
                  </a:lnTo>
                  <a:lnTo>
                    <a:pt x="1697" y="867"/>
                  </a:lnTo>
                  <a:lnTo>
                    <a:pt x="1697" y="856"/>
                  </a:lnTo>
                  <a:lnTo>
                    <a:pt x="1697" y="856"/>
                  </a:lnTo>
                  <a:lnTo>
                    <a:pt x="1700" y="856"/>
                  </a:lnTo>
                  <a:lnTo>
                    <a:pt x="1702" y="856"/>
                  </a:lnTo>
                  <a:lnTo>
                    <a:pt x="1705" y="858"/>
                  </a:lnTo>
                  <a:lnTo>
                    <a:pt x="1710" y="866"/>
                  </a:lnTo>
                  <a:lnTo>
                    <a:pt x="1710" y="866"/>
                  </a:lnTo>
                  <a:lnTo>
                    <a:pt x="1714" y="879"/>
                  </a:lnTo>
                  <a:lnTo>
                    <a:pt x="1715" y="892"/>
                  </a:lnTo>
                  <a:lnTo>
                    <a:pt x="1719" y="919"/>
                  </a:lnTo>
                  <a:lnTo>
                    <a:pt x="1722" y="931"/>
                  </a:lnTo>
                  <a:lnTo>
                    <a:pt x="1724" y="944"/>
                  </a:lnTo>
                  <a:lnTo>
                    <a:pt x="1728" y="957"/>
                  </a:lnTo>
                  <a:lnTo>
                    <a:pt x="1734" y="967"/>
                  </a:lnTo>
                  <a:lnTo>
                    <a:pt x="1734" y="967"/>
                  </a:lnTo>
                  <a:lnTo>
                    <a:pt x="1745" y="989"/>
                  </a:lnTo>
                  <a:lnTo>
                    <a:pt x="1756" y="1011"/>
                  </a:lnTo>
                  <a:lnTo>
                    <a:pt x="1769" y="1030"/>
                  </a:lnTo>
                  <a:lnTo>
                    <a:pt x="1783" y="1049"/>
                  </a:lnTo>
                  <a:lnTo>
                    <a:pt x="1783" y="1049"/>
                  </a:lnTo>
                  <a:lnTo>
                    <a:pt x="1788" y="1052"/>
                  </a:lnTo>
                  <a:lnTo>
                    <a:pt x="1792" y="1053"/>
                  </a:lnTo>
                  <a:lnTo>
                    <a:pt x="1796" y="1053"/>
                  </a:lnTo>
                  <a:lnTo>
                    <a:pt x="1798" y="1053"/>
                  </a:lnTo>
                  <a:lnTo>
                    <a:pt x="1805" y="1049"/>
                  </a:lnTo>
                  <a:lnTo>
                    <a:pt x="1809" y="1044"/>
                  </a:lnTo>
                  <a:lnTo>
                    <a:pt x="1814" y="1038"/>
                  </a:lnTo>
                  <a:lnTo>
                    <a:pt x="1818" y="1032"/>
                  </a:lnTo>
                  <a:lnTo>
                    <a:pt x="1823" y="1027"/>
                  </a:lnTo>
                  <a:lnTo>
                    <a:pt x="1827" y="1026"/>
                  </a:lnTo>
                  <a:lnTo>
                    <a:pt x="1830" y="1026"/>
                  </a:lnTo>
                  <a:lnTo>
                    <a:pt x="1830" y="1026"/>
                  </a:lnTo>
                  <a:lnTo>
                    <a:pt x="1832" y="1022"/>
                  </a:lnTo>
                  <a:lnTo>
                    <a:pt x="1830" y="1020"/>
                  </a:lnTo>
                  <a:lnTo>
                    <a:pt x="1824" y="1017"/>
                  </a:lnTo>
                  <a:lnTo>
                    <a:pt x="1824" y="1017"/>
                  </a:lnTo>
                  <a:lnTo>
                    <a:pt x="1804" y="976"/>
                  </a:lnTo>
                  <a:lnTo>
                    <a:pt x="1793" y="956"/>
                  </a:lnTo>
                  <a:lnTo>
                    <a:pt x="1786" y="934"/>
                  </a:lnTo>
                  <a:lnTo>
                    <a:pt x="1779" y="912"/>
                  </a:lnTo>
                  <a:lnTo>
                    <a:pt x="1774" y="889"/>
                  </a:lnTo>
                  <a:lnTo>
                    <a:pt x="1772" y="865"/>
                  </a:lnTo>
                  <a:lnTo>
                    <a:pt x="1772" y="841"/>
                  </a:lnTo>
                  <a:lnTo>
                    <a:pt x="1772" y="841"/>
                  </a:lnTo>
                  <a:lnTo>
                    <a:pt x="1775" y="842"/>
                  </a:lnTo>
                  <a:lnTo>
                    <a:pt x="1779" y="844"/>
                  </a:lnTo>
                  <a:lnTo>
                    <a:pt x="1782" y="847"/>
                  </a:lnTo>
                  <a:lnTo>
                    <a:pt x="1783" y="850"/>
                  </a:lnTo>
                  <a:lnTo>
                    <a:pt x="1786" y="857"/>
                  </a:lnTo>
                  <a:lnTo>
                    <a:pt x="1786" y="865"/>
                  </a:lnTo>
                  <a:lnTo>
                    <a:pt x="1786" y="883"/>
                  </a:lnTo>
                  <a:lnTo>
                    <a:pt x="1787" y="892"/>
                  </a:lnTo>
                  <a:lnTo>
                    <a:pt x="1788" y="899"/>
                  </a:lnTo>
                  <a:lnTo>
                    <a:pt x="1788" y="899"/>
                  </a:lnTo>
                  <a:lnTo>
                    <a:pt x="1793" y="922"/>
                  </a:lnTo>
                  <a:lnTo>
                    <a:pt x="1801" y="944"/>
                  </a:lnTo>
                  <a:lnTo>
                    <a:pt x="1810" y="965"/>
                  </a:lnTo>
                  <a:lnTo>
                    <a:pt x="1819" y="985"/>
                  </a:lnTo>
                  <a:lnTo>
                    <a:pt x="1819" y="985"/>
                  </a:lnTo>
                  <a:lnTo>
                    <a:pt x="1823" y="986"/>
                  </a:lnTo>
                  <a:lnTo>
                    <a:pt x="1824" y="990"/>
                  </a:lnTo>
                  <a:lnTo>
                    <a:pt x="1825" y="997"/>
                  </a:lnTo>
                  <a:lnTo>
                    <a:pt x="1837" y="1016"/>
                  </a:lnTo>
                  <a:lnTo>
                    <a:pt x="1837" y="1016"/>
                  </a:lnTo>
                  <a:lnTo>
                    <a:pt x="1864" y="1004"/>
                  </a:lnTo>
                  <a:lnTo>
                    <a:pt x="1889" y="993"/>
                  </a:lnTo>
                  <a:lnTo>
                    <a:pt x="1889" y="993"/>
                  </a:lnTo>
                  <a:lnTo>
                    <a:pt x="1892" y="989"/>
                  </a:lnTo>
                  <a:lnTo>
                    <a:pt x="1892" y="985"/>
                  </a:lnTo>
                  <a:lnTo>
                    <a:pt x="1891" y="981"/>
                  </a:lnTo>
                  <a:lnTo>
                    <a:pt x="1888" y="977"/>
                  </a:lnTo>
                  <a:lnTo>
                    <a:pt x="1883" y="968"/>
                  </a:lnTo>
                  <a:lnTo>
                    <a:pt x="1880" y="965"/>
                  </a:lnTo>
                  <a:lnTo>
                    <a:pt x="1879" y="960"/>
                  </a:lnTo>
                  <a:lnTo>
                    <a:pt x="1879" y="960"/>
                  </a:lnTo>
                  <a:lnTo>
                    <a:pt x="1869" y="934"/>
                  </a:lnTo>
                  <a:lnTo>
                    <a:pt x="1861" y="907"/>
                  </a:lnTo>
                  <a:lnTo>
                    <a:pt x="1853" y="881"/>
                  </a:lnTo>
                  <a:lnTo>
                    <a:pt x="1847" y="853"/>
                  </a:lnTo>
                  <a:lnTo>
                    <a:pt x="1847" y="853"/>
                  </a:lnTo>
                  <a:lnTo>
                    <a:pt x="1850" y="852"/>
                  </a:lnTo>
                  <a:lnTo>
                    <a:pt x="1851" y="851"/>
                  </a:lnTo>
                  <a:lnTo>
                    <a:pt x="1853" y="847"/>
                  </a:lnTo>
                  <a:lnTo>
                    <a:pt x="1855" y="846"/>
                  </a:lnTo>
                  <a:lnTo>
                    <a:pt x="1856" y="846"/>
                  </a:lnTo>
                  <a:lnTo>
                    <a:pt x="1859" y="846"/>
                  </a:lnTo>
                  <a:lnTo>
                    <a:pt x="1861" y="848"/>
                  </a:lnTo>
                  <a:lnTo>
                    <a:pt x="1861" y="848"/>
                  </a:lnTo>
                  <a:lnTo>
                    <a:pt x="1862" y="867"/>
                  </a:lnTo>
                  <a:lnTo>
                    <a:pt x="1866" y="885"/>
                  </a:lnTo>
                  <a:lnTo>
                    <a:pt x="1870" y="903"/>
                  </a:lnTo>
                  <a:lnTo>
                    <a:pt x="1874" y="921"/>
                  </a:lnTo>
                  <a:lnTo>
                    <a:pt x="1880" y="938"/>
                  </a:lnTo>
                  <a:lnTo>
                    <a:pt x="1887" y="954"/>
                  </a:lnTo>
                  <a:lnTo>
                    <a:pt x="1893" y="970"/>
                  </a:lnTo>
                  <a:lnTo>
                    <a:pt x="1901" y="986"/>
                  </a:lnTo>
                  <a:lnTo>
                    <a:pt x="1907" y="989"/>
                  </a:lnTo>
                  <a:lnTo>
                    <a:pt x="1907" y="989"/>
                  </a:lnTo>
                  <a:lnTo>
                    <a:pt x="1924" y="984"/>
                  </a:lnTo>
                  <a:lnTo>
                    <a:pt x="1934" y="983"/>
                  </a:lnTo>
                  <a:lnTo>
                    <a:pt x="1939" y="984"/>
                  </a:lnTo>
                  <a:lnTo>
                    <a:pt x="1943" y="985"/>
                  </a:lnTo>
                  <a:lnTo>
                    <a:pt x="1943" y="985"/>
                  </a:lnTo>
                  <a:lnTo>
                    <a:pt x="1947" y="983"/>
                  </a:lnTo>
                  <a:lnTo>
                    <a:pt x="1951" y="979"/>
                  </a:lnTo>
                  <a:lnTo>
                    <a:pt x="1952" y="974"/>
                  </a:lnTo>
                  <a:lnTo>
                    <a:pt x="1952" y="971"/>
                  </a:lnTo>
                  <a:lnTo>
                    <a:pt x="1949" y="968"/>
                  </a:lnTo>
                  <a:lnTo>
                    <a:pt x="1949" y="968"/>
                  </a:lnTo>
                  <a:lnTo>
                    <a:pt x="1944" y="956"/>
                  </a:lnTo>
                  <a:lnTo>
                    <a:pt x="1940" y="942"/>
                  </a:lnTo>
                  <a:lnTo>
                    <a:pt x="1935" y="913"/>
                  </a:lnTo>
                  <a:lnTo>
                    <a:pt x="1930" y="883"/>
                  </a:lnTo>
                  <a:lnTo>
                    <a:pt x="1928" y="869"/>
                  </a:lnTo>
                  <a:lnTo>
                    <a:pt x="1924" y="855"/>
                  </a:lnTo>
                  <a:lnTo>
                    <a:pt x="1924" y="855"/>
                  </a:lnTo>
                  <a:lnTo>
                    <a:pt x="1923" y="844"/>
                  </a:lnTo>
                  <a:lnTo>
                    <a:pt x="1923" y="834"/>
                  </a:lnTo>
                  <a:lnTo>
                    <a:pt x="1924" y="824"/>
                  </a:lnTo>
                  <a:lnTo>
                    <a:pt x="1925" y="820"/>
                  </a:lnTo>
                  <a:lnTo>
                    <a:pt x="1928" y="816"/>
                  </a:lnTo>
                  <a:lnTo>
                    <a:pt x="1928" y="816"/>
                  </a:lnTo>
                  <a:lnTo>
                    <a:pt x="1931" y="820"/>
                  </a:lnTo>
                  <a:lnTo>
                    <a:pt x="1935" y="825"/>
                  </a:lnTo>
                  <a:lnTo>
                    <a:pt x="1939" y="834"/>
                  </a:lnTo>
                  <a:lnTo>
                    <a:pt x="1940" y="844"/>
                  </a:lnTo>
                  <a:lnTo>
                    <a:pt x="1942" y="856"/>
                  </a:lnTo>
                  <a:lnTo>
                    <a:pt x="1942" y="879"/>
                  </a:lnTo>
                  <a:lnTo>
                    <a:pt x="1942" y="892"/>
                  </a:lnTo>
                  <a:lnTo>
                    <a:pt x="1944" y="903"/>
                  </a:lnTo>
                  <a:lnTo>
                    <a:pt x="1960" y="981"/>
                  </a:lnTo>
                  <a:lnTo>
                    <a:pt x="1960" y="981"/>
                  </a:lnTo>
                  <a:lnTo>
                    <a:pt x="1963" y="985"/>
                  </a:lnTo>
                  <a:lnTo>
                    <a:pt x="1966" y="986"/>
                  </a:lnTo>
                  <a:lnTo>
                    <a:pt x="1970" y="985"/>
                  </a:lnTo>
                  <a:lnTo>
                    <a:pt x="1970" y="985"/>
                  </a:lnTo>
                  <a:lnTo>
                    <a:pt x="1971" y="993"/>
                  </a:lnTo>
                  <a:lnTo>
                    <a:pt x="1971" y="1002"/>
                  </a:lnTo>
                  <a:lnTo>
                    <a:pt x="1970" y="1020"/>
                  </a:lnTo>
                  <a:lnTo>
                    <a:pt x="1967" y="1038"/>
                  </a:lnTo>
                  <a:lnTo>
                    <a:pt x="1965" y="1054"/>
                  </a:lnTo>
                  <a:lnTo>
                    <a:pt x="1965" y="1054"/>
                  </a:lnTo>
                  <a:close/>
                  <a:moveTo>
                    <a:pt x="2010" y="1053"/>
                  </a:moveTo>
                  <a:lnTo>
                    <a:pt x="2010" y="1053"/>
                  </a:lnTo>
                  <a:lnTo>
                    <a:pt x="2004" y="1021"/>
                  </a:lnTo>
                  <a:lnTo>
                    <a:pt x="2003" y="1004"/>
                  </a:lnTo>
                  <a:lnTo>
                    <a:pt x="2002" y="988"/>
                  </a:lnTo>
                  <a:lnTo>
                    <a:pt x="2002" y="988"/>
                  </a:lnTo>
                  <a:lnTo>
                    <a:pt x="2007" y="986"/>
                  </a:lnTo>
                  <a:lnTo>
                    <a:pt x="2011" y="986"/>
                  </a:lnTo>
                  <a:lnTo>
                    <a:pt x="2020" y="988"/>
                  </a:lnTo>
                  <a:lnTo>
                    <a:pt x="2024" y="988"/>
                  </a:lnTo>
                  <a:lnTo>
                    <a:pt x="2027" y="988"/>
                  </a:lnTo>
                  <a:lnTo>
                    <a:pt x="2031" y="986"/>
                  </a:lnTo>
                  <a:lnTo>
                    <a:pt x="2034" y="983"/>
                  </a:lnTo>
                  <a:lnTo>
                    <a:pt x="2034" y="983"/>
                  </a:lnTo>
                  <a:lnTo>
                    <a:pt x="2026" y="944"/>
                  </a:lnTo>
                  <a:lnTo>
                    <a:pt x="2017" y="906"/>
                  </a:lnTo>
                  <a:lnTo>
                    <a:pt x="2013" y="887"/>
                  </a:lnTo>
                  <a:lnTo>
                    <a:pt x="2011" y="867"/>
                  </a:lnTo>
                  <a:lnTo>
                    <a:pt x="2010" y="850"/>
                  </a:lnTo>
                  <a:lnTo>
                    <a:pt x="2010" y="829"/>
                  </a:lnTo>
                  <a:lnTo>
                    <a:pt x="2010" y="829"/>
                  </a:lnTo>
                  <a:lnTo>
                    <a:pt x="2011" y="826"/>
                  </a:lnTo>
                  <a:lnTo>
                    <a:pt x="2015" y="824"/>
                  </a:lnTo>
                  <a:lnTo>
                    <a:pt x="2017" y="823"/>
                  </a:lnTo>
                  <a:lnTo>
                    <a:pt x="2020" y="823"/>
                  </a:lnTo>
                  <a:lnTo>
                    <a:pt x="2021" y="824"/>
                  </a:lnTo>
                  <a:lnTo>
                    <a:pt x="2021" y="824"/>
                  </a:lnTo>
                  <a:lnTo>
                    <a:pt x="2024" y="846"/>
                  </a:lnTo>
                  <a:lnTo>
                    <a:pt x="2026" y="867"/>
                  </a:lnTo>
                  <a:lnTo>
                    <a:pt x="2030" y="911"/>
                  </a:lnTo>
                  <a:lnTo>
                    <a:pt x="2034" y="933"/>
                  </a:lnTo>
                  <a:lnTo>
                    <a:pt x="2039" y="953"/>
                  </a:lnTo>
                  <a:lnTo>
                    <a:pt x="2045" y="972"/>
                  </a:lnTo>
                  <a:lnTo>
                    <a:pt x="2049" y="981"/>
                  </a:lnTo>
                  <a:lnTo>
                    <a:pt x="2054" y="989"/>
                  </a:lnTo>
                  <a:lnTo>
                    <a:pt x="2054" y="989"/>
                  </a:lnTo>
                  <a:lnTo>
                    <a:pt x="2057" y="993"/>
                  </a:lnTo>
                  <a:lnTo>
                    <a:pt x="2061" y="995"/>
                  </a:lnTo>
                  <a:lnTo>
                    <a:pt x="2065" y="997"/>
                  </a:lnTo>
                  <a:lnTo>
                    <a:pt x="2068" y="998"/>
                  </a:lnTo>
                  <a:lnTo>
                    <a:pt x="2077" y="999"/>
                  </a:lnTo>
                  <a:lnTo>
                    <a:pt x="2081" y="1000"/>
                  </a:lnTo>
                  <a:lnTo>
                    <a:pt x="2085" y="1002"/>
                  </a:lnTo>
                  <a:lnTo>
                    <a:pt x="2085" y="1002"/>
                  </a:lnTo>
                  <a:lnTo>
                    <a:pt x="2097" y="1006"/>
                  </a:lnTo>
                  <a:lnTo>
                    <a:pt x="2108" y="1011"/>
                  </a:lnTo>
                  <a:lnTo>
                    <a:pt x="2120" y="1016"/>
                  </a:lnTo>
                  <a:lnTo>
                    <a:pt x="2131" y="1020"/>
                  </a:lnTo>
                  <a:lnTo>
                    <a:pt x="2131" y="1020"/>
                  </a:lnTo>
                  <a:lnTo>
                    <a:pt x="2121" y="980"/>
                  </a:lnTo>
                  <a:lnTo>
                    <a:pt x="2116" y="961"/>
                  </a:lnTo>
                  <a:lnTo>
                    <a:pt x="2111" y="940"/>
                  </a:lnTo>
                  <a:lnTo>
                    <a:pt x="2107" y="920"/>
                  </a:lnTo>
                  <a:lnTo>
                    <a:pt x="2104" y="899"/>
                  </a:lnTo>
                  <a:lnTo>
                    <a:pt x="2104" y="878"/>
                  </a:lnTo>
                  <a:lnTo>
                    <a:pt x="2107" y="855"/>
                  </a:lnTo>
                  <a:lnTo>
                    <a:pt x="2107" y="855"/>
                  </a:lnTo>
                  <a:lnTo>
                    <a:pt x="2108" y="855"/>
                  </a:lnTo>
                  <a:lnTo>
                    <a:pt x="2108" y="853"/>
                  </a:lnTo>
                  <a:lnTo>
                    <a:pt x="2108" y="853"/>
                  </a:lnTo>
                  <a:lnTo>
                    <a:pt x="2112" y="897"/>
                  </a:lnTo>
                  <a:lnTo>
                    <a:pt x="2120" y="940"/>
                  </a:lnTo>
                  <a:lnTo>
                    <a:pt x="2129" y="984"/>
                  </a:lnTo>
                  <a:lnTo>
                    <a:pt x="2139" y="1026"/>
                  </a:lnTo>
                  <a:lnTo>
                    <a:pt x="2139" y="1026"/>
                  </a:lnTo>
                  <a:lnTo>
                    <a:pt x="2146" y="1032"/>
                  </a:lnTo>
                  <a:lnTo>
                    <a:pt x="2155" y="1038"/>
                  </a:lnTo>
                  <a:lnTo>
                    <a:pt x="2172" y="1049"/>
                  </a:lnTo>
                  <a:lnTo>
                    <a:pt x="2172" y="1049"/>
                  </a:lnTo>
                  <a:lnTo>
                    <a:pt x="2153" y="1053"/>
                  </a:lnTo>
                  <a:lnTo>
                    <a:pt x="2134" y="1054"/>
                  </a:lnTo>
                  <a:lnTo>
                    <a:pt x="2113" y="1054"/>
                  </a:lnTo>
                  <a:lnTo>
                    <a:pt x="2093" y="1054"/>
                  </a:lnTo>
                  <a:lnTo>
                    <a:pt x="2050" y="1053"/>
                  </a:lnTo>
                  <a:lnTo>
                    <a:pt x="2030" y="1053"/>
                  </a:lnTo>
                  <a:lnTo>
                    <a:pt x="2010" y="1053"/>
                  </a:lnTo>
                  <a:lnTo>
                    <a:pt x="2010" y="1053"/>
                  </a:lnTo>
                  <a:close/>
                  <a:moveTo>
                    <a:pt x="2277" y="3124"/>
                  </a:moveTo>
                  <a:lnTo>
                    <a:pt x="2277" y="3124"/>
                  </a:lnTo>
                  <a:lnTo>
                    <a:pt x="2264" y="3125"/>
                  </a:lnTo>
                  <a:lnTo>
                    <a:pt x="2254" y="3124"/>
                  </a:lnTo>
                  <a:lnTo>
                    <a:pt x="2244" y="3123"/>
                  </a:lnTo>
                  <a:lnTo>
                    <a:pt x="2233" y="3119"/>
                  </a:lnTo>
                  <a:lnTo>
                    <a:pt x="2214" y="3112"/>
                  </a:lnTo>
                  <a:lnTo>
                    <a:pt x="2195" y="3106"/>
                  </a:lnTo>
                  <a:lnTo>
                    <a:pt x="2195" y="3106"/>
                  </a:lnTo>
                  <a:lnTo>
                    <a:pt x="2154" y="3086"/>
                  </a:lnTo>
                  <a:lnTo>
                    <a:pt x="2112" y="3066"/>
                  </a:lnTo>
                  <a:lnTo>
                    <a:pt x="2112" y="3066"/>
                  </a:lnTo>
                  <a:lnTo>
                    <a:pt x="2095" y="3059"/>
                  </a:lnTo>
                  <a:lnTo>
                    <a:pt x="2076" y="3054"/>
                  </a:lnTo>
                  <a:lnTo>
                    <a:pt x="2056" y="3049"/>
                  </a:lnTo>
                  <a:lnTo>
                    <a:pt x="2034" y="3047"/>
                  </a:lnTo>
                  <a:lnTo>
                    <a:pt x="2012" y="3047"/>
                  </a:lnTo>
                  <a:lnTo>
                    <a:pt x="1992" y="3050"/>
                  </a:lnTo>
                  <a:lnTo>
                    <a:pt x="1972" y="3055"/>
                  </a:lnTo>
                  <a:lnTo>
                    <a:pt x="1963" y="3059"/>
                  </a:lnTo>
                  <a:lnTo>
                    <a:pt x="1956" y="3063"/>
                  </a:lnTo>
                  <a:lnTo>
                    <a:pt x="1956" y="3063"/>
                  </a:lnTo>
                  <a:lnTo>
                    <a:pt x="1923" y="3078"/>
                  </a:lnTo>
                  <a:lnTo>
                    <a:pt x="1889" y="3095"/>
                  </a:lnTo>
                  <a:lnTo>
                    <a:pt x="1856" y="3111"/>
                  </a:lnTo>
                  <a:lnTo>
                    <a:pt x="1823" y="3128"/>
                  </a:lnTo>
                  <a:lnTo>
                    <a:pt x="1788" y="3142"/>
                  </a:lnTo>
                  <a:lnTo>
                    <a:pt x="1754" y="3155"/>
                  </a:lnTo>
                  <a:lnTo>
                    <a:pt x="1736" y="3160"/>
                  </a:lnTo>
                  <a:lnTo>
                    <a:pt x="1717" y="3165"/>
                  </a:lnTo>
                  <a:lnTo>
                    <a:pt x="1699" y="3167"/>
                  </a:lnTo>
                  <a:lnTo>
                    <a:pt x="1679" y="3170"/>
                  </a:lnTo>
                  <a:lnTo>
                    <a:pt x="1679" y="3170"/>
                  </a:lnTo>
                  <a:lnTo>
                    <a:pt x="1663" y="3173"/>
                  </a:lnTo>
                  <a:lnTo>
                    <a:pt x="1649" y="3173"/>
                  </a:lnTo>
                  <a:lnTo>
                    <a:pt x="1633" y="3173"/>
                  </a:lnTo>
                  <a:lnTo>
                    <a:pt x="1619" y="3173"/>
                  </a:lnTo>
                  <a:lnTo>
                    <a:pt x="1590" y="3169"/>
                  </a:lnTo>
                  <a:lnTo>
                    <a:pt x="1562" y="3162"/>
                  </a:lnTo>
                  <a:lnTo>
                    <a:pt x="1535" y="3155"/>
                  </a:lnTo>
                  <a:lnTo>
                    <a:pt x="1509" y="3144"/>
                  </a:lnTo>
                  <a:lnTo>
                    <a:pt x="1482" y="3134"/>
                  </a:lnTo>
                  <a:lnTo>
                    <a:pt x="1457" y="3121"/>
                  </a:lnTo>
                  <a:lnTo>
                    <a:pt x="1457" y="3121"/>
                  </a:lnTo>
                  <a:lnTo>
                    <a:pt x="1417" y="3105"/>
                  </a:lnTo>
                  <a:lnTo>
                    <a:pt x="1397" y="3096"/>
                  </a:lnTo>
                  <a:lnTo>
                    <a:pt x="1375" y="3088"/>
                  </a:lnTo>
                  <a:lnTo>
                    <a:pt x="1353" y="3082"/>
                  </a:lnTo>
                  <a:lnTo>
                    <a:pt x="1330" y="3078"/>
                  </a:lnTo>
                  <a:lnTo>
                    <a:pt x="1319" y="3077"/>
                  </a:lnTo>
                  <a:lnTo>
                    <a:pt x="1307" y="3077"/>
                  </a:lnTo>
                  <a:lnTo>
                    <a:pt x="1294" y="3077"/>
                  </a:lnTo>
                  <a:lnTo>
                    <a:pt x="1283" y="3078"/>
                  </a:lnTo>
                  <a:lnTo>
                    <a:pt x="1283" y="3078"/>
                  </a:lnTo>
                  <a:lnTo>
                    <a:pt x="1275" y="3078"/>
                  </a:lnTo>
                  <a:lnTo>
                    <a:pt x="1269" y="3079"/>
                  </a:lnTo>
                  <a:lnTo>
                    <a:pt x="1255" y="3082"/>
                  </a:lnTo>
                  <a:lnTo>
                    <a:pt x="1239" y="3086"/>
                  </a:lnTo>
                  <a:lnTo>
                    <a:pt x="1232" y="3087"/>
                  </a:lnTo>
                  <a:lnTo>
                    <a:pt x="1224" y="3088"/>
                  </a:lnTo>
                  <a:lnTo>
                    <a:pt x="1224" y="3091"/>
                  </a:lnTo>
                  <a:lnTo>
                    <a:pt x="1224" y="3091"/>
                  </a:lnTo>
                  <a:lnTo>
                    <a:pt x="1221" y="3088"/>
                  </a:lnTo>
                  <a:lnTo>
                    <a:pt x="1220" y="3087"/>
                  </a:lnTo>
                  <a:lnTo>
                    <a:pt x="1218" y="3087"/>
                  </a:lnTo>
                  <a:lnTo>
                    <a:pt x="1216" y="3088"/>
                  </a:lnTo>
                  <a:lnTo>
                    <a:pt x="1211" y="3092"/>
                  </a:lnTo>
                  <a:lnTo>
                    <a:pt x="1209" y="3092"/>
                  </a:lnTo>
                  <a:lnTo>
                    <a:pt x="1206" y="3092"/>
                  </a:lnTo>
                  <a:lnTo>
                    <a:pt x="1203" y="3095"/>
                  </a:lnTo>
                  <a:lnTo>
                    <a:pt x="1164" y="3105"/>
                  </a:lnTo>
                  <a:lnTo>
                    <a:pt x="1164" y="3105"/>
                  </a:lnTo>
                  <a:lnTo>
                    <a:pt x="1137" y="3112"/>
                  </a:lnTo>
                  <a:lnTo>
                    <a:pt x="1109" y="3118"/>
                  </a:lnTo>
                  <a:lnTo>
                    <a:pt x="1078" y="3120"/>
                  </a:lnTo>
                  <a:lnTo>
                    <a:pt x="1047" y="3121"/>
                  </a:lnTo>
                  <a:lnTo>
                    <a:pt x="1047" y="3121"/>
                  </a:lnTo>
                  <a:lnTo>
                    <a:pt x="1023" y="3119"/>
                  </a:lnTo>
                  <a:lnTo>
                    <a:pt x="1000" y="3115"/>
                  </a:lnTo>
                  <a:lnTo>
                    <a:pt x="978" y="3109"/>
                  </a:lnTo>
                  <a:lnTo>
                    <a:pt x="958" y="3100"/>
                  </a:lnTo>
                  <a:lnTo>
                    <a:pt x="937" y="3091"/>
                  </a:lnTo>
                  <a:lnTo>
                    <a:pt x="917" y="3079"/>
                  </a:lnTo>
                  <a:lnTo>
                    <a:pt x="877" y="3057"/>
                  </a:lnTo>
                  <a:lnTo>
                    <a:pt x="853" y="3041"/>
                  </a:lnTo>
                  <a:lnTo>
                    <a:pt x="857" y="3038"/>
                  </a:lnTo>
                  <a:lnTo>
                    <a:pt x="957" y="3038"/>
                  </a:lnTo>
                  <a:lnTo>
                    <a:pt x="958" y="3034"/>
                  </a:lnTo>
                  <a:lnTo>
                    <a:pt x="958" y="3034"/>
                  </a:lnTo>
                  <a:lnTo>
                    <a:pt x="989" y="3034"/>
                  </a:lnTo>
                  <a:lnTo>
                    <a:pt x="1018" y="3031"/>
                  </a:lnTo>
                  <a:lnTo>
                    <a:pt x="1046" y="3026"/>
                  </a:lnTo>
                  <a:lnTo>
                    <a:pt x="1074" y="3018"/>
                  </a:lnTo>
                  <a:lnTo>
                    <a:pt x="1100" y="3009"/>
                  </a:lnTo>
                  <a:lnTo>
                    <a:pt x="1127" y="3000"/>
                  </a:lnTo>
                  <a:lnTo>
                    <a:pt x="1152" y="2988"/>
                  </a:lnTo>
                  <a:lnTo>
                    <a:pt x="1178" y="2977"/>
                  </a:lnTo>
                  <a:lnTo>
                    <a:pt x="1178" y="2977"/>
                  </a:lnTo>
                  <a:lnTo>
                    <a:pt x="1197" y="2970"/>
                  </a:lnTo>
                  <a:lnTo>
                    <a:pt x="1219" y="2965"/>
                  </a:lnTo>
                  <a:lnTo>
                    <a:pt x="1241" y="2962"/>
                  </a:lnTo>
                  <a:lnTo>
                    <a:pt x="1262" y="2960"/>
                  </a:lnTo>
                  <a:lnTo>
                    <a:pt x="1285" y="2960"/>
                  </a:lnTo>
                  <a:lnTo>
                    <a:pt x="1307" y="2962"/>
                  </a:lnTo>
                  <a:lnTo>
                    <a:pt x="1329" y="2965"/>
                  </a:lnTo>
                  <a:lnTo>
                    <a:pt x="1351" y="2970"/>
                  </a:lnTo>
                  <a:lnTo>
                    <a:pt x="1351" y="2970"/>
                  </a:lnTo>
                  <a:lnTo>
                    <a:pt x="1449" y="2997"/>
                  </a:lnTo>
                  <a:lnTo>
                    <a:pt x="1499" y="3010"/>
                  </a:lnTo>
                  <a:lnTo>
                    <a:pt x="1549" y="3023"/>
                  </a:lnTo>
                  <a:lnTo>
                    <a:pt x="1549" y="3023"/>
                  </a:lnTo>
                  <a:lnTo>
                    <a:pt x="1559" y="3027"/>
                  </a:lnTo>
                  <a:lnTo>
                    <a:pt x="1569" y="3031"/>
                  </a:lnTo>
                  <a:lnTo>
                    <a:pt x="1591" y="3036"/>
                  </a:lnTo>
                  <a:lnTo>
                    <a:pt x="1613" y="3038"/>
                  </a:lnTo>
                  <a:lnTo>
                    <a:pt x="1636" y="3040"/>
                  </a:lnTo>
                  <a:lnTo>
                    <a:pt x="1660" y="3040"/>
                  </a:lnTo>
                  <a:lnTo>
                    <a:pt x="1683" y="3038"/>
                  </a:lnTo>
                  <a:lnTo>
                    <a:pt x="1731" y="3036"/>
                  </a:lnTo>
                  <a:lnTo>
                    <a:pt x="1731" y="3036"/>
                  </a:lnTo>
                  <a:lnTo>
                    <a:pt x="1761" y="3029"/>
                  </a:lnTo>
                  <a:lnTo>
                    <a:pt x="1791" y="3020"/>
                  </a:lnTo>
                  <a:lnTo>
                    <a:pt x="1820" y="3011"/>
                  </a:lnTo>
                  <a:lnTo>
                    <a:pt x="1850" y="3000"/>
                  </a:lnTo>
                  <a:lnTo>
                    <a:pt x="1878" y="2988"/>
                  </a:lnTo>
                  <a:lnTo>
                    <a:pt x="1906" y="2977"/>
                  </a:lnTo>
                  <a:lnTo>
                    <a:pt x="1962" y="2951"/>
                  </a:lnTo>
                  <a:lnTo>
                    <a:pt x="1962" y="2951"/>
                  </a:lnTo>
                  <a:lnTo>
                    <a:pt x="1976" y="2946"/>
                  </a:lnTo>
                  <a:lnTo>
                    <a:pt x="1990" y="2944"/>
                  </a:lnTo>
                  <a:lnTo>
                    <a:pt x="2006" y="2941"/>
                  </a:lnTo>
                  <a:lnTo>
                    <a:pt x="2022" y="2941"/>
                  </a:lnTo>
                  <a:lnTo>
                    <a:pt x="2038" y="2941"/>
                  </a:lnTo>
                  <a:lnTo>
                    <a:pt x="2054" y="2942"/>
                  </a:lnTo>
                  <a:lnTo>
                    <a:pt x="2070" y="2945"/>
                  </a:lnTo>
                  <a:lnTo>
                    <a:pt x="2085" y="2947"/>
                  </a:lnTo>
                  <a:lnTo>
                    <a:pt x="2085" y="2947"/>
                  </a:lnTo>
                  <a:lnTo>
                    <a:pt x="2129" y="2963"/>
                  </a:lnTo>
                  <a:lnTo>
                    <a:pt x="2172" y="2978"/>
                  </a:lnTo>
                  <a:lnTo>
                    <a:pt x="2256" y="3013"/>
                  </a:lnTo>
                  <a:lnTo>
                    <a:pt x="2332" y="3033"/>
                  </a:lnTo>
                  <a:lnTo>
                    <a:pt x="2332" y="3033"/>
                  </a:lnTo>
                  <a:lnTo>
                    <a:pt x="2358" y="3040"/>
                  </a:lnTo>
                  <a:lnTo>
                    <a:pt x="2384" y="3046"/>
                  </a:lnTo>
                  <a:lnTo>
                    <a:pt x="2413" y="3050"/>
                  </a:lnTo>
                  <a:lnTo>
                    <a:pt x="2441" y="3054"/>
                  </a:lnTo>
                  <a:lnTo>
                    <a:pt x="2441" y="3054"/>
                  </a:lnTo>
                  <a:lnTo>
                    <a:pt x="2402" y="3075"/>
                  </a:lnTo>
                  <a:lnTo>
                    <a:pt x="2363" y="3096"/>
                  </a:lnTo>
                  <a:lnTo>
                    <a:pt x="2342" y="3106"/>
                  </a:lnTo>
                  <a:lnTo>
                    <a:pt x="2322" y="3114"/>
                  </a:lnTo>
                  <a:lnTo>
                    <a:pt x="2300" y="3120"/>
                  </a:lnTo>
                  <a:lnTo>
                    <a:pt x="2277" y="3124"/>
                  </a:lnTo>
                  <a:lnTo>
                    <a:pt x="2277" y="3124"/>
                  </a:lnTo>
                  <a:close/>
                  <a:moveTo>
                    <a:pt x="2826" y="2745"/>
                  </a:moveTo>
                  <a:lnTo>
                    <a:pt x="2826" y="2745"/>
                  </a:lnTo>
                  <a:lnTo>
                    <a:pt x="2818" y="2748"/>
                  </a:lnTo>
                  <a:lnTo>
                    <a:pt x="2810" y="2748"/>
                  </a:lnTo>
                  <a:lnTo>
                    <a:pt x="2803" y="2747"/>
                  </a:lnTo>
                  <a:lnTo>
                    <a:pt x="2795" y="2745"/>
                  </a:lnTo>
                  <a:lnTo>
                    <a:pt x="2781" y="2742"/>
                  </a:lnTo>
                  <a:lnTo>
                    <a:pt x="2773" y="2740"/>
                  </a:lnTo>
                  <a:lnTo>
                    <a:pt x="2764" y="2742"/>
                  </a:lnTo>
                  <a:lnTo>
                    <a:pt x="2764" y="2742"/>
                  </a:lnTo>
                  <a:lnTo>
                    <a:pt x="2743" y="2740"/>
                  </a:lnTo>
                  <a:lnTo>
                    <a:pt x="2721" y="2740"/>
                  </a:lnTo>
                  <a:lnTo>
                    <a:pt x="2700" y="2743"/>
                  </a:lnTo>
                  <a:lnTo>
                    <a:pt x="2681" y="2748"/>
                  </a:lnTo>
                  <a:lnTo>
                    <a:pt x="2662" y="2754"/>
                  </a:lnTo>
                  <a:lnTo>
                    <a:pt x="2644" y="2762"/>
                  </a:lnTo>
                  <a:lnTo>
                    <a:pt x="2626" y="2771"/>
                  </a:lnTo>
                  <a:lnTo>
                    <a:pt x="2608" y="2780"/>
                  </a:lnTo>
                  <a:lnTo>
                    <a:pt x="2608" y="2780"/>
                  </a:lnTo>
                  <a:lnTo>
                    <a:pt x="2597" y="2786"/>
                  </a:lnTo>
                  <a:lnTo>
                    <a:pt x="2584" y="2793"/>
                  </a:lnTo>
                  <a:lnTo>
                    <a:pt x="2562" y="2807"/>
                  </a:lnTo>
                  <a:lnTo>
                    <a:pt x="2549" y="2813"/>
                  </a:lnTo>
                  <a:lnTo>
                    <a:pt x="2538" y="2818"/>
                  </a:lnTo>
                  <a:lnTo>
                    <a:pt x="2525" y="2823"/>
                  </a:lnTo>
                  <a:lnTo>
                    <a:pt x="2512" y="2827"/>
                  </a:lnTo>
                  <a:lnTo>
                    <a:pt x="2512" y="2827"/>
                  </a:lnTo>
                  <a:lnTo>
                    <a:pt x="2478" y="2832"/>
                  </a:lnTo>
                  <a:lnTo>
                    <a:pt x="2442" y="2836"/>
                  </a:lnTo>
                  <a:lnTo>
                    <a:pt x="2406" y="2837"/>
                  </a:lnTo>
                  <a:lnTo>
                    <a:pt x="2370" y="2835"/>
                  </a:lnTo>
                  <a:lnTo>
                    <a:pt x="2334" y="2831"/>
                  </a:lnTo>
                  <a:lnTo>
                    <a:pt x="2300" y="2825"/>
                  </a:lnTo>
                  <a:lnTo>
                    <a:pt x="2268" y="2814"/>
                  </a:lnTo>
                  <a:lnTo>
                    <a:pt x="2253" y="2809"/>
                  </a:lnTo>
                  <a:lnTo>
                    <a:pt x="2237" y="2803"/>
                  </a:lnTo>
                  <a:lnTo>
                    <a:pt x="2237" y="2803"/>
                  </a:lnTo>
                  <a:lnTo>
                    <a:pt x="2207" y="2793"/>
                  </a:lnTo>
                  <a:lnTo>
                    <a:pt x="2175" y="2782"/>
                  </a:lnTo>
                  <a:lnTo>
                    <a:pt x="2144" y="2771"/>
                  </a:lnTo>
                  <a:lnTo>
                    <a:pt x="2112" y="2762"/>
                  </a:lnTo>
                  <a:lnTo>
                    <a:pt x="2095" y="2758"/>
                  </a:lnTo>
                  <a:lnTo>
                    <a:pt x="2079" y="2754"/>
                  </a:lnTo>
                  <a:lnTo>
                    <a:pt x="2062" y="2753"/>
                  </a:lnTo>
                  <a:lnTo>
                    <a:pt x="2045" y="2752"/>
                  </a:lnTo>
                  <a:lnTo>
                    <a:pt x="2027" y="2752"/>
                  </a:lnTo>
                  <a:lnTo>
                    <a:pt x="2011" y="2753"/>
                  </a:lnTo>
                  <a:lnTo>
                    <a:pt x="1993" y="2757"/>
                  </a:lnTo>
                  <a:lnTo>
                    <a:pt x="1975" y="2761"/>
                  </a:lnTo>
                  <a:lnTo>
                    <a:pt x="1975" y="2761"/>
                  </a:lnTo>
                  <a:lnTo>
                    <a:pt x="1944" y="2770"/>
                  </a:lnTo>
                  <a:lnTo>
                    <a:pt x="1915" y="2781"/>
                  </a:lnTo>
                  <a:lnTo>
                    <a:pt x="1885" y="2793"/>
                  </a:lnTo>
                  <a:lnTo>
                    <a:pt x="1856" y="2805"/>
                  </a:lnTo>
                  <a:lnTo>
                    <a:pt x="1800" y="2832"/>
                  </a:lnTo>
                  <a:lnTo>
                    <a:pt x="1743" y="2858"/>
                  </a:lnTo>
                  <a:lnTo>
                    <a:pt x="1743" y="2858"/>
                  </a:lnTo>
                  <a:lnTo>
                    <a:pt x="1727" y="2863"/>
                  </a:lnTo>
                  <a:lnTo>
                    <a:pt x="1710" y="2866"/>
                  </a:lnTo>
                  <a:lnTo>
                    <a:pt x="1677" y="2871"/>
                  </a:lnTo>
                  <a:lnTo>
                    <a:pt x="1644" y="2872"/>
                  </a:lnTo>
                  <a:lnTo>
                    <a:pt x="1610" y="2871"/>
                  </a:lnTo>
                  <a:lnTo>
                    <a:pt x="1577" y="2867"/>
                  </a:lnTo>
                  <a:lnTo>
                    <a:pt x="1545" y="2860"/>
                  </a:lnTo>
                  <a:lnTo>
                    <a:pt x="1513" y="2852"/>
                  </a:lnTo>
                  <a:lnTo>
                    <a:pt x="1484" y="2841"/>
                  </a:lnTo>
                  <a:lnTo>
                    <a:pt x="1484" y="2841"/>
                  </a:lnTo>
                  <a:lnTo>
                    <a:pt x="1447" y="2827"/>
                  </a:lnTo>
                  <a:lnTo>
                    <a:pt x="1409" y="2812"/>
                  </a:lnTo>
                  <a:lnTo>
                    <a:pt x="1371" y="2797"/>
                  </a:lnTo>
                  <a:lnTo>
                    <a:pt x="1352" y="2790"/>
                  </a:lnTo>
                  <a:lnTo>
                    <a:pt x="1333" y="2784"/>
                  </a:lnTo>
                  <a:lnTo>
                    <a:pt x="1312" y="2777"/>
                  </a:lnTo>
                  <a:lnTo>
                    <a:pt x="1292" y="2773"/>
                  </a:lnTo>
                  <a:lnTo>
                    <a:pt x="1271" y="2771"/>
                  </a:lnTo>
                  <a:lnTo>
                    <a:pt x="1251" y="2768"/>
                  </a:lnTo>
                  <a:lnTo>
                    <a:pt x="1230" y="2768"/>
                  </a:lnTo>
                  <a:lnTo>
                    <a:pt x="1210" y="2771"/>
                  </a:lnTo>
                  <a:lnTo>
                    <a:pt x="1188" y="2775"/>
                  </a:lnTo>
                  <a:lnTo>
                    <a:pt x="1166" y="2782"/>
                  </a:lnTo>
                  <a:lnTo>
                    <a:pt x="1166" y="2782"/>
                  </a:lnTo>
                  <a:lnTo>
                    <a:pt x="1102" y="2811"/>
                  </a:lnTo>
                  <a:lnTo>
                    <a:pt x="1069" y="2825"/>
                  </a:lnTo>
                  <a:lnTo>
                    <a:pt x="1036" y="2837"/>
                  </a:lnTo>
                  <a:lnTo>
                    <a:pt x="1036" y="2837"/>
                  </a:lnTo>
                  <a:lnTo>
                    <a:pt x="1018" y="2843"/>
                  </a:lnTo>
                  <a:lnTo>
                    <a:pt x="1000" y="2846"/>
                  </a:lnTo>
                  <a:lnTo>
                    <a:pt x="981" y="2849"/>
                  </a:lnTo>
                  <a:lnTo>
                    <a:pt x="960" y="2852"/>
                  </a:lnTo>
                  <a:lnTo>
                    <a:pt x="941" y="2853"/>
                  </a:lnTo>
                  <a:lnTo>
                    <a:pt x="921" y="2853"/>
                  </a:lnTo>
                  <a:lnTo>
                    <a:pt x="902" y="2853"/>
                  </a:lnTo>
                  <a:lnTo>
                    <a:pt x="881" y="2852"/>
                  </a:lnTo>
                  <a:lnTo>
                    <a:pt x="881" y="2852"/>
                  </a:lnTo>
                  <a:lnTo>
                    <a:pt x="850" y="2848"/>
                  </a:lnTo>
                  <a:lnTo>
                    <a:pt x="821" y="2841"/>
                  </a:lnTo>
                  <a:lnTo>
                    <a:pt x="793" y="2832"/>
                  </a:lnTo>
                  <a:lnTo>
                    <a:pt x="765" y="2823"/>
                  </a:lnTo>
                  <a:lnTo>
                    <a:pt x="738" y="2814"/>
                  </a:lnTo>
                  <a:lnTo>
                    <a:pt x="710" y="2804"/>
                  </a:lnTo>
                  <a:lnTo>
                    <a:pt x="656" y="2782"/>
                  </a:lnTo>
                  <a:lnTo>
                    <a:pt x="656" y="2782"/>
                  </a:lnTo>
                  <a:lnTo>
                    <a:pt x="641" y="2777"/>
                  </a:lnTo>
                  <a:lnTo>
                    <a:pt x="623" y="2773"/>
                  </a:lnTo>
                  <a:lnTo>
                    <a:pt x="605" y="2770"/>
                  </a:lnTo>
                  <a:lnTo>
                    <a:pt x="586" y="2768"/>
                  </a:lnTo>
                  <a:lnTo>
                    <a:pt x="568" y="2768"/>
                  </a:lnTo>
                  <a:lnTo>
                    <a:pt x="548" y="2771"/>
                  </a:lnTo>
                  <a:lnTo>
                    <a:pt x="532" y="2775"/>
                  </a:lnTo>
                  <a:lnTo>
                    <a:pt x="515" y="2781"/>
                  </a:lnTo>
                  <a:lnTo>
                    <a:pt x="515" y="2781"/>
                  </a:lnTo>
                  <a:lnTo>
                    <a:pt x="492" y="2757"/>
                  </a:lnTo>
                  <a:lnTo>
                    <a:pt x="468" y="2735"/>
                  </a:lnTo>
                  <a:lnTo>
                    <a:pt x="445" y="2711"/>
                  </a:lnTo>
                  <a:lnTo>
                    <a:pt x="435" y="2698"/>
                  </a:lnTo>
                  <a:lnTo>
                    <a:pt x="424" y="2685"/>
                  </a:lnTo>
                  <a:lnTo>
                    <a:pt x="424" y="2685"/>
                  </a:lnTo>
                  <a:lnTo>
                    <a:pt x="437" y="2675"/>
                  </a:lnTo>
                  <a:lnTo>
                    <a:pt x="450" y="2666"/>
                  </a:lnTo>
                  <a:lnTo>
                    <a:pt x="465" y="2657"/>
                  </a:lnTo>
                  <a:lnTo>
                    <a:pt x="482" y="2651"/>
                  </a:lnTo>
                  <a:lnTo>
                    <a:pt x="482" y="2651"/>
                  </a:lnTo>
                  <a:lnTo>
                    <a:pt x="502" y="2647"/>
                  </a:lnTo>
                  <a:lnTo>
                    <a:pt x="523" y="2644"/>
                  </a:lnTo>
                  <a:lnTo>
                    <a:pt x="545" y="2646"/>
                  </a:lnTo>
                  <a:lnTo>
                    <a:pt x="565" y="2647"/>
                  </a:lnTo>
                  <a:lnTo>
                    <a:pt x="587" y="2651"/>
                  </a:lnTo>
                  <a:lnTo>
                    <a:pt x="609" y="2655"/>
                  </a:lnTo>
                  <a:lnTo>
                    <a:pt x="649" y="2663"/>
                  </a:lnTo>
                  <a:lnTo>
                    <a:pt x="649" y="2663"/>
                  </a:lnTo>
                  <a:lnTo>
                    <a:pt x="656" y="2667"/>
                  </a:lnTo>
                  <a:lnTo>
                    <a:pt x="664" y="2670"/>
                  </a:lnTo>
                  <a:lnTo>
                    <a:pt x="671" y="2672"/>
                  </a:lnTo>
                  <a:lnTo>
                    <a:pt x="679" y="2674"/>
                  </a:lnTo>
                  <a:lnTo>
                    <a:pt x="679" y="2674"/>
                  </a:lnTo>
                  <a:lnTo>
                    <a:pt x="719" y="2690"/>
                  </a:lnTo>
                  <a:lnTo>
                    <a:pt x="760" y="2706"/>
                  </a:lnTo>
                  <a:lnTo>
                    <a:pt x="781" y="2713"/>
                  </a:lnTo>
                  <a:lnTo>
                    <a:pt x="803" y="2720"/>
                  </a:lnTo>
                  <a:lnTo>
                    <a:pt x="825" y="2725"/>
                  </a:lnTo>
                  <a:lnTo>
                    <a:pt x="848" y="2730"/>
                  </a:lnTo>
                  <a:lnTo>
                    <a:pt x="870" y="2733"/>
                  </a:lnTo>
                  <a:lnTo>
                    <a:pt x="893" y="2735"/>
                  </a:lnTo>
                  <a:lnTo>
                    <a:pt x="916" y="2736"/>
                  </a:lnTo>
                  <a:lnTo>
                    <a:pt x="939" y="2736"/>
                  </a:lnTo>
                  <a:lnTo>
                    <a:pt x="962" y="2734"/>
                  </a:lnTo>
                  <a:lnTo>
                    <a:pt x="983" y="2730"/>
                  </a:lnTo>
                  <a:lnTo>
                    <a:pt x="1006" y="2725"/>
                  </a:lnTo>
                  <a:lnTo>
                    <a:pt x="1028" y="2717"/>
                  </a:lnTo>
                  <a:lnTo>
                    <a:pt x="1028" y="2717"/>
                  </a:lnTo>
                  <a:lnTo>
                    <a:pt x="1055" y="2706"/>
                  </a:lnTo>
                  <a:lnTo>
                    <a:pt x="1082" y="2694"/>
                  </a:lnTo>
                  <a:lnTo>
                    <a:pt x="1108" y="2681"/>
                  </a:lnTo>
                  <a:lnTo>
                    <a:pt x="1134" y="2669"/>
                  </a:lnTo>
                  <a:lnTo>
                    <a:pt x="1161" y="2658"/>
                  </a:lnTo>
                  <a:lnTo>
                    <a:pt x="1191" y="2649"/>
                  </a:lnTo>
                  <a:lnTo>
                    <a:pt x="1205" y="2646"/>
                  </a:lnTo>
                  <a:lnTo>
                    <a:pt x="1220" y="2643"/>
                  </a:lnTo>
                  <a:lnTo>
                    <a:pt x="1235" y="2642"/>
                  </a:lnTo>
                  <a:lnTo>
                    <a:pt x="1251" y="2640"/>
                  </a:lnTo>
                  <a:lnTo>
                    <a:pt x="1251" y="2640"/>
                  </a:lnTo>
                  <a:lnTo>
                    <a:pt x="1271" y="2642"/>
                  </a:lnTo>
                  <a:lnTo>
                    <a:pt x="1292" y="2644"/>
                  </a:lnTo>
                  <a:lnTo>
                    <a:pt x="1311" y="2648"/>
                  </a:lnTo>
                  <a:lnTo>
                    <a:pt x="1330" y="2655"/>
                  </a:lnTo>
                  <a:lnTo>
                    <a:pt x="1348" y="2661"/>
                  </a:lnTo>
                  <a:lnTo>
                    <a:pt x="1366" y="2667"/>
                  </a:lnTo>
                  <a:lnTo>
                    <a:pt x="1399" y="2684"/>
                  </a:lnTo>
                  <a:lnTo>
                    <a:pt x="1399" y="2684"/>
                  </a:lnTo>
                  <a:lnTo>
                    <a:pt x="1415" y="2689"/>
                  </a:lnTo>
                  <a:lnTo>
                    <a:pt x="1429" y="2695"/>
                  </a:lnTo>
                  <a:lnTo>
                    <a:pt x="1456" y="2708"/>
                  </a:lnTo>
                  <a:lnTo>
                    <a:pt x="1482" y="2722"/>
                  </a:lnTo>
                  <a:lnTo>
                    <a:pt x="1496" y="2727"/>
                  </a:lnTo>
                  <a:lnTo>
                    <a:pt x="1512" y="2733"/>
                  </a:lnTo>
                  <a:lnTo>
                    <a:pt x="1512" y="2733"/>
                  </a:lnTo>
                  <a:lnTo>
                    <a:pt x="1534" y="2740"/>
                  </a:lnTo>
                  <a:lnTo>
                    <a:pt x="1555" y="2745"/>
                  </a:lnTo>
                  <a:lnTo>
                    <a:pt x="1578" y="2749"/>
                  </a:lnTo>
                  <a:lnTo>
                    <a:pt x="1600" y="2752"/>
                  </a:lnTo>
                  <a:lnTo>
                    <a:pt x="1623" y="2752"/>
                  </a:lnTo>
                  <a:lnTo>
                    <a:pt x="1645" y="2750"/>
                  </a:lnTo>
                  <a:lnTo>
                    <a:pt x="1668" y="2749"/>
                  </a:lnTo>
                  <a:lnTo>
                    <a:pt x="1690" y="2745"/>
                  </a:lnTo>
                  <a:lnTo>
                    <a:pt x="1713" y="2740"/>
                  </a:lnTo>
                  <a:lnTo>
                    <a:pt x="1734" y="2735"/>
                  </a:lnTo>
                  <a:lnTo>
                    <a:pt x="1755" y="2729"/>
                  </a:lnTo>
                  <a:lnTo>
                    <a:pt x="1777" y="2721"/>
                  </a:lnTo>
                  <a:lnTo>
                    <a:pt x="1816" y="2704"/>
                  </a:lnTo>
                  <a:lnTo>
                    <a:pt x="1853" y="2687"/>
                  </a:lnTo>
                  <a:lnTo>
                    <a:pt x="1853" y="2687"/>
                  </a:lnTo>
                  <a:lnTo>
                    <a:pt x="1883" y="2674"/>
                  </a:lnTo>
                  <a:lnTo>
                    <a:pt x="1912" y="2662"/>
                  </a:lnTo>
                  <a:lnTo>
                    <a:pt x="1942" y="2652"/>
                  </a:lnTo>
                  <a:lnTo>
                    <a:pt x="1972" y="2643"/>
                  </a:lnTo>
                  <a:lnTo>
                    <a:pt x="1989" y="2639"/>
                  </a:lnTo>
                  <a:lnTo>
                    <a:pt x="2004" y="2637"/>
                  </a:lnTo>
                  <a:lnTo>
                    <a:pt x="2021" y="2634"/>
                  </a:lnTo>
                  <a:lnTo>
                    <a:pt x="2038" y="2634"/>
                  </a:lnTo>
                  <a:lnTo>
                    <a:pt x="2054" y="2633"/>
                  </a:lnTo>
                  <a:lnTo>
                    <a:pt x="2071" y="2634"/>
                  </a:lnTo>
                  <a:lnTo>
                    <a:pt x="2088" y="2637"/>
                  </a:lnTo>
                  <a:lnTo>
                    <a:pt x="2105" y="2640"/>
                  </a:lnTo>
                  <a:lnTo>
                    <a:pt x="2105" y="2640"/>
                  </a:lnTo>
                  <a:lnTo>
                    <a:pt x="2136" y="2647"/>
                  </a:lnTo>
                  <a:lnTo>
                    <a:pt x="2166" y="2655"/>
                  </a:lnTo>
                  <a:lnTo>
                    <a:pt x="2194" y="2665"/>
                  </a:lnTo>
                  <a:lnTo>
                    <a:pt x="2222" y="2675"/>
                  </a:lnTo>
                  <a:lnTo>
                    <a:pt x="2250" y="2685"/>
                  </a:lnTo>
                  <a:lnTo>
                    <a:pt x="2279" y="2695"/>
                  </a:lnTo>
                  <a:lnTo>
                    <a:pt x="2308" y="2704"/>
                  </a:lnTo>
                  <a:lnTo>
                    <a:pt x="2338" y="2711"/>
                  </a:lnTo>
                  <a:lnTo>
                    <a:pt x="2338" y="2711"/>
                  </a:lnTo>
                  <a:lnTo>
                    <a:pt x="2354" y="2716"/>
                  </a:lnTo>
                  <a:lnTo>
                    <a:pt x="2372" y="2720"/>
                  </a:lnTo>
                  <a:lnTo>
                    <a:pt x="2391" y="2722"/>
                  </a:lnTo>
                  <a:lnTo>
                    <a:pt x="2407" y="2721"/>
                  </a:lnTo>
                  <a:lnTo>
                    <a:pt x="2407" y="2721"/>
                  </a:lnTo>
                  <a:lnTo>
                    <a:pt x="2427" y="2721"/>
                  </a:lnTo>
                  <a:lnTo>
                    <a:pt x="2447" y="2720"/>
                  </a:lnTo>
                  <a:lnTo>
                    <a:pt x="2466" y="2717"/>
                  </a:lnTo>
                  <a:lnTo>
                    <a:pt x="2485" y="2713"/>
                  </a:lnTo>
                  <a:lnTo>
                    <a:pt x="2485" y="2713"/>
                  </a:lnTo>
                  <a:lnTo>
                    <a:pt x="2507" y="2708"/>
                  </a:lnTo>
                  <a:lnTo>
                    <a:pt x="2528" y="2702"/>
                  </a:lnTo>
                  <a:lnTo>
                    <a:pt x="2567" y="2688"/>
                  </a:lnTo>
                  <a:lnTo>
                    <a:pt x="2648" y="2656"/>
                  </a:lnTo>
                  <a:lnTo>
                    <a:pt x="2689" y="2642"/>
                  </a:lnTo>
                  <a:lnTo>
                    <a:pt x="2709" y="2637"/>
                  </a:lnTo>
                  <a:lnTo>
                    <a:pt x="2730" y="2631"/>
                  </a:lnTo>
                  <a:lnTo>
                    <a:pt x="2753" y="2628"/>
                  </a:lnTo>
                  <a:lnTo>
                    <a:pt x="2775" y="2625"/>
                  </a:lnTo>
                  <a:lnTo>
                    <a:pt x="2798" y="2625"/>
                  </a:lnTo>
                  <a:lnTo>
                    <a:pt x="2822" y="2625"/>
                  </a:lnTo>
                  <a:lnTo>
                    <a:pt x="2822" y="2625"/>
                  </a:lnTo>
                  <a:lnTo>
                    <a:pt x="2841" y="2633"/>
                  </a:lnTo>
                  <a:lnTo>
                    <a:pt x="2860" y="2640"/>
                  </a:lnTo>
                  <a:lnTo>
                    <a:pt x="2880" y="2649"/>
                  </a:lnTo>
                  <a:lnTo>
                    <a:pt x="2888" y="2655"/>
                  </a:lnTo>
                  <a:lnTo>
                    <a:pt x="2896" y="2661"/>
                  </a:lnTo>
                  <a:lnTo>
                    <a:pt x="2896" y="2661"/>
                  </a:lnTo>
                  <a:lnTo>
                    <a:pt x="2881" y="2684"/>
                  </a:lnTo>
                  <a:lnTo>
                    <a:pt x="2863" y="2704"/>
                  </a:lnTo>
                  <a:lnTo>
                    <a:pt x="2845" y="2725"/>
                  </a:lnTo>
                  <a:lnTo>
                    <a:pt x="2826" y="2745"/>
                  </a:lnTo>
                  <a:lnTo>
                    <a:pt x="2826" y="2745"/>
                  </a:lnTo>
                  <a:close/>
                  <a:moveTo>
                    <a:pt x="3002" y="2509"/>
                  </a:moveTo>
                  <a:lnTo>
                    <a:pt x="3002" y="2509"/>
                  </a:lnTo>
                  <a:lnTo>
                    <a:pt x="2972" y="2493"/>
                  </a:lnTo>
                  <a:lnTo>
                    <a:pt x="2941" y="2477"/>
                  </a:lnTo>
                  <a:lnTo>
                    <a:pt x="2910" y="2460"/>
                  </a:lnTo>
                  <a:lnTo>
                    <a:pt x="2878" y="2446"/>
                  </a:lnTo>
                  <a:lnTo>
                    <a:pt x="2862" y="2440"/>
                  </a:lnTo>
                  <a:lnTo>
                    <a:pt x="2845" y="2433"/>
                  </a:lnTo>
                  <a:lnTo>
                    <a:pt x="2828" y="2429"/>
                  </a:lnTo>
                  <a:lnTo>
                    <a:pt x="2810" y="2426"/>
                  </a:lnTo>
                  <a:lnTo>
                    <a:pt x="2793" y="2423"/>
                  </a:lnTo>
                  <a:lnTo>
                    <a:pt x="2773" y="2423"/>
                  </a:lnTo>
                  <a:lnTo>
                    <a:pt x="2754" y="2423"/>
                  </a:lnTo>
                  <a:lnTo>
                    <a:pt x="2734" y="2426"/>
                  </a:lnTo>
                  <a:lnTo>
                    <a:pt x="2734" y="2426"/>
                  </a:lnTo>
                  <a:lnTo>
                    <a:pt x="2717" y="2427"/>
                  </a:lnTo>
                  <a:lnTo>
                    <a:pt x="2702" y="2431"/>
                  </a:lnTo>
                  <a:lnTo>
                    <a:pt x="2686" y="2434"/>
                  </a:lnTo>
                  <a:lnTo>
                    <a:pt x="2671" y="2440"/>
                  </a:lnTo>
                  <a:lnTo>
                    <a:pt x="2643" y="2451"/>
                  </a:lnTo>
                  <a:lnTo>
                    <a:pt x="2615" y="2464"/>
                  </a:lnTo>
                  <a:lnTo>
                    <a:pt x="2561" y="2495"/>
                  </a:lnTo>
                  <a:lnTo>
                    <a:pt x="2533" y="2507"/>
                  </a:lnTo>
                  <a:lnTo>
                    <a:pt x="2505" y="2520"/>
                  </a:lnTo>
                  <a:lnTo>
                    <a:pt x="2505" y="2520"/>
                  </a:lnTo>
                  <a:lnTo>
                    <a:pt x="2492" y="2527"/>
                  </a:lnTo>
                  <a:lnTo>
                    <a:pt x="2479" y="2533"/>
                  </a:lnTo>
                  <a:lnTo>
                    <a:pt x="2466" y="2538"/>
                  </a:lnTo>
                  <a:lnTo>
                    <a:pt x="2452" y="2542"/>
                  </a:lnTo>
                  <a:lnTo>
                    <a:pt x="2438" y="2546"/>
                  </a:lnTo>
                  <a:lnTo>
                    <a:pt x="2423" y="2548"/>
                  </a:lnTo>
                  <a:lnTo>
                    <a:pt x="2409" y="2551"/>
                  </a:lnTo>
                  <a:lnTo>
                    <a:pt x="2393" y="2552"/>
                  </a:lnTo>
                  <a:lnTo>
                    <a:pt x="2378" y="2552"/>
                  </a:lnTo>
                  <a:lnTo>
                    <a:pt x="2363" y="2551"/>
                  </a:lnTo>
                  <a:lnTo>
                    <a:pt x="2349" y="2550"/>
                  </a:lnTo>
                  <a:lnTo>
                    <a:pt x="2333" y="2548"/>
                  </a:lnTo>
                  <a:lnTo>
                    <a:pt x="2319" y="2545"/>
                  </a:lnTo>
                  <a:lnTo>
                    <a:pt x="2305" y="2541"/>
                  </a:lnTo>
                  <a:lnTo>
                    <a:pt x="2292" y="2536"/>
                  </a:lnTo>
                  <a:lnTo>
                    <a:pt x="2279" y="2529"/>
                  </a:lnTo>
                  <a:lnTo>
                    <a:pt x="2279" y="2529"/>
                  </a:lnTo>
                  <a:lnTo>
                    <a:pt x="2242" y="2509"/>
                  </a:lnTo>
                  <a:lnTo>
                    <a:pt x="2204" y="2487"/>
                  </a:lnTo>
                  <a:lnTo>
                    <a:pt x="2184" y="2477"/>
                  </a:lnTo>
                  <a:lnTo>
                    <a:pt x="2163" y="2468"/>
                  </a:lnTo>
                  <a:lnTo>
                    <a:pt x="2141" y="2459"/>
                  </a:lnTo>
                  <a:lnTo>
                    <a:pt x="2121" y="2451"/>
                  </a:lnTo>
                  <a:lnTo>
                    <a:pt x="2099" y="2446"/>
                  </a:lnTo>
                  <a:lnTo>
                    <a:pt x="2076" y="2441"/>
                  </a:lnTo>
                  <a:lnTo>
                    <a:pt x="2054" y="2438"/>
                  </a:lnTo>
                  <a:lnTo>
                    <a:pt x="2031" y="2437"/>
                  </a:lnTo>
                  <a:lnTo>
                    <a:pt x="2010" y="2438"/>
                  </a:lnTo>
                  <a:lnTo>
                    <a:pt x="1986" y="2442"/>
                  </a:lnTo>
                  <a:lnTo>
                    <a:pt x="1962" y="2449"/>
                  </a:lnTo>
                  <a:lnTo>
                    <a:pt x="1939" y="2459"/>
                  </a:lnTo>
                  <a:lnTo>
                    <a:pt x="1939" y="2459"/>
                  </a:lnTo>
                  <a:lnTo>
                    <a:pt x="1911" y="2472"/>
                  </a:lnTo>
                  <a:lnTo>
                    <a:pt x="1884" y="2486"/>
                  </a:lnTo>
                  <a:lnTo>
                    <a:pt x="1856" y="2501"/>
                  </a:lnTo>
                  <a:lnTo>
                    <a:pt x="1830" y="2519"/>
                  </a:lnTo>
                  <a:lnTo>
                    <a:pt x="1830" y="2519"/>
                  </a:lnTo>
                  <a:lnTo>
                    <a:pt x="1781" y="2542"/>
                  </a:lnTo>
                  <a:lnTo>
                    <a:pt x="1755" y="2552"/>
                  </a:lnTo>
                  <a:lnTo>
                    <a:pt x="1729" y="2561"/>
                  </a:lnTo>
                  <a:lnTo>
                    <a:pt x="1701" y="2568"/>
                  </a:lnTo>
                  <a:lnTo>
                    <a:pt x="1688" y="2570"/>
                  </a:lnTo>
                  <a:lnTo>
                    <a:pt x="1674" y="2573"/>
                  </a:lnTo>
                  <a:lnTo>
                    <a:pt x="1660" y="2573"/>
                  </a:lnTo>
                  <a:lnTo>
                    <a:pt x="1645" y="2573"/>
                  </a:lnTo>
                  <a:lnTo>
                    <a:pt x="1631" y="2573"/>
                  </a:lnTo>
                  <a:lnTo>
                    <a:pt x="1615" y="2570"/>
                  </a:lnTo>
                  <a:lnTo>
                    <a:pt x="1615" y="2570"/>
                  </a:lnTo>
                  <a:lnTo>
                    <a:pt x="1609" y="2569"/>
                  </a:lnTo>
                  <a:lnTo>
                    <a:pt x="1603" y="2569"/>
                  </a:lnTo>
                  <a:lnTo>
                    <a:pt x="1595" y="2568"/>
                  </a:lnTo>
                  <a:lnTo>
                    <a:pt x="1587" y="2566"/>
                  </a:lnTo>
                  <a:lnTo>
                    <a:pt x="1587" y="2566"/>
                  </a:lnTo>
                  <a:lnTo>
                    <a:pt x="1566" y="2561"/>
                  </a:lnTo>
                  <a:lnTo>
                    <a:pt x="1544" y="2555"/>
                  </a:lnTo>
                  <a:lnTo>
                    <a:pt x="1523" y="2546"/>
                  </a:lnTo>
                  <a:lnTo>
                    <a:pt x="1504" y="2536"/>
                  </a:lnTo>
                  <a:lnTo>
                    <a:pt x="1464" y="2514"/>
                  </a:lnTo>
                  <a:lnTo>
                    <a:pt x="1426" y="2491"/>
                  </a:lnTo>
                  <a:lnTo>
                    <a:pt x="1407" y="2481"/>
                  </a:lnTo>
                  <a:lnTo>
                    <a:pt x="1386" y="2470"/>
                  </a:lnTo>
                  <a:lnTo>
                    <a:pt x="1366" y="2461"/>
                  </a:lnTo>
                  <a:lnTo>
                    <a:pt x="1344" y="2454"/>
                  </a:lnTo>
                  <a:lnTo>
                    <a:pt x="1322" y="2449"/>
                  </a:lnTo>
                  <a:lnTo>
                    <a:pt x="1299" y="2445"/>
                  </a:lnTo>
                  <a:lnTo>
                    <a:pt x="1275" y="2445"/>
                  </a:lnTo>
                  <a:lnTo>
                    <a:pt x="1250" y="2446"/>
                  </a:lnTo>
                  <a:lnTo>
                    <a:pt x="1250" y="2446"/>
                  </a:lnTo>
                  <a:lnTo>
                    <a:pt x="1221" y="2450"/>
                  </a:lnTo>
                  <a:lnTo>
                    <a:pt x="1195" y="2456"/>
                  </a:lnTo>
                  <a:lnTo>
                    <a:pt x="1169" y="2464"/>
                  </a:lnTo>
                  <a:lnTo>
                    <a:pt x="1143" y="2473"/>
                  </a:lnTo>
                  <a:lnTo>
                    <a:pt x="1119" y="2483"/>
                  </a:lnTo>
                  <a:lnTo>
                    <a:pt x="1095" y="2495"/>
                  </a:lnTo>
                  <a:lnTo>
                    <a:pt x="1072" y="2506"/>
                  </a:lnTo>
                  <a:lnTo>
                    <a:pt x="1047" y="2520"/>
                  </a:lnTo>
                  <a:lnTo>
                    <a:pt x="1047" y="2520"/>
                  </a:lnTo>
                  <a:lnTo>
                    <a:pt x="1029" y="2528"/>
                  </a:lnTo>
                  <a:lnTo>
                    <a:pt x="1012" y="2536"/>
                  </a:lnTo>
                  <a:lnTo>
                    <a:pt x="992" y="2545"/>
                  </a:lnTo>
                  <a:lnTo>
                    <a:pt x="973" y="2552"/>
                  </a:lnTo>
                  <a:lnTo>
                    <a:pt x="973" y="2552"/>
                  </a:lnTo>
                  <a:lnTo>
                    <a:pt x="953" y="2557"/>
                  </a:lnTo>
                  <a:lnTo>
                    <a:pt x="931" y="2561"/>
                  </a:lnTo>
                  <a:lnTo>
                    <a:pt x="908" y="2564"/>
                  </a:lnTo>
                  <a:lnTo>
                    <a:pt x="885" y="2564"/>
                  </a:lnTo>
                  <a:lnTo>
                    <a:pt x="862" y="2562"/>
                  </a:lnTo>
                  <a:lnTo>
                    <a:pt x="840" y="2559"/>
                  </a:lnTo>
                  <a:lnTo>
                    <a:pt x="818" y="2553"/>
                  </a:lnTo>
                  <a:lnTo>
                    <a:pt x="808" y="2550"/>
                  </a:lnTo>
                  <a:lnTo>
                    <a:pt x="799" y="2546"/>
                  </a:lnTo>
                  <a:lnTo>
                    <a:pt x="799" y="2546"/>
                  </a:lnTo>
                  <a:lnTo>
                    <a:pt x="760" y="2528"/>
                  </a:lnTo>
                  <a:lnTo>
                    <a:pt x="720" y="2509"/>
                  </a:lnTo>
                  <a:lnTo>
                    <a:pt x="681" y="2488"/>
                  </a:lnTo>
                  <a:lnTo>
                    <a:pt x="644" y="2465"/>
                  </a:lnTo>
                  <a:lnTo>
                    <a:pt x="644" y="2465"/>
                  </a:lnTo>
                  <a:lnTo>
                    <a:pt x="624" y="2456"/>
                  </a:lnTo>
                  <a:lnTo>
                    <a:pt x="603" y="2451"/>
                  </a:lnTo>
                  <a:lnTo>
                    <a:pt x="583" y="2446"/>
                  </a:lnTo>
                  <a:lnTo>
                    <a:pt x="561" y="2442"/>
                  </a:lnTo>
                  <a:lnTo>
                    <a:pt x="539" y="2441"/>
                  </a:lnTo>
                  <a:lnTo>
                    <a:pt x="518" y="2441"/>
                  </a:lnTo>
                  <a:lnTo>
                    <a:pt x="496" y="2442"/>
                  </a:lnTo>
                  <a:lnTo>
                    <a:pt x="474" y="2446"/>
                  </a:lnTo>
                  <a:lnTo>
                    <a:pt x="452" y="2450"/>
                  </a:lnTo>
                  <a:lnTo>
                    <a:pt x="432" y="2456"/>
                  </a:lnTo>
                  <a:lnTo>
                    <a:pt x="412" y="2463"/>
                  </a:lnTo>
                  <a:lnTo>
                    <a:pt x="392" y="2472"/>
                  </a:lnTo>
                  <a:lnTo>
                    <a:pt x="374" y="2481"/>
                  </a:lnTo>
                  <a:lnTo>
                    <a:pt x="356" y="2492"/>
                  </a:lnTo>
                  <a:lnTo>
                    <a:pt x="340" y="2504"/>
                  </a:lnTo>
                  <a:lnTo>
                    <a:pt x="326" y="2516"/>
                  </a:lnTo>
                  <a:lnTo>
                    <a:pt x="326" y="2516"/>
                  </a:lnTo>
                  <a:lnTo>
                    <a:pt x="319" y="2521"/>
                  </a:lnTo>
                  <a:lnTo>
                    <a:pt x="313" y="2523"/>
                  </a:lnTo>
                  <a:lnTo>
                    <a:pt x="310" y="2523"/>
                  </a:lnTo>
                  <a:lnTo>
                    <a:pt x="307" y="2523"/>
                  </a:lnTo>
                  <a:lnTo>
                    <a:pt x="304" y="2520"/>
                  </a:lnTo>
                  <a:lnTo>
                    <a:pt x="301" y="2516"/>
                  </a:lnTo>
                  <a:lnTo>
                    <a:pt x="301" y="2516"/>
                  </a:lnTo>
                  <a:lnTo>
                    <a:pt x="289" y="2500"/>
                  </a:lnTo>
                  <a:lnTo>
                    <a:pt x="277" y="2481"/>
                  </a:lnTo>
                  <a:lnTo>
                    <a:pt x="266" y="2461"/>
                  </a:lnTo>
                  <a:lnTo>
                    <a:pt x="255" y="2442"/>
                  </a:lnTo>
                  <a:lnTo>
                    <a:pt x="255" y="2442"/>
                  </a:lnTo>
                  <a:lnTo>
                    <a:pt x="261" y="2437"/>
                  </a:lnTo>
                  <a:lnTo>
                    <a:pt x="264" y="2431"/>
                  </a:lnTo>
                  <a:lnTo>
                    <a:pt x="269" y="2426"/>
                  </a:lnTo>
                  <a:lnTo>
                    <a:pt x="272" y="2424"/>
                  </a:lnTo>
                  <a:lnTo>
                    <a:pt x="277" y="2423"/>
                  </a:lnTo>
                  <a:lnTo>
                    <a:pt x="277" y="2423"/>
                  </a:lnTo>
                  <a:lnTo>
                    <a:pt x="289" y="2409"/>
                  </a:lnTo>
                  <a:lnTo>
                    <a:pt x="303" y="2399"/>
                  </a:lnTo>
                  <a:lnTo>
                    <a:pt x="318" y="2388"/>
                  </a:lnTo>
                  <a:lnTo>
                    <a:pt x="333" y="2379"/>
                  </a:lnTo>
                  <a:lnTo>
                    <a:pt x="350" y="2372"/>
                  </a:lnTo>
                  <a:lnTo>
                    <a:pt x="367" y="2365"/>
                  </a:lnTo>
                  <a:lnTo>
                    <a:pt x="401" y="2351"/>
                  </a:lnTo>
                  <a:lnTo>
                    <a:pt x="401" y="2351"/>
                  </a:lnTo>
                  <a:lnTo>
                    <a:pt x="431" y="2344"/>
                  </a:lnTo>
                  <a:lnTo>
                    <a:pt x="463" y="2337"/>
                  </a:lnTo>
                  <a:lnTo>
                    <a:pt x="496" y="2333"/>
                  </a:lnTo>
                  <a:lnTo>
                    <a:pt x="529" y="2331"/>
                  </a:lnTo>
                  <a:lnTo>
                    <a:pt x="564" y="2331"/>
                  </a:lnTo>
                  <a:lnTo>
                    <a:pt x="597" y="2333"/>
                  </a:lnTo>
                  <a:lnTo>
                    <a:pt x="629" y="2339"/>
                  </a:lnTo>
                  <a:lnTo>
                    <a:pt x="644" y="2342"/>
                  </a:lnTo>
                  <a:lnTo>
                    <a:pt x="660" y="2346"/>
                  </a:lnTo>
                  <a:lnTo>
                    <a:pt x="660" y="2346"/>
                  </a:lnTo>
                  <a:lnTo>
                    <a:pt x="679" y="2353"/>
                  </a:lnTo>
                  <a:lnTo>
                    <a:pt x="697" y="2359"/>
                  </a:lnTo>
                  <a:lnTo>
                    <a:pt x="713" y="2368"/>
                  </a:lnTo>
                  <a:lnTo>
                    <a:pt x="730" y="2377"/>
                  </a:lnTo>
                  <a:lnTo>
                    <a:pt x="765" y="2396"/>
                  </a:lnTo>
                  <a:lnTo>
                    <a:pt x="798" y="2415"/>
                  </a:lnTo>
                  <a:lnTo>
                    <a:pt x="840" y="2434"/>
                  </a:lnTo>
                  <a:lnTo>
                    <a:pt x="840" y="2434"/>
                  </a:lnTo>
                  <a:lnTo>
                    <a:pt x="861" y="2436"/>
                  </a:lnTo>
                  <a:lnTo>
                    <a:pt x="881" y="2436"/>
                  </a:lnTo>
                  <a:lnTo>
                    <a:pt x="923" y="2434"/>
                  </a:lnTo>
                  <a:lnTo>
                    <a:pt x="923" y="2434"/>
                  </a:lnTo>
                  <a:lnTo>
                    <a:pt x="949" y="2428"/>
                  </a:lnTo>
                  <a:lnTo>
                    <a:pt x="974" y="2419"/>
                  </a:lnTo>
                  <a:lnTo>
                    <a:pt x="1000" y="2410"/>
                  </a:lnTo>
                  <a:lnTo>
                    <a:pt x="1024" y="2400"/>
                  </a:lnTo>
                  <a:lnTo>
                    <a:pt x="1024" y="2397"/>
                  </a:lnTo>
                  <a:lnTo>
                    <a:pt x="1024" y="2397"/>
                  </a:lnTo>
                  <a:lnTo>
                    <a:pt x="1050" y="2390"/>
                  </a:lnTo>
                  <a:lnTo>
                    <a:pt x="1074" y="2381"/>
                  </a:lnTo>
                  <a:lnTo>
                    <a:pt x="1124" y="2360"/>
                  </a:lnTo>
                  <a:lnTo>
                    <a:pt x="1148" y="2350"/>
                  </a:lnTo>
                  <a:lnTo>
                    <a:pt x="1174" y="2342"/>
                  </a:lnTo>
                  <a:lnTo>
                    <a:pt x="1201" y="2336"/>
                  </a:lnTo>
                  <a:lnTo>
                    <a:pt x="1215" y="2333"/>
                  </a:lnTo>
                  <a:lnTo>
                    <a:pt x="1229" y="2332"/>
                  </a:lnTo>
                  <a:lnTo>
                    <a:pt x="1229" y="2332"/>
                  </a:lnTo>
                  <a:lnTo>
                    <a:pt x="1244" y="2331"/>
                  </a:lnTo>
                  <a:lnTo>
                    <a:pt x="1258" y="2330"/>
                  </a:lnTo>
                  <a:lnTo>
                    <a:pt x="1287" y="2330"/>
                  </a:lnTo>
                  <a:lnTo>
                    <a:pt x="1315" y="2332"/>
                  </a:lnTo>
                  <a:lnTo>
                    <a:pt x="1343" y="2337"/>
                  </a:lnTo>
                  <a:lnTo>
                    <a:pt x="1370" y="2345"/>
                  </a:lnTo>
                  <a:lnTo>
                    <a:pt x="1395" y="2353"/>
                  </a:lnTo>
                  <a:lnTo>
                    <a:pt x="1421" y="2363"/>
                  </a:lnTo>
                  <a:lnTo>
                    <a:pt x="1444" y="2373"/>
                  </a:lnTo>
                  <a:lnTo>
                    <a:pt x="1444" y="2373"/>
                  </a:lnTo>
                  <a:lnTo>
                    <a:pt x="1447" y="2377"/>
                  </a:lnTo>
                  <a:lnTo>
                    <a:pt x="1450" y="2379"/>
                  </a:lnTo>
                  <a:lnTo>
                    <a:pt x="1457" y="2382"/>
                  </a:lnTo>
                  <a:lnTo>
                    <a:pt x="1464" y="2383"/>
                  </a:lnTo>
                  <a:lnTo>
                    <a:pt x="1468" y="2386"/>
                  </a:lnTo>
                  <a:lnTo>
                    <a:pt x="1471" y="2388"/>
                  </a:lnTo>
                  <a:lnTo>
                    <a:pt x="1471" y="2388"/>
                  </a:lnTo>
                  <a:lnTo>
                    <a:pt x="1496" y="2403"/>
                  </a:lnTo>
                  <a:lnTo>
                    <a:pt x="1523" y="2415"/>
                  </a:lnTo>
                  <a:lnTo>
                    <a:pt x="1550" y="2427"/>
                  </a:lnTo>
                  <a:lnTo>
                    <a:pt x="1578" y="2437"/>
                  </a:lnTo>
                  <a:lnTo>
                    <a:pt x="1578" y="2437"/>
                  </a:lnTo>
                  <a:lnTo>
                    <a:pt x="1591" y="2442"/>
                  </a:lnTo>
                  <a:lnTo>
                    <a:pt x="1605" y="2446"/>
                  </a:lnTo>
                  <a:lnTo>
                    <a:pt x="1619" y="2449"/>
                  </a:lnTo>
                  <a:lnTo>
                    <a:pt x="1632" y="2450"/>
                  </a:lnTo>
                  <a:lnTo>
                    <a:pt x="1646" y="2450"/>
                  </a:lnTo>
                  <a:lnTo>
                    <a:pt x="1660" y="2450"/>
                  </a:lnTo>
                  <a:lnTo>
                    <a:pt x="1674" y="2449"/>
                  </a:lnTo>
                  <a:lnTo>
                    <a:pt x="1688" y="2447"/>
                  </a:lnTo>
                  <a:lnTo>
                    <a:pt x="1717" y="2441"/>
                  </a:lnTo>
                  <a:lnTo>
                    <a:pt x="1743" y="2433"/>
                  </a:lnTo>
                  <a:lnTo>
                    <a:pt x="1769" y="2423"/>
                  </a:lnTo>
                  <a:lnTo>
                    <a:pt x="1792" y="2413"/>
                  </a:lnTo>
                  <a:lnTo>
                    <a:pt x="1792" y="2413"/>
                  </a:lnTo>
                  <a:lnTo>
                    <a:pt x="1829" y="2396"/>
                  </a:lnTo>
                  <a:lnTo>
                    <a:pt x="1865" y="2381"/>
                  </a:lnTo>
                  <a:lnTo>
                    <a:pt x="1902" y="2364"/>
                  </a:lnTo>
                  <a:lnTo>
                    <a:pt x="1938" y="2346"/>
                  </a:lnTo>
                  <a:lnTo>
                    <a:pt x="1938" y="2346"/>
                  </a:lnTo>
                  <a:lnTo>
                    <a:pt x="1957" y="2337"/>
                  </a:lnTo>
                  <a:lnTo>
                    <a:pt x="1976" y="2331"/>
                  </a:lnTo>
                  <a:lnTo>
                    <a:pt x="1997" y="2327"/>
                  </a:lnTo>
                  <a:lnTo>
                    <a:pt x="2018" y="2323"/>
                  </a:lnTo>
                  <a:lnTo>
                    <a:pt x="2042" y="2321"/>
                  </a:lnTo>
                  <a:lnTo>
                    <a:pt x="2063" y="2319"/>
                  </a:lnTo>
                  <a:lnTo>
                    <a:pt x="2108" y="2319"/>
                  </a:lnTo>
                  <a:lnTo>
                    <a:pt x="2108" y="2319"/>
                  </a:lnTo>
                  <a:lnTo>
                    <a:pt x="2130" y="2324"/>
                  </a:lnTo>
                  <a:lnTo>
                    <a:pt x="2153" y="2332"/>
                  </a:lnTo>
                  <a:lnTo>
                    <a:pt x="2175" y="2340"/>
                  </a:lnTo>
                  <a:lnTo>
                    <a:pt x="2196" y="2348"/>
                  </a:lnTo>
                  <a:lnTo>
                    <a:pt x="2218" y="2356"/>
                  </a:lnTo>
                  <a:lnTo>
                    <a:pt x="2239" y="2367"/>
                  </a:lnTo>
                  <a:lnTo>
                    <a:pt x="2278" y="2388"/>
                  </a:lnTo>
                  <a:lnTo>
                    <a:pt x="2278" y="2388"/>
                  </a:lnTo>
                  <a:lnTo>
                    <a:pt x="2300" y="2399"/>
                  </a:lnTo>
                  <a:lnTo>
                    <a:pt x="2323" y="2408"/>
                  </a:lnTo>
                  <a:lnTo>
                    <a:pt x="2347" y="2415"/>
                  </a:lnTo>
                  <a:lnTo>
                    <a:pt x="2373" y="2420"/>
                  </a:lnTo>
                  <a:lnTo>
                    <a:pt x="2398" y="2423"/>
                  </a:lnTo>
                  <a:lnTo>
                    <a:pt x="2425" y="2422"/>
                  </a:lnTo>
                  <a:lnTo>
                    <a:pt x="2438" y="2420"/>
                  </a:lnTo>
                  <a:lnTo>
                    <a:pt x="2451" y="2419"/>
                  </a:lnTo>
                  <a:lnTo>
                    <a:pt x="2462" y="2417"/>
                  </a:lnTo>
                  <a:lnTo>
                    <a:pt x="2475" y="2413"/>
                  </a:lnTo>
                  <a:lnTo>
                    <a:pt x="2475" y="2413"/>
                  </a:lnTo>
                  <a:lnTo>
                    <a:pt x="2503" y="2400"/>
                  </a:lnTo>
                  <a:lnTo>
                    <a:pt x="2530" y="2387"/>
                  </a:lnTo>
                  <a:lnTo>
                    <a:pt x="2584" y="2360"/>
                  </a:lnTo>
                  <a:lnTo>
                    <a:pt x="2611" y="2348"/>
                  </a:lnTo>
                  <a:lnTo>
                    <a:pt x="2639" y="2336"/>
                  </a:lnTo>
                  <a:lnTo>
                    <a:pt x="2667" y="2326"/>
                  </a:lnTo>
                  <a:lnTo>
                    <a:pt x="2697" y="2316"/>
                  </a:lnTo>
                  <a:lnTo>
                    <a:pt x="2697" y="2316"/>
                  </a:lnTo>
                  <a:lnTo>
                    <a:pt x="2743" y="2309"/>
                  </a:lnTo>
                  <a:lnTo>
                    <a:pt x="2766" y="2308"/>
                  </a:lnTo>
                  <a:lnTo>
                    <a:pt x="2777" y="2308"/>
                  </a:lnTo>
                  <a:lnTo>
                    <a:pt x="2790" y="2308"/>
                  </a:lnTo>
                  <a:lnTo>
                    <a:pt x="2804" y="2308"/>
                  </a:lnTo>
                  <a:lnTo>
                    <a:pt x="2804" y="2308"/>
                  </a:lnTo>
                  <a:lnTo>
                    <a:pt x="2818" y="2309"/>
                  </a:lnTo>
                  <a:lnTo>
                    <a:pt x="2833" y="2310"/>
                  </a:lnTo>
                  <a:lnTo>
                    <a:pt x="2860" y="2316"/>
                  </a:lnTo>
                  <a:lnTo>
                    <a:pt x="2887" y="2323"/>
                  </a:lnTo>
                  <a:lnTo>
                    <a:pt x="2913" y="2332"/>
                  </a:lnTo>
                  <a:lnTo>
                    <a:pt x="2937" y="2344"/>
                  </a:lnTo>
                  <a:lnTo>
                    <a:pt x="2961" y="2355"/>
                  </a:lnTo>
                  <a:lnTo>
                    <a:pt x="3009" y="2379"/>
                  </a:lnTo>
                  <a:lnTo>
                    <a:pt x="3009" y="2379"/>
                  </a:lnTo>
                  <a:lnTo>
                    <a:pt x="3033" y="2397"/>
                  </a:lnTo>
                  <a:lnTo>
                    <a:pt x="3045" y="2405"/>
                  </a:lnTo>
                  <a:lnTo>
                    <a:pt x="3059" y="2413"/>
                  </a:lnTo>
                  <a:lnTo>
                    <a:pt x="3059" y="2413"/>
                  </a:lnTo>
                  <a:lnTo>
                    <a:pt x="3054" y="2426"/>
                  </a:lnTo>
                  <a:lnTo>
                    <a:pt x="3047" y="2437"/>
                  </a:lnTo>
                  <a:lnTo>
                    <a:pt x="3033" y="2461"/>
                  </a:lnTo>
                  <a:lnTo>
                    <a:pt x="3016" y="2484"/>
                  </a:lnTo>
                  <a:lnTo>
                    <a:pt x="3002" y="2509"/>
                  </a:lnTo>
                  <a:lnTo>
                    <a:pt x="3002" y="2509"/>
                  </a:lnTo>
                  <a:close/>
                  <a:moveTo>
                    <a:pt x="602" y="1888"/>
                  </a:moveTo>
                  <a:lnTo>
                    <a:pt x="602" y="1888"/>
                  </a:lnTo>
                  <a:lnTo>
                    <a:pt x="592" y="1886"/>
                  </a:lnTo>
                  <a:lnTo>
                    <a:pt x="580" y="1886"/>
                  </a:lnTo>
                  <a:lnTo>
                    <a:pt x="557" y="1884"/>
                  </a:lnTo>
                  <a:lnTo>
                    <a:pt x="547" y="1884"/>
                  </a:lnTo>
                  <a:lnTo>
                    <a:pt x="537" y="1882"/>
                  </a:lnTo>
                  <a:lnTo>
                    <a:pt x="528" y="1878"/>
                  </a:lnTo>
                  <a:lnTo>
                    <a:pt x="524" y="1875"/>
                  </a:lnTo>
                  <a:lnTo>
                    <a:pt x="522" y="1872"/>
                  </a:lnTo>
                  <a:lnTo>
                    <a:pt x="522" y="1872"/>
                  </a:lnTo>
                  <a:lnTo>
                    <a:pt x="516" y="1774"/>
                  </a:lnTo>
                  <a:lnTo>
                    <a:pt x="515" y="1675"/>
                  </a:lnTo>
                  <a:lnTo>
                    <a:pt x="515" y="1574"/>
                  </a:lnTo>
                  <a:lnTo>
                    <a:pt x="518" y="1475"/>
                  </a:lnTo>
                  <a:lnTo>
                    <a:pt x="518" y="1475"/>
                  </a:lnTo>
                  <a:lnTo>
                    <a:pt x="520" y="1464"/>
                  </a:lnTo>
                  <a:lnTo>
                    <a:pt x="522" y="1452"/>
                  </a:lnTo>
                  <a:lnTo>
                    <a:pt x="524" y="1429"/>
                  </a:lnTo>
                  <a:lnTo>
                    <a:pt x="527" y="1406"/>
                  </a:lnTo>
                  <a:lnTo>
                    <a:pt x="529" y="1396"/>
                  </a:lnTo>
                  <a:lnTo>
                    <a:pt x="533" y="1386"/>
                  </a:lnTo>
                  <a:lnTo>
                    <a:pt x="533" y="1386"/>
                  </a:lnTo>
                  <a:lnTo>
                    <a:pt x="538" y="1378"/>
                  </a:lnTo>
                  <a:lnTo>
                    <a:pt x="543" y="1370"/>
                  </a:lnTo>
                  <a:lnTo>
                    <a:pt x="547" y="1368"/>
                  </a:lnTo>
                  <a:lnTo>
                    <a:pt x="550" y="1366"/>
                  </a:lnTo>
                  <a:lnTo>
                    <a:pt x="555" y="1366"/>
                  </a:lnTo>
                  <a:lnTo>
                    <a:pt x="560" y="1368"/>
                  </a:lnTo>
                  <a:lnTo>
                    <a:pt x="578" y="1392"/>
                  </a:lnTo>
                  <a:lnTo>
                    <a:pt x="578" y="1392"/>
                  </a:lnTo>
                  <a:lnTo>
                    <a:pt x="584" y="1409"/>
                  </a:lnTo>
                  <a:lnTo>
                    <a:pt x="588" y="1428"/>
                  </a:lnTo>
                  <a:lnTo>
                    <a:pt x="592" y="1446"/>
                  </a:lnTo>
                  <a:lnTo>
                    <a:pt x="593" y="1465"/>
                  </a:lnTo>
                  <a:lnTo>
                    <a:pt x="596" y="1504"/>
                  </a:lnTo>
                  <a:lnTo>
                    <a:pt x="600" y="1544"/>
                  </a:lnTo>
                  <a:lnTo>
                    <a:pt x="600" y="1544"/>
                  </a:lnTo>
                  <a:lnTo>
                    <a:pt x="601" y="1588"/>
                  </a:lnTo>
                  <a:lnTo>
                    <a:pt x="602" y="1630"/>
                  </a:lnTo>
                  <a:lnTo>
                    <a:pt x="602" y="1716"/>
                  </a:lnTo>
                  <a:lnTo>
                    <a:pt x="601" y="1801"/>
                  </a:lnTo>
                  <a:lnTo>
                    <a:pt x="602" y="1888"/>
                  </a:lnTo>
                  <a:lnTo>
                    <a:pt x="602" y="1888"/>
                  </a:lnTo>
                  <a:close/>
                  <a:moveTo>
                    <a:pt x="587" y="1283"/>
                  </a:moveTo>
                  <a:lnTo>
                    <a:pt x="587" y="1283"/>
                  </a:lnTo>
                  <a:lnTo>
                    <a:pt x="586" y="1281"/>
                  </a:lnTo>
                  <a:lnTo>
                    <a:pt x="586" y="1278"/>
                  </a:lnTo>
                  <a:lnTo>
                    <a:pt x="587" y="1275"/>
                  </a:lnTo>
                  <a:lnTo>
                    <a:pt x="591" y="1272"/>
                  </a:lnTo>
                  <a:lnTo>
                    <a:pt x="592" y="1270"/>
                  </a:lnTo>
                  <a:lnTo>
                    <a:pt x="592" y="1268"/>
                  </a:lnTo>
                  <a:lnTo>
                    <a:pt x="592" y="1268"/>
                  </a:lnTo>
                  <a:lnTo>
                    <a:pt x="596" y="1265"/>
                  </a:lnTo>
                  <a:lnTo>
                    <a:pt x="600" y="1264"/>
                  </a:lnTo>
                  <a:lnTo>
                    <a:pt x="603" y="1263"/>
                  </a:lnTo>
                  <a:lnTo>
                    <a:pt x="607" y="1263"/>
                  </a:lnTo>
                  <a:lnTo>
                    <a:pt x="610" y="1264"/>
                  </a:lnTo>
                  <a:lnTo>
                    <a:pt x="611" y="1267"/>
                  </a:lnTo>
                  <a:lnTo>
                    <a:pt x="611" y="1270"/>
                  </a:lnTo>
                  <a:lnTo>
                    <a:pt x="610" y="1275"/>
                  </a:lnTo>
                  <a:lnTo>
                    <a:pt x="610" y="1275"/>
                  </a:lnTo>
                  <a:lnTo>
                    <a:pt x="607" y="1278"/>
                  </a:lnTo>
                  <a:lnTo>
                    <a:pt x="603" y="1281"/>
                  </a:lnTo>
                  <a:lnTo>
                    <a:pt x="598" y="1286"/>
                  </a:lnTo>
                  <a:lnTo>
                    <a:pt x="596" y="1287"/>
                  </a:lnTo>
                  <a:lnTo>
                    <a:pt x="593" y="1288"/>
                  </a:lnTo>
                  <a:lnTo>
                    <a:pt x="591" y="1287"/>
                  </a:lnTo>
                  <a:lnTo>
                    <a:pt x="587" y="1283"/>
                  </a:lnTo>
                  <a:lnTo>
                    <a:pt x="587" y="1283"/>
                  </a:lnTo>
                  <a:close/>
                  <a:moveTo>
                    <a:pt x="717" y="1320"/>
                  </a:moveTo>
                  <a:lnTo>
                    <a:pt x="730" y="1343"/>
                  </a:lnTo>
                  <a:lnTo>
                    <a:pt x="730" y="1343"/>
                  </a:lnTo>
                  <a:lnTo>
                    <a:pt x="730" y="1350"/>
                  </a:lnTo>
                  <a:lnTo>
                    <a:pt x="730" y="1355"/>
                  </a:lnTo>
                  <a:lnTo>
                    <a:pt x="728" y="1365"/>
                  </a:lnTo>
                  <a:lnTo>
                    <a:pt x="728" y="1365"/>
                  </a:lnTo>
                  <a:lnTo>
                    <a:pt x="724" y="1368"/>
                  </a:lnTo>
                  <a:lnTo>
                    <a:pt x="721" y="1369"/>
                  </a:lnTo>
                  <a:lnTo>
                    <a:pt x="715" y="1369"/>
                  </a:lnTo>
                  <a:lnTo>
                    <a:pt x="710" y="1368"/>
                  </a:lnTo>
                  <a:lnTo>
                    <a:pt x="705" y="1365"/>
                  </a:lnTo>
                  <a:lnTo>
                    <a:pt x="705" y="1365"/>
                  </a:lnTo>
                  <a:lnTo>
                    <a:pt x="699" y="1359"/>
                  </a:lnTo>
                  <a:lnTo>
                    <a:pt x="696" y="1350"/>
                  </a:lnTo>
                  <a:lnTo>
                    <a:pt x="694" y="1345"/>
                  </a:lnTo>
                  <a:lnTo>
                    <a:pt x="693" y="1341"/>
                  </a:lnTo>
                  <a:lnTo>
                    <a:pt x="693" y="1336"/>
                  </a:lnTo>
                  <a:lnTo>
                    <a:pt x="696" y="1331"/>
                  </a:lnTo>
                  <a:lnTo>
                    <a:pt x="696" y="1331"/>
                  </a:lnTo>
                  <a:lnTo>
                    <a:pt x="698" y="1329"/>
                  </a:lnTo>
                  <a:lnTo>
                    <a:pt x="701" y="1328"/>
                  </a:lnTo>
                  <a:lnTo>
                    <a:pt x="706" y="1323"/>
                  </a:lnTo>
                  <a:lnTo>
                    <a:pt x="711" y="1320"/>
                  </a:lnTo>
                  <a:lnTo>
                    <a:pt x="713" y="1320"/>
                  </a:lnTo>
                  <a:lnTo>
                    <a:pt x="717" y="1320"/>
                  </a:lnTo>
                  <a:lnTo>
                    <a:pt x="717" y="1320"/>
                  </a:lnTo>
                  <a:close/>
                  <a:moveTo>
                    <a:pt x="703" y="1233"/>
                  </a:moveTo>
                  <a:lnTo>
                    <a:pt x="710" y="1224"/>
                  </a:lnTo>
                  <a:lnTo>
                    <a:pt x="730" y="1250"/>
                  </a:lnTo>
                  <a:lnTo>
                    <a:pt x="730" y="1250"/>
                  </a:lnTo>
                  <a:lnTo>
                    <a:pt x="725" y="1254"/>
                  </a:lnTo>
                  <a:lnTo>
                    <a:pt x="721" y="1259"/>
                  </a:lnTo>
                  <a:lnTo>
                    <a:pt x="720" y="1260"/>
                  </a:lnTo>
                  <a:lnTo>
                    <a:pt x="717" y="1261"/>
                  </a:lnTo>
                  <a:lnTo>
                    <a:pt x="715" y="1260"/>
                  </a:lnTo>
                  <a:lnTo>
                    <a:pt x="711" y="1259"/>
                  </a:lnTo>
                  <a:lnTo>
                    <a:pt x="711" y="1259"/>
                  </a:lnTo>
                  <a:lnTo>
                    <a:pt x="707" y="1254"/>
                  </a:lnTo>
                  <a:lnTo>
                    <a:pt x="703" y="1247"/>
                  </a:lnTo>
                  <a:lnTo>
                    <a:pt x="702" y="1245"/>
                  </a:lnTo>
                  <a:lnTo>
                    <a:pt x="701" y="1241"/>
                  </a:lnTo>
                  <a:lnTo>
                    <a:pt x="701" y="1237"/>
                  </a:lnTo>
                  <a:lnTo>
                    <a:pt x="703" y="1233"/>
                  </a:lnTo>
                  <a:lnTo>
                    <a:pt x="703" y="1233"/>
                  </a:lnTo>
                  <a:close/>
                  <a:moveTo>
                    <a:pt x="767" y="2040"/>
                  </a:moveTo>
                  <a:lnTo>
                    <a:pt x="767" y="2040"/>
                  </a:lnTo>
                  <a:lnTo>
                    <a:pt x="771" y="2042"/>
                  </a:lnTo>
                  <a:lnTo>
                    <a:pt x="775" y="2042"/>
                  </a:lnTo>
                  <a:lnTo>
                    <a:pt x="781" y="2039"/>
                  </a:lnTo>
                  <a:lnTo>
                    <a:pt x="784" y="2038"/>
                  </a:lnTo>
                  <a:lnTo>
                    <a:pt x="785" y="2039"/>
                  </a:lnTo>
                  <a:lnTo>
                    <a:pt x="788" y="2040"/>
                  </a:lnTo>
                  <a:lnTo>
                    <a:pt x="789" y="2046"/>
                  </a:lnTo>
                  <a:lnTo>
                    <a:pt x="788" y="2093"/>
                  </a:lnTo>
                  <a:lnTo>
                    <a:pt x="788" y="2093"/>
                  </a:lnTo>
                  <a:lnTo>
                    <a:pt x="780" y="2095"/>
                  </a:lnTo>
                  <a:lnTo>
                    <a:pt x="774" y="2098"/>
                  </a:lnTo>
                  <a:lnTo>
                    <a:pt x="770" y="2098"/>
                  </a:lnTo>
                  <a:lnTo>
                    <a:pt x="766" y="2097"/>
                  </a:lnTo>
                  <a:lnTo>
                    <a:pt x="763" y="2095"/>
                  </a:lnTo>
                  <a:lnTo>
                    <a:pt x="760" y="2093"/>
                  </a:lnTo>
                  <a:lnTo>
                    <a:pt x="760" y="2093"/>
                  </a:lnTo>
                  <a:lnTo>
                    <a:pt x="758" y="2079"/>
                  </a:lnTo>
                  <a:lnTo>
                    <a:pt x="757" y="2064"/>
                  </a:lnTo>
                  <a:lnTo>
                    <a:pt x="758" y="2056"/>
                  </a:lnTo>
                  <a:lnTo>
                    <a:pt x="760" y="2049"/>
                  </a:lnTo>
                  <a:lnTo>
                    <a:pt x="762" y="2044"/>
                  </a:lnTo>
                  <a:lnTo>
                    <a:pt x="767" y="2040"/>
                  </a:lnTo>
                  <a:lnTo>
                    <a:pt x="767" y="2040"/>
                  </a:lnTo>
                  <a:close/>
                  <a:moveTo>
                    <a:pt x="760" y="1950"/>
                  </a:moveTo>
                  <a:lnTo>
                    <a:pt x="760" y="1950"/>
                  </a:lnTo>
                  <a:lnTo>
                    <a:pt x="760" y="1948"/>
                  </a:lnTo>
                  <a:lnTo>
                    <a:pt x="761" y="1947"/>
                  </a:lnTo>
                  <a:lnTo>
                    <a:pt x="763" y="1945"/>
                  </a:lnTo>
                  <a:lnTo>
                    <a:pt x="770" y="1941"/>
                  </a:lnTo>
                  <a:lnTo>
                    <a:pt x="770" y="1941"/>
                  </a:lnTo>
                  <a:lnTo>
                    <a:pt x="781" y="1939"/>
                  </a:lnTo>
                  <a:lnTo>
                    <a:pt x="790" y="1941"/>
                  </a:lnTo>
                  <a:lnTo>
                    <a:pt x="789" y="1992"/>
                  </a:lnTo>
                  <a:lnTo>
                    <a:pt x="789" y="1992"/>
                  </a:lnTo>
                  <a:lnTo>
                    <a:pt x="786" y="1996"/>
                  </a:lnTo>
                  <a:lnTo>
                    <a:pt x="784" y="1997"/>
                  </a:lnTo>
                  <a:lnTo>
                    <a:pt x="779" y="1998"/>
                  </a:lnTo>
                  <a:lnTo>
                    <a:pt x="771" y="1998"/>
                  </a:lnTo>
                  <a:lnTo>
                    <a:pt x="765" y="1997"/>
                  </a:lnTo>
                  <a:lnTo>
                    <a:pt x="760" y="1994"/>
                  </a:lnTo>
                  <a:lnTo>
                    <a:pt x="760" y="1994"/>
                  </a:lnTo>
                  <a:lnTo>
                    <a:pt x="758" y="1983"/>
                  </a:lnTo>
                  <a:lnTo>
                    <a:pt x="756" y="1971"/>
                  </a:lnTo>
                  <a:lnTo>
                    <a:pt x="754" y="1966"/>
                  </a:lnTo>
                  <a:lnTo>
                    <a:pt x="756" y="1960"/>
                  </a:lnTo>
                  <a:lnTo>
                    <a:pt x="757" y="1955"/>
                  </a:lnTo>
                  <a:lnTo>
                    <a:pt x="760" y="1950"/>
                  </a:lnTo>
                  <a:lnTo>
                    <a:pt x="760" y="1950"/>
                  </a:lnTo>
                  <a:close/>
                  <a:moveTo>
                    <a:pt x="788" y="2135"/>
                  </a:moveTo>
                  <a:lnTo>
                    <a:pt x="788" y="2135"/>
                  </a:lnTo>
                  <a:lnTo>
                    <a:pt x="786" y="2142"/>
                  </a:lnTo>
                  <a:lnTo>
                    <a:pt x="788" y="2149"/>
                  </a:lnTo>
                  <a:lnTo>
                    <a:pt x="789" y="2166"/>
                  </a:lnTo>
                  <a:lnTo>
                    <a:pt x="789" y="2172"/>
                  </a:lnTo>
                  <a:lnTo>
                    <a:pt x="788" y="2180"/>
                  </a:lnTo>
                  <a:lnTo>
                    <a:pt x="785" y="2185"/>
                  </a:lnTo>
                  <a:lnTo>
                    <a:pt x="783" y="2186"/>
                  </a:lnTo>
                  <a:lnTo>
                    <a:pt x="780" y="2189"/>
                  </a:lnTo>
                  <a:lnTo>
                    <a:pt x="780" y="2189"/>
                  </a:lnTo>
                  <a:lnTo>
                    <a:pt x="774" y="2189"/>
                  </a:lnTo>
                  <a:lnTo>
                    <a:pt x="768" y="2188"/>
                  </a:lnTo>
                  <a:lnTo>
                    <a:pt x="765" y="2184"/>
                  </a:lnTo>
                  <a:lnTo>
                    <a:pt x="761" y="2181"/>
                  </a:lnTo>
                  <a:lnTo>
                    <a:pt x="758" y="2140"/>
                  </a:lnTo>
                  <a:lnTo>
                    <a:pt x="758" y="2140"/>
                  </a:lnTo>
                  <a:lnTo>
                    <a:pt x="762" y="2138"/>
                  </a:lnTo>
                  <a:lnTo>
                    <a:pt x="765" y="2135"/>
                  </a:lnTo>
                  <a:lnTo>
                    <a:pt x="772" y="2134"/>
                  </a:lnTo>
                  <a:lnTo>
                    <a:pt x="780" y="2134"/>
                  </a:lnTo>
                  <a:lnTo>
                    <a:pt x="788" y="2135"/>
                  </a:lnTo>
                  <a:lnTo>
                    <a:pt x="788" y="2135"/>
                  </a:lnTo>
                  <a:close/>
                  <a:moveTo>
                    <a:pt x="792" y="2232"/>
                  </a:moveTo>
                  <a:lnTo>
                    <a:pt x="792" y="2232"/>
                  </a:lnTo>
                  <a:lnTo>
                    <a:pt x="790" y="2245"/>
                  </a:lnTo>
                  <a:lnTo>
                    <a:pt x="790" y="2258"/>
                  </a:lnTo>
                  <a:lnTo>
                    <a:pt x="790" y="2271"/>
                  </a:lnTo>
                  <a:lnTo>
                    <a:pt x="788" y="2284"/>
                  </a:lnTo>
                  <a:lnTo>
                    <a:pt x="788" y="2284"/>
                  </a:lnTo>
                  <a:lnTo>
                    <a:pt x="780" y="2284"/>
                  </a:lnTo>
                  <a:lnTo>
                    <a:pt x="772" y="2282"/>
                  </a:lnTo>
                  <a:lnTo>
                    <a:pt x="766" y="2278"/>
                  </a:lnTo>
                  <a:lnTo>
                    <a:pt x="763" y="2276"/>
                  </a:lnTo>
                  <a:lnTo>
                    <a:pt x="761" y="2273"/>
                  </a:lnTo>
                  <a:lnTo>
                    <a:pt x="760" y="2230"/>
                  </a:lnTo>
                  <a:lnTo>
                    <a:pt x="760" y="2230"/>
                  </a:lnTo>
                  <a:lnTo>
                    <a:pt x="763" y="2226"/>
                  </a:lnTo>
                  <a:lnTo>
                    <a:pt x="767" y="2225"/>
                  </a:lnTo>
                  <a:lnTo>
                    <a:pt x="771" y="2225"/>
                  </a:lnTo>
                  <a:lnTo>
                    <a:pt x="775" y="2226"/>
                  </a:lnTo>
                  <a:lnTo>
                    <a:pt x="783" y="2230"/>
                  </a:lnTo>
                  <a:lnTo>
                    <a:pt x="786" y="2231"/>
                  </a:lnTo>
                  <a:lnTo>
                    <a:pt x="792" y="2232"/>
                  </a:lnTo>
                  <a:lnTo>
                    <a:pt x="792" y="2232"/>
                  </a:lnTo>
                  <a:close/>
                  <a:moveTo>
                    <a:pt x="789" y="1897"/>
                  </a:moveTo>
                  <a:lnTo>
                    <a:pt x="789" y="1897"/>
                  </a:lnTo>
                  <a:lnTo>
                    <a:pt x="783" y="1902"/>
                  </a:lnTo>
                  <a:lnTo>
                    <a:pt x="776" y="1905"/>
                  </a:lnTo>
                  <a:lnTo>
                    <a:pt x="768" y="1905"/>
                  </a:lnTo>
                  <a:lnTo>
                    <a:pt x="761" y="1904"/>
                  </a:lnTo>
                  <a:lnTo>
                    <a:pt x="761" y="1904"/>
                  </a:lnTo>
                  <a:lnTo>
                    <a:pt x="758" y="1900"/>
                  </a:lnTo>
                  <a:lnTo>
                    <a:pt x="756" y="1893"/>
                  </a:lnTo>
                  <a:lnTo>
                    <a:pt x="754" y="1882"/>
                  </a:lnTo>
                  <a:lnTo>
                    <a:pt x="753" y="1868"/>
                  </a:lnTo>
                  <a:lnTo>
                    <a:pt x="754" y="1855"/>
                  </a:lnTo>
                  <a:lnTo>
                    <a:pt x="754" y="1855"/>
                  </a:lnTo>
                  <a:lnTo>
                    <a:pt x="758" y="1851"/>
                  </a:lnTo>
                  <a:lnTo>
                    <a:pt x="762" y="1849"/>
                  </a:lnTo>
                  <a:lnTo>
                    <a:pt x="767" y="1847"/>
                  </a:lnTo>
                  <a:lnTo>
                    <a:pt x="772" y="1847"/>
                  </a:lnTo>
                  <a:lnTo>
                    <a:pt x="777" y="1849"/>
                  </a:lnTo>
                  <a:lnTo>
                    <a:pt x="784" y="1850"/>
                  </a:lnTo>
                  <a:lnTo>
                    <a:pt x="788" y="1854"/>
                  </a:lnTo>
                  <a:lnTo>
                    <a:pt x="792" y="1856"/>
                  </a:lnTo>
                  <a:lnTo>
                    <a:pt x="792" y="1856"/>
                  </a:lnTo>
                  <a:lnTo>
                    <a:pt x="793" y="1861"/>
                  </a:lnTo>
                  <a:lnTo>
                    <a:pt x="794" y="1867"/>
                  </a:lnTo>
                  <a:lnTo>
                    <a:pt x="793" y="1877"/>
                  </a:lnTo>
                  <a:lnTo>
                    <a:pt x="789" y="1897"/>
                  </a:lnTo>
                  <a:lnTo>
                    <a:pt x="789" y="1897"/>
                  </a:lnTo>
                  <a:close/>
                  <a:moveTo>
                    <a:pt x="785" y="1809"/>
                  </a:moveTo>
                  <a:lnTo>
                    <a:pt x="785" y="1809"/>
                  </a:lnTo>
                  <a:lnTo>
                    <a:pt x="774" y="1810"/>
                  </a:lnTo>
                  <a:lnTo>
                    <a:pt x="768" y="1810"/>
                  </a:lnTo>
                  <a:lnTo>
                    <a:pt x="765" y="1809"/>
                  </a:lnTo>
                  <a:lnTo>
                    <a:pt x="760" y="1806"/>
                  </a:lnTo>
                  <a:lnTo>
                    <a:pt x="757" y="1804"/>
                  </a:lnTo>
                  <a:lnTo>
                    <a:pt x="754" y="1800"/>
                  </a:lnTo>
                  <a:lnTo>
                    <a:pt x="753" y="1795"/>
                  </a:lnTo>
                  <a:lnTo>
                    <a:pt x="753" y="1795"/>
                  </a:lnTo>
                  <a:lnTo>
                    <a:pt x="753" y="1783"/>
                  </a:lnTo>
                  <a:lnTo>
                    <a:pt x="753" y="1772"/>
                  </a:lnTo>
                  <a:lnTo>
                    <a:pt x="754" y="1767"/>
                  </a:lnTo>
                  <a:lnTo>
                    <a:pt x="756" y="1762"/>
                  </a:lnTo>
                  <a:lnTo>
                    <a:pt x="760" y="1759"/>
                  </a:lnTo>
                  <a:lnTo>
                    <a:pt x="763" y="1756"/>
                  </a:lnTo>
                  <a:lnTo>
                    <a:pt x="763" y="1756"/>
                  </a:lnTo>
                  <a:lnTo>
                    <a:pt x="774" y="1756"/>
                  </a:lnTo>
                  <a:lnTo>
                    <a:pt x="783" y="1756"/>
                  </a:lnTo>
                  <a:lnTo>
                    <a:pt x="786" y="1758"/>
                  </a:lnTo>
                  <a:lnTo>
                    <a:pt x="790" y="1759"/>
                  </a:lnTo>
                  <a:lnTo>
                    <a:pt x="793" y="1763"/>
                  </a:lnTo>
                  <a:lnTo>
                    <a:pt x="794" y="1767"/>
                  </a:lnTo>
                  <a:lnTo>
                    <a:pt x="794" y="1767"/>
                  </a:lnTo>
                  <a:lnTo>
                    <a:pt x="794" y="1778"/>
                  </a:lnTo>
                  <a:lnTo>
                    <a:pt x="795" y="1791"/>
                  </a:lnTo>
                  <a:lnTo>
                    <a:pt x="795" y="1797"/>
                  </a:lnTo>
                  <a:lnTo>
                    <a:pt x="793" y="1803"/>
                  </a:lnTo>
                  <a:lnTo>
                    <a:pt x="790" y="1806"/>
                  </a:lnTo>
                  <a:lnTo>
                    <a:pt x="785" y="1809"/>
                  </a:lnTo>
                  <a:lnTo>
                    <a:pt x="785" y="1809"/>
                  </a:lnTo>
                  <a:close/>
                  <a:moveTo>
                    <a:pt x="753" y="1584"/>
                  </a:moveTo>
                  <a:lnTo>
                    <a:pt x="753" y="1584"/>
                  </a:lnTo>
                  <a:lnTo>
                    <a:pt x="762" y="1583"/>
                  </a:lnTo>
                  <a:lnTo>
                    <a:pt x="771" y="1581"/>
                  </a:lnTo>
                  <a:lnTo>
                    <a:pt x="776" y="1581"/>
                  </a:lnTo>
                  <a:lnTo>
                    <a:pt x="780" y="1583"/>
                  </a:lnTo>
                  <a:lnTo>
                    <a:pt x="784" y="1585"/>
                  </a:lnTo>
                  <a:lnTo>
                    <a:pt x="788" y="1589"/>
                  </a:lnTo>
                  <a:lnTo>
                    <a:pt x="789" y="1614"/>
                  </a:lnTo>
                  <a:lnTo>
                    <a:pt x="789" y="1614"/>
                  </a:lnTo>
                  <a:lnTo>
                    <a:pt x="789" y="1620"/>
                  </a:lnTo>
                  <a:lnTo>
                    <a:pt x="786" y="1625"/>
                  </a:lnTo>
                  <a:lnTo>
                    <a:pt x="784" y="1629"/>
                  </a:lnTo>
                  <a:lnTo>
                    <a:pt x="780" y="1631"/>
                  </a:lnTo>
                  <a:lnTo>
                    <a:pt x="780" y="1631"/>
                  </a:lnTo>
                  <a:lnTo>
                    <a:pt x="771" y="1632"/>
                  </a:lnTo>
                  <a:lnTo>
                    <a:pt x="762" y="1632"/>
                  </a:lnTo>
                  <a:lnTo>
                    <a:pt x="758" y="1632"/>
                  </a:lnTo>
                  <a:lnTo>
                    <a:pt x="754" y="1631"/>
                  </a:lnTo>
                  <a:lnTo>
                    <a:pt x="752" y="1629"/>
                  </a:lnTo>
                  <a:lnTo>
                    <a:pt x="749" y="1625"/>
                  </a:lnTo>
                  <a:lnTo>
                    <a:pt x="749" y="1625"/>
                  </a:lnTo>
                  <a:lnTo>
                    <a:pt x="748" y="1603"/>
                  </a:lnTo>
                  <a:lnTo>
                    <a:pt x="748" y="1598"/>
                  </a:lnTo>
                  <a:lnTo>
                    <a:pt x="748" y="1593"/>
                  </a:lnTo>
                  <a:lnTo>
                    <a:pt x="751" y="1588"/>
                  </a:lnTo>
                  <a:lnTo>
                    <a:pt x="753" y="1584"/>
                  </a:lnTo>
                  <a:lnTo>
                    <a:pt x="753" y="1584"/>
                  </a:lnTo>
                  <a:close/>
                  <a:moveTo>
                    <a:pt x="745" y="1492"/>
                  </a:moveTo>
                  <a:lnTo>
                    <a:pt x="745" y="1492"/>
                  </a:lnTo>
                  <a:lnTo>
                    <a:pt x="753" y="1489"/>
                  </a:lnTo>
                  <a:lnTo>
                    <a:pt x="761" y="1488"/>
                  </a:lnTo>
                  <a:lnTo>
                    <a:pt x="768" y="1487"/>
                  </a:lnTo>
                  <a:lnTo>
                    <a:pt x="777" y="1489"/>
                  </a:lnTo>
                  <a:lnTo>
                    <a:pt x="783" y="1511"/>
                  </a:lnTo>
                  <a:lnTo>
                    <a:pt x="783" y="1511"/>
                  </a:lnTo>
                  <a:lnTo>
                    <a:pt x="784" y="1528"/>
                  </a:lnTo>
                  <a:lnTo>
                    <a:pt x="784" y="1531"/>
                  </a:lnTo>
                  <a:lnTo>
                    <a:pt x="783" y="1536"/>
                  </a:lnTo>
                  <a:lnTo>
                    <a:pt x="781" y="1540"/>
                  </a:lnTo>
                  <a:lnTo>
                    <a:pt x="777" y="1544"/>
                  </a:lnTo>
                  <a:lnTo>
                    <a:pt x="777" y="1544"/>
                  </a:lnTo>
                  <a:lnTo>
                    <a:pt x="774" y="1544"/>
                  </a:lnTo>
                  <a:lnTo>
                    <a:pt x="770" y="1545"/>
                  </a:lnTo>
                  <a:lnTo>
                    <a:pt x="762" y="1548"/>
                  </a:lnTo>
                  <a:lnTo>
                    <a:pt x="758" y="1549"/>
                  </a:lnTo>
                  <a:lnTo>
                    <a:pt x="756" y="1549"/>
                  </a:lnTo>
                  <a:lnTo>
                    <a:pt x="752" y="1548"/>
                  </a:lnTo>
                  <a:lnTo>
                    <a:pt x="749" y="1544"/>
                  </a:lnTo>
                  <a:lnTo>
                    <a:pt x="749" y="1544"/>
                  </a:lnTo>
                  <a:lnTo>
                    <a:pt x="745" y="1531"/>
                  </a:lnTo>
                  <a:lnTo>
                    <a:pt x="742" y="1519"/>
                  </a:lnTo>
                  <a:lnTo>
                    <a:pt x="740" y="1511"/>
                  </a:lnTo>
                  <a:lnTo>
                    <a:pt x="740" y="1504"/>
                  </a:lnTo>
                  <a:lnTo>
                    <a:pt x="742" y="1498"/>
                  </a:lnTo>
                  <a:lnTo>
                    <a:pt x="745" y="1492"/>
                  </a:lnTo>
                  <a:lnTo>
                    <a:pt x="745" y="1492"/>
                  </a:lnTo>
                  <a:close/>
                  <a:moveTo>
                    <a:pt x="754" y="1671"/>
                  </a:moveTo>
                  <a:lnTo>
                    <a:pt x="754" y="1671"/>
                  </a:lnTo>
                  <a:lnTo>
                    <a:pt x="760" y="1671"/>
                  </a:lnTo>
                  <a:lnTo>
                    <a:pt x="765" y="1670"/>
                  </a:lnTo>
                  <a:lnTo>
                    <a:pt x="775" y="1667"/>
                  </a:lnTo>
                  <a:lnTo>
                    <a:pt x="779" y="1666"/>
                  </a:lnTo>
                  <a:lnTo>
                    <a:pt x="784" y="1666"/>
                  </a:lnTo>
                  <a:lnTo>
                    <a:pt x="788" y="1668"/>
                  </a:lnTo>
                  <a:lnTo>
                    <a:pt x="792" y="1673"/>
                  </a:lnTo>
                  <a:lnTo>
                    <a:pt x="792" y="1673"/>
                  </a:lnTo>
                  <a:lnTo>
                    <a:pt x="792" y="1695"/>
                  </a:lnTo>
                  <a:lnTo>
                    <a:pt x="792" y="1707"/>
                  </a:lnTo>
                  <a:lnTo>
                    <a:pt x="789" y="1713"/>
                  </a:lnTo>
                  <a:lnTo>
                    <a:pt x="788" y="1717"/>
                  </a:lnTo>
                  <a:lnTo>
                    <a:pt x="788" y="1717"/>
                  </a:lnTo>
                  <a:lnTo>
                    <a:pt x="776" y="1721"/>
                  </a:lnTo>
                  <a:lnTo>
                    <a:pt x="770" y="1721"/>
                  </a:lnTo>
                  <a:lnTo>
                    <a:pt x="763" y="1719"/>
                  </a:lnTo>
                  <a:lnTo>
                    <a:pt x="763" y="1719"/>
                  </a:lnTo>
                  <a:lnTo>
                    <a:pt x="758" y="1717"/>
                  </a:lnTo>
                  <a:lnTo>
                    <a:pt x="756" y="1714"/>
                  </a:lnTo>
                  <a:lnTo>
                    <a:pt x="753" y="1709"/>
                  </a:lnTo>
                  <a:lnTo>
                    <a:pt x="752" y="1704"/>
                  </a:lnTo>
                  <a:lnTo>
                    <a:pt x="751" y="1693"/>
                  </a:lnTo>
                  <a:lnTo>
                    <a:pt x="751" y="1687"/>
                  </a:lnTo>
                  <a:lnTo>
                    <a:pt x="748" y="1684"/>
                  </a:lnTo>
                  <a:lnTo>
                    <a:pt x="754" y="1671"/>
                  </a:lnTo>
                  <a:close/>
                  <a:moveTo>
                    <a:pt x="788" y="1425"/>
                  </a:moveTo>
                  <a:lnTo>
                    <a:pt x="788" y="1425"/>
                  </a:lnTo>
                  <a:lnTo>
                    <a:pt x="786" y="1420"/>
                  </a:lnTo>
                  <a:lnTo>
                    <a:pt x="785" y="1415"/>
                  </a:lnTo>
                  <a:lnTo>
                    <a:pt x="781" y="1405"/>
                  </a:lnTo>
                  <a:lnTo>
                    <a:pt x="780" y="1401"/>
                  </a:lnTo>
                  <a:lnTo>
                    <a:pt x="780" y="1396"/>
                  </a:lnTo>
                  <a:lnTo>
                    <a:pt x="781" y="1391"/>
                  </a:lnTo>
                  <a:lnTo>
                    <a:pt x="785" y="1387"/>
                  </a:lnTo>
                  <a:lnTo>
                    <a:pt x="800" y="1378"/>
                  </a:lnTo>
                  <a:lnTo>
                    <a:pt x="800" y="1378"/>
                  </a:lnTo>
                  <a:lnTo>
                    <a:pt x="804" y="1383"/>
                  </a:lnTo>
                  <a:lnTo>
                    <a:pt x="808" y="1388"/>
                  </a:lnTo>
                  <a:lnTo>
                    <a:pt x="812" y="1401"/>
                  </a:lnTo>
                  <a:lnTo>
                    <a:pt x="817" y="1414"/>
                  </a:lnTo>
                  <a:lnTo>
                    <a:pt x="821" y="1426"/>
                  </a:lnTo>
                  <a:lnTo>
                    <a:pt x="821" y="1426"/>
                  </a:lnTo>
                  <a:lnTo>
                    <a:pt x="813" y="1429"/>
                  </a:lnTo>
                  <a:lnTo>
                    <a:pt x="804" y="1432"/>
                  </a:lnTo>
                  <a:lnTo>
                    <a:pt x="799" y="1432"/>
                  </a:lnTo>
                  <a:lnTo>
                    <a:pt x="795" y="1432"/>
                  </a:lnTo>
                  <a:lnTo>
                    <a:pt x="790" y="1429"/>
                  </a:lnTo>
                  <a:lnTo>
                    <a:pt x="788" y="1425"/>
                  </a:lnTo>
                  <a:lnTo>
                    <a:pt x="788" y="1425"/>
                  </a:lnTo>
                  <a:close/>
                  <a:moveTo>
                    <a:pt x="753" y="1338"/>
                  </a:moveTo>
                  <a:lnTo>
                    <a:pt x="753" y="1338"/>
                  </a:lnTo>
                  <a:lnTo>
                    <a:pt x="749" y="1331"/>
                  </a:lnTo>
                  <a:lnTo>
                    <a:pt x="747" y="1322"/>
                  </a:lnTo>
                  <a:lnTo>
                    <a:pt x="745" y="1313"/>
                  </a:lnTo>
                  <a:lnTo>
                    <a:pt x="748" y="1304"/>
                  </a:lnTo>
                  <a:lnTo>
                    <a:pt x="757" y="1295"/>
                  </a:lnTo>
                  <a:lnTo>
                    <a:pt x="781" y="1334"/>
                  </a:lnTo>
                  <a:lnTo>
                    <a:pt x="781" y="1334"/>
                  </a:lnTo>
                  <a:lnTo>
                    <a:pt x="775" y="1338"/>
                  </a:lnTo>
                  <a:lnTo>
                    <a:pt x="767" y="1341"/>
                  </a:lnTo>
                  <a:lnTo>
                    <a:pt x="760" y="1341"/>
                  </a:lnTo>
                  <a:lnTo>
                    <a:pt x="757" y="1339"/>
                  </a:lnTo>
                  <a:lnTo>
                    <a:pt x="753" y="1338"/>
                  </a:lnTo>
                  <a:lnTo>
                    <a:pt x="753" y="1338"/>
                  </a:lnTo>
                  <a:close/>
                  <a:moveTo>
                    <a:pt x="761" y="1439"/>
                  </a:moveTo>
                  <a:lnTo>
                    <a:pt x="761" y="1439"/>
                  </a:lnTo>
                  <a:lnTo>
                    <a:pt x="760" y="1443"/>
                  </a:lnTo>
                  <a:lnTo>
                    <a:pt x="758" y="1446"/>
                  </a:lnTo>
                  <a:lnTo>
                    <a:pt x="752" y="1449"/>
                  </a:lnTo>
                  <a:lnTo>
                    <a:pt x="744" y="1453"/>
                  </a:lnTo>
                  <a:lnTo>
                    <a:pt x="736" y="1455"/>
                  </a:lnTo>
                  <a:lnTo>
                    <a:pt x="736" y="1455"/>
                  </a:lnTo>
                  <a:lnTo>
                    <a:pt x="731" y="1453"/>
                  </a:lnTo>
                  <a:lnTo>
                    <a:pt x="728" y="1452"/>
                  </a:lnTo>
                  <a:lnTo>
                    <a:pt x="725" y="1448"/>
                  </a:lnTo>
                  <a:lnTo>
                    <a:pt x="724" y="1444"/>
                  </a:lnTo>
                  <a:lnTo>
                    <a:pt x="721" y="1434"/>
                  </a:lnTo>
                  <a:lnTo>
                    <a:pt x="720" y="1425"/>
                  </a:lnTo>
                  <a:lnTo>
                    <a:pt x="720" y="1425"/>
                  </a:lnTo>
                  <a:lnTo>
                    <a:pt x="725" y="1419"/>
                  </a:lnTo>
                  <a:lnTo>
                    <a:pt x="729" y="1412"/>
                  </a:lnTo>
                  <a:lnTo>
                    <a:pt x="735" y="1409"/>
                  </a:lnTo>
                  <a:lnTo>
                    <a:pt x="743" y="1405"/>
                  </a:lnTo>
                  <a:lnTo>
                    <a:pt x="743" y="1405"/>
                  </a:lnTo>
                  <a:lnTo>
                    <a:pt x="749" y="1405"/>
                  </a:lnTo>
                  <a:lnTo>
                    <a:pt x="753" y="1407"/>
                  </a:lnTo>
                  <a:lnTo>
                    <a:pt x="756" y="1411"/>
                  </a:lnTo>
                  <a:lnTo>
                    <a:pt x="758" y="1416"/>
                  </a:lnTo>
                  <a:lnTo>
                    <a:pt x="758" y="1429"/>
                  </a:lnTo>
                  <a:lnTo>
                    <a:pt x="760" y="1434"/>
                  </a:lnTo>
                  <a:lnTo>
                    <a:pt x="761" y="1439"/>
                  </a:lnTo>
                  <a:lnTo>
                    <a:pt x="761" y="1439"/>
                  </a:lnTo>
                  <a:close/>
                  <a:moveTo>
                    <a:pt x="693" y="2046"/>
                  </a:moveTo>
                  <a:lnTo>
                    <a:pt x="693" y="2046"/>
                  </a:lnTo>
                  <a:lnTo>
                    <a:pt x="696" y="2042"/>
                  </a:lnTo>
                  <a:lnTo>
                    <a:pt x="701" y="2039"/>
                  </a:lnTo>
                  <a:lnTo>
                    <a:pt x="707" y="2037"/>
                  </a:lnTo>
                  <a:lnTo>
                    <a:pt x="712" y="2035"/>
                  </a:lnTo>
                  <a:lnTo>
                    <a:pt x="719" y="2035"/>
                  </a:lnTo>
                  <a:lnTo>
                    <a:pt x="724" y="2038"/>
                  </a:lnTo>
                  <a:lnTo>
                    <a:pt x="729" y="2040"/>
                  </a:lnTo>
                  <a:lnTo>
                    <a:pt x="731" y="2044"/>
                  </a:lnTo>
                  <a:lnTo>
                    <a:pt x="731" y="2093"/>
                  </a:lnTo>
                  <a:lnTo>
                    <a:pt x="731" y="2093"/>
                  </a:lnTo>
                  <a:lnTo>
                    <a:pt x="729" y="2095"/>
                  </a:lnTo>
                  <a:lnTo>
                    <a:pt x="726" y="2098"/>
                  </a:lnTo>
                  <a:lnTo>
                    <a:pt x="724" y="2098"/>
                  </a:lnTo>
                  <a:lnTo>
                    <a:pt x="720" y="2099"/>
                  </a:lnTo>
                  <a:lnTo>
                    <a:pt x="712" y="2098"/>
                  </a:lnTo>
                  <a:lnTo>
                    <a:pt x="706" y="2099"/>
                  </a:lnTo>
                  <a:lnTo>
                    <a:pt x="706" y="2099"/>
                  </a:lnTo>
                  <a:lnTo>
                    <a:pt x="702" y="2097"/>
                  </a:lnTo>
                  <a:lnTo>
                    <a:pt x="699" y="2095"/>
                  </a:lnTo>
                  <a:lnTo>
                    <a:pt x="696" y="2090"/>
                  </a:lnTo>
                  <a:lnTo>
                    <a:pt x="694" y="2084"/>
                  </a:lnTo>
                  <a:lnTo>
                    <a:pt x="693" y="2076"/>
                  </a:lnTo>
                  <a:lnTo>
                    <a:pt x="694" y="2060"/>
                  </a:lnTo>
                  <a:lnTo>
                    <a:pt x="693" y="2053"/>
                  </a:lnTo>
                  <a:lnTo>
                    <a:pt x="693" y="2046"/>
                  </a:lnTo>
                  <a:lnTo>
                    <a:pt x="693" y="2046"/>
                  </a:lnTo>
                  <a:close/>
                  <a:moveTo>
                    <a:pt x="689" y="1590"/>
                  </a:moveTo>
                  <a:lnTo>
                    <a:pt x="689" y="1590"/>
                  </a:lnTo>
                  <a:lnTo>
                    <a:pt x="697" y="1586"/>
                  </a:lnTo>
                  <a:lnTo>
                    <a:pt x="707" y="1585"/>
                  </a:lnTo>
                  <a:lnTo>
                    <a:pt x="711" y="1585"/>
                  </a:lnTo>
                  <a:lnTo>
                    <a:pt x="715" y="1586"/>
                  </a:lnTo>
                  <a:lnTo>
                    <a:pt x="719" y="1589"/>
                  </a:lnTo>
                  <a:lnTo>
                    <a:pt x="720" y="1593"/>
                  </a:lnTo>
                  <a:lnTo>
                    <a:pt x="720" y="1593"/>
                  </a:lnTo>
                  <a:lnTo>
                    <a:pt x="722" y="1603"/>
                  </a:lnTo>
                  <a:lnTo>
                    <a:pt x="724" y="1614"/>
                  </a:lnTo>
                  <a:lnTo>
                    <a:pt x="722" y="1626"/>
                  </a:lnTo>
                  <a:lnTo>
                    <a:pt x="720" y="1636"/>
                  </a:lnTo>
                  <a:lnTo>
                    <a:pt x="720" y="1636"/>
                  </a:lnTo>
                  <a:lnTo>
                    <a:pt x="713" y="1638"/>
                  </a:lnTo>
                  <a:lnTo>
                    <a:pt x="707" y="1638"/>
                  </a:lnTo>
                  <a:lnTo>
                    <a:pt x="699" y="1638"/>
                  </a:lnTo>
                  <a:lnTo>
                    <a:pt x="693" y="1636"/>
                  </a:lnTo>
                  <a:lnTo>
                    <a:pt x="693" y="1636"/>
                  </a:lnTo>
                  <a:lnTo>
                    <a:pt x="690" y="1631"/>
                  </a:lnTo>
                  <a:lnTo>
                    <a:pt x="688" y="1626"/>
                  </a:lnTo>
                  <a:lnTo>
                    <a:pt x="687" y="1613"/>
                  </a:lnTo>
                  <a:lnTo>
                    <a:pt x="687" y="1602"/>
                  </a:lnTo>
                  <a:lnTo>
                    <a:pt x="689" y="1590"/>
                  </a:lnTo>
                  <a:lnTo>
                    <a:pt x="689" y="1590"/>
                  </a:lnTo>
                  <a:close/>
                  <a:moveTo>
                    <a:pt x="685" y="1520"/>
                  </a:moveTo>
                  <a:lnTo>
                    <a:pt x="685" y="1520"/>
                  </a:lnTo>
                  <a:lnTo>
                    <a:pt x="685" y="1515"/>
                  </a:lnTo>
                  <a:lnTo>
                    <a:pt x="688" y="1511"/>
                  </a:lnTo>
                  <a:lnTo>
                    <a:pt x="692" y="1508"/>
                  </a:lnTo>
                  <a:lnTo>
                    <a:pt x="696" y="1506"/>
                  </a:lnTo>
                  <a:lnTo>
                    <a:pt x="705" y="1503"/>
                  </a:lnTo>
                  <a:lnTo>
                    <a:pt x="713" y="1503"/>
                  </a:lnTo>
                  <a:lnTo>
                    <a:pt x="713" y="1503"/>
                  </a:lnTo>
                  <a:lnTo>
                    <a:pt x="717" y="1517"/>
                  </a:lnTo>
                  <a:lnTo>
                    <a:pt x="719" y="1533"/>
                  </a:lnTo>
                  <a:lnTo>
                    <a:pt x="719" y="1540"/>
                  </a:lnTo>
                  <a:lnTo>
                    <a:pt x="717" y="1547"/>
                  </a:lnTo>
                  <a:lnTo>
                    <a:pt x="715" y="1553"/>
                  </a:lnTo>
                  <a:lnTo>
                    <a:pt x="710" y="1558"/>
                  </a:lnTo>
                  <a:lnTo>
                    <a:pt x="710" y="1558"/>
                  </a:lnTo>
                  <a:lnTo>
                    <a:pt x="703" y="1558"/>
                  </a:lnTo>
                  <a:lnTo>
                    <a:pt x="699" y="1559"/>
                  </a:lnTo>
                  <a:lnTo>
                    <a:pt x="696" y="1559"/>
                  </a:lnTo>
                  <a:lnTo>
                    <a:pt x="690" y="1556"/>
                  </a:lnTo>
                  <a:lnTo>
                    <a:pt x="690" y="1556"/>
                  </a:lnTo>
                  <a:lnTo>
                    <a:pt x="687" y="1552"/>
                  </a:lnTo>
                  <a:lnTo>
                    <a:pt x="685" y="1548"/>
                  </a:lnTo>
                  <a:lnTo>
                    <a:pt x="684" y="1544"/>
                  </a:lnTo>
                  <a:lnTo>
                    <a:pt x="683" y="1539"/>
                  </a:lnTo>
                  <a:lnTo>
                    <a:pt x="683" y="1529"/>
                  </a:lnTo>
                  <a:lnTo>
                    <a:pt x="685" y="1520"/>
                  </a:lnTo>
                  <a:lnTo>
                    <a:pt x="685" y="1520"/>
                  </a:lnTo>
                  <a:close/>
                  <a:moveTo>
                    <a:pt x="706" y="1666"/>
                  </a:moveTo>
                  <a:lnTo>
                    <a:pt x="706" y="1666"/>
                  </a:lnTo>
                  <a:lnTo>
                    <a:pt x="712" y="1666"/>
                  </a:lnTo>
                  <a:lnTo>
                    <a:pt x="719" y="1667"/>
                  </a:lnTo>
                  <a:lnTo>
                    <a:pt x="724" y="1670"/>
                  </a:lnTo>
                  <a:lnTo>
                    <a:pt x="728" y="1673"/>
                  </a:lnTo>
                  <a:lnTo>
                    <a:pt x="728" y="1718"/>
                  </a:lnTo>
                  <a:lnTo>
                    <a:pt x="728" y="1718"/>
                  </a:lnTo>
                  <a:lnTo>
                    <a:pt x="726" y="1721"/>
                  </a:lnTo>
                  <a:lnTo>
                    <a:pt x="725" y="1722"/>
                  </a:lnTo>
                  <a:lnTo>
                    <a:pt x="720" y="1725"/>
                  </a:lnTo>
                  <a:lnTo>
                    <a:pt x="715" y="1726"/>
                  </a:lnTo>
                  <a:lnTo>
                    <a:pt x="710" y="1727"/>
                  </a:lnTo>
                  <a:lnTo>
                    <a:pt x="710" y="1727"/>
                  </a:lnTo>
                  <a:lnTo>
                    <a:pt x="703" y="1726"/>
                  </a:lnTo>
                  <a:lnTo>
                    <a:pt x="698" y="1722"/>
                  </a:lnTo>
                  <a:lnTo>
                    <a:pt x="694" y="1717"/>
                  </a:lnTo>
                  <a:lnTo>
                    <a:pt x="693" y="1712"/>
                  </a:lnTo>
                  <a:lnTo>
                    <a:pt x="692" y="1699"/>
                  </a:lnTo>
                  <a:lnTo>
                    <a:pt x="692" y="1687"/>
                  </a:lnTo>
                  <a:lnTo>
                    <a:pt x="692" y="1687"/>
                  </a:lnTo>
                  <a:lnTo>
                    <a:pt x="690" y="1684"/>
                  </a:lnTo>
                  <a:lnTo>
                    <a:pt x="692" y="1680"/>
                  </a:lnTo>
                  <a:lnTo>
                    <a:pt x="694" y="1673"/>
                  </a:lnTo>
                  <a:lnTo>
                    <a:pt x="699" y="1670"/>
                  </a:lnTo>
                  <a:lnTo>
                    <a:pt x="706" y="1666"/>
                  </a:lnTo>
                  <a:lnTo>
                    <a:pt x="706" y="1666"/>
                  </a:lnTo>
                  <a:close/>
                  <a:moveTo>
                    <a:pt x="720" y="1819"/>
                  </a:moveTo>
                  <a:lnTo>
                    <a:pt x="720" y="1819"/>
                  </a:lnTo>
                  <a:lnTo>
                    <a:pt x="712" y="1818"/>
                  </a:lnTo>
                  <a:lnTo>
                    <a:pt x="706" y="1817"/>
                  </a:lnTo>
                  <a:lnTo>
                    <a:pt x="699" y="1814"/>
                  </a:lnTo>
                  <a:lnTo>
                    <a:pt x="697" y="1811"/>
                  </a:lnTo>
                  <a:lnTo>
                    <a:pt x="696" y="1808"/>
                  </a:lnTo>
                  <a:lnTo>
                    <a:pt x="696" y="1808"/>
                  </a:lnTo>
                  <a:lnTo>
                    <a:pt x="693" y="1795"/>
                  </a:lnTo>
                  <a:lnTo>
                    <a:pt x="692" y="1782"/>
                  </a:lnTo>
                  <a:lnTo>
                    <a:pt x="693" y="1769"/>
                  </a:lnTo>
                  <a:lnTo>
                    <a:pt x="694" y="1763"/>
                  </a:lnTo>
                  <a:lnTo>
                    <a:pt x="697" y="1758"/>
                  </a:lnTo>
                  <a:lnTo>
                    <a:pt x="697" y="1758"/>
                  </a:lnTo>
                  <a:lnTo>
                    <a:pt x="707" y="1755"/>
                  </a:lnTo>
                  <a:lnTo>
                    <a:pt x="712" y="1755"/>
                  </a:lnTo>
                  <a:lnTo>
                    <a:pt x="717" y="1756"/>
                  </a:lnTo>
                  <a:lnTo>
                    <a:pt x="721" y="1758"/>
                  </a:lnTo>
                  <a:lnTo>
                    <a:pt x="725" y="1760"/>
                  </a:lnTo>
                  <a:lnTo>
                    <a:pt x="728" y="1764"/>
                  </a:lnTo>
                  <a:lnTo>
                    <a:pt x="730" y="1768"/>
                  </a:lnTo>
                  <a:lnTo>
                    <a:pt x="730" y="1768"/>
                  </a:lnTo>
                  <a:lnTo>
                    <a:pt x="729" y="1776"/>
                  </a:lnTo>
                  <a:lnTo>
                    <a:pt x="729" y="1782"/>
                  </a:lnTo>
                  <a:lnTo>
                    <a:pt x="730" y="1796"/>
                  </a:lnTo>
                  <a:lnTo>
                    <a:pt x="730" y="1804"/>
                  </a:lnTo>
                  <a:lnTo>
                    <a:pt x="729" y="1809"/>
                  </a:lnTo>
                  <a:lnTo>
                    <a:pt x="726" y="1814"/>
                  </a:lnTo>
                  <a:lnTo>
                    <a:pt x="720" y="1819"/>
                  </a:lnTo>
                  <a:lnTo>
                    <a:pt x="720" y="1819"/>
                  </a:lnTo>
                  <a:close/>
                  <a:moveTo>
                    <a:pt x="708" y="1843"/>
                  </a:moveTo>
                  <a:lnTo>
                    <a:pt x="708" y="1843"/>
                  </a:lnTo>
                  <a:lnTo>
                    <a:pt x="715" y="1843"/>
                  </a:lnTo>
                  <a:lnTo>
                    <a:pt x="720" y="1845"/>
                  </a:lnTo>
                  <a:lnTo>
                    <a:pt x="725" y="1846"/>
                  </a:lnTo>
                  <a:lnTo>
                    <a:pt x="730" y="1850"/>
                  </a:lnTo>
                  <a:lnTo>
                    <a:pt x="730" y="1850"/>
                  </a:lnTo>
                  <a:lnTo>
                    <a:pt x="730" y="1877"/>
                  </a:lnTo>
                  <a:lnTo>
                    <a:pt x="730" y="1891"/>
                  </a:lnTo>
                  <a:lnTo>
                    <a:pt x="728" y="1904"/>
                  </a:lnTo>
                  <a:lnTo>
                    <a:pt x="728" y="1904"/>
                  </a:lnTo>
                  <a:lnTo>
                    <a:pt x="720" y="1906"/>
                  </a:lnTo>
                  <a:lnTo>
                    <a:pt x="711" y="1907"/>
                  </a:lnTo>
                  <a:lnTo>
                    <a:pt x="702" y="1907"/>
                  </a:lnTo>
                  <a:lnTo>
                    <a:pt x="693" y="1906"/>
                  </a:lnTo>
                  <a:lnTo>
                    <a:pt x="693" y="1906"/>
                  </a:lnTo>
                  <a:lnTo>
                    <a:pt x="693" y="1898"/>
                  </a:lnTo>
                  <a:lnTo>
                    <a:pt x="693" y="1890"/>
                  </a:lnTo>
                  <a:lnTo>
                    <a:pt x="692" y="1870"/>
                  </a:lnTo>
                  <a:lnTo>
                    <a:pt x="693" y="1860"/>
                  </a:lnTo>
                  <a:lnTo>
                    <a:pt x="696" y="1852"/>
                  </a:lnTo>
                  <a:lnTo>
                    <a:pt x="697" y="1850"/>
                  </a:lnTo>
                  <a:lnTo>
                    <a:pt x="699" y="1847"/>
                  </a:lnTo>
                  <a:lnTo>
                    <a:pt x="703" y="1845"/>
                  </a:lnTo>
                  <a:lnTo>
                    <a:pt x="708" y="1843"/>
                  </a:lnTo>
                  <a:lnTo>
                    <a:pt x="708" y="1843"/>
                  </a:lnTo>
                  <a:close/>
                  <a:moveTo>
                    <a:pt x="696" y="2153"/>
                  </a:moveTo>
                  <a:lnTo>
                    <a:pt x="696" y="2153"/>
                  </a:lnTo>
                  <a:lnTo>
                    <a:pt x="697" y="2147"/>
                  </a:lnTo>
                  <a:lnTo>
                    <a:pt x="699" y="2142"/>
                  </a:lnTo>
                  <a:lnTo>
                    <a:pt x="703" y="2136"/>
                  </a:lnTo>
                  <a:lnTo>
                    <a:pt x="710" y="2134"/>
                  </a:lnTo>
                  <a:lnTo>
                    <a:pt x="710" y="2134"/>
                  </a:lnTo>
                  <a:lnTo>
                    <a:pt x="716" y="2133"/>
                  </a:lnTo>
                  <a:lnTo>
                    <a:pt x="721" y="2134"/>
                  </a:lnTo>
                  <a:lnTo>
                    <a:pt x="726" y="2136"/>
                  </a:lnTo>
                  <a:lnTo>
                    <a:pt x="730" y="2140"/>
                  </a:lnTo>
                  <a:lnTo>
                    <a:pt x="730" y="2190"/>
                  </a:lnTo>
                  <a:lnTo>
                    <a:pt x="730" y="2190"/>
                  </a:lnTo>
                  <a:lnTo>
                    <a:pt x="726" y="2193"/>
                  </a:lnTo>
                  <a:lnTo>
                    <a:pt x="724" y="2194"/>
                  </a:lnTo>
                  <a:lnTo>
                    <a:pt x="719" y="2195"/>
                  </a:lnTo>
                  <a:lnTo>
                    <a:pt x="715" y="2195"/>
                  </a:lnTo>
                  <a:lnTo>
                    <a:pt x="706" y="2195"/>
                  </a:lnTo>
                  <a:lnTo>
                    <a:pt x="699" y="2194"/>
                  </a:lnTo>
                  <a:lnTo>
                    <a:pt x="699" y="2194"/>
                  </a:lnTo>
                  <a:lnTo>
                    <a:pt x="697" y="2189"/>
                  </a:lnTo>
                  <a:lnTo>
                    <a:pt x="696" y="2184"/>
                  </a:lnTo>
                  <a:lnTo>
                    <a:pt x="696" y="2179"/>
                  </a:lnTo>
                  <a:lnTo>
                    <a:pt x="696" y="2174"/>
                  </a:lnTo>
                  <a:lnTo>
                    <a:pt x="697" y="2163"/>
                  </a:lnTo>
                  <a:lnTo>
                    <a:pt x="697" y="2158"/>
                  </a:lnTo>
                  <a:lnTo>
                    <a:pt x="696" y="2153"/>
                  </a:lnTo>
                  <a:lnTo>
                    <a:pt x="696" y="2153"/>
                  </a:lnTo>
                  <a:close/>
                  <a:moveTo>
                    <a:pt x="703" y="2231"/>
                  </a:moveTo>
                  <a:lnTo>
                    <a:pt x="703" y="2231"/>
                  </a:lnTo>
                  <a:lnTo>
                    <a:pt x="711" y="2226"/>
                  </a:lnTo>
                  <a:lnTo>
                    <a:pt x="715" y="2225"/>
                  </a:lnTo>
                  <a:lnTo>
                    <a:pt x="720" y="2225"/>
                  </a:lnTo>
                  <a:lnTo>
                    <a:pt x="724" y="2225"/>
                  </a:lnTo>
                  <a:lnTo>
                    <a:pt x="728" y="2226"/>
                  </a:lnTo>
                  <a:lnTo>
                    <a:pt x="730" y="2230"/>
                  </a:lnTo>
                  <a:lnTo>
                    <a:pt x="731" y="2235"/>
                  </a:lnTo>
                  <a:lnTo>
                    <a:pt x="731" y="2235"/>
                  </a:lnTo>
                  <a:lnTo>
                    <a:pt x="731" y="2246"/>
                  </a:lnTo>
                  <a:lnTo>
                    <a:pt x="730" y="2259"/>
                  </a:lnTo>
                  <a:lnTo>
                    <a:pt x="728" y="2271"/>
                  </a:lnTo>
                  <a:lnTo>
                    <a:pt x="726" y="2275"/>
                  </a:lnTo>
                  <a:lnTo>
                    <a:pt x="722" y="2280"/>
                  </a:lnTo>
                  <a:lnTo>
                    <a:pt x="722" y="2280"/>
                  </a:lnTo>
                  <a:lnTo>
                    <a:pt x="721" y="2281"/>
                  </a:lnTo>
                  <a:lnTo>
                    <a:pt x="719" y="2282"/>
                  </a:lnTo>
                  <a:lnTo>
                    <a:pt x="712" y="2284"/>
                  </a:lnTo>
                  <a:lnTo>
                    <a:pt x="701" y="2285"/>
                  </a:lnTo>
                  <a:lnTo>
                    <a:pt x="701" y="2285"/>
                  </a:lnTo>
                  <a:lnTo>
                    <a:pt x="698" y="2269"/>
                  </a:lnTo>
                  <a:lnTo>
                    <a:pt x="697" y="2257"/>
                  </a:lnTo>
                  <a:lnTo>
                    <a:pt x="697" y="2249"/>
                  </a:lnTo>
                  <a:lnTo>
                    <a:pt x="698" y="2243"/>
                  </a:lnTo>
                  <a:lnTo>
                    <a:pt x="699" y="2237"/>
                  </a:lnTo>
                  <a:lnTo>
                    <a:pt x="703" y="2231"/>
                  </a:lnTo>
                  <a:lnTo>
                    <a:pt x="703" y="2231"/>
                  </a:lnTo>
                  <a:close/>
                  <a:moveTo>
                    <a:pt x="717" y="2001"/>
                  </a:moveTo>
                  <a:lnTo>
                    <a:pt x="717" y="2001"/>
                  </a:lnTo>
                  <a:lnTo>
                    <a:pt x="713" y="2002"/>
                  </a:lnTo>
                  <a:lnTo>
                    <a:pt x="710" y="2001"/>
                  </a:lnTo>
                  <a:lnTo>
                    <a:pt x="706" y="2000"/>
                  </a:lnTo>
                  <a:lnTo>
                    <a:pt x="701" y="1997"/>
                  </a:lnTo>
                  <a:lnTo>
                    <a:pt x="701" y="1997"/>
                  </a:lnTo>
                  <a:lnTo>
                    <a:pt x="697" y="1993"/>
                  </a:lnTo>
                  <a:lnTo>
                    <a:pt x="696" y="1988"/>
                  </a:lnTo>
                  <a:lnTo>
                    <a:pt x="696" y="1978"/>
                  </a:lnTo>
                  <a:lnTo>
                    <a:pt x="696" y="1966"/>
                  </a:lnTo>
                  <a:lnTo>
                    <a:pt x="694" y="1961"/>
                  </a:lnTo>
                  <a:lnTo>
                    <a:pt x="693" y="1956"/>
                  </a:lnTo>
                  <a:lnTo>
                    <a:pt x="693" y="1956"/>
                  </a:lnTo>
                  <a:lnTo>
                    <a:pt x="697" y="1948"/>
                  </a:lnTo>
                  <a:lnTo>
                    <a:pt x="702" y="1941"/>
                  </a:lnTo>
                  <a:lnTo>
                    <a:pt x="706" y="1939"/>
                  </a:lnTo>
                  <a:lnTo>
                    <a:pt x="711" y="1937"/>
                  </a:lnTo>
                  <a:lnTo>
                    <a:pt x="715" y="1937"/>
                  </a:lnTo>
                  <a:lnTo>
                    <a:pt x="720" y="1937"/>
                  </a:lnTo>
                  <a:lnTo>
                    <a:pt x="720" y="1937"/>
                  </a:lnTo>
                  <a:lnTo>
                    <a:pt x="726" y="1939"/>
                  </a:lnTo>
                  <a:lnTo>
                    <a:pt x="729" y="1942"/>
                  </a:lnTo>
                  <a:lnTo>
                    <a:pt x="731" y="1947"/>
                  </a:lnTo>
                  <a:lnTo>
                    <a:pt x="731" y="1952"/>
                  </a:lnTo>
                  <a:lnTo>
                    <a:pt x="731" y="1965"/>
                  </a:lnTo>
                  <a:lnTo>
                    <a:pt x="731" y="1970"/>
                  </a:lnTo>
                  <a:lnTo>
                    <a:pt x="734" y="1975"/>
                  </a:lnTo>
                  <a:lnTo>
                    <a:pt x="734" y="1975"/>
                  </a:lnTo>
                  <a:lnTo>
                    <a:pt x="733" y="1983"/>
                  </a:lnTo>
                  <a:lnTo>
                    <a:pt x="731" y="1992"/>
                  </a:lnTo>
                  <a:lnTo>
                    <a:pt x="729" y="1996"/>
                  </a:lnTo>
                  <a:lnTo>
                    <a:pt x="726" y="1998"/>
                  </a:lnTo>
                  <a:lnTo>
                    <a:pt x="722" y="2000"/>
                  </a:lnTo>
                  <a:lnTo>
                    <a:pt x="717" y="2001"/>
                  </a:lnTo>
                  <a:lnTo>
                    <a:pt x="717" y="2001"/>
                  </a:lnTo>
                  <a:close/>
                  <a:moveTo>
                    <a:pt x="698" y="1434"/>
                  </a:moveTo>
                  <a:lnTo>
                    <a:pt x="703" y="1451"/>
                  </a:lnTo>
                  <a:lnTo>
                    <a:pt x="703" y="1451"/>
                  </a:lnTo>
                  <a:lnTo>
                    <a:pt x="705" y="1455"/>
                  </a:lnTo>
                  <a:lnTo>
                    <a:pt x="703" y="1457"/>
                  </a:lnTo>
                  <a:lnTo>
                    <a:pt x="701" y="1464"/>
                  </a:lnTo>
                  <a:lnTo>
                    <a:pt x="697" y="1467"/>
                  </a:lnTo>
                  <a:lnTo>
                    <a:pt x="693" y="1471"/>
                  </a:lnTo>
                  <a:lnTo>
                    <a:pt x="693" y="1471"/>
                  </a:lnTo>
                  <a:lnTo>
                    <a:pt x="688" y="1473"/>
                  </a:lnTo>
                  <a:lnTo>
                    <a:pt x="683" y="1475"/>
                  </a:lnTo>
                  <a:lnTo>
                    <a:pt x="679" y="1475"/>
                  </a:lnTo>
                  <a:lnTo>
                    <a:pt x="676" y="1475"/>
                  </a:lnTo>
                  <a:lnTo>
                    <a:pt x="674" y="1474"/>
                  </a:lnTo>
                  <a:lnTo>
                    <a:pt x="674" y="1474"/>
                  </a:lnTo>
                  <a:lnTo>
                    <a:pt x="673" y="1469"/>
                  </a:lnTo>
                  <a:lnTo>
                    <a:pt x="673" y="1465"/>
                  </a:lnTo>
                  <a:lnTo>
                    <a:pt x="674" y="1456"/>
                  </a:lnTo>
                  <a:lnTo>
                    <a:pt x="679" y="1441"/>
                  </a:lnTo>
                  <a:lnTo>
                    <a:pt x="679" y="1441"/>
                  </a:lnTo>
                  <a:lnTo>
                    <a:pt x="684" y="1438"/>
                  </a:lnTo>
                  <a:lnTo>
                    <a:pt x="689" y="1435"/>
                  </a:lnTo>
                  <a:lnTo>
                    <a:pt x="693" y="1434"/>
                  </a:lnTo>
                  <a:lnTo>
                    <a:pt x="698" y="1434"/>
                  </a:lnTo>
                  <a:lnTo>
                    <a:pt x="698" y="1434"/>
                  </a:lnTo>
                  <a:close/>
                  <a:moveTo>
                    <a:pt x="673" y="1299"/>
                  </a:moveTo>
                  <a:lnTo>
                    <a:pt x="673" y="1299"/>
                  </a:lnTo>
                  <a:lnTo>
                    <a:pt x="670" y="1297"/>
                  </a:lnTo>
                  <a:lnTo>
                    <a:pt x="669" y="1295"/>
                  </a:lnTo>
                  <a:lnTo>
                    <a:pt x="666" y="1288"/>
                  </a:lnTo>
                  <a:lnTo>
                    <a:pt x="664" y="1282"/>
                  </a:lnTo>
                  <a:lnTo>
                    <a:pt x="662" y="1279"/>
                  </a:lnTo>
                  <a:lnTo>
                    <a:pt x="660" y="1277"/>
                  </a:lnTo>
                  <a:lnTo>
                    <a:pt x="660" y="1277"/>
                  </a:lnTo>
                  <a:lnTo>
                    <a:pt x="660" y="1273"/>
                  </a:lnTo>
                  <a:lnTo>
                    <a:pt x="661" y="1268"/>
                  </a:lnTo>
                  <a:lnTo>
                    <a:pt x="662" y="1264"/>
                  </a:lnTo>
                  <a:lnTo>
                    <a:pt x="666" y="1261"/>
                  </a:lnTo>
                  <a:lnTo>
                    <a:pt x="666" y="1261"/>
                  </a:lnTo>
                  <a:lnTo>
                    <a:pt x="674" y="1263"/>
                  </a:lnTo>
                  <a:lnTo>
                    <a:pt x="680" y="1267"/>
                  </a:lnTo>
                  <a:lnTo>
                    <a:pt x="687" y="1270"/>
                  </a:lnTo>
                  <a:lnTo>
                    <a:pt x="692" y="1275"/>
                  </a:lnTo>
                  <a:lnTo>
                    <a:pt x="692" y="1275"/>
                  </a:lnTo>
                  <a:lnTo>
                    <a:pt x="690" y="1281"/>
                  </a:lnTo>
                  <a:lnTo>
                    <a:pt x="690" y="1284"/>
                  </a:lnTo>
                  <a:lnTo>
                    <a:pt x="688" y="1287"/>
                  </a:lnTo>
                  <a:lnTo>
                    <a:pt x="685" y="1291"/>
                  </a:lnTo>
                  <a:lnTo>
                    <a:pt x="679" y="1295"/>
                  </a:lnTo>
                  <a:lnTo>
                    <a:pt x="673" y="1299"/>
                  </a:lnTo>
                  <a:lnTo>
                    <a:pt x="673" y="1299"/>
                  </a:lnTo>
                  <a:close/>
                  <a:moveTo>
                    <a:pt x="669" y="1347"/>
                  </a:moveTo>
                  <a:lnTo>
                    <a:pt x="669" y="1347"/>
                  </a:lnTo>
                  <a:lnTo>
                    <a:pt x="671" y="1354"/>
                  </a:lnTo>
                  <a:lnTo>
                    <a:pt x="675" y="1360"/>
                  </a:lnTo>
                  <a:lnTo>
                    <a:pt x="679" y="1364"/>
                  </a:lnTo>
                  <a:lnTo>
                    <a:pt x="681" y="1369"/>
                  </a:lnTo>
                  <a:lnTo>
                    <a:pt x="681" y="1369"/>
                  </a:lnTo>
                  <a:lnTo>
                    <a:pt x="683" y="1374"/>
                  </a:lnTo>
                  <a:lnTo>
                    <a:pt x="683" y="1378"/>
                  </a:lnTo>
                  <a:lnTo>
                    <a:pt x="683" y="1382"/>
                  </a:lnTo>
                  <a:lnTo>
                    <a:pt x="681" y="1386"/>
                  </a:lnTo>
                  <a:lnTo>
                    <a:pt x="678" y="1392"/>
                  </a:lnTo>
                  <a:lnTo>
                    <a:pt x="670" y="1396"/>
                  </a:lnTo>
                  <a:lnTo>
                    <a:pt x="670" y="1396"/>
                  </a:lnTo>
                  <a:lnTo>
                    <a:pt x="664" y="1397"/>
                  </a:lnTo>
                  <a:lnTo>
                    <a:pt x="658" y="1394"/>
                  </a:lnTo>
                  <a:lnTo>
                    <a:pt x="655" y="1391"/>
                  </a:lnTo>
                  <a:lnTo>
                    <a:pt x="651" y="1386"/>
                  </a:lnTo>
                  <a:lnTo>
                    <a:pt x="651" y="1386"/>
                  </a:lnTo>
                  <a:lnTo>
                    <a:pt x="648" y="1377"/>
                  </a:lnTo>
                  <a:lnTo>
                    <a:pt x="646" y="1369"/>
                  </a:lnTo>
                  <a:lnTo>
                    <a:pt x="647" y="1365"/>
                  </a:lnTo>
                  <a:lnTo>
                    <a:pt x="647" y="1360"/>
                  </a:lnTo>
                  <a:lnTo>
                    <a:pt x="649" y="1357"/>
                  </a:lnTo>
                  <a:lnTo>
                    <a:pt x="652" y="1354"/>
                  </a:lnTo>
                  <a:lnTo>
                    <a:pt x="652" y="1354"/>
                  </a:lnTo>
                  <a:lnTo>
                    <a:pt x="655" y="1352"/>
                  </a:lnTo>
                  <a:lnTo>
                    <a:pt x="657" y="1351"/>
                  </a:lnTo>
                  <a:lnTo>
                    <a:pt x="660" y="1348"/>
                  </a:lnTo>
                  <a:lnTo>
                    <a:pt x="664" y="1346"/>
                  </a:lnTo>
                  <a:lnTo>
                    <a:pt x="666" y="1346"/>
                  </a:lnTo>
                  <a:lnTo>
                    <a:pt x="669" y="1347"/>
                  </a:lnTo>
                  <a:lnTo>
                    <a:pt x="669" y="1347"/>
                  </a:lnTo>
                  <a:close/>
                  <a:moveTo>
                    <a:pt x="649" y="2284"/>
                  </a:moveTo>
                  <a:lnTo>
                    <a:pt x="649" y="2284"/>
                  </a:lnTo>
                  <a:lnTo>
                    <a:pt x="644" y="2285"/>
                  </a:lnTo>
                  <a:lnTo>
                    <a:pt x="641" y="2285"/>
                  </a:lnTo>
                  <a:lnTo>
                    <a:pt x="633" y="2282"/>
                  </a:lnTo>
                  <a:lnTo>
                    <a:pt x="626" y="2280"/>
                  </a:lnTo>
                  <a:lnTo>
                    <a:pt x="620" y="2276"/>
                  </a:lnTo>
                  <a:lnTo>
                    <a:pt x="620" y="2276"/>
                  </a:lnTo>
                  <a:lnTo>
                    <a:pt x="621" y="2269"/>
                  </a:lnTo>
                  <a:lnTo>
                    <a:pt x="623" y="2263"/>
                  </a:lnTo>
                  <a:lnTo>
                    <a:pt x="624" y="2249"/>
                  </a:lnTo>
                  <a:lnTo>
                    <a:pt x="625" y="2243"/>
                  </a:lnTo>
                  <a:lnTo>
                    <a:pt x="628" y="2237"/>
                  </a:lnTo>
                  <a:lnTo>
                    <a:pt x="632" y="2232"/>
                  </a:lnTo>
                  <a:lnTo>
                    <a:pt x="638" y="2230"/>
                  </a:lnTo>
                  <a:lnTo>
                    <a:pt x="638" y="2230"/>
                  </a:lnTo>
                  <a:lnTo>
                    <a:pt x="643" y="2230"/>
                  </a:lnTo>
                  <a:lnTo>
                    <a:pt x="647" y="2230"/>
                  </a:lnTo>
                  <a:lnTo>
                    <a:pt x="653" y="2227"/>
                  </a:lnTo>
                  <a:lnTo>
                    <a:pt x="657" y="2226"/>
                  </a:lnTo>
                  <a:lnTo>
                    <a:pt x="661" y="2226"/>
                  </a:lnTo>
                  <a:lnTo>
                    <a:pt x="664" y="2227"/>
                  </a:lnTo>
                  <a:lnTo>
                    <a:pt x="667" y="2231"/>
                  </a:lnTo>
                  <a:lnTo>
                    <a:pt x="667" y="2231"/>
                  </a:lnTo>
                  <a:lnTo>
                    <a:pt x="666" y="2237"/>
                  </a:lnTo>
                  <a:lnTo>
                    <a:pt x="666" y="2246"/>
                  </a:lnTo>
                  <a:lnTo>
                    <a:pt x="666" y="2262"/>
                  </a:lnTo>
                  <a:lnTo>
                    <a:pt x="665" y="2269"/>
                  </a:lnTo>
                  <a:lnTo>
                    <a:pt x="662" y="2276"/>
                  </a:lnTo>
                  <a:lnTo>
                    <a:pt x="660" y="2278"/>
                  </a:lnTo>
                  <a:lnTo>
                    <a:pt x="657" y="2281"/>
                  </a:lnTo>
                  <a:lnTo>
                    <a:pt x="653" y="2282"/>
                  </a:lnTo>
                  <a:lnTo>
                    <a:pt x="649" y="2284"/>
                  </a:lnTo>
                  <a:lnTo>
                    <a:pt x="649" y="2284"/>
                  </a:lnTo>
                  <a:close/>
                  <a:moveTo>
                    <a:pt x="646" y="1484"/>
                  </a:moveTo>
                  <a:lnTo>
                    <a:pt x="646" y="1484"/>
                  </a:lnTo>
                  <a:lnTo>
                    <a:pt x="643" y="1488"/>
                  </a:lnTo>
                  <a:lnTo>
                    <a:pt x="641" y="1492"/>
                  </a:lnTo>
                  <a:lnTo>
                    <a:pt x="638" y="1493"/>
                  </a:lnTo>
                  <a:lnTo>
                    <a:pt x="635" y="1494"/>
                  </a:lnTo>
                  <a:lnTo>
                    <a:pt x="619" y="1497"/>
                  </a:lnTo>
                  <a:lnTo>
                    <a:pt x="615" y="1476"/>
                  </a:lnTo>
                  <a:lnTo>
                    <a:pt x="615" y="1476"/>
                  </a:lnTo>
                  <a:lnTo>
                    <a:pt x="619" y="1471"/>
                  </a:lnTo>
                  <a:lnTo>
                    <a:pt x="624" y="1466"/>
                  </a:lnTo>
                  <a:lnTo>
                    <a:pt x="629" y="1462"/>
                  </a:lnTo>
                  <a:lnTo>
                    <a:pt x="634" y="1460"/>
                  </a:lnTo>
                  <a:lnTo>
                    <a:pt x="634" y="1460"/>
                  </a:lnTo>
                  <a:lnTo>
                    <a:pt x="638" y="1461"/>
                  </a:lnTo>
                  <a:lnTo>
                    <a:pt x="642" y="1462"/>
                  </a:lnTo>
                  <a:lnTo>
                    <a:pt x="643" y="1465"/>
                  </a:lnTo>
                  <a:lnTo>
                    <a:pt x="644" y="1469"/>
                  </a:lnTo>
                  <a:lnTo>
                    <a:pt x="646" y="1476"/>
                  </a:lnTo>
                  <a:lnTo>
                    <a:pt x="646" y="1484"/>
                  </a:lnTo>
                  <a:lnTo>
                    <a:pt x="646" y="1484"/>
                  </a:lnTo>
                  <a:close/>
                  <a:moveTo>
                    <a:pt x="655" y="1540"/>
                  </a:moveTo>
                  <a:lnTo>
                    <a:pt x="655" y="1540"/>
                  </a:lnTo>
                  <a:lnTo>
                    <a:pt x="656" y="1556"/>
                  </a:lnTo>
                  <a:lnTo>
                    <a:pt x="656" y="1559"/>
                  </a:lnTo>
                  <a:lnTo>
                    <a:pt x="655" y="1562"/>
                  </a:lnTo>
                  <a:lnTo>
                    <a:pt x="653" y="1565"/>
                  </a:lnTo>
                  <a:lnTo>
                    <a:pt x="649" y="1567"/>
                  </a:lnTo>
                  <a:lnTo>
                    <a:pt x="649" y="1567"/>
                  </a:lnTo>
                  <a:lnTo>
                    <a:pt x="642" y="1570"/>
                  </a:lnTo>
                  <a:lnTo>
                    <a:pt x="634" y="1571"/>
                  </a:lnTo>
                  <a:lnTo>
                    <a:pt x="628" y="1568"/>
                  </a:lnTo>
                  <a:lnTo>
                    <a:pt x="620" y="1566"/>
                  </a:lnTo>
                  <a:lnTo>
                    <a:pt x="620" y="1566"/>
                  </a:lnTo>
                  <a:lnTo>
                    <a:pt x="619" y="1561"/>
                  </a:lnTo>
                  <a:lnTo>
                    <a:pt x="618" y="1556"/>
                  </a:lnTo>
                  <a:lnTo>
                    <a:pt x="618" y="1547"/>
                  </a:lnTo>
                  <a:lnTo>
                    <a:pt x="620" y="1539"/>
                  </a:lnTo>
                  <a:lnTo>
                    <a:pt x="623" y="1530"/>
                  </a:lnTo>
                  <a:lnTo>
                    <a:pt x="623" y="1530"/>
                  </a:lnTo>
                  <a:lnTo>
                    <a:pt x="628" y="1529"/>
                  </a:lnTo>
                  <a:lnTo>
                    <a:pt x="632" y="1526"/>
                  </a:lnTo>
                  <a:lnTo>
                    <a:pt x="637" y="1526"/>
                  </a:lnTo>
                  <a:lnTo>
                    <a:pt x="642" y="1526"/>
                  </a:lnTo>
                  <a:lnTo>
                    <a:pt x="647" y="1528"/>
                  </a:lnTo>
                  <a:lnTo>
                    <a:pt x="651" y="1530"/>
                  </a:lnTo>
                  <a:lnTo>
                    <a:pt x="653" y="1535"/>
                  </a:lnTo>
                  <a:lnTo>
                    <a:pt x="655" y="1540"/>
                  </a:lnTo>
                  <a:lnTo>
                    <a:pt x="655" y="1540"/>
                  </a:lnTo>
                  <a:close/>
                  <a:moveTo>
                    <a:pt x="623" y="1595"/>
                  </a:moveTo>
                  <a:lnTo>
                    <a:pt x="623" y="1595"/>
                  </a:lnTo>
                  <a:lnTo>
                    <a:pt x="629" y="1594"/>
                  </a:lnTo>
                  <a:lnTo>
                    <a:pt x="634" y="1594"/>
                  </a:lnTo>
                  <a:lnTo>
                    <a:pt x="638" y="1595"/>
                  </a:lnTo>
                  <a:lnTo>
                    <a:pt x="642" y="1598"/>
                  </a:lnTo>
                  <a:lnTo>
                    <a:pt x="648" y="1604"/>
                  </a:lnTo>
                  <a:lnTo>
                    <a:pt x="655" y="1611"/>
                  </a:lnTo>
                  <a:lnTo>
                    <a:pt x="655" y="1611"/>
                  </a:lnTo>
                  <a:lnTo>
                    <a:pt x="655" y="1616"/>
                  </a:lnTo>
                  <a:lnTo>
                    <a:pt x="655" y="1621"/>
                  </a:lnTo>
                  <a:lnTo>
                    <a:pt x="656" y="1632"/>
                  </a:lnTo>
                  <a:lnTo>
                    <a:pt x="656" y="1638"/>
                  </a:lnTo>
                  <a:lnTo>
                    <a:pt x="653" y="1640"/>
                  </a:lnTo>
                  <a:lnTo>
                    <a:pt x="649" y="1643"/>
                  </a:lnTo>
                  <a:lnTo>
                    <a:pt x="643" y="1643"/>
                  </a:lnTo>
                  <a:lnTo>
                    <a:pt x="620" y="1636"/>
                  </a:lnTo>
                  <a:lnTo>
                    <a:pt x="620" y="1636"/>
                  </a:lnTo>
                  <a:lnTo>
                    <a:pt x="618" y="1626"/>
                  </a:lnTo>
                  <a:lnTo>
                    <a:pt x="616" y="1614"/>
                  </a:lnTo>
                  <a:lnTo>
                    <a:pt x="618" y="1609"/>
                  </a:lnTo>
                  <a:lnTo>
                    <a:pt x="618" y="1603"/>
                  </a:lnTo>
                  <a:lnTo>
                    <a:pt x="620" y="1599"/>
                  </a:lnTo>
                  <a:lnTo>
                    <a:pt x="623" y="1595"/>
                  </a:lnTo>
                  <a:lnTo>
                    <a:pt x="623" y="1595"/>
                  </a:lnTo>
                  <a:close/>
                  <a:moveTo>
                    <a:pt x="624" y="1676"/>
                  </a:moveTo>
                  <a:lnTo>
                    <a:pt x="624" y="1676"/>
                  </a:lnTo>
                  <a:lnTo>
                    <a:pt x="626" y="1673"/>
                  </a:lnTo>
                  <a:lnTo>
                    <a:pt x="632" y="1672"/>
                  </a:lnTo>
                  <a:lnTo>
                    <a:pt x="637" y="1670"/>
                  </a:lnTo>
                  <a:lnTo>
                    <a:pt x="642" y="1670"/>
                  </a:lnTo>
                  <a:lnTo>
                    <a:pt x="647" y="1670"/>
                  </a:lnTo>
                  <a:lnTo>
                    <a:pt x="651" y="1672"/>
                  </a:lnTo>
                  <a:lnTo>
                    <a:pt x="653" y="1675"/>
                  </a:lnTo>
                  <a:lnTo>
                    <a:pt x="655" y="1678"/>
                  </a:lnTo>
                  <a:lnTo>
                    <a:pt x="655" y="1678"/>
                  </a:lnTo>
                  <a:lnTo>
                    <a:pt x="657" y="1681"/>
                  </a:lnTo>
                  <a:lnTo>
                    <a:pt x="658" y="1685"/>
                  </a:lnTo>
                  <a:lnTo>
                    <a:pt x="661" y="1693"/>
                  </a:lnTo>
                  <a:lnTo>
                    <a:pt x="661" y="1700"/>
                  </a:lnTo>
                  <a:lnTo>
                    <a:pt x="660" y="1709"/>
                  </a:lnTo>
                  <a:lnTo>
                    <a:pt x="660" y="1709"/>
                  </a:lnTo>
                  <a:lnTo>
                    <a:pt x="656" y="1716"/>
                  </a:lnTo>
                  <a:lnTo>
                    <a:pt x="652" y="1721"/>
                  </a:lnTo>
                  <a:lnTo>
                    <a:pt x="647" y="1723"/>
                  </a:lnTo>
                  <a:lnTo>
                    <a:pt x="639" y="1725"/>
                  </a:lnTo>
                  <a:lnTo>
                    <a:pt x="639" y="1725"/>
                  </a:lnTo>
                  <a:lnTo>
                    <a:pt x="633" y="1723"/>
                  </a:lnTo>
                  <a:lnTo>
                    <a:pt x="628" y="1722"/>
                  </a:lnTo>
                  <a:lnTo>
                    <a:pt x="623" y="1717"/>
                  </a:lnTo>
                  <a:lnTo>
                    <a:pt x="620" y="1710"/>
                  </a:lnTo>
                  <a:lnTo>
                    <a:pt x="620" y="1710"/>
                  </a:lnTo>
                  <a:lnTo>
                    <a:pt x="619" y="1693"/>
                  </a:lnTo>
                  <a:lnTo>
                    <a:pt x="620" y="1684"/>
                  </a:lnTo>
                  <a:lnTo>
                    <a:pt x="621" y="1680"/>
                  </a:lnTo>
                  <a:lnTo>
                    <a:pt x="624" y="1676"/>
                  </a:lnTo>
                  <a:lnTo>
                    <a:pt x="624" y="1676"/>
                  </a:lnTo>
                  <a:close/>
                  <a:moveTo>
                    <a:pt x="664" y="1808"/>
                  </a:moveTo>
                  <a:lnTo>
                    <a:pt x="664" y="1808"/>
                  </a:lnTo>
                  <a:lnTo>
                    <a:pt x="662" y="1811"/>
                  </a:lnTo>
                  <a:lnTo>
                    <a:pt x="660" y="1814"/>
                  </a:lnTo>
                  <a:lnTo>
                    <a:pt x="656" y="1817"/>
                  </a:lnTo>
                  <a:lnTo>
                    <a:pt x="652" y="1818"/>
                  </a:lnTo>
                  <a:lnTo>
                    <a:pt x="644" y="1819"/>
                  </a:lnTo>
                  <a:lnTo>
                    <a:pt x="635" y="1819"/>
                  </a:lnTo>
                  <a:lnTo>
                    <a:pt x="625" y="1813"/>
                  </a:lnTo>
                  <a:lnTo>
                    <a:pt x="625" y="1813"/>
                  </a:lnTo>
                  <a:lnTo>
                    <a:pt x="623" y="1806"/>
                  </a:lnTo>
                  <a:lnTo>
                    <a:pt x="621" y="1799"/>
                  </a:lnTo>
                  <a:lnTo>
                    <a:pt x="620" y="1792"/>
                  </a:lnTo>
                  <a:lnTo>
                    <a:pt x="620" y="1785"/>
                  </a:lnTo>
                  <a:lnTo>
                    <a:pt x="621" y="1778"/>
                  </a:lnTo>
                  <a:lnTo>
                    <a:pt x="623" y="1772"/>
                  </a:lnTo>
                  <a:lnTo>
                    <a:pt x="625" y="1765"/>
                  </a:lnTo>
                  <a:lnTo>
                    <a:pt x="628" y="1760"/>
                  </a:lnTo>
                  <a:lnTo>
                    <a:pt x="628" y="1760"/>
                  </a:lnTo>
                  <a:lnTo>
                    <a:pt x="638" y="1758"/>
                  </a:lnTo>
                  <a:lnTo>
                    <a:pt x="643" y="1758"/>
                  </a:lnTo>
                  <a:lnTo>
                    <a:pt x="647" y="1759"/>
                  </a:lnTo>
                  <a:lnTo>
                    <a:pt x="652" y="1760"/>
                  </a:lnTo>
                  <a:lnTo>
                    <a:pt x="656" y="1763"/>
                  </a:lnTo>
                  <a:lnTo>
                    <a:pt x="660" y="1765"/>
                  </a:lnTo>
                  <a:lnTo>
                    <a:pt x="662" y="1771"/>
                  </a:lnTo>
                  <a:lnTo>
                    <a:pt x="662" y="1771"/>
                  </a:lnTo>
                  <a:lnTo>
                    <a:pt x="661" y="1788"/>
                  </a:lnTo>
                  <a:lnTo>
                    <a:pt x="662" y="1799"/>
                  </a:lnTo>
                  <a:lnTo>
                    <a:pt x="664" y="1808"/>
                  </a:lnTo>
                  <a:lnTo>
                    <a:pt x="664" y="1808"/>
                  </a:lnTo>
                  <a:close/>
                  <a:moveTo>
                    <a:pt x="638" y="2135"/>
                  </a:moveTo>
                  <a:lnTo>
                    <a:pt x="638" y="2135"/>
                  </a:lnTo>
                  <a:lnTo>
                    <a:pt x="646" y="2133"/>
                  </a:lnTo>
                  <a:lnTo>
                    <a:pt x="652" y="2133"/>
                  </a:lnTo>
                  <a:lnTo>
                    <a:pt x="666" y="2134"/>
                  </a:lnTo>
                  <a:lnTo>
                    <a:pt x="666" y="2134"/>
                  </a:lnTo>
                  <a:lnTo>
                    <a:pt x="666" y="2150"/>
                  </a:lnTo>
                  <a:lnTo>
                    <a:pt x="666" y="2167"/>
                  </a:lnTo>
                  <a:lnTo>
                    <a:pt x="666" y="2176"/>
                  </a:lnTo>
                  <a:lnTo>
                    <a:pt x="665" y="2184"/>
                  </a:lnTo>
                  <a:lnTo>
                    <a:pt x="662" y="2190"/>
                  </a:lnTo>
                  <a:lnTo>
                    <a:pt x="658" y="2197"/>
                  </a:lnTo>
                  <a:lnTo>
                    <a:pt x="658" y="2197"/>
                  </a:lnTo>
                  <a:lnTo>
                    <a:pt x="648" y="2197"/>
                  </a:lnTo>
                  <a:lnTo>
                    <a:pt x="639" y="2195"/>
                  </a:lnTo>
                  <a:lnTo>
                    <a:pt x="634" y="2194"/>
                  </a:lnTo>
                  <a:lnTo>
                    <a:pt x="630" y="2191"/>
                  </a:lnTo>
                  <a:lnTo>
                    <a:pt x="628" y="2188"/>
                  </a:lnTo>
                  <a:lnTo>
                    <a:pt x="625" y="2184"/>
                  </a:lnTo>
                  <a:lnTo>
                    <a:pt x="625" y="2184"/>
                  </a:lnTo>
                  <a:lnTo>
                    <a:pt x="625" y="2168"/>
                  </a:lnTo>
                  <a:lnTo>
                    <a:pt x="625" y="2154"/>
                  </a:lnTo>
                  <a:lnTo>
                    <a:pt x="626" y="2148"/>
                  </a:lnTo>
                  <a:lnTo>
                    <a:pt x="629" y="2143"/>
                  </a:lnTo>
                  <a:lnTo>
                    <a:pt x="633" y="2138"/>
                  </a:lnTo>
                  <a:lnTo>
                    <a:pt x="638" y="2135"/>
                  </a:lnTo>
                  <a:lnTo>
                    <a:pt x="638" y="2135"/>
                  </a:lnTo>
                  <a:close/>
                  <a:moveTo>
                    <a:pt x="666" y="2099"/>
                  </a:moveTo>
                  <a:lnTo>
                    <a:pt x="666" y="2099"/>
                  </a:lnTo>
                  <a:lnTo>
                    <a:pt x="658" y="2102"/>
                  </a:lnTo>
                  <a:lnTo>
                    <a:pt x="649" y="2103"/>
                  </a:lnTo>
                  <a:lnTo>
                    <a:pt x="641" y="2102"/>
                  </a:lnTo>
                  <a:lnTo>
                    <a:pt x="633" y="2101"/>
                  </a:lnTo>
                  <a:lnTo>
                    <a:pt x="633" y="2101"/>
                  </a:lnTo>
                  <a:lnTo>
                    <a:pt x="629" y="2097"/>
                  </a:lnTo>
                  <a:lnTo>
                    <a:pt x="626" y="2093"/>
                  </a:lnTo>
                  <a:lnTo>
                    <a:pt x="624" y="2088"/>
                  </a:lnTo>
                  <a:lnTo>
                    <a:pt x="624" y="2083"/>
                  </a:lnTo>
                  <a:lnTo>
                    <a:pt x="624" y="2070"/>
                  </a:lnTo>
                  <a:lnTo>
                    <a:pt x="625" y="2060"/>
                  </a:lnTo>
                  <a:lnTo>
                    <a:pt x="625" y="2060"/>
                  </a:lnTo>
                  <a:lnTo>
                    <a:pt x="630" y="2047"/>
                  </a:lnTo>
                  <a:lnTo>
                    <a:pt x="634" y="2042"/>
                  </a:lnTo>
                  <a:lnTo>
                    <a:pt x="638" y="2037"/>
                  </a:lnTo>
                  <a:lnTo>
                    <a:pt x="638" y="2037"/>
                  </a:lnTo>
                  <a:lnTo>
                    <a:pt x="642" y="2038"/>
                  </a:lnTo>
                  <a:lnTo>
                    <a:pt x="647" y="2038"/>
                  </a:lnTo>
                  <a:lnTo>
                    <a:pt x="655" y="2038"/>
                  </a:lnTo>
                  <a:lnTo>
                    <a:pt x="658" y="2038"/>
                  </a:lnTo>
                  <a:lnTo>
                    <a:pt x="662" y="2039"/>
                  </a:lnTo>
                  <a:lnTo>
                    <a:pt x="665" y="2042"/>
                  </a:lnTo>
                  <a:lnTo>
                    <a:pt x="666" y="2046"/>
                  </a:lnTo>
                  <a:lnTo>
                    <a:pt x="666" y="2099"/>
                  </a:lnTo>
                  <a:close/>
                  <a:moveTo>
                    <a:pt x="658" y="1904"/>
                  </a:moveTo>
                  <a:lnTo>
                    <a:pt x="658" y="1904"/>
                  </a:lnTo>
                  <a:lnTo>
                    <a:pt x="649" y="1907"/>
                  </a:lnTo>
                  <a:lnTo>
                    <a:pt x="641" y="1910"/>
                  </a:lnTo>
                  <a:lnTo>
                    <a:pt x="635" y="1910"/>
                  </a:lnTo>
                  <a:lnTo>
                    <a:pt x="632" y="1910"/>
                  </a:lnTo>
                  <a:lnTo>
                    <a:pt x="628" y="1907"/>
                  </a:lnTo>
                  <a:lnTo>
                    <a:pt x="624" y="1904"/>
                  </a:lnTo>
                  <a:lnTo>
                    <a:pt x="624" y="1904"/>
                  </a:lnTo>
                  <a:lnTo>
                    <a:pt x="623" y="1878"/>
                  </a:lnTo>
                  <a:lnTo>
                    <a:pt x="624" y="1864"/>
                  </a:lnTo>
                  <a:lnTo>
                    <a:pt x="625" y="1850"/>
                  </a:lnTo>
                  <a:lnTo>
                    <a:pt x="625" y="1850"/>
                  </a:lnTo>
                  <a:lnTo>
                    <a:pt x="634" y="1849"/>
                  </a:lnTo>
                  <a:lnTo>
                    <a:pt x="643" y="1847"/>
                  </a:lnTo>
                  <a:lnTo>
                    <a:pt x="647" y="1846"/>
                  </a:lnTo>
                  <a:lnTo>
                    <a:pt x="651" y="1847"/>
                  </a:lnTo>
                  <a:lnTo>
                    <a:pt x="655" y="1849"/>
                  </a:lnTo>
                  <a:lnTo>
                    <a:pt x="658" y="1852"/>
                  </a:lnTo>
                  <a:lnTo>
                    <a:pt x="658" y="1852"/>
                  </a:lnTo>
                  <a:lnTo>
                    <a:pt x="661" y="1858"/>
                  </a:lnTo>
                  <a:lnTo>
                    <a:pt x="664" y="1864"/>
                  </a:lnTo>
                  <a:lnTo>
                    <a:pt x="665" y="1872"/>
                  </a:lnTo>
                  <a:lnTo>
                    <a:pt x="666" y="1878"/>
                  </a:lnTo>
                  <a:lnTo>
                    <a:pt x="666" y="1886"/>
                  </a:lnTo>
                  <a:lnTo>
                    <a:pt x="665" y="1893"/>
                  </a:lnTo>
                  <a:lnTo>
                    <a:pt x="662" y="1898"/>
                  </a:lnTo>
                  <a:lnTo>
                    <a:pt x="658" y="1904"/>
                  </a:lnTo>
                  <a:lnTo>
                    <a:pt x="658" y="1904"/>
                  </a:lnTo>
                  <a:close/>
                  <a:moveTo>
                    <a:pt x="625" y="1943"/>
                  </a:moveTo>
                  <a:lnTo>
                    <a:pt x="625" y="1943"/>
                  </a:lnTo>
                  <a:lnTo>
                    <a:pt x="635" y="1942"/>
                  </a:lnTo>
                  <a:lnTo>
                    <a:pt x="646" y="1939"/>
                  </a:lnTo>
                  <a:lnTo>
                    <a:pt x="651" y="1939"/>
                  </a:lnTo>
                  <a:lnTo>
                    <a:pt x="655" y="1939"/>
                  </a:lnTo>
                  <a:lnTo>
                    <a:pt x="660" y="1941"/>
                  </a:lnTo>
                  <a:lnTo>
                    <a:pt x="664" y="1943"/>
                  </a:lnTo>
                  <a:lnTo>
                    <a:pt x="665" y="1989"/>
                  </a:lnTo>
                  <a:lnTo>
                    <a:pt x="665" y="1989"/>
                  </a:lnTo>
                  <a:lnTo>
                    <a:pt x="666" y="1994"/>
                  </a:lnTo>
                  <a:lnTo>
                    <a:pt x="665" y="1997"/>
                  </a:lnTo>
                  <a:lnTo>
                    <a:pt x="664" y="2000"/>
                  </a:lnTo>
                  <a:lnTo>
                    <a:pt x="661" y="2002"/>
                  </a:lnTo>
                  <a:lnTo>
                    <a:pt x="655" y="2005"/>
                  </a:lnTo>
                  <a:lnTo>
                    <a:pt x="649" y="2009"/>
                  </a:lnTo>
                  <a:lnTo>
                    <a:pt x="649" y="2009"/>
                  </a:lnTo>
                  <a:lnTo>
                    <a:pt x="642" y="2010"/>
                  </a:lnTo>
                  <a:lnTo>
                    <a:pt x="633" y="2009"/>
                  </a:lnTo>
                  <a:lnTo>
                    <a:pt x="626" y="2006"/>
                  </a:lnTo>
                  <a:lnTo>
                    <a:pt x="624" y="2005"/>
                  </a:lnTo>
                  <a:lnTo>
                    <a:pt x="623" y="2001"/>
                  </a:lnTo>
                  <a:lnTo>
                    <a:pt x="623" y="2001"/>
                  </a:lnTo>
                  <a:lnTo>
                    <a:pt x="623" y="1993"/>
                  </a:lnTo>
                  <a:lnTo>
                    <a:pt x="623" y="1985"/>
                  </a:lnTo>
                  <a:lnTo>
                    <a:pt x="620" y="1971"/>
                  </a:lnTo>
                  <a:lnTo>
                    <a:pt x="620" y="1964"/>
                  </a:lnTo>
                  <a:lnTo>
                    <a:pt x="620" y="1957"/>
                  </a:lnTo>
                  <a:lnTo>
                    <a:pt x="621" y="1950"/>
                  </a:lnTo>
                  <a:lnTo>
                    <a:pt x="625" y="1943"/>
                  </a:lnTo>
                  <a:lnTo>
                    <a:pt x="625" y="1943"/>
                  </a:lnTo>
                  <a:close/>
                  <a:moveTo>
                    <a:pt x="628" y="1329"/>
                  </a:moveTo>
                  <a:lnTo>
                    <a:pt x="628" y="1329"/>
                  </a:lnTo>
                  <a:lnTo>
                    <a:pt x="623" y="1323"/>
                  </a:lnTo>
                  <a:lnTo>
                    <a:pt x="620" y="1316"/>
                  </a:lnTo>
                  <a:lnTo>
                    <a:pt x="620" y="1310"/>
                  </a:lnTo>
                  <a:lnTo>
                    <a:pt x="623" y="1304"/>
                  </a:lnTo>
                  <a:lnTo>
                    <a:pt x="623" y="1304"/>
                  </a:lnTo>
                  <a:lnTo>
                    <a:pt x="625" y="1300"/>
                  </a:lnTo>
                  <a:lnTo>
                    <a:pt x="630" y="1299"/>
                  </a:lnTo>
                  <a:lnTo>
                    <a:pt x="638" y="1295"/>
                  </a:lnTo>
                  <a:lnTo>
                    <a:pt x="638" y="1295"/>
                  </a:lnTo>
                  <a:lnTo>
                    <a:pt x="646" y="1305"/>
                  </a:lnTo>
                  <a:lnTo>
                    <a:pt x="648" y="1310"/>
                  </a:lnTo>
                  <a:lnTo>
                    <a:pt x="649" y="1316"/>
                  </a:lnTo>
                  <a:lnTo>
                    <a:pt x="649" y="1316"/>
                  </a:lnTo>
                  <a:lnTo>
                    <a:pt x="646" y="1318"/>
                  </a:lnTo>
                  <a:lnTo>
                    <a:pt x="643" y="1319"/>
                  </a:lnTo>
                  <a:lnTo>
                    <a:pt x="638" y="1323"/>
                  </a:lnTo>
                  <a:lnTo>
                    <a:pt x="634" y="1328"/>
                  </a:lnTo>
                  <a:lnTo>
                    <a:pt x="632" y="1329"/>
                  </a:lnTo>
                  <a:lnTo>
                    <a:pt x="628" y="1329"/>
                  </a:lnTo>
                  <a:lnTo>
                    <a:pt x="628" y="1329"/>
                  </a:lnTo>
                  <a:close/>
                  <a:moveTo>
                    <a:pt x="624" y="1415"/>
                  </a:moveTo>
                  <a:lnTo>
                    <a:pt x="624" y="1415"/>
                  </a:lnTo>
                  <a:lnTo>
                    <a:pt x="621" y="1417"/>
                  </a:lnTo>
                  <a:lnTo>
                    <a:pt x="618" y="1417"/>
                  </a:lnTo>
                  <a:lnTo>
                    <a:pt x="611" y="1417"/>
                  </a:lnTo>
                  <a:lnTo>
                    <a:pt x="611" y="1417"/>
                  </a:lnTo>
                  <a:lnTo>
                    <a:pt x="611" y="1411"/>
                  </a:lnTo>
                  <a:lnTo>
                    <a:pt x="612" y="1405"/>
                  </a:lnTo>
                  <a:lnTo>
                    <a:pt x="615" y="1400"/>
                  </a:lnTo>
                  <a:lnTo>
                    <a:pt x="618" y="1394"/>
                  </a:lnTo>
                  <a:lnTo>
                    <a:pt x="618" y="1394"/>
                  </a:lnTo>
                  <a:lnTo>
                    <a:pt x="621" y="1398"/>
                  </a:lnTo>
                  <a:lnTo>
                    <a:pt x="624" y="1405"/>
                  </a:lnTo>
                  <a:lnTo>
                    <a:pt x="624" y="1410"/>
                  </a:lnTo>
                  <a:lnTo>
                    <a:pt x="624" y="1415"/>
                  </a:lnTo>
                  <a:lnTo>
                    <a:pt x="624" y="1415"/>
                  </a:lnTo>
                  <a:close/>
                  <a:moveTo>
                    <a:pt x="829" y="2186"/>
                  </a:moveTo>
                  <a:lnTo>
                    <a:pt x="829" y="2186"/>
                  </a:lnTo>
                  <a:lnTo>
                    <a:pt x="825" y="2185"/>
                  </a:lnTo>
                  <a:lnTo>
                    <a:pt x="822" y="2182"/>
                  </a:lnTo>
                  <a:lnTo>
                    <a:pt x="818" y="2176"/>
                  </a:lnTo>
                  <a:lnTo>
                    <a:pt x="818" y="2135"/>
                  </a:lnTo>
                  <a:lnTo>
                    <a:pt x="844" y="2138"/>
                  </a:lnTo>
                  <a:lnTo>
                    <a:pt x="844" y="2138"/>
                  </a:lnTo>
                  <a:lnTo>
                    <a:pt x="843" y="2144"/>
                  </a:lnTo>
                  <a:lnTo>
                    <a:pt x="843" y="2152"/>
                  </a:lnTo>
                  <a:lnTo>
                    <a:pt x="844" y="2168"/>
                  </a:lnTo>
                  <a:lnTo>
                    <a:pt x="843" y="2176"/>
                  </a:lnTo>
                  <a:lnTo>
                    <a:pt x="840" y="2181"/>
                  </a:lnTo>
                  <a:lnTo>
                    <a:pt x="839" y="2184"/>
                  </a:lnTo>
                  <a:lnTo>
                    <a:pt x="836" y="2185"/>
                  </a:lnTo>
                  <a:lnTo>
                    <a:pt x="832" y="2186"/>
                  </a:lnTo>
                  <a:lnTo>
                    <a:pt x="829" y="2186"/>
                  </a:lnTo>
                  <a:lnTo>
                    <a:pt x="829" y="2186"/>
                  </a:lnTo>
                  <a:close/>
                  <a:moveTo>
                    <a:pt x="818" y="2046"/>
                  </a:moveTo>
                  <a:lnTo>
                    <a:pt x="818" y="2046"/>
                  </a:lnTo>
                  <a:lnTo>
                    <a:pt x="823" y="2042"/>
                  </a:lnTo>
                  <a:lnTo>
                    <a:pt x="830" y="2038"/>
                  </a:lnTo>
                  <a:lnTo>
                    <a:pt x="836" y="2037"/>
                  </a:lnTo>
                  <a:lnTo>
                    <a:pt x="839" y="2037"/>
                  </a:lnTo>
                  <a:lnTo>
                    <a:pt x="843" y="2039"/>
                  </a:lnTo>
                  <a:lnTo>
                    <a:pt x="843" y="2039"/>
                  </a:lnTo>
                  <a:lnTo>
                    <a:pt x="841" y="2046"/>
                  </a:lnTo>
                  <a:lnTo>
                    <a:pt x="843" y="2055"/>
                  </a:lnTo>
                  <a:lnTo>
                    <a:pt x="844" y="2074"/>
                  </a:lnTo>
                  <a:lnTo>
                    <a:pt x="843" y="2083"/>
                  </a:lnTo>
                  <a:lnTo>
                    <a:pt x="841" y="2085"/>
                  </a:lnTo>
                  <a:lnTo>
                    <a:pt x="840" y="2089"/>
                  </a:lnTo>
                  <a:lnTo>
                    <a:pt x="838" y="2090"/>
                  </a:lnTo>
                  <a:lnTo>
                    <a:pt x="834" y="2092"/>
                  </a:lnTo>
                  <a:lnTo>
                    <a:pt x="830" y="2093"/>
                  </a:lnTo>
                  <a:lnTo>
                    <a:pt x="823" y="2093"/>
                  </a:lnTo>
                  <a:lnTo>
                    <a:pt x="823" y="2093"/>
                  </a:lnTo>
                  <a:lnTo>
                    <a:pt x="818" y="2088"/>
                  </a:lnTo>
                  <a:lnTo>
                    <a:pt x="816" y="2083"/>
                  </a:lnTo>
                  <a:lnTo>
                    <a:pt x="816" y="2078"/>
                  </a:lnTo>
                  <a:lnTo>
                    <a:pt x="816" y="2071"/>
                  </a:lnTo>
                  <a:lnTo>
                    <a:pt x="818" y="2058"/>
                  </a:lnTo>
                  <a:lnTo>
                    <a:pt x="820" y="2052"/>
                  </a:lnTo>
                  <a:lnTo>
                    <a:pt x="818" y="2046"/>
                  </a:lnTo>
                  <a:lnTo>
                    <a:pt x="818" y="2046"/>
                  </a:lnTo>
                  <a:close/>
                  <a:moveTo>
                    <a:pt x="823" y="1947"/>
                  </a:moveTo>
                  <a:lnTo>
                    <a:pt x="823" y="1947"/>
                  </a:lnTo>
                  <a:lnTo>
                    <a:pt x="829" y="1946"/>
                  </a:lnTo>
                  <a:lnTo>
                    <a:pt x="832" y="1945"/>
                  </a:lnTo>
                  <a:lnTo>
                    <a:pt x="838" y="1946"/>
                  </a:lnTo>
                  <a:lnTo>
                    <a:pt x="843" y="1947"/>
                  </a:lnTo>
                  <a:lnTo>
                    <a:pt x="843" y="1993"/>
                  </a:lnTo>
                  <a:lnTo>
                    <a:pt x="843" y="1993"/>
                  </a:lnTo>
                  <a:lnTo>
                    <a:pt x="836" y="1994"/>
                  </a:lnTo>
                  <a:lnTo>
                    <a:pt x="831" y="1994"/>
                  </a:lnTo>
                  <a:lnTo>
                    <a:pt x="826" y="1992"/>
                  </a:lnTo>
                  <a:lnTo>
                    <a:pt x="821" y="1987"/>
                  </a:lnTo>
                  <a:lnTo>
                    <a:pt x="821" y="1987"/>
                  </a:lnTo>
                  <a:lnTo>
                    <a:pt x="822" y="1982"/>
                  </a:lnTo>
                  <a:lnTo>
                    <a:pt x="821" y="1977"/>
                  </a:lnTo>
                  <a:lnTo>
                    <a:pt x="820" y="1966"/>
                  </a:lnTo>
                  <a:lnTo>
                    <a:pt x="820" y="1961"/>
                  </a:lnTo>
                  <a:lnTo>
                    <a:pt x="820" y="1957"/>
                  </a:lnTo>
                  <a:lnTo>
                    <a:pt x="821" y="1952"/>
                  </a:lnTo>
                  <a:lnTo>
                    <a:pt x="823" y="1947"/>
                  </a:lnTo>
                  <a:lnTo>
                    <a:pt x="823" y="1947"/>
                  </a:lnTo>
                  <a:close/>
                  <a:moveTo>
                    <a:pt x="823" y="1896"/>
                  </a:moveTo>
                  <a:lnTo>
                    <a:pt x="823" y="1896"/>
                  </a:lnTo>
                  <a:lnTo>
                    <a:pt x="823" y="1879"/>
                  </a:lnTo>
                  <a:lnTo>
                    <a:pt x="823" y="1870"/>
                  </a:lnTo>
                  <a:lnTo>
                    <a:pt x="825" y="1864"/>
                  </a:lnTo>
                  <a:lnTo>
                    <a:pt x="827" y="1858"/>
                  </a:lnTo>
                  <a:lnTo>
                    <a:pt x="831" y="1852"/>
                  </a:lnTo>
                  <a:lnTo>
                    <a:pt x="835" y="1851"/>
                  </a:lnTo>
                  <a:lnTo>
                    <a:pt x="838" y="1850"/>
                  </a:lnTo>
                  <a:lnTo>
                    <a:pt x="847" y="1850"/>
                  </a:lnTo>
                  <a:lnTo>
                    <a:pt x="847" y="1850"/>
                  </a:lnTo>
                  <a:lnTo>
                    <a:pt x="845" y="1863"/>
                  </a:lnTo>
                  <a:lnTo>
                    <a:pt x="844" y="1875"/>
                  </a:lnTo>
                  <a:lnTo>
                    <a:pt x="844" y="1901"/>
                  </a:lnTo>
                  <a:lnTo>
                    <a:pt x="844" y="1901"/>
                  </a:lnTo>
                  <a:lnTo>
                    <a:pt x="838" y="1901"/>
                  </a:lnTo>
                  <a:lnTo>
                    <a:pt x="831" y="1902"/>
                  </a:lnTo>
                  <a:lnTo>
                    <a:pt x="829" y="1901"/>
                  </a:lnTo>
                  <a:lnTo>
                    <a:pt x="826" y="1901"/>
                  </a:lnTo>
                  <a:lnTo>
                    <a:pt x="825" y="1898"/>
                  </a:lnTo>
                  <a:lnTo>
                    <a:pt x="823" y="1896"/>
                  </a:lnTo>
                  <a:lnTo>
                    <a:pt x="823" y="1896"/>
                  </a:lnTo>
                  <a:close/>
                  <a:moveTo>
                    <a:pt x="829" y="1808"/>
                  </a:moveTo>
                  <a:lnTo>
                    <a:pt x="829" y="1808"/>
                  </a:lnTo>
                  <a:lnTo>
                    <a:pt x="823" y="1805"/>
                  </a:lnTo>
                  <a:lnTo>
                    <a:pt x="821" y="1801"/>
                  </a:lnTo>
                  <a:lnTo>
                    <a:pt x="820" y="1797"/>
                  </a:lnTo>
                  <a:lnTo>
                    <a:pt x="820" y="1794"/>
                  </a:lnTo>
                  <a:lnTo>
                    <a:pt x="821" y="1785"/>
                  </a:lnTo>
                  <a:lnTo>
                    <a:pt x="820" y="1781"/>
                  </a:lnTo>
                  <a:lnTo>
                    <a:pt x="818" y="1777"/>
                  </a:lnTo>
                  <a:lnTo>
                    <a:pt x="818" y="1777"/>
                  </a:lnTo>
                  <a:lnTo>
                    <a:pt x="821" y="1772"/>
                  </a:lnTo>
                  <a:lnTo>
                    <a:pt x="823" y="1767"/>
                  </a:lnTo>
                  <a:lnTo>
                    <a:pt x="827" y="1763"/>
                  </a:lnTo>
                  <a:lnTo>
                    <a:pt x="834" y="1760"/>
                  </a:lnTo>
                  <a:lnTo>
                    <a:pt x="848" y="1762"/>
                  </a:lnTo>
                  <a:lnTo>
                    <a:pt x="848" y="1805"/>
                  </a:lnTo>
                  <a:lnTo>
                    <a:pt x="829" y="1808"/>
                  </a:lnTo>
                  <a:close/>
                  <a:moveTo>
                    <a:pt x="835" y="1721"/>
                  </a:moveTo>
                  <a:lnTo>
                    <a:pt x="835" y="1721"/>
                  </a:lnTo>
                  <a:lnTo>
                    <a:pt x="834" y="1719"/>
                  </a:lnTo>
                  <a:lnTo>
                    <a:pt x="832" y="1718"/>
                  </a:lnTo>
                  <a:lnTo>
                    <a:pt x="827" y="1717"/>
                  </a:lnTo>
                  <a:lnTo>
                    <a:pt x="823" y="1714"/>
                  </a:lnTo>
                  <a:lnTo>
                    <a:pt x="822" y="1712"/>
                  </a:lnTo>
                  <a:lnTo>
                    <a:pt x="821" y="1709"/>
                  </a:lnTo>
                  <a:lnTo>
                    <a:pt x="821" y="1709"/>
                  </a:lnTo>
                  <a:lnTo>
                    <a:pt x="818" y="1707"/>
                  </a:lnTo>
                  <a:lnTo>
                    <a:pt x="817" y="1704"/>
                  </a:lnTo>
                  <a:lnTo>
                    <a:pt x="816" y="1696"/>
                  </a:lnTo>
                  <a:lnTo>
                    <a:pt x="816" y="1689"/>
                  </a:lnTo>
                  <a:lnTo>
                    <a:pt x="815" y="1682"/>
                  </a:lnTo>
                  <a:lnTo>
                    <a:pt x="815" y="1682"/>
                  </a:lnTo>
                  <a:lnTo>
                    <a:pt x="817" y="1676"/>
                  </a:lnTo>
                  <a:lnTo>
                    <a:pt x="821" y="1671"/>
                  </a:lnTo>
                  <a:lnTo>
                    <a:pt x="826" y="1667"/>
                  </a:lnTo>
                  <a:lnTo>
                    <a:pt x="832" y="1664"/>
                  </a:lnTo>
                  <a:lnTo>
                    <a:pt x="838" y="1663"/>
                  </a:lnTo>
                  <a:lnTo>
                    <a:pt x="843" y="1664"/>
                  </a:lnTo>
                  <a:lnTo>
                    <a:pt x="844" y="1667"/>
                  </a:lnTo>
                  <a:lnTo>
                    <a:pt x="847" y="1670"/>
                  </a:lnTo>
                  <a:lnTo>
                    <a:pt x="848" y="1676"/>
                  </a:lnTo>
                  <a:lnTo>
                    <a:pt x="848" y="1717"/>
                  </a:lnTo>
                  <a:lnTo>
                    <a:pt x="848" y="1717"/>
                  </a:lnTo>
                  <a:lnTo>
                    <a:pt x="845" y="1719"/>
                  </a:lnTo>
                  <a:lnTo>
                    <a:pt x="841" y="1721"/>
                  </a:lnTo>
                  <a:lnTo>
                    <a:pt x="839" y="1722"/>
                  </a:lnTo>
                  <a:lnTo>
                    <a:pt x="835" y="1721"/>
                  </a:lnTo>
                  <a:lnTo>
                    <a:pt x="835" y="1721"/>
                  </a:lnTo>
                  <a:close/>
                  <a:moveTo>
                    <a:pt x="3128" y="2277"/>
                  </a:moveTo>
                  <a:lnTo>
                    <a:pt x="3128" y="2277"/>
                  </a:lnTo>
                  <a:lnTo>
                    <a:pt x="2975" y="2278"/>
                  </a:lnTo>
                  <a:lnTo>
                    <a:pt x="2897" y="2277"/>
                  </a:lnTo>
                  <a:lnTo>
                    <a:pt x="2859" y="2276"/>
                  </a:lnTo>
                  <a:lnTo>
                    <a:pt x="2822" y="2275"/>
                  </a:lnTo>
                  <a:lnTo>
                    <a:pt x="2822" y="2275"/>
                  </a:lnTo>
                  <a:lnTo>
                    <a:pt x="2790" y="2275"/>
                  </a:lnTo>
                  <a:lnTo>
                    <a:pt x="2758" y="2275"/>
                  </a:lnTo>
                  <a:lnTo>
                    <a:pt x="2697" y="2278"/>
                  </a:lnTo>
                  <a:lnTo>
                    <a:pt x="2276" y="2278"/>
                  </a:lnTo>
                  <a:lnTo>
                    <a:pt x="1931" y="2278"/>
                  </a:lnTo>
                  <a:lnTo>
                    <a:pt x="1931" y="2278"/>
                  </a:lnTo>
                  <a:lnTo>
                    <a:pt x="1934" y="2268"/>
                  </a:lnTo>
                  <a:lnTo>
                    <a:pt x="1937" y="2257"/>
                  </a:lnTo>
                  <a:lnTo>
                    <a:pt x="1938" y="2252"/>
                  </a:lnTo>
                  <a:lnTo>
                    <a:pt x="1937" y="2246"/>
                  </a:lnTo>
                  <a:lnTo>
                    <a:pt x="1935" y="2241"/>
                  </a:lnTo>
                  <a:lnTo>
                    <a:pt x="1931" y="2237"/>
                  </a:lnTo>
                  <a:lnTo>
                    <a:pt x="1931" y="2237"/>
                  </a:lnTo>
                  <a:lnTo>
                    <a:pt x="1925" y="2230"/>
                  </a:lnTo>
                  <a:lnTo>
                    <a:pt x="1917" y="2225"/>
                  </a:lnTo>
                  <a:lnTo>
                    <a:pt x="1902" y="2213"/>
                  </a:lnTo>
                  <a:lnTo>
                    <a:pt x="1885" y="2203"/>
                  </a:lnTo>
                  <a:lnTo>
                    <a:pt x="1879" y="2198"/>
                  </a:lnTo>
                  <a:lnTo>
                    <a:pt x="1873" y="2191"/>
                  </a:lnTo>
                  <a:lnTo>
                    <a:pt x="1873" y="2191"/>
                  </a:lnTo>
                  <a:lnTo>
                    <a:pt x="1883" y="2190"/>
                  </a:lnTo>
                  <a:lnTo>
                    <a:pt x="1892" y="2189"/>
                  </a:lnTo>
                  <a:lnTo>
                    <a:pt x="1910" y="2190"/>
                  </a:lnTo>
                  <a:lnTo>
                    <a:pt x="1929" y="2191"/>
                  </a:lnTo>
                  <a:lnTo>
                    <a:pt x="1948" y="2191"/>
                  </a:lnTo>
                  <a:lnTo>
                    <a:pt x="1948" y="2191"/>
                  </a:lnTo>
                  <a:lnTo>
                    <a:pt x="2003" y="2189"/>
                  </a:lnTo>
                  <a:lnTo>
                    <a:pt x="2054" y="2189"/>
                  </a:lnTo>
                  <a:lnTo>
                    <a:pt x="2105" y="2189"/>
                  </a:lnTo>
                  <a:lnTo>
                    <a:pt x="2159" y="2188"/>
                  </a:lnTo>
                  <a:lnTo>
                    <a:pt x="2159" y="2188"/>
                  </a:lnTo>
                  <a:lnTo>
                    <a:pt x="2176" y="2189"/>
                  </a:lnTo>
                  <a:lnTo>
                    <a:pt x="2194" y="2189"/>
                  </a:lnTo>
                  <a:lnTo>
                    <a:pt x="2230" y="2189"/>
                  </a:lnTo>
                  <a:lnTo>
                    <a:pt x="2267" y="2189"/>
                  </a:lnTo>
                  <a:lnTo>
                    <a:pt x="2304" y="2189"/>
                  </a:lnTo>
                  <a:lnTo>
                    <a:pt x="2676" y="2186"/>
                  </a:lnTo>
                  <a:lnTo>
                    <a:pt x="2676" y="2186"/>
                  </a:lnTo>
                  <a:lnTo>
                    <a:pt x="2740" y="2186"/>
                  </a:lnTo>
                  <a:lnTo>
                    <a:pt x="2807" y="2185"/>
                  </a:lnTo>
                  <a:lnTo>
                    <a:pt x="2872" y="2184"/>
                  </a:lnTo>
                  <a:lnTo>
                    <a:pt x="2905" y="2185"/>
                  </a:lnTo>
                  <a:lnTo>
                    <a:pt x="2937" y="2186"/>
                  </a:lnTo>
                  <a:lnTo>
                    <a:pt x="2937" y="2186"/>
                  </a:lnTo>
                  <a:lnTo>
                    <a:pt x="2992" y="2184"/>
                  </a:lnTo>
                  <a:lnTo>
                    <a:pt x="3048" y="2182"/>
                  </a:lnTo>
                  <a:lnTo>
                    <a:pt x="3160" y="2184"/>
                  </a:lnTo>
                  <a:lnTo>
                    <a:pt x="3164" y="2190"/>
                  </a:lnTo>
                  <a:lnTo>
                    <a:pt x="3164" y="2190"/>
                  </a:lnTo>
                  <a:lnTo>
                    <a:pt x="3156" y="2212"/>
                  </a:lnTo>
                  <a:lnTo>
                    <a:pt x="3147" y="2234"/>
                  </a:lnTo>
                  <a:lnTo>
                    <a:pt x="3128" y="2277"/>
                  </a:lnTo>
                  <a:lnTo>
                    <a:pt x="3128" y="2277"/>
                  </a:lnTo>
                  <a:close/>
                  <a:moveTo>
                    <a:pt x="3192" y="2111"/>
                  </a:moveTo>
                  <a:lnTo>
                    <a:pt x="3192" y="2111"/>
                  </a:lnTo>
                  <a:lnTo>
                    <a:pt x="3165" y="2111"/>
                  </a:lnTo>
                  <a:lnTo>
                    <a:pt x="3139" y="2111"/>
                  </a:lnTo>
                  <a:lnTo>
                    <a:pt x="3086" y="2112"/>
                  </a:lnTo>
                  <a:lnTo>
                    <a:pt x="3033" y="2113"/>
                  </a:lnTo>
                  <a:lnTo>
                    <a:pt x="3009" y="2113"/>
                  </a:lnTo>
                  <a:lnTo>
                    <a:pt x="2984" y="2112"/>
                  </a:lnTo>
                  <a:lnTo>
                    <a:pt x="2848" y="2111"/>
                  </a:lnTo>
                  <a:lnTo>
                    <a:pt x="2848" y="2111"/>
                  </a:lnTo>
                  <a:lnTo>
                    <a:pt x="2848" y="2110"/>
                  </a:lnTo>
                  <a:lnTo>
                    <a:pt x="2846" y="2108"/>
                  </a:lnTo>
                  <a:lnTo>
                    <a:pt x="2842" y="2107"/>
                  </a:lnTo>
                  <a:lnTo>
                    <a:pt x="2840" y="2111"/>
                  </a:lnTo>
                  <a:lnTo>
                    <a:pt x="2840" y="2111"/>
                  </a:lnTo>
                  <a:lnTo>
                    <a:pt x="2812" y="2110"/>
                  </a:lnTo>
                  <a:lnTo>
                    <a:pt x="2784" y="2110"/>
                  </a:lnTo>
                  <a:lnTo>
                    <a:pt x="2726" y="2111"/>
                  </a:lnTo>
                  <a:lnTo>
                    <a:pt x="2667" y="2112"/>
                  </a:lnTo>
                  <a:lnTo>
                    <a:pt x="2638" y="2112"/>
                  </a:lnTo>
                  <a:lnTo>
                    <a:pt x="2608" y="2112"/>
                  </a:lnTo>
                  <a:lnTo>
                    <a:pt x="1798" y="2112"/>
                  </a:lnTo>
                  <a:lnTo>
                    <a:pt x="1798" y="2112"/>
                  </a:lnTo>
                  <a:lnTo>
                    <a:pt x="1789" y="2098"/>
                  </a:lnTo>
                  <a:lnTo>
                    <a:pt x="1786" y="2092"/>
                  </a:lnTo>
                  <a:lnTo>
                    <a:pt x="1782" y="2084"/>
                  </a:lnTo>
                  <a:lnTo>
                    <a:pt x="1782" y="2084"/>
                  </a:lnTo>
                  <a:lnTo>
                    <a:pt x="1804" y="2083"/>
                  </a:lnTo>
                  <a:lnTo>
                    <a:pt x="1828" y="2081"/>
                  </a:lnTo>
                  <a:lnTo>
                    <a:pt x="1853" y="2083"/>
                  </a:lnTo>
                  <a:lnTo>
                    <a:pt x="1865" y="2084"/>
                  </a:lnTo>
                  <a:lnTo>
                    <a:pt x="1876" y="2085"/>
                  </a:lnTo>
                  <a:lnTo>
                    <a:pt x="1876" y="2085"/>
                  </a:lnTo>
                  <a:lnTo>
                    <a:pt x="1939" y="2084"/>
                  </a:lnTo>
                  <a:lnTo>
                    <a:pt x="2001" y="2084"/>
                  </a:lnTo>
                  <a:lnTo>
                    <a:pt x="2120" y="2083"/>
                  </a:lnTo>
                  <a:lnTo>
                    <a:pt x="2240" y="2083"/>
                  </a:lnTo>
                  <a:lnTo>
                    <a:pt x="2300" y="2083"/>
                  </a:lnTo>
                  <a:lnTo>
                    <a:pt x="2361" y="2080"/>
                  </a:lnTo>
                  <a:lnTo>
                    <a:pt x="2784" y="2078"/>
                  </a:lnTo>
                  <a:lnTo>
                    <a:pt x="2784" y="2078"/>
                  </a:lnTo>
                  <a:lnTo>
                    <a:pt x="2991" y="2079"/>
                  </a:lnTo>
                  <a:lnTo>
                    <a:pt x="3093" y="2080"/>
                  </a:lnTo>
                  <a:lnTo>
                    <a:pt x="3198" y="2079"/>
                  </a:lnTo>
                  <a:lnTo>
                    <a:pt x="3192" y="2111"/>
                  </a:lnTo>
                  <a:close/>
                  <a:moveTo>
                    <a:pt x="1479" y="1868"/>
                  </a:moveTo>
                  <a:lnTo>
                    <a:pt x="1479" y="1868"/>
                  </a:lnTo>
                  <a:lnTo>
                    <a:pt x="1441" y="1849"/>
                  </a:lnTo>
                  <a:lnTo>
                    <a:pt x="1404" y="1831"/>
                  </a:lnTo>
                  <a:lnTo>
                    <a:pt x="1367" y="1813"/>
                  </a:lnTo>
                  <a:lnTo>
                    <a:pt x="1349" y="1803"/>
                  </a:lnTo>
                  <a:lnTo>
                    <a:pt x="1333" y="1792"/>
                  </a:lnTo>
                  <a:lnTo>
                    <a:pt x="1333" y="1792"/>
                  </a:lnTo>
                  <a:lnTo>
                    <a:pt x="1337" y="1786"/>
                  </a:lnTo>
                  <a:lnTo>
                    <a:pt x="1342" y="1781"/>
                  </a:lnTo>
                  <a:lnTo>
                    <a:pt x="1345" y="1778"/>
                  </a:lnTo>
                  <a:lnTo>
                    <a:pt x="1348" y="1777"/>
                  </a:lnTo>
                  <a:lnTo>
                    <a:pt x="1352" y="1776"/>
                  </a:lnTo>
                  <a:lnTo>
                    <a:pt x="1356" y="1777"/>
                  </a:lnTo>
                  <a:lnTo>
                    <a:pt x="1546" y="1780"/>
                  </a:lnTo>
                  <a:lnTo>
                    <a:pt x="1546" y="1780"/>
                  </a:lnTo>
                  <a:lnTo>
                    <a:pt x="1580" y="1805"/>
                  </a:lnTo>
                  <a:lnTo>
                    <a:pt x="1614" y="1829"/>
                  </a:lnTo>
                  <a:lnTo>
                    <a:pt x="1682" y="1879"/>
                  </a:lnTo>
                  <a:lnTo>
                    <a:pt x="1751" y="1927"/>
                  </a:lnTo>
                  <a:lnTo>
                    <a:pt x="1819" y="1975"/>
                  </a:lnTo>
                  <a:lnTo>
                    <a:pt x="1819" y="1975"/>
                  </a:lnTo>
                  <a:lnTo>
                    <a:pt x="1815" y="1977"/>
                  </a:lnTo>
                  <a:lnTo>
                    <a:pt x="1811" y="1978"/>
                  </a:lnTo>
                  <a:lnTo>
                    <a:pt x="1804" y="1977"/>
                  </a:lnTo>
                  <a:lnTo>
                    <a:pt x="1796" y="1977"/>
                  </a:lnTo>
                  <a:lnTo>
                    <a:pt x="1792" y="1977"/>
                  </a:lnTo>
                  <a:lnTo>
                    <a:pt x="1788" y="1978"/>
                  </a:lnTo>
                  <a:lnTo>
                    <a:pt x="1788" y="1978"/>
                  </a:lnTo>
                  <a:lnTo>
                    <a:pt x="1759" y="1991"/>
                  </a:lnTo>
                  <a:lnTo>
                    <a:pt x="1743" y="1994"/>
                  </a:lnTo>
                  <a:lnTo>
                    <a:pt x="1736" y="1996"/>
                  </a:lnTo>
                  <a:lnTo>
                    <a:pt x="1728" y="1997"/>
                  </a:lnTo>
                  <a:lnTo>
                    <a:pt x="1728" y="1997"/>
                  </a:lnTo>
                  <a:lnTo>
                    <a:pt x="1696" y="1979"/>
                  </a:lnTo>
                  <a:lnTo>
                    <a:pt x="1665" y="1962"/>
                  </a:lnTo>
                  <a:lnTo>
                    <a:pt x="1603" y="1932"/>
                  </a:lnTo>
                  <a:lnTo>
                    <a:pt x="1540" y="1901"/>
                  </a:lnTo>
                  <a:lnTo>
                    <a:pt x="1509" y="1884"/>
                  </a:lnTo>
                  <a:lnTo>
                    <a:pt x="1479" y="1868"/>
                  </a:lnTo>
                  <a:lnTo>
                    <a:pt x="1479" y="1868"/>
                  </a:lnTo>
                  <a:close/>
                  <a:moveTo>
                    <a:pt x="1613" y="1998"/>
                  </a:moveTo>
                  <a:lnTo>
                    <a:pt x="1613" y="1998"/>
                  </a:lnTo>
                  <a:lnTo>
                    <a:pt x="1605" y="1998"/>
                  </a:lnTo>
                  <a:lnTo>
                    <a:pt x="1598" y="1998"/>
                  </a:lnTo>
                  <a:lnTo>
                    <a:pt x="1591" y="1997"/>
                  </a:lnTo>
                  <a:lnTo>
                    <a:pt x="1583" y="1994"/>
                  </a:lnTo>
                  <a:lnTo>
                    <a:pt x="1572" y="1988"/>
                  </a:lnTo>
                  <a:lnTo>
                    <a:pt x="1560" y="1980"/>
                  </a:lnTo>
                  <a:lnTo>
                    <a:pt x="1560" y="1980"/>
                  </a:lnTo>
                  <a:lnTo>
                    <a:pt x="1567" y="1974"/>
                  </a:lnTo>
                  <a:lnTo>
                    <a:pt x="1571" y="1973"/>
                  </a:lnTo>
                  <a:lnTo>
                    <a:pt x="1576" y="1974"/>
                  </a:lnTo>
                  <a:lnTo>
                    <a:pt x="1576" y="1974"/>
                  </a:lnTo>
                  <a:lnTo>
                    <a:pt x="1595" y="1985"/>
                  </a:lnTo>
                  <a:lnTo>
                    <a:pt x="1613" y="1998"/>
                  </a:lnTo>
                  <a:lnTo>
                    <a:pt x="1613" y="1998"/>
                  </a:lnTo>
                  <a:close/>
                  <a:moveTo>
                    <a:pt x="1528" y="1968"/>
                  </a:moveTo>
                  <a:lnTo>
                    <a:pt x="1528" y="1968"/>
                  </a:lnTo>
                  <a:lnTo>
                    <a:pt x="1517" y="1964"/>
                  </a:lnTo>
                  <a:lnTo>
                    <a:pt x="1505" y="1957"/>
                  </a:lnTo>
                  <a:lnTo>
                    <a:pt x="1485" y="1943"/>
                  </a:lnTo>
                  <a:lnTo>
                    <a:pt x="1416" y="1883"/>
                  </a:lnTo>
                  <a:lnTo>
                    <a:pt x="1416" y="1883"/>
                  </a:lnTo>
                  <a:lnTo>
                    <a:pt x="1416" y="1881"/>
                  </a:lnTo>
                  <a:lnTo>
                    <a:pt x="1418" y="1879"/>
                  </a:lnTo>
                  <a:lnTo>
                    <a:pt x="1420" y="1879"/>
                  </a:lnTo>
                  <a:lnTo>
                    <a:pt x="1422" y="1879"/>
                  </a:lnTo>
                  <a:lnTo>
                    <a:pt x="1427" y="1881"/>
                  </a:lnTo>
                  <a:lnTo>
                    <a:pt x="1431" y="1883"/>
                  </a:lnTo>
                  <a:lnTo>
                    <a:pt x="1457" y="1898"/>
                  </a:lnTo>
                  <a:lnTo>
                    <a:pt x="1457" y="1898"/>
                  </a:lnTo>
                  <a:lnTo>
                    <a:pt x="1477" y="1909"/>
                  </a:lnTo>
                  <a:lnTo>
                    <a:pt x="1496" y="1919"/>
                  </a:lnTo>
                  <a:lnTo>
                    <a:pt x="1514" y="1930"/>
                  </a:lnTo>
                  <a:lnTo>
                    <a:pt x="1534" y="1941"/>
                  </a:lnTo>
                  <a:lnTo>
                    <a:pt x="1534" y="1941"/>
                  </a:lnTo>
                  <a:lnTo>
                    <a:pt x="1536" y="1945"/>
                  </a:lnTo>
                  <a:lnTo>
                    <a:pt x="1537" y="1947"/>
                  </a:lnTo>
                  <a:lnTo>
                    <a:pt x="1537" y="1951"/>
                  </a:lnTo>
                  <a:lnTo>
                    <a:pt x="1536" y="1955"/>
                  </a:lnTo>
                  <a:lnTo>
                    <a:pt x="1531" y="1961"/>
                  </a:lnTo>
                  <a:lnTo>
                    <a:pt x="1530" y="1964"/>
                  </a:lnTo>
                  <a:lnTo>
                    <a:pt x="1528" y="1968"/>
                  </a:lnTo>
                  <a:lnTo>
                    <a:pt x="1528" y="1968"/>
                  </a:lnTo>
                  <a:close/>
                  <a:moveTo>
                    <a:pt x="1885" y="2048"/>
                  </a:moveTo>
                  <a:lnTo>
                    <a:pt x="1885" y="2048"/>
                  </a:lnTo>
                  <a:lnTo>
                    <a:pt x="1892" y="2044"/>
                  </a:lnTo>
                  <a:lnTo>
                    <a:pt x="1899" y="2043"/>
                  </a:lnTo>
                  <a:lnTo>
                    <a:pt x="1903" y="2043"/>
                  </a:lnTo>
                  <a:lnTo>
                    <a:pt x="1906" y="2044"/>
                  </a:lnTo>
                  <a:lnTo>
                    <a:pt x="1908" y="2048"/>
                  </a:lnTo>
                  <a:lnTo>
                    <a:pt x="1908" y="2052"/>
                  </a:lnTo>
                  <a:lnTo>
                    <a:pt x="1908" y="2052"/>
                  </a:lnTo>
                  <a:lnTo>
                    <a:pt x="1906" y="2056"/>
                  </a:lnTo>
                  <a:lnTo>
                    <a:pt x="1901" y="2057"/>
                  </a:lnTo>
                  <a:lnTo>
                    <a:pt x="1896" y="2057"/>
                  </a:lnTo>
                  <a:lnTo>
                    <a:pt x="1891" y="2056"/>
                  </a:lnTo>
                  <a:lnTo>
                    <a:pt x="1885" y="2048"/>
                  </a:lnTo>
                  <a:close/>
                  <a:moveTo>
                    <a:pt x="2020" y="2009"/>
                  </a:moveTo>
                  <a:lnTo>
                    <a:pt x="2025" y="2003"/>
                  </a:lnTo>
                  <a:lnTo>
                    <a:pt x="2025" y="2003"/>
                  </a:lnTo>
                  <a:lnTo>
                    <a:pt x="2048" y="2002"/>
                  </a:lnTo>
                  <a:lnTo>
                    <a:pt x="2059" y="2003"/>
                  </a:lnTo>
                  <a:lnTo>
                    <a:pt x="2071" y="2005"/>
                  </a:lnTo>
                  <a:lnTo>
                    <a:pt x="2071" y="2005"/>
                  </a:lnTo>
                  <a:lnTo>
                    <a:pt x="2071" y="2007"/>
                  </a:lnTo>
                  <a:lnTo>
                    <a:pt x="2068" y="2011"/>
                  </a:lnTo>
                  <a:lnTo>
                    <a:pt x="2066" y="2012"/>
                  </a:lnTo>
                  <a:lnTo>
                    <a:pt x="2063" y="2014"/>
                  </a:lnTo>
                  <a:lnTo>
                    <a:pt x="2057" y="2016"/>
                  </a:lnTo>
                  <a:lnTo>
                    <a:pt x="2050" y="2017"/>
                  </a:lnTo>
                  <a:lnTo>
                    <a:pt x="2050" y="2017"/>
                  </a:lnTo>
                  <a:lnTo>
                    <a:pt x="2047" y="2016"/>
                  </a:lnTo>
                  <a:lnTo>
                    <a:pt x="2043" y="2016"/>
                  </a:lnTo>
                  <a:lnTo>
                    <a:pt x="2034" y="2016"/>
                  </a:lnTo>
                  <a:lnTo>
                    <a:pt x="2029" y="2015"/>
                  </a:lnTo>
                  <a:lnTo>
                    <a:pt x="2025" y="2014"/>
                  </a:lnTo>
                  <a:lnTo>
                    <a:pt x="2021" y="2012"/>
                  </a:lnTo>
                  <a:lnTo>
                    <a:pt x="2020" y="2009"/>
                  </a:lnTo>
                  <a:lnTo>
                    <a:pt x="2020" y="2009"/>
                  </a:lnTo>
                  <a:close/>
                  <a:moveTo>
                    <a:pt x="2331" y="1742"/>
                  </a:moveTo>
                  <a:lnTo>
                    <a:pt x="2331" y="1742"/>
                  </a:lnTo>
                  <a:lnTo>
                    <a:pt x="2327" y="1739"/>
                  </a:lnTo>
                  <a:lnTo>
                    <a:pt x="2326" y="1735"/>
                  </a:lnTo>
                  <a:lnTo>
                    <a:pt x="2324" y="1723"/>
                  </a:lnTo>
                  <a:lnTo>
                    <a:pt x="2324" y="1723"/>
                  </a:lnTo>
                  <a:lnTo>
                    <a:pt x="2300" y="1677"/>
                  </a:lnTo>
                  <a:lnTo>
                    <a:pt x="2288" y="1653"/>
                  </a:lnTo>
                  <a:lnTo>
                    <a:pt x="2279" y="1629"/>
                  </a:lnTo>
                  <a:lnTo>
                    <a:pt x="2279" y="1629"/>
                  </a:lnTo>
                  <a:lnTo>
                    <a:pt x="2276" y="1617"/>
                  </a:lnTo>
                  <a:lnTo>
                    <a:pt x="2273" y="1604"/>
                  </a:lnTo>
                  <a:lnTo>
                    <a:pt x="2272" y="1591"/>
                  </a:lnTo>
                  <a:lnTo>
                    <a:pt x="2273" y="1585"/>
                  </a:lnTo>
                  <a:lnTo>
                    <a:pt x="2274" y="1577"/>
                  </a:lnTo>
                  <a:lnTo>
                    <a:pt x="2274" y="1577"/>
                  </a:lnTo>
                  <a:lnTo>
                    <a:pt x="2277" y="1581"/>
                  </a:lnTo>
                  <a:lnTo>
                    <a:pt x="2279" y="1586"/>
                  </a:lnTo>
                  <a:lnTo>
                    <a:pt x="2281" y="1599"/>
                  </a:lnTo>
                  <a:lnTo>
                    <a:pt x="2282" y="1611"/>
                  </a:lnTo>
                  <a:lnTo>
                    <a:pt x="2283" y="1617"/>
                  </a:lnTo>
                  <a:lnTo>
                    <a:pt x="2286" y="1622"/>
                  </a:lnTo>
                  <a:lnTo>
                    <a:pt x="2286" y="1622"/>
                  </a:lnTo>
                  <a:lnTo>
                    <a:pt x="2291" y="1639"/>
                  </a:lnTo>
                  <a:lnTo>
                    <a:pt x="2297" y="1654"/>
                  </a:lnTo>
                  <a:lnTo>
                    <a:pt x="2311" y="1684"/>
                  </a:lnTo>
                  <a:lnTo>
                    <a:pt x="2326" y="1714"/>
                  </a:lnTo>
                  <a:lnTo>
                    <a:pt x="2332" y="1730"/>
                  </a:lnTo>
                  <a:lnTo>
                    <a:pt x="2338" y="1745"/>
                  </a:lnTo>
                  <a:lnTo>
                    <a:pt x="2338" y="1745"/>
                  </a:lnTo>
                  <a:lnTo>
                    <a:pt x="2346" y="1745"/>
                  </a:lnTo>
                  <a:lnTo>
                    <a:pt x="2352" y="1744"/>
                  </a:lnTo>
                  <a:lnTo>
                    <a:pt x="2366" y="1739"/>
                  </a:lnTo>
                  <a:lnTo>
                    <a:pt x="2395" y="1725"/>
                  </a:lnTo>
                  <a:lnTo>
                    <a:pt x="2398" y="1727"/>
                  </a:lnTo>
                  <a:lnTo>
                    <a:pt x="2398" y="1727"/>
                  </a:lnTo>
                  <a:lnTo>
                    <a:pt x="2393" y="1737"/>
                  </a:lnTo>
                  <a:lnTo>
                    <a:pt x="2388" y="1748"/>
                  </a:lnTo>
                  <a:lnTo>
                    <a:pt x="2382" y="1771"/>
                  </a:lnTo>
                  <a:lnTo>
                    <a:pt x="2382" y="1771"/>
                  </a:lnTo>
                  <a:lnTo>
                    <a:pt x="2379" y="1773"/>
                  </a:lnTo>
                  <a:lnTo>
                    <a:pt x="2377" y="1774"/>
                  </a:lnTo>
                  <a:lnTo>
                    <a:pt x="2369" y="1774"/>
                  </a:lnTo>
                  <a:lnTo>
                    <a:pt x="2363" y="1773"/>
                  </a:lnTo>
                  <a:lnTo>
                    <a:pt x="2359" y="1773"/>
                  </a:lnTo>
                  <a:lnTo>
                    <a:pt x="2355" y="1774"/>
                  </a:lnTo>
                  <a:lnTo>
                    <a:pt x="2355" y="1774"/>
                  </a:lnTo>
                  <a:lnTo>
                    <a:pt x="2354" y="1773"/>
                  </a:lnTo>
                  <a:lnTo>
                    <a:pt x="2351" y="1773"/>
                  </a:lnTo>
                  <a:lnTo>
                    <a:pt x="2347" y="1774"/>
                  </a:lnTo>
                  <a:lnTo>
                    <a:pt x="2345" y="1776"/>
                  </a:lnTo>
                  <a:lnTo>
                    <a:pt x="2342" y="1776"/>
                  </a:lnTo>
                  <a:lnTo>
                    <a:pt x="2341" y="1773"/>
                  </a:lnTo>
                  <a:lnTo>
                    <a:pt x="2336" y="1774"/>
                  </a:lnTo>
                  <a:lnTo>
                    <a:pt x="2336" y="1774"/>
                  </a:lnTo>
                  <a:lnTo>
                    <a:pt x="2327" y="1776"/>
                  </a:lnTo>
                  <a:lnTo>
                    <a:pt x="2322" y="1776"/>
                  </a:lnTo>
                  <a:lnTo>
                    <a:pt x="2318" y="1773"/>
                  </a:lnTo>
                  <a:lnTo>
                    <a:pt x="2318" y="1773"/>
                  </a:lnTo>
                  <a:lnTo>
                    <a:pt x="2318" y="1769"/>
                  </a:lnTo>
                  <a:lnTo>
                    <a:pt x="2319" y="1765"/>
                  </a:lnTo>
                  <a:lnTo>
                    <a:pt x="2326" y="1759"/>
                  </a:lnTo>
                  <a:lnTo>
                    <a:pt x="2329" y="1756"/>
                  </a:lnTo>
                  <a:lnTo>
                    <a:pt x="2332" y="1753"/>
                  </a:lnTo>
                  <a:lnTo>
                    <a:pt x="2332" y="1748"/>
                  </a:lnTo>
                  <a:lnTo>
                    <a:pt x="2331" y="1742"/>
                  </a:lnTo>
                  <a:lnTo>
                    <a:pt x="2331" y="1742"/>
                  </a:lnTo>
                  <a:close/>
                  <a:moveTo>
                    <a:pt x="2384" y="1631"/>
                  </a:moveTo>
                  <a:lnTo>
                    <a:pt x="2384" y="1631"/>
                  </a:lnTo>
                  <a:lnTo>
                    <a:pt x="2390" y="1641"/>
                  </a:lnTo>
                  <a:lnTo>
                    <a:pt x="2393" y="1652"/>
                  </a:lnTo>
                  <a:lnTo>
                    <a:pt x="2395" y="1663"/>
                  </a:lnTo>
                  <a:lnTo>
                    <a:pt x="2396" y="1675"/>
                  </a:lnTo>
                  <a:lnTo>
                    <a:pt x="2396" y="1699"/>
                  </a:lnTo>
                  <a:lnTo>
                    <a:pt x="2395" y="1721"/>
                  </a:lnTo>
                  <a:lnTo>
                    <a:pt x="2395" y="1721"/>
                  </a:lnTo>
                  <a:lnTo>
                    <a:pt x="2393" y="1699"/>
                  </a:lnTo>
                  <a:lnTo>
                    <a:pt x="2392" y="1676"/>
                  </a:lnTo>
                  <a:lnTo>
                    <a:pt x="2390" y="1654"/>
                  </a:lnTo>
                  <a:lnTo>
                    <a:pt x="2384" y="1631"/>
                  </a:lnTo>
                  <a:lnTo>
                    <a:pt x="2384" y="1631"/>
                  </a:lnTo>
                  <a:close/>
                  <a:moveTo>
                    <a:pt x="2474" y="1819"/>
                  </a:moveTo>
                  <a:lnTo>
                    <a:pt x="2474" y="1819"/>
                  </a:lnTo>
                  <a:lnTo>
                    <a:pt x="2477" y="1831"/>
                  </a:lnTo>
                  <a:lnTo>
                    <a:pt x="2477" y="1842"/>
                  </a:lnTo>
                  <a:lnTo>
                    <a:pt x="2477" y="1868"/>
                  </a:lnTo>
                  <a:lnTo>
                    <a:pt x="2475" y="1893"/>
                  </a:lnTo>
                  <a:lnTo>
                    <a:pt x="2475" y="1920"/>
                  </a:lnTo>
                  <a:lnTo>
                    <a:pt x="2475" y="1920"/>
                  </a:lnTo>
                  <a:lnTo>
                    <a:pt x="2471" y="1925"/>
                  </a:lnTo>
                  <a:lnTo>
                    <a:pt x="2469" y="1928"/>
                  </a:lnTo>
                  <a:lnTo>
                    <a:pt x="2464" y="1928"/>
                  </a:lnTo>
                  <a:lnTo>
                    <a:pt x="2460" y="1927"/>
                  </a:lnTo>
                  <a:lnTo>
                    <a:pt x="2452" y="1920"/>
                  </a:lnTo>
                  <a:lnTo>
                    <a:pt x="2447" y="1914"/>
                  </a:lnTo>
                  <a:lnTo>
                    <a:pt x="2414" y="1887"/>
                  </a:lnTo>
                  <a:lnTo>
                    <a:pt x="2414" y="1887"/>
                  </a:lnTo>
                  <a:lnTo>
                    <a:pt x="2421" y="1868"/>
                  </a:lnTo>
                  <a:lnTo>
                    <a:pt x="2428" y="1847"/>
                  </a:lnTo>
                  <a:lnTo>
                    <a:pt x="2432" y="1838"/>
                  </a:lnTo>
                  <a:lnTo>
                    <a:pt x="2436" y="1828"/>
                  </a:lnTo>
                  <a:lnTo>
                    <a:pt x="2442" y="1820"/>
                  </a:lnTo>
                  <a:lnTo>
                    <a:pt x="2448" y="1813"/>
                  </a:lnTo>
                  <a:lnTo>
                    <a:pt x="2448" y="1813"/>
                  </a:lnTo>
                  <a:lnTo>
                    <a:pt x="2452" y="1813"/>
                  </a:lnTo>
                  <a:lnTo>
                    <a:pt x="2457" y="1811"/>
                  </a:lnTo>
                  <a:lnTo>
                    <a:pt x="2465" y="1810"/>
                  </a:lnTo>
                  <a:lnTo>
                    <a:pt x="2469" y="1810"/>
                  </a:lnTo>
                  <a:lnTo>
                    <a:pt x="2471" y="1811"/>
                  </a:lnTo>
                  <a:lnTo>
                    <a:pt x="2473" y="1814"/>
                  </a:lnTo>
                  <a:lnTo>
                    <a:pt x="2474" y="1819"/>
                  </a:lnTo>
                  <a:lnTo>
                    <a:pt x="2474" y="1819"/>
                  </a:lnTo>
                  <a:close/>
                  <a:moveTo>
                    <a:pt x="2450" y="1772"/>
                  </a:moveTo>
                  <a:lnTo>
                    <a:pt x="2450" y="1772"/>
                  </a:lnTo>
                  <a:lnTo>
                    <a:pt x="2457" y="1753"/>
                  </a:lnTo>
                  <a:lnTo>
                    <a:pt x="2462" y="1744"/>
                  </a:lnTo>
                  <a:lnTo>
                    <a:pt x="2468" y="1736"/>
                  </a:lnTo>
                  <a:lnTo>
                    <a:pt x="2468" y="1736"/>
                  </a:lnTo>
                  <a:lnTo>
                    <a:pt x="2474" y="1737"/>
                  </a:lnTo>
                  <a:lnTo>
                    <a:pt x="2475" y="1739"/>
                  </a:lnTo>
                  <a:lnTo>
                    <a:pt x="2477" y="1742"/>
                  </a:lnTo>
                  <a:lnTo>
                    <a:pt x="2475" y="1772"/>
                  </a:lnTo>
                  <a:lnTo>
                    <a:pt x="2475" y="1772"/>
                  </a:lnTo>
                  <a:lnTo>
                    <a:pt x="2469" y="1773"/>
                  </a:lnTo>
                  <a:lnTo>
                    <a:pt x="2462" y="1773"/>
                  </a:lnTo>
                  <a:lnTo>
                    <a:pt x="2456" y="1772"/>
                  </a:lnTo>
                  <a:lnTo>
                    <a:pt x="2450" y="1772"/>
                  </a:lnTo>
                  <a:lnTo>
                    <a:pt x="2450" y="1772"/>
                  </a:lnTo>
                  <a:close/>
                  <a:moveTo>
                    <a:pt x="2387" y="1970"/>
                  </a:moveTo>
                  <a:lnTo>
                    <a:pt x="2387" y="1970"/>
                  </a:lnTo>
                  <a:lnTo>
                    <a:pt x="2391" y="1964"/>
                  </a:lnTo>
                  <a:lnTo>
                    <a:pt x="2392" y="1957"/>
                  </a:lnTo>
                  <a:lnTo>
                    <a:pt x="2396" y="1943"/>
                  </a:lnTo>
                  <a:lnTo>
                    <a:pt x="2400" y="1929"/>
                  </a:lnTo>
                  <a:lnTo>
                    <a:pt x="2402" y="1923"/>
                  </a:lnTo>
                  <a:lnTo>
                    <a:pt x="2406" y="1916"/>
                  </a:lnTo>
                  <a:lnTo>
                    <a:pt x="2453" y="1952"/>
                  </a:lnTo>
                  <a:lnTo>
                    <a:pt x="2447" y="1970"/>
                  </a:lnTo>
                  <a:lnTo>
                    <a:pt x="2387" y="1970"/>
                  </a:lnTo>
                  <a:close/>
                  <a:moveTo>
                    <a:pt x="2437" y="2009"/>
                  </a:moveTo>
                  <a:lnTo>
                    <a:pt x="2437" y="2015"/>
                  </a:lnTo>
                  <a:lnTo>
                    <a:pt x="2437" y="2015"/>
                  </a:lnTo>
                  <a:lnTo>
                    <a:pt x="2421" y="2015"/>
                  </a:lnTo>
                  <a:lnTo>
                    <a:pt x="2404" y="2015"/>
                  </a:lnTo>
                  <a:lnTo>
                    <a:pt x="2387" y="2015"/>
                  </a:lnTo>
                  <a:lnTo>
                    <a:pt x="2370" y="2016"/>
                  </a:lnTo>
                  <a:lnTo>
                    <a:pt x="2370" y="2016"/>
                  </a:lnTo>
                  <a:lnTo>
                    <a:pt x="2372" y="2012"/>
                  </a:lnTo>
                  <a:lnTo>
                    <a:pt x="2373" y="2009"/>
                  </a:lnTo>
                  <a:lnTo>
                    <a:pt x="2375" y="2007"/>
                  </a:lnTo>
                  <a:lnTo>
                    <a:pt x="2379" y="2005"/>
                  </a:lnTo>
                  <a:lnTo>
                    <a:pt x="2386" y="2002"/>
                  </a:lnTo>
                  <a:lnTo>
                    <a:pt x="2392" y="2001"/>
                  </a:lnTo>
                  <a:lnTo>
                    <a:pt x="2392" y="2001"/>
                  </a:lnTo>
                  <a:lnTo>
                    <a:pt x="2405" y="2001"/>
                  </a:lnTo>
                  <a:lnTo>
                    <a:pt x="2416" y="2002"/>
                  </a:lnTo>
                  <a:lnTo>
                    <a:pt x="2428" y="2003"/>
                  </a:lnTo>
                  <a:lnTo>
                    <a:pt x="2433" y="2006"/>
                  </a:lnTo>
                  <a:lnTo>
                    <a:pt x="2437" y="2009"/>
                  </a:lnTo>
                  <a:lnTo>
                    <a:pt x="2437" y="2009"/>
                  </a:lnTo>
                  <a:close/>
                  <a:moveTo>
                    <a:pt x="2432" y="1771"/>
                  </a:moveTo>
                  <a:lnTo>
                    <a:pt x="2407" y="1773"/>
                  </a:lnTo>
                  <a:lnTo>
                    <a:pt x="2407" y="1773"/>
                  </a:lnTo>
                  <a:lnTo>
                    <a:pt x="2413" y="1760"/>
                  </a:lnTo>
                  <a:lnTo>
                    <a:pt x="2419" y="1749"/>
                  </a:lnTo>
                  <a:lnTo>
                    <a:pt x="2424" y="1742"/>
                  </a:lnTo>
                  <a:lnTo>
                    <a:pt x="2428" y="1739"/>
                  </a:lnTo>
                  <a:lnTo>
                    <a:pt x="2434" y="1733"/>
                  </a:lnTo>
                  <a:lnTo>
                    <a:pt x="2441" y="1731"/>
                  </a:lnTo>
                  <a:lnTo>
                    <a:pt x="2441" y="1731"/>
                  </a:lnTo>
                  <a:lnTo>
                    <a:pt x="2439" y="1740"/>
                  </a:lnTo>
                  <a:lnTo>
                    <a:pt x="2437" y="1750"/>
                  </a:lnTo>
                  <a:lnTo>
                    <a:pt x="2433" y="1760"/>
                  </a:lnTo>
                  <a:lnTo>
                    <a:pt x="2432" y="1771"/>
                  </a:lnTo>
                  <a:lnTo>
                    <a:pt x="2432" y="1771"/>
                  </a:lnTo>
                  <a:close/>
                  <a:moveTo>
                    <a:pt x="2413" y="1817"/>
                  </a:moveTo>
                  <a:lnTo>
                    <a:pt x="2413" y="1817"/>
                  </a:lnTo>
                  <a:lnTo>
                    <a:pt x="2409" y="1829"/>
                  </a:lnTo>
                  <a:lnTo>
                    <a:pt x="2402" y="1843"/>
                  </a:lnTo>
                  <a:lnTo>
                    <a:pt x="2396" y="1856"/>
                  </a:lnTo>
                  <a:lnTo>
                    <a:pt x="2388" y="1868"/>
                  </a:lnTo>
                  <a:lnTo>
                    <a:pt x="2388" y="1868"/>
                  </a:lnTo>
                  <a:lnTo>
                    <a:pt x="2382" y="1865"/>
                  </a:lnTo>
                  <a:lnTo>
                    <a:pt x="2378" y="1861"/>
                  </a:lnTo>
                  <a:lnTo>
                    <a:pt x="2377" y="1858"/>
                  </a:lnTo>
                  <a:lnTo>
                    <a:pt x="2377" y="1852"/>
                  </a:lnTo>
                  <a:lnTo>
                    <a:pt x="2379" y="1847"/>
                  </a:lnTo>
                  <a:lnTo>
                    <a:pt x="2382" y="1843"/>
                  </a:lnTo>
                  <a:lnTo>
                    <a:pt x="2387" y="1833"/>
                  </a:lnTo>
                  <a:lnTo>
                    <a:pt x="2387" y="1833"/>
                  </a:lnTo>
                  <a:lnTo>
                    <a:pt x="2391" y="1829"/>
                  </a:lnTo>
                  <a:lnTo>
                    <a:pt x="2393" y="1824"/>
                  </a:lnTo>
                  <a:lnTo>
                    <a:pt x="2398" y="1811"/>
                  </a:lnTo>
                  <a:lnTo>
                    <a:pt x="2401" y="1806"/>
                  </a:lnTo>
                  <a:lnTo>
                    <a:pt x="2402" y="1805"/>
                  </a:lnTo>
                  <a:lnTo>
                    <a:pt x="2404" y="1805"/>
                  </a:lnTo>
                  <a:lnTo>
                    <a:pt x="2406" y="1806"/>
                  </a:lnTo>
                  <a:lnTo>
                    <a:pt x="2407" y="1808"/>
                  </a:lnTo>
                  <a:lnTo>
                    <a:pt x="2413" y="1817"/>
                  </a:lnTo>
                  <a:lnTo>
                    <a:pt x="2413" y="1817"/>
                  </a:lnTo>
                  <a:close/>
                  <a:moveTo>
                    <a:pt x="2379" y="1896"/>
                  </a:moveTo>
                  <a:lnTo>
                    <a:pt x="2379" y="1896"/>
                  </a:lnTo>
                  <a:lnTo>
                    <a:pt x="2379" y="1906"/>
                  </a:lnTo>
                  <a:lnTo>
                    <a:pt x="2378" y="1915"/>
                  </a:lnTo>
                  <a:lnTo>
                    <a:pt x="2373" y="1932"/>
                  </a:lnTo>
                  <a:lnTo>
                    <a:pt x="2366" y="1947"/>
                  </a:lnTo>
                  <a:lnTo>
                    <a:pt x="2361" y="1964"/>
                  </a:lnTo>
                  <a:lnTo>
                    <a:pt x="2361" y="1964"/>
                  </a:lnTo>
                  <a:lnTo>
                    <a:pt x="2359" y="1966"/>
                  </a:lnTo>
                  <a:lnTo>
                    <a:pt x="2356" y="1969"/>
                  </a:lnTo>
                  <a:lnTo>
                    <a:pt x="2349" y="1970"/>
                  </a:lnTo>
                  <a:lnTo>
                    <a:pt x="2341" y="1970"/>
                  </a:lnTo>
                  <a:lnTo>
                    <a:pt x="2333" y="1970"/>
                  </a:lnTo>
                  <a:lnTo>
                    <a:pt x="2333" y="1970"/>
                  </a:lnTo>
                  <a:lnTo>
                    <a:pt x="2333" y="1960"/>
                  </a:lnTo>
                  <a:lnTo>
                    <a:pt x="2334" y="1950"/>
                  </a:lnTo>
                  <a:lnTo>
                    <a:pt x="2337" y="1941"/>
                  </a:lnTo>
                  <a:lnTo>
                    <a:pt x="2341" y="1932"/>
                  </a:lnTo>
                  <a:lnTo>
                    <a:pt x="2349" y="1914"/>
                  </a:lnTo>
                  <a:lnTo>
                    <a:pt x="2352" y="1905"/>
                  </a:lnTo>
                  <a:lnTo>
                    <a:pt x="2355" y="1896"/>
                  </a:lnTo>
                  <a:lnTo>
                    <a:pt x="2355" y="1896"/>
                  </a:lnTo>
                  <a:lnTo>
                    <a:pt x="2361" y="1891"/>
                  </a:lnTo>
                  <a:lnTo>
                    <a:pt x="2365" y="1888"/>
                  </a:lnTo>
                  <a:lnTo>
                    <a:pt x="2368" y="1887"/>
                  </a:lnTo>
                  <a:lnTo>
                    <a:pt x="2368" y="1887"/>
                  </a:lnTo>
                  <a:lnTo>
                    <a:pt x="2370" y="1891"/>
                  </a:lnTo>
                  <a:lnTo>
                    <a:pt x="2373" y="1893"/>
                  </a:lnTo>
                  <a:lnTo>
                    <a:pt x="2375" y="1895"/>
                  </a:lnTo>
                  <a:lnTo>
                    <a:pt x="2379" y="1896"/>
                  </a:lnTo>
                  <a:lnTo>
                    <a:pt x="2379" y="1896"/>
                  </a:lnTo>
                  <a:close/>
                  <a:moveTo>
                    <a:pt x="2334" y="2005"/>
                  </a:moveTo>
                  <a:lnTo>
                    <a:pt x="2334" y="2005"/>
                  </a:lnTo>
                  <a:lnTo>
                    <a:pt x="2333" y="2010"/>
                  </a:lnTo>
                  <a:lnTo>
                    <a:pt x="2329" y="2014"/>
                  </a:lnTo>
                  <a:lnTo>
                    <a:pt x="2326" y="2017"/>
                  </a:lnTo>
                  <a:lnTo>
                    <a:pt x="2322" y="2017"/>
                  </a:lnTo>
                  <a:lnTo>
                    <a:pt x="2310" y="2017"/>
                  </a:lnTo>
                  <a:lnTo>
                    <a:pt x="2310" y="2017"/>
                  </a:lnTo>
                  <a:lnTo>
                    <a:pt x="2315" y="2012"/>
                  </a:lnTo>
                  <a:lnTo>
                    <a:pt x="2320" y="2006"/>
                  </a:lnTo>
                  <a:lnTo>
                    <a:pt x="2323" y="2005"/>
                  </a:lnTo>
                  <a:lnTo>
                    <a:pt x="2327" y="2003"/>
                  </a:lnTo>
                  <a:lnTo>
                    <a:pt x="2331" y="2003"/>
                  </a:lnTo>
                  <a:lnTo>
                    <a:pt x="2334" y="2005"/>
                  </a:lnTo>
                  <a:lnTo>
                    <a:pt x="2334" y="2005"/>
                  </a:lnTo>
                  <a:close/>
                  <a:moveTo>
                    <a:pt x="2297" y="1971"/>
                  </a:moveTo>
                  <a:lnTo>
                    <a:pt x="2180" y="1971"/>
                  </a:lnTo>
                  <a:lnTo>
                    <a:pt x="2180" y="1971"/>
                  </a:lnTo>
                  <a:lnTo>
                    <a:pt x="2173" y="1930"/>
                  </a:lnTo>
                  <a:lnTo>
                    <a:pt x="2164" y="1890"/>
                  </a:lnTo>
                  <a:lnTo>
                    <a:pt x="2158" y="1847"/>
                  </a:lnTo>
                  <a:lnTo>
                    <a:pt x="2155" y="1826"/>
                  </a:lnTo>
                  <a:lnTo>
                    <a:pt x="2154" y="1804"/>
                  </a:lnTo>
                  <a:lnTo>
                    <a:pt x="2260" y="1805"/>
                  </a:lnTo>
                  <a:lnTo>
                    <a:pt x="2260" y="1805"/>
                  </a:lnTo>
                  <a:lnTo>
                    <a:pt x="2271" y="1814"/>
                  </a:lnTo>
                  <a:lnTo>
                    <a:pt x="2282" y="1823"/>
                  </a:lnTo>
                  <a:lnTo>
                    <a:pt x="2305" y="1838"/>
                  </a:lnTo>
                  <a:lnTo>
                    <a:pt x="2315" y="1846"/>
                  </a:lnTo>
                  <a:lnTo>
                    <a:pt x="2326" y="1855"/>
                  </a:lnTo>
                  <a:lnTo>
                    <a:pt x="2334" y="1865"/>
                  </a:lnTo>
                  <a:lnTo>
                    <a:pt x="2341" y="1877"/>
                  </a:lnTo>
                  <a:lnTo>
                    <a:pt x="2341" y="1877"/>
                  </a:lnTo>
                  <a:lnTo>
                    <a:pt x="2297" y="1971"/>
                  </a:lnTo>
                  <a:lnTo>
                    <a:pt x="2297" y="1971"/>
                  </a:lnTo>
                  <a:close/>
                  <a:moveTo>
                    <a:pt x="2277" y="2015"/>
                  </a:moveTo>
                  <a:lnTo>
                    <a:pt x="2277" y="2015"/>
                  </a:lnTo>
                  <a:lnTo>
                    <a:pt x="2253" y="2015"/>
                  </a:lnTo>
                  <a:lnTo>
                    <a:pt x="2231" y="2016"/>
                  </a:lnTo>
                  <a:lnTo>
                    <a:pt x="2210" y="2016"/>
                  </a:lnTo>
                  <a:lnTo>
                    <a:pt x="2201" y="2016"/>
                  </a:lnTo>
                  <a:lnTo>
                    <a:pt x="2192" y="2014"/>
                  </a:lnTo>
                  <a:lnTo>
                    <a:pt x="2199" y="2003"/>
                  </a:lnTo>
                  <a:lnTo>
                    <a:pt x="2267" y="2003"/>
                  </a:lnTo>
                  <a:lnTo>
                    <a:pt x="2267" y="2003"/>
                  </a:lnTo>
                  <a:lnTo>
                    <a:pt x="2271" y="2005"/>
                  </a:lnTo>
                  <a:lnTo>
                    <a:pt x="2274" y="2009"/>
                  </a:lnTo>
                  <a:lnTo>
                    <a:pt x="2276" y="2011"/>
                  </a:lnTo>
                  <a:lnTo>
                    <a:pt x="2277" y="2015"/>
                  </a:lnTo>
                  <a:lnTo>
                    <a:pt x="2277" y="2015"/>
                  </a:lnTo>
                  <a:close/>
                  <a:moveTo>
                    <a:pt x="2158" y="2012"/>
                  </a:moveTo>
                  <a:lnTo>
                    <a:pt x="2158" y="2015"/>
                  </a:lnTo>
                  <a:lnTo>
                    <a:pt x="2158" y="2015"/>
                  </a:lnTo>
                  <a:lnTo>
                    <a:pt x="2153" y="2014"/>
                  </a:lnTo>
                  <a:lnTo>
                    <a:pt x="2146" y="2015"/>
                  </a:lnTo>
                  <a:lnTo>
                    <a:pt x="2137" y="2017"/>
                  </a:lnTo>
                  <a:lnTo>
                    <a:pt x="2127" y="2020"/>
                  </a:lnTo>
                  <a:lnTo>
                    <a:pt x="2121" y="2020"/>
                  </a:lnTo>
                  <a:lnTo>
                    <a:pt x="2114" y="2019"/>
                  </a:lnTo>
                  <a:lnTo>
                    <a:pt x="2111" y="2015"/>
                  </a:lnTo>
                  <a:lnTo>
                    <a:pt x="2111" y="2015"/>
                  </a:lnTo>
                  <a:lnTo>
                    <a:pt x="2113" y="2011"/>
                  </a:lnTo>
                  <a:lnTo>
                    <a:pt x="2116" y="2009"/>
                  </a:lnTo>
                  <a:lnTo>
                    <a:pt x="2122" y="2006"/>
                  </a:lnTo>
                  <a:lnTo>
                    <a:pt x="2136" y="2003"/>
                  </a:lnTo>
                  <a:lnTo>
                    <a:pt x="2136" y="2003"/>
                  </a:lnTo>
                  <a:lnTo>
                    <a:pt x="2143" y="2002"/>
                  </a:lnTo>
                  <a:lnTo>
                    <a:pt x="2150" y="2003"/>
                  </a:lnTo>
                  <a:lnTo>
                    <a:pt x="2154" y="2003"/>
                  </a:lnTo>
                  <a:lnTo>
                    <a:pt x="2157" y="2006"/>
                  </a:lnTo>
                  <a:lnTo>
                    <a:pt x="2158" y="2009"/>
                  </a:lnTo>
                  <a:lnTo>
                    <a:pt x="2158" y="2012"/>
                  </a:lnTo>
                  <a:lnTo>
                    <a:pt x="2158" y="2012"/>
                  </a:lnTo>
                  <a:close/>
                  <a:moveTo>
                    <a:pt x="2104" y="1973"/>
                  </a:moveTo>
                  <a:lnTo>
                    <a:pt x="2104" y="1973"/>
                  </a:lnTo>
                  <a:lnTo>
                    <a:pt x="2102" y="1968"/>
                  </a:lnTo>
                  <a:lnTo>
                    <a:pt x="2100" y="1961"/>
                  </a:lnTo>
                  <a:lnTo>
                    <a:pt x="2099" y="1948"/>
                  </a:lnTo>
                  <a:lnTo>
                    <a:pt x="2100" y="1936"/>
                  </a:lnTo>
                  <a:lnTo>
                    <a:pt x="2102" y="1923"/>
                  </a:lnTo>
                  <a:lnTo>
                    <a:pt x="2102" y="1923"/>
                  </a:lnTo>
                  <a:lnTo>
                    <a:pt x="2117" y="1946"/>
                  </a:lnTo>
                  <a:lnTo>
                    <a:pt x="2125" y="1957"/>
                  </a:lnTo>
                  <a:lnTo>
                    <a:pt x="2134" y="1969"/>
                  </a:lnTo>
                  <a:lnTo>
                    <a:pt x="2134" y="1969"/>
                  </a:lnTo>
                  <a:lnTo>
                    <a:pt x="2132" y="1970"/>
                  </a:lnTo>
                  <a:lnTo>
                    <a:pt x="2129" y="1971"/>
                  </a:lnTo>
                  <a:lnTo>
                    <a:pt x="2121" y="1973"/>
                  </a:lnTo>
                  <a:lnTo>
                    <a:pt x="2112" y="1973"/>
                  </a:lnTo>
                  <a:lnTo>
                    <a:pt x="2104" y="1973"/>
                  </a:lnTo>
                  <a:lnTo>
                    <a:pt x="2104" y="1973"/>
                  </a:lnTo>
                  <a:close/>
                  <a:moveTo>
                    <a:pt x="2845" y="1153"/>
                  </a:moveTo>
                  <a:lnTo>
                    <a:pt x="2845" y="1153"/>
                  </a:lnTo>
                  <a:lnTo>
                    <a:pt x="2848" y="1155"/>
                  </a:lnTo>
                  <a:lnTo>
                    <a:pt x="2853" y="1158"/>
                  </a:lnTo>
                  <a:lnTo>
                    <a:pt x="2858" y="1159"/>
                  </a:lnTo>
                  <a:lnTo>
                    <a:pt x="2860" y="1159"/>
                  </a:lnTo>
                  <a:lnTo>
                    <a:pt x="2863" y="1158"/>
                  </a:lnTo>
                  <a:lnTo>
                    <a:pt x="2882" y="1135"/>
                  </a:lnTo>
                  <a:lnTo>
                    <a:pt x="2882" y="1135"/>
                  </a:lnTo>
                  <a:lnTo>
                    <a:pt x="2888" y="1150"/>
                  </a:lnTo>
                  <a:lnTo>
                    <a:pt x="2894" y="1167"/>
                  </a:lnTo>
                  <a:lnTo>
                    <a:pt x="2903" y="1201"/>
                  </a:lnTo>
                  <a:lnTo>
                    <a:pt x="2823" y="1228"/>
                  </a:lnTo>
                  <a:lnTo>
                    <a:pt x="2823" y="1228"/>
                  </a:lnTo>
                  <a:lnTo>
                    <a:pt x="2818" y="1233"/>
                  </a:lnTo>
                  <a:lnTo>
                    <a:pt x="2814" y="1238"/>
                  </a:lnTo>
                  <a:lnTo>
                    <a:pt x="2813" y="1242"/>
                  </a:lnTo>
                  <a:lnTo>
                    <a:pt x="2813" y="1246"/>
                  </a:lnTo>
                  <a:lnTo>
                    <a:pt x="2813" y="1249"/>
                  </a:lnTo>
                  <a:lnTo>
                    <a:pt x="2814" y="1252"/>
                  </a:lnTo>
                  <a:lnTo>
                    <a:pt x="2814" y="1252"/>
                  </a:lnTo>
                  <a:lnTo>
                    <a:pt x="2819" y="1254"/>
                  </a:lnTo>
                  <a:lnTo>
                    <a:pt x="2825" y="1255"/>
                  </a:lnTo>
                  <a:lnTo>
                    <a:pt x="2828" y="1255"/>
                  </a:lnTo>
                  <a:lnTo>
                    <a:pt x="2833" y="1254"/>
                  </a:lnTo>
                  <a:lnTo>
                    <a:pt x="2842" y="1250"/>
                  </a:lnTo>
                  <a:lnTo>
                    <a:pt x="2846" y="1249"/>
                  </a:lnTo>
                  <a:lnTo>
                    <a:pt x="2851" y="1249"/>
                  </a:lnTo>
                  <a:lnTo>
                    <a:pt x="2913" y="1229"/>
                  </a:lnTo>
                  <a:lnTo>
                    <a:pt x="2917" y="1237"/>
                  </a:lnTo>
                  <a:lnTo>
                    <a:pt x="2917" y="1237"/>
                  </a:lnTo>
                  <a:lnTo>
                    <a:pt x="2890" y="1244"/>
                  </a:lnTo>
                  <a:lnTo>
                    <a:pt x="2865" y="1250"/>
                  </a:lnTo>
                  <a:lnTo>
                    <a:pt x="2814" y="1267"/>
                  </a:lnTo>
                  <a:lnTo>
                    <a:pt x="2814" y="1267"/>
                  </a:lnTo>
                  <a:lnTo>
                    <a:pt x="2809" y="1272"/>
                  </a:lnTo>
                  <a:lnTo>
                    <a:pt x="2804" y="1277"/>
                  </a:lnTo>
                  <a:lnTo>
                    <a:pt x="2801" y="1283"/>
                  </a:lnTo>
                  <a:lnTo>
                    <a:pt x="2799" y="1290"/>
                  </a:lnTo>
                  <a:lnTo>
                    <a:pt x="2795" y="1304"/>
                  </a:lnTo>
                  <a:lnTo>
                    <a:pt x="2793" y="1311"/>
                  </a:lnTo>
                  <a:lnTo>
                    <a:pt x="2789" y="1316"/>
                  </a:lnTo>
                  <a:lnTo>
                    <a:pt x="2789" y="1316"/>
                  </a:lnTo>
                  <a:lnTo>
                    <a:pt x="2785" y="1346"/>
                  </a:lnTo>
                  <a:lnTo>
                    <a:pt x="2781" y="1375"/>
                  </a:lnTo>
                  <a:lnTo>
                    <a:pt x="2780" y="1405"/>
                  </a:lnTo>
                  <a:lnTo>
                    <a:pt x="2780" y="1434"/>
                  </a:lnTo>
                  <a:lnTo>
                    <a:pt x="2781" y="1464"/>
                  </a:lnTo>
                  <a:lnTo>
                    <a:pt x="2782" y="1493"/>
                  </a:lnTo>
                  <a:lnTo>
                    <a:pt x="2786" y="1522"/>
                  </a:lnTo>
                  <a:lnTo>
                    <a:pt x="2791" y="1552"/>
                  </a:lnTo>
                  <a:lnTo>
                    <a:pt x="2791" y="1552"/>
                  </a:lnTo>
                  <a:lnTo>
                    <a:pt x="2798" y="1574"/>
                  </a:lnTo>
                  <a:lnTo>
                    <a:pt x="2804" y="1594"/>
                  </a:lnTo>
                  <a:lnTo>
                    <a:pt x="2812" y="1614"/>
                  </a:lnTo>
                  <a:lnTo>
                    <a:pt x="2821" y="1634"/>
                  </a:lnTo>
                  <a:lnTo>
                    <a:pt x="2831" y="1653"/>
                  </a:lnTo>
                  <a:lnTo>
                    <a:pt x="2841" y="1671"/>
                  </a:lnTo>
                  <a:lnTo>
                    <a:pt x="2854" y="1689"/>
                  </a:lnTo>
                  <a:lnTo>
                    <a:pt x="2867" y="1707"/>
                  </a:lnTo>
                  <a:lnTo>
                    <a:pt x="2867" y="1707"/>
                  </a:lnTo>
                  <a:lnTo>
                    <a:pt x="2871" y="1709"/>
                  </a:lnTo>
                  <a:lnTo>
                    <a:pt x="2876" y="1712"/>
                  </a:lnTo>
                  <a:lnTo>
                    <a:pt x="2886" y="1714"/>
                  </a:lnTo>
                  <a:lnTo>
                    <a:pt x="2896" y="1713"/>
                  </a:lnTo>
                  <a:lnTo>
                    <a:pt x="2908" y="1712"/>
                  </a:lnTo>
                  <a:lnTo>
                    <a:pt x="2908" y="1712"/>
                  </a:lnTo>
                  <a:lnTo>
                    <a:pt x="2910" y="1709"/>
                  </a:lnTo>
                  <a:lnTo>
                    <a:pt x="2912" y="1705"/>
                  </a:lnTo>
                  <a:lnTo>
                    <a:pt x="2910" y="1701"/>
                  </a:lnTo>
                  <a:lnTo>
                    <a:pt x="2910" y="1699"/>
                  </a:lnTo>
                  <a:lnTo>
                    <a:pt x="2910" y="1699"/>
                  </a:lnTo>
                  <a:lnTo>
                    <a:pt x="2913" y="1704"/>
                  </a:lnTo>
                  <a:lnTo>
                    <a:pt x="2918" y="1707"/>
                  </a:lnTo>
                  <a:lnTo>
                    <a:pt x="2923" y="1709"/>
                  </a:lnTo>
                  <a:lnTo>
                    <a:pt x="2928" y="1709"/>
                  </a:lnTo>
                  <a:lnTo>
                    <a:pt x="2940" y="1709"/>
                  </a:lnTo>
                  <a:lnTo>
                    <a:pt x="2952" y="1708"/>
                  </a:lnTo>
                  <a:lnTo>
                    <a:pt x="2964" y="1708"/>
                  </a:lnTo>
                  <a:lnTo>
                    <a:pt x="2969" y="1708"/>
                  </a:lnTo>
                  <a:lnTo>
                    <a:pt x="2974" y="1709"/>
                  </a:lnTo>
                  <a:lnTo>
                    <a:pt x="2978" y="1712"/>
                  </a:lnTo>
                  <a:lnTo>
                    <a:pt x="2982" y="1714"/>
                  </a:lnTo>
                  <a:lnTo>
                    <a:pt x="2984" y="1719"/>
                  </a:lnTo>
                  <a:lnTo>
                    <a:pt x="2986" y="1727"/>
                  </a:lnTo>
                  <a:lnTo>
                    <a:pt x="2986" y="1727"/>
                  </a:lnTo>
                  <a:lnTo>
                    <a:pt x="2992" y="1736"/>
                  </a:lnTo>
                  <a:lnTo>
                    <a:pt x="2997" y="1748"/>
                  </a:lnTo>
                  <a:lnTo>
                    <a:pt x="2999" y="1759"/>
                  </a:lnTo>
                  <a:lnTo>
                    <a:pt x="2999" y="1771"/>
                  </a:lnTo>
                  <a:lnTo>
                    <a:pt x="2999" y="1771"/>
                  </a:lnTo>
                  <a:lnTo>
                    <a:pt x="2983" y="1773"/>
                  </a:lnTo>
                  <a:lnTo>
                    <a:pt x="2967" y="1774"/>
                  </a:lnTo>
                  <a:lnTo>
                    <a:pt x="2950" y="1773"/>
                  </a:lnTo>
                  <a:lnTo>
                    <a:pt x="2933" y="1771"/>
                  </a:lnTo>
                  <a:lnTo>
                    <a:pt x="2933" y="1771"/>
                  </a:lnTo>
                  <a:lnTo>
                    <a:pt x="2917" y="1760"/>
                  </a:lnTo>
                  <a:lnTo>
                    <a:pt x="2901" y="1749"/>
                  </a:lnTo>
                  <a:lnTo>
                    <a:pt x="2886" y="1737"/>
                  </a:lnTo>
                  <a:lnTo>
                    <a:pt x="2871" y="1723"/>
                  </a:lnTo>
                  <a:lnTo>
                    <a:pt x="2857" y="1709"/>
                  </a:lnTo>
                  <a:lnTo>
                    <a:pt x="2844" y="1695"/>
                  </a:lnTo>
                  <a:lnTo>
                    <a:pt x="2832" y="1680"/>
                  </a:lnTo>
                  <a:lnTo>
                    <a:pt x="2822" y="1663"/>
                  </a:lnTo>
                  <a:lnTo>
                    <a:pt x="2822" y="1663"/>
                  </a:lnTo>
                  <a:lnTo>
                    <a:pt x="2822" y="1661"/>
                  </a:lnTo>
                  <a:lnTo>
                    <a:pt x="2822" y="1659"/>
                  </a:lnTo>
                  <a:lnTo>
                    <a:pt x="2819" y="1658"/>
                  </a:lnTo>
                  <a:lnTo>
                    <a:pt x="2817" y="1658"/>
                  </a:lnTo>
                  <a:lnTo>
                    <a:pt x="2816" y="1657"/>
                  </a:lnTo>
                  <a:lnTo>
                    <a:pt x="2814" y="1655"/>
                  </a:lnTo>
                  <a:lnTo>
                    <a:pt x="2814" y="1655"/>
                  </a:lnTo>
                  <a:lnTo>
                    <a:pt x="2800" y="1620"/>
                  </a:lnTo>
                  <a:lnTo>
                    <a:pt x="2787" y="1583"/>
                  </a:lnTo>
                  <a:lnTo>
                    <a:pt x="2781" y="1563"/>
                  </a:lnTo>
                  <a:lnTo>
                    <a:pt x="2776" y="1544"/>
                  </a:lnTo>
                  <a:lnTo>
                    <a:pt x="2772" y="1524"/>
                  </a:lnTo>
                  <a:lnTo>
                    <a:pt x="2768" y="1503"/>
                  </a:lnTo>
                  <a:lnTo>
                    <a:pt x="2770" y="1503"/>
                  </a:lnTo>
                  <a:lnTo>
                    <a:pt x="2770" y="1503"/>
                  </a:lnTo>
                  <a:lnTo>
                    <a:pt x="2768" y="1487"/>
                  </a:lnTo>
                  <a:lnTo>
                    <a:pt x="2767" y="1469"/>
                  </a:lnTo>
                  <a:lnTo>
                    <a:pt x="2766" y="1434"/>
                  </a:lnTo>
                  <a:lnTo>
                    <a:pt x="2768" y="1400"/>
                  </a:lnTo>
                  <a:lnTo>
                    <a:pt x="2773" y="1365"/>
                  </a:lnTo>
                  <a:lnTo>
                    <a:pt x="2780" y="1331"/>
                  </a:lnTo>
                  <a:lnTo>
                    <a:pt x="2789" y="1297"/>
                  </a:lnTo>
                  <a:lnTo>
                    <a:pt x="2800" y="1265"/>
                  </a:lnTo>
                  <a:lnTo>
                    <a:pt x="2812" y="1233"/>
                  </a:lnTo>
                  <a:lnTo>
                    <a:pt x="2812" y="1233"/>
                  </a:lnTo>
                  <a:lnTo>
                    <a:pt x="2819" y="1217"/>
                  </a:lnTo>
                  <a:lnTo>
                    <a:pt x="2825" y="1199"/>
                  </a:lnTo>
                  <a:lnTo>
                    <a:pt x="2832" y="1181"/>
                  </a:lnTo>
                  <a:lnTo>
                    <a:pt x="2837" y="1172"/>
                  </a:lnTo>
                  <a:lnTo>
                    <a:pt x="2842" y="1164"/>
                  </a:lnTo>
                  <a:lnTo>
                    <a:pt x="2842" y="1164"/>
                  </a:lnTo>
                  <a:lnTo>
                    <a:pt x="2842" y="1160"/>
                  </a:lnTo>
                  <a:lnTo>
                    <a:pt x="2842" y="1158"/>
                  </a:lnTo>
                  <a:lnTo>
                    <a:pt x="2844" y="1155"/>
                  </a:lnTo>
                  <a:lnTo>
                    <a:pt x="2845" y="1153"/>
                  </a:lnTo>
                  <a:lnTo>
                    <a:pt x="2845" y="1153"/>
                  </a:lnTo>
                  <a:close/>
                  <a:moveTo>
                    <a:pt x="2851" y="1139"/>
                  </a:moveTo>
                  <a:lnTo>
                    <a:pt x="2857" y="1131"/>
                  </a:lnTo>
                  <a:lnTo>
                    <a:pt x="2851" y="1139"/>
                  </a:lnTo>
                  <a:close/>
                  <a:moveTo>
                    <a:pt x="2707" y="829"/>
                  </a:moveTo>
                  <a:lnTo>
                    <a:pt x="2707" y="829"/>
                  </a:lnTo>
                  <a:lnTo>
                    <a:pt x="2695" y="810"/>
                  </a:lnTo>
                  <a:lnTo>
                    <a:pt x="2690" y="798"/>
                  </a:lnTo>
                  <a:lnTo>
                    <a:pt x="2686" y="788"/>
                  </a:lnTo>
                  <a:lnTo>
                    <a:pt x="2684" y="777"/>
                  </a:lnTo>
                  <a:lnTo>
                    <a:pt x="2681" y="764"/>
                  </a:lnTo>
                  <a:lnTo>
                    <a:pt x="2680" y="752"/>
                  </a:lnTo>
                  <a:lnTo>
                    <a:pt x="2681" y="738"/>
                  </a:lnTo>
                  <a:lnTo>
                    <a:pt x="2681" y="738"/>
                  </a:lnTo>
                  <a:lnTo>
                    <a:pt x="2686" y="731"/>
                  </a:lnTo>
                  <a:lnTo>
                    <a:pt x="2690" y="728"/>
                  </a:lnTo>
                  <a:lnTo>
                    <a:pt x="2691" y="728"/>
                  </a:lnTo>
                  <a:lnTo>
                    <a:pt x="2695" y="728"/>
                  </a:lnTo>
                  <a:lnTo>
                    <a:pt x="2695" y="728"/>
                  </a:lnTo>
                  <a:lnTo>
                    <a:pt x="2704" y="734"/>
                  </a:lnTo>
                  <a:lnTo>
                    <a:pt x="2712" y="742"/>
                  </a:lnTo>
                  <a:lnTo>
                    <a:pt x="2718" y="750"/>
                  </a:lnTo>
                  <a:lnTo>
                    <a:pt x="2725" y="759"/>
                  </a:lnTo>
                  <a:lnTo>
                    <a:pt x="2736" y="777"/>
                  </a:lnTo>
                  <a:lnTo>
                    <a:pt x="2744" y="784"/>
                  </a:lnTo>
                  <a:lnTo>
                    <a:pt x="2750" y="793"/>
                  </a:lnTo>
                  <a:lnTo>
                    <a:pt x="2750" y="793"/>
                  </a:lnTo>
                  <a:lnTo>
                    <a:pt x="2761" y="812"/>
                  </a:lnTo>
                  <a:lnTo>
                    <a:pt x="2772" y="830"/>
                  </a:lnTo>
                  <a:lnTo>
                    <a:pt x="2785" y="850"/>
                  </a:lnTo>
                  <a:lnTo>
                    <a:pt x="2798" y="866"/>
                  </a:lnTo>
                  <a:lnTo>
                    <a:pt x="2825" y="902"/>
                  </a:lnTo>
                  <a:lnTo>
                    <a:pt x="2837" y="920"/>
                  </a:lnTo>
                  <a:lnTo>
                    <a:pt x="2849" y="938"/>
                  </a:lnTo>
                  <a:lnTo>
                    <a:pt x="2849" y="938"/>
                  </a:lnTo>
                  <a:lnTo>
                    <a:pt x="2858" y="954"/>
                  </a:lnTo>
                  <a:lnTo>
                    <a:pt x="2867" y="971"/>
                  </a:lnTo>
                  <a:lnTo>
                    <a:pt x="2887" y="1002"/>
                  </a:lnTo>
                  <a:lnTo>
                    <a:pt x="2887" y="1002"/>
                  </a:lnTo>
                  <a:lnTo>
                    <a:pt x="2887" y="1009"/>
                  </a:lnTo>
                  <a:lnTo>
                    <a:pt x="2886" y="1013"/>
                  </a:lnTo>
                  <a:lnTo>
                    <a:pt x="2882" y="1016"/>
                  </a:lnTo>
                  <a:lnTo>
                    <a:pt x="2876" y="1012"/>
                  </a:lnTo>
                  <a:lnTo>
                    <a:pt x="2876" y="1012"/>
                  </a:lnTo>
                  <a:lnTo>
                    <a:pt x="2854" y="990"/>
                  </a:lnTo>
                  <a:lnTo>
                    <a:pt x="2832" y="967"/>
                  </a:lnTo>
                  <a:lnTo>
                    <a:pt x="2787" y="922"/>
                  </a:lnTo>
                  <a:lnTo>
                    <a:pt x="2766" y="901"/>
                  </a:lnTo>
                  <a:lnTo>
                    <a:pt x="2744" y="878"/>
                  </a:lnTo>
                  <a:lnTo>
                    <a:pt x="2725" y="853"/>
                  </a:lnTo>
                  <a:lnTo>
                    <a:pt x="2707" y="829"/>
                  </a:lnTo>
                  <a:lnTo>
                    <a:pt x="2707" y="829"/>
                  </a:lnTo>
                  <a:close/>
                  <a:moveTo>
                    <a:pt x="2845" y="1029"/>
                  </a:moveTo>
                  <a:lnTo>
                    <a:pt x="2845" y="1029"/>
                  </a:lnTo>
                  <a:lnTo>
                    <a:pt x="2819" y="1030"/>
                  </a:lnTo>
                  <a:lnTo>
                    <a:pt x="2807" y="1029"/>
                  </a:lnTo>
                  <a:lnTo>
                    <a:pt x="2794" y="1027"/>
                  </a:lnTo>
                  <a:lnTo>
                    <a:pt x="2782" y="1023"/>
                  </a:lnTo>
                  <a:lnTo>
                    <a:pt x="2771" y="1018"/>
                  </a:lnTo>
                  <a:lnTo>
                    <a:pt x="2762" y="1012"/>
                  </a:lnTo>
                  <a:lnTo>
                    <a:pt x="2753" y="1002"/>
                  </a:lnTo>
                  <a:lnTo>
                    <a:pt x="2753" y="1002"/>
                  </a:lnTo>
                  <a:lnTo>
                    <a:pt x="2743" y="989"/>
                  </a:lnTo>
                  <a:lnTo>
                    <a:pt x="2734" y="975"/>
                  </a:lnTo>
                  <a:lnTo>
                    <a:pt x="2726" y="961"/>
                  </a:lnTo>
                  <a:lnTo>
                    <a:pt x="2718" y="945"/>
                  </a:lnTo>
                  <a:lnTo>
                    <a:pt x="2712" y="930"/>
                  </a:lnTo>
                  <a:lnTo>
                    <a:pt x="2708" y="915"/>
                  </a:lnTo>
                  <a:lnTo>
                    <a:pt x="2704" y="897"/>
                  </a:lnTo>
                  <a:lnTo>
                    <a:pt x="2703" y="880"/>
                  </a:lnTo>
                  <a:lnTo>
                    <a:pt x="2712" y="873"/>
                  </a:lnTo>
                  <a:lnTo>
                    <a:pt x="2712" y="873"/>
                  </a:lnTo>
                  <a:lnTo>
                    <a:pt x="2730" y="890"/>
                  </a:lnTo>
                  <a:lnTo>
                    <a:pt x="2748" y="908"/>
                  </a:lnTo>
                  <a:lnTo>
                    <a:pt x="2782" y="945"/>
                  </a:lnTo>
                  <a:lnTo>
                    <a:pt x="2816" y="981"/>
                  </a:lnTo>
                  <a:lnTo>
                    <a:pt x="2833" y="999"/>
                  </a:lnTo>
                  <a:lnTo>
                    <a:pt x="2850" y="1016"/>
                  </a:lnTo>
                  <a:lnTo>
                    <a:pt x="2850" y="1016"/>
                  </a:lnTo>
                  <a:lnTo>
                    <a:pt x="2850" y="1020"/>
                  </a:lnTo>
                  <a:lnTo>
                    <a:pt x="2850" y="1022"/>
                  </a:lnTo>
                  <a:lnTo>
                    <a:pt x="2848" y="1026"/>
                  </a:lnTo>
                  <a:lnTo>
                    <a:pt x="2845" y="1029"/>
                  </a:lnTo>
                  <a:lnTo>
                    <a:pt x="2845" y="1029"/>
                  </a:lnTo>
                  <a:close/>
                  <a:moveTo>
                    <a:pt x="2717" y="705"/>
                  </a:moveTo>
                  <a:lnTo>
                    <a:pt x="2717" y="705"/>
                  </a:lnTo>
                  <a:lnTo>
                    <a:pt x="2713" y="695"/>
                  </a:lnTo>
                  <a:lnTo>
                    <a:pt x="2709" y="683"/>
                  </a:lnTo>
                  <a:lnTo>
                    <a:pt x="2708" y="672"/>
                  </a:lnTo>
                  <a:lnTo>
                    <a:pt x="2708" y="659"/>
                  </a:lnTo>
                  <a:lnTo>
                    <a:pt x="2708" y="646"/>
                  </a:lnTo>
                  <a:lnTo>
                    <a:pt x="2709" y="635"/>
                  </a:lnTo>
                  <a:lnTo>
                    <a:pt x="2713" y="612"/>
                  </a:lnTo>
                  <a:lnTo>
                    <a:pt x="2713" y="612"/>
                  </a:lnTo>
                  <a:lnTo>
                    <a:pt x="2716" y="597"/>
                  </a:lnTo>
                  <a:lnTo>
                    <a:pt x="2718" y="585"/>
                  </a:lnTo>
                  <a:lnTo>
                    <a:pt x="2722" y="573"/>
                  </a:lnTo>
                  <a:lnTo>
                    <a:pt x="2726" y="562"/>
                  </a:lnTo>
                  <a:lnTo>
                    <a:pt x="2738" y="540"/>
                  </a:lnTo>
                  <a:lnTo>
                    <a:pt x="2750" y="518"/>
                  </a:lnTo>
                  <a:lnTo>
                    <a:pt x="2754" y="518"/>
                  </a:lnTo>
                  <a:lnTo>
                    <a:pt x="2754" y="518"/>
                  </a:lnTo>
                  <a:lnTo>
                    <a:pt x="2766" y="545"/>
                  </a:lnTo>
                  <a:lnTo>
                    <a:pt x="2776" y="572"/>
                  </a:lnTo>
                  <a:lnTo>
                    <a:pt x="2796" y="627"/>
                  </a:lnTo>
                  <a:lnTo>
                    <a:pt x="2807" y="654"/>
                  </a:lnTo>
                  <a:lnTo>
                    <a:pt x="2818" y="681"/>
                  </a:lnTo>
                  <a:lnTo>
                    <a:pt x="2830" y="706"/>
                  </a:lnTo>
                  <a:lnTo>
                    <a:pt x="2842" y="732"/>
                  </a:lnTo>
                  <a:lnTo>
                    <a:pt x="2842" y="732"/>
                  </a:lnTo>
                  <a:lnTo>
                    <a:pt x="2855" y="766"/>
                  </a:lnTo>
                  <a:lnTo>
                    <a:pt x="2867" y="800"/>
                  </a:lnTo>
                  <a:lnTo>
                    <a:pt x="2880" y="834"/>
                  </a:lnTo>
                  <a:lnTo>
                    <a:pt x="2892" y="866"/>
                  </a:lnTo>
                  <a:lnTo>
                    <a:pt x="2892" y="866"/>
                  </a:lnTo>
                  <a:lnTo>
                    <a:pt x="2920" y="931"/>
                  </a:lnTo>
                  <a:lnTo>
                    <a:pt x="2946" y="997"/>
                  </a:lnTo>
                  <a:lnTo>
                    <a:pt x="2946" y="997"/>
                  </a:lnTo>
                  <a:lnTo>
                    <a:pt x="2941" y="1002"/>
                  </a:lnTo>
                  <a:lnTo>
                    <a:pt x="2936" y="1006"/>
                  </a:lnTo>
                  <a:lnTo>
                    <a:pt x="2929" y="1008"/>
                  </a:lnTo>
                  <a:lnTo>
                    <a:pt x="2923" y="1011"/>
                  </a:lnTo>
                  <a:lnTo>
                    <a:pt x="2923" y="1011"/>
                  </a:lnTo>
                  <a:lnTo>
                    <a:pt x="2872" y="935"/>
                  </a:lnTo>
                  <a:lnTo>
                    <a:pt x="2821" y="857"/>
                  </a:lnTo>
                  <a:lnTo>
                    <a:pt x="2770" y="780"/>
                  </a:lnTo>
                  <a:lnTo>
                    <a:pt x="2717" y="705"/>
                  </a:lnTo>
                  <a:lnTo>
                    <a:pt x="2717" y="705"/>
                  </a:lnTo>
                  <a:close/>
                  <a:moveTo>
                    <a:pt x="2986" y="1094"/>
                  </a:moveTo>
                  <a:lnTo>
                    <a:pt x="2984" y="1094"/>
                  </a:lnTo>
                  <a:lnTo>
                    <a:pt x="2984" y="1094"/>
                  </a:lnTo>
                  <a:lnTo>
                    <a:pt x="2984" y="1099"/>
                  </a:lnTo>
                  <a:lnTo>
                    <a:pt x="2984" y="1103"/>
                  </a:lnTo>
                  <a:lnTo>
                    <a:pt x="2987" y="1105"/>
                  </a:lnTo>
                  <a:lnTo>
                    <a:pt x="2990" y="1108"/>
                  </a:lnTo>
                  <a:lnTo>
                    <a:pt x="2992" y="1112"/>
                  </a:lnTo>
                  <a:lnTo>
                    <a:pt x="2993" y="1116"/>
                  </a:lnTo>
                  <a:lnTo>
                    <a:pt x="2995" y="1119"/>
                  </a:lnTo>
                  <a:lnTo>
                    <a:pt x="2993" y="1125"/>
                  </a:lnTo>
                  <a:lnTo>
                    <a:pt x="2988" y="1125"/>
                  </a:lnTo>
                  <a:lnTo>
                    <a:pt x="2988" y="1125"/>
                  </a:lnTo>
                  <a:lnTo>
                    <a:pt x="2983" y="1117"/>
                  </a:lnTo>
                  <a:lnTo>
                    <a:pt x="2978" y="1109"/>
                  </a:lnTo>
                  <a:lnTo>
                    <a:pt x="2967" y="1096"/>
                  </a:lnTo>
                  <a:lnTo>
                    <a:pt x="2958" y="1081"/>
                  </a:lnTo>
                  <a:lnTo>
                    <a:pt x="2952" y="1073"/>
                  </a:lnTo>
                  <a:lnTo>
                    <a:pt x="2950" y="1066"/>
                  </a:lnTo>
                  <a:lnTo>
                    <a:pt x="2968" y="1047"/>
                  </a:lnTo>
                  <a:lnTo>
                    <a:pt x="2968" y="1047"/>
                  </a:lnTo>
                  <a:lnTo>
                    <a:pt x="2972" y="1059"/>
                  </a:lnTo>
                  <a:lnTo>
                    <a:pt x="2975" y="1072"/>
                  </a:lnTo>
                  <a:lnTo>
                    <a:pt x="2986" y="1094"/>
                  </a:lnTo>
                  <a:lnTo>
                    <a:pt x="2986" y="1094"/>
                  </a:lnTo>
                  <a:close/>
                  <a:moveTo>
                    <a:pt x="2984" y="1029"/>
                  </a:moveTo>
                  <a:lnTo>
                    <a:pt x="2984" y="1029"/>
                  </a:lnTo>
                  <a:lnTo>
                    <a:pt x="2995" y="1017"/>
                  </a:lnTo>
                  <a:lnTo>
                    <a:pt x="3001" y="1011"/>
                  </a:lnTo>
                  <a:lnTo>
                    <a:pt x="3007" y="1007"/>
                  </a:lnTo>
                  <a:lnTo>
                    <a:pt x="3002" y="1071"/>
                  </a:lnTo>
                  <a:lnTo>
                    <a:pt x="3002" y="1071"/>
                  </a:lnTo>
                  <a:lnTo>
                    <a:pt x="2999" y="1071"/>
                  </a:lnTo>
                  <a:lnTo>
                    <a:pt x="2997" y="1071"/>
                  </a:lnTo>
                  <a:lnTo>
                    <a:pt x="2996" y="1068"/>
                  </a:lnTo>
                  <a:lnTo>
                    <a:pt x="2995" y="1066"/>
                  </a:lnTo>
                  <a:lnTo>
                    <a:pt x="2992" y="1059"/>
                  </a:lnTo>
                  <a:lnTo>
                    <a:pt x="2991" y="1057"/>
                  </a:lnTo>
                  <a:lnTo>
                    <a:pt x="2988" y="1054"/>
                  </a:lnTo>
                  <a:lnTo>
                    <a:pt x="2988" y="1054"/>
                  </a:lnTo>
                  <a:lnTo>
                    <a:pt x="2987" y="1048"/>
                  </a:lnTo>
                  <a:lnTo>
                    <a:pt x="2986" y="1041"/>
                  </a:lnTo>
                  <a:lnTo>
                    <a:pt x="2986" y="1034"/>
                  </a:lnTo>
                  <a:lnTo>
                    <a:pt x="2984" y="1029"/>
                  </a:lnTo>
                  <a:lnTo>
                    <a:pt x="2984" y="1029"/>
                  </a:lnTo>
                  <a:close/>
                  <a:moveTo>
                    <a:pt x="2978" y="1177"/>
                  </a:moveTo>
                  <a:lnTo>
                    <a:pt x="2978" y="1177"/>
                  </a:lnTo>
                  <a:lnTo>
                    <a:pt x="2968" y="1182"/>
                  </a:lnTo>
                  <a:lnTo>
                    <a:pt x="2956" y="1186"/>
                  </a:lnTo>
                  <a:lnTo>
                    <a:pt x="2935" y="1191"/>
                  </a:lnTo>
                  <a:lnTo>
                    <a:pt x="2935" y="1191"/>
                  </a:lnTo>
                  <a:lnTo>
                    <a:pt x="2929" y="1183"/>
                  </a:lnTo>
                  <a:lnTo>
                    <a:pt x="2926" y="1173"/>
                  </a:lnTo>
                  <a:lnTo>
                    <a:pt x="2919" y="1153"/>
                  </a:lnTo>
                  <a:lnTo>
                    <a:pt x="2914" y="1134"/>
                  </a:lnTo>
                  <a:lnTo>
                    <a:pt x="2910" y="1123"/>
                  </a:lnTo>
                  <a:lnTo>
                    <a:pt x="2906" y="1114"/>
                  </a:lnTo>
                  <a:lnTo>
                    <a:pt x="2906" y="1114"/>
                  </a:lnTo>
                  <a:lnTo>
                    <a:pt x="2908" y="1109"/>
                  </a:lnTo>
                  <a:lnTo>
                    <a:pt x="2912" y="1107"/>
                  </a:lnTo>
                  <a:lnTo>
                    <a:pt x="2919" y="1098"/>
                  </a:lnTo>
                  <a:lnTo>
                    <a:pt x="2919" y="1098"/>
                  </a:lnTo>
                  <a:lnTo>
                    <a:pt x="2926" y="1102"/>
                  </a:lnTo>
                  <a:lnTo>
                    <a:pt x="2931" y="1105"/>
                  </a:lnTo>
                  <a:lnTo>
                    <a:pt x="2936" y="1109"/>
                  </a:lnTo>
                  <a:lnTo>
                    <a:pt x="2942" y="1112"/>
                  </a:lnTo>
                  <a:lnTo>
                    <a:pt x="2942" y="1112"/>
                  </a:lnTo>
                  <a:lnTo>
                    <a:pt x="2950" y="1118"/>
                  </a:lnTo>
                  <a:lnTo>
                    <a:pt x="2956" y="1126"/>
                  </a:lnTo>
                  <a:lnTo>
                    <a:pt x="2961" y="1134"/>
                  </a:lnTo>
                  <a:lnTo>
                    <a:pt x="2967" y="1141"/>
                  </a:lnTo>
                  <a:lnTo>
                    <a:pt x="2973" y="1159"/>
                  </a:lnTo>
                  <a:lnTo>
                    <a:pt x="2978" y="1177"/>
                  </a:lnTo>
                  <a:lnTo>
                    <a:pt x="2978" y="1177"/>
                  </a:lnTo>
                  <a:close/>
                  <a:moveTo>
                    <a:pt x="3132" y="1867"/>
                  </a:moveTo>
                  <a:lnTo>
                    <a:pt x="3046" y="1874"/>
                  </a:lnTo>
                  <a:lnTo>
                    <a:pt x="3041" y="1867"/>
                  </a:lnTo>
                  <a:lnTo>
                    <a:pt x="3036" y="1814"/>
                  </a:lnTo>
                  <a:lnTo>
                    <a:pt x="3036" y="1814"/>
                  </a:lnTo>
                  <a:lnTo>
                    <a:pt x="3039" y="1811"/>
                  </a:lnTo>
                  <a:lnTo>
                    <a:pt x="3041" y="1808"/>
                  </a:lnTo>
                  <a:lnTo>
                    <a:pt x="3043" y="1805"/>
                  </a:lnTo>
                  <a:lnTo>
                    <a:pt x="3046" y="1804"/>
                  </a:lnTo>
                  <a:lnTo>
                    <a:pt x="3048" y="1804"/>
                  </a:lnTo>
                  <a:lnTo>
                    <a:pt x="3110" y="1804"/>
                  </a:lnTo>
                  <a:lnTo>
                    <a:pt x="3132" y="1867"/>
                  </a:lnTo>
                  <a:close/>
                  <a:moveTo>
                    <a:pt x="3129" y="1763"/>
                  </a:moveTo>
                  <a:lnTo>
                    <a:pt x="3152" y="1785"/>
                  </a:lnTo>
                  <a:lnTo>
                    <a:pt x="3152" y="1785"/>
                  </a:lnTo>
                  <a:lnTo>
                    <a:pt x="3147" y="1785"/>
                  </a:lnTo>
                  <a:lnTo>
                    <a:pt x="3142" y="1783"/>
                  </a:lnTo>
                  <a:lnTo>
                    <a:pt x="3139" y="1781"/>
                  </a:lnTo>
                  <a:lnTo>
                    <a:pt x="3137" y="1778"/>
                  </a:lnTo>
                  <a:lnTo>
                    <a:pt x="3133" y="1771"/>
                  </a:lnTo>
                  <a:lnTo>
                    <a:pt x="3129" y="1763"/>
                  </a:lnTo>
                  <a:lnTo>
                    <a:pt x="3129" y="1763"/>
                  </a:lnTo>
                  <a:close/>
                  <a:moveTo>
                    <a:pt x="3042" y="1737"/>
                  </a:moveTo>
                  <a:lnTo>
                    <a:pt x="3042" y="1737"/>
                  </a:lnTo>
                  <a:lnTo>
                    <a:pt x="3047" y="1733"/>
                  </a:lnTo>
                  <a:lnTo>
                    <a:pt x="3052" y="1732"/>
                  </a:lnTo>
                  <a:lnTo>
                    <a:pt x="3056" y="1733"/>
                  </a:lnTo>
                  <a:lnTo>
                    <a:pt x="3061" y="1735"/>
                  </a:lnTo>
                  <a:lnTo>
                    <a:pt x="3070" y="1741"/>
                  </a:lnTo>
                  <a:lnTo>
                    <a:pt x="3075" y="1745"/>
                  </a:lnTo>
                  <a:lnTo>
                    <a:pt x="3079" y="1746"/>
                  </a:lnTo>
                  <a:lnTo>
                    <a:pt x="3079" y="1746"/>
                  </a:lnTo>
                  <a:lnTo>
                    <a:pt x="3088" y="1758"/>
                  </a:lnTo>
                  <a:lnTo>
                    <a:pt x="3092" y="1764"/>
                  </a:lnTo>
                  <a:lnTo>
                    <a:pt x="3096" y="1771"/>
                  </a:lnTo>
                  <a:lnTo>
                    <a:pt x="3096" y="1771"/>
                  </a:lnTo>
                  <a:lnTo>
                    <a:pt x="3082" y="1772"/>
                  </a:lnTo>
                  <a:lnTo>
                    <a:pt x="3066" y="1773"/>
                  </a:lnTo>
                  <a:lnTo>
                    <a:pt x="3052" y="1773"/>
                  </a:lnTo>
                  <a:lnTo>
                    <a:pt x="3046" y="1773"/>
                  </a:lnTo>
                  <a:lnTo>
                    <a:pt x="3038" y="1771"/>
                  </a:lnTo>
                  <a:lnTo>
                    <a:pt x="3038" y="1771"/>
                  </a:lnTo>
                  <a:lnTo>
                    <a:pt x="3037" y="1763"/>
                  </a:lnTo>
                  <a:lnTo>
                    <a:pt x="3037" y="1753"/>
                  </a:lnTo>
                  <a:lnTo>
                    <a:pt x="3039" y="1744"/>
                  </a:lnTo>
                  <a:lnTo>
                    <a:pt x="3042" y="1737"/>
                  </a:lnTo>
                  <a:lnTo>
                    <a:pt x="3042" y="1737"/>
                  </a:lnTo>
                  <a:close/>
                  <a:moveTo>
                    <a:pt x="3073" y="1684"/>
                  </a:moveTo>
                  <a:lnTo>
                    <a:pt x="3073" y="1684"/>
                  </a:lnTo>
                  <a:lnTo>
                    <a:pt x="3066" y="1670"/>
                  </a:lnTo>
                  <a:lnTo>
                    <a:pt x="3061" y="1654"/>
                  </a:lnTo>
                  <a:lnTo>
                    <a:pt x="3052" y="1623"/>
                  </a:lnTo>
                  <a:lnTo>
                    <a:pt x="3045" y="1593"/>
                  </a:lnTo>
                  <a:lnTo>
                    <a:pt x="3039" y="1577"/>
                  </a:lnTo>
                  <a:lnTo>
                    <a:pt x="3034" y="1562"/>
                  </a:lnTo>
                  <a:lnTo>
                    <a:pt x="3034" y="1562"/>
                  </a:lnTo>
                  <a:lnTo>
                    <a:pt x="3024" y="1530"/>
                  </a:lnTo>
                  <a:lnTo>
                    <a:pt x="3014" y="1498"/>
                  </a:lnTo>
                  <a:lnTo>
                    <a:pt x="3004" y="1465"/>
                  </a:lnTo>
                  <a:lnTo>
                    <a:pt x="2993" y="1433"/>
                  </a:lnTo>
                  <a:lnTo>
                    <a:pt x="2993" y="1433"/>
                  </a:lnTo>
                  <a:lnTo>
                    <a:pt x="2982" y="1393"/>
                  </a:lnTo>
                  <a:lnTo>
                    <a:pt x="2969" y="1354"/>
                  </a:lnTo>
                  <a:lnTo>
                    <a:pt x="2956" y="1314"/>
                  </a:lnTo>
                  <a:lnTo>
                    <a:pt x="2945" y="1273"/>
                  </a:lnTo>
                  <a:lnTo>
                    <a:pt x="2940" y="1258"/>
                  </a:lnTo>
                  <a:lnTo>
                    <a:pt x="2940" y="1258"/>
                  </a:lnTo>
                  <a:lnTo>
                    <a:pt x="2938" y="1256"/>
                  </a:lnTo>
                  <a:lnTo>
                    <a:pt x="2938" y="1256"/>
                  </a:lnTo>
                  <a:lnTo>
                    <a:pt x="2940" y="1258"/>
                  </a:lnTo>
                  <a:lnTo>
                    <a:pt x="2940" y="1258"/>
                  </a:lnTo>
                  <a:lnTo>
                    <a:pt x="2941" y="1258"/>
                  </a:lnTo>
                  <a:lnTo>
                    <a:pt x="2944" y="1259"/>
                  </a:lnTo>
                  <a:lnTo>
                    <a:pt x="2945" y="1258"/>
                  </a:lnTo>
                  <a:lnTo>
                    <a:pt x="2946" y="1256"/>
                  </a:lnTo>
                  <a:lnTo>
                    <a:pt x="2946" y="1256"/>
                  </a:lnTo>
                  <a:lnTo>
                    <a:pt x="2958" y="1296"/>
                  </a:lnTo>
                  <a:lnTo>
                    <a:pt x="2970" y="1333"/>
                  </a:lnTo>
                  <a:lnTo>
                    <a:pt x="2997" y="1409"/>
                  </a:lnTo>
                  <a:lnTo>
                    <a:pt x="3010" y="1447"/>
                  </a:lnTo>
                  <a:lnTo>
                    <a:pt x="3023" y="1484"/>
                  </a:lnTo>
                  <a:lnTo>
                    <a:pt x="3034" y="1524"/>
                  </a:lnTo>
                  <a:lnTo>
                    <a:pt x="3045" y="1563"/>
                  </a:lnTo>
                  <a:lnTo>
                    <a:pt x="3045" y="1563"/>
                  </a:lnTo>
                  <a:lnTo>
                    <a:pt x="3071" y="1650"/>
                  </a:lnTo>
                  <a:lnTo>
                    <a:pt x="3086" y="1693"/>
                  </a:lnTo>
                  <a:lnTo>
                    <a:pt x="3094" y="1714"/>
                  </a:lnTo>
                  <a:lnTo>
                    <a:pt x="3103" y="1735"/>
                  </a:lnTo>
                  <a:lnTo>
                    <a:pt x="3103" y="1735"/>
                  </a:lnTo>
                  <a:lnTo>
                    <a:pt x="3098" y="1731"/>
                  </a:lnTo>
                  <a:lnTo>
                    <a:pt x="3094" y="1726"/>
                  </a:lnTo>
                  <a:lnTo>
                    <a:pt x="3087" y="1713"/>
                  </a:lnTo>
                  <a:lnTo>
                    <a:pt x="3073" y="1684"/>
                  </a:lnTo>
                  <a:lnTo>
                    <a:pt x="3073" y="1684"/>
                  </a:lnTo>
                  <a:close/>
                  <a:moveTo>
                    <a:pt x="2860" y="1890"/>
                  </a:moveTo>
                  <a:lnTo>
                    <a:pt x="2813" y="1826"/>
                  </a:lnTo>
                  <a:lnTo>
                    <a:pt x="2813" y="1826"/>
                  </a:lnTo>
                  <a:lnTo>
                    <a:pt x="2813" y="1819"/>
                  </a:lnTo>
                  <a:lnTo>
                    <a:pt x="2814" y="1813"/>
                  </a:lnTo>
                  <a:lnTo>
                    <a:pt x="2817" y="1808"/>
                  </a:lnTo>
                  <a:lnTo>
                    <a:pt x="2818" y="1806"/>
                  </a:lnTo>
                  <a:lnTo>
                    <a:pt x="2822" y="1804"/>
                  </a:lnTo>
                  <a:lnTo>
                    <a:pt x="2822" y="1804"/>
                  </a:lnTo>
                  <a:lnTo>
                    <a:pt x="2909" y="1803"/>
                  </a:lnTo>
                  <a:lnTo>
                    <a:pt x="2999" y="1804"/>
                  </a:lnTo>
                  <a:lnTo>
                    <a:pt x="2999" y="1804"/>
                  </a:lnTo>
                  <a:lnTo>
                    <a:pt x="3001" y="1811"/>
                  </a:lnTo>
                  <a:lnTo>
                    <a:pt x="3002" y="1819"/>
                  </a:lnTo>
                  <a:lnTo>
                    <a:pt x="3004" y="1827"/>
                  </a:lnTo>
                  <a:lnTo>
                    <a:pt x="3004" y="1836"/>
                  </a:lnTo>
                  <a:lnTo>
                    <a:pt x="3004" y="1852"/>
                  </a:lnTo>
                  <a:lnTo>
                    <a:pt x="3004" y="1861"/>
                  </a:lnTo>
                  <a:lnTo>
                    <a:pt x="3005" y="1869"/>
                  </a:lnTo>
                  <a:lnTo>
                    <a:pt x="3005" y="1869"/>
                  </a:lnTo>
                  <a:lnTo>
                    <a:pt x="3001" y="1873"/>
                  </a:lnTo>
                  <a:lnTo>
                    <a:pt x="2997" y="1877"/>
                  </a:lnTo>
                  <a:lnTo>
                    <a:pt x="2992" y="1878"/>
                  </a:lnTo>
                  <a:lnTo>
                    <a:pt x="2987" y="1879"/>
                  </a:lnTo>
                  <a:lnTo>
                    <a:pt x="2987" y="1879"/>
                  </a:lnTo>
                  <a:lnTo>
                    <a:pt x="2954" y="1879"/>
                  </a:lnTo>
                  <a:lnTo>
                    <a:pt x="2922" y="1881"/>
                  </a:lnTo>
                  <a:lnTo>
                    <a:pt x="2890" y="1884"/>
                  </a:lnTo>
                  <a:lnTo>
                    <a:pt x="2860" y="1890"/>
                  </a:lnTo>
                  <a:lnTo>
                    <a:pt x="2860" y="1890"/>
                  </a:lnTo>
                  <a:close/>
                  <a:moveTo>
                    <a:pt x="2944" y="1919"/>
                  </a:moveTo>
                  <a:lnTo>
                    <a:pt x="2944" y="1919"/>
                  </a:lnTo>
                  <a:lnTo>
                    <a:pt x="2923" y="1956"/>
                  </a:lnTo>
                  <a:lnTo>
                    <a:pt x="2913" y="1975"/>
                  </a:lnTo>
                  <a:lnTo>
                    <a:pt x="2903" y="1993"/>
                  </a:lnTo>
                  <a:lnTo>
                    <a:pt x="2903" y="1993"/>
                  </a:lnTo>
                  <a:lnTo>
                    <a:pt x="2901" y="2000"/>
                  </a:lnTo>
                  <a:lnTo>
                    <a:pt x="2897" y="2005"/>
                  </a:lnTo>
                  <a:lnTo>
                    <a:pt x="2895" y="2010"/>
                  </a:lnTo>
                  <a:lnTo>
                    <a:pt x="2890" y="2014"/>
                  </a:lnTo>
                  <a:lnTo>
                    <a:pt x="2828" y="2015"/>
                  </a:lnTo>
                  <a:lnTo>
                    <a:pt x="2828" y="2015"/>
                  </a:lnTo>
                  <a:lnTo>
                    <a:pt x="2844" y="1988"/>
                  </a:lnTo>
                  <a:lnTo>
                    <a:pt x="2862" y="1964"/>
                  </a:lnTo>
                  <a:lnTo>
                    <a:pt x="2872" y="1952"/>
                  </a:lnTo>
                  <a:lnTo>
                    <a:pt x="2882" y="1942"/>
                  </a:lnTo>
                  <a:lnTo>
                    <a:pt x="2894" y="1930"/>
                  </a:lnTo>
                  <a:lnTo>
                    <a:pt x="2906" y="1922"/>
                  </a:lnTo>
                  <a:lnTo>
                    <a:pt x="2906" y="1922"/>
                  </a:lnTo>
                  <a:lnTo>
                    <a:pt x="2909" y="1920"/>
                  </a:lnTo>
                  <a:lnTo>
                    <a:pt x="2914" y="1919"/>
                  </a:lnTo>
                  <a:lnTo>
                    <a:pt x="2923" y="1919"/>
                  </a:lnTo>
                  <a:lnTo>
                    <a:pt x="2933" y="1919"/>
                  </a:lnTo>
                  <a:lnTo>
                    <a:pt x="2944" y="1919"/>
                  </a:lnTo>
                  <a:lnTo>
                    <a:pt x="2944" y="1919"/>
                  </a:lnTo>
                  <a:close/>
                  <a:moveTo>
                    <a:pt x="2784" y="1773"/>
                  </a:moveTo>
                  <a:lnTo>
                    <a:pt x="2784" y="1773"/>
                  </a:lnTo>
                  <a:lnTo>
                    <a:pt x="2780" y="1768"/>
                  </a:lnTo>
                  <a:lnTo>
                    <a:pt x="2775" y="1763"/>
                  </a:lnTo>
                  <a:lnTo>
                    <a:pt x="2771" y="1756"/>
                  </a:lnTo>
                  <a:lnTo>
                    <a:pt x="2770" y="1754"/>
                  </a:lnTo>
                  <a:lnTo>
                    <a:pt x="2768" y="1750"/>
                  </a:lnTo>
                  <a:lnTo>
                    <a:pt x="2768" y="1750"/>
                  </a:lnTo>
                  <a:lnTo>
                    <a:pt x="2808" y="1758"/>
                  </a:lnTo>
                  <a:lnTo>
                    <a:pt x="2826" y="1763"/>
                  </a:lnTo>
                  <a:lnTo>
                    <a:pt x="2844" y="1768"/>
                  </a:lnTo>
                  <a:lnTo>
                    <a:pt x="2860" y="1773"/>
                  </a:lnTo>
                  <a:lnTo>
                    <a:pt x="2784" y="1773"/>
                  </a:lnTo>
                  <a:close/>
                  <a:moveTo>
                    <a:pt x="2984" y="1684"/>
                  </a:moveTo>
                  <a:lnTo>
                    <a:pt x="2987" y="1695"/>
                  </a:lnTo>
                  <a:lnTo>
                    <a:pt x="2987" y="1695"/>
                  </a:lnTo>
                  <a:lnTo>
                    <a:pt x="2983" y="1693"/>
                  </a:lnTo>
                  <a:lnTo>
                    <a:pt x="2979" y="1689"/>
                  </a:lnTo>
                  <a:lnTo>
                    <a:pt x="2977" y="1685"/>
                  </a:lnTo>
                  <a:lnTo>
                    <a:pt x="2974" y="1680"/>
                  </a:lnTo>
                  <a:lnTo>
                    <a:pt x="2970" y="1668"/>
                  </a:lnTo>
                  <a:lnTo>
                    <a:pt x="2965" y="1657"/>
                  </a:lnTo>
                  <a:lnTo>
                    <a:pt x="2965" y="1657"/>
                  </a:lnTo>
                  <a:lnTo>
                    <a:pt x="2956" y="1641"/>
                  </a:lnTo>
                  <a:lnTo>
                    <a:pt x="2950" y="1625"/>
                  </a:lnTo>
                  <a:lnTo>
                    <a:pt x="2944" y="1608"/>
                  </a:lnTo>
                  <a:lnTo>
                    <a:pt x="2940" y="1590"/>
                  </a:lnTo>
                  <a:lnTo>
                    <a:pt x="2936" y="1571"/>
                  </a:lnTo>
                  <a:lnTo>
                    <a:pt x="2935" y="1552"/>
                  </a:lnTo>
                  <a:lnTo>
                    <a:pt x="2933" y="1533"/>
                  </a:lnTo>
                  <a:lnTo>
                    <a:pt x="2933" y="1513"/>
                  </a:lnTo>
                  <a:lnTo>
                    <a:pt x="2933" y="1513"/>
                  </a:lnTo>
                  <a:lnTo>
                    <a:pt x="2937" y="1517"/>
                  </a:lnTo>
                  <a:lnTo>
                    <a:pt x="2940" y="1521"/>
                  </a:lnTo>
                  <a:lnTo>
                    <a:pt x="2941" y="1528"/>
                  </a:lnTo>
                  <a:lnTo>
                    <a:pt x="2940" y="1534"/>
                  </a:lnTo>
                  <a:lnTo>
                    <a:pt x="2940" y="1534"/>
                  </a:lnTo>
                  <a:lnTo>
                    <a:pt x="2947" y="1574"/>
                  </a:lnTo>
                  <a:lnTo>
                    <a:pt x="2955" y="1612"/>
                  </a:lnTo>
                  <a:lnTo>
                    <a:pt x="2960" y="1631"/>
                  </a:lnTo>
                  <a:lnTo>
                    <a:pt x="2967" y="1649"/>
                  </a:lnTo>
                  <a:lnTo>
                    <a:pt x="2975" y="1667"/>
                  </a:lnTo>
                  <a:lnTo>
                    <a:pt x="2984" y="1684"/>
                  </a:lnTo>
                  <a:lnTo>
                    <a:pt x="2984" y="1684"/>
                  </a:lnTo>
                  <a:close/>
                  <a:moveTo>
                    <a:pt x="2908" y="1694"/>
                  </a:moveTo>
                  <a:lnTo>
                    <a:pt x="2908" y="1694"/>
                  </a:lnTo>
                  <a:lnTo>
                    <a:pt x="2899" y="1685"/>
                  </a:lnTo>
                  <a:lnTo>
                    <a:pt x="2891" y="1676"/>
                  </a:lnTo>
                  <a:lnTo>
                    <a:pt x="2885" y="1667"/>
                  </a:lnTo>
                  <a:lnTo>
                    <a:pt x="2881" y="1657"/>
                  </a:lnTo>
                  <a:lnTo>
                    <a:pt x="2872" y="1635"/>
                  </a:lnTo>
                  <a:lnTo>
                    <a:pt x="2865" y="1612"/>
                  </a:lnTo>
                  <a:lnTo>
                    <a:pt x="2865" y="1612"/>
                  </a:lnTo>
                  <a:lnTo>
                    <a:pt x="2859" y="1594"/>
                  </a:lnTo>
                  <a:lnTo>
                    <a:pt x="2854" y="1576"/>
                  </a:lnTo>
                  <a:lnTo>
                    <a:pt x="2851" y="1558"/>
                  </a:lnTo>
                  <a:lnTo>
                    <a:pt x="2849" y="1539"/>
                  </a:lnTo>
                  <a:lnTo>
                    <a:pt x="2851" y="1534"/>
                  </a:lnTo>
                  <a:lnTo>
                    <a:pt x="2851" y="1534"/>
                  </a:lnTo>
                  <a:lnTo>
                    <a:pt x="2858" y="1565"/>
                  </a:lnTo>
                  <a:lnTo>
                    <a:pt x="2864" y="1595"/>
                  </a:lnTo>
                  <a:lnTo>
                    <a:pt x="2868" y="1611"/>
                  </a:lnTo>
                  <a:lnTo>
                    <a:pt x="2873" y="1626"/>
                  </a:lnTo>
                  <a:lnTo>
                    <a:pt x="2878" y="1640"/>
                  </a:lnTo>
                  <a:lnTo>
                    <a:pt x="2886" y="1653"/>
                  </a:lnTo>
                  <a:lnTo>
                    <a:pt x="2886" y="1653"/>
                  </a:lnTo>
                  <a:lnTo>
                    <a:pt x="2887" y="1658"/>
                  </a:lnTo>
                  <a:lnTo>
                    <a:pt x="2890" y="1663"/>
                  </a:lnTo>
                  <a:lnTo>
                    <a:pt x="2895" y="1673"/>
                  </a:lnTo>
                  <a:lnTo>
                    <a:pt x="2908" y="1694"/>
                  </a:lnTo>
                  <a:lnTo>
                    <a:pt x="2908" y="1694"/>
                  </a:lnTo>
                  <a:close/>
                  <a:moveTo>
                    <a:pt x="2775" y="1731"/>
                  </a:moveTo>
                  <a:lnTo>
                    <a:pt x="2772" y="1732"/>
                  </a:lnTo>
                  <a:lnTo>
                    <a:pt x="2772" y="1732"/>
                  </a:lnTo>
                  <a:lnTo>
                    <a:pt x="2764" y="1725"/>
                  </a:lnTo>
                  <a:lnTo>
                    <a:pt x="2759" y="1717"/>
                  </a:lnTo>
                  <a:lnTo>
                    <a:pt x="2755" y="1707"/>
                  </a:lnTo>
                  <a:lnTo>
                    <a:pt x="2753" y="1696"/>
                  </a:lnTo>
                  <a:lnTo>
                    <a:pt x="2748" y="1676"/>
                  </a:lnTo>
                  <a:lnTo>
                    <a:pt x="2745" y="1667"/>
                  </a:lnTo>
                  <a:lnTo>
                    <a:pt x="2740" y="1658"/>
                  </a:lnTo>
                  <a:lnTo>
                    <a:pt x="2740" y="1658"/>
                  </a:lnTo>
                  <a:lnTo>
                    <a:pt x="2735" y="1631"/>
                  </a:lnTo>
                  <a:lnTo>
                    <a:pt x="2731" y="1603"/>
                  </a:lnTo>
                  <a:lnTo>
                    <a:pt x="2727" y="1575"/>
                  </a:lnTo>
                  <a:lnTo>
                    <a:pt x="2723" y="1547"/>
                  </a:lnTo>
                  <a:lnTo>
                    <a:pt x="2723" y="1547"/>
                  </a:lnTo>
                  <a:lnTo>
                    <a:pt x="2727" y="1563"/>
                  </a:lnTo>
                  <a:lnTo>
                    <a:pt x="2730" y="1580"/>
                  </a:lnTo>
                  <a:lnTo>
                    <a:pt x="2736" y="1613"/>
                  </a:lnTo>
                  <a:lnTo>
                    <a:pt x="2739" y="1630"/>
                  </a:lnTo>
                  <a:lnTo>
                    <a:pt x="2743" y="1646"/>
                  </a:lnTo>
                  <a:lnTo>
                    <a:pt x="2748" y="1662"/>
                  </a:lnTo>
                  <a:lnTo>
                    <a:pt x="2754" y="1676"/>
                  </a:lnTo>
                  <a:lnTo>
                    <a:pt x="2754" y="1676"/>
                  </a:lnTo>
                  <a:lnTo>
                    <a:pt x="2755" y="1685"/>
                  </a:lnTo>
                  <a:lnTo>
                    <a:pt x="2757" y="1691"/>
                  </a:lnTo>
                  <a:lnTo>
                    <a:pt x="2762" y="1705"/>
                  </a:lnTo>
                  <a:lnTo>
                    <a:pt x="2768" y="1717"/>
                  </a:lnTo>
                  <a:lnTo>
                    <a:pt x="2775" y="1731"/>
                  </a:lnTo>
                  <a:lnTo>
                    <a:pt x="2775" y="1731"/>
                  </a:lnTo>
                  <a:close/>
                  <a:moveTo>
                    <a:pt x="2767" y="1804"/>
                  </a:moveTo>
                  <a:lnTo>
                    <a:pt x="2767" y="1804"/>
                  </a:lnTo>
                  <a:lnTo>
                    <a:pt x="2787" y="1831"/>
                  </a:lnTo>
                  <a:lnTo>
                    <a:pt x="2805" y="1858"/>
                  </a:lnTo>
                  <a:lnTo>
                    <a:pt x="2825" y="1883"/>
                  </a:lnTo>
                  <a:lnTo>
                    <a:pt x="2845" y="1910"/>
                  </a:lnTo>
                  <a:lnTo>
                    <a:pt x="2845" y="1910"/>
                  </a:lnTo>
                  <a:lnTo>
                    <a:pt x="2841" y="1918"/>
                  </a:lnTo>
                  <a:lnTo>
                    <a:pt x="2837" y="1924"/>
                  </a:lnTo>
                  <a:lnTo>
                    <a:pt x="2826" y="1937"/>
                  </a:lnTo>
                  <a:lnTo>
                    <a:pt x="2814" y="1950"/>
                  </a:lnTo>
                  <a:lnTo>
                    <a:pt x="2808" y="1956"/>
                  </a:lnTo>
                  <a:lnTo>
                    <a:pt x="2803" y="1964"/>
                  </a:lnTo>
                  <a:lnTo>
                    <a:pt x="2784" y="1961"/>
                  </a:lnTo>
                  <a:lnTo>
                    <a:pt x="2784" y="1961"/>
                  </a:lnTo>
                  <a:lnTo>
                    <a:pt x="2746" y="1924"/>
                  </a:lnTo>
                  <a:lnTo>
                    <a:pt x="2708" y="1888"/>
                  </a:lnTo>
                  <a:lnTo>
                    <a:pt x="2668" y="1852"/>
                  </a:lnTo>
                  <a:lnTo>
                    <a:pt x="2631" y="1814"/>
                  </a:lnTo>
                  <a:lnTo>
                    <a:pt x="2639" y="1804"/>
                  </a:lnTo>
                  <a:lnTo>
                    <a:pt x="2767" y="1804"/>
                  </a:lnTo>
                  <a:close/>
                  <a:moveTo>
                    <a:pt x="2764" y="2009"/>
                  </a:moveTo>
                  <a:lnTo>
                    <a:pt x="2761" y="2014"/>
                  </a:lnTo>
                  <a:lnTo>
                    <a:pt x="2558" y="2015"/>
                  </a:lnTo>
                  <a:lnTo>
                    <a:pt x="2558" y="2015"/>
                  </a:lnTo>
                  <a:lnTo>
                    <a:pt x="2556" y="2010"/>
                  </a:lnTo>
                  <a:lnTo>
                    <a:pt x="2555" y="2006"/>
                  </a:lnTo>
                  <a:lnTo>
                    <a:pt x="2555" y="2006"/>
                  </a:lnTo>
                  <a:lnTo>
                    <a:pt x="2580" y="2007"/>
                  </a:lnTo>
                  <a:lnTo>
                    <a:pt x="2607" y="2006"/>
                  </a:lnTo>
                  <a:lnTo>
                    <a:pt x="2658" y="2003"/>
                  </a:lnTo>
                  <a:lnTo>
                    <a:pt x="2709" y="2000"/>
                  </a:lnTo>
                  <a:lnTo>
                    <a:pt x="2735" y="2000"/>
                  </a:lnTo>
                  <a:lnTo>
                    <a:pt x="2762" y="2001"/>
                  </a:lnTo>
                  <a:lnTo>
                    <a:pt x="2764" y="2009"/>
                  </a:lnTo>
                  <a:close/>
                  <a:moveTo>
                    <a:pt x="2741" y="1956"/>
                  </a:moveTo>
                  <a:lnTo>
                    <a:pt x="2741" y="1956"/>
                  </a:lnTo>
                  <a:lnTo>
                    <a:pt x="2741" y="1960"/>
                  </a:lnTo>
                  <a:lnTo>
                    <a:pt x="2744" y="1962"/>
                  </a:lnTo>
                  <a:lnTo>
                    <a:pt x="2744" y="1965"/>
                  </a:lnTo>
                  <a:lnTo>
                    <a:pt x="2744" y="1968"/>
                  </a:lnTo>
                  <a:lnTo>
                    <a:pt x="2744" y="1968"/>
                  </a:lnTo>
                  <a:lnTo>
                    <a:pt x="2695" y="1966"/>
                  </a:lnTo>
                  <a:lnTo>
                    <a:pt x="2645" y="1966"/>
                  </a:lnTo>
                  <a:lnTo>
                    <a:pt x="2597" y="1966"/>
                  </a:lnTo>
                  <a:lnTo>
                    <a:pt x="2547" y="1965"/>
                  </a:lnTo>
                  <a:lnTo>
                    <a:pt x="2532" y="1947"/>
                  </a:lnTo>
                  <a:lnTo>
                    <a:pt x="2532" y="1947"/>
                  </a:lnTo>
                  <a:lnTo>
                    <a:pt x="2528" y="1916"/>
                  </a:lnTo>
                  <a:lnTo>
                    <a:pt x="2524" y="1884"/>
                  </a:lnTo>
                  <a:lnTo>
                    <a:pt x="2524" y="1868"/>
                  </a:lnTo>
                  <a:lnTo>
                    <a:pt x="2524" y="1851"/>
                  </a:lnTo>
                  <a:lnTo>
                    <a:pt x="2525" y="1836"/>
                  </a:lnTo>
                  <a:lnTo>
                    <a:pt x="2529" y="1822"/>
                  </a:lnTo>
                  <a:lnTo>
                    <a:pt x="2529" y="1822"/>
                  </a:lnTo>
                  <a:lnTo>
                    <a:pt x="2537" y="1814"/>
                  </a:lnTo>
                  <a:lnTo>
                    <a:pt x="2539" y="1810"/>
                  </a:lnTo>
                  <a:lnTo>
                    <a:pt x="2540" y="1805"/>
                  </a:lnTo>
                  <a:lnTo>
                    <a:pt x="2540" y="1805"/>
                  </a:lnTo>
                  <a:lnTo>
                    <a:pt x="2552" y="1804"/>
                  </a:lnTo>
                  <a:lnTo>
                    <a:pt x="2565" y="1804"/>
                  </a:lnTo>
                  <a:lnTo>
                    <a:pt x="2588" y="1805"/>
                  </a:lnTo>
                  <a:lnTo>
                    <a:pt x="2588" y="1805"/>
                  </a:lnTo>
                  <a:lnTo>
                    <a:pt x="2626" y="1843"/>
                  </a:lnTo>
                  <a:lnTo>
                    <a:pt x="2665" y="1881"/>
                  </a:lnTo>
                  <a:lnTo>
                    <a:pt x="2703" y="1918"/>
                  </a:lnTo>
                  <a:lnTo>
                    <a:pt x="2741" y="1956"/>
                  </a:lnTo>
                  <a:lnTo>
                    <a:pt x="2741" y="1956"/>
                  </a:lnTo>
                  <a:close/>
                  <a:moveTo>
                    <a:pt x="3212" y="2012"/>
                  </a:moveTo>
                  <a:lnTo>
                    <a:pt x="3212" y="2012"/>
                  </a:lnTo>
                  <a:lnTo>
                    <a:pt x="3192" y="2015"/>
                  </a:lnTo>
                  <a:lnTo>
                    <a:pt x="3171" y="2016"/>
                  </a:lnTo>
                  <a:lnTo>
                    <a:pt x="3132" y="2016"/>
                  </a:lnTo>
                  <a:lnTo>
                    <a:pt x="3092" y="2016"/>
                  </a:lnTo>
                  <a:lnTo>
                    <a:pt x="3070" y="2016"/>
                  </a:lnTo>
                  <a:lnTo>
                    <a:pt x="3050" y="2017"/>
                  </a:lnTo>
                  <a:lnTo>
                    <a:pt x="3050" y="2017"/>
                  </a:lnTo>
                  <a:lnTo>
                    <a:pt x="3034" y="2019"/>
                  </a:lnTo>
                  <a:lnTo>
                    <a:pt x="3019" y="2019"/>
                  </a:lnTo>
                  <a:lnTo>
                    <a:pt x="2990" y="2019"/>
                  </a:lnTo>
                  <a:lnTo>
                    <a:pt x="2960" y="2017"/>
                  </a:lnTo>
                  <a:lnTo>
                    <a:pt x="2945" y="2019"/>
                  </a:lnTo>
                  <a:lnTo>
                    <a:pt x="2929" y="2020"/>
                  </a:lnTo>
                  <a:lnTo>
                    <a:pt x="2929" y="2020"/>
                  </a:lnTo>
                  <a:lnTo>
                    <a:pt x="2927" y="2017"/>
                  </a:lnTo>
                  <a:lnTo>
                    <a:pt x="2926" y="2015"/>
                  </a:lnTo>
                  <a:lnTo>
                    <a:pt x="2926" y="2014"/>
                  </a:lnTo>
                  <a:lnTo>
                    <a:pt x="2927" y="2011"/>
                  </a:lnTo>
                  <a:lnTo>
                    <a:pt x="2929" y="2006"/>
                  </a:lnTo>
                  <a:lnTo>
                    <a:pt x="2931" y="2003"/>
                  </a:lnTo>
                  <a:lnTo>
                    <a:pt x="2931" y="2001"/>
                  </a:lnTo>
                  <a:lnTo>
                    <a:pt x="2931" y="2001"/>
                  </a:lnTo>
                  <a:lnTo>
                    <a:pt x="2978" y="1918"/>
                  </a:lnTo>
                  <a:lnTo>
                    <a:pt x="2978" y="1918"/>
                  </a:lnTo>
                  <a:lnTo>
                    <a:pt x="3042" y="1911"/>
                  </a:lnTo>
                  <a:lnTo>
                    <a:pt x="3106" y="1905"/>
                  </a:lnTo>
                  <a:lnTo>
                    <a:pt x="3138" y="1902"/>
                  </a:lnTo>
                  <a:lnTo>
                    <a:pt x="3170" y="1901"/>
                  </a:lnTo>
                  <a:lnTo>
                    <a:pt x="3202" y="1901"/>
                  </a:lnTo>
                  <a:lnTo>
                    <a:pt x="3235" y="1902"/>
                  </a:lnTo>
                  <a:lnTo>
                    <a:pt x="3235" y="1902"/>
                  </a:lnTo>
                  <a:lnTo>
                    <a:pt x="3235" y="1918"/>
                  </a:lnTo>
                  <a:lnTo>
                    <a:pt x="3235" y="1933"/>
                  </a:lnTo>
                  <a:lnTo>
                    <a:pt x="3233" y="1947"/>
                  </a:lnTo>
                  <a:lnTo>
                    <a:pt x="3229" y="1960"/>
                  </a:lnTo>
                  <a:lnTo>
                    <a:pt x="3220" y="1985"/>
                  </a:lnTo>
                  <a:lnTo>
                    <a:pt x="3216" y="2000"/>
                  </a:lnTo>
                  <a:lnTo>
                    <a:pt x="3212" y="2012"/>
                  </a:lnTo>
                  <a:lnTo>
                    <a:pt x="3212" y="2012"/>
                  </a:lnTo>
                  <a:close/>
                  <a:moveTo>
                    <a:pt x="3238" y="1867"/>
                  </a:moveTo>
                  <a:lnTo>
                    <a:pt x="3238" y="1867"/>
                  </a:lnTo>
                  <a:lnTo>
                    <a:pt x="3220" y="1868"/>
                  </a:lnTo>
                  <a:lnTo>
                    <a:pt x="3201" y="1867"/>
                  </a:lnTo>
                  <a:lnTo>
                    <a:pt x="3183" y="1867"/>
                  </a:lnTo>
                  <a:lnTo>
                    <a:pt x="3166" y="1867"/>
                  </a:lnTo>
                  <a:lnTo>
                    <a:pt x="3166" y="1867"/>
                  </a:lnTo>
                  <a:lnTo>
                    <a:pt x="3161" y="1851"/>
                  </a:lnTo>
                  <a:lnTo>
                    <a:pt x="3155" y="1836"/>
                  </a:lnTo>
                  <a:lnTo>
                    <a:pt x="3149" y="1822"/>
                  </a:lnTo>
                  <a:lnTo>
                    <a:pt x="3146" y="1805"/>
                  </a:lnTo>
                  <a:lnTo>
                    <a:pt x="3146" y="1805"/>
                  </a:lnTo>
                  <a:lnTo>
                    <a:pt x="3174" y="1804"/>
                  </a:lnTo>
                  <a:lnTo>
                    <a:pt x="3188" y="1804"/>
                  </a:lnTo>
                  <a:lnTo>
                    <a:pt x="3203" y="1804"/>
                  </a:lnTo>
                  <a:lnTo>
                    <a:pt x="3217" y="1806"/>
                  </a:lnTo>
                  <a:lnTo>
                    <a:pt x="3230" y="1809"/>
                  </a:lnTo>
                  <a:lnTo>
                    <a:pt x="3242" y="1814"/>
                  </a:lnTo>
                  <a:lnTo>
                    <a:pt x="3245" y="1818"/>
                  </a:lnTo>
                  <a:lnTo>
                    <a:pt x="3251" y="1822"/>
                  </a:lnTo>
                  <a:lnTo>
                    <a:pt x="3251" y="1822"/>
                  </a:lnTo>
                  <a:lnTo>
                    <a:pt x="3249" y="1828"/>
                  </a:lnTo>
                  <a:lnTo>
                    <a:pt x="3248" y="1833"/>
                  </a:lnTo>
                  <a:lnTo>
                    <a:pt x="3248" y="1846"/>
                  </a:lnTo>
                  <a:lnTo>
                    <a:pt x="3247" y="1852"/>
                  </a:lnTo>
                  <a:lnTo>
                    <a:pt x="3245" y="1859"/>
                  </a:lnTo>
                  <a:lnTo>
                    <a:pt x="3243" y="1863"/>
                  </a:lnTo>
                  <a:lnTo>
                    <a:pt x="3238" y="1867"/>
                  </a:lnTo>
                  <a:lnTo>
                    <a:pt x="3238" y="1867"/>
                  </a:lnTo>
                  <a:close/>
                  <a:moveTo>
                    <a:pt x="3183" y="1185"/>
                  </a:moveTo>
                  <a:lnTo>
                    <a:pt x="3183" y="1185"/>
                  </a:lnTo>
                  <a:lnTo>
                    <a:pt x="3185" y="1190"/>
                  </a:lnTo>
                  <a:lnTo>
                    <a:pt x="3188" y="1194"/>
                  </a:lnTo>
                  <a:lnTo>
                    <a:pt x="3190" y="1204"/>
                  </a:lnTo>
                  <a:lnTo>
                    <a:pt x="3192" y="1214"/>
                  </a:lnTo>
                  <a:lnTo>
                    <a:pt x="3196" y="1223"/>
                  </a:lnTo>
                  <a:lnTo>
                    <a:pt x="3196" y="1223"/>
                  </a:lnTo>
                  <a:lnTo>
                    <a:pt x="3198" y="1232"/>
                  </a:lnTo>
                  <a:lnTo>
                    <a:pt x="3201" y="1240"/>
                  </a:lnTo>
                  <a:lnTo>
                    <a:pt x="3205" y="1258"/>
                  </a:lnTo>
                  <a:lnTo>
                    <a:pt x="3207" y="1275"/>
                  </a:lnTo>
                  <a:lnTo>
                    <a:pt x="3211" y="1284"/>
                  </a:lnTo>
                  <a:lnTo>
                    <a:pt x="3215" y="1292"/>
                  </a:lnTo>
                  <a:lnTo>
                    <a:pt x="3215" y="1292"/>
                  </a:lnTo>
                  <a:lnTo>
                    <a:pt x="3226" y="1342"/>
                  </a:lnTo>
                  <a:lnTo>
                    <a:pt x="3235" y="1392"/>
                  </a:lnTo>
                  <a:lnTo>
                    <a:pt x="3244" y="1443"/>
                  </a:lnTo>
                  <a:lnTo>
                    <a:pt x="3252" y="1494"/>
                  </a:lnTo>
                  <a:lnTo>
                    <a:pt x="3252" y="1494"/>
                  </a:lnTo>
                  <a:lnTo>
                    <a:pt x="3256" y="1544"/>
                  </a:lnTo>
                  <a:lnTo>
                    <a:pt x="3257" y="1595"/>
                  </a:lnTo>
                  <a:lnTo>
                    <a:pt x="3257" y="1696"/>
                  </a:lnTo>
                  <a:lnTo>
                    <a:pt x="3257" y="1696"/>
                  </a:lnTo>
                  <a:lnTo>
                    <a:pt x="3256" y="1705"/>
                  </a:lnTo>
                  <a:lnTo>
                    <a:pt x="3256" y="1714"/>
                  </a:lnTo>
                  <a:lnTo>
                    <a:pt x="3257" y="1733"/>
                  </a:lnTo>
                  <a:lnTo>
                    <a:pt x="3257" y="1753"/>
                  </a:lnTo>
                  <a:lnTo>
                    <a:pt x="3257" y="1762"/>
                  </a:lnTo>
                  <a:lnTo>
                    <a:pt x="3254" y="1771"/>
                  </a:lnTo>
                  <a:lnTo>
                    <a:pt x="3254" y="1771"/>
                  </a:lnTo>
                  <a:lnTo>
                    <a:pt x="3247" y="1772"/>
                  </a:lnTo>
                  <a:lnTo>
                    <a:pt x="3240" y="1772"/>
                  </a:lnTo>
                  <a:lnTo>
                    <a:pt x="3234" y="1769"/>
                  </a:lnTo>
                  <a:lnTo>
                    <a:pt x="3228" y="1765"/>
                  </a:lnTo>
                  <a:lnTo>
                    <a:pt x="3216" y="1759"/>
                  </a:lnTo>
                  <a:lnTo>
                    <a:pt x="3210" y="1756"/>
                  </a:lnTo>
                  <a:lnTo>
                    <a:pt x="3203" y="1754"/>
                  </a:lnTo>
                  <a:lnTo>
                    <a:pt x="3203" y="1754"/>
                  </a:lnTo>
                  <a:lnTo>
                    <a:pt x="3189" y="1735"/>
                  </a:lnTo>
                  <a:lnTo>
                    <a:pt x="3178" y="1716"/>
                  </a:lnTo>
                  <a:lnTo>
                    <a:pt x="3166" y="1695"/>
                  </a:lnTo>
                  <a:lnTo>
                    <a:pt x="3157" y="1673"/>
                  </a:lnTo>
                  <a:lnTo>
                    <a:pt x="3148" y="1652"/>
                  </a:lnTo>
                  <a:lnTo>
                    <a:pt x="3142" y="1629"/>
                  </a:lnTo>
                  <a:lnTo>
                    <a:pt x="3135" y="1606"/>
                  </a:lnTo>
                  <a:lnTo>
                    <a:pt x="3130" y="1581"/>
                  </a:lnTo>
                  <a:lnTo>
                    <a:pt x="3126" y="1557"/>
                  </a:lnTo>
                  <a:lnTo>
                    <a:pt x="3124" y="1533"/>
                  </a:lnTo>
                  <a:lnTo>
                    <a:pt x="3121" y="1507"/>
                  </a:lnTo>
                  <a:lnTo>
                    <a:pt x="3121" y="1481"/>
                  </a:lnTo>
                  <a:lnTo>
                    <a:pt x="3121" y="1456"/>
                  </a:lnTo>
                  <a:lnTo>
                    <a:pt x="3121" y="1430"/>
                  </a:lnTo>
                  <a:lnTo>
                    <a:pt x="3125" y="1379"/>
                  </a:lnTo>
                  <a:lnTo>
                    <a:pt x="3125" y="1379"/>
                  </a:lnTo>
                  <a:lnTo>
                    <a:pt x="3129" y="1355"/>
                  </a:lnTo>
                  <a:lnTo>
                    <a:pt x="3134" y="1329"/>
                  </a:lnTo>
                  <a:lnTo>
                    <a:pt x="3139" y="1305"/>
                  </a:lnTo>
                  <a:lnTo>
                    <a:pt x="3146" y="1281"/>
                  </a:lnTo>
                  <a:lnTo>
                    <a:pt x="3153" y="1256"/>
                  </a:lnTo>
                  <a:lnTo>
                    <a:pt x="3162" y="1233"/>
                  </a:lnTo>
                  <a:lnTo>
                    <a:pt x="3171" y="1210"/>
                  </a:lnTo>
                  <a:lnTo>
                    <a:pt x="3183" y="1187"/>
                  </a:lnTo>
                  <a:lnTo>
                    <a:pt x="3183" y="1185"/>
                  </a:lnTo>
                  <a:close/>
                  <a:moveTo>
                    <a:pt x="3176" y="1155"/>
                  </a:moveTo>
                  <a:lnTo>
                    <a:pt x="3178" y="1162"/>
                  </a:lnTo>
                  <a:lnTo>
                    <a:pt x="3178" y="1162"/>
                  </a:lnTo>
                  <a:lnTo>
                    <a:pt x="3166" y="1167"/>
                  </a:lnTo>
                  <a:lnTo>
                    <a:pt x="3155" y="1171"/>
                  </a:lnTo>
                  <a:lnTo>
                    <a:pt x="3130" y="1177"/>
                  </a:lnTo>
                  <a:lnTo>
                    <a:pt x="3105" y="1182"/>
                  </a:lnTo>
                  <a:lnTo>
                    <a:pt x="3092" y="1186"/>
                  </a:lnTo>
                  <a:lnTo>
                    <a:pt x="3080" y="1190"/>
                  </a:lnTo>
                  <a:lnTo>
                    <a:pt x="3080" y="1190"/>
                  </a:lnTo>
                  <a:lnTo>
                    <a:pt x="3047" y="1197"/>
                  </a:lnTo>
                  <a:lnTo>
                    <a:pt x="3015" y="1206"/>
                  </a:lnTo>
                  <a:lnTo>
                    <a:pt x="2982" y="1215"/>
                  </a:lnTo>
                  <a:lnTo>
                    <a:pt x="2949" y="1223"/>
                  </a:lnTo>
                  <a:lnTo>
                    <a:pt x="2946" y="1222"/>
                  </a:lnTo>
                  <a:lnTo>
                    <a:pt x="2946" y="1222"/>
                  </a:lnTo>
                  <a:lnTo>
                    <a:pt x="3059" y="1189"/>
                  </a:lnTo>
                  <a:lnTo>
                    <a:pt x="3115" y="1172"/>
                  </a:lnTo>
                  <a:lnTo>
                    <a:pt x="3170" y="1155"/>
                  </a:lnTo>
                  <a:lnTo>
                    <a:pt x="3176" y="1155"/>
                  </a:lnTo>
                  <a:close/>
                  <a:moveTo>
                    <a:pt x="3041" y="1163"/>
                  </a:moveTo>
                  <a:lnTo>
                    <a:pt x="3041" y="1163"/>
                  </a:lnTo>
                  <a:lnTo>
                    <a:pt x="3037" y="1163"/>
                  </a:lnTo>
                  <a:lnTo>
                    <a:pt x="3036" y="1162"/>
                  </a:lnTo>
                  <a:lnTo>
                    <a:pt x="3032" y="1159"/>
                  </a:lnTo>
                  <a:lnTo>
                    <a:pt x="3029" y="1155"/>
                  </a:lnTo>
                  <a:lnTo>
                    <a:pt x="3027" y="1151"/>
                  </a:lnTo>
                  <a:lnTo>
                    <a:pt x="3028" y="1020"/>
                  </a:lnTo>
                  <a:lnTo>
                    <a:pt x="3028" y="1020"/>
                  </a:lnTo>
                  <a:lnTo>
                    <a:pt x="3031" y="1016"/>
                  </a:lnTo>
                  <a:lnTo>
                    <a:pt x="3032" y="1012"/>
                  </a:lnTo>
                  <a:lnTo>
                    <a:pt x="3032" y="1004"/>
                  </a:lnTo>
                  <a:lnTo>
                    <a:pt x="3033" y="1000"/>
                  </a:lnTo>
                  <a:lnTo>
                    <a:pt x="3034" y="997"/>
                  </a:lnTo>
                  <a:lnTo>
                    <a:pt x="3037" y="994"/>
                  </a:lnTo>
                  <a:lnTo>
                    <a:pt x="3041" y="992"/>
                  </a:lnTo>
                  <a:lnTo>
                    <a:pt x="3166" y="1127"/>
                  </a:lnTo>
                  <a:lnTo>
                    <a:pt x="3166" y="1127"/>
                  </a:lnTo>
                  <a:lnTo>
                    <a:pt x="3134" y="1135"/>
                  </a:lnTo>
                  <a:lnTo>
                    <a:pt x="3102" y="1142"/>
                  </a:lnTo>
                  <a:lnTo>
                    <a:pt x="3070" y="1151"/>
                  </a:lnTo>
                  <a:lnTo>
                    <a:pt x="3041" y="1163"/>
                  </a:lnTo>
                  <a:lnTo>
                    <a:pt x="3041" y="1163"/>
                  </a:lnTo>
                  <a:close/>
                  <a:moveTo>
                    <a:pt x="2798" y="519"/>
                  </a:moveTo>
                  <a:lnTo>
                    <a:pt x="2798" y="519"/>
                  </a:lnTo>
                  <a:lnTo>
                    <a:pt x="2821" y="542"/>
                  </a:lnTo>
                  <a:lnTo>
                    <a:pt x="2841" y="566"/>
                  </a:lnTo>
                  <a:lnTo>
                    <a:pt x="2862" y="590"/>
                  </a:lnTo>
                  <a:lnTo>
                    <a:pt x="2881" y="615"/>
                  </a:lnTo>
                  <a:lnTo>
                    <a:pt x="2881" y="615"/>
                  </a:lnTo>
                  <a:lnTo>
                    <a:pt x="2895" y="631"/>
                  </a:lnTo>
                  <a:lnTo>
                    <a:pt x="2909" y="649"/>
                  </a:lnTo>
                  <a:lnTo>
                    <a:pt x="2935" y="684"/>
                  </a:lnTo>
                  <a:lnTo>
                    <a:pt x="2959" y="720"/>
                  </a:lnTo>
                  <a:lnTo>
                    <a:pt x="2972" y="737"/>
                  </a:lnTo>
                  <a:lnTo>
                    <a:pt x="2986" y="755"/>
                  </a:lnTo>
                  <a:lnTo>
                    <a:pt x="2986" y="755"/>
                  </a:lnTo>
                  <a:lnTo>
                    <a:pt x="2996" y="771"/>
                  </a:lnTo>
                  <a:lnTo>
                    <a:pt x="3006" y="787"/>
                  </a:lnTo>
                  <a:lnTo>
                    <a:pt x="3028" y="818"/>
                  </a:lnTo>
                  <a:lnTo>
                    <a:pt x="3038" y="834"/>
                  </a:lnTo>
                  <a:lnTo>
                    <a:pt x="3047" y="850"/>
                  </a:lnTo>
                  <a:lnTo>
                    <a:pt x="3056" y="866"/>
                  </a:lnTo>
                  <a:lnTo>
                    <a:pt x="3062" y="884"/>
                  </a:lnTo>
                  <a:lnTo>
                    <a:pt x="3062" y="884"/>
                  </a:lnTo>
                  <a:lnTo>
                    <a:pt x="3084" y="933"/>
                  </a:lnTo>
                  <a:lnTo>
                    <a:pt x="3107" y="981"/>
                  </a:lnTo>
                  <a:lnTo>
                    <a:pt x="3130" y="1030"/>
                  </a:lnTo>
                  <a:lnTo>
                    <a:pt x="3151" y="1080"/>
                  </a:lnTo>
                  <a:lnTo>
                    <a:pt x="3151" y="1080"/>
                  </a:lnTo>
                  <a:lnTo>
                    <a:pt x="3121" y="1049"/>
                  </a:lnTo>
                  <a:lnTo>
                    <a:pt x="3091" y="1016"/>
                  </a:lnTo>
                  <a:lnTo>
                    <a:pt x="3060" y="983"/>
                  </a:lnTo>
                  <a:lnTo>
                    <a:pt x="3032" y="948"/>
                  </a:lnTo>
                  <a:lnTo>
                    <a:pt x="3032" y="948"/>
                  </a:lnTo>
                  <a:lnTo>
                    <a:pt x="3037" y="933"/>
                  </a:lnTo>
                  <a:lnTo>
                    <a:pt x="3038" y="924"/>
                  </a:lnTo>
                  <a:lnTo>
                    <a:pt x="3037" y="919"/>
                  </a:lnTo>
                  <a:lnTo>
                    <a:pt x="3036" y="915"/>
                  </a:lnTo>
                  <a:lnTo>
                    <a:pt x="3036" y="915"/>
                  </a:lnTo>
                  <a:lnTo>
                    <a:pt x="3029" y="912"/>
                  </a:lnTo>
                  <a:lnTo>
                    <a:pt x="3025" y="912"/>
                  </a:lnTo>
                  <a:lnTo>
                    <a:pt x="3022" y="913"/>
                  </a:lnTo>
                  <a:lnTo>
                    <a:pt x="3022" y="913"/>
                  </a:lnTo>
                  <a:lnTo>
                    <a:pt x="3018" y="922"/>
                  </a:lnTo>
                  <a:lnTo>
                    <a:pt x="3013" y="930"/>
                  </a:lnTo>
                  <a:lnTo>
                    <a:pt x="3007" y="938"/>
                  </a:lnTo>
                  <a:lnTo>
                    <a:pt x="3001" y="944"/>
                  </a:lnTo>
                  <a:lnTo>
                    <a:pt x="2987" y="956"/>
                  </a:lnTo>
                  <a:lnTo>
                    <a:pt x="2974" y="967"/>
                  </a:lnTo>
                  <a:lnTo>
                    <a:pt x="2974" y="967"/>
                  </a:lnTo>
                  <a:lnTo>
                    <a:pt x="2970" y="965"/>
                  </a:lnTo>
                  <a:lnTo>
                    <a:pt x="2965" y="962"/>
                  </a:lnTo>
                  <a:lnTo>
                    <a:pt x="2955" y="958"/>
                  </a:lnTo>
                  <a:lnTo>
                    <a:pt x="2951" y="956"/>
                  </a:lnTo>
                  <a:lnTo>
                    <a:pt x="2947" y="952"/>
                  </a:lnTo>
                  <a:lnTo>
                    <a:pt x="2945" y="947"/>
                  </a:lnTo>
                  <a:lnTo>
                    <a:pt x="2944" y="942"/>
                  </a:lnTo>
                  <a:lnTo>
                    <a:pt x="2944" y="942"/>
                  </a:lnTo>
                  <a:lnTo>
                    <a:pt x="2924" y="885"/>
                  </a:lnTo>
                  <a:lnTo>
                    <a:pt x="2904" y="830"/>
                  </a:lnTo>
                  <a:lnTo>
                    <a:pt x="2882" y="775"/>
                  </a:lnTo>
                  <a:lnTo>
                    <a:pt x="2859" y="722"/>
                  </a:lnTo>
                  <a:lnTo>
                    <a:pt x="2813" y="613"/>
                  </a:lnTo>
                  <a:lnTo>
                    <a:pt x="2791" y="558"/>
                  </a:lnTo>
                  <a:lnTo>
                    <a:pt x="2772" y="502"/>
                  </a:lnTo>
                  <a:lnTo>
                    <a:pt x="2772" y="502"/>
                  </a:lnTo>
                  <a:lnTo>
                    <a:pt x="2775" y="502"/>
                  </a:lnTo>
                  <a:lnTo>
                    <a:pt x="2778" y="502"/>
                  </a:lnTo>
                  <a:lnTo>
                    <a:pt x="2785" y="507"/>
                  </a:lnTo>
                  <a:lnTo>
                    <a:pt x="2791" y="514"/>
                  </a:lnTo>
                  <a:lnTo>
                    <a:pt x="2798" y="519"/>
                  </a:lnTo>
                  <a:lnTo>
                    <a:pt x="2798" y="519"/>
                  </a:lnTo>
                  <a:close/>
                  <a:moveTo>
                    <a:pt x="2521" y="298"/>
                  </a:moveTo>
                  <a:lnTo>
                    <a:pt x="2521" y="298"/>
                  </a:lnTo>
                  <a:lnTo>
                    <a:pt x="2544" y="311"/>
                  </a:lnTo>
                  <a:lnTo>
                    <a:pt x="2567" y="326"/>
                  </a:lnTo>
                  <a:lnTo>
                    <a:pt x="2589" y="342"/>
                  </a:lnTo>
                  <a:lnTo>
                    <a:pt x="2611" y="357"/>
                  </a:lnTo>
                  <a:lnTo>
                    <a:pt x="2652" y="392"/>
                  </a:lnTo>
                  <a:lnTo>
                    <a:pt x="2694" y="427"/>
                  </a:lnTo>
                  <a:lnTo>
                    <a:pt x="2694" y="427"/>
                  </a:lnTo>
                  <a:lnTo>
                    <a:pt x="2688" y="429"/>
                  </a:lnTo>
                  <a:lnTo>
                    <a:pt x="2680" y="429"/>
                  </a:lnTo>
                  <a:lnTo>
                    <a:pt x="2672" y="427"/>
                  </a:lnTo>
                  <a:lnTo>
                    <a:pt x="2666" y="426"/>
                  </a:lnTo>
                  <a:lnTo>
                    <a:pt x="2666" y="426"/>
                  </a:lnTo>
                  <a:lnTo>
                    <a:pt x="2629" y="397"/>
                  </a:lnTo>
                  <a:lnTo>
                    <a:pt x="2590" y="367"/>
                  </a:lnTo>
                  <a:lnTo>
                    <a:pt x="2571" y="353"/>
                  </a:lnTo>
                  <a:lnTo>
                    <a:pt x="2552" y="338"/>
                  </a:lnTo>
                  <a:lnTo>
                    <a:pt x="2534" y="321"/>
                  </a:lnTo>
                  <a:lnTo>
                    <a:pt x="2517" y="305"/>
                  </a:lnTo>
                  <a:lnTo>
                    <a:pt x="2521" y="298"/>
                  </a:lnTo>
                  <a:close/>
                  <a:moveTo>
                    <a:pt x="2562" y="385"/>
                  </a:moveTo>
                  <a:lnTo>
                    <a:pt x="2567" y="385"/>
                  </a:lnTo>
                  <a:lnTo>
                    <a:pt x="2567" y="385"/>
                  </a:lnTo>
                  <a:lnTo>
                    <a:pt x="2581" y="397"/>
                  </a:lnTo>
                  <a:lnTo>
                    <a:pt x="2594" y="409"/>
                  </a:lnTo>
                  <a:lnTo>
                    <a:pt x="2608" y="420"/>
                  </a:lnTo>
                  <a:lnTo>
                    <a:pt x="2620" y="431"/>
                  </a:lnTo>
                  <a:lnTo>
                    <a:pt x="2514" y="432"/>
                  </a:lnTo>
                  <a:lnTo>
                    <a:pt x="2514" y="432"/>
                  </a:lnTo>
                  <a:lnTo>
                    <a:pt x="2511" y="421"/>
                  </a:lnTo>
                  <a:lnTo>
                    <a:pt x="2510" y="411"/>
                  </a:lnTo>
                  <a:lnTo>
                    <a:pt x="2508" y="386"/>
                  </a:lnTo>
                  <a:lnTo>
                    <a:pt x="2508" y="363"/>
                  </a:lnTo>
                  <a:lnTo>
                    <a:pt x="2508" y="340"/>
                  </a:lnTo>
                  <a:lnTo>
                    <a:pt x="2508" y="340"/>
                  </a:lnTo>
                  <a:lnTo>
                    <a:pt x="2537" y="361"/>
                  </a:lnTo>
                  <a:lnTo>
                    <a:pt x="2549" y="372"/>
                  </a:lnTo>
                  <a:lnTo>
                    <a:pt x="2562" y="385"/>
                  </a:lnTo>
                  <a:lnTo>
                    <a:pt x="2562" y="385"/>
                  </a:lnTo>
                  <a:close/>
                  <a:moveTo>
                    <a:pt x="2470" y="365"/>
                  </a:moveTo>
                  <a:lnTo>
                    <a:pt x="2470" y="365"/>
                  </a:lnTo>
                  <a:lnTo>
                    <a:pt x="2470" y="371"/>
                  </a:lnTo>
                  <a:lnTo>
                    <a:pt x="2473" y="377"/>
                  </a:lnTo>
                  <a:lnTo>
                    <a:pt x="2473" y="383"/>
                  </a:lnTo>
                  <a:lnTo>
                    <a:pt x="2473" y="385"/>
                  </a:lnTo>
                  <a:lnTo>
                    <a:pt x="2471" y="389"/>
                  </a:lnTo>
                  <a:lnTo>
                    <a:pt x="2471" y="389"/>
                  </a:lnTo>
                  <a:lnTo>
                    <a:pt x="2474" y="394"/>
                  </a:lnTo>
                  <a:lnTo>
                    <a:pt x="2474" y="399"/>
                  </a:lnTo>
                  <a:lnTo>
                    <a:pt x="2474" y="411"/>
                  </a:lnTo>
                  <a:lnTo>
                    <a:pt x="2471" y="422"/>
                  </a:lnTo>
                  <a:lnTo>
                    <a:pt x="2469" y="434"/>
                  </a:lnTo>
                  <a:lnTo>
                    <a:pt x="2379" y="434"/>
                  </a:lnTo>
                  <a:lnTo>
                    <a:pt x="2379" y="434"/>
                  </a:lnTo>
                  <a:lnTo>
                    <a:pt x="2425" y="399"/>
                  </a:lnTo>
                  <a:lnTo>
                    <a:pt x="2470" y="365"/>
                  </a:lnTo>
                  <a:lnTo>
                    <a:pt x="2470" y="365"/>
                  </a:lnTo>
                  <a:close/>
                  <a:moveTo>
                    <a:pt x="2707" y="462"/>
                  </a:moveTo>
                  <a:lnTo>
                    <a:pt x="2707" y="462"/>
                  </a:lnTo>
                  <a:lnTo>
                    <a:pt x="2714" y="461"/>
                  </a:lnTo>
                  <a:lnTo>
                    <a:pt x="2721" y="459"/>
                  </a:lnTo>
                  <a:lnTo>
                    <a:pt x="2727" y="459"/>
                  </a:lnTo>
                  <a:lnTo>
                    <a:pt x="2734" y="461"/>
                  </a:lnTo>
                  <a:lnTo>
                    <a:pt x="2740" y="463"/>
                  </a:lnTo>
                  <a:lnTo>
                    <a:pt x="2746" y="466"/>
                  </a:lnTo>
                  <a:lnTo>
                    <a:pt x="2752" y="468"/>
                  </a:lnTo>
                  <a:lnTo>
                    <a:pt x="2757" y="473"/>
                  </a:lnTo>
                  <a:lnTo>
                    <a:pt x="2757" y="473"/>
                  </a:lnTo>
                  <a:lnTo>
                    <a:pt x="2665" y="476"/>
                  </a:lnTo>
                  <a:lnTo>
                    <a:pt x="2571" y="479"/>
                  </a:lnTo>
                  <a:lnTo>
                    <a:pt x="2478" y="481"/>
                  </a:lnTo>
                  <a:lnTo>
                    <a:pt x="2433" y="481"/>
                  </a:lnTo>
                  <a:lnTo>
                    <a:pt x="2388" y="481"/>
                  </a:lnTo>
                  <a:lnTo>
                    <a:pt x="2305" y="485"/>
                  </a:lnTo>
                  <a:lnTo>
                    <a:pt x="2305" y="485"/>
                  </a:lnTo>
                  <a:lnTo>
                    <a:pt x="2304" y="486"/>
                  </a:lnTo>
                  <a:lnTo>
                    <a:pt x="2303" y="489"/>
                  </a:lnTo>
                  <a:lnTo>
                    <a:pt x="2301" y="490"/>
                  </a:lnTo>
                  <a:lnTo>
                    <a:pt x="2299" y="490"/>
                  </a:lnTo>
                  <a:lnTo>
                    <a:pt x="2299" y="490"/>
                  </a:lnTo>
                  <a:lnTo>
                    <a:pt x="2299" y="487"/>
                  </a:lnTo>
                  <a:lnTo>
                    <a:pt x="2297" y="486"/>
                  </a:lnTo>
                  <a:lnTo>
                    <a:pt x="2297" y="486"/>
                  </a:lnTo>
                  <a:lnTo>
                    <a:pt x="2292" y="490"/>
                  </a:lnTo>
                  <a:lnTo>
                    <a:pt x="2290" y="490"/>
                  </a:lnTo>
                  <a:lnTo>
                    <a:pt x="2287" y="490"/>
                  </a:lnTo>
                  <a:lnTo>
                    <a:pt x="2287" y="490"/>
                  </a:lnTo>
                  <a:lnTo>
                    <a:pt x="2285" y="486"/>
                  </a:lnTo>
                  <a:lnTo>
                    <a:pt x="2282" y="481"/>
                  </a:lnTo>
                  <a:lnTo>
                    <a:pt x="2279" y="477"/>
                  </a:lnTo>
                  <a:lnTo>
                    <a:pt x="2278" y="476"/>
                  </a:lnTo>
                  <a:lnTo>
                    <a:pt x="2276" y="476"/>
                  </a:lnTo>
                  <a:lnTo>
                    <a:pt x="2276" y="476"/>
                  </a:lnTo>
                  <a:lnTo>
                    <a:pt x="2328" y="471"/>
                  </a:lnTo>
                  <a:lnTo>
                    <a:pt x="2382" y="468"/>
                  </a:lnTo>
                  <a:lnTo>
                    <a:pt x="2436" y="466"/>
                  </a:lnTo>
                  <a:lnTo>
                    <a:pt x="2491" y="464"/>
                  </a:lnTo>
                  <a:lnTo>
                    <a:pt x="2707" y="462"/>
                  </a:lnTo>
                  <a:lnTo>
                    <a:pt x="2707" y="462"/>
                  </a:lnTo>
                  <a:close/>
                  <a:moveTo>
                    <a:pt x="2651" y="1015"/>
                  </a:moveTo>
                  <a:lnTo>
                    <a:pt x="2651" y="1015"/>
                  </a:lnTo>
                  <a:lnTo>
                    <a:pt x="2657" y="1018"/>
                  </a:lnTo>
                  <a:lnTo>
                    <a:pt x="2663" y="1022"/>
                  </a:lnTo>
                  <a:lnTo>
                    <a:pt x="2670" y="1026"/>
                  </a:lnTo>
                  <a:lnTo>
                    <a:pt x="2672" y="1029"/>
                  </a:lnTo>
                  <a:lnTo>
                    <a:pt x="2674" y="1032"/>
                  </a:lnTo>
                  <a:lnTo>
                    <a:pt x="2674" y="1032"/>
                  </a:lnTo>
                  <a:lnTo>
                    <a:pt x="2624" y="1032"/>
                  </a:lnTo>
                  <a:lnTo>
                    <a:pt x="2624" y="1032"/>
                  </a:lnTo>
                  <a:lnTo>
                    <a:pt x="2617" y="1030"/>
                  </a:lnTo>
                  <a:lnTo>
                    <a:pt x="2612" y="1027"/>
                  </a:lnTo>
                  <a:lnTo>
                    <a:pt x="2607" y="1022"/>
                  </a:lnTo>
                  <a:lnTo>
                    <a:pt x="2603" y="1017"/>
                  </a:lnTo>
                  <a:lnTo>
                    <a:pt x="2595" y="1006"/>
                  </a:lnTo>
                  <a:lnTo>
                    <a:pt x="2592" y="1000"/>
                  </a:lnTo>
                  <a:lnTo>
                    <a:pt x="2587" y="995"/>
                  </a:lnTo>
                  <a:lnTo>
                    <a:pt x="2587" y="995"/>
                  </a:lnTo>
                  <a:lnTo>
                    <a:pt x="2604" y="998"/>
                  </a:lnTo>
                  <a:lnTo>
                    <a:pt x="2621" y="1000"/>
                  </a:lnTo>
                  <a:lnTo>
                    <a:pt x="2629" y="1003"/>
                  </a:lnTo>
                  <a:lnTo>
                    <a:pt x="2636" y="1006"/>
                  </a:lnTo>
                  <a:lnTo>
                    <a:pt x="2644" y="1009"/>
                  </a:lnTo>
                  <a:lnTo>
                    <a:pt x="2651" y="1015"/>
                  </a:lnTo>
                  <a:lnTo>
                    <a:pt x="2651" y="1015"/>
                  </a:lnTo>
                  <a:close/>
                  <a:moveTo>
                    <a:pt x="2608" y="832"/>
                  </a:moveTo>
                  <a:lnTo>
                    <a:pt x="2608" y="832"/>
                  </a:lnTo>
                  <a:lnTo>
                    <a:pt x="2611" y="829"/>
                  </a:lnTo>
                  <a:lnTo>
                    <a:pt x="2613" y="829"/>
                  </a:lnTo>
                  <a:lnTo>
                    <a:pt x="2615" y="829"/>
                  </a:lnTo>
                  <a:lnTo>
                    <a:pt x="2616" y="832"/>
                  </a:lnTo>
                  <a:lnTo>
                    <a:pt x="2617" y="837"/>
                  </a:lnTo>
                  <a:lnTo>
                    <a:pt x="2617" y="839"/>
                  </a:lnTo>
                  <a:lnTo>
                    <a:pt x="2619" y="841"/>
                  </a:lnTo>
                  <a:lnTo>
                    <a:pt x="2619" y="841"/>
                  </a:lnTo>
                  <a:lnTo>
                    <a:pt x="2622" y="879"/>
                  </a:lnTo>
                  <a:lnTo>
                    <a:pt x="2626" y="916"/>
                  </a:lnTo>
                  <a:lnTo>
                    <a:pt x="2630" y="934"/>
                  </a:lnTo>
                  <a:lnTo>
                    <a:pt x="2634" y="952"/>
                  </a:lnTo>
                  <a:lnTo>
                    <a:pt x="2639" y="968"/>
                  </a:lnTo>
                  <a:lnTo>
                    <a:pt x="2647" y="985"/>
                  </a:lnTo>
                  <a:lnTo>
                    <a:pt x="2647" y="985"/>
                  </a:lnTo>
                  <a:lnTo>
                    <a:pt x="2640" y="983"/>
                  </a:lnTo>
                  <a:lnTo>
                    <a:pt x="2636" y="979"/>
                  </a:lnTo>
                  <a:lnTo>
                    <a:pt x="2631" y="972"/>
                  </a:lnTo>
                  <a:lnTo>
                    <a:pt x="2629" y="966"/>
                  </a:lnTo>
                  <a:lnTo>
                    <a:pt x="2624" y="952"/>
                  </a:lnTo>
                  <a:lnTo>
                    <a:pt x="2619" y="939"/>
                  </a:lnTo>
                  <a:lnTo>
                    <a:pt x="2619" y="939"/>
                  </a:lnTo>
                  <a:lnTo>
                    <a:pt x="2617" y="925"/>
                  </a:lnTo>
                  <a:lnTo>
                    <a:pt x="2616" y="911"/>
                  </a:lnTo>
                  <a:lnTo>
                    <a:pt x="2611" y="884"/>
                  </a:lnTo>
                  <a:lnTo>
                    <a:pt x="2610" y="871"/>
                  </a:lnTo>
                  <a:lnTo>
                    <a:pt x="2607" y="858"/>
                  </a:lnTo>
                  <a:lnTo>
                    <a:pt x="2607" y="844"/>
                  </a:lnTo>
                  <a:lnTo>
                    <a:pt x="2608" y="832"/>
                  </a:lnTo>
                  <a:lnTo>
                    <a:pt x="2608" y="832"/>
                  </a:lnTo>
                  <a:close/>
                  <a:moveTo>
                    <a:pt x="2540" y="908"/>
                  </a:moveTo>
                  <a:lnTo>
                    <a:pt x="2547" y="931"/>
                  </a:lnTo>
                  <a:lnTo>
                    <a:pt x="2547" y="931"/>
                  </a:lnTo>
                  <a:lnTo>
                    <a:pt x="2539" y="908"/>
                  </a:lnTo>
                  <a:lnTo>
                    <a:pt x="2532" y="884"/>
                  </a:lnTo>
                  <a:lnTo>
                    <a:pt x="2529" y="873"/>
                  </a:lnTo>
                  <a:lnTo>
                    <a:pt x="2528" y="860"/>
                  </a:lnTo>
                  <a:lnTo>
                    <a:pt x="2528" y="848"/>
                  </a:lnTo>
                  <a:lnTo>
                    <a:pt x="2529" y="837"/>
                  </a:lnTo>
                  <a:lnTo>
                    <a:pt x="2530" y="825"/>
                  </a:lnTo>
                  <a:lnTo>
                    <a:pt x="2530" y="825"/>
                  </a:lnTo>
                  <a:lnTo>
                    <a:pt x="2534" y="828"/>
                  </a:lnTo>
                  <a:lnTo>
                    <a:pt x="2535" y="830"/>
                  </a:lnTo>
                  <a:lnTo>
                    <a:pt x="2537" y="838"/>
                  </a:lnTo>
                  <a:lnTo>
                    <a:pt x="2537" y="847"/>
                  </a:lnTo>
                  <a:lnTo>
                    <a:pt x="2538" y="851"/>
                  </a:lnTo>
                  <a:lnTo>
                    <a:pt x="2538" y="853"/>
                  </a:lnTo>
                  <a:lnTo>
                    <a:pt x="2538" y="853"/>
                  </a:lnTo>
                  <a:lnTo>
                    <a:pt x="2538" y="861"/>
                  </a:lnTo>
                  <a:lnTo>
                    <a:pt x="2537" y="867"/>
                  </a:lnTo>
                  <a:lnTo>
                    <a:pt x="2538" y="880"/>
                  </a:lnTo>
                  <a:lnTo>
                    <a:pt x="2540" y="894"/>
                  </a:lnTo>
                  <a:lnTo>
                    <a:pt x="2540" y="908"/>
                  </a:lnTo>
                  <a:lnTo>
                    <a:pt x="2540" y="908"/>
                  </a:lnTo>
                  <a:close/>
                  <a:moveTo>
                    <a:pt x="2552" y="1016"/>
                  </a:moveTo>
                  <a:lnTo>
                    <a:pt x="2558" y="1030"/>
                  </a:lnTo>
                  <a:lnTo>
                    <a:pt x="2517" y="1030"/>
                  </a:lnTo>
                  <a:lnTo>
                    <a:pt x="2519" y="986"/>
                  </a:lnTo>
                  <a:lnTo>
                    <a:pt x="2519" y="986"/>
                  </a:lnTo>
                  <a:lnTo>
                    <a:pt x="2525" y="986"/>
                  </a:lnTo>
                  <a:lnTo>
                    <a:pt x="2530" y="988"/>
                  </a:lnTo>
                  <a:lnTo>
                    <a:pt x="2534" y="992"/>
                  </a:lnTo>
                  <a:lnTo>
                    <a:pt x="2538" y="997"/>
                  </a:lnTo>
                  <a:lnTo>
                    <a:pt x="2544" y="1007"/>
                  </a:lnTo>
                  <a:lnTo>
                    <a:pt x="2547" y="1012"/>
                  </a:lnTo>
                  <a:lnTo>
                    <a:pt x="2552" y="1016"/>
                  </a:lnTo>
                  <a:lnTo>
                    <a:pt x="2552" y="1016"/>
                  </a:lnTo>
                  <a:close/>
                  <a:moveTo>
                    <a:pt x="2346" y="687"/>
                  </a:moveTo>
                  <a:lnTo>
                    <a:pt x="2346" y="687"/>
                  </a:lnTo>
                  <a:lnTo>
                    <a:pt x="2336" y="674"/>
                  </a:lnTo>
                  <a:lnTo>
                    <a:pt x="2327" y="660"/>
                  </a:lnTo>
                  <a:lnTo>
                    <a:pt x="2309" y="629"/>
                  </a:lnTo>
                  <a:lnTo>
                    <a:pt x="2294" y="600"/>
                  </a:lnTo>
                  <a:lnTo>
                    <a:pt x="2277" y="571"/>
                  </a:lnTo>
                  <a:lnTo>
                    <a:pt x="2277" y="571"/>
                  </a:lnTo>
                  <a:lnTo>
                    <a:pt x="2278" y="567"/>
                  </a:lnTo>
                  <a:lnTo>
                    <a:pt x="2278" y="563"/>
                  </a:lnTo>
                  <a:lnTo>
                    <a:pt x="2279" y="559"/>
                  </a:lnTo>
                  <a:lnTo>
                    <a:pt x="2279" y="558"/>
                  </a:lnTo>
                  <a:lnTo>
                    <a:pt x="2282" y="557"/>
                  </a:lnTo>
                  <a:lnTo>
                    <a:pt x="2282" y="557"/>
                  </a:lnTo>
                  <a:lnTo>
                    <a:pt x="2286" y="568"/>
                  </a:lnTo>
                  <a:lnTo>
                    <a:pt x="2288" y="573"/>
                  </a:lnTo>
                  <a:lnTo>
                    <a:pt x="2294" y="577"/>
                  </a:lnTo>
                  <a:lnTo>
                    <a:pt x="2294" y="577"/>
                  </a:lnTo>
                  <a:lnTo>
                    <a:pt x="2326" y="628"/>
                  </a:lnTo>
                  <a:lnTo>
                    <a:pt x="2360" y="678"/>
                  </a:lnTo>
                  <a:lnTo>
                    <a:pt x="2429" y="778"/>
                  </a:lnTo>
                  <a:lnTo>
                    <a:pt x="2429" y="778"/>
                  </a:lnTo>
                  <a:lnTo>
                    <a:pt x="2451" y="810"/>
                  </a:lnTo>
                  <a:lnTo>
                    <a:pt x="2473" y="842"/>
                  </a:lnTo>
                  <a:lnTo>
                    <a:pt x="2492" y="874"/>
                  </a:lnTo>
                  <a:lnTo>
                    <a:pt x="2501" y="890"/>
                  </a:lnTo>
                  <a:lnTo>
                    <a:pt x="2508" y="907"/>
                  </a:lnTo>
                  <a:lnTo>
                    <a:pt x="2508" y="907"/>
                  </a:lnTo>
                  <a:lnTo>
                    <a:pt x="2511" y="910"/>
                  </a:lnTo>
                  <a:lnTo>
                    <a:pt x="2514" y="913"/>
                  </a:lnTo>
                  <a:lnTo>
                    <a:pt x="2517" y="920"/>
                  </a:lnTo>
                  <a:lnTo>
                    <a:pt x="2520" y="934"/>
                  </a:lnTo>
                  <a:lnTo>
                    <a:pt x="2520" y="934"/>
                  </a:lnTo>
                  <a:lnTo>
                    <a:pt x="2511" y="921"/>
                  </a:lnTo>
                  <a:lnTo>
                    <a:pt x="2502" y="908"/>
                  </a:lnTo>
                  <a:lnTo>
                    <a:pt x="2487" y="881"/>
                  </a:lnTo>
                  <a:lnTo>
                    <a:pt x="2471" y="857"/>
                  </a:lnTo>
                  <a:lnTo>
                    <a:pt x="2464" y="844"/>
                  </a:lnTo>
                  <a:lnTo>
                    <a:pt x="2453" y="833"/>
                  </a:lnTo>
                  <a:lnTo>
                    <a:pt x="2453" y="833"/>
                  </a:lnTo>
                  <a:lnTo>
                    <a:pt x="2451" y="829"/>
                  </a:lnTo>
                  <a:lnTo>
                    <a:pt x="2448" y="826"/>
                  </a:lnTo>
                  <a:lnTo>
                    <a:pt x="2446" y="820"/>
                  </a:lnTo>
                  <a:lnTo>
                    <a:pt x="2443" y="814"/>
                  </a:lnTo>
                  <a:lnTo>
                    <a:pt x="2441" y="811"/>
                  </a:lnTo>
                  <a:lnTo>
                    <a:pt x="2438" y="809"/>
                  </a:lnTo>
                  <a:lnTo>
                    <a:pt x="2438" y="809"/>
                  </a:lnTo>
                  <a:lnTo>
                    <a:pt x="2437" y="803"/>
                  </a:lnTo>
                  <a:lnTo>
                    <a:pt x="2433" y="800"/>
                  </a:lnTo>
                  <a:lnTo>
                    <a:pt x="2427" y="793"/>
                  </a:lnTo>
                  <a:lnTo>
                    <a:pt x="2420" y="786"/>
                  </a:lnTo>
                  <a:lnTo>
                    <a:pt x="2418" y="780"/>
                  </a:lnTo>
                  <a:lnTo>
                    <a:pt x="2416" y="775"/>
                  </a:lnTo>
                  <a:lnTo>
                    <a:pt x="2416" y="775"/>
                  </a:lnTo>
                  <a:lnTo>
                    <a:pt x="2406" y="766"/>
                  </a:lnTo>
                  <a:lnTo>
                    <a:pt x="2397" y="755"/>
                  </a:lnTo>
                  <a:lnTo>
                    <a:pt x="2379" y="733"/>
                  </a:lnTo>
                  <a:lnTo>
                    <a:pt x="2346" y="687"/>
                  </a:lnTo>
                  <a:lnTo>
                    <a:pt x="2346" y="687"/>
                  </a:lnTo>
                  <a:close/>
                  <a:moveTo>
                    <a:pt x="2474" y="956"/>
                  </a:moveTo>
                  <a:lnTo>
                    <a:pt x="2468" y="960"/>
                  </a:lnTo>
                  <a:lnTo>
                    <a:pt x="2456" y="893"/>
                  </a:lnTo>
                  <a:lnTo>
                    <a:pt x="2456" y="893"/>
                  </a:lnTo>
                  <a:lnTo>
                    <a:pt x="2464" y="907"/>
                  </a:lnTo>
                  <a:lnTo>
                    <a:pt x="2471" y="922"/>
                  </a:lnTo>
                  <a:lnTo>
                    <a:pt x="2474" y="930"/>
                  </a:lnTo>
                  <a:lnTo>
                    <a:pt x="2475" y="938"/>
                  </a:lnTo>
                  <a:lnTo>
                    <a:pt x="2475" y="947"/>
                  </a:lnTo>
                  <a:lnTo>
                    <a:pt x="2474" y="956"/>
                  </a:lnTo>
                  <a:lnTo>
                    <a:pt x="2474" y="956"/>
                  </a:lnTo>
                  <a:close/>
                  <a:moveTo>
                    <a:pt x="2471" y="999"/>
                  </a:moveTo>
                  <a:lnTo>
                    <a:pt x="2471" y="1030"/>
                  </a:lnTo>
                  <a:lnTo>
                    <a:pt x="2471" y="1030"/>
                  </a:lnTo>
                  <a:lnTo>
                    <a:pt x="2466" y="1022"/>
                  </a:lnTo>
                  <a:lnTo>
                    <a:pt x="2460" y="1015"/>
                  </a:lnTo>
                  <a:lnTo>
                    <a:pt x="2453" y="1006"/>
                  </a:lnTo>
                  <a:lnTo>
                    <a:pt x="2451" y="1002"/>
                  </a:lnTo>
                  <a:lnTo>
                    <a:pt x="2448" y="997"/>
                  </a:lnTo>
                  <a:lnTo>
                    <a:pt x="2442" y="989"/>
                  </a:lnTo>
                  <a:lnTo>
                    <a:pt x="2442" y="989"/>
                  </a:lnTo>
                  <a:lnTo>
                    <a:pt x="2446" y="986"/>
                  </a:lnTo>
                  <a:lnTo>
                    <a:pt x="2450" y="986"/>
                  </a:lnTo>
                  <a:lnTo>
                    <a:pt x="2457" y="988"/>
                  </a:lnTo>
                  <a:lnTo>
                    <a:pt x="2466" y="989"/>
                  </a:lnTo>
                  <a:lnTo>
                    <a:pt x="2470" y="989"/>
                  </a:lnTo>
                  <a:lnTo>
                    <a:pt x="2474" y="988"/>
                  </a:lnTo>
                  <a:lnTo>
                    <a:pt x="2474" y="988"/>
                  </a:lnTo>
                  <a:lnTo>
                    <a:pt x="2474" y="990"/>
                  </a:lnTo>
                  <a:lnTo>
                    <a:pt x="2474" y="994"/>
                  </a:lnTo>
                  <a:lnTo>
                    <a:pt x="2471" y="999"/>
                  </a:lnTo>
                  <a:lnTo>
                    <a:pt x="2471" y="999"/>
                  </a:lnTo>
                  <a:close/>
                  <a:moveTo>
                    <a:pt x="2402" y="997"/>
                  </a:moveTo>
                  <a:lnTo>
                    <a:pt x="2402" y="997"/>
                  </a:lnTo>
                  <a:lnTo>
                    <a:pt x="2413" y="1004"/>
                  </a:lnTo>
                  <a:lnTo>
                    <a:pt x="2421" y="1013"/>
                  </a:lnTo>
                  <a:lnTo>
                    <a:pt x="2437" y="1032"/>
                  </a:lnTo>
                  <a:lnTo>
                    <a:pt x="2381" y="1032"/>
                  </a:lnTo>
                  <a:lnTo>
                    <a:pt x="2402" y="997"/>
                  </a:lnTo>
                  <a:close/>
                  <a:moveTo>
                    <a:pt x="2338" y="1006"/>
                  </a:moveTo>
                  <a:lnTo>
                    <a:pt x="2338" y="1006"/>
                  </a:lnTo>
                  <a:lnTo>
                    <a:pt x="2350" y="1002"/>
                  </a:lnTo>
                  <a:lnTo>
                    <a:pt x="2356" y="999"/>
                  </a:lnTo>
                  <a:lnTo>
                    <a:pt x="2361" y="998"/>
                  </a:lnTo>
                  <a:lnTo>
                    <a:pt x="2340" y="1032"/>
                  </a:lnTo>
                  <a:lnTo>
                    <a:pt x="2310" y="1032"/>
                  </a:lnTo>
                  <a:lnTo>
                    <a:pt x="2310" y="1032"/>
                  </a:lnTo>
                  <a:lnTo>
                    <a:pt x="2309" y="1030"/>
                  </a:lnTo>
                  <a:lnTo>
                    <a:pt x="2306" y="1029"/>
                  </a:lnTo>
                  <a:lnTo>
                    <a:pt x="2303" y="1029"/>
                  </a:lnTo>
                  <a:lnTo>
                    <a:pt x="2300" y="1027"/>
                  </a:lnTo>
                  <a:lnTo>
                    <a:pt x="2300" y="1027"/>
                  </a:lnTo>
                  <a:lnTo>
                    <a:pt x="2303" y="1022"/>
                  </a:lnTo>
                  <a:lnTo>
                    <a:pt x="2306" y="1018"/>
                  </a:lnTo>
                  <a:lnTo>
                    <a:pt x="2311" y="1016"/>
                  </a:lnTo>
                  <a:lnTo>
                    <a:pt x="2317" y="1013"/>
                  </a:lnTo>
                  <a:lnTo>
                    <a:pt x="2327" y="1009"/>
                  </a:lnTo>
                  <a:lnTo>
                    <a:pt x="2338" y="1006"/>
                  </a:lnTo>
                  <a:lnTo>
                    <a:pt x="2338" y="1006"/>
                  </a:lnTo>
                  <a:close/>
                  <a:moveTo>
                    <a:pt x="2205" y="1255"/>
                  </a:moveTo>
                  <a:lnTo>
                    <a:pt x="2205" y="1255"/>
                  </a:lnTo>
                  <a:lnTo>
                    <a:pt x="2226" y="1199"/>
                  </a:lnTo>
                  <a:lnTo>
                    <a:pt x="2236" y="1171"/>
                  </a:lnTo>
                  <a:lnTo>
                    <a:pt x="2242" y="1158"/>
                  </a:lnTo>
                  <a:lnTo>
                    <a:pt x="2250" y="1144"/>
                  </a:lnTo>
                  <a:lnTo>
                    <a:pt x="2250" y="1144"/>
                  </a:lnTo>
                  <a:lnTo>
                    <a:pt x="2253" y="1137"/>
                  </a:lnTo>
                  <a:lnTo>
                    <a:pt x="2256" y="1131"/>
                  </a:lnTo>
                  <a:lnTo>
                    <a:pt x="2260" y="1123"/>
                  </a:lnTo>
                  <a:lnTo>
                    <a:pt x="2263" y="1116"/>
                  </a:lnTo>
                  <a:lnTo>
                    <a:pt x="2263" y="1116"/>
                  </a:lnTo>
                  <a:lnTo>
                    <a:pt x="2268" y="1108"/>
                  </a:lnTo>
                  <a:lnTo>
                    <a:pt x="2271" y="1100"/>
                  </a:lnTo>
                  <a:lnTo>
                    <a:pt x="2273" y="1093"/>
                  </a:lnTo>
                  <a:lnTo>
                    <a:pt x="2276" y="1084"/>
                  </a:lnTo>
                  <a:lnTo>
                    <a:pt x="2276" y="1084"/>
                  </a:lnTo>
                  <a:lnTo>
                    <a:pt x="2278" y="1080"/>
                  </a:lnTo>
                  <a:lnTo>
                    <a:pt x="2278" y="1075"/>
                  </a:lnTo>
                  <a:lnTo>
                    <a:pt x="2277" y="1070"/>
                  </a:lnTo>
                  <a:lnTo>
                    <a:pt x="2274" y="1064"/>
                  </a:lnTo>
                  <a:lnTo>
                    <a:pt x="2268" y="1053"/>
                  </a:lnTo>
                  <a:lnTo>
                    <a:pt x="2265" y="1048"/>
                  </a:lnTo>
                  <a:lnTo>
                    <a:pt x="2263" y="1043"/>
                  </a:lnTo>
                  <a:lnTo>
                    <a:pt x="2253" y="1017"/>
                  </a:lnTo>
                  <a:lnTo>
                    <a:pt x="2253" y="1017"/>
                  </a:lnTo>
                  <a:lnTo>
                    <a:pt x="2258" y="1029"/>
                  </a:lnTo>
                  <a:lnTo>
                    <a:pt x="2264" y="1041"/>
                  </a:lnTo>
                  <a:lnTo>
                    <a:pt x="2272" y="1053"/>
                  </a:lnTo>
                  <a:lnTo>
                    <a:pt x="2276" y="1058"/>
                  </a:lnTo>
                  <a:lnTo>
                    <a:pt x="2281" y="1063"/>
                  </a:lnTo>
                  <a:lnTo>
                    <a:pt x="2281" y="1063"/>
                  </a:lnTo>
                  <a:lnTo>
                    <a:pt x="2333" y="1064"/>
                  </a:lnTo>
                  <a:lnTo>
                    <a:pt x="2386" y="1064"/>
                  </a:lnTo>
                  <a:lnTo>
                    <a:pt x="2493" y="1066"/>
                  </a:lnTo>
                  <a:lnTo>
                    <a:pt x="2493" y="1066"/>
                  </a:lnTo>
                  <a:lnTo>
                    <a:pt x="2519" y="1063"/>
                  </a:lnTo>
                  <a:lnTo>
                    <a:pt x="2544" y="1062"/>
                  </a:lnTo>
                  <a:lnTo>
                    <a:pt x="2595" y="1062"/>
                  </a:lnTo>
                  <a:lnTo>
                    <a:pt x="2645" y="1063"/>
                  </a:lnTo>
                  <a:lnTo>
                    <a:pt x="2694" y="1063"/>
                  </a:lnTo>
                  <a:lnTo>
                    <a:pt x="2694" y="1063"/>
                  </a:lnTo>
                  <a:lnTo>
                    <a:pt x="2741" y="1062"/>
                  </a:lnTo>
                  <a:lnTo>
                    <a:pt x="2789" y="1062"/>
                  </a:lnTo>
                  <a:lnTo>
                    <a:pt x="2883" y="1063"/>
                  </a:lnTo>
                  <a:lnTo>
                    <a:pt x="2894" y="1072"/>
                  </a:lnTo>
                  <a:lnTo>
                    <a:pt x="2894" y="1072"/>
                  </a:lnTo>
                  <a:lnTo>
                    <a:pt x="2891" y="1078"/>
                  </a:lnTo>
                  <a:lnTo>
                    <a:pt x="2887" y="1086"/>
                  </a:lnTo>
                  <a:lnTo>
                    <a:pt x="2877" y="1099"/>
                  </a:lnTo>
                  <a:lnTo>
                    <a:pt x="2868" y="1110"/>
                  </a:lnTo>
                  <a:lnTo>
                    <a:pt x="2863" y="1117"/>
                  </a:lnTo>
                  <a:lnTo>
                    <a:pt x="2860" y="1125"/>
                  </a:lnTo>
                  <a:lnTo>
                    <a:pt x="2860" y="1125"/>
                  </a:lnTo>
                  <a:lnTo>
                    <a:pt x="2862" y="1119"/>
                  </a:lnTo>
                  <a:lnTo>
                    <a:pt x="2865" y="1113"/>
                  </a:lnTo>
                  <a:lnTo>
                    <a:pt x="2873" y="1102"/>
                  </a:lnTo>
                  <a:lnTo>
                    <a:pt x="2878" y="1095"/>
                  </a:lnTo>
                  <a:lnTo>
                    <a:pt x="2881" y="1089"/>
                  </a:lnTo>
                  <a:lnTo>
                    <a:pt x="2883" y="1081"/>
                  </a:lnTo>
                  <a:lnTo>
                    <a:pt x="2883" y="1073"/>
                  </a:lnTo>
                  <a:lnTo>
                    <a:pt x="2876" y="1070"/>
                  </a:lnTo>
                  <a:lnTo>
                    <a:pt x="2876" y="1070"/>
                  </a:lnTo>
                  <a:lnTo>
                    <a:pt x="2835" y="1072"/>
                  </a:lnTo>
                  <a:lnTo>
                    <a:pt x="2793" y="1075"/>
                  </a:lnTo>
                  <a:lnTo>
                    <a:pt x="2711" y="1078"/>
                  </a:lnTo>
                  <a:lnTo>
                    <a:pt x="2629" y="1078"/>
                  </a:lnTo>
                  <a:lnTo>
                    <a:pt x="2544" y="1077"/>
                  </a:lnTo>
                  <a:lnTo>
                    <a:pt x="2544" y="1077"/>
                  </a:lnTo>
                  <a:lnTo>
                    <a:pt x="2421" y="1078"/>
                  </a:lnTo>
                  <a:lnTo>
                    <a:pt x="2360" y="1077"/>
                  </a:lnTo>
                  <a:lnTo>
                    <a:pt x="2329" y="1076"/>
                  </a:lnTo>
                  <a:lnTo>
                    <a:pt x="2300" y="1073"/>
                  </a:lnTo>
                  <a:lnTo>
                    <a:pt x="2300" y="1073"/>
                  </a:lnTo>
                  <a:lnTo>
                    <a:pt x="2295" y="1077"/>
                  </a:lnTo>
                  <a:lnTo>
                    <a:pt x="2290" y="1081"/>
                  </a:lnTo>
                  <a:lnTo>
                    <a:pt x="2287" y="1086"/>
                  </a:lnTo>
                  <a:lnTo>
                    <a:pt x="2287" y="1093"/>
                  </a:lnTo>
                  <a:lnTo>
                    <a:pt x="2287" y="1093"/>
                  </a:lnTo>
                  <a:lnTo>
                    <a:pt x="2301" y="1116"/>
                  </a:lnTo>
                  <a:lnTo>
                    <a:pt x="2315" y="1139"/>
                  </a:lnTo>
                  <a:lnTo>
                    <a:pt x="2315" y="1139"/>
                  </a:lnTo>
                  <a:lnTo>
                    <a:pt x="2322" y="1145"/>
                  </a:lnTo>
                  <a:lnTo>
                    <a:pt x="2328" y="1153"/>
                  </a:lnTo>
                  <a:lnTo>
                    <a:pt x="2337" y="1167"/>
                  </a:lnTo>
                  <a:lnTo>
                    <a:pt x="2346" y="1182"/>
                  </a:lnTo>
                  <a:lnTo>
                    <a:pt x="2355" y="1197"/>
                  </a:lnTo>
                  <a:lnTo>
                    <a:pt x="2355" y="1197"/>
                  </a:lnTo>
                  <a:lnTo>
                    <a:pt x="2383" y="1238"/>
                  </a:lnTo>
                  <a:lnTo>
                    <a:pt x="2413" y="1279"/>
                  </a:lnTo>
                  <a:lnTo>
                    <a:pt x="2413" y="1279"/>
                  </a:lnTo>
                  <a:lnTo>
                    <a:pt x="2439" y="1319"/>
                  </a:lnTo>
                  <a:lnTo>
                    <a:pt x="2468" y="1359"/>
                  </a:lnTo>
                  <a:lnTo>
                    <a:pt x="2496" y="1398"/>
                  </a:lnTo>
                  <a:lnTo>
                    <a:pt x="2511" y="1417"/>
                  </a:lnTo>
                  <a:lnTo>
                    <a:pt x="2526" y="1435"/>
                  </a:lnTo>
                  <a:lnTo>
                    <a:pt x="2526" y="1435"/>
                  </a:lnTo>
                  <a:lnTo>
                    <a:pt x="2533" y="1444"/>
                  </a:lnTo>
                  <a:lnTo>
                    <a:pt x="2540" y="1455"/>
                  </a:lnTo>
                  <a:lnTo>
                    <a:pt x="2556" y="1473"/>
                  </a:lnTo>
                  <a:lnTo>
                    <a:pt x="2564" y="1483"/>
                  </a:lnTo>
                  <a:lnTo>
                    <a:pt x="2570" y="1492"/>
                  </a:lnTo>
                  <a:lnTo>
                    <a:pt x="2576" y="1503"/>
                  </a:lnTo>
                  <a:lnTo>
                    <a:pt x="2581" y="1515"/>
                  </a:lnTo>
                  <a:lnTo>
                    <a:pt x="2581" y="1515"/>
                  </a:lnTo>
                  <a:lnTo>
                    <a:pt x="2588" y="1520"/>
                  </a:lnTo>
                  <a:lnTo>
                    <a:pt x="2592" y="1526"/>
                  </a:lnTo>
                  <a:lnTo>
                    <a:pt x="2599" y="1540"/>
                  </a:lnTo>
                  <a:lnTo>
                    <a:pt x="2607" y="1556"/>
                  </a:lnTo>
                  <a:lnTo>
                    <a:pt x="2612" y="1562"/>
                  </a:lnTo>
                  <a:lnTo>
                    <a:pt x="2617" y="1568"/>
                  </a:lnTo>
                  <a:lnTo>
                    <a:pt x="2617" y="1568"/>
                  </a:lnTo>
                  <a:lnTo>
                    <a:pt x="2621" y="1575"/>
                  </a:lnTo>
                  <a:lnTo>
                    <a:pt x="2625" y="1580"/>
                  </a:lnTo>
                  <a:lnTo>
                    <a:pt x="2630" y="1585"/>
                  </a:lnTo>
                  <a:lnTo>
                    <a:pt x="2636" y="1589"/>
                  </a:lnTo>
                  <a:lnTo>
                    <a:pt x="2636" y="1589"/>
                  </a:lnTo>
                  <a:lnTo>
                    <a:pt x="2633" y="1574"/>
                  </a:lnTo>
                  <a:lnTo>
                    <a:pt x="2629" y="1559"/>
                  </a:lnTo>
                  <a:lnTo>
                    <a:pt x="2625" y="1545"/>
                  </a:lnTo>
                  <a:lnTo>
                    <a:pt x="2624" y="1538"/>
                  </a:lnTo>
                  <a:lnTo>
                    <a:pt x="2624" y="1530"/>
                  </a:lnTo>
                  <a:lnTo>
                    <a:pt x="2629" y="1528"/>
                  </a:lnTo>
                  <a:lnTo>
                    <a:pt x="2629" y="1528"/>
                  </a:lnTo>
                  <a:lnTo>
                    <a:pt x="2631" y="1539"/>
                  </a:lnTo>
                  <a:lnTo>
                    <a:pt x="2634" y="1551"/>
                  </a:lnTo>
                  <a:lnTo>
                    <a:pt x="2640" y="1571"/>
                  </a:lnTo>
                  <a:lnTo>
                    <a:pt x="2648" y="1593"/>
                  </a:lnTo>
                  <a:lnTo>
                    <a:pt x="2654" y="1614"/>
                  </a:lnTo>
                  <a:lnTo>
                    <a:pt x="2654" y="1614"/>
                  </a:lnTo>
                  <a:lnTo>
                    <a:pt x="2675" y="1643"/>
                  </a:lnTo>
                  <a:lnTo>
                    <a:pt x="2694" y="1671"/>
                  </a:lnTo>
                  <a:lnTo>
                    <a:pt x="2712" y="1699"/>
                  </a:lnTo>
                  <a:lnTo>
                    <a:pt x="2721" y="1713"/>
                  </a:lnTo>
                  <a:lnTo>
                    <a:pt x="2729" y="1728"/>
                  </a:lnTo>
                  <a:lnTo>
                    <a:pt x="2729" y="1728"/>
                  </a:lnTo>
                  <a:lnTo>
                    <a:pt x="2730" y="1739"/>
                  </a:lnTo>
                  <a:lnTo>
                    <a:pt x="2732" y="1746"/>
                  </a:lnTo>
                  <a:lnTo>
                    <a:pt x="2740" y="1760"/>
                  </a:lnTo>
                  <a:lnTo>
                    <a:pt x="2740" y="1760"/>
                  </a:lnTo>
                  <a:lnTo>
                    <a:pt x="2740" y="1765"/>
                  </a:lnTo>
                  <a:lnTo>
                    <a:pt x="2739" y="1769"/>
                  </a:lnTo>
                  <a:lnTo>
                    <a:pt x="2736" y="1772"/>
                  </a:lnTo>
                  <a:lnTo>
                    <a:pt x="2732" y="1773"/>
                  </a:lnTo>
                  <a:lnTo>
                    <a:pt x="2592" y="1771"/>
                  </a:lnTo>
                  <a:lnTo>
                    <a:pt x="2592" y="1771"/>
                  </a:lnTo>
                  <a:lnTo>
                    <a:pt x="2580" y="1765"/>
                  </a:lnTo>
                  <a:lnTo>
                    <a:pt x="2569" y="1756"/>
                  </a:lnTo>
                  <a:lnTo>
                    <a:pt x="2558" y="1746"/>
                  </a:lnTo>
                  <a:lnTo>
                    <a:pt x="2547" y="1736"/>
                  </a:lnTo>
                  <a:lnTo>
                    <a:pt x="2547" y="1736"/>
                  </a:lnTo>
                  <a:lnTo>
                    <a:pt x="2546" y="1731"/>
                  </a:lnTo>
                  <a:lnTo>
                    <a:pt x="2543" y="1726"/>
                  </a:lnTo>
                  <a:lnTo>
                    <a:pt x="2535" y="1719"/>
                  </a:lnTo>
                  <a:lnTo>
                    <a:pt x="2533" y="1717"/>
                  </a:lnTo>
                  <a:lnTo>
                    <a:pt x="2529" y="1713"/>
                  </a:lnTo>
                  <a:lnTo>
                    <a:pt x="2526" y="1708"/>
                  </a:lnTo>
                  <a:lnTo>
                    <a:pt x="2525" y="1703"/>
                  </a:lnTo>
                  <a:lnTo>
                    <a:pt x="2525" y="1703"/>
                  </a:lnTo>
                  <a:lnTo>
                    <a:pt x="2533" y="1701"/>
                  </a:lnTo>
                  <a:lnTo>
                    <a:pt x="2540" y="1703"/>
                  </a:lnTo>
                  <a:lnTo>
                    <a:pt x="2548" y="1704"/>
                  </a:lnTo>
                  <a:lnTo>
                    <a:pt x="2555" y="1705"/>
                  </a:lnTo>
                  <a:lnTo>
                    <a:pt x="2567" y="1710"/>
                  </a:lnTo>
                  <a:lnTo>
                    <a:pt x="2575" y="1712"/>
                  </a:lnTo>
                  <a:lnTo>
                    <a:pt x="2581" y="1712"/>
                  </a:lnTo>
                  <a:lnTo>
                    <a:pt x="2581" y="1712"/>
                  </a:lnTo>
                  <a:lnTo>
                    <a:pt x="2584" y="1710"/>
                  </a:lnTo>
                  <a:lnTo>
                    <a:pt x="2587" y="1708"/>
                  </a:lnTo>
                  <a:lnTo>
                    <a:pt x="2589" y="1703"/>
                  </a:lnTo>
                  <a:lnTo>
                    <a:pt x="2589" y="1696"/>
                  </a:lnTo>
                  <a:lnTo>
                    <a:pt x="2588" y="1694"/>
                  </a:lnTo>
                  <a:lnTo>
                    <a:pt x="2587" y="1693"/>
                  </a:lnTo>
                  <a:lnTo>
                    <a:pt x="2587" y="1693"/>
                  </a:lnTo>
                  <a:lnTo>
                    <a:pt x="2575" y="1675"/>
                  </a:lnTo>
                  <a:lnTo>
                    <a:pt x="2566" y="1657"/>
                  </a:lnTo>
                  <a:lnTo>
                    <a:pt x="2552" y="1599"/>
                  </a:lnTo>
                  <a:lnTo>
                    <a:pt x="2552" y="1599"/>
                  </a:lnTo>
                  <a:lnTo>
                    <a:pt x="2548" y="1591"/>
                  </a:lnTo>
                  <a:lnTo>
                    <a:pt x="2547" y="1584"/>
                  </a:lnTo>
                  <a:lnTo>
                    <a:pt x="2544" y="1567"/>
                  </a:lnTo>
                  <a:lnTo>
                    <a:pt x="2544" y="1549"/>
                  </a:lnTo>
                  <a:lnTo>
                    <a:pt x="2544" y="1531"/>
                  </a:lnTo>
                  <a:lnTo>
                    <a:pt x="2544" y="1531"/>
                  </a:lnTo>
                  <a:lnTo>
                    <a:pt x="2544" y="1526"/>
                  </a:lnTo>
                  <a:lnTo>
                    <a:pt x="2544" y="1526"/>
                  </a:lnTo>
                  <a:lnTo>
                    <a:pt x="2544" y="1522"/>
                  </a:lnTo>
                  <a:lnTo>
                    <a:pt x="2544" y="1520"/>
                  </a:lnTo>
                  <a:lnTo>
                    <a:pt x="2544" y="1520"/>
                  </a:lnTo>
                  <a:lnTo>
                    <a:pt x="2544" y="1507"/>
                  </a:lnTo>
                  <a:lnTo>
                    <a:pt x="2544" y="1507"/>
                  </a:lnTo>
                  <a:lnTo>
                    <a:pt x="2547" y="1510"/>
                  </a:lnTo>
                  <a:lnTo>
                    <a:pt x="2547" y="1512"/>
                  </a:lnTo>
                  <a:lnTo>
                    <a:pt x="2544" y="1520"/>
                  </a:lnTo>
                  <a:lnTo>
                    <a:pt x="2544" y="1520"/>
                  </a:lnTo>
                  <a:lnTo>
                    <a:pt x="2544" y="1531"/>
                  </a:lnTo>
                  <a:lnTo>
                    <a:pt x="2544" y="1531"/>
                  </a:lnTo>
                  <a:lnTo>
                    <a:pt x="2551" y="1581"/>
                  </a:lnTo>
                  <a:lnTo>
                    <a:pt x="2555" y="1604"/>
                  </a:lnTo>
                  <a:lnTo>
                    <a:pt x="2560" y="1629"/>
                  </a:lnTo>
                  <a:lnTo>
                    <a:pt x="2567" y="1652"/>
                  </a:lnTo>
                  <a:lnTo>
                    <a:pt x="2571" y="1662"/>
                  </a:lnTo>
                  <a:lnTo>
                    <a:pt x="2576" y="1672"/>
                  </a:lnTo>
                  <a:lnTo>
                    <a:pt x="2581" y="1682"/>
                  </a:lnTo>
                  <a:lnTo>
                    <a:pt x="2588" y="1691"/>
                  </a:lnTo>
                  <a:lnTo>
                    <a:pt x="2595" y="1700"/>
                  </a:lnTo>
                  <a:lnTo>
                    <a:pt x="2603" y="1709"/>
                  </a:lnTo>
                  <a:lnTo>
                    <a:pt x="2603" y="1709"/>
                  </a:lnTo>
                  <a:lnTo>
                    <a:pt x="2612" y="1714"/>
                  </a:lnTo>
                  <a:lnTo>
                    <a:pt x="2621" y="1717"/>
                  </a:lnTo>
                  <a:lnTo>
                    <a:pt x="2631" y="1719"/>
                  </a:lnTo>
                  <a:lnTo>
                    <a:pt x="2640" y="1723"/>
                  </a:lnTo>
                  <a:lnTo>
                    <a:pt x="2640" y="1723"/>
                  </a:lnTo>
                  <a:lnTo>
                    <a:pt x="2645" y="1723"/>
                  </a:lnTo>
                  <a:lnTo>
                    <a:pt x="2651" y="1725"/>
                  </a:lnTo>
                  <a:lnTo>
                    <a:pt x="2661" y="1727"/>
                  </a:lnTo>
                  <a:lnTo>
                    <a:pt x="2670" y="1730"/>
                  </a:lnTo>
                  <a:lnTo>
                    <a:pt x="2675" y="1730"/>
                  </a:lnTo>
                  <a:lnTo>
                    <a:pt x="2679" y="1728"/>
                  </a:lnTo>
                  <a:lnTo>
                    <a:pt x="2679" y="1728"/>
                  </a:lnTo>
                  <a:lnTo>
                    <a:pt x="2680" y="1726"/>
                  </a:lnTo>
                  <a:lnTo>
                    <a:pt x="2679" y="1725"/>
                  </a:lnTo>
                  <a:lnTo>
                    <a:pt x="2675" y="1723"/>
                  </a:lnTo>
                  <a:lnTo>
                    <a:pt x="2675" y="1723"/>
                  </a:lnTo>
                  <a:lnTo>
                    <a:pt x="2661" y="1673"/>
                  </a:lnTo>
                  <a:lnTo>
                    <a:pt x="2652" y="1648"/>
                  </a:lnTo>
                  <a:lnTo>
                    <a:pt x="2643" y="1623"/>
                  </a:lnTo>
                  <a:lnTo>
                    <a:pt x="2643" y="1623"/>
                  </a:lnTo>
                  <a:lnTo>
                    <a:pt x="2642" y="1617"/>
                  </a:lnTo>
                  <a:lnTo>
                    <a:pt x="2640" y="1612"/>
                  </a:lnTo>
                  <a:lnTo>
                    <a:pt x="2634" y="1602"/>
                  </a:lnTo>
                  <a:lnTo>
                    <a:pt x="2626" y="1591"/>
                  </a:lnTo>
                  <a:lnTo>
                    <a:pt x="2620" y="1581"/>
                  </a:lnTo>
                  <a:lnTo>
                    <a:pt x="2620" y="1581"/>
                  </a:lnTo>
                  <a:lnTo>
                    <a:pt x="2587" y="1533"/>
                  </a:lnTo>
                  <a:lnTo>
                    <a:pt x="2552" y="1485"/>
                  </a:lnTo>
                  <a:lnTo>
                    <a:pt x="2483" y="1389"/>
                  </a:lnTo>
                  <a:lnTo>
                    <a:pt x="2448" y="1342"/>
                  </a:lnTo>
                  <a:lnTo>
                    <a:pt x="2415" y="1293"/>
                  </a:lnTo>
                  <a:lnTo>
                    <a:pt x="2383" y="1245"/>
                  </a:lnTo>
                  <a:lnTo>
                    <a:pt x="2351" y="1195"/>
                  </a:lnTo>
                  <a:lnTo>
                    <a:pt x="2351" y="1195"/>
                  </a:lnTo>
                  <a:lnTo>
                    <a:pt x="2343" y="1186"/>
                  </a:lnTo>
                  <a:lnTo>
                    <a:pt x="2334" y="1176"/>
                  </a:lnTo>
                  <a:lnTo>
                    <a:pt x="2322" y="1155"/>
                  </a:lnTo>
                  <a:lnTo>
                    <a:pt x="2309" y="1134"/>
                  </a:lnTo>
                  <a:lnTo>
                    <a:pt x="2301" y="1123"/>
                  </a:lnTo>
                  <a:lnTo>
                    <a:pt x="2294" y="1114"/>
                  </a:lnTo>
                  <a:lnTo>
                    <a:pt x="2294" y="1114"/>
                  </a:lnTo>
                  <a:lnTo>
                    <a:pt x="2291" y="1114"/>
                  </a:lnTo>
                  <a:lnTo>
                    <a:pt x="2288" y="1113"/>
                  </a:lnTo>
                  <a:lnTo>
                    <a:pt x="2286" y="1110"/>
                  </a:lnTo>
                  <a:lnTo>
                    <a:pt x="2283" y="1107"/>
                  </a:lnTo>
                  <a:lnTo>
                    <a:pt x="2281" y="1105"/>
                  </a:lnTo>
                  <a:lnTo>
                    <a:pt x="2279" y="1105"/>
                  </a:lnTo>
                  <a:lnTo>
                    <a:pt x="2279" y="1105"/>
                  </a:lnTo>
                  <a:lnTo>
                    <a:pt x="2276" y="1108"/>
                  </a:lnTo>
                  <a:lnTo>
                    <a:pt x="2273" y="1110"/>
                  </a:lnTo>
                  <a:lnTo>
                    <a:pt x="2269" y="1118"/>
                  </a:lnTo>
                  <a:lnTo>
                    <a:pt x="2264" y="1126"/>
                  </a:lnTo>
                  <a:lnTo>
                    <a:pt x="2259" y="1132"/>
                  </a:lnTo>
                  <a:lnTo>
                    <a:pt x="2259" y="1132"/>
                  </a:lnTo>
                  <a:lnTo>
                    <a:pt x="2242" y="1178"/>
                  </a:lnTo>
                  <a:lnTo>
                    <a:pt x="2223" y="1224"/>
                  </a:lnTo>
                  <a:lnTo>
                    <a:pt x="2216" y="1247"/>
                  </a:lnTo>
                  <a:lnTo>
                    <a:pt x="2208" y="1272"/>
                  </a:lnTo>
                  <a:lnTo>
                    <a:pt x="2200" y="1296"/>
                  </a:lnTo>
                  <a:lnTo>
                    <a:pt x="2195" y="1320"/>
                  </a:lnTo>
                  <a:lnTo>
                    <a:pt x="2195" y="1320"/>
                  </a:lnTo>
                  <a:lnTo>
                    <a:pt x="2187" y="1356"/>
                  </a:lnTo>
                  <a:lnTo>
                    <a:pt x="2185" y="1373"/>
                  </a:lnTo>
                  <a:lnTo>
                    <a:pt x="2185" y="1382"/>
                  </a:lnTo>
                  <a:lnTo>
                    <a:pt x="2185" y="1391"/>
                  </a:lnTo>
                  <a:lnTo>
                    <a:pt x="2185" y="1391"/>
                  </a:lnTo>
                  <a:lnTo>
                    <a:pt x="2195" y="1403"/>
                  </a:lnTo>
                  <a:lnTo>
                    <a:pt x="2207" y="1415"/>
                  </a:lnTo>
                  <a:lnTo>
                    <a:pt x="2230" y="1439"/>
                  </a:lnTo>
                  <a:lnTo>
                    <a:pt x="2277" y="1483"/>
                  </a:lnTo>
                  <a:lnTo>
                    <a:pt x="2277" y="1483"/>
                  </a:lnTo>
                  <a:lnTo>
                    <a:pt x="2282" y="1487"/>
                  </a:lnTo>
                  <a:lnTo>
                    <a:pt x="2286" y="1492"/>
                  </a:lnTo>
                  <a:lnTo>
                    <a:pt x="2291" y="1497"/>
                  </a:lnTo>
                  <a:lnTo>
                    <a:pt x="2296" y="1501"/>
                  </a:lnTo>
                  <a:lnTo>
                    <a:pt x="2296" y="1501"/>
                  </a:lnTo>
                  <a:lnTo>
                    <a:pt x="2311" y="1516"/>
                  </a:lnTo>
                  <a:lnTo>
                    <a:pt x="2327" y="1530"/>
                  </a:lnTo>
                  <a:lnTo>
                    <a:pt x="2356" y="1563"/>
                  </a:lnTo>
                  <a:lnTo>
                    <a:pt x="2372" y="1579"/>
                  </a:lnTo>
                  <a:lnTo>
                    <a:pt x="2387" y="1594"/>
                  </a:lnTo>
                  <a:lnTo>
                    <a:pt x="2402" y="1608"/>
                  </a:lnTo>
                  <a:lnTo>
                    <a:pt x="2419" y="1621"/>
                  </a:lnTo>
                  <a:lnTo>
                    <a:pt x="2419" y="1621"/>
                  </a:lnTo>
                  <a:lnTo>
                    <a:pt x="2434" y="1639"/>
                  </a:lnTo>
                  <a:lnTo>
                    <a:pt x="2450" y="1655"/>
                  </a:lnTo>
                  <a:lnTo>
                    <a:pt x="2465" y="1671"/>
                  </a:lnTo>
                  <a:lnTo>
                    <a:pt x="2483" y="1687"/>
                  </a:lnTo>
                  <a:lnTo>
                    <a:pt x="2483" y="1687"/>
                  </a:lnTo>
                  <a:lnTo>
                    <a:pt x="2446" y="1655"/>
                  </a:lnTo>
                  <a:lnTo>
                    <a:pt x="2410" y="1622"/>
                  </a:lnTo>
                  <a:lnTo>
                    <a:pt x="2374" y="1588"/>
                  </a:lnTo>
                  <a:lnTo>
                    <a:pt x="2338" y="1554"/>
                  </a:lnTo>
                  <a:lnTo>
                    <a:pt x="2269" y="1484"/>
                  </a:lnTo>
                  <a:lnTo>
                    <a:pt x="2200" y="1414"/>
                  </a:lnTo>
                  <a:lnTo>
                    <a:pt x="2200" y="1414"/>
                  </a:lnTo>
                  <a:lnTo>
                    <a:pt x="2196" y="1412"/>
                  </a:lnTo>
                  <a:lnTo>
                    <a:pt x="2194" y="1411"/>
                  </a:lnTo>
                  <a:lnTo>
                    <a:pt x="2189" y="1405"/>
                  </a:lnTo>
                  <a:lnTo>
                    <a:pt x="2186" y="1402"/>
                  </a:lnTo>
                  <a:lnTo>
                    <a:pt x="2184" y="1401"/>
                  </a:lnTo>
                  <a:lnTo>
                    <a:pt x="2180" y="1401"/>
                  </a:lnTo>
                  <a:lnTo>
                    <a:pt x="2175" y="1401"/>
                  </a:lnTo>
                  <a:lnTo>
                    <a:pt x="2175" y="1401"/>
                  </a:lnTo>
                  <a:lnTo>
                    <a:pt x="2176" y="1382"/>
                  </a:lnTo>
                  <a:lnTo>
                    <a:pt x="2178" y="1362"/>
                  </a:lnTo>
                  <a:lnTo>
                    <a:pt x="2182" y="1345"/>
                  </a:lnTo>
                  <a:lnTo>
                    <a:pt x="2186" y="1325"/>
                  </a:lnTo>
                  <a:lnTo>
                    <a:pt x="2196" y="1291"/>
                  </a:lnTo>
                  <a:lnTo>
                    <a:pt x="2205" y="1255"/>
                  </a:lnTo>
                  <a:lnTo>
                    <a:pt x="2205" y="1255"/>
                  </a:lnTo>
                  <a:close/>
                  <a:moveTo>
                    <a:pt x="2453" y="1562"/>
                  </a:moveTo>
                  <a:lnTo>
                    <a:pt x="2453" y="1562"/>
                  </a:lnTo>
                  <a:lnTo>
                    <a:pt x="2459" y="1585"/>
                  </a:lnTo>
                  <a:lnTo>
                    <a:pt x="2465" y="1607"/>
                  </a:lnTo>
                  <a:lnTo>
                    <a:pt x="2471" y="1629"/>
                  </a:lnTo>
                  <a:lnTo>
                    <a:pt x="2477" y="1650"/>
                  </a:lnTo>
                  <a:lnTo>
                    <a:pt x="2477" y="1650"/>
                  </a:lnTo>
                  <a:lnTo>
                    <a:pt x="2471" y="1644"/>
                  </a:lnTo>
                  <a:lnTo>
                    <a:pt x="2466" y="1638"/>
                  </a:lnTo>
                  <a:lnTo>
                    <a:pt x="2460" y="1623"/>
                  </a:lnTo>
                  <a:lnTo>
                    <a:pt x="2455" y="1608"/>
                  </a:lnTo>
                  <a:lnTo>
                    <a:pt x="2451" y="1590"/>
                  </a:lnTo>
                  <a:lnTo>
                    <a:pt x="2450" y="1574"/>
                  </a:lnTo>
                  <a:lnTo>
                    <a:pt x="2448" y="1556"/>
                  </a:lnTo>
                  <a:lnTo>
                    <a:pt x="2447" y="1524"/>
                  </a:lnTo>
                  <a:lnTo>
                    <a:pt x="2447" y="1524"/>
                  </a:lnTo>
                  <a:lnTo>
                    <a:pt x="2450" y="1528"/>
                  </a:lnTo>
                  <a:lnTo>
                    <a:pt x="2451" y="1533"/>
                  </a:lnTo>
                  <a:lnTo>
                    <a:pt x="2451" y="1543"/>
                  </a:lnTo>
                  <a:lnTo>
                    <a:pt x="2451" y="1553"/>
                  </a:lnTo>
                  <a:lnTo>
                    <a:pt x="2452" y="1558"/>
                  </a:lnTo>
                  <a:lnTo>
                    <a:pt x="2453" y="1562"/>
                  </a:lnTo>
                  <a:lnTo>
                    <a:pt x="2453" y="1562"/>
                  </a:lnTo>
                  <a:close/>
                  <a:moveTo>
                    <a:pt x="2171" y="1417"/>
                  </a:moveTo>
                  <a:lnTo>
                    <a:pt x="2171" y="1417"/>
                  </a:lnTo>
                  <a:lnTo>
                    <a:pt x="2175" y="1475"/>
                  </a:lnTo>
                  <a:lnTo>
                    <a:pt x="2177" y="1504"/>
                  </a:lnTo>
                  <a:lnTo>
                    <a:pt x="2181" y="1531"/>
                  </a:lnTo>
                  <a:lnTo>
                    <a:pt x="2181" y="1531"/>
                  </a:lnTo>
                  <a:lnTo>
                    <a:pt x="2185" y="1539"/>
                  </a:lnTo>
                  <a:lnTo>
                    <a:pt x="2187" y="1545"/>
                  </a:lnTo>
                  <a:lnTo>
                    <a:pt x="2190" y="1562"/>
                  </a:lnTo>
                  <a:lnTo>
                    <a:pt x="2192" y="1579"/>
                  </a:lnTo>
                  <a:lnTo>
                    <a:pt x="2195" y="1588"/>
                  </a:lnTo>
                  <a:lnTo>
                    <a:pt x="2198" y="1595"/>
                  </a:lnTo>
                  <a:lnTo>
                    <a:pt x="2198" y="1595"/>
                  </a:lnTo>
                  <a:lnTo>
                    <a:pt x="2210" y="1631"/>
                  </a:lnTo>
                  <a:lnTo>
                    <a:pt x="2224" y="1668"/>
                  </a:lnTo>
                  <a:lnTo>
                    <a:pt x="2232" y="1686"/>
                  </a:lnTo>
                  <a:lnTo>
                    <a:pt x="2241" y="1703"/>
                  </a:lnTo>
                  <a:lnTo>
                    <a:pt x="2251" y="1719"/>
                  </a:lnTo>
                  <a:lnTo>
                    <a:pt x="2263" y="1736"/>
                  </a:lnTo>
                  <a:lnTo>
                    <a:pt x="2263" y="1736"/>
                  </a:lnTo>
                  <a:lnTo>
                    <a:pt x="2269" y="1746"/>
                  </a:lnTo>
                  <a:lnTo>
                    <a:pt x="2277" y="1755"/>
                  </a:lnTo>
                  <a:lnTo>
                    <a:pt x="2292" y="1772"/>
                  </a:lnTo>
                  <a:lnTo>
                    <a:pt x="2310" y="1787"/>
                  </a:lnTo>
                  <a:lnTo>
                    <a:pt x="2327" y="1804"/>
                  </a:lnTo>
                  <a:lnTo>
                    <a:pt x="2368" y="1805"/>
                  </a:lnTo>
                  <a:lnTo>
                    <a:pt x="2368" y="1805"/>
                  </a:lnTo>
                  <a:lnTo>
                    <a:pt x="2366" y="1810"/>
                  </a:lnTo>
                  <a:lnTo>
                    <a:pt x="2366" y="1814"/>
                  </a:lnTo>
                  <a:lnTo>
                    <a:pt x="2365" y="1824"/>
                  </a:lnTo>
                  <a:lnTo>
                    <a:pt x="2364" y="1829"/>
                  </a:lnTo>
                  <a:lnTo>
                    <a:pt x="2363" y="1833"/>
                  </a:lnTo>
                  <a:lnTo>
                    <a:pt x="2360" y="1836"/>
                  </a:lnTo>
                  <a:lnTo>
                    <a:pt x="2355" y="1838"/>
                  </a:lnTo>
                  <a:lnTo>
                    <a:pt x="2355" y="1838"/>
                  </a:lnTo>
                  <a:lnTo>
                    <a:pt x="2350" y="1836"/>
                  </a:lnTo>
                  <a:lnTo>
                    <a:pt x="2346" y="1831"/>
                  </a:lnTo>
                  <a:lnTo>
                    <a:pt x="2342" y="1827"/>
                  </a:lnTo>
                  <a:lnTo>
                    <a:pt x="2338" y="1822"/>
                  </a:lnTo>
                  <a:lnTo>
                    <a:pt x="2338" y="1822"/>
                  </a:lnTo>
                  <a:lnTo>
                    <a:pt x="2308" y="1791"/>
                  </a:lnTo>
                  <a:lnTo>
                    <a:pt x="2278" y="1762"/>
                  </a:lnTo>
                  <a:lnTo>
                    <a:pt x="2264" y="1745"/>
                  </a:lnTo>
                  <a:lnTo>
                    <a:pt x="2253" y="1730"/>
                  </a:lnTo>
                  <a:lnTo>
                    <a:pt x="2241" y="1712"/>
                  </a:lnTo>
                  <a:lnTo>
                    <a:pt x="2233" y="1693"/>
                  </a:lnTo>
                  <a:lnTo>
                    <a:pt x="2233" y="1693"/>
                  </a:lnTo>
                  <a:lnTo>
                    <a:pt x="2226" y="1680"/>
                  </a:lnTo>
                  <a:lnTo>
                    <a:pt x="2218" y="1668"/>
                  </a:lnTo>
                  <a:lnTo>
                    <a:pt x="2213" y="1654"/>
                  </a:lnTo>
                  <a:lnTo>
                    <a:pt x="2207" y="1641"/>
                  </a:lnTo>
                  <a:lnTo>
                    <a:pt x="2198" y="1613"/>
                  </a:lnTo>
                  <a:lnTo>
                    <a:pt x="2190" y="1585"/>
                  </a:lnTo>
                  <a:lnTo>
                    <a:pt x="2190" y="1585"/>
                  </a:lnTo>
                  <a:lnTo>
                    <a:pt x="2181" y="1545"/>
                  </a:lnTo>
                  <a:lnTo>
                    <a:pt x="2173" y="1504"/>
                  </a:lnTo>
                  <a:lnTo>
                    <a:pt x="2171" y="1483"/>
                  </a:lnTo>
                  <a:lnTo>
                    <a:pt x="2168" y="1462"/>
                  </a:lnTo>
                  <a:lnTo>
                    <a:pt x="2169" y="1441"/>
                  </a:lnTo>
                  <a:lnTo>
                    <a:pt x="2171" y="1417"/>
                  </a:lnTo>
                  <a:lnTo>
                    <a:pt x="2171" y="1417"/>
                  </a:lnTo>
                  <a:close/>
                  <a:moveTo>
                    <a:pt x="2148" y="1728"/>
                  </a:moveTo>
                  <a:lnTo>
                    <a:pt x="2148" y="1728"/>
                  </a:lnTo>
                  <a:lnTo>
                    <a:pt x="2149" y="1735"/>
                  </a:lnTo>
                  <a:lnTo>
                    <a:pt x="2152" y="1739"/>
                  </a:lnTo>
                  <a:lnTo>
                    <a:pt x="2154" y="1742"/>
                  </a:lnTo>
                  <a:lnTo>
                    <a:pt x="2159" y="1745"/>
                  </a:lnTo>
                  <a:lnTo>
                    <a:pt x="2168" y="1749"/>
                  </a:lnTo>
                  <a:lnTo>
                    <a:pt x="2177" y="1753"/>
                  </a:lnTo>
                  <a:lnTo>
                    <a:pt x="2177" y="1753"/>
                  </a:lnTo>
                  <a:lnTo>
                    <a:pt x="2216" y="1774"/>
                  </a:lnTo>
                  <a:lnTo>
                    <a:pt x="2150" y="1777"/>
                  </a:lnTo>
                  <a:lnTo>
                    <a:pt x="2150" y="1777"/>
                  </a:lnTo>
                  <a:lnTo>
                    <a:pt x="2146" y="1751"/>
                  </a:lnTo>
                  <a:lnTo>
                    <a:pt x="2146" y="1739"/>
                  </a:lnTo>
                  <a:lnTo>
                    <a:pt x="2146" y="1733"/>
                  </a:lnTo>
                  <a:lnTo>
                    <a:pt x="2148" y="1728"/>
                  </a:lnTo>
                  <a:lnTo>
                    <a:pt x="2148" y="1728"/>
                  </a:lnTo>
                  <a:close/>
                  <a:moveTo>
                    <a:pt x="2104" y="1536"/>
                  </a:moveTo>
                  <a:lnTo>
                    <a:pt x="2104" y="1536"/>
                  </a:lnTo>
                  <a:lnTo>
                    <a:pt x="2109" y="1542"/>
                  </a:lnTo>
                  <a:lnTo>
                    <a:pt x="2112" y="1547"/>
                  </a:lnTo>
                  <a:lnTo>
                    <a:pt x="2114" y="1553"/>
                  </a:lnTo>
                  <a:lnTo>
                    <a:pt x="2114" y="1561"/>
                  </a:lnTo>
                  <a:lnTo>
                    <a:pt x="2116" y="1576"/>
                  </a:lnTo>
                  <a:lnTo>
                    <a:pt x="2117" y="1584"/>
                  </a:lnTo>
                  <a:lnTo>
                    <a:pt x="2118" y="1590"/>
                  </a:lnTo>
                  <a:lnTo>
                    <a:pt x="2118" y="1590"/>
                  </a:lnTo>
                  <a:lnTo>
                    <a:pt x="2122" y="1621"/>
                  </a:lnTo>
                  <a:lnTo>
                    <a:pt x="2127" y="1652"/>
                  </a:lnTo>
                  <a:lnTo>
                    <a:pt x="2135" y="1682"/>
                  </a:lnTo>
                  <a:lnTo>
                    <a:pt x="2143" y="1712"/>
                  </a:lnTo>
                  <a:lnTo>
                    <a:pt x="2143" y="1712"/>
                  </a:lnTo>
                  <a:lnTo>
                    <a:pt x="2129" y="1672"/>
                  </a:lnTo>
                  <a:lnTo>
                    <a:pt x="2116" y="1634"/>
                  </a:lnTo>
                  <a:lnTo>
                    <a:pt x="2105" y="1593"/>
                  </a:lnTo>
                  <a:lnTo>
                    <a:pt x="2100" y="1572"/>
                  </a:lnTo>
                  <a:lnTo>
                    <a:pt x="2098" y="1552"/>
                  </a:lnTo>
                  <a:lnTo>
                    <a:pt x="2104" y="1536"/>
                  </a:lnTo>
                  <a:close/>
                  <a:moveTo>
                    <a:pt x="2121" y="1777"/>
                  </a:moveTo>
                  <a:lnTo>
                    <a:pt x="2102" y="1774"/>
                  </a:lnTo>
                  <a:lnTo>
                    <a:pt x="2102" y="1774"/>
                  </a:lnTo>
                  <a:lnTo>
                    <a:pt x="2099" y="1753"/>
                  </a:lnTo>
                  <a:lnTo>
                    <a:pt x="2099" y="1728"/>
                  </a:lnTo>
                  <a:lnTo>
                    <a:pt x="2099" y="1728"/>
                  </a:lnTo>
                  <a:lnTo>
                    <a:pt x="2104" y="1728"/>
                  </a:lnTo>
                  <a:lnTo>
                    <a:pt x="2108" y="1728"/>
                  </a:lnTo>
                  <a:lnTo>
                    <a:pt x="2112" y="1730"/>
                  </a:lnTo>
                  <a:lnTo>
                    <a:pt x="2114" y="1732"/>
                  </a:lnTo>
                  <a:lnTo>
                    <a:pt x="2121" y="1740"/>
                  </a:lnTo>
                  <a:lnTo>
                    <a:pt x="2126" y="1746"/>
                  </a:lnTo>
                  <a:lnTo>
                    <a:pt x="2126" y="1746"/>
                  </a:lnTo>
                  <a:lnTo>
                    <a:pt x="2126" y="1750"/>
                  </a:lnTo>
                  <a:lnTo>
                    <a:pt x="2126" y="1755"/>
                  </a:lnTo>
                  <a:lnTo>
                    <a:pt x="2129" y="1764"/>
                  </a:lnTo>
                  <a:lnTo>
                    <a:pt x="2129" y="1768"/>
                  </a:lnTo>
                  <a:lnTo>
                    <a:pt x="2129" y="1772"/>
                  </a:lnTo>
                  <a:lnTo>
                    <a:pt x="2126" y="1774"/>
                  </a:lnTo>
                  <a:lnTo>
                    <a:pt x="2121" y="1777"/>
                  </a:lnTo>
                  <a:lnTo>
                    <a:pt x="2121" y="1777"/>
                  </a:lnTo>
                  <a:close/>
                  <a:moveTo>
                    <a:pt x="2104" y="1809"/>
                  </a:moveTo>
                  <a:lnTo>
                    <a:pt x="2104" y="1809"/>
                  </a:lnTo>
                  <a:lnTo>
                    <a:pt x="2109" y="1810"/>
                  </a:lnTo>
                  <a:lnTo>
                    <a:pt x="2113" y="1809"/>
                  </a:lnTo>
                  <a:lnTo>
                    <a:pt x="2122" y="1808"/>
                  </a:lnTo>
                  <a:lnTo>
                    <a:pt x="2126" y="1806"/>
                  </a:lnTo>
                  <a:lnTo>
                    <a:pt x="2130" y="1808"/>
                  </a:lnTo>
                  <a:lnTo>
                    <a:pt x="2132" y="1810"/>
                  </a:lnTo>
                  <a:lnTo>
                    <a:pt x="2134" y="1817"/>
                  </a:lnTo>
                  <a:lnTo>
                    <a:pt x="2134" y="1817"/>
                  </a:lnTo>
                  <a:lnTo>
                    <a:pt x="2137" y="1849"/>
                  </a:lnTo>
                  <a:lnTo>
                    <a:pt x="2143" y="1881"/>
                  </a:lnTo>
                  <a:lnTo>
                    <a:pt x="2149" y="1913"/>
                  </a:lnTo>
                  <a:lnTo>
                    <a:pt x="2153" y="1945"/>
                  </a:lnTo>
                  <a:lnTo>
                    <a:pt x="2153" y="1945"/>
                  </a:lnTo>
                  <a:lnTo>
                    <a:pt x="2149" y="1943"/>
                  </a:lnTo>
                  <a:lnTo>
                    <a:pt x="2145" y="1941"/>
                  </a:lnTo>
                  <a:lnTo>
                    <a:pt x="2140" y="1933"/>
                  </a:lnTo>
                  <a:lnTo>
                    <a:pt x="2130" y="1918"/>
                  </a:lnTo>
                  <a:lnTo>
                    <a:pt x="2130" y="1918"/>
                  </a:lnTo>
                  <a:lnTo>
                    <a:pt x="2126" y="1910"/>
                  </a:lnTo>
                  <a:lnTo>
                    <a:pt x="2122" y="1904"/>
                  </a:lnTo>
                  <a:lnTo>
                    <a:pt x="2112" y="1890"/>
                  </a:lnTo>
                  <a:lnTo>
                    <a:pt x="2108" y="1883"/>
                  </a:lnTo>
                  <a:lnTo>
                    <a:pt x="2104" y="1875"/>
                  </a:lnTo>
                  <a:lnTo>
                    <a:pt x="2102" y="1868"/>
                  </a:lnTo>
                  <a:lnTo>
                    <a:pt x="2100" y="1859"/>
                  </a:lnTo>
                  <a:lnTo>
                    <a:pt x="2100" y="1859"/>
                  </a:lnTo>
                  <a:lnTo>
                    <a:pt x="2097" y="1852"/>
                  </a:lnTo>
                  <a:lnTo>
                    <a:pt x="2095" y="1846"/>
                  </a:lnTo>
                  <a:lnTo>
                    <a:pt x="2095" y="1840"/>
                  </a:lnTo>
                  <a:lnTo>
                    <a:pt x="2097" y="1833"/>
                  </a:lnTo>
                  <a:lnTo>
                    <a:pt x="2100" y="1822"/>
                  </a:lnTo>
                  <a:lnTo>
                    <a:pt x="2104" y="1809"/>
                  </a:lnTo>
                  <a:lnTo>
                    <a:pt x="2104" y="1809"/>
                  </a:lnTo>
                  <a:close/>
                  <a:moveTo>
                    <a:pt x="2021" y="1713"/>
                  </a:moveTo>
                  <a:lnTo>
                    <a:pt x="2021" y="1713"/>
                  </a:lnTo>
                  <a:lnTo>
                    <a:pt x="2025" y="1712"/>
                  </a:lnTo>
                  <a:lnTo>
                    <a:pt x="2029" y="1712"/>
                  </a:lnTo>
                  <a:lnTo>
                    <a:pt x="2038" y="1713"/>
                  </a:lnTo>
                  <a:lnTo>
                    <a:pt x="2042" y="1714"/>
                  </a:lnTo>
                  <a:lnTo>
                    <a:pt x="2045" y="1713"/>
                  </a:lnTo>
                  <a:lnTo>
                    <a:pt x="2048" y="1712"/>
                  </a:lnTo>
                  <a:lnTo>
                    <a:pt x="2050" y="1708"/>
                  </a:lnTo>
                  <a:lnTo>
                    <a:pt x="2050" y="1708"/>
                  </a:lnTo>
                  <a:lnTo>
                    <a:pt x="2044" y="1686"/>
                  </a:lnTo>
                  <a:lnTo>
                    <a:pt x="2039" y="1675"/>
                  </a:lnTo>
                  <a:lnTo>
                    <a:pt x="2033" y="1664"/>
                  </a:lnTo>
                  <a:lnTo>
                    <a:pt x="2033" y="1664"/>
                  </a:lnTo>
                  <a:lnTo>
                    <a:pt x="2033" y="1657"/>
                  </a:lnTo>
                  <a:lnTo>
                    <a:pt x="2031" y="1649"/>
                  </a:lnTo>
                  <a:lnTo>
                    <a:pt x="2026" y="1635"/>
                  </a:lnTo>
                  <a:lnTo>
                    <a:pt x="2022" y="1620"/>
                  </a:lnTo>
                  <a:lnTo>
                    <a:pt x="2021" y="1613"/>
                  </a:lnTo>
                  <a:lnTo>
                    <a:pt x="2021" y="1606"/>
                  </a:lnTo>
                  <a:lnTo>
                    <a:pt x="2021" y="1606"/>
                  </a:lnTo>
                  <a:lnTo>
                    <a:pt x="2022" y="1603"/>
                  </a:lnTo>
                  <a:lnTo>
                    <a:pt x="2022" y="1599"/>
                  </a:lnTo>
                  <a:lnTo>
                    <a:pt x="2021" y="1593"/>
                  </a:lnTo>
                  <a:lnTo>
                    <a:pt x="2016" y="1581"/>
                  </a:lnTo>
                  <a:lnTo>
                    <a:pt x="2016" y="1581"/>
                  </a:lnTo>
                  <a:lnTo>
                    <a:pt x="2017" y="1568"/>
                  </a:lnTo>
                  <a:lnTo>
                    <a:pt x="2017" y="1554"/>
                  </a:lnTo>
                  <a:lnTo>
                    <a:pt x="2017" y="1542"/>
                  </a:lnTo>
                  <a:lnTo>
                    <a:pt x="2020" y="1529"/>
                  </a:lnTo>
                  <a:lnTo>
                    <a:pt x="2020" y="1529"/>
                  </a:lnTo>
                  <a:lnTo>
                    <a:pt x="2024" y="1529"/>
                  </a:lnTo>
                  <a:lnTo>
                    <a:pt x="2026" y="1529"/>
                  </a:lnTo>
                  <a:lnTo>
                    <a:pt x="2027" y="1531"/>
                  </a:lnTo>
                  <a:lnTo>
                    <a:pt x="2029" y="1533"/>
                  </a:lnTo>
                  <a:lnTo>
                    <a:pt x="2031" y="1539"/>
                  </a:lnTo>
                  <a:lnTo>
                    <a:pt x="2033" y="1544"/>
                  </a:lnTo>
                  <a:lnTo>
                    <a:pt x="2033" y="1544"/>
                  </a:lnTo>
                  <a:lnTo>
                    <a:pt x="2030" y="1566"/>
                  </a:lnTo>
                  <a:lnTo>
                    <a:pt x="2030" y="1589"/>
                  </a:lnTo>
                  <a:lnTo>
                    <a:pt x="2031" y="1609"/>
                  </a:lnTo>
                  <a:lnTo>
                    <a:pt x="2034" y="1631"/>
                  </a:lnTo>
                  <a:lnTo>
                    <a:pt x="2038" y="1652"/>
                  </a:lnTo>
                  <a:lnTo>
                    <a:pt x="2043" y="1671"/>
                  </a:lnTo>
                  <a:lnTo>
                    <a:pt x="2049" y="1690"/>
                  </a:lnTo>
                  <a:lnTo>
                    <a:pt x="2057" y="1709"/>
                  </a:lnTo>
                  <a:lnTo>
                    <a:pt x="2057" y="1709"/>
                  </a:lnTo>
                  <a:lnTo>
                    <a:pt x="2058" y="1710"/>
                  </a:lnTo>
                  <a:lnTo>
                    <a:pt x="2061" y="1712"/>
                  </a:lnTo>
                  <a:lnTo>
                    <a:pt x="2062" y="1716"/>
                  </a:lnTo>
                  <a:lnTo>
                    <a:pt x="2065" y="1719"/>
                  </a:lnTo>
                  <a:lnTo>
                    <a:pt x="2067" y="1719"/>
                  </a:lnTo>
                  <a:lnTo>
                    <a:pt x="2070" y="1719"/>
                  </a:lnTo>
                  <a:lnTo>
                    <a:pt x="2070" y="1719"/>
                  </a:lnTo>
                  <a:lnTo>
                    <a:pt x="2068" y="1723"/>
                  </a:lnTo>
                  <a:lnTo>
                    <a:pt x="2068" y="1728"/>
                  </a:lnTo>
                  <a:lnTo>
                    <a:pt x="2070" y="1732"/>
                  </a:lnTo>
                  <a:lnTo>
                    <a:pt x="2072" y="1735"/>
                  </a:lnTo>
                  <a:lnTo>
                    <a:pt x="2072" y="1735"/>
                  </a:lnTo>
                  <a:lnTo>
                    <a:pt x="2072" y="1745"/>
                  </a:lnTo>
                  <a:lnTo>
                    <a:pt x="2075" y="1754"/>
                  </a:lnTo>
                  <a:lnTo>
                    <a:pt x="2076" y="1763"/>
                  </a:lnTo>
                  <a:lnTo>
                    <a:pt x="2077" y="1768"/>
                  </a:lnTo>
                  <a:lnTo>
                    <a:pt x="2076" y="1773"/>
                  </a:lnTo>
                  <a:lnTo>
                    <a:pt x="2076" y="1773"/>
                  </a:lnTo>
                  <a:lnTo>
                    <a:pt x="2072" y="1776"/>
                  </a:lnTo>
                  <a:lnTo>
                    <a:pt x="2067" y="1776"/>
                  </a:lnTo>
                  <a:lnTo>
                    <a:pt x="2056" y="1777"/>
                  </a:lnTo>
                  <a:lnTo>
                    <a:pt x="2045" y="1776"/>
                  </a:lnTo>
                  <a:lnTo>
                    <a:pt x="2034" y="1777"/>
                  </a:lnTo>
                  <a:lnTo>
                    <a:pt x="2007" y="1741"/>
                  </a:lnTo>
                  <a:lnTo>
                    <a:pt x="2007" y="1741"/>
                  </a:lnTo>
                  <a:lnTo>
                    <a:pt x="2008" y="1732"/>
                  </a:lnTo>
                  <a:lnTo>
                    <a:pt x="2011" y="1725"/>
                  </a:lnTo>
                  <a:lnTo>
                    <a:pt x="2015" y="1718"/>
                  </a:lnTo>
                  <a:lnTo>
                    <a:pt x="2021" y="1713"/>
                  </a:lnTo>
                  <a:lnTo>
                    <a:pt x="2021" y="1713"/>
                  </a:lnTo>
                  <a:close/>
                  <a:moveTo>
                    <a:pt x="2073" y="1819"/>
                  </a:moveTo>
                  <a:lnTo>
                    <a:pt x="2071" y="1835"/>
                  </a:lnTo>
                  <a:lnTo>
                    <a:pt x="2071" y="1835"/>
                  </a:lnTo>
                  <a:lnTo>
                    <a:pt x="2065" y="1829"/>
                  </a:lnTo>
                  <a:lnTo>
                    <a:pt x="2059" y="1822"/>
                  </a:lnTo>
                  <a:lnTo>
                    <a:pt x="2056" y="1815"/>
                  </a:lnTo>
                  <a:lnTo>
                    <a:pt x="2053" y="1806"/>
                  </a:lnTo>
                  <a:lnTo>
                    <a:pt x="2053" y="1806"/>
                  </a:lnTo>
                  <a:lnTo>
                    <a:pt x="2061" y="1806"/>
                  </a:lnTo>
                  <a:lnTo>
                    <a:pt x="2067" y="1808"/>
                  </a:lnTo>
                  <a:lnTo>
                    <a:pt x="2071" y="1809"/>
                  </a:lnTo>
                  <a:lnTo>
                    <a:pt x="2072" y="1811"/>
                  </a:lnTo>
                  <a:lnTo>
                    <a:pt x="2073" y="1814"/>
                  </a:lnTo>
                  <a:lnTo>
                    <a:pt x="2073" y="1819"/>
                  </a:lnTo>
                  <a:lnTo>
                    <a:pt x="2073" y="1819"/>
                  </a:lnTo>
                  <a:close/>
                  <a:moveTo>
                    <a:pt x="2013" y="1806"/>
                  </a:moveTo>
                  <a:lnTo>
                    <a:pt x="2013" y="1806"/>
                  </a:lnTo>
                  <a:lnTo>
                    <a:pt x="2026" y="1815"/>
                  </a:lnTo>
                  <a:lnTo>
                    <a:pt x="2031" y="1819"/>
                  </a:lnTo>
                  <a:lnTo>
                    <a:pt x="2036" y="1826"/>
                  </a:lnTo>
                  <a:lnTo>
                    <a:pt x="2036" y="1826"/>
                  </a:lnTo>
                  <a:lnTo>
                    <a:pt x="2044" y="1836"/>
                  </a:lnTo>
                  <a:lnTo>
                    <a:pt x="2050" y="1846"/>
                  </a:lnTo>
                  <a:lnTo>
                    <a:pt x="2061" y="1868"/>
                  </a:lnTo>
                  <a:lnTo>
                    <a:pt x="2068" y="1891"/>
                  </a:lnTo>
                  <a:lnTo>
                    <a:pt x="2075" y="1915"/>
                  </a:lnTo>
                  <a:lnTo>
                    <a:pt x="2075" y="1915"/>
                  </a:lnTo>
                  <a:lnTo>
                    <a:pt x="2076" y="1929"/>
                  </a:lnTo>
                  <a:lnTo>
                    <a:pt x="2076" y="1943"/>
                  </a:lnTo>
                  <a:lnTo>
                    <a:pt x="2076" y="1957"/>
                  </a:lnTo>
                  <a:lnTo>
                    <a:pt x="2077" y="1971"/>
                  </a:lnTo>
                  <a:lnTo>
                    <a:pt x="2077" y="1971"/>
                  </a:lnTo>
                  <a:lnTo>
                    <a:pt x="2065" y="1974"/>
                  </a:lnTo>
                  <a:lnTo>
                    <a:pt x="2052" y="1974"/>
                  </a:lnTo>
                  <a:lnTo>
                    <a:pt x="2024" y="1974"/>
                  </a:lnTo>
                  <a:lnTo>
                    <a:pt x="2024" y="1974"/>
                  </a:lnTo>
                  <a:lnTo>
                    <a:pt x="2020" y="1968"/>
                  </a:lnTo>
                  <a:lnTo>
                    <a:pt x="2016" y="1960"/>
                  </a:lnTo>
                  <a:lnTo>
                    <a:pt x="2011" y="1946"/>
                  </a:lnTo>
                  <a:lnTo>
                    <a:pt x="2010" y="1929"/>
                  </a:lnTo>
                  <a:lnTo>
                    <a:pt x="2008" y="1913"/>
                  </a:lnTo>
                  <a:lnTo>
                    <a:pt x="2007" y="1878"/>
                  </a:lnTo>
                  <a:lnTo>
                    <a:pt x="2006" y="1861"/>
                  </a:lnTo>
                  <a:lnTo>
                    <a:pt x="2004" y="1845"/>
                  </a:lnTo>
                  <a:lnTo>
                    <a:pt x="2013" y="1806"/>
                  </a:lnTo>
                  <a:close/>
                  <a:moveTo>
                    <a:pt x="1955" y="1614"/>
                  </a:moveTo>
                  <a:lnTo>
                    <a:pt x="1955" y="1614"/>
                  </a:lnTo>
                  <a:lnTo>
                    <a:pt x="1955" y="1604"/>
                  </a:lnTo>
                  <a:lnTo>
                    <a:pt x="1953" y="1594"/>
                  </a:lnTo>
                  <a:lnTo>
                    <a:pt x="1949" y="1572"/>
                  </a:lnTo>
                  <a:lnTo>
                    <a:pt x="1948" y="1562"/>
                  </a:lnTo>
                  <a:lnTo>
                    <a:pt x="1948" y="1552"/>
                  </a:lnTo>
                  <a:lnTo>
                    <a:pt x="1949" y="1542"/>
                  </a:lnTo>
                  <a:lnTo>
                    <a:pt x="1955" y="1531"/>
                  </a:lnTo>
                  <a:lnTo>
                    <a:pt x="1962" y="1534"/>
                  </a:lnTo>
                  <a:lnTo>
                    <a:pt x="1962" y="1534"/>
                  </a:lnTo>
                  <a:lnTo>
                    <a:pt x="1962" y="1575"/>
                  </a:lnTo>
                  <a:lnTo>
                    <a:pt x="1963" y="1617"/>
                  </a:lnTo>
                  <a:lnTo>
                    <a:pt x="1965" y="1638"/>
                  </a:lnTo>
                  <a:lnTo>
                    <a:pt x="1967" y="1658"/>
                  </a:lnTo>
                  <a:lnTo>
                    <a:pt x="1971" y="1677"/>
                  </a:lnTo>
                  <a:lnTo>
                    <a:pt x="1976" y="1696"/>
                  </a:lnTo>
                  <a:lnTo>
                    <a:pt x="1976" y="1696"/>
                  </a:lnTo>
                  <a:lnTo>
                    <a:pt x="1970" y="1676"/>
                  </a:lnTo>
                  <a:lnTo>
                    <a:pt x="1965" y="1655"/>
                  </a:lnTo>
                  <a:lnTo>
                    <a:pt x="1960" y="1635"/>
                  </a:lnTo>
                  <a:lnTo>
                    <a:pt x="1955" y="1614"/>
                  </a:lnTo>
                  <a:lnTo>
                    <a:pt x="1955" y="1614"/>
                  </a:lnTo>
                  <a:close/>
                  <a:moveTo>
                    <a:pt x="1829" y="1805"/>
                  </a:moveTo>
                  <a:lnTo>
                    <a:pt x="1829" y="1805"/>
                  </a:lnTo>
                  <a:lnTo>
                    <a:pt x="1859" y="1805"/>
                  </a:lnTo>
                  <a:lnTo>
                    <a:pt x="1888" y="1805"/>
                  </a:lnTo>
                  <a:lnTo>
                    <a:pt x="1919" y="1805"/>
                  </a:lnTo>
                  <a:lnTo>
                    <a:pt x="1948" y="1805"/>
                  </a:lnTo>
                  <a:lnTo>
                    <a:pt x="1948" y="1805"/>
                  </a:lnTo>
                  <a:lnTo>
                    <a:pt x="1953" y="1808"/>
                  </a:lnTo>
                  <a:lnTo>
                    <a:pt x="1958" y="1811"/>
                  </a:lnTo>
                  <a:lnTo>
                    <a:pt x="1962" y="1815"/>
                  </a:lnTo>
                  <a:lnTo>
                    <a:pt x="1965" y="1819"/>
                  </a:lnTo>
                  <a:lnTo>
                    <a:pt x="1969" y="1829"/>
                  </a:lnTo>
                  <a:lnTo>
                    <a:pt x="1971" y="1840"/>
                  </a:lnTo>
                  <a:lnTo>
                    <a:pt x="1972" y="1851"/>
                  </a:lnTo>
                  <a:lnTo>
                    <a:pt x="1972" y="1864"/>
                  </a:lnTo>
                  <a:lnTo>
                    <a:pt x="1972" y="1888"/>
                  </a:lnTo>
                  <a:lnTo>
                    <a:pt x="1972" y="1888"/>
                  </a:lnTo>
                  <a:lnTo>
                    <a:pt x="1970" y="1904"/>
                  </a:lnTo>
                  <a:lnTo>
                    <a:pt x="1969" y="1919"/>
                  </a:lnTo>
                  <a:lnTo>
                    <a:pt x="1969" y="1927"/>
                  </a:lnTo>
                  <a:lnTo>
                    <a:pt x="1966" y="1933"/>
                  </a:lnTo>
                  <a:lnTo>
                    <a:pt x="1963" y="1939"/>
                  </a:lnTo>
                  <a:lnTo>
                    <a:pt x="1960" y="1945"/>
                  </a:lnTo>
                  <a:lnTo>
                    <a:pt x="1948" y="1942"/>
                  </a:lnTo>
                  <a:lnTo>
                    <a:pt x="1948" y="1942"/>
                  </a:lnTo>
                  <a:lnTo>
                    <a:pt x="1917" y="1914"/>
                  </a:lnTo>
                  <a:lnTo>
                    <a:pt x="1887" y="1884"/>
                  </a:lnTo>
                  <a:lnTo>
                    <a:pt x="1827" y="1827"/>
                  </a:lnTo>
                  <a:lnTo>
                    <a:pt x="1827" y="1827"/>
                  </a:lnTo>
                  <a:lnTo>
                    <a:pt x="1825" y="1815"/>
                  </a:lnTo>
                  <a:lnTo>
                    <a:pt x="1827" y="1810"/>
                  </a:lnTo>
                  <a:lnTo>
                    <a:pt x="1829" y="1805"/>
                  </a:lnTo>
                  <a:lnTo>
                    <a:pt x="1829" y="1805"/>
                  </a:lnTo>
                  <a:close/>
                  <a:moveTo>
                    <a:pt x="1740" y="1534"/>
                  </a:moveTo>
                  <a:lnTo>
                    <a:pt x="1740" y="1534"/>
                  </a:lnTo>
                  <a:lnTo>
                    <a:pt x="1740" y="1530"/>
                  </a:lnTo>
                  <a:lnTo>
                    <a:pt x="1741" y="1526"/>
                  </a:lnTo>
                  <a:lnTo>
                    <a:pt x="1742" y="1522"/>
                  </a:lnTo>
                  <a:lnTo>
                    <a:pt x="1746" y="1520"/>
                  </a:lnTo>
                  <a:lnTo>
                    <a:pt x="1746" y="1520"/>
                  </a:lnTo>
                  <a:lnTo>
                    <a:pt x="1749" y="1522"/>
                  </a:lnTo>
                  <a:lnTo>
                    <a:pt x="1751" y="1526"/>
                  </a:lnTo>
                  <a:lnTo>
                    <a:pt x="1754" y="1534"/>
                  </a:lnTo>
                  <a:lnTo>
                    <a:pt x="1754" y="1543"/>
                  </a:lnTo>
                  <a:lnTo>
                    <a:pt x="1754" y="1552"/>
                  </a:lnTo>
                  <a:lnTo>
                    <a:pt x="1751" y="1571"/>
                  </a:lnTo>
                  <a:lnTo>
                    <a:pt x="1752" y="1581"/>
                  </a:lnTo>
                  <a:lnTo>
                    <a:pt x="1754" y="1590"/>
                  </a:lnTo>
                  <a:lnTo>
                    <a:pt x="1754" y="1590"/>
                  </a:lnTo>
                  <a:lnTo>
                    <a:pt x="1754" y="1593"/>
                  </a:lnTo>
                  <a:lnTo>
                    <a:pt x="1755" y="1595"/>
                  </a:lnTo>
                  <a:lnTo>
                    <a:pt x="1756" y="1602"/>
                  </a:lnTo>
                  <a:lnTo>
                    <a:pt x="1757" y="1604"/>
                  </a:lnTo>
                  <a:lnTo>
                    <a:pt x="1757" y="1607"/>
                  </a:lnTo>
                  <a:lnTo>
                    <a:pt x="1757" y="1609"/>
                  </a:lnTo>
                  <a:lnTo>
                    <a:pt x="1755" y="1612"/>
                  </a:lnTo>
                  <a:lnTo>
                    <a:pt x="1755" y="1612"/>
                  </a:lnTo>
                  <a:lnTo>
                    <a:pt x="1760" y="1650"/>
                  </a:lnTo>
                  <a:lnTo>
                    <a:pt x="1765" y="1690"/>
                  </a:lnTo>
                  <a:lnTo>
                    <a:pt x="1765" y="1690"/>
                  </a:lnTo>
                  <a:lnTo>
                    <a:pt x="1768" y="1691"/>
                  </a:lnTo>
                  <a:lnTo>
                    <a:pt x="1769" y="1694"/>
                  </a:lnTo>
                  <a:lnTo>
                    <a:pt x="1770" y="1699"/>
                  </a:lnTo>
                  <a:lnTo>
                    <a:pt x="1770" y="1704"/>
                  </a:lnTo>
                  <a:lnTo>
                    <a:pt x="1772" y="1709"/>
                  </a:lnTo>
                  <a:lnTo>
                    <a:pt x="1783" y="1741"/>
                  </a:lnTo>
                  <a:lnTo>
                    <a:pt x="1783" y="1741"/>
                  </a:lnTo>
                  <a:lnTo>
                    <a:pt x="1766" y="1701"/>
                  </a:lnTo>
                  <a:lnTo>
                    <a:pt x="1759" y="1681"/>
                  </a:lnTo>
                  <a:lnTo>
                    <a:pt x="1752" y="1659"/>
                  </a:lnTo>
                  <a:lnTo>
                    <a:pt x="1752" y="1659"/>
                  </a:lnTo>
                  <a:lnTo>
                    <a:pt x="1746" y="1629"/>
                  </a:lnTo>
                  <a:lnTo>
                    <a:pt x="1742" y="1598"/>
                  </a:lnTo>
                  <a:lnTo>
                    <a:pt x="1740" y="1566"/>
                  </a:lnTo>
                  <a:lnTo>
                    <a:pt x="1740" y="1534"/>
                  </a:lnTo>
                  <a:lnTo>
                    <a:pt x="1740" y="1534"/>
                  </a:lnTo>
                  <a:close/>
                  <a:moveTo>
                    <a:pt x="1769" y="1805"/>
                  </a:moveTo>
                  <a:lnTo>
                    <a:pt x="1951" y="1978"/>
                  </a:lnTo>
                  <a:lnTo>
                    <a:pt x="1951" y="1978"/>
                  </a:lnTo>
                  <a:lnTo>
                    <a:pt x="1952" y="1980"/>
                  </a:lnTo>
                  <a:lnTo>
                    <a:pt x="1952" y="1982"/>
                  </a:lnTo>
                  <a:lnTo>
                    <a:pt x="1952" y="1984"/>
                  </a:lnTo>
                  <a:lnTo>
                    <a:pt x="1953" y="1985"/>
                  </a:lnTo>
                  <a:lnTo>
                    <a:pt x="1953" y="1985"/>
                  </a:lnTo>
                  <a:lnTo>
                    <a:pt x="1948" y="1987"/>
                  </a:lnTo>
                  <a:lnTo>
                    <a:pt x="1944" y="1987"/>
                  </a:lnTo>
                  <a:lnTo>
                    <a:pt x="1942" y="1985"/>
                  </a:lnTo>
                  <a:lnTo>
                    <a:pt x="1939" y="1983"/>
                  </a:lnTo>
                  <a:lnTo>
                    <a:pt x="1934" y="1978"/>
                  </a:lnTo>
                  <a:lnTo>
                    <a:pt x="1929" y="1974"/>
                  </a:lnTo>
                  <a:lnTo>
                    <a:pt x="1929" y="1974"/>
                  </a:lnTo>
                  <a:lnTo>
                    <a:pt x="1903" y="1955"/>
                  </a:lnTo>
                  <a:lnTo>
                    <a:pt x="1880" y="1936"/>
                  </a:lnTo>
                  <a:lnTo>
                    <a:pt x="1856" y="1915"/>
                  </a:lnTo>
                  <a:lnTo>
                    <a:pt x="1833" y="1893"/>
                  </a:lnTo>
                  <a:lnTo>
                    <a:pt x="1788" y="1850"/>
                  </a:lnTo>
                  <a:lnTo>
                    <a:pt x="1742" y="1806"/>
                  </a:lnTo>
                  <a:lnTo>
                    <a:pt x="1742" y="1806"/>
                  </a:lnTo>
                  <a:lnTo>
                    <a:pt x="1756" y="1805"/>
                  </a:lnTo>
                  <a:lnTo>
                    <a:pt x="1769" y="1805"/>
                  </a:lnTo>
                  <a:lnTo>
                    <a:pt x="1769" y="1805"/>
                  </a:lnTo>
                  <a:close/>
                  <a:moveTo>
                    <a:pt x="1741" y="1849"/>
                  </a:moveTo>
                  <a:lnTo>
                    <a:pt x="1741" y="1849"/>
                  </a:lnTo>
                  <a:lnTo>
                    <a:pt x="1781" y="1883"/>
                  </a:lnTo>
                  <a:lnTo>
                    <a:pt x="1821" y="1916"/>
                  </a:lnTo>
                  <a:lnTo>
                    <a:pt x="1862" y="1951"/>
                  </a:lnTo>
                  <a:lnTo>
                    <a:pt x="1882" y="1969"/>
                  </a:lnTo>
                  <a:lnTo>
                    <a:pt x="1901" y="1987"/>
                  </a:lnTo>
                  <a:lnTo>
                    <a:pt x="1901" y="1987"/>
                  </a:lnTo>
                  <a:lnTo>
                    <a:pt x="1898" y="1989"/>
                  </a:lnTo>
                  <a:lnTo>
                    <a:pt x="1896" y="1991"/>
                  </a:lnTo>
                  <a:lnTo>
                    <a:pt x="1893" y="1991"/>
                  </a:lnTo>
                  <a:lnTo>
                    <a:pt x="1889" y="1991"/>
                  </a:lnTo>
                  <a:lnTo>
                    <a:pt x="1888" y="1984"/>
                  </a:lnTo>
                  <a:lnTo>
                    <a:pt x="1888" y="1984"/>
                  </a:lnTo>
                  <a:lnTo>
                    <a:pt x="1871" y="1970"/>
                  </a:lnTo>
                  <a:lnTo>
                    <a:pt x="1855" y="1956"/>
                  </a:lnTo>
                  <a:lnTo>
                    <a:pt x="1820" y="1930"/>
                  </a:lnTo>
                  <a:lnTo>
                    <a:pt x="1784" y="1906"/>
                  </a:lnTo>
                  <a:lnTo>
                    <a:pt x="1749" y="1883"/>
                  </a:lnTo>
                  <a:lnTo>
                    <a:pt x="1713" y="1860"/>
                  </a:lnTo>
                  <a:lnTo>
                    <a:pt x="1678" y="1836"/>
                  </a:lnTo>
                  <a:lnTo>
                    <a:pt x="1645" y="1810"/>
                  </a:lnTo>
                  <a:lnTo>
                    <a:pt x="1628" y="1796"/>
                  </a:lnTo>
                  <a:lnTo>
                    <a:pt x="1613" y="1782"/>
                  </a:lnTo>
                  <a:lnTo>
                    <a:pt x="1613" y="1782"/>
                  </a:lnTo>
                  <a:lnTo>
                    <a:pt x="1617" y="1780"/>
                  </a:lnTo>
                  <a:lnTo>
                    <a:pt x="1622" y="1778"/>
                  </a:lnTo>
                  <a:lnTo>
                    <a:pt x="1632" y="1777"/>
                  </a:lnTo>
                  <a:lnTo>
                    <a:pt x="1642" y="1778"/>
                  </a:lnTo>
                  <a:lnTo>
                    <a:pt x="1654" y="1780"/>
                  </a:lnTo>
                  <a:lnTo>
                    <a:pt x="1654" y="1780"/>
                  </a:lnTo>
                  <a:lnTo>
                    <a:pt x="1677" y="1795"/>
                  </a:lnTo>
                  <a:lnTo>
                    <a:pt x="1700" y="1811"/>
                  </a:lnTo>
                  <a:lnTo>
                    <a:pt x="1720" y="1829"/>
                  </a:lnTo>
                  <a:lnTo>
                    <a:pt x="1741" y="1849"/>
                  </a:lnTo>
                  <a:lnTo>
                    <a:pt x="1741" y="1849"/>
                  </a:lnTo>
                  <a:close/>
                  <a:moveTo>
                    <a:pt x="1595" y="1597"/>
                  </a:moveTo>
                  <a:lnTo>
                    <a:pt x="1595" y="1597"/>
                  </a:lnTo>
                  <a:lnTo>
                    <a:pt x="1598" y="1595"/>
                  </a:lnTo>
                  <a:lnTo>
                    <a:pt x="1599" y="1595"/>
                  </a:lnTo>
                  <a:lnTo>
                    <a:pt x="1600" y="1595"/>
                  </a:lnTo>
                  <a:lnTo>
                    <a:pt x="1600" y="1597"/>
                  </a:lnTo>
                  <a:lnTo>
                    <a:pt x="1601" y="1600"/>
                  </a:lnTo>
                  <a:lnTo>
                    <a:pt x="1603" y="1600"/>
                  </a:lnTo>
                  <a:lnTo>
                    <a:pt x="1604" y="1602"/>
                  </a:lnTo>
                  <a:lnTo>
                    <a:pt x="1604" y="1602"/>
                  </a:lnTo>
                  <a:lnTo>
                    <a:pt x="1609" y="1612"/>
                  </a:lnTo>
                  <a:lnTo>
                    <a:pt x="1612" y="1625"/>
                  </a:lnTo>
                  <a:lnTo>
                    <a:pt x="1614" y="1650"/>
                  </a:lnTo>
                  <a:lnTo>
                    <a:pt x="1615" y="1664"/>
                  </a:lnTo>
                  <a:lnTo>
                    <a:pt x="1618" y="1676"/>
                  </a:lnTo>
                  <a:lnTo>
                    <a:pt x="1622" y="1687"/>
                  </a:lnTo>
                  <a:lnTo>
                    <a:pt x="1624" y="1693"/>
                  </a:lnTo>
                  <a:lnTo>
                    <a:pt x="1627" y="1698"/>
                  </a:lnTo>
                  <a:lnTo>
                    <a:pt x="1627" y="1698"/>
                  </a:lnTo>
                  <a:lnTo>
                    <a:pt x="1628" y="1703"/>
                  </a:lnTo>
                  <a:lnTo>
                    <a:pt x="1630" y="1708"/>
                  </a:lnTo>
                  <a:lnTo>
                    <a:pt x="1633" y="1710"/>
                  </a:lnTo>
                  <a:lnTo>
                    <a:pt x="1637" y="1713"/>
                  </a:lnTo>
                  <a:lnTo>
                    <a:pt x="1645" y="1717"/>
                  </a:lnTo>
                  <a:lnTo>
                    <a:pt x="1654" y="1719"/>
                  </a:lnTo>
                  <a:lnTo>
                    <a:pt x="1654" y="1719"/>
                  </a:lnTo>
                  <a:lnTo>
                    <a:pt x="1660" y="1722"/>
                  </a:lnTo>
                  <a:lnTo>
                    <a:pt x="1667" y="1725"/>
                  </a:lnTo>
                  <a:lnTo>
                    <a:pt x="1673" y="1727"/>
                  </a:lnTo>
                  <a:lnTo>
                    <a:pt x="1677" y="1731"/>
                  </a:lnTo>
                  <a:lnTo>
                    <a:pt x="1677" y="1731"/>
                  </a:lnTo>
                  <a:lnTo>
                    <a:pt x="1676" y="1737"/>
                  </a:lnTo>
                  <a:lnTo>
                    <a:pt x="1672" y="1742"/>
                  </a:lnTo>
                  <a:lnTo>
                    <a:pt x="1670" y="1745"/>
                  </a:lnTo>
                  <a:lnTo>
                    <a:pt x="1667" y="1748"/>
                  </a:lnTo>
                  <a:lnTo>
                    <a:pt x="1664" y="1748"/>
                  </a:lnTo>
                  <a:lnTo>
                    <a:pt x="1660" y="1748"/>
                  </a:lnTo>
                  <a:lnTo>
                    <a:pt x="1660" y="1748"/>
                  </a:lnTo>
                  <a:lnTo>
                    <a:pt x="1654" y="1748"/>
                  </a:lnTo>
                  <a:lnTo>
                    <a:pt x="1647" y="1746"/>
                  </a:lnTo>
                  <a:lnTo>
                    <a:pt x="1637" y="1742"/>
                  </a:lnTo>
                  <a:lnTo>
                    <a:pt x="1627" y="1737"/>
                  </a:lnTo>
                  <a:lnTo>
                    <a:pt x="1617" y="1733"/>
                  </a:lnTo>
                  <a:lnTo>
                    <a:pt x="1617" y="1733"/>
                  </a:lnTo>
                  <a:lnTo>
                    <a:pt x="1615" y="1726"/>
                  </a:lnTo>
                  <a:lnTo>
                    <a:pt x="1615" y="1719"/>
                  </a:lnTo>
                  <a:lnTo>
                    <a:pt x="1615" y="1716"/>
                  </a:lnTo>
                  <a:lnTo>
                    <a:pt x="1617" y="1713"/>
                  </a:lnTo>
                  <a:lnTo>
                    <a:pt x="1618" y="1710"/>
                  </a:lnTo>
                  <a:lnTo>
                    <a:pt x="1621" y="1708"/>
                  </a:lnTo>
                  <a:lnTo>
                    <a:pt x="1621" y="1708"/>
                  </a:lnTo>
                  <a:lnTo>
                    <a:pt x="1612" y="1681"/>
                  </a:lnTo>
                  <a:lnTo>
                    <a:pt x="1603" y="1654"/>
                  </a:lnTo>
                  <a:lnTo>
                    <a:pt x="1599" y="1640"/>
                  </a:lnTo>
                  <a:lnTo>
                    <a:pt x="1596" y="1626"/>
                  </a:lnTo>
                  <a:lnTo>
                    <a:pt x="1595" y="1612"/>
                  </a:lnTo>
                  <a:lnTo>
                    <a:pt x="1595" y="1597"/>
                  </a:lnTo>
                  <a:lnTo>
                    <a:pt x="1595" y="1597"/>
                  </a:lnTo>
                  <a:close/>
                  <a:moveTo>
                    <a:pt x="1517" y="1580"/>
                  </a:moveTo>
                  <a:lnTo>
                    <a:pt x="1517" y="1580"/>
                  </a:lnTo>
                  <a:lnTo>
                    <a:pt x="1521" y="1586"/>
                  </a:lnTo>
                  <a:lnTo>
                    <a:pt x="1523" y="1594"/>
                  </a:lnTo>
                  <a:lnTo>
                    <a:pt x="1528" y="1609"/>
                  </a:lnTo>
                  <a:lnTo>
                    <a:pt x="1532" y="1625"/>
                  </a:lnTo>
                  <a:lnTo>
                    <a:pt x="1535" y="1643"/>
                  </a:lnTo>
                  <a:lnTo>
                    <a:pt x="1535" y="1643"/>
                  </a:lnTo>
                  <a:lnTo>
                    <a:pt x="1539" y="1650"/>
                  </a:lnTo>
                  <a:lnTo>
                    <a:pt x="1541" y="1659"/>
                  </a:lnTo>
                  <a:lnTo>
                    <a:pt x="1545" y="1677"/>
                  </a:lnTo>
                  <a:lnTo>
                    <a:pt x="1549" y="1685"/>
                  </a:lnTo>
                  <a:lnTo>
                    <a:pt x="1554" y="1693"/>
                  </a:lnTo>
                  <a:lnTo>
                    <a:pt x="1557" y="1695"/>
                  </a:lnTo>
                  <a:lnTo>
                    <a:pt x="1560" y="1696"/>
                  </a:lnTo>
                  <a:lnTo>
                    <a:pt x="1564" y="1698"/>
                  </a:lnTo>
                  <a:lnTo>
                    <a:pt x="1569" y="1699"/>
                  </a:lnTo>
                  <a:lnTo>
                    <a:pt x="1569" y="1699"/>
                  </a:lnTo>
                  <a:lnTo>
                    <a:pt x="1575" y="1704"/>
                  </a:lnTo>
                  <a:lnTo>
                    <a:pt x="1581" y="1709"/>
                  </a:lnTo>
                  <a:lnTo>
                    <a:pt x="1586" y="1716"/>
                  </a:lnTo>
                  <a:lnTo>
                    <a:pt x="1587" y="1718"/>
                  </a:lnTo>
                  <a:lnTo>
                    <a:pt x="1587" y="1723"/>
                  </a:lnTo>
                  <a:lnTo>
                    <a:pt x="1587" y="1723"/>
                  </a:lnTo>
                  <a:lnTo>
                    <a:pt x="1586" y="1726"/>
                  </a:lnTo>
                  <a:lnTo>
                    <a:pt x="1585" y="1728"/>
                  </a:lnTo>
                  <a:lnTo>
                    <a:pt x="1582" y="1736"/>
                  </a:lnTo>
                  <a:lnTo>
                    <a:pt x="1581" y="1740"/>
                  </a:lnTo>
                  <a:lnTo>
                    <a:pt x="1580" y="1744"/>
                  </a:lnTo>
                  <a:lnTo>
                    <a:pt x="1577" y="1746"/>
                  </a:lnTo>
                  <a:lnTo>
                    <a:pt x="1573" y="1748"/>
                  </a:lnTo>
                  <a:lnTo>
                    <a:pt x="1513" y="1746"/>
                  </a:lnTo>
                  <a:lnTo>
                    <a:pt x="1513" y="1746"/>
                  </a:lnTo>
                  <a:lnTo>
                    <a:pt x="1511" y="1731"/>
                  </a:lnTo>
                  <a:lnTo>
                    <a:pt x="1511" y="1717"/>
                  </a:lnTo>
                  <a:lnTo>
                    <a:pt x="1513" y="1704"/>
                  </a:lnTo>
                  <a:lnTo>
                    <a:pt x="1518" y="1691"/>
                  </a:lnTo>
                  <a:lnTo>
                    <a:pt x="1540" y="1690"/>
                  </a:lnTo>
                  <a:lnTo>
                    <a:pt x="1540" y="1690"/>
                  </a:lnTo>
                  <a:lnTo>
                    <a:pt x="1530" y="1663"/>
                  </a:lnTo>
                  <a:lnTo>
                    <a:pt x="1522" y="1636"/>
                  </a:lnTo>
                  <a:lnTo>
                    <a:pt x="1518" y="1622"/>
                  </a:lnTo>
                  <a:lnTo>
                    <a:pt x="1517" y="1608"/>
                  </a:lnTo>
                  <a:lnTo>
                    <a:pt x="1516" y="1594"/>
                  </a:lnTo>
                  <a:lnTo>
                    <a:pt x="1517" y="1580"/>
                  </a:lnTo>
                  <a:lnTo>
                    <a:pt x="1517" y="1580"/>
                  </a:lnTo>
                  <a:close/>
                  <a:moveTo>
                    <a:pt x="1435" y="1572"/>
                  </a:moveTo>
                  <a:lnTo>
                    <a:pt x="1435" y="1572"/>
                  </a:lnTo>
                  <a:lnTo>
                    <a:pt x="1440" y="1575"/>
                  </a:lnTo>
                  <a:lnTo>
                    <a:pt x="1444" y="1580"/>
                  </a:lnTo>
                  <a:lnTo>
                    <a:pt x="1447" y="1585"/>
                  </a:lnTo>
                  <a:lnTo>
                    <a:pt x="1448" y="1590"/>
                  </a:lnTo>
                  <a:lnTo>
                    <a:pt x="1449" y="1603"/>
                  </a:lnTo>
                  <a:lnTo>
                    <a:pt x="1452" y="1614"/>
                  </a:lnTo>
                  <a:lnTo>
                    <a:pt x="1452" y="1614"/>
                  </a:lnTo>
                  <a:lnTo>
                    <a:pt x="1459" y="1643"/>
                  </a:lnTo>
                  <a:lnTo>
                    <a:pt x="1466" y="1657"/>
                  </a:lnTo>
                  <a:lnTo>
                    <a:pt x="1472" y="1670"/>
                  </a:lnTo>
                  <a:lnTo>
                    <a:pt x="1472" y="1670"/>
                  </a:lnTo>
                  <a:lnTo>
                    <a:pt x="1471" y="1673"/>
                  </a:lnTo>
                  <a:lnTo>
                    <a:pt x="1468" y="1675"/>
                  </a:lnTo>
                  <a:lnTo>
                    <a:pt x="1466" y="1673"/>
                  </a:lnTo>
                  <a:lnTo>
                    <a:pt x="1466" y="1673"/>
                  </a:lnTo>
                  <a:lnTo>
                    <a:pt x="1463" y="1672"/>
                  </a:lnTo>
                  <a:lnTo>
                    <a:pt x="1462" y="1668"/>
                  </a:lnTo>
                  <a:lnTo>
                    <a:pt x="1461" y="1663"/>
                  </a:lnTo>
                  <a:lnTo>
                    <a:pt x="1458" y="1661"/>
                  </a:lnTo>
                  <a:lnTo>
                    <a:pt x="1458" y="1661"/>
                  </a:lnTo>
                  <a:lnTo>
                    <a:pt x="1454" y="1653"/>
                  </a:lnTo>
                  <a:lnTo>
                    <a:pt x="1450" y="1644"/>
                  </a:lnTo>
                  <a:lnTo>
                    <a:pt x="1445" y="1626"/>
                  </a:lnTo>
                  <a:lnTo>
                    <a:pt x="1439" y="1608"/>
                  </a:lnTo>
                  <a:lnTo>
                    <a:pt x="1432" y="1590"/>
                  </a:lnTo>
                  <a:lnTo>
                    <a:pt x="1432" y="1590"/>
                  </a:lnTo>
                  <a:lnTo>
                    <a:pt x="1432" y="1581"/>
                  </a:lnTo>
                  <a:lnTo>
                    <a:pt x="1432" y="1576"/>
                  </a:lnTo>
                  <a:lnTo>
                    <a:pt x="1435" y="1572"/>
                  </a:lnTo>
                  <a:lnTo>
                    <a:pt x="1435" y="1572"/>
                  </a:lnTo>
                  <a:close/>
                  <a:moveTo>
                    <a:pt x="1296" y="1590"/>
                  </a:moveTo>
                  <a:lnTo>
                    <a:pt x="1296" y="1590"/>
                  </a:lnTo>
                  <a:lnTo>
                    <a:pt x="1301" y="1600"/>
                  </a:lnTo>
                  <a:lnTo>
                    <a:pt x="1305" y="1611"/>
                  </a:lnTo>
                  <a:lnTo>
                    <a:pt x="1310" y="1634"/>
                  </a:lnTo>
                  <a:lnTo>
                    <a:pt x="1312" y="1645"/>
                  </a:lnTo>
                  <a:lnTo>
                    <a:pt x="1316" y="1657"/>
                  </a:lnTo>
                  <a:lnTo>
                    <a:pt x="1320" y="1668"/>
                  </a:lnTo>
                  <a:lnTo>
                    <a:pt x="1326" y="1677"/>
                  </a:lnTo>
                  <a:lnTo>
                    <a:pt x="1326" y="1677"/>
                  </a:lnTo>
                  <a:lnTo>
                    <a:pt x="1329" y="1682"/>
                  </a:lnTo>
                  <a:lnTo>
                    <a:pt x="1331" y="1689"/>
                  </a:lnTo>
                  <a:lnTo>
                    <a:pt x="1335" y="1701"/>
                  </a:lnTo>
                  <a:lnTo>
                    <a:pt x="1338" y="1707"/>
                  </a:lnTo>
                  <a:lnTo>
                    <a:pt x="1339" y="1709"/>
                  </a:lnTo>
                  <a:lnTo>
                    <a:pt x="1342" y="1710"/>
                  </a:lnTo>
                  <a:lnTo>
                    <a:pt x="1344" y="1710"/>
                  </a:lnTo>
                  <a:lnTo>
                    <a:pt x="1348" y="1710"/>
                  </a:lnTo>
                  <a:lnTo>
                    <a:pt x="1356" y="1707"/>
                  </a:lnTo>
                  <a:lnTo>
                    <a:pt x="1390" y="1694"/>
                  </a:lnTo>
                  <a:lnTo>
                    <a:pt x="1390" y="1694"/>
                  </a:lnTo>
                  <a:lnTo>
                    <a:pt x="1385" y="1678"/>
                  </a:lnTo>
                  <a:lnTo>
                    <a:pt x="1379" y="1663"/>
                  </a:lnTo>
                  <a:lnTo>
                    <a:pt x="1367" y="1634"/>
                  </a:lnTo>
                  <a:lnTo>
                    <a:pt x="1361" y="1618"/>
                  </a:lnTo>
                  <a:lnTo>
                    <a:pt x="1357" y="1603"/>
                  </a:lnTo>
                  <a:lnTo>
                    <a:pt x="1356" y="1588"/>
                  </a:lnTo>
                  <a:lnTo>
                    <a:pt x="1354" y="1572"/>
                  </a:lnTo>
                  <a:lnTo>
                    <a:pt x="1354" y="1572"/>
                  </a:lnTo>
                  <a:lnTo>
                    <a:pt x="1358" y="1575"/>
                  </a:lnTo>
                  <a:lnTo>
                    <a:pt x="1361" y="1577"/>
                  </a:lnTo>
                  <a:lnTo>
                    <a:pt x="1365" y="1585"/>
                  </a:lnTo>
                  <a:lnTo>
                    <a:pt x="1367" y="1591"/>
                  </a:lnTo>
                  <a:lnTo>
                    <a:pt x="1370" y="1595"/>
                  </a:lnTo>
                  <a:lnTo>
                    <a:pt x="1374" y="1599"/>
                  </a:lnTo>
                  <a:lnTo>
                    <a:pt x="1374" y="1599"/>
                  </a:lnTo>
                  <a:lnTo>
                    <a:pt x="1372" y="1609"/>
                  </a:lnTo>
                  <a:lnTo>
                    <a:pt x="1374" y="1621"/>
                  </a:lnTo>
                  <a:lnTo>
                    <a:pt x="1376" y="1631"/>
                  </a:lnTo>
                  <a:lnTo>
                    <a:pt x="1379" y="1641"/>
                  </a:lnTo>
                  <a:lnTo>
                    <a:pt x="1385" y="1661"/>
                  </a:lnTo>
                  <a:lnTo>
                    <a:pt x="1394" y="1678"/>
                  </a:lnTo>
                  <a:lnTo>
                    <a:pt x="1394" y="1678"/>
                  </a:lnTo>
                  <a:lnTo>
                    <a:pt x="1395" y="1684"/>
                  </a:lnTo>
                  <a:lnTo>
                    <a:pt x="1397" y="1687"/>
                  </a:lnTo>
                  <a:lnTo>
                    <a:pt x="1401" y="1690"/>
                  </a:lnTo>
                  <a:lnTo>
                    <a:pt x="1404" y="1693"/>
                  </a:lnTo>
                  <a:lnTo>
                    <a:pt x="1413" y="1693"/>
                  </a:lnTo>
                  <a:lnTo>
                    <a:pt x="1422" y="1693"/>
                  </a:lnTo>
                  <a:lnTo>
                    <a:pt x="1422" y="1693"/>
                  </a:lnTo>
                  <a:lnTo>
                    <a:pt x="1429" y="1695"/>
                  </a:lnTo>
                  <a:lnTo>
                    <a:pt x="1434" y="1699"/>
                  </a:lnTo>
                  <a:lnTo>
                    <a:pt x="1439" y="1704"/>
                  </a:lnTo>
                  <a:lnTo>
                    <a:pt x="1443" y="1710"/>
                  </a:lnTo>
                  <a:lnTo>
                    <a:pt x="1450" y="1723"/>
                  </a:lnTo>
                  <a:lnTo>
                    <a:pt x="1457" y="1736"/>
                  </a:lnTo>
                  <a:lnTo>
                    <a:pt x="1457" y="1736"/>
                  </a:lnTo>
                  <a:lnTo>
                    <a:pt x="1458" y="1739"/>
                  </a:lnTo>
                  <a:lnTo>
                    <a:pt x="1458" y="1740"/>
                  </a:lnTo>
                  <a:lnTo>
                    <a:pt x="1456" y="1742"/>
                  </a:lnTo>
                  <a:lnTo>
                    <a:pt x="1452" y="1744"/>
                  </a:lnTo>
                  <a:lnTo>
                    <a:pt x="1448" y="1746"/>
                  </a:lnTo>
                  <a:lnTo>
                    <a:pt x="1321" y="1746"/>
                  </a:lnTo>
                  <a:lnTo>
                    <a:pt x="1321" y="1746"/>
                  </a:lnTo>
                  <a:lnTo>
                    <a:pt x="1319" y="1745"/>
                  </a:lnTo>
                  <a:lnTo>
                    <a:pt x="1316" y="1742"/>
                  </a:lnTo>
                  <a:lnTo>
                    <a:pt x="1312" y="1736"/>
                  </a:lnTo>
                  <a:lnTo>
                    <a:pt x="1312" y="1736"/>
                  </a:lnTo>
                  <a:lnTo>
                    <a:pt x="1314" y="1731"/>
                  </a:lnTo>
                  <a:lnTo>
                    <a:pt x="1315" y="1728"/>
                  </a:lnTo>
                  <a:lnTo>
                    <a:pt x="1319" y="1726"/>
                  </a:lnTo>
                  <a:lnTo>
                    <a:pt x="1322" y="1725"/>
                  </a:lnTo>
                  <a:lnTo>
                    <a:pt x="1329" y="1722"/>
                  </a:lnTo>
                  <a:lnTo>
                    <a:pt x="1331" y="1719"/>
                  </a:lnTo>
                  <a:lnTo>
                    <a:pt x="1334" y="1714"/>
                  </a:lnTo>
                  <a:lnTo>
                    <a:pt x="1334" y="1714"/>
                  </a:lnTo>
                  <a:lnTo>
                    <a:pt x="1334" y="1713"/>
                  </a:lnTo>
                  <a:lnTo>
                    <a:pt x="1334" y="1710"/>
                  </a:lnTo>
                  <a:lnTo>
                    <a:pt x="1331" y="1709"/>
                  </a:lnTo>
                  <a:lnTo>
                    <a:pt x="1329" y="1707"/>
                  </a:lnTo>
                  <a:lnTo>
                    <a:pt x="1329" y="1705"/>
                  </a:lnTo>
                  <a:lnTo>
                    <a:pt x="1329" y="1703"/>
                  </a:lnTo>
                  <a:lnTo>
                    <a:pt x="1329" y="1703"/>
                  </a:lnTo>
                  <a:lnTo>
                    <a:pt x="1321" y="1694"/>
                  </a:lnTo>
                  <a:lnTo>
                    <a:pt x="1316" y="1685"/>
                  </a:lnTo>
                  <a:lnTo>
                    <a:pt x="1311" y="1675"/>
                  </a:lnTo>
                  <a:lnTo>
                    <a:pt x="1307" y="1664"/>
                  </a:lnTo>
                  <a:lnTo>
                    <a:pt x="1299" y="1643"/>
                  </a:lnTo>
                  <a:lnTo>
                    <a:pt x="1292" y="1622"/>
                  </a:lnTo>
                  <a:lnTo>
                    <a:pt x="1292" y="1622"/>
                  </a:lnTo>
                  <a:lnTo>
                    <a:pt x="1292" y="1618"/>
                  </a:lnTo>
                  <a:lnTo>
                    <a:pt x="1292" y="1613"/>
                  </a:lnTo>
                  <a:lnTo>
                    <a:pt x="1289" y="1604"/>
                  </a:lnTo>
                  <a:lnTo>
                    <a:pt x="1288" y="1599"/>
                  </a:lnTo>
                  <a:lnTo>
                    <a:pt x="1288" y="1595"/>
                  </a:lnTo>
                  <a:lnTo>
                    <a:pt x="1290" y="1593"/>
                  </a:lnTo>
                  <a:lnTo>
                    <a:pt x="1296" y="1590"/>
                  </a:lnTo>
                  <a:lnTo>
                    <a:pt x="1296" y="1590"/>
                  </a:lnTo>
                  <a:close/>
                  <a:moveTo>
                    <a:pt x="1229" y="1606"/>
                  </a:moveTo>
                  <a:lnTo>
                    <a:pt x="1229" y="1606"/>
                  </a:lnTo>
                  <a:lnTo>
                    <a:pt x="1234" y="1611"/>
                  </a:lnTo>
                  <a:lnTo>
                    <a:pt x="1239" y="1616"/>
                  </a:lnTo>
                  <a:lnTo>
                    <a:pt x="1243" y="1623"/>
                  </a:lnTo>
                  <a:lnTo>
                    <a:pt x="1247" y="1631"/>
                  </a:lnTo>
                  <a:lnTo>
                    <a:pt x="1251" y="1646"/>
                  </a:lnTo>
                  <a:lnTo>
                    <a:pt x="1255" y="1663"/>
                  </a:lnTo>
                  <a:lnTo>
                    <a:pt x="1255" y="1663"/>
                  </a:lnTo>
                  <a:lnTo>
                    <a:pt x="1262" y="1680"/>
                  </a:lnTo>
                  <a:lnTo>
                    <a:pt x="1270" y="1695"/>
                  </a:lnTo>
                  <a:lnTo>
                    <a:pt x="1289" y="1723"/>
                  </a:lnTo>
                  <a:lnTo>
                    <a:pt x="1285" y="1731"/>
                  </a:lnTo>
                  <a:lnTo>
                    <a:pt x="1285" y="1731"/>
                  </a:lnTo>
                  <a:lnTo>
                    <a:pt x="1275" y="1718"/>
                  </a:lnTo>
                  <a:lnTo>
                    <a:pt x="1267" y="1705"/>
                  </a:lnTo>
                  <a:lnTo>
                    <a:pt x="1260" y="1691"/>
                  </a:lnTo>
                  <a:lnTo>
                    <a:pt x="1253" y="1677"/>
                  </a:lnTo>
                  <a:lnTo>
                    <a:pt x="1241" y="1650"/>
                  </a:lnTo>
                  <a:lnTo>
                    <a:pt x="1229" y="1621"/>
                  </a:lnTo>
                  <a:lnTo>
                    <a:pt x="1229" y="1606"/>
                  </a:lnTo>
                  <a:close/>
                  <a:moveTo>
                    <a:pt x="930" y="1409"/>
                  </a:moveTo>
                  <a:lnTo>
                    <a:pt x="930" y="1409"/>
                  </a:lnTo>
                  <a:lnTo>
                    <a:pt x="935" y="1406"/>
                  </a:lnTo>
                  <a:lnTo>
                    <a:pt x="939" y="1405"/>
                  </a:lnTo>
                  <a:lnTo>
                    <a:pt x="949" y="1403"/>
                  </a:lnTo>
                  <a:lnTo>
                    <a:pt x="960" y="1403"/>
                  </a:lnTo>
                  <a:lnTo>
                    <a:pt x="971" y="1403"/>
                  </a:lnTo>
                  <a:lnTo>
                    <a:pt x="982" y="1403"/>
                  </a:lnTo>
                  <a:lnTo>
                    <a:pt x="991" y="1401"/>
                  </a:lnTo>
                  <a:lnTo>
                    <a:pt x="996" y="1400"/>
                  </a:lnTo>
                  <a:lnTo>
                    <a:pt x="1000" y="1397"/>
                  </a:lnTo>
                  <a:lnTo>
                    <a:pt x="1003" y="1393"/>
                  </a:lnTo>
                  <a:lnTo>
                    <a:pt x="1006" y="1388"/>
                  </a:lnTo>
                  <a:lnTo>
                    <a:pt x="1006" y="1388"/>
                  </a:lnTo>
                  <a:lnTo>
                    <a:pt x="1008" y="1323"/>
                  </a:lnTo>
                  <a:lnTo>
                    <a:pt x="1009" y="1292"/>
                  </a:lnTo>
                  <a:lnTo>
                    <a:pt x="1012" y="1260"/>
                  </a:lnTo>
                  <a:lnTo>
                    <a:pt x="1012" y="1260"/>
                  </a:lnTo>
                  <a:lnTo>
                    <a:pt x="1015" y="1259"/>
                  </a:lnTo>
                  <a:lnTo>
                    <a:pt x="1019" y="1255"/>
                  </a:lnTo>
                  <a:lnTo>
                    <a:pt x="1021" y="1255"/>
                  </a:lnTo>
                  <a:lnTo>
                    <a:pt x="1022" y="1255"/>
                  </a:lnTo>
                  <a:lnTo>
                    <a:pt x="1023" y="1256"/>
                  </a:lnTo>
                  <a:lnTo>
                    <a:pt x="1024" y="1259"/>
                  </a:lnTo>
                  <a:lnTo>
                    <a:pt x="1028" y="1398"/>
                  </a:lnTo>
                  <a:lnTo>
                    <a:pt x="1028" y="1398"/>
                  </a:lnTo>
                  <a:lnTo>
                    <a:pt x="1033" y="1403"/>
                  </a:lnTo>
                  <a:lnTo>
                    <a:pt x="1037" y="1406"/>
                  </a:lnTo>
                  <a:lnTo>
                    <a:pt x="1042" y="1409"/>
                  </a:lnTo>
                  <a:lnTo>
                    <a:pt x="1047" y="1411"/>
                  </a:lnTo>
                  <a:lnTo>
                    <a:pt x="1058" y="1412"/>
                  </a:lnTo>
                  <a:lnTo>
                    <a:pt x="1069" y="1414"/>
                  </a:lnTo>
                  <a:lnTo>
                    <a:pt x="1091" y="1414"/>
                  </a:lnTo>
                  <a:lnTo>
                    <a:pt x="1102" y="1415"/>
                  </a:lnTo>
                  <a:lnTo>
                    <a:pt x="1113" y="1417"/>
                  </a:lnTo>
                  <a:lnTo>
                    <a:pt x="1113" y="1417"/>
                  </a:lnTo>
                  <a:lnTo>
                    <a:pt x="1114" y="1420"/>
                  </a:lnTo>
                  <a:lnTo>
                    <a:pt x="1114" y="1423"/>
                  </a:lnTo>
                  <a:lnTo>
                    <a:pt x="1113" y="1425"/>
                  </a:lnTo>
                  <a:lnTo>
                    <a:pt x="1111" y="1426"/>
                  </a:lnTo>
                  <a:lnTo>
                    <a:pt x="1102" y="1432"/>
                  </a:lnTo>
                  <a:lnTo>
                    <a:pt x="1102" y="1432"/>
                  </a:lnTo>
                  <a:lnTo>
                    <a:pt x="1093" y="1432"/>
                  </a:lnTo>
                  <a:lnTo>
                    <a:pt x="1083" y="1432"/>
                  </a:lnTo>
                  <a:lnTo>
                    <a:pt x="1064" y="1429"/>
                  </a:lnTo>
                  <a:lnTo>
                    <a:pt x="1055" y="1429"/>
                  </a:lnTo>
                  <a:lnTo>
                    <a:pt x="1046" y="1430"/>
                  </a:lnTo>
                  <a:lnTo>
                    <a:pt x="1038" y="1434"/>
                  </a:lnTo>
                  <a:lnTo>
                    <a:pt x="1031" y="1439"/>
                  </a:lnTo>
                  <a:lnTo>
                    <a:pt x="1031" y="1439"/>
                  </a:lnTo>
                  <a:lnTo>
                    <a:pt x="1028" y="1462"/>
                  </a:lnTo>
                  <a:lnTo>
                    <a:pt x="1027" y="1485"/>
                  </a:lnTo>
                  <a:lnTo>
                    <a:pt x="1028" y="1510"/>
                  </a:lnTo>
                  <a:lnTo>
                    <a:pt x="1029" y="1533"/>
                  </a:lnTo>
                  <a:lnTo>
                    <a:pt x="1032" y="1579"/>
                  </a:lnTo>
                  <a:lnTo>
                    <a:pt x="1035" y="1625"/>
                  </a:lnTo>
                  <a:lnTo>
                    <a:pt x="1035" y="1625"/>
                  </a:lnTo>
                  <a:lnTo>
                    <a:pt x="1035" y="1627"/>
                  </a:lnTo>
                  <a:lnTo>
                    <a:pt x="1033" y="1630"/>
                  </a:lnTo>
                  <a:lnTo>
                    <a:pt x="1029" y="1632"/>
                  </a:lnTo>
                  <a:lnTo>
                    <a:pt x="1026" y="1634"/>
                  </a:lnTo>
                  <a:lnTo>
                    <a:pt x="1022" y="1636"/>
                  </a:lnTo>
                  <a:lnTo>
                    <a:pt x="1018" y="1625"/>
                  </a:lnTo>
                  <a:lnTo>
                    <a:pt x="1015" y="1453"/>
                  </a:lnTo>
                  <a:lnTo>
                    <a:pt x="1015" y="1453"/>
                  </a:lnTo>
                  <a:lnTo>
                    <a:pt x="1012" y="1443"/>
                  </a:lnTo>
                  <a:lnTo>
                    <a:pt x="1006" y="1433"/>
                  </a:lnTo>
                  <a:lnTo>
                    <a:pt x="1004" y="1429"/>
                  </a:lnTo>
                  <a:lnTo>
                    <a:pt x="999" y="1425"/>
                  </a:lnTo>
                  <a:lnTo>
                    <a:pt x="995" y="1423"/>
                  </a:lnTo>
                  <a:lnTo>
                    <a:pt x="989" y="1420"/>
                  </a:lnTo>
                  <a:lnTo>
                    <a:pt x="989" y="1420"/>
                  </a:lnTo>
                  <a:lnTo>
                    <a:pt x="981" y="1420"/>
                  </a:lnTo>
                  <a:lnTo>
                    <a:pt x="972" y="1420"/>
                  </a:lnTo>
                  <a:lnTo>
                    <a:pt x="955" y="1424"/>
                  </a:lnTo>
                  <a:lnTo>
                    <a:pt x="948" y="1425"/>
                  </a:lnTo>
                  <a:lnTo>
                    <a:pt x="941" y="1425"/>
                  </a:lnTo>
                  <a:lnTo>
                    <a:pt x="937" y="1424"/>
                  </a:lnTo>
                  <a:lnTo>
                    <a:pt x="935" y="1421"/>
                  </a:lnTo>
                  <a:lnTo>
                    <a:pt x="932" y="1419"/>
                  </a:lnTo>
                  <a:lnTo>
                    <a:pt x="930" y="1415"/>
                  </a:lnTo>
                  <a:lnTo>
                    <a:pt x="930" y="1409"/>
                  </a:lnTo>
                  <a:close/>
                  <a:moveTo>
                    <a:pt x="859" y="2221"/>
                  </a:moveTo>
                  <a:lnTo>
                    <a:pt x="859" y="2221"/>
                  </a:lnTo>
                  <a:lnTo>
                    <a:pt x="999" y="2218"/>
                  </a:lnTo>
                  <a:lnTo>
                    <a:pt x="1068" y="2218"/>
                  </a:lnTo>
                  <a:lnTo>
                    <a:pt x="1137" y="2220"/>
                  </a:lnTo>
                  <a:lnTo>
                    <a:pt x="1137" y="2220"/>
                  </a:lnTo>
                  <a:lnTo>
                    <a:pt x="1151" y="2217"/>
                  </a:lnTo>
                  <a:lnTo>
                    <a:pt x="1157" y="2216"/>
                  </a:lnTo>
                  <a:lnTo>
                    <a:pt x="1163" y="2211"/>
                  </a:lnTo>
                  <a:lnTo>
                    <a:pt x="1163" y="2211"/>
                  </a:lnTo>
                  <a:lnTo>
                    <a:pt x="1164" y="2163"/>
                  </a:lnTo>
                  <a:lnTo>
                    <a:pt x="1163" y="2139"/>
                  </a:lnTo>
                  <a:lnTo>
                    <a:pt x="1161" y="2116"/>
                  </a:lnTo>
                  <a:lnTo>
                    <a:pt x="1161" y="2116"/>
                  </a:lnTo>
                  <a:lnTo>
                    <a:pt x="1163" y="1950"/>
                  </a:lnTo>
                  <a:lnTo>
                    <a:pt x="1164" y="1782"/>
                  </a:lnTo>
                  <a:lnTo>
                    <a:pt x="1238" y="1785"/>
                  </a:lnTo>
                  <a:lnTo>
                    <a:pt x="1238" y="1785"/>
                  </a:lnTo>
                  <a:lnTo>
                    <a:pt x="1258" y="1795"/>
                  </a:lnTo>
                  <a:lnTo>
                    <a:pt x="1278" y="1808"/>
                  </a:lnTo>
                  <a:lnTo>
                    <a:pt x="1287" y="1814"/>
                  </a:lnTo>
                  <a:lnTo>
                    <a:pt x="1296" y="1823"/>
                  </a:lnTo>
                  <a:lnTo>
                    <a:pt x="1305" y="1831"/>
                  </a:lnTo>
                  <a:lnTo>
                    <a:pt x="1311" y="1841"/>
                  </a:lnTo>
                  <a:lnTo>
                    <a:pt x="1311" y="1841"/>
                  </a:lnTo>
                  <a:lnTo>
                    <a:pt x="1326" y="1854"/>
                  </a:lnTo>
                  <a:lnTo>
                    <a:pt x="1343" y="1867"/>
                  </a:lnTo>
                  <a:lnTo>
                    <a:pt x="1376" y="1890"/>
                  </a:lnTo>
                  <a:lnTo>
                    <a:pt x="1409" y="1914"/>
                  </a:lnTo>
                  <a:lnTo>
                    <a:pt x="1426" y="1927"/>
                  </a:lnTo>
                  <a:lnTo>
                    <a:pt x="1440" y="1939"/>
                  </a:lnTo>
                  <a:lnTo>
                    <a:pt x="1440" y="1939"/>
                  </a:lnTo>
                  <a:lnTo>
                    <a:pt x="1456" y="1953"/>
                  </a:lnTo>
                  <a:lnTo>
                    <a:pt x="1471" y="1969"/>
                  </a:lnTo>
                  <a:lnTo>
                    <a:pt x="1485" y="1983"/>
                  </a:lnTo>
                  <a:lnTo>
                    <a:pt x="1502" y="1997"/>
                  </a:lnTo>
                  <a:lnTo>
                    <a:pt x="1518" y="2010"/>
                  </a:lnTo>
                  <a:lnTo>
                    <a:pt x="1536" y="2021"/>
                  </a:lnTo>
                  <a:lnTo>
                    <a:pt x="1545" y="2025"/>
                  </a:lnTo>
                  <a:lnTo>
                    <a:pt x="1555" y="2029"/>
                  </a:lnTo>
                  <a:lnTo>
                    <a:pt x="1566" y="2032"/>
                  </a:lnTo>
                  <a:lnTo>
                    <a:pt x="1576" y="2033"/>
                  </a:lnTo>
                  <a:lnTo>
                    <a:pt x="1576" y="2033"/>
                  </a:lnTo>
                  <a:lnTo>
                    <a:pt x="1594" y="2039"/>
                  </a:lnTo>
                  <a:lnTo>
                    <a:pt x="1612" y="2044"/>
                  </a:lnTo>
                  <a:lnTo>
                    <a:pt x="1651" y="2052"/>
                  </a:lnTo>
                  <a:lnTo>
                    <a:pt x="1651" y="2052"/>
                  </a:lnTo>
                  <a:lnTo>
                    <a:pt x="1653" y="2055"/>
                  </a:lnTo>
                  <a:lnTo>
                    <a:pt x="1654" y="2056"/>
                  </a:lnTo>
                  <a:lnTo>
                    <a:pt x="1658" y="2057"/>
                  </a:lnTo>
                  <a:lnTo>
                    <a:pt x="1663" y="2057"/>
                  </a:lnTo>
                  <a:lnTo>
                    <a:pt x="1665" y="2058"/>
                  </a:lnTo>
                  <a:lnTo>
                    <a:pt x="1667" y="2060"/>
                  </a:lnTo>
                  <a:lnTo>
                    <a:pt x="1667" y="2060"/>
                  </a:lnTo>
                  <a:lnTo>
                    <a:pt x="1678" y="2066"/>
                  </a:lnTo>
                  <a:lnTo>
                    <a:pt x="1688" y="2074"/>
                  </a:lnTo>
                  <a:lnTo>
                    <a:pt x="1699" y="2083"/>
                  </a:lnTo>
                  <a:lnTo>
                    <a:pt x="1708" y="2092"/>
                  </a:lnTo>
                  <a:lnTo>
                    <a:pt x="1725" y="2111"/>
                  </a:lnTo>
                  <a:lnTo>
                    <a:pt x="1743" y="2130"/>
                  </a:lnTo>
                  <a:lnTo>
                    <a:pt x="1760" y="2150"/>
                  </a:lnTo>
                  <a:lnTo>
                    <a:pt x="1777" y="2171"/>
                  </a:lnTo>
                  <a:lnTo>
                    <a:pt x="1796" y="2189"/>
                  </a:lnTo>
                  <a:lnTo>
                    <a:pt x="1805" y="2198"/>
                  </a:lnTo>
                  <a:lnTo>
                    <a:pt x="1815" y="2206"/>
                  </a:lnTo>
                  <a:lnTo>
                    <a:pt x="1815" y="2206"/>
                  </a:lnTo>
                  <a:lnTo>
                    <a:pt x="1841" y="2231"/>
                  </a:lnTo>
                  <a:lnTo>
                    <a:pt x="1855" y="2243"/>
                  </a:lnTo>
                  <a:lnTo>
                    <a:pt x="1870" y="2253"/>
                  </a:lnTo>
                  <a:lnTo>
                    <a:pt x="1870" y="2253"/>
                  </a:lnTo>
                  <a:lnTo>
                    <a:pt x="1870" y="2255"/>
                  </a:lnTo>
                  <a:lnTo>
                    <a:pt x="1873" y="2258"/>
                  </a:lnTo>
                  <a:lnTo>
                    <a:pt x="1876" y="2262"/>
                  </a:lnTo>
                  <a:lnTo>
                    <a:pt x="1878" y="2263"/>
                  </a:lnTo>
                  <a:lnTo>
                    <a:pt x="1879" y="2266"/>
                  </a:lnTo>
                  <a:lnTo>
                    <a:pt x="1879" y="2268"/>
                  </a:lnTo>
                  <a:lnTo>
                    <a:pt x="1878" y="2272"/>
                  </a:lnTo>
                  <a:lnTo>
                    <a:pt x="1871" y="2277"/>
                  </a:lnTo>
                  <a:lnTo>
                    <a:pt x="1207" y="2278"/>
                  </a:lnTo>
                  <a:lnTo>
                    <a:pt x="1207" y="2278"/>
                  </a:lnTo>
                  <a:lnTo>
                    <a:pt x="1210" y="2276"/>
                  </a:lnTo>
                  <a:lnTo>
                    <a:pt x="1212" y="2275"/>
                  </a:lnTo>
                  <a:lnTo>
                    <a:pt x="1216" y="2268"/>
                  </a:lnTo>
                  <a:lnTo>
                    <a:pt x="1218" y="2261"/>
                  </a:lnTo>
                  <a:lnTo>
                    <a:pt x="1216" y="2253"/>
                  </a:lnTo>
                  <a:lnTo>
                    <a:pt x="1216" y="2253"/>
                  </a:lnTo>
                  <a:lnTo>
                    <a:pt x="1215" y="2250"/>
                  </a:lnTo>
                  <a:lnTo>
                    <a:pt x="1212" y="2249"/>
                  </a:lnTo>
                  <a:lnTo>
                    <a:pt x="1207" y="2245"/>
                  </a:lnTo>
                  <a:lnTo>
                    <a:pt x="1201" y="2244"/>
                  </a:lnTo>
                  <a:lnTo>
                    <a:pt x="1196" y="2241"/>
                  </a:lnTo>
                  <a:lnTo>
                    <a:pt x="866" y="2240"/>
                  </a:lnTo>
                  <a:lnTo>
                    <a:pt x="866" y="2240"/>
                  </a:lnTo>
                  <a:lnTo>
                    <a:pt x="859" y="2236"/>
                  </a:lnTo>
                  <a:lnTo>
                    <a:pt x="857" y="2232"/>
                  </a:lnTo>
                  <a:lnTo>
                    <a:pt x="855" y="2230"/>
                  </a:lnTo>
                  <a:lnTo>
                    <a:pt x="857" y="2227"/>
                  </a:lnTo>
                  <a:lnTo>
                    <a:pt x="858" y="2223"/>
                  </a:lnTo>
                  <a:lnTo>
                    <a:pt x="859" y="2221"/>
                  </a:lnTo>
                  <a:lnTo>
                    <a:pt x="859" y="2221"/>
                  </a:lnTo>
                  <a:close/>
                  <a:moveTo>
                    <a:pt x="1116" y="2276"/>
                  </a:moveTo>
                  <a:lnTo>
                    <a:pt x="1116" y="2276"/>
                  </a:lnTo>
                  <a:lnTo>
                    <a:pt x="1125" y="2277"/>
                  </a:lnTo>
                  <a:lnTo>
                    <a:pt x="1136" y="2277"/>
                  </a:lnTo>
                  <a:lnTo>
                    <a:pt x="1146" y="2278"/>
                  </a:lnTo>
                  <a:lnTo>
                    <a:pt x="1155" y="2281"/>
                  </a:lnTo>
                  <a:lnTo>
                    <a:pt x="1146" y="2284"/>
                  </a:lnTo>
                  <a:lnTo>
                    <a:pt x="1146" y="2284"/>
                  </a:lnTo>
                  <a:lnTo>
                    <a:pt x="1100" y="2284"/>
                  </a:lnTo>
                  <a:lnTo>
                    <a:pt x="1054" y="2284"/>
                  </a:lnTo>
                  <a:lnTo>
                    <a:pt x="1009" y="2284"/>
                  </a:lnTo>
                  <a:lnTo>
                    <a:pt x="987" y="2285"/>
                  </a:lnTo>
                  <a:lnTo>
                    <a:pt x="966" y="2287"/>
                  </a:lnTo>
                  <a:lnTo>
                    <a:pt x="966" y="2287"/>
                  </a:lnTo>
                  <a:lnTo>
                    <a:pt x="845" y="2287"/>
                  </a:lnTo>
                  <a:lnTo>
                    <a:pt x="849" y="2278"/>
                  </a:lnTo>
                  <a:lnTo>
                    <a:pt x="849" y="2278"/>
                  </a:lnTo>
                  <a:lnTo>
                    <a:pt x="917" y="2277"/>
                  </a:lnTo>
                  <a:lnTo>
                    <a:pt x="983" y="2277"/>
                  </a:lnTo>
                  <a:lnTo>
                    <a:pt x="1050" y="2277"/>
                  </a:lnTo>
                  <a:lnTo>
                    <a:pt x="1083" y="2277"/>
                  </a:lnTo>
                  <a:lnTo>
                    <a:pt x="1116" y="2276"/>
                  </a:lnTo>
                  <a:lnTo>
                    <a:pt x="1116" y="2276"/>
                  </a:lnTo>
                  <a:close/>
                  <a:moveTo>
                    <a:pt x="821" y="1630"/>
                  </a:moveTo>
                  <a:lnTo>
                    <a:pt x="821" y="1630"/>
                  </a:lnTo>
                  <a:lnTo>
                    <a:pt x="817" y="1629"/>
                  </a:lnTo>
                  <a:lnTo>
                    <a:pt x="813" y="1625"/>
                  </a:lnTo>
                  <a:lnTo>
                    <a:pt x="812" y="1620"/>
                  </a:lnTo>
                  <a:lnTo>
                    <a:pt x="812" y="1614"/>
                  </a:lnTo>
                  <a:lnTo>
                    <a:pt x="812" y="1603"/>
                  </a:lnTo>
                  <a:lnTo>
                    <a:pt x="812" y="1593"/>
                  </a:lnTo>
                  <a:lnTo>
                    <a:pt x="812" y="1593"/>
                  </a:lnTo>
                  <a:lnTo>
                    <a:pt x="815" y="1586"/>
                  </a:lnTo>
                  <a:lnTo>
                    <a:pt x="818" y="1580"/>
                  </a:lnTo>
                  <a:lnTo>
                    <a:pt x="818" y="1580"/>
                  </a:lnTo>
                  <a:lnTo>
                    <a:pt x="826" y="1580"/>
                  </a:lnTo>
                  <a:lnTo>
                    <a:pt x="834" y="1581"/>
                  </a:lnTo>
                  <a:lnTo>
                    <a:pt x="839" y="1584"/>
                  </a:lnTo>
                  <a:lnTo>
                    <a:pt x="841" y="1585"/>
                  </a:lnTo>
                  <a:lnTo>
                    <a:pt x="844" y="1589"/>
                  </a:lnTo>
                  <a:lnTo>
                    <a:pt x="844" y="1589"/>
                  </a:lnTo>
                  <a:lnTo>
                    <a:pt x="847" y="1597"/>
                  </a:lnTo>
                  <a:lnTo>
                    <a:pt x="848" y="1606"/>
                  </a:lnTo>
                  <a:lnTo>
                    <a:pt x="848" y="1625"/>
                  </a:lnTo>
                  <a:lnTo>
                    <a:pt x="848" y="1625"/>
                  </a:lnTo>
                  <a:lnTo>
                    <a:pt x="843" y="1627"/>
                  </a:lnTo>
                  <a:lnTo>
                    <a:pt x="836" y="1630"/>
                  </a:lnTo>
                  <a:lnTo>
                    <a:pt x="830" y="1631"/>
                  </a:lnTo>
                  <a:lnTo>
                    <a:pt x="821" y="1630"/>
                  </a:lnTo>
                  <a:lnTo>
                    <a:pt x="821" y="1630"/>
                  </a:lnTo>
                  <a:close/>
                  <a:moveTo>
                    <a:pt x="845" y="1499"/>
                  </a:moveTo>
                  <a:lnTo>
                    <a:pt x="845" y="1499"/>
                  </a:lnTo>
                  <a:lnTo>
                    <a:pt x="844" y="1519"/>
                  </a:lnTo>
                  <a:lnTo>
                    <a:pt x="845" y="1528"/>
                  </a:lnTo>
                  <a:lnTo>
                    <a:pt x="847" y="1535"/>
                  </a:lnTo>
                  <a:lnTo>
                    <a:pt x="847" y="1535"/>
                  </a:lnTo>
                  <a:lnTo>
                    <a:pt x="841" y="1535"/>
                  </a:lnTo>
                  <a:lnTo>
                    <a:pt x="838" y="1535"/>
                  </a:lnTo>
                  <a:lnTo>
                    <a:pt x="829" y="1538"/>
                  </a:lnTo>
                  <a:lnTo>
                    <a:pt x="823" y="1538"/>
                  </a:lnTo>
                  <a:lnTo>
                    <a:pt x="820" y="1538"/>
                  </a:lnTo>
                  <a:lnTo>
                    <a:pt x="817" y="1536"/>
                  </a:lnTo>
                  <a:lnTo>
                    <a:pt x="813" y="1533"/>
                  </a:lnTo>
                  <a:lnTo>
                    <a:pt x="813" y="1533"/>
                  </a:lnTo>
                  <a:lnTo>
                    <a:pt x="808" y="1519"/>
                  </a:lnTo>
                  <a:lnTo>
                    <a:pt x="806" y="1511"/>
                  </a:lnTo>
                  <a:lnTo>
                    <a:pt x="804" y="1502"/>
                  </a:lnTo>
                  <a:lnTo>
                    <a:pt x="804" y="1494"/>
                  </a:lnTo>
                  <a:lnTo>
                    <a:pt x="806" y="1487"/>
                  </a:lnTo>
                  <a:lnTo>
                    <a:pt x="808" y="1479"/>
                  </a:lnTo>
                  <a:lnTo>
                    <a:pt x="812" y="1473"/>
                  </a:lnTo>
                  <a:lnTo>
                    <a:pt x="812" y="1473"/>
                  </a:lnTo>
                  <a:lnTo>
                    <a:pt x="816" y="1473"/>
                  </a:lnTo>
                  <a:lnTo>
                    <a:pt x="818" y="1473"/>
                  </a:lnTo>
                  <a:lnTo>
                    <a:pt x="825" y="1471"/>
                  </a:lnTo>
                  <a:lnTo>
                    <a:pt x="831" y="1470"/>
                  </a:lnTo>
                  <a:lnTo>
                    <a:pt x="834" y="1470"/>
                  </a:lnTo>
                  <a:lnTo>
                    <a:pt x="836" y="1473"/>
                  </a:lnTo>
                  <a:lnTo>
                    <a:pt x="845" y="1499"/>
                  </a:lnTo>
                  <a:close/>
                  <a:moveTo>
                    <a:pt x="486" y="1439"/>
                  </a:moveTo>
                  <a:lnTo>
                    <a:pt x="486" y="1439"/>
                  </a:lnTo>
                  <a:lnTo>
                    <a:pt x="490" y="1421"/>
                  </a:lnTo>
                  <a:lnTo>
                    <a:pt x="493" y="1403"/>
                  </a:lnTo>
                  <a:lnTo>
                    <a:pt x="497" y="1387"/>
                  </a:lnTo>
                  <a:lnTo>
                    <a:pt x="502" y="1369"/>
                  </a:lnTo>
                  <a:lnTo>
                    <a:pt x="515" y="1337"/>
                  </a:lnTo>
                  <a:lnTo>
                    <a:pt x="530" y="1305"/>
                  </a:lnTo>
                  <a:lnTo>
                    <a:pt x="547" y="1274"/>
                  </a:lnTo>
                  <a:lnTo>
                    <a:pt x="565" y="1245"/>
                  </a:lnTo>
                  <a:lnTo>
                    <a:pt x="584" y="1215"/>
                  </a:lnTo>
                  <a:lnTo>
                    <a:pt x="605" y="1185"/>
                  </a:lnTo>
                  <a:lnTo>
                    <a:pt x="605" y="1185"/>
                  </a:lnTo>
                  <a:lnTo>
                    <a:pt x="611" y="1178"/>
                  </a:lnTo>
                  <a:lnTo>
                    <a:pt x="619" y="1169"/>
                  </a:lnTo>
                  <a:lnTo>
                    <a:pt x="633" y="1151"/>
                  </a:lnTo>
                  <a:lnTo>
                    <a:pt x="641" y="1145"/>
                  </a:lnTo>
                  <a:lnTo>
                    <a:pt x="649" y="1140"/>
                  </a:lnTo>
                  <a:lnTo>
                    <a:pt x="653" y="1137"/>
                  </a:lnTo>
                  <a:lnTo>
                    <a:pt x="658" y="1137"/>
                  </a:lnTo>
                  <a:lnTo>
                    <a:pt x="665" y="1137"/>
                  </a:lnTo>
                  <a:lnTo>
                    <a:pt x="670" y="1137"/>
                  </a:lnTo>
                  <a:lnTo>
                    <a:pt x="670" y="1137"/>
                  </a:lnTo>
                  <a:lnTo>
                    <a:pt x="680" y="1146"/>
                  </a:lnTo>
                  <a:lnTo>
                    <a:pt x="689" y="1154"/>
                  </a:lnTo>
                  <a:lnTo>
                    <a:pt x="707" y="1172"/>
                  </a:lnTo>
                  <a:lnTo>
                    <a:pt x="707" y="1172"/>
                  </a:lnTo>
                  <a:lnTo>
                    <a:pt x="729" y="1201"/>
                  </a:lnTo>
                  <a:lnTo>
                    <a:pt x="751" y="1229"/>
                  </a:lnTo>
                  <a:lnTo>
                    <a:pt x="771" y="1260"/>
                  </a:lnTo>
                  <a:lnTo>
                    <a:pt x="789" y="1291"/>
                  </a:lnTo>
                  <a:lnTo>
                    <a:pt x="807" y="1322"/>
                  </a:lnTo>
                  <a:lnTo>
                    <a:pt x="821" y="1355"/>
                  </a:lnTo>
                  <a:lnTo>
                    <a:pt x="834" y="1388"/>
                  </a:lnTo>
                  <a:lnTo>
                    <a:pt x="839" y="1406"/>
                  </a:lnTo>
                  <a:lnTo>
                    <a:pt x="844" y="1424"/>
                  </a:lnTo>
                  <a:lnTo>
                    <a:pt x="844" y="1434"/>
                  </a:lnTo>
                  <a:lnTo>
                    <a:pt x="844" y="1434"/>
                  </a:lnTo>
                  <a:lnTo>
                    <a:pt x="830" y="1397"/>
                  </a:lnTo>
                  <a:lnTo>
                    <a:pt x="813" y="1361"/>
                  </a:lnTo>
                  <a:lnTo>
                    <a:pt x="795" y="1327"/>
                  </a:lnTo>
                  <a:lnTo>
                    <a:pt x="775" y="1292"/>
                  </a:lnTo>
                  <a:lnTo>
                    <a:pt x="754" y="1259"/>
                  </a:lnTo>
                  <a:lnTo>
                    <a:pt x="731" y="1226"/>
                  </a:lnTo>
                  <a:lnTo>
                    <a:pt x="707" y="1195"/>
                  </a:lnTo>
                  <a:lnTo>
                    <a:pt x="681" y="1164"/>
                  </a:lnTo>
                  <a:lnTo>
                    <a:pt x="681" y="1164"/>
                  </a:lnTo>
                  <a:lnTo>
                    <a:pt x="673" y="1162"/>
                  </a:lnTo>
                  <a:lnTo>
                    <a:pt x="662" y="1162"/>
                  </a:lnTo>
                  <a:lnTo>
                    <a:pt x="652" y="1163"/>
                  </a:lnTo>
                  <a:lnTo>
                    <a:pt x="643" y="1167"/>
                  </a:lnTo>
                  <a:lnTo>
                    <a:pt x="643" y="1167"/>
                  </a:lnTo>
                  <a:lnTo>
                    <a:pt x="623" y="1186"/>
                  </a:lnTo>
                  <a:lnTo>
                    <a:pt x="605" y="1205"/>
                  </a:lnTo>
                  <a:lnTo>
                    <a:pt x="589" y="1224"/>
                  </a:lnTo>
                  <a:lnTo>
                    <a:pt x="573" y="1246"/>
                  </a:lnTo>
                  <a:lnTo>
                    <a:pt x="573" y="1246"/>
                  </a:lnTo>
                  <a:lnTo>
                    <a:pt x="559" y="1268"/>
                  </a:lnTo>
                  <a:lnTo>
                    <a:pt x="546" y="1290"/>
                  </a:lnTo>
                  <a:lnTo>
                    <a:pt x="533" y="1314"/>
                  </a:lnTo>
                  <a:lnTo>
                    <a:pt x="523" y="1337"/>
                  </a:lnTo>
                  <a:lnTo>
                    <a:pt x="514" y="1362"/>
                  </a:lnTo>
                  <a:lnTo>
                    <a:pt x="506" y="1388"/>
                  </a:lnTo>
                  <a:lnTo>
                    <a:pt x="500" y="1414"/>
                  </a:lnTo>
                  <a:lnTo>
                    <a:pt x="496" y="1442"/>
                  </a:lnTo>
                  <a:lnTo>
                    <a:pt x="496" y="1442"/>
                  </a:lnTo>
                  <a:lnTo>
                    <a:pt x="492" y="1485"/>
                  </a:lnTo>
                  <a:lnTo>
                    <a:pt x="490" y="1530"/>
                  </a:lnTo>
                  <a:lnTo>
                    <a:pt x="488" y="1576"/>
                  </a:lnTo>
                  <a:lnTo>
                    <a:pt x="487" y="1622"/>
                  </a:lnTo>
                  <a:lnTo>
                    <a:pt x="487" y="1713"/>
                  </a:lnTo>
                  <a:lnTo>
                    <a:pt x="486" y="1758"/>
                  </a:lnTo>
                  <a:lnTo>
                    <a:pt x="484" y="1801"/>
                  </a:lnTo>
                  <a:lnTo>
                    <a:pt x="488" y="1875"/>
                  </a:lnTo>
                  <a:lnTo>
                    <a:pt x="488" y="1875"/>
                  </a:lnTo>
                  <a:lnTo>
                    <a:pt x="483" y="1877"/>
                  </a:lnTo>
                  <a:lnTo>
                    <a:pt x="482" y="1877"/>
                  </a:lnTo>
                  <a:lnTo>
                    <a:pt x="479" y="1875"/>
                  </a:lnTo>
                  <a:lnTo>
                    <a:pt x="479" y="1875"/>
                  </a:lnTo>
                  <a:lnTo>
                    <a:pt x="481" y="1822"/>
                  </a:lnTo>
                  <a:lnTo>
                    <a:pt x="479" y="1767"/>
                  </a:lnTo>
                  <a:lnTo>
                    <a:pt x="477" y="1657"/>
                  </a:lnTo>
                  <a:lnTo>
                    <a:pt x="477" y="1602"/>
                  </a:lnTo>
                  <a:lnTo>
                    <a:pt x="478" y="1547"/>
                  </a:lnTo>
                  <a:lnTo>
                    <a:pt x="481" y="1493"/>
                  </a:lnTo>
                  <a:lnTo>
                    <a:pt x="483" y="1466"/>
                  </a:lnTo>
                  <a:lnTo>
                    <a:pt x="486" y="1439"/>
                  </a:lnTo>
                  <a:lnTo>
                    <a:pt x="486" y="1439"/>
                  </a:lnTo>
                  <a:close/>
                  <a:moveTo>
                    <a:pt x="199" y="1402"/>
                  </a:moveTo>
                  <a:lnTo>
                    <a:pt x="199" y="1402"/>
                  </a:lnTo>
                  <a:lnTo>
                    <a:pt x="212" y="1401"/>
                  </a:lnTo>
                  <a:lnTo>
                    <a:pt x="226" y="1400"/>
                  </a:lnTo>
                  <a:lnTo>
                    <a:pt x="255" y="1400"/>
                  </a:lnTo>
                  <a:lnTo>
                    <a:pt x="269" y="1398"/>
                  </a:lnTo>
                  <a:lnTo>
                    <a:pt x="276" y="1396"/>
                  </a:lnTo>
                  <a:lnTo>
                    <a:pt x="282" y="1394"/>
                  </a:lnTo>
                  <a:lnTo>
                    <a:pt x="289" y="1391"/>
                  </a:lnTo>
                  <a:lnTo>
                    <a:pt x="294" y="1387"/>
                  </a:lnTo>
                  <a:lnTo>
                    <a:pt x="298" y="1382"/>
                  </a:lnTo>
                  <a:lnTo>
                    <a:pt x="301" y="1377"/>
                  </a:lnTo>
                  <a:lnTo>
                    <a:pt x="303" y="1251"/>
                  </a:lnTo>
                  <a:lnTo>
                    <a:pt x="303" y="1251"/>
                  </a:lnTo>
                  <a:lnTo>
                    <a:pt x="305" y="1246"/>
                  </a:lnTo>
                  <a:lnTo>
                    <a:pt x="307" y="1240"/>
                  </a:lnTo>
                  <a:lnTo>
                    <a:pt x="309" y="1236"/>
                  </a:lnTo>
                  <a:lnTo>
                    <a:pt x="310" y="1235"/>
                  </a:lnTo>
                  <a:lnTo>
                    <a:pt x="314" y="1235"/>
                  </a:lnTo>
                  <a:lnTo>
                    <a:pt x="318" y="1235"/>
                  </a:lnTo>
                  <a:lnTo>
                    <a:pt x="318" y="1235"/>
                  </a:lnTo>
                  <a:lnTo>
                    <a:pt x="318" y="1275"/>
                  </a:lnTo>
                  <a:lnTo>
                    <a:pt x="319" y="1315"/>
                  </a:lnTo>
                  <a:lnTo>
                    <a:pt x="322" y="1354"/>
                  </a:lnTo>
                  <a:lnTo>
                    <a:pt x="323" y="1394"/>
                  </a:lnTo>
                  <a:lnTo>
                    <a:pt x="323" y="1394"/>
                  </a:lnTo>
                  <a:lnTo>
                    <a:pt x="326" y="1397"/>
                  </a:lnTo>
                  <a:lnTo>
                    <a:pt x="328" y="1401"/>
                  </a:lnTo>
                  <a:lnTo>
                    <a:pt x="335" y="1403"/>
                  </a:lnTo>
                  <a:lnTo>
                    <a:pt x="344" y="1405"/>
                  </a:lnTo>
                  <a:lnTo>
                    <a:pt x="351" y="1405"/>
                  </a:lnTo>
                  <a:lnTo>
                    <a:pt x="369" y="1403"/>
                  </a:lnTo>
                  <a:lnTo>
                    <a:pt x="377" y="1402"/>
                  </a:lnTo>
                  <a:lnTo>
                    <a:pt x="385" y="1403"/>
                  </a:lnTo>
                  <a:lnTo>
                    <a:pt x="406" y="1409"/>
                  </a:lnTo>
                  <a:lnTo>
                    <a:pt x="406" y="1409"/>
                  </a:lnTo>
                  <a:lnTo>
                    <a:pt x="408" y="1412"/>
                  </a:lnTo>
                  <a:lnTo>
                    <a:pt x="408" y="1416"/>
                  </a:lnTo>
                  <a:lnTo>
                    <a:pt x="405" y="1420"/>
                  </a:lnTo>
                  <a:lnTo>
                    <a:pt x="401" y="1423"/>
                  </a:lnTo>
                  <a:lnTo>
                    <a:pt x="401" y="1423"/>
                  </a:lnTo>
                  <a:lnTo>
                    <a:pt x="383" y="1420"/>
                  </a:lnTo>
                  <a:lnTo>
                    <a:pt x="365" y="1419"/>
                  </a:lnTo>
                  <a:lnTo>
                    <a:pt x="346" y="1420"/>
                  </a:lnTo>
                  <a:lnTo>
                    <a:pt x="337" y="1421"/>
                  </a:lnTo>
                  <a:lnTo>
                    <a:pt x="330" y="1424"/>
                  </a:lnTo>
                  <a:lnTo>
                    <a:pt x="318" y="1443"/>
                  </a:lnTo>
                  <a:lnTo>
                    <a:pt x="313" y="1611"/>
                  </a:lnTo>
                  <a:lnTo>
                    <a:pt x="308" y="1626"/>
                  </a:lnTo>
                  <a:lnTo>
                    <a:pt x="308" y="1626"/>
                  </a:lnTo>
                  <a:lnTo>
                    <a:pt x="307" y="1617"/>
                  </a:lnTo>
                  <a:lnTo>
                    <a:pt x="305" y="1606"/>
                  </a:lnTo>
                  <a:lnTo>
                    <a:pt x="304" y="1594"/>
                  </a:lnTo>
                  <a:lnTo>
                    <a:pt x="303" y="1583"/>
                  </a:lnTo>
                  <a:lnTo>
                    <a:pt x="303" y="1583"/>
                  </a:lnTo>
                  <a:lnTo>
                    <a:pt x="304" y="1570"/>
                  </a:lnTo>
                  <a:lnTo>
                    <a:pt x="305" y="1554"/>
                  </a:lnTo>
                  <a:lnTo>
                    <a:pt x="303" y="1521"/>
                  </a:lnTo>
                  <a:lnTo>
                    <a:pt x="301" y="1485"/>
                  </a:lnTo>
                  <a:lnTo>
                    <a:pt x="301" y="1469"/>
                  </a:lnTo>
                  <a:lnTo>
                    <a:pt x="304" y="1452"/>
                  </a:lnTo>
                  <a:lnTo>
                    <a:pt x="304" y="1452"/>
                  </a:lnTo>
                  <a:lnTo>
                    <a:pt x="301" y="1442"/>
                  </a:lnTo>
                  <a:lnTo>
                    <a:pt x="299" y="1432"/>
                  </a:lnTo>
                  <a:lnTo>
                    <a:pt x="296" y="1426"/>
                  </a:lnTo>
                  <a:lnTo>
                    <a:pt x="293" y="1423"/>
                  </a:lnTo>
                  <a:lnTo>
                    <a:pt x="289" y="1419"/>
                  </a:lnTo>
                  <a:lnTo>
                    <a:pt x="285" y="1415"/>
                  </a:lnTo>
                  <a:lnTo>
                    <a:pt x="285" y="1415"/>
                  </a:lnTo>
                  <a:lnTo>
                    <a:pt x="264" y="1415"/>
                  </a:lnTo>
                  <a:lnTo>
                    <a:pt x="245" y="1415"/>
                  </a:lnTo>
                  <a:lnTo>
                    <a:pt x="226" y="1416"/>
                  </a:lnTo>
                  <a:lnTo>
                    <a:pt x="208" y="1419"/>
                  </a:lnTo>
                  <a:lnTo>
                    <a:pt x="208" y="1419"/>
                  </a:lnTo>
                  <a:lnTo>
                    <a:pt x="203" y="1416"/>
                  </a:lnTo>
                  <a:lnTo>
                    <a:pt x="198" y="1412"/>
                  </a:lnTo>
                  <a:lnTo>
                    <a:pt x="197" y="1411"/>
                  </a:lnTo>
                  <a:lnTo>
                    <a:pt x="197" y="1409"/>
                  </a:lnTo>
                  <a:lnTo>
                    <a:pt x="197" y="1406"/>
                  </a:lnTo>
                  <a:lnTo>
                    <a:pt x="199" y="1402"/>
                  </a:lnTo>
                  <a:lnTo>
                    <a:pt x="199" y="1402"/>
                  </a:lnTo>
                  <a:close/>
                  <a:moveTo>
                    <a:pt x="470" y="2214"/>
                  </a:moveTo>
                  <a:lnTo>
                    <a:pt x="470" y="2214"/>
                  </a:lnTo>
                  <a:lnTo>
                    <a:pt x="474" y="2212"/>
                  </a:lnTo>
                  <a:lnTo>
                    <a:pt x="478" y="2207"/>
                  </a:lnTo>
                  <a:lnTo>
                    <a:pt x="481" y="2203"/>
                  </a:lnTo>
                  <a:lnTo>
                    <a:pt x="482" y="2198"/>
                  </a:lnTo>
                  <a:lnTo>
                    <a:pt x="482" y="2198"/>
                  </a:lnTo>
                  <a:lnTo>
                    <a:pt x="481" y="2195"/>
                  </a:lnTo>
                  <a:lnTo>
                    <a:pt x="479" y="2193"/>
                  </a:lnTo>
                  <a:lnTo>
                    <a:pt x="481" y="2188"/>
                  </a:lnTo>
                  <a:lnTo>
                    <a:pt x="482" y="2184"/>
                  </a:lnTo>
                  <a:lnTo>
                    <a:pt x="481" y="2181"/>
                  </a:lnTo>
                  <a:lnTo>
                    <a:pt x="479" y="2180"/>
                  </a:lnTo>
                  <a:lnTo>
                    <a:pt x="479" y="2180"/>
                  </a:lnTo>
                  <a:lnTo>
                    <a:pt x="479" y="2094"/>
                  </a:lnTo>
                  <a:lnTo>
                    <a:pt x="481" y="2051"/>
                  </a:lnTo>
                  <a:lnTo>
                    <a:pt x="482" y="2009"/>
                  </a:lnTo>
                  <a:lnTo>
                    <a:pt x="482" y="2009"/>
                  </a:lnTo>
                  <a:lnTo>
                    <a:pt x="479" y="1997"/>
                  </a:lnTo>
                  <a:lnTo>
                    <a:pt x="479" y="1987"/>
                  </a:lnTo>
                  <a:lnTo>
                    <a:pt x="481" y="1966"/>
                  </a:lnTo>
                  <a:lnTo>
                    <a:pt x="483" y="1946"/>
                  </a:lnTo>
                  <a:lnTo>
                    <a:pt x="483" y="1936"/>
                  </a:lnTo>
                  <a:lnTo>
                    <a:pt x="482" y="1924"/>
                  </a:lnTo>
                  <a:lnTo>
                    <a:pt x="524" y="1914"/>
                  </a:lnTo>
                  <a:lnTo>
                    <a:pt x="524" y="1914"/>
                  </a:lnTo>
                  <a:lnTo>
                    <a:pt x="543" y="1914"/>
                  </a:lnTo>
                  <a:lnTo>
                    <a:pt x="564" y="1913"/>
                  </a:lnTo>
                  <a:lnTo>
                    <a:pt x="583" y="1913"/>
                  </a:lnTo>
                  <a:lnTo>
                    <a:pt x="601" y="1914"/>
                  </a:lnTo>
                  <a:lnTo>
                    <a:pt x="601" y="1914"/>
                  </a:lnTo>
                  <a:lnTo>
                    <a:pt x="602" y="2006"/>
                  </a:lnTo>
                  <a:lnTo>
                    <a:pt x="602" y="2099"/>
                  </a:lnTo>
                  <a:lnTo>
                    <a:pt x="602" y="2191"/>
                  </a:lnTo>
                  <a:lnTo>
                    <a:pt x="601" y="2284"/>
                  </a:lnTo>
                  <a:lnTo>
                    <a:pt x="601" y="2284"/>
                  </a:lnTo>
                  <a:lnTo>
                    <a:pt x="551" y="2284"/>
                  </a:lnTo>
                  <a:lnTo>
                    <a:pt x="502" y="2284"/>
                  </a:lnTo>
                  <a:lnTo>
                    <a:pt x="405" y="2282"/>
                  </a:lnTo>
                  <a:lnTo>
                    <a:pt x="308" y="2281"/>
                  </a:lnTo>
                  <a:lnTo>
                    <a:pt x="258" y="2281"/>
                  </a:lnTo>
                  <a:lnTo>
                    <a:pt x="208" y="2282"/>
                  </a:lnTo>
                  <a:lnTo>
                    <a:pt x="202" y="2278"/>
                  </a:lnTo>
                  <a:lnTo>
                    <a:pt x="202" y="2278"/>
                  </a:lnTo>
                  <a:lnTo>
                    <a:pt x="236" y="2275"/>
                  </a:lnTo>
                  <a:lnTo>
                    <a:pt x="273" y="2275"/>
                  </a:lnTo>
                  <a:lnTo>
                    <a:pt x="310" y="2275"/>
                  </a:lnTo>
                  <a:lnTo>
                    <a:pt x="345" y="2278"/>
                  </a:lnTo>
                  <a:lnTo>
                    <a:pt x="345" y="2278"/>
                  </a:lnTo>
                  <a:lnTo>
                    <a:pt x="348" y="2276"/>
                  </a:lnTo>
                  <a:lnTo>
                    <a:pt x="351" y="2275"/>
                  </a:lnTo>
                  <a:lnTo>
                    <a:pt x="356" y="2276"/>
                  </a:lnTo>
                  <a:lnTo>
                    <a:pt x="362" y="2277"/>
                  </a:lnTo>
                  <a:lnTo>
                    <a:pt x="365" y="2277"/>
                  </a:lnTo>
                  <a:lnTo>
                    <a:pt x="369" y="2277"/>
                  </a:lnTo>
                  <a:lnTo>
                    <a:pt x="369" y="2277"/>
                  </a:lnTo>
                  <a:lnTo>
                    <a:pt x="432" y="2276"/>
                  </a:lnTo>
                  <a:lnTo>
                    <a:pt x="464" y="2277"/>
                  </a:lnTo>
                  <a:lnTo>
                    <a:pt x="497" y="2280"/>
                  </a:lnTo>
                  <a:lnTo>
                    <a:pt x="497" y="2280"/>
                  </a:lnTo>
                  <a:lnTo>
                    <a:pt x="499" y="2281"/>
                  </a:lnTo>
                  <a:lnTo>
                    <a:pt x="500" y="2282"/>
                  </a:lnTo>
                  <a:lnTo>
                    <a:pt x="502" y="2282"/>
                  </a:lnTo>
                  <a:lnTo>
                    <a:pt x="506" y="2280"/>
                  </a:lnTo>
                  <a:lnTo>
                    <a:pt x="506" y="2280"/>
                  </a:lnTo>
                  <a:lnTo>
                    <a:pt x="511" y="2272"/>
                  </a:lnTo>
                  <a:lnTo>
                    <a:pt x="518" y="2266"/>
                  </a:lnTo>
                  <a:lnTo>
                    <a:pt x="520" y="2262"/>
                  </a:lnTo>
                  <a:lnTo>
                    <a:pt x="522" y="2258"/>
                  </a:lnTo>
                  <a:lnTo>
                    <a:pt x="522" y="2253"/>
                  </a:lnTo>
                  <a:lnTo>
                    <a:pt x="520" y="2248"/>
                  </a:lnTo>
                  <a:lnTo>
                    <a:pt x="520" y="2248"/>
                  </a:lnTo>
                  <a:lnTo>
                    <a:pt x="518" y="2244"/>
                  </a:lnTo>
                  <a:lnTo>
                    <a:pt x="515" y="2241"/>
                  </a:lnTo>
                  <a:lnTo>
                    <a:pt x="507" y="2236"/>
                  </a:lnTo>
                  <a:lnTo>
                    <a:pt x="500" y="2235"/>
                  </a:lnTo>
                  <a:lnTo>
                    <a:pt x="491" y="2234"/>
                  </a:lnTo>
                  <a:lnTo>
                    <a:pt x="472" y="2235"/>
                  </a:lnTo>
                  <a:lnTo>
                    <a:pt x="461" y="2235"/>
                  </a:lnTo>
                  <a:lnTo>
                    <a:pt x="452" y="2235"/>
                  </a:lnTo>
                  <a:lnTo>
                    <a:pt x="344" y="2237"/>
                  </a:lnTo>
                  <a:lnTo>
                    <a:pt x="344" y="2237"/>
                  </a:lnTo>
                  <a:lnTo>
                    <a:pt x="321" y="2239"/>
                  </a:lnTo>
                  <a:lnTo>
                    <a:pt x="296" y="2240"/>
                  </a:lnTo>
                  <a:lnTo>
                    <a:pt x="245" y="2241"/>
                  </a:lnTo>
                  <a:lnTo>
                    <a:pt x="245" y="2241"/>
                  </a:lnTo>
                  <a:lnTo>
                    <a:pt x="234" y="2241"/>
                  </a:lnTo>
                  <a:lnTo>
                    <a:pt x="222" y="2243"/>
                  </a:lnTo>
                  <a:lnTo>
                    <a:pt x="209" y="2244"/>
                  </a:lnTo>
                  <a:lnTo>
                    <a:pt x="197" y="2245"/>
                  </a:lnTo>
                  <a:lnTo>
                    <a:pt x="185" y="2244"/>
                  </a:lnTo>
                  <a:lnTo>
                    <a:pt x="174" y="2241"/>
                  </a:lnTo>
                  <a:lnTo>
                    <a:pt x="168" y="2239"/>
                  </a:lnTo>
                  <a:lnTo>
                    <a:pt x="165" y="2236"/>
                  </a:lnTo>
                  <a:lnTo>
                    <a:pt x="161" y="2232"/>
                  </a:lnTo>
                  <a:lnTo>
                    <a:pt x="158" y="2227"/>
                  </a:lnTo>
                  <a:lnTo>
                    <a:pt x="153" y="2220"/>
                  </a:lnTo>
                  <a:lnTo>
                    <a:pt x="153" y="2220"/>
                  </a:lnTo>
                  <a:lnTo>
                    <a:pt x="193" y="2221"/>
                  </a:lnTo>
                  <a:lnTo>
                    <a:pt x="232" y="2221"/>
                  </a:lnTo>
                  <a:lnTo>
                    <a:pt x="312" y="2218"/>
                  </a:lnTo>
                  <a:lnTo>
                    <a:pt x="391" y="2214"/>
                  </a:lnTo>
                  <a:lnTo>
                    <a:pt x="431" y="2214"/>
                  </a:lnTo>
                  <a:lnTo>
                    <a:pt x="470" y="2214"/>
                  </a:lnTo>
                  <a:lnTo>
                    <a:pt x="470" y="2214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1968" name="Freeform 352"/>
            <p:cNvSpPr>
              <a:spLocks/>
            </p:cNvSpPr>
            <p:nvPr userDrawn="1"/>
          </p:nvSpPr>
          <p:spPr bwMode="auto">
            <a:xfrm>
              <a:off x="2423" y="942"/>
              <a:ext cx="58" cy="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29" y="16"/>
                </a:cxn>
                <a:cxn ang="0">
                  <a:pos x="42" y="23"/>
                </a:cxn>
                <a:cxn ang="0">
                  <a:pos x="50" y="25"/>
                </a:cxn>
                <a:cxn ang="0">
                  <a:pos x="58" y="26"/>
                </a:cxn>
                <a:cxn ang="0">
                  <a:pos x="58" y="26"/>
                </a:cxn>
                <a:cxn ang="0">
                  <a:pos x="58" y="26"/>
                </a:cxn>
                <a:cxn ang="0">
                  <a:pos x="58" y="26"/>
                </a:cxn>
                <a:cxn ang="0">
                  <a:pos x="42" y="23"/>
                </a:cxn>
                <a:cxn ang="0">
                  <a:pos x="29" y="16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8" h="26">
                  <a:moveTo>
                    <a:pt x="0" y="0"/>
                  </a:moveTo>
                  <a:lnTo>
                    <a:pt x="0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29" y="16"/>
                  </a:lnTo>
                  <a:lnTo>
                    <a:pt x="42" y="23"/>
                  </a:lnTo>
                  <a:lnTo>
                    <a:pt x="50" y="25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42" y="23"/>
                  </a:lnTo>
                  <a:lnTo>
                    <a:pt x="29" y="16"/>
                  </a:lnTo>
                  <a:lnTo>
                    <a:pt x="6" y="1"/>
                  </a:lnTo>
                  <a:lnTo>
                    <a:pt x="6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1969" name="Freeform 353"/>
            <p:cNvSpPr>
              <a:spLocks/>
            </p:cNvSpPr>
            <p:nvPr userDrawn="1"/>
          </p:nvSpPr>
          <p:spPr bwMode="auto">
            <a:xfrm>
              <a:off x="3216" y="753"/>
              <a:ext cx="14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1970" name="Freeform 354"/>
            <p:cNvSpPr>
              <a:spLocks/>
            </p:cNvSpPr>
            <p:nvPr userDrawn="1"/>
          </p:nvSpPr>
          <p:spPr bwMode="auto">
            <a:xfrm>
              <a:off x="2470" y="917"/>
              <a:ext cx="52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2" y="9"/>
                </a:cxn>
                <a:cxn ang="0">
                  <a:pos x="25" y="17"/>
                </a:cxn>
                <a:cxn ang="0">
                  <a:pos x="52" y="30"/>
                </a:cxn>
                <a:cxn ang="0">
                  <a:pos x="52" y="30"/>
                </a:cxn>
                <a:cxn ang="0">
                  <a:pos x="52" y="30"/>
                </a:cxn>
                <a:cxn ang="0">
                  <a:pos x="52" y="30"/>
                </a:cxn>
                <a:cxn ang="0">
                  <a:pos x="25" y="17"/>
                </a:cxn>
                <a:cxn ang="0">
                  <a:pos x="12" y="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2" h="30">
                  <a:moveTo>
                    <a:pt x="0" y="0"/>
                  </a:moveTo>
                  <a:lnTo>
                    <a:pt x="0" y="0"/>
                  </a:lnTo>
                  <a:lnTo>
                    <a:pt x="12" y="9"/>
                  </a:lnTo>
                  <a:lnTo>
                    <a:pt x="25" y="17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25" y="17"/>
                  </a:lnTo>
                  <a:lnTo>
                    <a:pt x="12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1971" name="Freeform 355"/>
            <p:cNvSpPr>
              <a:spLocks/>
            </p:cNvSpPr>
            <p:nvPr userDrawn="1"/>
          </p:nvSpPr>
          <p:spPr bwMode="auto">
            <a:xfrm>
              <a:off x="2577" y="926"/>
              <a:ext cx="3" cy="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1972" name="Freeform 356"/>
            <p:cNvSpPr>
              <a:spLocks/>
            </p:cNvSpPr>
            <p:nvPr userDrawn="1"/>
          </p:nvSpPr>
          <p:spPr bwMode="auto">
            <a:xfrm>
              <a:off x="2530" y="945"/>
              <a:ext cx="35" cy="4"/>
            </a:xfrm>
            <a:custGeom>
              <a:avLst/>
              <a:gdLst/>
              <a:ahLst/>
              <a:cxnLst>
                <a:cxn ang="0">
                  <a:pos x="35" y="4"/>
                </a:cxn>
                <a:cxn ang="0">
                  <a:pos x="35" y="4"/>
                </a:cxn>
                <a:cxn ang="0">
                  <a:pos x="17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7" y="2"/>
                </a:cxn>
                <a:cxn ang="0">
                  <a:pos x="35" y="4"/>
                </a:cxn>
                <a:cxn ang="0">
                  <a:pos x="35" y="4"/>
                </a:cxn>
              </a:cxnLst>
              <a:rect l="0" t="0" r="r" b="b"/>
              <a:pathLst>
                <a:path w="35" h="4">
                  <a:moveTo>
                    <a:pt x="35" y="4"/>
                  </a:moveTo>
                  <a:lnTo>
                    <a:pt x="35" y="4"/>
                  </a:lnTo>
                  <a:lnTo>
                    <a:pt x="17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5" y="4"/>
                  </a:lnTo>
                  <a:lnTo>
                    <a:pt x="35" y="4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1973" name="Freeform 357"/>
            <p:cNvSpPr>
              <a:spLocks/>
            </p:cNvSpPr>
            <p:nvPr userDrawn="1"/>
          </p:nvSpPr>
          <p:spPr bwMode="auto">
            <a:xfrm>
              <a:off x="2099" y="559"/>
              <a:ext cx="306" cy="322"/>
            </a:xfrm>
            <a:custGeom>
              <a:avLst/>
              <a:gdLst/>
              <a:ahLst/>
              <a:cxnLst>
                <a:cxn ang="0">
                  <a:pos x="141" y="128"/>
                </a:cxn>
                <a:cxn ang="0">
                  <a:pos x="117" y="123"/>
                </a:cxn>
                <a:cxn ang="0">
                  <a:pos x="80" y="114"/>
                </a:cxn>
                <a:cxn ang="0">
                  <a:pos x="54" y="111"/>
                </a:cxn>
                <a:cxn ang="0">
                  <a:pos x="40" y="113"/>
                </a:cxn>
                <a:cxn ang="0">
                  <a:pos x="35" y="118"/>
                </a:cxn>
                <a:cxn ang="0">
                  <a:pos x="22" y="127"/>
                </a:cxn>
                <a:cxn ang="0">
                  <a:pos x="18" y="134"/>
                </a:cxn>
                <a:cxn ang="0">
                  <a:pos x="13" y="139"/>
                </a:cxn>
                <a:cxn ang="0">
                  <a:pos x="3" y="148"/>
                </a:cxn>
                <a:cxn ang="0">
                  <a:pos x="0" y="155"/>
                </a:cxn>
                <a:cxn ang="0">
                  <a:pos x="2" y="159"/>
                </a:cxn>
                <a:cxn ang="0">
                  <a:pos x="7" y="164"/>
                </a:cxn>
                <a:cxn ang="0">
                  <a:pos x="20" y="164"/>
                </a:cxn>
                <a:cxn ang="0">
                  <a:pos x="28" y="164"/>
                </a:cxn>
                <a:cxn ang="0">
                  <a:pos x="60" y="191"/>
                </a:cxn>
                <a:cxn ang="0">
                  <a:pos x="91" y="221"/>
                </a:cxn>
                <a:cxn ang="0">
                  <a:pos x="144" y="285"/>
                </a:cxn>
                <a:cxn ang="0">
                  <a:pos x="146" y="290"/>
                </a:cxn>
                <a:cxn ang="0">
                  <a:pos x="145" y="301"/>
                </a:cxn>
                <a:cxn ang="0">
                  <a:pos x="141" y="308"/>
                </a:cxn>
                <a:cxn ang="0">
                  <a:pos x="141" y="317"/>
                </a:cxn>
                <a:cxn ang="0">
                  <a:pos x="155" y="322"/>
                </a:cxn>
                <a:cxn ang="0">
                  <a:pos x="167" y="312"/>
                </a:cxn>
                <a:cxn ang="0">
                  <a:pos x="185" y="296"/>
                </a:cxn>
                <a:cxn ang="0">
                  <a:pos x="192" y="281"/>
                </a:cxn>
                <a:cxn ang="0">
                  <a:pos x="195" y="274"/>
                </a:cxn>
                <a:cxn ang="0">
                  <a:pos x="190" y="267"/>
                </a:cxn>
                <a:cxn ang="0">
                  <a:pos x="183" y="269"/>
                </a:cxn>
                <a:cxn ang="0">
                  <a:pos x="172" y="270"/>
                </a:cxn>
                <a:cxn ang="0">
                  <a:pos x="85" y="183"/>
                </a:cxn>
                <a:cxn ang="0">
                  <a:pos x="82" y="177"/>
                </a:cxn>
                <a:cxn ang="0">
                  <a:pos x="110" y="177"/>
                </a:cxn>
                <a:cxn ang="0">
                  <a:pos x="165" y="183"/>
                </a:cxn>
                <a:cxn ang="0">
                  <a:pos x="243" y="200"/>
                </a:cxn>
                <a:cxn ang="0">
                  <a:pos x="298" y="209"/>
                </a:cxn>
                <a:cxn ang="0">
                  <a:pos x="302" y="205"/>
                </a:cxn>
                <a:cxn ang="0">
                  <a:pos x="306" y="196"/>
                </a:cxn>
                <a:cxn ang="0">
                  <a:pos x="306" y="189"/>
                </a:cxn>
                <a:cxn ang="0">
                  <a:pos x="269" y="138"/>
                </a:cxn>
                <a:cxn ang="0">
                  <a:pos x="227" y="88"/>
                </a:cxn>
                <a:cxn ang="0">
                  <a:pos x="208" y="58"/>
                </a:cxn>
                <a:cxn ang="0">
                  <a:pos x="186" y="27"/>
                </a:cxn>
                <a:cxn ang="0">
                  <a:pos x="185" y="23"/>
                </a:cxn>
                <a:cxn ang="0">
                  <a:pos x="183" y="9"/>
                </a:cxn>
                <a:cxn ang="0">
                  <a:pos x="181" y="1"/>
                </a:cxn>
                <a:cxn ang="0">
                  <a:pos x="172" y="0"/>
                </a:cxn>
                <a:cxn ang="0">
                  <a:pos x="167" y="5"/>
                </a:cxn>
                <a:cxn ang="0">
                  <a:pos x="149" y="17"/>
                </a:cxn>
                <a:cxn ang="0">
                  <a:pos x="140" y="26"/>
                </a:cxn>
                <a:cxn ang="0">
                  <a:pos x="135" y="38"/>
                </a:cxn>
                <a:cxn ang="0">
                  <a:pos x="136" y="41"/>
                </a:cxn>
                <a:cxn ang="0">
                  <a:pos x="144" y="45"/>
                </a:cxn>
                <a:cxn ang="0">
                  <a:pos x="154" y="46"/>
                </a:cxn>
                <a:cxn ang="0">
                  <a:pos x="196" y="88"/>
                </a:cxn>
                <a:cxn ang="0">
                  <a:pos x="234" y="136"/>
                </a:cxn>
                <a:cxn ang="0">
                  <a:pos x="223" y="137"/>
                </a:cxn>
                <a:cxn ang="0">
                  <a:pos x="188" y="133"/>
                </a:cxn>
                <a:cxn ang="0">
                  <a:pos x="154" y="128"/>
                </a:cxn>
                <a:cxn ang="0">
                  <a:pos x="141" y="128"/>
                </a:cxn>
              </a:cxnLst>
              <a:rect l="0" t="0" r="r" b="b"/>
              <a:pathLst>
                <a:path w="306" h="322">
                  <a:moveTo>
                    <a:pt x="141" y="128"/>
                  </a:moveTo>
                  <a:lnTo>
                    <a:pt x="141" y="128"/>
                  </a:lnTo>
                  <a:lnTo>
                    <a:pt x="128" y="125"/>
                  </a:lnTo>
                  <a:lnTo>
                    <a:pt x="117" y="123"/>
                  </a:lnTo>
                  <a:lnTo>
                    <a:pt x="91" y="116"/>
                  </a:lnTo>
                  <a:lnTo>
                    <a:pt x="80" y="114"/>
                  </a:lnTo>
                  <a:lnTo>
                    <a:pt x="67" y="111"/>
                  </a:lnTo>
                  <a:lnTo>
                    <a:pt x="54" y="111"/>
                  </a:lnTo>
                  <a:lnTo>
                    <a:pt x="40" y="113"/>
                  </a:lnTo>
                  <a:lnTo>
                    <a:pt x="40" y="113"/>
                  </a:lnTo>
                  <a:lnTo>
                    <a:pt x="37" y="115"/>
                  </a:lnTo>
                  <a:lnTo>
                    <a:pt x="35" y="118"/>
                  </a:lnTo>
                  <a:lnTo>
                    <a:pt x="28" y="123"/>
                  </a:lnTo>
                  <a:lnTo>
                    <a:pt x="22" y="127"/>
                  </a:lnTo>
                  <a:lnTo>
                    <a:pt x="20" y="131"/>
                  </a:lnTo>
                  <a:lnTo>
                    <a:pt x="18" y="134"/>
                  </a:lnTo>
                  <a:lnTo>
                    <a:pt x="18" y="134"/>
                  </a:lnTo>
                  <a:lnTo>
                    <a:pt x="13" y="139"/>
                  </a:lnTo>
                  <a:lnTo>
                    <a:pt x="8" y="145"/>
                  </a:lnTo>
                  <a:lnTo>
                    <a:pt x="3" y="148"/>
                  </a:lnTo>
                  <a:lnTo>
                    <a:pt x="2" y="151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2" y="159"/>
                  </a:lnTo>
                  <a:lnTo>
                    <a:pt x="4" y="161"/>
                  </a:lnTo>
                  <a:lnTo>
                    <a:pt x="7" y="164"/>
                  </a:lnTo>
                  <a:lnTo>
                    <a:pt x="11" y="164"/>
                  </a:lnTo>
                  <a:lnTo>
                    <a:pt x="20" y="164"/>
                  </a:lnTo>
                  <a:lnTo>
                    <a:pt x="28" y="164"/>
                  </a:lnTo>
                  <a:lnTo>
                    <a:pt x="28" y="164"/>
                  </a:lnTo>
                  <a:lnTo>
                    <a:pt x="44" y="177"/>
                  </a:lnTo>
                  <a:lnTo>
                    <a:pt x="60" y="191"/>
                  </a:lnTo>
                  <a:lnTo>
                    <a:pt x="76" y="205"/>
                  </a:lnTo>
                  <a:lnTo>
                    <a:pt x="91" y="221"/>
                  </a:lnTo>
                  <a:lnTo>
                    <a:pt x="119" y="253"/>
                  </a:lnTo>
                  <a:lnTo>
                    <a:pt x="144" y="285"/>
                  </a:lnTo>
                  <a:lnTo>
                    <a:pt x="144" y="285"/>
                  </a:lnTo>
                  <a:lnTo>
                    <a:pt x="146" y="290"/>
                  </a:lnTo>
                  <a:lnTo>
                    <a:pt x="146" y="296"/>
                  </a:lnTo>
                  <a:lnTo>
                    <a:pt x="145" y="301"/>
                  </a:lnTo>
                  <a:lnTo>
                    <a:pt x="142" y="304"/>
                  </a:lnTo>
                  <a:lnTo>
                    <a:pt x="141" y="308"/>
                  </a:lnTo>
                  <a:lnTo>
                    <a:pt x="140" y="313"/>
                  </a:lnTo>
                  <a:lnTo>
                    <a:pt x="141" y="317"/>
                  </a:lnTo>
                  <a:lnTo>
                    <a:pt x="142" y="322"/>
                  </a:lnTo>
                  <a:lnTo>
                    <a:pt x="155" y="322"/>
                  </a:lnTo>
                  <a:lnTo>
                    <a:pt x="155" y="322"/>
                  </a:lnTo>
                  <a:lnTo>
                    <a:pt x="167" y="312"/>
                  </a:lnTo>
                  <a:lnTo>
                    <a:pt x="178" y="302"/>
                  </a:lnTo>
                  <a:lnTo>
                    <a:pt x="185" y="296"/>
                  </a:lnTo>
                  <a:lnTo>
                    <a:pt x="188" y="289"/>
                  </a:lnTo>
                  <a:lnTo>
                    <a:pt x="192" y="281"/>
                  </a:lnTo>
                  <a:lnTo>
                    <a:pt x="195" y="274"/>
                  </a:lnTo>
                  <a:lnTo>
                    <a:pt x="195" y="274"/>
                  </a:lnTo>
                  <a:lnTo>
                    <a:pt x="192" y="270"/>
                  </a:lnTo>
                  <a:lnTo>
                    <a:pt x="190" y="267"/>
                  </a:lnTo>
                  <a:lnTo>
                    <a:pt x="187" y="267"/>
                  </a:lnTo>
                  <a:lnTo>
                    <a:pt x="183" y="269"/>
                  </a:lnTo>
                  <a:lnTo>
                    <a:pt x="176" y="270"/>
                  </a:lnTo>
                  <a:lnTo>
                    <a:pt x="172" y="270"/>
                  </a:lnTo>
                  <a:lnTo>
                    <a:pt x="168" y="269"/>
                  </a:lnTo>
                  <a:lnTo>
                    <a:pt x="85" y="183"/>
                  </a:lnTo>
                  <a:lnTo>
                    <a:pt x="82" y="177"/>
                  </a:lnTo>
                  <a:lnTo>
                    <a:pt x="82" y="177"/>
                  </a:lnTo>
                  <a:lnTo>
                    <a:pt x="96" y="177"/>
                  </a:lnTo>
                  <a:lnTo>
                    <a:pt x="110" y="177"/>
                  </a:lnTo>
                  <a:lnTo>
                    <a:pt x="138" y="178"/>
                  </a:lnTo>
                  <a:lnTo>
                    <a:pt x="165" y="183"/>
                  </a:lnTo>
                  <a:lnTo>
                    <a:pt x="191" y="188"/>
                  </a:lnTo>
                  <a:lnTo>
                    <a:pt x="243" y="200"/>
                  </a:lnTo>
                  <a:lnTo>
                    <a:pt x="270" y="205"/>
                  </a:lnTo>
                  <a:lnTo>
                    <a:pt x="298" y="209"/>
                  </a:lnTo>
                  <a:lnTo>
                    <a:pt x="298" y="209"/>
                  </a:lnTo>
                  <a:lnTo>
                    <a:pt x="302" y="205"/>
                  </a:lnTo>
                  <a:lnTo>
                    <a:pt x="305" y="200"/>
                  </a:lnTo>
                  <a:lnTo>
                    <a:pt x="306" y="196"/>
                  </a:lnTo>
                  <a:lnTo>
                    <a:pt x="306" y="189"/>
                  </a:lnTo>
                  <a:lnTo>
                    <a:pt x="306" y="189"/>
                  </a:lnTo>
                  <a:lnTo>
                    <a:pt x="288" y="164"/>
                  </a:lnTo>
                  <a:lnTo>
                    <a:pt x="269" y="138"/>
                  </a:lnTo>
                  <a:lnTo>
                    <a:pt x="227" y="88"/>
                  </a:lnTo>
                  <a:lnTo>
                    <a:pt x="227" y="88"/>
                  </a:lnTo>
                  <a:lnTo>
                    <a:pt x="218" y="73"/>
                  </a:lnTo>
                  <a:lnTo>
                    <a:pt x="208" y="58"/>
                  </a:lnTo>
                  <a:lnTo>
                    <a:pt x="196" y="42"/>
                  </a:lnTo>
                  <a:lnTo>
                    <a:pt x="186" y="27"/>
                  </a:lnTo>
                  <a:lnTo>
                    <a:pt x="186" y="27"/>
                  </a:lnTo>
                  <a:lnTo>
                    <a:pt x="185" y="23"/>
                  </a:lnTo>
                  <a:lnTo>
                    <a:pt x="183" y="19"/>
                  </a:lnTo>
                  <a:lnTo>
                    <a:pt x="183" y="9"/>
                  </a:lnTo>
                  <a:lnTo>
                    <a:pt x="183" y="5"/>
                  </a:lnTo>
                  <a:lnTo>
                    <a:pt x="181" y="1"/>
                  </a:lnTo>
                  <a:lnTo>
                    <a:pt x="178" y="0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167" y="5"/>
                  </a:lnTo>
                  <a:lnTo>
                    <a:pt x="160" y="9"/>
                  </a:lnTo>
                  <a:lnTo>
                    <a:pt x="149" y="17"/>
                  </a:lnTo>
                  <a:lnTo>
                    <a:pt x="144" y="20"/>
                  </a:lnTo>
                  <a:lnTo>
                    <a:pt x="140" y="26"/>
                  </a:lnTo>
                  <a:lnTo>
                    <a:pt x="136" y="31"/>
                  </a:lnTo>
                  <a:lnTo>
                    <a:pt x="135" y="38"/>
                  </a:lnTo>
                  <a:lnTo>
                    <a:pt x="135" y="38"/>
                  </a:lnTo>
                  <a:lnTo>
                    <a:pt x="136" y="41"/>
                  </a:lnTo>
                  <a:lnTo>
                    <a:pt x="138" y="42"/>
                  </a:lnTo>
                  <a:lnTo>
                    <a:pt x="144" y="45"/>
                  </a:lnTo>
                  <a:lnTo>
                    <a:pt x="154" y="46"/>
                  </a:lnTo>
                  <a:lnTo>
                    <a:pt x="154" y="46"/>
                  </a:lnTo>
                  <a:lnTo>
                    <a:pt x="174" y="67"/>
                  </a:lnTo>
                  <a:lnTo>
                    <a:pt x="196" y="88"/>
                  </a:lnTo>
                  <a:lnTo>
                    <a:pt x="217" y="111"/>
                  </a:lnTo>
                  <a:lnTo>
                    <a:pt x="234" y="136"/>
                  </a:lnTo>
                  <a:lnTo>
                    <a:pt x="234" y="136"/>
                  </a:lnTo>
                  <a:lnTo>
                    <a:pt x="223" y="137"/>
                  </a:lnTo>
                  <a:lnTo>
                    <a:pt x="211" y="136"/>
                  </a:lnTo>
                  <a:lnTo>
                    <a:pt x="188" y="133"/>
                  </a:lnTo>
                  <a:lnTo>
                    <a:pt x="165" y="129"/>
                  </a:lnTo>
                  <a:lnTo>
                    <a:pt x="154" y="128"/>
                  </a:lnTo>
                  <a:lnTo>
                    <a:pt x="141" y="128"/>
                  </a:lnTo>
                  <a:lnTo>
                    <a:pt x="141" y="128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1974" name="Freeform 358"/>
            <p:cNvSpPr>
              <a:spLocks/>
            </p:cNvSpPr>
            <p:nvPr userDrawn="1"/>
          </p:nvSpPr>
          <p:spPr bwMode="auto">
            <a:xfrm>
              <a:off x="4734" y="571"/>
              <a:ext cx="312" cy="180"/>
            </a:xfrm>
            <a:custGeom>
              <a:avLst/>
              <a:gdLst/>
              <a:ahLst/>
              <a:cxnLst>
                <a:cxn ang="0">
                  <a:pos x="106" y="3"/>
                </a:cxn>
                <a:cxn ang="0">
                  <a:pos x="46" y="3"/>
                </a:cxn>
                <a:cxn ang="0">
                  <a:pos x="46" y="3"/>
                </a:cxn>
                <a:cxn ang="0">
                  <a:pos x="41" y="3"/>
                </a:cxn>
                <a:cxn ang="0">
                  <a:pos x="35" y="3"/>
                </a:cxn>
                <a:cxn ang="0">
                  <a:pos x="24" y="1"/>
                </a:cxn>
                <a:cxn ang="0">
                  <a:pos x="12" y="0"/>
                </a:cxn>
                <a:cxn ang="0">
                  <a:pos x="6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4" y="16"/>
                </a:cxn>
                <a:cxn ang="0">
                  <a:pos x="4" y="16"/>
                </a:cxn>
                <a:cxn ang="0">
                  <a:pos x="16" y="24"/>
                </a:cxn>
                <a:cxn ang="0">
                  <a:pos x="29" y="32"/>
                </a:cxn>
                <a:cxn ang="0">
                  <a:pos x="51" y="49"/>
                </a:cxn>
                <a:cxn ang="0">
                  <a:pos x="73" y="67"/>
                </a:cxn>
                <a:cxn ang="0">
                  <a:pos x="92" y="88"/>
                </a:cxn>
                <a:cxn ang="0">
                  <a:pos x="131" y="129"/>
                </a:cxn>
                <a:cxn ang="0">
                  <a:pos x="152" y="149"/>
                </a:cxn>
                <a:cxn ang="0">
                  <a:pos x="174" y="167"/>
                </a:cxn>
                <a:cxn ang="0">
                  <a:pos x="180" y="167"/>
                </a:cxn>
                <a:cxn ang="0">
                  <a:pos x="180" y="167"/>
                </a:cxn>
                <a:cxn ang="0">
                  <a:pos x="195" y="163"/>
                </a:cxn>
                <a:cxn ang="0">
                  <a:pos x="211" y="161"/>
                </a:cxn>
                <a:cxn ang="0">
                  <a:pos x="227" y="161"/>
                </a:cxn>
                <a:cxn ang="0">
                  <a:pos x="243" y="163"/>
                </a:cxn>
                <a:cxn ang="0">
                  <a:pos x="258" y="166"/>
                </a:cxn>
                <a:cxn ang="0">
                  <a:pos x="272" y="171"/>
                </a:cxn>
                <a:cxn ang="0">
                  <a:pos x="302" y="180"/>
                </a:cxn>
                <a:cxn ang="0">
                  <a:pos x="302" y="180"/>
                </a:cxn>
                <a:cxn ang="0">
                  <a:pos x="304" y="180"/>
                </a:cxn>
                <a:cxn ang="0">
                  <a:pos x="307" y="179"/>
                </a:cxn>
                <a:cxn ang="0">
                  <a:pos x="311" y="175"/>
                </a:cxn>
                <a:cxn ang="0">
                  <a:pos x="312" y="171"/>
                </a:cxn>
                <a:cxn ang="0">
                  <a:pos x="312" y="165"/>
                </a:cxn>
                <a:cxn ang="0">
                  <a:pos x="312" y="165"/>
                </a:cxn>
                <a:cxn ang="0">
                  <a:pos x="286" y="138"/>
                </a:cxn>
                <a:cxn ang="0">
                  <a:pos x="273" y="124"/>
                </a:cxn>
                <a:cxn ang="0">
                  <a:pos x="259" y="112"/>
                </a:cxn>
                <a:cxn ang="0">
                  <a:pos x="259" y="112"/>
                </a:cxn>
                <a:cxn ang="0">
                  <a:pos x="247" y="95"/>
                </a:cxn>
                <a:cxn ang="0">
                  <a:pos x="231" y="80"/>
                </a:cxn>
                <a:cxn ang="0">
                  <a:pos x="217" y="66"/>
                </a:cxn>
                <a:cxn ang="0">
                  <a:pos x="201" y="53"/>
                </a:cxn>
                <a:cxn ang="0">
                  <a:pos x="184" y="40"/>
                </a:cxn>
                <a:cxn ang="0">
                  <a:pos x="166" y="30"/>
                </a:cxn>
                <a:cxn ang="0">
                  <a:pos x="148" y="20"/>
                </a:cxn>
                <a:cxn ang="0">
                  <a:pos x="129" y="12"/>
                </a:cxn>
                <a:cxn ang="0">
                  <a:pos x="129" y="12"/>
                </a:cxn>
                <a:cxn ang="0">
                  <a:pos x="125" y="8"/>
                </a:cxn>
                <a:cxn ang="0">
                  <a:pos x="117" y="6"/>
                </a:cxn>
                <a:cxn ang="0">
                  <a:pos x="111" y="5"/>
                </a:cxn>
                <a:cxn ang="0">
                  <a:pos x="106" y="3"/>
                </a:cxn>
                <a:cxn ang="0">
                  <a:pos x="106" y="3"/>
                </a:cxn>
              </a:cxnLst>
              <a:rect l="0" t="0" r="r" b="b"/>
              <a:pathLst>
                <a:path w="312" h="180">
                  <a:moveTo>
                    <a:pt x="106" y="3"/>
                  </a:moveTo>
                  <a:lnTo>
                    <a:pt x="46" y="3"/>
                  </a:lnTo>
                  <a:lnTo>
                    <a:pt x="46" y="3"/>
                  </a:lnTo>
                  <a:lnTo>
                    <a:pt x="41" y="3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2" y="0"/>
                  </a:lnTo>
                  <a:lnTo>
                    <a:pt x="6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16" y="24"/>
                  </a:lnTo>
                  <a:lnTo>
                    <a:pt x="29" y="32"/>
                  </a:lnTo>
                  <a:lnTo>
                    <a:pt x="51" y="49"/>
                  </a:lnTo>
                  <a:lnTo>
                    <a:pt x="73" y="67"/>
                  </a:lnTo>
                  <a:lnTo>
                    <a:pt x="92" y="88"/>
                  </a:lnTo>
                  <a:lnTo>
                    <a:pt x="131" y="129"/>
                  </a:lnTo>
                  <a:lnTo>
                    <a:pt x="152" y="149"/>
                  </a:lnTo>
                  <a:lnTo>
                    <a:pt x="174" y="167"/>
                  </a:lnTo>
                  <a:lnTo>
                    <a:pt x="180" y="167"/>
                  </a:lnTo>
                  <a:lnTo>
                    <a:pt x="180" y="167"/>
                  </a:lnTo>
                  <a:lnTo>
                    <a:pt x="195" y="163"/>
                  </a:lnTo>
                  <a:lnTo>
                    <a:pt x="211" y="161"/>
                  </a:lnTo>
                  <a:lnTo>
                    <a:pt x="227" y="161"/>
                  </a:lnTo>
                  <a:lnTo>
                    <a:pt x="243" y="163"/>
                  </a:lnTo>
                  <a:lnTo>
                    <a:pt x="258" y="166"/>
                  </a:lnTo>
                  <a:lnTo>
                    <a:pt x="272" y="171"/>
                  </a:lnTo>
                  <a:lnTo>
                    <a:pt x="302" y="180"/>
                  </a:lnTo>
                  <a:lnTo>
                    <a:pt x="302" y="180"/>
                  </a:lnTo>
                  <a:lnTo>
                    <a:pt x="304" y="180"/>
                  </a:lnTo>
                  <a:lnTo>
                    <a:pt x="307" y="179"/>
                  </a:lnTo>
                  <a:lnTo>
                    <a:pt x="311" y="175"/>
                  </a:lnTo>
                  <a:lnTo>
                    <a:pt x="312" y="171"/>
                  </a:lnTo>
                  <a:lnTo>
                    <a:pt x="312" y="165"/>
                  </a:lnTo>
                  <a:lnTo>
                    <a:pt x="312" y="165"/>
                  </a:lnTo>
                  <a:lnTo>
                    <a:pt x="286" y="138"/>
                  </a:lnTo>
                  <a:lnTo>
                    <a:pt x="273" y="124"/>
                  </a:lnTo>
                  <a:lnTo>
                    <a:pt x="259" y="112"/>
                  </a:lnTo>
                  <a:lnTo>
                    <a:pt x="259" y="112"/>
                  </a:lnTo>
                  <a:lnTo>
                    <a:pt x="247" y="95"/>
                  </a:lnTo>
                  <a:lnTo>
                    <a:pt x="231" y="80"/>
                  </a:lnTo>
                  <a:lnTo>
                    <a:pt x="217" y="66"/>
                  </a:lnTo>
                  <a:lnTo>
                    <a:pt x="201" y="53"/>
                  </a:lnTo>
                  <a:lnTo>
                    <a:pt x="184" y="40"/>
                  </a:lnTo>
                  <a:lnTo>
                    <a:pt x="166" y="30"/>
                  </a:lnTo>
                  <a:lnTo>
                    <a:pt x="148" y="20"/>
                  </a:lnTo>
                  <a:lnTo>
                    <a:pt x="129" y="12"/>
                  </a:lnTo>
                  <a:lnTo>
                    <a:pt x="129" y="12"/>
                  </a:lnTo>
                  <a:lnTo>
                    <a:pt x="125" y="8"/>
                  </a:lnTo>
                  <a:lnTo>
                    <a:pt x="117" y="6"/>
                  </a:lnTo>
                  <a:lnTo>
                    <a:pt x="111" y="5"/>
                  </a:lnTo>
                  <a:lnTo>
                    <a:pt x="106" y="3"/>
                  </a:lnTo>
                  <a:lnTo>
                    <a:pt x="106" y="3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1975" name="Freeform 359"/>
            <p:cNvSpPr>
              <a:spLocks/>
            </p:cNvSpPr>
            <p:nvPr userDrawn="1"/>
          </p:nvSpPr>
          <p:spPr bwMode="auto">
            <a:xfrm>
              <a:off x="4546" y="636"/>
              <a:ext cx="58" cy="61"/>
            </a:xfrm>
            <a:custGeom>
              <a:avLst/>
              <a:gdLst/>
              <a:ahLst/>
              <a:cxnLst>
                <a:cxn ang="0">
                  <a:pos x="23" y="59"/>
                </a:cxn>
                <a:cxn ang="0">
                  <a:pos x="23" y="59"/>
                </a:cxn>
                <a:cxn ang="0">
                  <a:pos x="30" y="61"/>
                </a:cxn>
                <a:cxn ang="0">
                  <a:pos x="38" y="60"/>
                </a:cxn>
                <a:cxn ang="0">
                  <a:pos x="46" y="57"/>
                </a:cxn>
                <a:cxn ang="0">
                  <a:pos x="49" y="55"/>
                </a:cxn>
                <a:cxn ang="0">
                  <a:pos x="52" y="52"/>
                </a:cxn>
                <a:cxn ang="0">
                  <a:pos x="52" y="52"/>
                </a:cxn>
                <a:cxn ang="0">
                  <a:pos x="56" y="48"/>
                </a:cxn>
                <a:cxn ang="0">
                  <a:pos x="57" y="45"/>
                </a:cxn>
                <a:cxn ang="0">
                  <a:pos x="58" y="41"/>
                </a:cxn>
                <a:cxn ang="0">
                  <a:pos x="58" y="36"/>
                </a:cxn>
                <a:cxn ang="0">
                  <a:pos x="56" y="25"/>
                </a:cxn>
                <a:cxn ang="0">
                  <a:pos x="53" y="18"/>
                </a:cxn>
                <a:cxn ang="0">
                  <a:pos x="53" y="18"/>
                </a:cxn>
                <a:cxn ang="0">
                  <a:pos x="44" y="10"/>
                </a:cxn>
                <a:cxn ang="0">
                  <a:pos x="34" y="2"/>
                </a:cxn>
                <a:cxn ang="0">
                  <a:pos x="29" y="1"/>
                </a:cxn>
                <a:cxn ang="0">
                  <a:pos x="23" y="0"/>
                </a:cxn>
                <a:cxn ang="0">
                  <a:pos x="18" y="0"/>
                </a:cxn>
                <a:cxn ang="0">
                  <a:pos x="11" y="1"/>
                </a:cxn>
                <a:cxn ang="0">
                  <a:pos x="11" y="1"/>
                </a:cxn>
                <a:cxn ang="0">
                  <a:pos x="6" y="9"/>
                </a:cxn>
                <a:cxn ang="0">
                  <a:pos x="2" y="16"/>
                </a:cxn>
                <a:cxn ang="0">
                  <a:pos x="0" y="27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3" y="45"/>
                </a:cxn>
                <a:cxn ang="0">
                  <a:pos x="9" y="51"/>
                </a:cxn>
                <a:cxn ang="0">
                  <a:pos x="15" y="55"/>
                </a:cxn>
                <a:cxn ang="0">
                  <a:pos x="23" y="59"/>
                </a:cxn>
                <a:cxn ang="0">
                  <a:pos x="23" y="59"/>
                </a:cxn>
              </a:cxnLst>
              <a:rect l="0" t="0" r="r" b="b"/>
              <a:pathLst>
                <a:path w="58" h="61">
                  <a:moveTo>
                    <a:pt x="23" y="59"/>
                  </a:moveTo>
                  <a:lnTo>
                    <a:pt x="23" y="59"/>
                  </a:lnTo>
                  <a:lnTo>
                    <a:pt x="30" y="61"/>
                  </a:lnTo>
                  <a:lnTo>
                    <a:pt x="38" y="60"/>
                  </a:lnTo>
                  <a:lnTo>
                    <a:pt x="46" y="57"/>
                  </a:lnTo>
                  <a:lnTo>
                    <a:pt x="49" y="55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6" y="48"/>
                  </a:lnTo>
                  <a:lnTo>
                    <a:pt x="57" y="45"/>
                  </a:lnTo>
                  <a:lnTo>
                    <a:pt x="58" y="41"/>
                  </a:lnTo>
                  <a:lnTo>
                    <a:pt x="58" y="36"/>
                  </a:lnTo>
                  <a:lnTo>
                    <a:pt x="56" y="25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44" y="10"/>
                  </a:lnTo>
                  <a:lnTo>
                    <a:pt x="34" y="2"/>
                  </a:lnTo>
                  <a:lnTo>
                    <a:pt x="29" y="1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6" y="9"/>
                  </a:lnTo>
                  <a:lnTo>
                    <a:pt x="2" y="16"/>
                  </a:lnTo>
                  <a:lnTo>
                    <a:pt x="0" y="27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3" y="45"/>
                  </a:lnTo>
                  <a:lnTo>
                    <a:pt x="9" y="51"/>
                  </a:lnTo>
                  <a:lnTo>
                    <a:pt x="15" y="55"/>
                  </a:lnTo>
                  <a:lnTo>
                    <a:pt x="23" y="59"/>
                  </a:lnTo>
                  <a:lnTo>
                    <a:pt x="23" y="59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1976" name="Freeform 360"/>
            <p:cNvSpPr>
              <a:spLocks/>
            </p:cNvSpPr>
            <p:nvPr userDrawn="1"/>
          </p:nvSpPr>
          <p:spPr bwMode="auto">
            <a:xfrm>
              <a:off x="1750" y="659"/>
              <a:ext cx="178" cy="329"/>
            </a:xfrm>
            <a:custGeom>
              <a:avLst/>
              <a:gdLst/>
              <a:ahLst/>
              <a:cxnLst>
                <a:cxn ang="0">
                  <a:pos x="6" y="329"/>
                </a:cxn>
                <a:cxn ang="0">
                  <a:pos x="22" y="329"/>
                </a:cxn>
                <a:cxn ang="0">
                  <a:pos x="22" y="329"/>
                </a:cxn>
                <a:cxn ang="0">
                  <a:pos x="47" y="295"/>
                </a:cxn>
                <a:cxn ang="0">
                  <a:pos x="73" y="262"/>
                </a:cxn>
                <a:cxn ang="0">
                  <a:pos x="120" y="196"/>
                </a:cxn>
                <a:cxn ang="0">
                  <a:pos x="120" y="196"/>
                </a:cxn>
                <a:cxn ang="0">
                  <a:pos x="125" y="190"/>
                </a:cxn>
                <a:cxn ang="0">
                  <a:pos x="129" y="185"/>
                </a:cxn>
                <a:cxn ang="0">
                  <a:pos x="134" y="175"/>
                </a:cxn>
                <a:cxn ang="0">
                  <a:pos x="138" y="164"/>
                </a:cxn>
                <a:cxn ang="0">
                  <a:pos x="141" y="151"/>
                </a:cxn>
                <a:cxn ang="0">
                  <a:pos x="145" y="125"/>
                </a:cxn>
                <a:cxn ang="0">
                  <a:pos x="147" y="112"/>
                </a:cxn>
                <a:cxn ang="0">
                  <a:pos x="151" y="101"/>
                </a:cxn>
                <a:cxn ang="0">
                  <a:pos x="151" y="101"/>
                </a:cxn>
                <a:cxn ang="0">
                  <a:pos x="165" y="51"/>
                </a:cxn>
                <a:cxn ang="0">
                  <a:pos x="173" y="27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71" y="0"/>
                </a:cxn>
                <a:cxn ang="0">
                  <a:pos x="154" y="13"/>
                </a:cxn>
                <a:cxn ang="0">
                  <a:pos x="137" y="27"/>
                </a:cxn>
                <a:cxn ang="0">
                  <a:pos x="120" y="41"/>
                </a:cxn>
                <a:cxn ang="0">
                  <a:pos x="104" y="56"/>
                </a:cxn>
                <a:cxn ang="0">
                  <a:pos x="104" y="56"/>
                </a:cxn>
                <a:cxn ang="0">
                  <a:pos x="99" y="64"/>
                </a:cxn>
                <a:cxn ang="0">
                  <a:pos x="92" y="70"/>
                </a:cxn>
                <a:cxn ang="0">
                  <a:pos x="79" y="83"/>
                </a:cxn>
                <a:cxn ang="0">
                  <a:pos x="68" y="97"/>
                </a:cxn>
                <a:cxn ang="0">
                  <a:pos x="63" y="105"/>
                </a:cxn>
                <a:cxn ang="0">
                  <a:pos x="59" y="112"/>
                </a:cxn>
                <a:cxn ang="0">
                  <a:pos x="59" y="112"/>
                </a:cxn>
                <a:cxn ang="0">
                  <a:pos x="51" y="117"/>
                </a:cxn>
                <a:cxn ang="0">
                  <a:pos x="46" y="124"/>
                </a:cxn>
                <a:cxn ang="0">
                  <a:pos x="36" y="139"/>
                </a:cxn>
                <a:cxn ang="0">
                  <a:pos x="27" y="153"/>
                </a:cxn>
                <a:cxn ang="0">
                  <a:pos x="21" y="160"/>
                </a:cxn>
                <a:cxn ang="0">
                  <a:pos x="15" y="166"/>
                </a:cxn>
                <a:cxn ang="0">
                  <a:pos x="14" y="178"/>
                </a:cxn>
                <a:cxn ang="0">
                  <a:pos x="14" y="178"/>
                </a:cxn>
                <a:cxn ang="0">
                  <a:pos x="9" y="187"/>
                </a:cxn>
                <a:cxn ang="0">
                  <a:pos x="6" y="194"/>
                </a:cxn>
                <a:cxn ang="0">
                  <a:pos x="4" y="203"/>
                </a:cxn>
                <a:cxn ang="0">
                  <a:pos x="1" y="212"/>
                </a:cxn>
                <a:cxn ang="0">
                  <a:pos x="0" y="230"/>
                </a:cxn>
                <a:cxn ang="0">
                  <a:pos x="1" y="249"/>
                </a:cxn>
                <a:cxn ang="0">
                  <a:pos x="5" y="289"/>
                </a:cxn>
                <a:cxn ang="0">
                  <a:pos x="6" y="308"/>
                </a:cxn>
                <a:cxn ang="0">
                  <a:pos x="6" y="329"/>
                </a:cxn>
                <a:cxn ang="0">
                  <a:pos x="6" y="329"/>
                </a:cxn>
              </a:cxnLst>
              <a:rect l="0" t="0" r="r" b="b"/>
              <a:pathLst>
                <a:path w="178" h="329">
                  <a:moveTo>
                    <a:pt x="6" y="329"/>
                  </a:moveTo>
                  <a:lnTo>
                    <a:pt x="22" y="329"/>
                  </a:lnTo>
                  <a:lnTo>
                    <a:pt x="22" y="329"/>
                  </a:lnTo>
                  <a:lnTo>
                    <a:pt x="47" y="295"/>
                  </a:lnTo>
                  <a:lnTo>
                    <a:pt x="73" y="262"/>
                  </a:lnTo>
                  <a:lnTo>
                    <a:pt x="120" y="196"/>
                  </a:lnTo>
                  <a:lnTo>
                    <a:pt x="120" y="196"/>
                  </a:lnTo>
                  <a:lnTo>
                    <a:pt x="125" y="190"/>
                  </a:lnTo>
                  <a:lnTo>
                    <a:pt x="129" y="185"/>
                  </a:lnTo>
                  <a:lnTo>
                    <a:pt x="134" y="175"/>
                  </a:lnTo>
                  <a:lnTo>
                    <a:pt x="138" y="164"/>
                  </a:lnTo>
                  <a:lnTo>
                    <a:pt x="141" y="151"/>
                  </a:lnTo>
                  <a:lnTo>
                    <a:pt x="145" y="125"/>
                  </a:lnTo>
                  <a:lnTo>
                    <a:pt x="147" y="112"/>
                  </a:lnTo>
                  <a:lnTo>
                    <a:pt x="151" y="101"/>
                  </a:lnTo>
                  <a:lnTo>
                    <a:pt x="151" y="101"/>
                  </a:lnTo>
                  <a:lnTo>
                    <a:pt x="165" y="51"/>
                  </a:lnTo>
                  <a:lnTo>
                    <a:pt x="173" y="27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71" y="0"/>
                  </a:lnTo>
                  <a:lnTo>
                    <a:pt x="154" y="13"/>
                  </a:lnTo>
                  <a:lnTo>
                    <a:pt x="137" y="27"/>
                  </a:lnTo>
                  <a:lnTo>
                    <a:pt x="120" y="41"/>
                  </a:lnTo>
                  <a:lnTo>
                    <a:pt x="104" y="56"/>
                  </a:lnTo>
                  <a:lnTo>
                    <a:pt x="104" y="56"/>
                  </a:lnTo>
                  <a:lnTo>
                    <a:pt x="99" y="64"/>
                  </a:lnTo>
                  <a:lnTo>
                    <a:pt x="92" y="70"/>
                  </a:lnTo>
                  <a:lnTo>
                    <a:pt x="79" y="83"/>
                  </a:lnTo>
                  <a:lnTo>
                    <a:pt x="68" y="97"/>
                  </a:lnTo>
                  <a:lnTo>
                    <a:pt x="63" y="105"/>
                  </a:lnTo>
                  <a:lnTo>
                    <a:pt x="59" y="112"/>
                  </a:lnTo>
                  <a:lnTo>
                    <a:pt x="59" y="112"/>
                  </a:lnTo>
                  <a:lnTo>
                    <a:pt x="51" y="117"/>
                  </a:lnTo>
                  <a:lnTo>
                    <a:pt x="46" y="124"/>
                  </a:lnTo>
                  <a:lnTo>
                    <a:pt x="36" y="139"/>
                  </a:lnTo>
                  <a:lnTo>
                    <a:pt x="27" y="153"/>
                  </a:lnTo>
                  <a:lnTo>
                    <a:pt x="21" y="160"/>
                  </a:lnTo>
                  <a:lnTo>
                    <a:pt x="15" y="166"/>
                  </a:lnTo>
                  <a:lnTo>
                    <a:pt x="14" y="178"/>
                  </a:lnTo>
                  <a:lnTo>
                    <a:pt x="14" y="178"/>
                  </a:lnTo>
                  <a:lnTo>
                    <a:pt x="9" y="187"/>
                  </a:lnTo>
                  <a:lnTo>
                    <a:pt x="6" y="194"/>
                  </a:lnTo>
                  <a:lnTo>
                    <a:pt x="4" y="203"/>
                  </a:lnTo>
                  <a:lnTo>
                    <a:pt x="1" y="212"/>
                  </a:lnTo>
                  <a:lnTo>
                    <a:pt x="0" y="230"/>
                  </a:lnTo>
                  <a:lnTo>
                    <a:pt x="1" y="249"/>
                  </a:lnTo>
                  <a:lnTo>
                    <a:pt x="5" y="289"/>
                  </a:lnTo>
                  <a:lnTo>
                    <a:pt x="6" y="308"/>
                  </a:lnTo>
                  <a:lnTo>
                    <a:pt x="6" y="329"/>
                  </a:lnTo>
                  <a:lnTo>
                    <a:pt x="6" y="329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1977" name="Freeform 361"/>
            <p:cNvSpPr>
              <a:spLocks noEditPoints="1"/>
            </p:cNvSpPr>
            <p:nvPr userDrawn="1"/>
          </p:nvSpPr>
          <p:spPr bwMode="auto">
            <a:xfrm>
              <a:off x="4626" y="696"/>
              <a:ext cx="262" cy="271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46" y="4"/>
                </a:cxn>
                <a:cxn ang="0">
                  <a:pos x="143" y="27"/>
                </a:cxn>
                <a:cxn ang="0">
                  <a:pos x="105" y="77"/>
                </a:cxn>
                <a:cxn ang="0">
                  <a:pos x="53" y="129"/>
                </a:cxn>
                <a:cxn ang="0">
                  <a:pos x="17" y="155"/>
                </a:cxn>
                <a:cxn ang="0">
                  <a:pos x="9" y="153"/>
                </a:cxn>
                <a:cxn ang="0">
                  <a:pos x="1" y="156"/>
                </a:cxn>
                <a:cxn ang="0">
                  <a:pos x="3" y="173"/>
                </a:cxn>
                <a:cxn ang="0">
                  <a:pos x="25" y="196"/>
                </a:cxn>
                <a:cxn ang="0">
                  <a:pos x="69" y="242"/>
                </a:cxn>
                <a:cxn ang="0">
                  <a:pos x="87" y="258"/>
                </a:cxn>
                <a:cxn ang="0">
                  <a:pos x="115" y="270"/>
                </a:cxn>
                <a:cxn ang="0">
                  <a:pos x="161" y="267"/>
                </a:cxn>
                <a:cxn ang="0">
                  <a:pos x="175" y="260"/>
                </a:cxn>
                <a:cxn ang="0">
                  <a:pos x="191" y="234"/>
                </a:cxn>
                <a:cxn ang="0">
                  <a:pos x="197" y="207"/>
                </a:cxn>
                <a:cxn ang="0">
                  <a:pos x="193" y="171"/>
                </a:cxn>
                <a:cxn ang="0">
                  <a:pos x="220" y="173"/>
                </a:cxn>
                <a:cxn ang="0">
                  <a:pos x="243" y="169"/>
                </a:cxn>
                <a:cxn ang="0">
                  <a:pos x="259" y="155"/>
                </a:cxn>
                <a:cxn ang="0">
                  <a:pos x="262" y="133"/>
                </a:cxn>
                <a:cxn ang="0">
                  <a:pos x="256" y="102"/>
                </a:cxn>
                <a:cxn ang="0">
                  <a:pos x="241" y="77"/>
                </a:cxn>
                <a:cxn ang="0">
                  <a:pos x="195" y="25"/>
                </a:cxn>
                <a:cxn ang="0">
                  <a:pos x="161" y="1"/>
                </a:cxn>
                <a:cxn ang="0">
                  <a:pos x="132" y="228"/>
                </a:cxn>
                <a:cxn ang="0">
                  <a:pos x="113" y="231"/>
                </a:cxn>
                <a:cxn ang="0">
                  <a:pos x="92" y="226"/>
                </a:cxn>
                <a:cxn ang="0">
                  <a:pos x="73" y="207"/>
                </a:cxn>
                <a:cxn ang="0">
                  <a:pos x="64" y="196"/>
                </a:cxn>
                <a:cxn ang="0">
                  <a:pos x="92" y="160"/>
                </a:cxn>
                <a:cxn ang="0">
                  <a:pos x="136" y="138"/>
                </a:cxn>
                <a:cxn ang="0">
                  <a:pos x="156" y="159"/>
                </a:cxn>
                <a:cxn ang="0">
                  <a:pos x="161" y="173"/>
                </a:cxn>
                <a:cxn ang="0">
                  <a:pos x="159" y="198"/>
                </a:cxn>
                <a:cxn ang="0">
                  <a:pos x="145" y="219"/>
                </a:cxn>
                <a:cxn ang="0">
                  <a:pos x="132" y="228"/>
                </a:cxn>
                <a:cxn ang="0">
                  <a:pos x="186" y="139"/>
                </a:cxn>
                <a:cxn ang="0">
                  <a:pos x="168" y="129"/>
                </a:cxn>
                <a:cxn ang="0">
                  <a:pos x="154" y="114"/>
                </a:cxn>
                <a:cxn ang="0">
                  <a:pos x="150" y="104"/>
                </a:cxn>
                <a:cxn ang="0">
                  <a:pos x="155" y="96"/>
                </a:cxn>
                <a:cxn ang="0">
                  <a:pos x="167" y="88"/>
                </a:cxn>
                <a:cxn ang="0">
                  <a:pos x="175" y="79"/>
                </a:cxn>
                <a:cxn ang="0">
                  <a:pos x="195" y="66"/>
                </a:cxn>
                <a:cxn ang="0">
                  <a:pos x="209" y="70"/>
                </a:cxn>
                <a:cxn ang="0">
                  <a:pos x="220" y="83"/>
                </a:cxn>
                <a:cxn ang="0">
                  <a:pos x="227" y="100"/>
                </a:cxn>
                <a:cxn ang="0">
                  <a:pos x="210" y="130"/>
                </a:cxn>
                <a:cxn ang="0">
                  <a:pos x="192" y="139"/>
                </a:cxn>
              </a:cxnLst>
              <a:rect l="0" t="0" r="r" b="b"/>
              <a:pathLst>
                <a:path w="262" h="271">
                  <a:moveTo>
                    <a:pt x="161" y="1"/>
                  </a:moveTo>
                  <a:lnTo>
                    <a:pt x="161" y="1"/>
                  </a:lnTo>
                  <a:lnTo>
                    <a:pt x="154" y="0"/>
                  </a:lnTo>
                  <a:lnTo>
                    <a:pt x="151" y="0"/>
                  </a:lnTo>
                  <a:lnTo>
                    <a:pt x="150" y="1"/>
                  </a:lnTo>
                  <a:lnTo>
                    <a:pt x="146" y="4"/>
                  </a:lnTo>
                  <a:lnTo>
                    <a:pt x="145" y="9"/>
                  </a:lnTo>
                  <a:lnTo>
                    <a:pt x="143" y="22"/>
                  </a:lnTo>
                  <a:lnTo>
                    <a:pt x="143" y="27"/>
                  </a:lnTo>
                  <a:lnTo>
                    <a:pt x="142" y="32"/>
                  </a:lnTo>
                  <a:lnTo>
                    <a:pt x="105" y="77"/>
                  </a:lnTo>
                  <a:lnTo>
                    <a:pt x="105" y="77"/>
                  </a:lnTo>
                  <a:lnTo>
                    <a:pt x="85" y="97"/>
                  </a:lnTo>
                  <a:lnTo>
                    <a:pt x="63" y="119"/>
                  </a:lnTo>
                  <a:lnTo>
                    <a:pt x="53" y="129"/>
                  </a:lnTo>
                  <a:lnTo>
                    <a:pt x="41" y="138"/>
                  </a:lnTo>
                  <a:lnTo>
                    <a:pt x="30" y="147"/>
                  </a:lnTo>
                  <a:lnTo>
                    <a:pt x="17" y="155"/>
                  </a:lnTo>
                  <a:lnTo>
                    <a:pt x="17" y="155"/>
                  </a:lnTo>
                  <a:lnTo>
                    <a:pt x="13" y="153"/>
                  </a:lnTo>
                  <a:lnTo>
                    <a:pt x="9" y="153"/>
                  </a:lnTo>
                  <a:lnTo>
                    <a:pt x="5" y="153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0" y="162"/>
                  </a:lnTo>
                  <a:lnTo>
                    <a:pt x="1" y="167"/>
                  </a:lnTo>
                  <a:lnTo>
                    <a:pt x="3" y="173"/>
                  </a:lnTo>
                  <a:lnTo>
                    <a:pt x="7" y="178"/>
                  </a:lnTo>
                  <a:lnTo>
                    <a:pt x="7" y="178"/>
                  </a:lnTo>
                  <a:lnTo>
                    <a:pt x="25" y="196"/>
                  </a:lnTo>
                  <a:lnTo>
                    <a:pt x="42" y="215"/>
                  </a:lnTo>
                  <a:lnTo>
                    <a:pt x="60" y="233"/>
                  </a:lnTo>
                  <a:lnTo>
                    <a:pt x="69" y="242"/>
                  </a:lnTo>
                  <a:lnTo>
                    <a:pt x="81" y="249"/>
                  </a:lnTo>
                  <a:lnTo>
                    <a:pt x="81" y="249"/>
                  </a:lnTo>
                  <a:lnTo>
                    <a:pt x="87" y="258"/>
                  </a:lnTo>
                  <a:lnTo>
                    <a:pt x="96" y="263"/>
                  </a:lnTo>
                  <a:lnTo>
                    <a:pt x="105" y="269"/>
                  </a:lnTo>
                  <a:lnTo>
                    <a:pt x="115" y="270"/>
                  </a:lnTo>
                  <a:lnTo>
                    <a:pt x="127" y="271"/>
                  </a:lnTo>
                  <a:lnTo>
                    <a:pt x="138" y="270"/>
                  </a:lnTo>
                  <a:lnTo>
                    <a:pt x="161" y="267"/>
                  </a:lnTo>
                  <a:lnTo>
                    <a:pt x="161" y="267"/>
                  </a:lnTo>
                  <a:lnTo>
                    <a:pt x="169" y="265"/>
                  </a:lnTo>
                  <a:lnTo>
                    <a:pt x="175" y="260"/>
                  </a:lnTo>
                  <a:lnTo>
                    <a:pt x="181" y="254"/>
                  </a:lnTo>
                  <a:lnTo>
                    <a:pt x="184" y="248"/>
                  </a:lnTo>
                  <a:lnTo>
                    <a:pt x="191" y="234"/>
                  </a:lnTo>
                  <a:lnTo>
                    <a:pt x="196" y="220"/>
                  </a:lnTo>
                  <a:lnTo>
                    <a:pt x="196" y="220"/>
                  </a:lnTo>
                  <a:lnTo>
                    <a:pt x="197" y="207"/>
                  </a:lnTo>
                  <a:lnTo>
                    <a:pt x="196" y="194"/>
                  </a:lnTo>
                  <a:lnTo>
                    <a:pt x="195" y="183"/>
                  </a:lnTo>
                  <a:lnTo>
                    <a:pt x="193" y="171"/>
                  </a:lnTo>
                  <a:lnTo>
                    <a:pt x="204" y="173"/>
                  </a:lnTo>
                  <a:lnTo>
                    <a:pt x="204" y="173"/>
                  </a:lnTo>
                  <a:lnTo>
                    <a:pt x="220" y="173"/>
                  </a:lnTo>
                  <a:lnTo>
                    <a:pt x="228" y="171"/>
                  </a:lnTo>
                  <a:lnTo>
                    <a:pt x="236" y="171"/>
                  </a:lnTo>
                  <a:lnTo>
                    <a:pt x="243" y="169"/>
                  </a:lnTo>
                  <a:lnTo>
                    <a:pt x="250" y="165"/>
                  </a:lnTo>
                  <a:lnTo>
                    <a:pt x="255" y="161"/>
                  </a:lnTo>
                  <a:lnTo>
                    <a:pt x="259" y="155"/>
                  </a:lnTo>
                  <a:lnTo>
                    <a:pt x="259" y="155"/>
                  </a:lnTo>
                  <a:lnTo>
                    <a:pt x="261" y="143"/>
                  </a:lnTo>
                  <a:lnTo>
                    <a:pt x="262" y="133"/>
                  </a:lnTo>
                  <a:lnTo>
                    <a:pt x="261" y="123"/>
                  </a:lnTo>
                  <a:lnTo>
                    <a:pt x="259" y="112"/>
                  </a:lnTo>
                  <a:lnTo>
                    <a:pt x="256" y="102"/>
                  </a:lnTo>
                  <a:lnTo>
                    <a:pt x="251" y="93"/>
                  </a:lnTo>
                  <a:lnTo>
                    <a:pt x="241" y="77"/>
                  </a:lnTo>
                  <a:lnTo>
                    <a:pt x="241" y="77"/>
                  </a:lnTo>
                  <a:lnTo>
                    <a:pt x="223" y="56"/>
                  </a:lnTo>
                  <a:lnTo>
                    <a:pt x="204" y="34"/>
                  </a:lnTo>
                  <a:lnTo>
                    <a:pt x="195" y="25"/>
                  </a:lnTo>
                  <a:lnTo>
                    <a:pt x="184" y="17"/>
                  </a:lnTo>
                  <a:lnTo>
                    <a:pt x="174" y="8"/>
                  </a:lnTo>
                  <a:lnTo>
                    <a:pt x="161" y="1"/>
                  </a:lnTo>
                  <a:lnTo>
                    <a:pt x="161" y="1"/>
                  </a:lnTo>
                  <a:close/>
                  <a:moveTo>
                    <a:pt x="132" y="228"/>
                  </a:moveTo>
                  <a:lnTo>
                    <a:pt x="132" y="228"/>
                  </a:lnTo>
                  <a:lnTo>
                    <a:pt x="126" y="230"/>
                  </a:lnTo>
                  <a:lnTo>
                    <a:pt x="119" y="231"/>
                  </a:lnTo>
                  <a:lnTo>
                    <a:pt x="113" y="231"/>
                  </a:lnTo>
                  <a:lnTo>
                    <a:pt x="106" y="230"/>
                  </a:lnTo>
                  <a:lnTo>
                    <a:pt x="99" y="229"/>
                  </a:lnTo>
                  <a:lnTo>
                    <a:pt x="92" y="226"/>
                  </a:lnTo>
                  <a:lnTo>
                    <a:pt x="82" y="219"/>
                  </a:lnTo>
                  <a:lnTo>
                    <a:pt x="82" y="219"/>
                  </a:lnTo>
                  <a:lnTo>
                    <a:pt x="73" y="207"/>
                  </a:lnTo>
                  <a:lnTo>
                    <a:pt x="68" y="201"/>
                  </a:lnTo>
                  <a:lnTo>
                    <a:pt x="64" y="196"/>
                  </a:lnTo>
                  <a:lnTo>
                    <a:pt x="64" y="196"/>
                  </a:lnTo>
                  <a:lnTo>
                    <a:pt x="71" y="185"/>
                  </a:lnTo>
                  <a:lnTo>
                    <a:pt x="78" y="176"/>
                  </a:lnTo>
                  <a:lnTo>
                    <a:pt x="92" y="160"/>
                  </a:lnTo>
                  <a:lnTo>
                    <a:pt x="126" y="129"/>
                  </a:lnTo>
                  <a:lnTo>
                    <a:pt x="126" y="129"/>
                  </a:lnTo>
                  <a:lnTo>
                    <a:pt x="136" y="138"/>
                  </a:lnTo>
                  <a:lnTo>
                    <a:pt x="147" y="147"/>
                  </a:lnTo>
                  <a:lnTo>
                    <a:pt x="152" y="152"/>
                  </a:lnTo>
                  <a:lnTo>
                    <a:pt x="156" y="159"/>
                  </a:lnTo>
                  <a:lnTo>
                    <a:pt x="160" y="165"/>
                  </a:lnTo>
                  <a:lnTo>
                    <a:pt x="161" y="173"/>
                  </a:lnTo>
                  <a:lnTo>
                    <a:pt x="161" y="173"/>
                  </a:lnTo>
                  <a:lnTo>
                    <a:pt x="161" y="182"/>
                  </a:lnTo>
                  <a:lnTo>
                    <a:pt x="161" y="191"/>
                  </a:lnTo>
                  <a:lnTo>
                    <a:pt x="159" y="198"/>
                  </a:lnTo>
                  <a:lnTo>
                    <a:pt x="155" y="206"/>
                  </a:lnTo>
                  <a:lnTo>
                    <a:pt x="151" y="212"/>
                  </a:lnTo>
                  <a:lnTo>
                    <a:pt x="145" y="219"/>
                  </a:lnTo>
                  <a:lnTo>
                    <a:pt x="138" y="224"/>
                  </a:lnTo>
                  <a:lnTo>
                    <a:pt x="132" y="228"/>
                  </a:lnTo>
                  <a:lnTo>
                    <a:pt x="132" y="228"/>
                  </a:lnTo>
                  <a:close/>
                  <a:moveTo>
                    <a:pt x="192" y="139"/>
                  </a:moveTo>
                  <a:lnTo>
                    <a:pt x="192" y="139"/>
                  </a:lnTo>
                  <a:lnTo>
                    <a:pt x="186" y="139"/>
                  </a:lnTo>
                  <a:lnTo>
                    <a:pt x="179" y="137"/>
                  </a:lnTo>
                  <a:lnTo>
                    <a:pt x="173" y="134"/>
                  </a:lnTo>
                  <a:lnTo>
                    <a:pt x="168" y="129"/>
                  </a:lnTo>
                  <a:lnTo>
                    <a:pt x="163" y="125"/>
                  </a:lnTo>
                  <a:lnTo>
                    <a:pt x="158" y="120"/>
                  </a:lnTo>
                  <a:lnTo>
                    <a:pt x="154" y="114"/>
                  </a:lnTo>
                  <a:lnTo>
                    <a:pt x="151" y="107"/>
                  </a:lnTo>
                  <a:lnTo>
                    <a:pt x="151" y="107"/>
                  </a:lnTo>
                  <a:lnTo>
                    <a:pt x="150" y="104"/>
                  </a:lnTo>
                  <a:lnTo>
                    <a:pt x="150" y="100"/>
                  </a:lnTo>
                  <a:lnTo>
                    <a:pt x="152" y="97"/>
                  </a:lnTo>
                  <a:lnTo>
                    <a:pt x="155" y="96"/>
                  </a:lnTo>
                  <a:lnTo>
                    <a:pt x="161" y="92"/>
                  </a:lnTo>
                  <a:lnTo>
                    <a:pt x="164" y="91"/>
                  </a:lnTo>
                  <a:lnTo>
                    <a:pt x="167" y="88"/>
                  </a:lnTo>
                  <a:lnTo>
                    <a:pt x="167" y="88"/>
                  </a:lnTo>
                  <a:lnTo>
                    <a:pt x="170" y="84"/>
                  </a:lnTo>
                  <a:lnTo>
                    <a:pt x="175" y="79"/>
                  </a:lnTo>
                  <a:lnTo>
                    <a:pt x="184" y="70"/>
                  </a:lnTo>
                  <a:lnTo>
                    <a:pt x="190" y="68"/>
                  </a:lnTo>
                  <a:lnTo>
                    <a:pt x="195" y="66"/>
                  </a:lnTo>
                  <a:lnTo>
                    <a:pt x="201" y="66"/>
                  </a:lnTo>
                  <a:lnTo>
                    <a:pt x="209" y="70"/>
                  </a:lnTo>
                  <a:lnTo>
                    <a:pt x="209" y="70"/>
                  </a:lnTo>
                  <a:lnTo>
                    <a:pt x="213" y="72"/>
                  </a:lnTo>
                  <a:lnTo>
                    <a:pt x="215" y="75"/>
                  </a:lnTo>
                  <a:lnTo>
                    <a:pt x="220" y="83"/>
                  </a:lnTo>
                  <a:lnTo>
                    <a:pt x="224" y="91"/>
                  </a:lnTo>
                  <a:lnTo>
                    <a:pt x="227" y="100"/>
                  </a:lnTo>
                  <a:lnTo>
                    <a:pt x="227" y="100"/>
                  </a:lnTo>
                  <a:lnTo>
                    <a:pt x="222" y="112"/>
                  </a:lnTo>
                  <a:lnTo>
                    <a:pt x="214" y="125"/>
                  </a:lnTo>
                  <a:lnTo>
                    <a:pt x="210" y="130"/>
                  </a:lnTo>
                  <a:lnTo>
                    <a:pt x="205" y="134"/>
                  </a:lnTo>
                  <a:lnTo>
                    <a:pt x="199" y="137"/>
                  </a:lnTo>
                  <a:lnTo>
                    <a:pt x="192" y="139"/>
                  </a:lnTo>
                  <a:lnTo>
                    <a:pt x="192" y="139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1978" name="Freeform 362"/>
            <p:cNvSpPr>
              <a:spLocks/>
            </p:cNvSpPr>
            <p:nvPr userDrawn="1"/>
          </p:nvSpPr>
          <p:spPr bwMode="auto">
            <a:xfrm>
              <a:off x="1893" y="751"/>
              <a:ext cx="289" cy="298"/>
            </a:xfrm>
            <a:custGeom>
              <a:avLst/>
              <a:gdLst/>
              <a:ahLst/>
              <a:cxnLst>
                <a:cxn ang="0">
                  <a:pos x="210" y="248"/>
                </a:cxn>
                <a:cxn ang="0">
                  <a:pos x="191" y="248"/>
                </a:cxn>
                <a:cxn ang="0">
                  <a:pos x="172" y="246"/>
                </a:cxn>
                <a:cxn ang="0">
                  <a:pos x="137" y="231"/>
                </a:cxn>
                <a:cxn ang="0">
                  <a:pos x="108" y="208"/>
                </a:cxn>
                <a:cxn ang="0">
                  <a:pos x="82" y="180"/>
                </a:cxn>
                <a:cxn ang="0">
                  <a:pos x="76" y="175"/>
                </a:cxn>
                <a:cxn ang="0">
                  <a:pos x="59" y="156"/>
                </a:cxn>
                <a:cxn ang="0">
                  <a:pos x="43" y="139"/>
                </a:cxn>
                <a:cxn ang="0">
                  <a:pos x="35" y="136"/>
                </a:cxn>
                <a:cxn ang="0">
                  <a:pos x="17" y="156"/>
                </a:cxn>
                <a:cxn ang="0">
                  <a:pos x="0" y="180"/>
                </a:cxn>
                <a:cxn ang="0">
                  <a:pos x="0" y="183"/>
                </a:cxn>
                <a:cxn ang="0">
                  <a:pos x="3" y="187"/>
                </a:cxn>
                <a:cxn ang="0">
                  <a:pos x="12" y="189"/>
                </a:cxn>
                <a:cxn ang="0">
                  <a:pos x="23" y="207"/>
                </a:cxn>
                <a:cxn ang="0">
                  <a:pos x="54" y="238"/>
                </a:cxn>
                <a:cxn ang="0">
                  <a:pos x="68" y="254"/>
                </a:cxn>
                <a:cxn ang="0">
                  <a:pos x="75" y="257"/>
                </a:cxn>
                <a:cxn ang="0">
                  <a:pos x="85" y="266"/>
                </a:cxn>
                <a:cxn ang="0">
                  <a:pos x="94" y="276"/>
                </a:cxn>
                <a:cxn ang="0">
                  <a:pos x="103" y="285"/>
                </a:cxn>
                <a:cxn ang="0">
                  <a:pos x="109" y="286"/>
                </a:cxn>
                <a:cxn ang="0">
                  <a:pos x="127" y="294"/>
                </a:cxn>
                <a:cxn ang="0">
                  <a:pos x="147" y="298"/>
                </a:cxn>
                <a:cxn ang="0">
                  <a:pos x="167" y="298"/>
                </a:cxn>
                <a:cxn ang="0">
                  <a:pos x="206" y="289"/>
                </a:cxn>
                <a:cxn ang="0">
                  <a:pos x="242" y="272"/>
                </a:cxn>
                <a:cxn ang="0">
                  <a:pos x="257" y="261"/>
                </a:cxn>
                <a:cxn ang="0">
                  <a:pos x="273" y="242"/>
                </a:cxn>
                <a:cxn ang="0">
                  <a:pos x="283" y="221"/>
                </a:cxn>
                <a:cxn ang="0">
                  <a:pos x="289" y="197"/>
                </a:cxn>
                <a:cxn ang="0">
                  <a:pos x="288" y="171"/>
                </a:cxn>
                <a:cxn ang="0">
                  <a:pos x="289" y="160"/>
                </a:cxn>
                <a:cxn ang="0">
                  <a:pos x="284" y="137"/>
                </a:cxn>
                <a:cxn ang="0">
                  <a:pos x="275" y="115"/>
                </a:cxn>
                <a:cxn ang="0">
                  <a:pos x="256" y="86"/>
                </a:cxn>
                <a:cxn ang="0">
                  <a:pos x="237" y="65"/>
                </a:cxn>
                <a:cxn ang="0">
                  <a:pos x="195" y="27"/>
                </a:cxn>
                <a:cxn ang="0">
                  <a:pos x="172" y="5"/>
                </a:cxn>
                <a:cxn ang="0">
                  <a:pos x="167" y="0"/>
                </a:cxn>
                <a:cxn ang="0">
                  <a:pos x="156" y="6"/>
                </a:cxn>
                <a:cxn ang="0">
                  <a:pos x="137" y="24"/>
                </a:cxn>
                <a:cxn ang="0">
                  <a:pos x="126" y="32"/>
                </a:cxn>
                <a:cxn ang="0">
                  <a:pos x="126" y="42"/>
                </a:cxn>
                <a:cxn ang="0">
                  <a:pos x="128" y="49"/>
                </a:cxn>
                <a:cxn ang="0">
                  <a:pos x="130" y="51"/>
                </a:cxn>
                <a:cxn ang="0">
                  <a:pos x="137" y="60"/>
                </a:cxn>
                <a:cxn ang="0">
                  <a:pos x="149" y="68"/>
                </a:cxn>
                <a:cxn ang="0">
                  <a:pos x="177" y="96"/>
                </a:cxn>
                <a:cxn ang="0">
                  <a:pos x="220" y="136"/>
                </a:cxn>
                <a:cxn ang="0">
                  <a:pos x="245" y="164"/>
                </a:cxn>
                <a:cxn ang="0">
                  <a:pos x="255" y="194"/>
                </a:cxn>
                <a:cxn ang="0">
                  <a:pos x="255" y="203"/>
                </a:cxn>
                <a:cxn ang="0">
                  <a:pos x="247" y="221"/>
                </a:cxn>
                <a:cxn ang="0">
                  <a:pos x="234" y="234"/>
                </a:cxn>
                <a:cxn ang="0">
                  <a:pos x="210" y="248"/>
                </a:cxn>
              </a:cxnLst>
              <a:rect l="0" t="0" r="r" b="b"/>
              <a:pathLst>
                <a:path w="289" h="298">
                  <a:moveTo>
                    <a:pt x="210" y="248"/>
                  </a:moveTo>
                  <a:lnTo>
                    <a:pt x="210" y="248"/>
                  </a:lnTo>
                  <a:lnTo>
                    <a:pt x="200" y="248"/>
                  </a:lnTo>
                  <a:lnTo>
                    <a:pt x="191" y="248"/>
                  </a:lnTo>
                  <a:lnTo>
                    <a:pt x="181" y="247"/>
                  </a:lnTo>
                  <a:lnTo>
                    <a:pt x="172" y="246"/>
                  </a:lnTo>
                  <a:lnTo>
                    <a:pt x="154" y="239"/>
                  </a:lnTo>
                  <a:lnTo>
                    <a:pt x="137" y="231"/>
                  </a:lnTo>
                  <a:lnTo>
                    <a:pt x="122" y="220"/>
                  </a:lnTo>
                  <a:lnTo>
                    <a:pt x="108" y="208"/>
                  </a:lnTo>
                  <a:lnTo>
                    <a:pt x="95" y="194"/>
                  </a:lnTo>
                  <a:lnTo>
                    <a:pt x="82" y="180"/>
                  </a:lnTo>
                  <a:lnTo>
                    <a:pt x="82" y="180"/>
                  </a:lnTo>
                  <a:lnTo>
                    <a:pt x="76" y="175"/>
                  </a:lnTo>
                  <a:lnTo>
                    <a:pt x="71" y="169"/>
                  </a:lnTo>
                  <a:lnTo>
                    <a:pt x="59" y="156"/>
                  </a:lnTo>
                  <a:lnTo>
                    <a:pt x="49" y="144"/>
                  </a:lnTo>
                  <a:lnTo>
                    <a:pt x="43" y="139"/>
                  </a:lnTo>
                  <a:lnTo>
                    <a:pt x="35" y="136"/>
                  </a:lnTo>
                  <a:lnTo>
                    <a:pt x="35" y="136"/>
                  </a:lnTo>
                  <a:lnTo>
                    <a:pt x="26" y="146"/>
                  </a:lnTo>
                  <a:lnTo>
                    <a:pt x="17" y="156"/>
                  </a:lnTo>
                  <a:lnTo>
                    <a:pt x="8" y="169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0" y="183"/>
                  </a:lnTo>
                  <a:lnTo>
                    <a:pt x="0" y="185"/>
                  </a:lnTo>
                  <a:lnTo>
                    <a:pt x="3" y="187"/>
                  </a:lnTo>
                  <a:lnTo>
                    <a:pt x="12" y="189"/>
                  </a:lnTo>
                  <a:lnTo>
                    <a:pt x="12" y="189"/>
                  </a:lnTo>
                  <a:lnTo>
                    <a:pt x="17" y="199"/>
                  </a:lnTo>
                  <a:lnTo>
                    <a:pt x="23" y="207"/>
                  </a:lnTo>
                  <a:lnTo>
                    <a:pt x="39" y="223"/>
                  </a:lnTo>
                  <a:lnTo>
                    <a:pt x="54" y="238"/>
                  </a:lnTo>
                  <a:lnTo>
                    <a:pt x="62" y="246"/>
                  </a:lnTo>
                  <a:lnTo>
                    <a:pt x="68" y="254"/>
                  </a:lnTo>
                  <a:lnTo>
                    <a:pt x="68" y="254"/>
                  </a:lnTo>
                  <a:lnTo>
                    <a:pt x="75" y="257"/>
                  </a:lnTo>
                  <a:lnTo>
                    <a:pt x="81" y="261"/>
                  </a:lnTo>
                  <a:lnTo>
                    <a:pt x="85" y="266"/>
                  </a:lnTo>
                  <a:lnTo>
                    <a:pt x="89" y="271"/>
                  </a:lnTo>
                  <a:lnTo>
                    <a:pt x="94" y="276"/>
                  </a:lnTo>
                  <a:lnTo>
                    <a:pt x="98" y="281"/>
                  </a:lnTo>
                  <a:lnTo>
                    <a:pt x="103" y="285"/>
                  </a:lnTo>
                  <a:lnTo>
                    <a:pt x="109" y="286"/>
                  </a:lnTo>
                  <a:lnTo>
                    <a:pt x="109" y="286"/>
                  </a:lnTo>
                  <a:lnTo>
                    <a:pt x="118" y="292"/>
                  </a:lnTo>
                  <a:lnTo>
                    <a:pt x="127" y="294"/>
                  </a:lnTo>
                  <a:lnTo>
                    <a:pt x="137" y="297"/>
                  </a:lnTo>
                  <a:lnTo>
                    <a:pt x="147" y="298"/>
                  </a:lnTo>
                  <a:lnTo>
                    <a:pt x="156" y="298"/>
                  </a:lnTo>
                  <a:lnTo>
                    <a:pt x="167" y="298"/>
                  </a:lnTo>
                  <a:lnTo>
                    <a:pt x="187" y="295"/>
                  </a:lnTo>
                  <a:lnTo>
                    <a:pt x="206" y="289"/>
                  </a:lnTo>
                  <a:lnTo>
                    <a:pt x="226" y="281"/>
                  </a:lnTo>
                  <a:lnTo>
                    <a:pt x="242" y="272"/>
                  </a:lnTo>
                  <a:lnTo>
                    <a:pt x="257" y="261"/>
                  </a:lnTo>
                  <a:lnTo>
                    <a:pt x="257" y="261"/>
                  </a:lnTo>
                  <a:lnTo>
                    <a:pt x="265" y="252"/>
                  </a:lnTo>
                  <a:lnTo>
                    <a:pt x="273" y="242"/>
                  </a:lnTo>
                  <a:lnTo>
                    <a:pt x="278" y="231"/>
                  </a:lnTo>
                  <a:lnTo>
                    <a:pt x="283" y="221"/>
                  </a:lnTo>
                  <a:lnTo>
                    <a:pt x="287" y="210"/>
                  </a:lnTo>
                  <a:lnTo>
                    <a:pt x="289" y="197"/>
                  </a:lnTo>
                  <a:lnTo>
                    <a:pt x="289" y="184"/>
                  </a:lnTo>
                  <a:lnTo>
                    <a:pt x="288" y="171"/>
                  </a:lnTo>
                  <a:lnTo>
                    <a:pt x="288" y="171"/>
                  </a:lnTo>
                  <a:lnTo>
                    <a:pt x="289" y="160"/>
                  </a:lnTo>
                  <a:lnTo>
                    <a:pt x="288" y="148"/>
                  </a:lnTo>
                  <a:lnTo>
                    <a:pt x="284" y="137"/>
                  </a:lnTo>
                  <a:lnTo>
                    <a:pt x="281" y="125"/>
                  </a:lnTo>
                  <a:lnTo>
                    <a:pt x="275" y="115"/>
                  </a:lnTo>
                  <a:lnTo>
                    <a:pt x="269" y="105"/>
                  </a:lnTo>
                  <a:lnTo>
                    <a:pt x="256" y="86"/>
                  </a:lnTo>
                  <a:lnTo>
                    <a:pt x="256" y="86"/>
                  </a:lnTo>
                  <a:lnTo>
                    <a:pt x="237" y="65"/>
                  </a:lnTo>
                  <a:lnTo>
                    <a:pt x="215" y="46"/>
                  </a:lnTo>
                  <a:lnTo>
                    <a:pt x="195" y="27"/>
                  </a:lnTo>
                  <a:lnTo>
                    <a:pt x="172" y="9"/>
                  </a:lnTo>
                  <a:lnTo>
                    <a:pt x="172" y="5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62" y="2"/>
                  </a:lnTo>
                  <a:lnTo>
                    <a:pt x="156" y="6"/>
                  </a:lnTo>
                  <a:lnTo>
                    <a:pt x="146" y="14"/>
                  </a:lnTo>
                  <a:lnTo>
                    <a:pt x="137" y="24"/>
                  </a:lnTo>
                  <a:lnTo>
                    <a:pt x="132" y="28"/>
                  </a:lnTo>
                  <a:lnTo>
                    <a:pt x="126" y="32"/>
                  </a:lnTo>
                  <a:lnTo>
                    <a:pt x="126" y="32"/>
                  </a:lnTo>
                  <a:lnTo>
                    <a:pt x="126" y="42"/>
                  </a:lnTo>
                  <a:lnTo>
                    <a:pt x="127" y="47"/>
                  </a:lnTo>
                  <a:lnTo>
                    <a:pt x="128" y="49"/>
                  </a:lnTo>
                  <a:lnTo>
                    <a:pt x="130" y="51"/>
                  </a:lnTo>
                  <a:lnTo>
                    <a:pt x="130" y="51"/>
                  </a:lnTo>
                  <a:lnTo>
                    <a:pt x="132" y="55"/>
                  </a:lnTo>
                  <a:lnTo>
                    <a:pt x="137" y="60"/>
                  </a:lnTo>
                  <a:lnTo>
                    <a:pt x="149" y="68"/>
                  </a:lnTo>
                  <a:lnTo>
                    <a:pt x="149" y="68"/>
                  </a:lnTo>
                  <a:lnTo>
                    <a:pt x="163" y="82"/>
                  </a:lnTo>
                  <a:lnTo>
                    <a:pt x="177" y="96"/>
                  </a:lnTo>
                  <a:lnTo>
                    <a:pt x="206" y="121"/>
                  </a:lnTo>
                  <a:lnTo>
                    <a:pt x="220" y="136"/>
                  </a:lnTo>
                  <a:lnTo>
                    <a:pt x="233" y="148"/>
                  </a:lnTo>
                  <a:lnTo>
                    <a:pt x="245" y="164"/>
                  </a:lnTo>
                  <a:lnTo>
                    <a:pt x="254" y="180"/>
                  </a:lnTo>
                  <a:lnTo>
                    <a:pt x="255" y="194"/>
                  </a:lnTo>
                  <a:lnTo>
                    <a:pt x="255" y="194"/>
                  </a:lnTo>
                  <a:lnTo>
                    <a:pt x="255" y="203"/>
                  </a:lnTo>
                  <a:lnTo>
                    <a:pt x="251" y="212"/>
                  </a:lnTo>
                  <a:lnTo>
                    <a:pt x="247" y="221"/>
                  </a:lnTo>
                  <a:lnTo>
                    <a:pt x="241" y="228"/>
                  </a:lnTo>
                  <a:lnTo>
                    <a:pt x="234" y="234"/>
                  </a:lnTo>
                  <a:lnTo>
                    <a:pt x="227" y="239"/>
                  </a:lnTo>
                  <a:lnTo>
                    <a:pt x="210" y="248"/>
                  </a:lnTo>
                  <a:lnTo>
                    <a:pt x="210" y="248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1979" name="Freeform 363"/>
            <p:cNvSpPr>
              <a:spLocks/>
            </p:cNvSpPr>
            <p:nvPr userDrawn="1"/>
          </p:nvSpPr>
          <p:spPr bwMode="auto">
            <a:xfrm>
              <a:off x="4940" y="752"/>
              <a:ext cx="285" cy="225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0" y="16"/>
                </a:cxn>
                <a:cxn ang="0">
                  <a:pos x="2" y="22"/>
                </a:cxn>
                <a:cxn ang="0">
                  <a:pos x="11" y="33"/>
                </a:cxn>
                <a:cxn ang="0">
                  <a:pos x="25" y="51"/>
                </a:cxn>
                <a:cxn ang="0">
                  <a:pos x="71" y="101"/>
                </a:cxn>
                <a:cxn ang="0">
                  <a:pos x="103" y="136"/>
                </a:cxn>
                <a:cxn ang="0">
                  <a:pos x="130" y="173"/>
                </a:cxn>
                <a:cxn ang="0">
                  <a:pos x="143" y="179"/>
                </a:cxn>
                <a:cxn ang="0">
                  <a:pos x="162" y="186"/>
                </a:cxn>
                <a:cxn ang="0">
                  <a:pos x="177" y="187"/>
                </a:cxn>
                <a:cxn ang="0">
                  <a:pos x="185" y="187"/>
                </a:cxn>
                <a:cxn ang="0">
                  <a:pos x="203" y="193"/>
                </a:cxn>
                <a:cxn ang="0">
                  <a:pos x="234" y="201"/>
                </a:cxn>
                <a:cxn ang="0">
                  <a:pos x="252" y="210"/>
                </a:cxn>
                <a:cxn ang="0">
                  <a:pos x="258" y="216"/>
                </a:cxn>
                <a:cxn ang="0">
                  <a:pos x="267" y="218"/>
                </a:cxn>
                <a:cxn ang="0">
                  <a:pos x="273" y="223"/>
                </a:cxn>
                <a:cxn ang="0">
                  <a:pos x="280" y="225"/>
                </a:cxn>
                <a:cxn ang="0">
                  <a:pos x="285" y="223"/>
                </a:cxn>
                <a:cxn ang="0">
                  <a:pos x="284" y="206"/>
                </a:cxn>
                <a:cxn ang="0">
                  <a:pos x="272" y="184"/>
                </a:cxn>
                <a:cxn ang="0">
                  <a:pos x="245" y="145"/>
                </a:cxn>
                <a:cxn ang="0">
                  <a:pos x="199" y="90"/>
                </a:cxn>
                <a:cxn ang="0">
                  <a:pos x="167" y="51"/>
                </a:cxn>
                <a:cxn ang="0">
                  <a:pos x="154" y="40"/>
                </a:cxn>
                <a:cxn ang="0">
                  <a:pos x="122" y="23"/>
                </a:cxn>
                <a:cxn ang="0">
                  <a:pos x="106" y="17"/>
                </a:cxn>
                <a:cxn ang="0">
                  <a:pos x="80" y="10"/>
                </a:cxn>
                <a:cxn ang="0">
                  <a:pos x="41" y="1"/>
                </a:cxn>
                <a:cxn ang="0">
                  <a:pos x="21" y="1"/>
                </a:cxn>
                <a:cxn ang="0">
                  <a:pos x="9" y="5"/>
                </a:cxn>
                <a:cxn ang="0">
                  <a:pos x="2" y="9"/>
                </a:cxn>
              </a:cxnLst>
              <a:rect l="0" t="0" r="r" b="b"/>
              <a:pathLst>
                <a:path w="285" h="225">
                  <a:moveTo>
                    <a:pt x="2" y="9"/>
                  </a:moveTo>
                  <a:lnTo>
                    <a:pt x="2" y="9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2" y="22"/>
                  </a:lnTo>
                  <a:lnTo>
                    <a:pt x="6" y="28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25" y="51"/>
                  </a:lnTo>
                  <a:lnTo>
                    <a:pt x="39" y="68"/>
                  </a:lnTo>
                  <a:lnTo>
                    <a:pt x="71" y="101"/>
                  </a:lnTo>
                  <a:lnTo>
                    <a:pt x="88" y="118"/>
                  </a:lnTo>
                  <a:lnTo>
                    <a:pt x="103" y="136"/>
                  </a:lnTo>
                  <a:lnTo>
                    <a:pt x="117" y="154"/>
                  </a:lnTo>
                  <a:lnTo>
                    <a:pt x="130" y="173"/>
                  </a:lnTo>
                  <a:lnTo>
                    <a:pt x="130" y="173"/>
                  </a:lnTo>
                  <a:lnTo>
                    <a:pt x="143" y="179"/>
                  </a:lnTo>
                  <a:lnTo>
                    <a:pt x="156" y="184"/>
                  </a:lnTo>
                  <a:lnTo>
                    <a:pt x="162" y="186"/>
                  </a:lnTo>
                  <a:lnTo>
                    <a:pt x="170" y="187"/>
                  </a:lnTo>
                  <a:lnTo>
                    <a:pt x="177" y="187"/>
                  </a:lnTo>
                  <a:lnTo>
                    <a:pt x="185" y="187"/>
                  </a:lnTo>
                  <a:lnTo>
                    <a:pt x="185" y="187"/>
                  </a:lnTo>
                  <a:lnTo>
                    <a:pt x="194" y="191"/>
                  </a:lnTo>
                  <a:lnTo>
                    <a:pt x="203" y="193"/>
                  </a:lnTo>
                  <a:lnTo>
                    <a:pt x="225" y="198"/>
                  </a:lnTo>
                  <a:lnTo>
                    <a:pt x="234" y="201"/>
                  </a:lnTo>
                  <a:lnTo>
                    <a:pt x="244" y="205"/>
                  </a:lnTo>
                  <a:lnTo>
                    <a:pt x="252" y="210"/>
                  </a:lnTo>
                  <a:lnTo>
                    <a:pt x="258" y="216"/>
                  </a:lnTo>
                  <a:lnTo>
                    <a:pt x="258" y="216"/>
                  </a:lnTo>
                  <a:lnTo>
                    <a:pt x="263" y="216"/>
                  </a:lnTo>
                  <a:lnTo>
                    <a:pt x="267" y="218"/>
                  </a:lnTo>
                  <a:lnTo>
                    <a:pt x="271" y="222"/>
                  </a:lnTo>
                  <a:lnTo>
                    <a:pt x="273" y="223"/>
                  </a:lnTo>
                  <a:lnTo>
                    <a:pt x="277" y="224"/>
                  </a:lnTo>
                  <a:lnTo>
                    <a:pt x="280" y="225"/>
                  </a:lnTo>
                  <a:lnTo>
                    <a:pt x="285" y="223"/>
                  </a:lnTo>
                  <a:lnTo>
                    <a:pt x="285" y="223"/>
                  </a:lnTo>
                  <a:lnTo>
                    <a:pt x="285" y="215"/>
                  </a:lnTo>
                  <a:lnTo>
                    <a:pt x="284" y="206"/>
                  </a:lnTo>
                  <a:lnTo>
                    <a:pt x="284" y="206"/>
                  </a:lnTo>
                  <a:lnTo>
                    <a:pt x="272" y="184"/>
                  </a:lnTo>
                  <a:lnTo>
                    <a:pt x="259" y="164"/>
                  </a:lnTo>
                  <a:lnTo>
                    <a:pt x="245" y="145"/>
                  </a:lnTo>
                  <a:lnTo>
                    <a:pt x="231" y="126"/>
                  </a:lnTo>
                  <a:lnTo>
                    <a:pt x="199" y="90"/>
                  </a:lnTo>
                  <a:lnTo>
                    <a:pt x="183" y="71"/>
                  </a:lnTo>
                  <a:lnTo>
                    <a:pt x="167" y="51"/>
                  </a:lnTo>
                  <a:lnTo>
                    <a:pt x="167" y="51"/>
                  </a:lnTo>
                  <a:lnTo>
                    <a:pt x="154" y="40"/>
                  </a:lnTo>
                  <a:lnTo>
                    <a:pt x="139" y="31"/>
                  </a:lnTo>
                  <a:lnTo>
                    <a:pt x="122" y="23"/>
                  </a:lnTo>
                  <a:lnTo>
                    <a:pt x="106" y="17"/>
                  </a:lnTo>
                  <a:lnTo>
                    <a:pt x="106" y="17"/>
                  </a:lnTo>
                  <a:lnTo>
                    <a:pt x="93" y="14"/>
                  </a:lnTo>
                  <a:lnTo>
                    <a:pt x="80" y="10"/>
                  </a:lnTo>
                  <a:lnTo>
                    <a:pt x="53" y="3"/>
                  </a:lnTo>
                  <a:lnTo>
                    <a:pt x="41" y="1"/>
                  </a:lnTo>
                  <a:lnTo>
                    <a:pt x="28" y="0"/>
                  </a:lnTo>
                  <a:lnTo>
                    <a:pt x="21" y="1"/>
                  </a:lnTo>
                  <a:lnTo>
                    <a:pt x="15" y="3"/>
                  </a:lnTo>
                  <a:lnTo>
                    <a:pt x="9" y="5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1980" name="Freeform 364"/>
            <p:cNvSpPr>
              <a:spLocks/>
            </p:cNvSpPr>
            <p:nvPr userDrawn="1"/>
          </p:nvSpPr>
          <p:spPr bwMode="auto">
            <a:xfrm>
              <a:off x="3139" y="871"/>
              <a:ext cx="12" cy="17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3" y="14"/>
                </a:cxn>
                <a:cxn ang="0">
                  <a:pos x="6" y="16"/>
                </a:cxn>
                <a:cxn ang="0">
                  <a:pos x="8" y="17"/>
                </a:cxn>
                <a:cxn ang="0">
                  <a:pos x="12" y="17"/>
                </a:cxn>
                <a:cxn ang="0">
                  <a:pos x="12" y="17"/>
                </a:cxn>
                <a:cxn ang="0">
                  <a:pos x="8" y="17"/>
                </a:cxn>
                <a:cxn ang="0">
                  <a:pos x="6" y="16"/>
                </a:cxn>
                <a:cxn ang="0">
                  <a:pos x="3" y="14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12" h="17">
                  <a:moveTo>
                    <a:pt x="0" y="1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3" y="14"/>
                  </a:lnTo>
                  <a:lnTo>
                    <a:pt x="6" y="16"/>
                  </a:lnTo>
                  <a:lnTo>
                    <a:pt x="8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8" y="17"/>
                  </a:lnTo>
                  <a:lnTo>
                    <a:pt x="6" y="16"/>
                  </a:lnTo>
                  <a:lnTo>
                    <a:pt x="3" y="14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1981" name="Freeform 365"/>
            <p:cNvSpPr>
              <a:spLocks/>
            </p:cNvSpPr>
            <p:nvPr userDrawn="1"/>
          </p:nvSpPr>
          <p:spPr bwMode="auto">
            <a:xfrm>
              <a:off x="3068" y="872"/>
              <a:ext cx="11" cy="2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1" y="20"/>
                </a:cxn>
                <a:cxn ang="0">
                  <a:pos x="5" y="23"/>
                </a:cxn>
                <a:cxn ang="0">
                  <a:pos x="11" y="25"/>
                </a:cxn>
                <a:cxn ang="0">
                  <a:pos x="11" y="25"/>
                </a:cxn>
                <a:cxn ang="0">
                  <a:pos x="5" y="23"/>
                </a:cxn>
                <a:cxn ang="0">
                  <a:pos x="1" y="20"/>
                </a:cxn>
                <a:cxn ang="0">
                  <a:pos x="0" y="15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11" h="25">
                  <a:moveTo>
                    <a:pt x="0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5"/>
                  </a:lnTo>
                  <a:lnTo>
                    <a:pt x="1" y="20"/>
                  </a:lnTo>
                  <a:lnTo>
                    <a:pt x="5" y="23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5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1982" name="Freeform 366"/>
            <p:cNvSpPr>
              <a:spLocks/>
            </p:cNvSpPr>
            <p:nvPr userDrawn="1"/>
          </p:nvSpPr>
          <p:spPr bwMode="auto">
            <a:xfrm>
              <a:off x="2652" y="904"/>
              <a:ext cx="1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6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2">
                  <a:moveTo>
                    <a:pt x="0" y="0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1983" name="Freeform 367"/>
            <p:cNvSpPr>
              <a:spLocks/>
            </p:cNvSpPr>
            <p:nvPr userDrawn="1"/>
          </p:nvSpPr>
          <p:spPr bwMode="auto">
            <a:xfrm>
              <a:off x="2577" y="917"/>
              <a:ext cx="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lnTo>
                    <a:pt x="0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1984" name="Freeform 368"/>
            <p:cNvSpPr>
              <a:spLocks/>
            </p:cNvSpPr>
            <p:nvPr userDrawn="1"/>
          </p:nvSpPr>
          <p:spPr bwMode="auto">
            <a:xfrm>
              <a:off x="1597" y="892"/>
              <a:ext cx="135" cy="309"/>
            </a:xfrm>
            <a:custGeom>
              <a:avLst/>
              <a:gdLst/>
              <a:ahLst/>
              <a:cxnLst>
                <a:cxn ang="0">
                  <a:pos x="28" y="308"/>
                </a:cxn>
                <a:cxn ang="0">
                  <a:pos x="28" y="308"/>
                </a:cxn>
                <a:cxn ang="0">
                  <a:pos x="31" y="309"/>
                </a:cxn>
                <a:cxn ang="0">
                  <a:pos x="35" y="309"/>
                </a:cxn>
                <a:cxn ang="0">
                  <a:pos x="39" y="308"/>
                </a:cxn>
                <a:cxn ang="0">
                  <a:pos x="43" y="305"/>
                </a:cxn>
                <a:cxn ang="0">
                  <a:pos x="97" y="213"/>
                </a:cxn>
                <a:cxn ang="0">
                  <a:pos x="97" y="213"/>
                </a:cxn>
                <a:cxn ang="0">
                  <a:pos x="108" y="197"/>
                </a:cxn>
                <a:cxn ang="0">
                  <a:pos x="120" y="180"/>
                </a:cxn>
                <a:cxn ang="0">
                  <a:pos x="125" y="172"/>
                </a:cxn>
                <a:cxn ang="0">
                  <a:pos x="130" y="163"/>
                </a:cxn>
                <a:cxn ang="0">
                  <a:pos x="133" y="153"/>
                </a:cxn>
                <a:cxn ang="0">
                  <a:pos x="135" y="144"/>
                </a:cxn>
                <a:cxn ang="0">
                  <a:pos x="135" y="144"/>
                </a:cxn>
                <a:cxn ang="0">
                  <a:pos x="133" y="108"/>
                </a:cxn>
                <a:cxn ang="0">
                  <a:pos x="131" y="73"/>
                </a:cxn>
                <a:cxn ang="0">
                  <a:pos x="130" y="2"/>
                </a:cxn>
                <a:cxn ang="0">
                  <a:pos x="125" y="0"/>
                </a:cxn>
                <a:cxn ang="0">
                  <a:pos x="125" y="0"/>
                </a:cxn>
                <a:cxn ang="0">
                  <a:pos x="113" y="9"/>
                </a:cxn>
                <a:cxn ang="0">
                  <a:pos x="102" y="19"/>
                </a:cxn>
                <a:cxn ang="0">
                  <a:pos x="83" y="39"/>
                </a:cxn>
                <a:cxn ang="0">
                  <a:pos x="65" y="62"/>
                </a:cxn>
                <a:cxn ang="0">
                  <a:pos x="46" y="85"/>
                </a:cxn>
                <a:cxn ang="0">
                  <a:pos x="46" y="85"/>
                </a:cxn>
                <a:cxn ang="0">
                  <a:pos x="39" y="99"/>
                </a:cxn>
                <a:cxn ang="0">
                  <a:pos x="31" y="112"/>
                </a:cxn>
                <a:cxn ang="0">
                  <a:pos x="16" y="137"/>
                </a:cxn>
                <a:cxn ang="0">
                  <a:pos x="8" y="149"/>
                </a:cxn>
                <a:cxn ang="0">
                  <a:pos x="3" y="163"/>
                </a:cxn>
                <a:cxn ang="0">
                  <a:pos x="0" y="179"/>
                </a:cxn>
                <a:cxn ang="0">
                  <a:pos x="0" y="186"/>
                </a:cxn>
                <a:cxn ang="0">
                  <a:pos x="0" y="195"/>
                </a:cxn>
                <a:cxn ang="0">
                  <a:pos x="0" y="195"/>
                </a:cxn>
                <a:cxn ang="0">
                  <a:pos x="11" y="253"/>
                </a:cxn>
                <a:cxn ang="0">
                  <a:pos x="19" y="281"/>
                </a:cxn>
                <a:cxn ang="0">
                  <a:pos x="28" y="308"/>
                </a:cxn>
                <a:cxn ang="0">
                  <a:pos x="28" y="308"/>
                </a:cxn>
              </a:cxnLst>
              <a:rect l="0" t="0" r="r" b="b"/>
              <a:pathLst>
                <a:path w="135" h="309">
                  <a:moveTo>
                    <a:pt x="28" y="308"/>
                  </a:moveTo>
                  <a:lnTo>
                    <a:pt x="28" y="308"/>
                  </a:lnTo>
                  <a:lnTo>
                    <a:pt x="31" y="309"/>
                  </a:lnTo>
                  <a:lnTo>
                    <a:pt x="35" y="309"/>
                  </a:lnTo>
                  <a:lnTo>
                    <a:pt x="39" y="308"/>
                  </a:lnTo>
                  <a:lnTo>
                    <a:pt x="43" y="305"/>
                  </a:lnTo>
                  <a:lnTo>
                    <a:pt x="97" y="213"/>
                  </a:lnTo>
                  <a:lnTo>
                    <a:pt x="97" y="213"/>
                  </a:lnTo>
                  <a:lnTo>
                    <a:pt x="108" y="197"/>
                  </a:lnTo>
                  <a:lnTo>
                    <a:pt x="120" y="180"/>
                  </a:lnTo>
                  <a:lnTo>
                    <a:pt x="125" y="172"/>
                  </a:lnTo>
                  <a:lnTo>
                    <a:pt x="130" y="163"/>
                  </a:lnTo>
                  <a:lnTo>
                    <a:pt x="133" y="153"/>
                  </a:lnTo>
                  <a:lnTo>
                    <a:pt x="135" y="144"/>
                  </a:lnTo>
                  <a:lnTo>
                    <a:pt x="135" y="144"/>
                  </a:lnTo>
                  <a:lnTo>
                    <a:pt x="133" y="108"/>
                  </a:lnTo>
                  <a:lnTo>
                    <a:pt x="131" y="73"/>
                  </a:lnTo>
                  <a:lnTo>
                    <a:pt x="130" y="2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13" y="9"/>
                  </a:lnTo>
                  <a:lnTo>
                    <a:pt x="102" y="19"/>
                  </a:lnTo>
                  <a:lnTo>
                    <a:pt x="83" y="39"/>
                  </a:lnTo>
                  <a:lnTo>
                    <a:pt x="65" y="62"/>
                  </a:lnTo>
                  <a:lnTo>
                    <a:pt x="46" y="85"/>
                  </a:lnTo>
                  <a:lnTo>
                    <a:pt x="46" y="85"/>
                  </a:lnTo>
                  <a:lnTo>
                    <a:pt x="39" y="99"/>
                  </a:lnTo>
                  <a:lnTo>
                    <a:pt x="31" y="112"/>
                  </a:lnTo>
                  <a:lnTo>
                    <a:pt x="16" y="137"/>
                  </a:lnTo>
                  <a:lnTo>
                    <a:pt x="8" y="149"/>
                  </a:lnTo>
                  <a:lnTo>
                    <a:pt x="3" y="163"/>
                  </a:lnTo>
                  <a:lnTo>
                    <a:pt x="0" y="179"/>
                  </a:lnTo>
                  <a:lnTo>
                    <a:pt x="0" y="186"/>
                  </a:lnTo>
                  <a:lnTo>
                    <a:pt x="0" y="195"/>
                  </a:lnTo>
                  <a:lnTo>
                    <a:pt x="0" y="195"/>
                  </a:lnTo>
                  <a:lnTo>
                    <a:pt x="11" y="253"/>
                  </a:lnTo>
                  <a:lnTo>
                    <a:pt x="19" y="281"/>
                  </a:lnTo>
                  <a:lnTo>
                    <a:pt x="28" y="308"/>
                  </a:lnTo>
                  <a:lnTo>
                    <a:pt x="28" y="308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1985" name="Freeform 369"/>
            <p:cNvSpPr>
              <a:spLocks noEditPoints="1"/>
            </p:cNvSpPr>
            <p:nvPr userDrawn="1"/>
          </p:nvSpPr>
          <p:spPr bwMode="auto">
            <a:xfrm>
              <a:off x="4771" y="925"/>
              <a:ext cx="258" cy="229"/>
            </a:xfrm>
            <a:custGeom>
              <a:avLst/>
              <a:gdLst/>
              <a:ahLst/>
              <a:cxnLst>
                <a:cxn ang="0">
                  <a:pos x="203" y="9"/>
                </a:cxn>
                <a:cxn ang="0">
                  <a:pos x="83" y="56"/>
                </a:cxn>
                <a:cxn ang="0">
                  <a:pos x="33" y="72"/>
                </a:cxn>
                <a:cxn ang="0">
                  <a:pos x="10" y="68"/>
                </a:cxn>
                <a:cxn ang="0">
                  <a:pos x="2" y="69"/>
                </a:cxn>
                <a:cxn ang="0">
                  <a:pos x="1" y="79"/>
                </a:cxn>
                <a:cxn ang="0">
                  <a:pos x="7" y="91"/>
                </a:cxn>
                <a:cxn ang="0">
                  <a:pos x="27" y="106"/>
                </a:cxn>
                <a:cxn ang="0">
                  <a:pos x="37" y="111"/>
                </a:cxn>
                <a:cxn ang="0">
                  <a:pos x="45" y="104"/>
                </a:cxn>
                <a:cxn ang="0">
                  <a:pos x="51" y="100"/>
                </a:cxn>
                <a:cxn ang="0">
                  <a:pos x="66" y="86"/>
                </a:cxn>
                <a:cxn ang="0">
                  <a:pos x="77" y="88"/>
                </a:cxn>
                <a:cxn ang="0">
                  <a:pos x="101" y="111"/>
                </a:cxn>
                <a:cxn ang="0">
                  <a:pos x="111" y="125"/>
                </a:cxn>
                <a:cxn ang="0">
                  <a:pos x="115" y="144"/>
                </a:cxn>
                <a:cxn ang="0">
                  <a:pos x="111" y="151"/>
                </a:cxn>
                <a:cxn ang="0">
                  <a:pos x="98" y="164"/>
                </a:cxn>
                <a:cxn ang="0">
                  <a:pos x="92" y="166"/>
                </a:cxn>
                <a:cxn ang="0">
                  <a:pos x="89" y="179"/>
                </a:cxn>
                <a:cxn ang="0">
                  <a:pos x="94" y="187"/>
                </a:cxn>
                <a:cxn ang="0">
                  <a:pos x="105" y="208"/>
                </a:cxn>
                <a:cxn ang="0">
                  <a:pos x="111" y="215"/>
                </a:cxn>
                <a:cxn ang="0">
                  <a:pos x="119" y="224"/>
                </a:cxn>
                <a:cxn ang="0">
                  <a:pos x="125" y="229"/>
                </a:cxn>
                <a:cxn ang="0">
                  <a:pos x="133" y="226"/>
                </a:cxn>
                <a:cxn ang="0">
                  <a:pos x="144" y="205"/>
                </a:cxn>
                <a:cxn ang="0">
                  <a:pos x="160" y="174"/>
                </a:cxn>
                <a:cxn ang="0">
                  <a:pos x="231" y="75"/>
                </a:cxn>
                <a:cxn ang="0">
                  <a:pos x="258" y="33"/>
                </a:cxn>
                <a:cxn ang="0">
                  <a:pos x="252" y="14"/>
                </a:cxn>
                <a:cxn ang="0">
                  <a:pos x="242" y="5"/>
                </a:cxn>
                <a:cxn ang="0">
                  <a:pos x="233" y="0"/>
                </a:cxn>
                <a:cxn ang="0">
                  <a:pos x="139" y="111"/>
                </a:cxn>
                <a:cxn ang="0">
                  <a:pos x="129" y="109"/>
                </a:cxn>
                <a:cxn ang="0">
                  <a:pos x="116" y="92"/>
                </a:cxn>
                <a:cxn ang="0">
                  <a:pos x="110" y="84"/>
                </a:cxn>
                <a:cxn ang="0">
                  <a:pos x="111" y="69"/>
                </a:cxn>
                <a:cxn ang="0">
                  <a:pos x="132" y="61"/>
                </a:cxn>
                <a:cxn ang="0">
                  <a:pos x="149" y="55"/>
                </a:cxn>
                <a:cxn ang="0">
                  <a:pos x="192" y="43"/>
                </a:cxn>
                <a:cxn ang="0">
                  <a:pos x="180" y="63"/>
                </a:cxn>
                <a:cxn ang="0">
                  <a:pos x="139" y="111"/>
                </a:cxn>
              </a:cxnLst>
              <a:rect l="0" t="0" r="r" b="b"/>
              <a:pathLst>
                <a:path w="258" h="229">
                  <a:moveTo>
                    <a:pt x="228" y="1"/>
                  </a:moveTo>
                  <a:lnTo>
                    <a:pt x="228" y="1"/>
                  </a:lnTo>
                  <a:lnTo>
                    <a:pt x="203" y="9"/>
                  </a:lnTo>
                  <a:lnTo>
                    <a:pt x="179" y="18"/>
                  </a:lnTo>
                  <a:lnTo>
                    <a:pt x="130" y="37"/>
                  </a:lnTo>
                  <a:lnTo>
                    <a:pt x="83" y="56"/>
                  </a:lnTo>
                  <a:lnTo>
                    <a:pt x="57" y="64"/>
                  </a:lnTo>
                  <a:lnTo>
                    <a:pt x="33" y="72"/>
                  </a:lnTo>
                  <a:lnTo>
                    <a:pt x="33" y="72"/>
                  </a:lnTo>
                  <a:lnTo>
                    <a:pt x="24" y="70"/>
                  </a:lnTo>
                  <a:lnTo>
                    <a:pt x="18" y="69"/>
                  </a:lnTo>
                  <a:lnTo>
                    <a:pt x="10" y="68"/>
                  </a:lnTo>
                  <a:lnTo>
                    <a:pt x="6" y="68"/>
                  </a:lnTo>
                  <a:lnTo>
                    <a:pt x="2" y="69"/>
                  </a:lnTo>
                  <a:lnTo>
                    <a:pt x="2" y="69"/>
                  </a:lnTo>
                  <a:lnTo>
                    <a:pt x="1" y="72"/>
                  </a:lnTo>
                  <a:lnTo>
                    <a:pt x="0" y="74"/>
                  </a:lnTo>
                  <a:lnTo>
                    <a:pt x="1" y="79"/>
                  </a:lnTo>
                  <a:lnTo>
                    <a:pt x="4" y="86"/>
                  </a:lnTo>
                  <a:lnTo>
                    <a:pt x="7" y="91"/>
                  </a:lnTo>
                  <a:lnTo>
                    <a:pt x="7" y="91"/>
                  </a:lnTo>
                  <a:lnTo>
                    <a:pt x="14" y="96"/>
                  </a:lnTo>
                  <a:lnTo>
                    <a:pt x="20" y="101"/>
                  </a:lnTo>
                  <a:lnTo>
                    <a:pt x="27" y="106"/>
                  </a:lnTo>
                  <a:lnTo>
                    <a:pt x="33" y="111"/>
                  </a:lnTo>
                  <a:lnTo>
                    <a:pt x="33" y="111"/>
                  </a:lnTo>
                  <a:lnTo>
                    <a:pt x="37" y="111"/>
                  </a:lnTo>
                  <a:lnTo>
                    <a:pt x="41" y="110"/>
                  </a:lnTo>
                  <a:lnTo>
                    <a:pt x="43" y="107"/>
                  </a:lnTo>
                  <a:lnTo>
                    <a:pt x="45" y="104"/>
                  </a:lnTo>
                  <a:lnTo>
                    <a:pt x="45" y="104"/>
                  </a:lnTo>
                  <a:lnTo>
                    <a:pt x="48" y="102"/>
                  </a:lnTo>
                  <a:lnTo>
                    <a:pt x="51" y="100"/>
                  </a:lnTo>
                  <a:lnTo>
                    <a:pt x="56" y="93"/>
                  </a:lnTo>
                  <a:lnTo>
                    <a:pt x="62" y="87"/>
                  </a:lnTo>
                  <a:lnTo>
                    <a:pt x="66" y="86"/>
                  </a:lnTo>
                  <a:lnTo>
                    <a:pt x="71" y="84"/>
                  </a:lnTo>
                  <a:lnTo>
                    <a:pt x="71" y="84"/>
                  </a:lnTo>
                  <a:lnTo>
                    <a:pt x="77" y="88"/>
                  </a:lnTo>
                  <a:lnTo>
                    <a:pt x="83" y="92"/>
                  </a:lnTo>
                  <a:lnTo>
                    <a:pt x="92" y="101"/>
                  </a:lnTo>
                  <a:lnTo>
                    <a:pt x="101" y="111"/>
                  </a:lnTo>
                  <a:lnTo>
                    <a:pt x="111" y="121"/>
                  </a:lnTo>
                  <a:lnTo>
                    <a:pt x="111" y="121"/>
                  </a:lnTo>
                  <a:lnTo>
                    <a:pt x="111" y="125"/>
                  </a:lnTo>
                  <a:lnTo>
                    <a:pt x="111" y="129"/>
                  </a:lnTo>
                  <a:lnTo>
                    <a:pt x="114" y="137"/>
                  </a:lnTo>
                  <a:lnTo>
                    <a:pt x="115" y="144"/>
                  </a:lnTo>
                  <a:lnTo>
                    <a:pt x="114" y="148"/>
                  </a:lnTo>
                  <a:lnTo>
                    <a:pt x="111" y="151"/>
                  </a:lnTo>
                  <a:lnTo>
                    <a:pt x="111" y="151"/>
                  </a:lnTo>
                  <a:lnTo>
                    <a:pt x="106" y="156"/>
                  </a:lnTo>
                  <a:lnTo>
                    <a:pt x="102" y="161"/>
                  </a:lnTo>
                  <a:lnTo>
                    <a:pt x="98" y="164"/>
                  </a:lnTo>
                  <a:lnTo>
                    <a:pt x="96" y="165"/>
                  </a:lnTo>
                  <a:lnTo>
                    <a:pt x="92" y="166"/>
                  </a:lnTo>
                  <a:lnTo>
                    <a:pt x="92" y="166"/>
                  </a:lnTo>
                  <a:lnTo>
                    <a:pt x="89" y="170"/>
                  </a:lnTo>
                  <a:lnTo>
                    <a:pt x="88" y="174"/>
                  </a:lnTo>
                  <a:lnTo>
                    <a:pt x="89" y="179"/>
                  </a:lnTo>
                  <a:lnTo>
                    <a:pt x="91" y="183"/>
                  </a:lnTo>
                  <a:lnTo>
                    <a:pt x="91" y="183"/>
                  </a:lnTo>
                  <a:lnTo>
                    <a:pt x="94" y="187"/>
                  </a:lnTo>
                  <a:lnTo>
                    <a:pt x="97" y="190"/>
                  </a:lnTo>
                  <a:lnTo>
                    <a:pt x="101" y="199"/>
                  </a:lnTo>
                  <a:lnTo>
                    <a:pt x="105" y="208"/>
                  </a:lnTo>
                  <a:lnTo>
                    <a:pt x="107" y="212"/>
                  </a:lnTo>
                  <a:lnTo>
                    <a:pt x="111" y="215"/>
                  </a:lnTo>
                  <a:lnTo>
                    <a:pt x="111" y="215"/>
                  </a:lnTo>
                  <a:lnTo>
                    <a:pt x="115" y="216"/>
                  </a:lnTo>
                  <a:lnTo>
                    <a:pt x="116" y="219"/>
                  </a:lnTo>
                  <a:lnTo>
                    <a:pt x="119" y="224"/>
                  </a:lnTo>
                  <a:lnTo>
                    <a:pt x="121" y="226"/>
                  </a:lnTo>
                  <a:lnTo>
                    <a:pt x="123" y="229"/>
                  </a:lnTo>
                  <a:lnTo>
                    <a:pt x="125" y="229"/>
                  </a:lnTo>
                  <a:lnTo>
                    <a:pt x="129" y="229"/>
                  </a:lnTo>
                  <a:lnTo>
                    <a:pt x="129" y="229"/>
                  </a:lnTo>
                  <a:lnTo>
                    <a:pt x="133" y="226"/>
                  </a:lnTo>
                  <a:lnTo>
                    <a:pt x="137" y="222"/>
                  </a:lnTo>
                  <a:lnTo>
                    <a:pt x="142" y="215"/>
                  </a:lnTo>
                  <a:lnTo>
                    <a:pt x="144" y="205"/>
                  </a:lnTo>
                  <a:lnTo>
                    <a:pt x="146" y="196"/>
                  </a:lnTo>
                  <a:lnTo>
                    <a:pt x="146" y="196"/>
                  </a:lnTo>
                  <a:lnTo>
                    <a:pt x="160" y="174"/>
                  </a:lnTo>
                  <a:lnTo>
                    <a:pt x="174" y="153"/>
                  </a:lnTo>
                  <a:lnTo>
                    <a:pt x="203" y="115"/>
                  </a:lnTo>
                  <a:lnTo>
                    <a:pt x="231" y="75"/>
                  </a:lnTo>
                  <a:lnTo>
                    <a:pt x="245" y="55"/>
                  </a:lnTo>
                  <a:lnTo>
                    <a:pt x="258" y="33"/>
                  </a:lnTo>
                  <a:lnTo>
                    <a:pt x="258" y="33"/>
                  </a:lnTo>
                  <a:lnTo>
                    <a:pt x="256" y="23"/>
                  </a:lnTo>
                  <a:lnTo>
                    <a:pt x="252" y="14"/>
                  </a:lnTo>
                  <a:lnTo>
                    <a:pt x="252" y="14"/>
                  </a:lnTo>
                  <a:lnTo>
                    <a:pt x="248" y="13"/>
                  </a:lnTo>
                  <a:lnTo>
                    <a:pt x="245" y="10"/>
                  </a:lnTo>
                  <a:lnTo>
                    <a:pt x="242" y="5"/>
                  </a:lnTo>
                  <a:lnTo>
                    <a:pt x="239" y="2"/>
                  </a:lnTo>
                  <a:lnTo>
                    <a:pt x="235" y="1"/>
                  </a:lnTo>
                  <a:lnTo>
                    <a:pt x="233" y="0"/>
                  </a:lnTo>
                  <a:lnTo>
                    <a:pt x="228" y="1"/>
                  </a:lnTo>
                  <a:lnTo>
                    <a:pt x="228" y="1"/>
                  </a:lnTo>
                  <a:close/>
                  <a:moveTo>
                    <a:pt x="139" y="111"/>
                  </a:moveTo>
                  <a:lnTo>
                    <a:pt x="139" y="111"/>
                  </a:lnTo>
                  <a:lnTo>
                    <a:pt x="133" y="111"/>
                  </a:lnTo>
                  <a:lnTo>
                    <a:pt x="129" y="109"/>
                  </a:lnTo>
                  <a:lnTo>
                    <a:pt x="125" y="105"/>
                  </a:lnTo>
                  <a:lnTo>
                    <a:pt x="121" y="101"/>
                  </a:lnTo>
                  <a:lnTo>
                    <a:pt x="116" y="92"/>
                  </a:lnTo>
                  <a:lnTo>
                    <a:pt x="114" y="88"/>
                  </a:lnTo>
                  <a:lnTo>
                    <a:pt x="110" y="84"/>
                  </a:lnTo>
                  <a:lnTo>
                    <a:pt x="110" y="84"/>
                  </a:lnTo>
                  <a:lnTo>
                    <a:pt x="107" y="78"/>
                  </a:lnTo>
                  <a:lnTo>
                    <a:pt x="109" y="73"/>
                  </a:lnTo>
                  <a:lnTo>
                    <a:pt x="111" y="69"/>
                  </a:lnTo>
                  <a:lnTo>
                    <a:pt x="116" y="66"/>
                  </a:lnTo>
                  <a:lnTo>
                    <a:pt x="126" y="63"/>
                  </a:lnTo>
                  <a:lnTo>
                    <a:pt x="132" y="61"/>
                  </a:lnTo>
                  <a:lnTo>
                    <a:pt x="135" y="59"/>
                  </a:lnTo>
                  <a:lnTo>
                    <a:pt x="135" y="59"/>
                  </a:lnTo>
                  <a:lnTo>
                    <a:pt x="149" y="55"/>
                  </a:lnTo>
                  <a:lnTo>
                    <a:pt x="164" y="51"/>
                  </a:lnTo>
                  <a:lnTo>
                    <a:pt x="176" y="46"/>
                  </a:lnTo>
                  <a:lnTo>
                    <a:pt x="192" y="43"/>
                  </a:lnTo>
                  <a:lnTo>
                    <a:pt x="192" y="43"/>
                  </a:lnTo>
                  <a:lnTo>
                    <a:pt x="187" y="54"/>
                  </a:lnTo>
                  <a:lnTo>
                    <a:pt x="180" y="63"/>
                  </a:lnTo>
                  <a:lnTo>
                    <a:pt x="167" y="78"/>
                  </a:lnTo>
                  <a:lnTo>
                    <a:pt x="153" y="95"/>
                  </a:lnTo>
                  <a:lnTo>
                    <a:pt x="139" y="111"/>
                  </a:lnTo>
                  <a:lnTo>
                    <a:pt x="139" y="111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1986" name="Freeform 370"/>
            <p:cNvSpPr>
              <a:spLocks/>
            </p:cNvSpPr>
            <p:nvPr userDrawn="1"/>
          </p:nvSpPr>
          <p:spPr bwMode="auto">
            <a:xfrm>
              <a:off x="5107" y="961"/>
              <a:ext cx="264" cy="266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0" y="14"/>
                </a:cxn>
                <a:cxn ang="0">
                  <a:pos x="3" y="23"/>
                </a:cxn>
                <a:cxn ang="0">
                  <a:pos x="31" y="60"/>
                </a:cxn>
                <a:cxn ang="0">
                  <a:pos x="58" y="98"/>
                </a:cxn>
                <a:cxn ang="0">
                  <a:pos x="64" y="103"/>
                </a:cxn>
                <a:cxn ang="0">
                  <a:pos x="72" y="119"/>
                </a:cxn>
                <a:cxn ang="0">
                  <a:pos x="74" y="128"/>
                </a:cxn>
                <a:cxn ang="0">
                  <a:pos x="108" y="179"/>
                </a:cxn>
                <a:cxn ang="0">
                  <a:pos x="137" y="215"/>
                </a:cxn>
                <a:cxn ang="0">
                  <a:pos x="149" y="225"/>
                </a:cxn>
                <a:cxn ang="0">
                  <a:pos x="174" y="231"/>
                </a:cxn>
                <a:cxn ang="0">
                  <a:pos x="223" y="252"/>
                </a:cxn>
                <a:cxn ang="0">
                  <a:pos x="246" y="265"/>
                </a:cxn>
                <a:cxn ang="0">
                  <a:pos x="257" y="266"/>
                </a:cxn>
                <a:cxn ang="0">
                  <a:pos x="263" y="263"/>
                </a:cxn>
                <a:cxn ang="0">
                  <a:pos x="264" y="258"/>
                </a:cxn>
                <a:cxn ang="0">
                  <a:pos x="261" y="252"/>
                </a:cxn>
                <a:cxn ang="0">
                  <a:pos x="256" y="231"/>
                </a:cxn>
                <a:cxn ang="0">
                  <a:pos x="250" y="210"/>
                </a:cxn>
                <a:cxn ang="0">
                  <a:pos x="246" y="204"/>
                </a:cxn>
                <a:cxn ang="0">
                  <a:pos x="236" y="192"/>
                </a:cxn>
                <a:cxn ang="0">
                  <a:pos x="228" y="171"/>
                </a:cxn>
                <a:cxn ang="0">
                  <a:pos x="219" y="158"/>
                </a:cxn>
                <a:cxn ang="0">
                  <a:pos x="213" y="152"/>
                </a:cxn>
                <a:cxn ang="0">
                  <a:pos x="202" y="131"/>
                </a:cxn>
                <a:cxn ang="0">
                  <a:pos x="174" y="91"/>
                </a:cxn>
                <a:cxn ang="0">
                  <a:pos x="163" y="70"/>
                </a:cxn>
                <a:cxn ang="0">
                  <a:pos x="149" y="55"/>
                </a:cxn>
                <a:cxn ang="0">
                  <a:pos x="118" y="33"/>
                </a:cxn>
                <a:cxn ang="0">
                  <a:pos x="82" y="16"/>
                </a:cxn>
                <a:cxn ang="0">
                  <a:pos x="44" y="5"/>
                </a:cxn>
                <a:cxn ang="0">
                  <a:pos x="25" y="1"/>
                </a:cxn>
                <a:cxn ang="0">
                  <a:pos x="18" y="2"/>
                </a:cxn>
                <a:cxn ang="0">
                  <a:pos x="8" y="0"/>
                </a:cxn>
                <a:cxn ang="0">
                  <a:pos x="3" y="4"/>
                </a:cxn>
              </a:cxnLst>
              <a:rect l="0" t="0" r="r" b="b"/>
              <a:pathLst>
                <a:path w="264" h="266">
                  <a:moveTo>
                    <a:pt x="3" y="4"/>
                  </a:moveTo>
                  <a:lnTo>
                    <a:pt x="3" y="4"/>
                  </a:lnTo>
                  <a:lnTo>
                    <a:pt x="0" y="9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31" y="60"/>
                  </a:lnTo>
                  <a:lnTo>
                    <a:pt x="45" y="79"/>
                  </a:lnTo>
                  <a:lnTo>
                    <a:pt x="58" y="98"/>
                  </a:lnTo>
                  <a:lnTo>
                    <a:pt x="58" y="98"/>
                  </a:lnTo>
                  <a:lnTo>
                    <a:pt x="64" y="103"/>
                  </a:lnTo>
                  <a:lnTo>
                    <a:pt x="68" y="111"/>
                  </a:lnTo>
                  <a:lnTo>
                    <a:pt x="72" y="119"/>
                  </a:lnTo>
                  <a:lnTo>
                    <a:pt x="74" y="128"/>
                  </a:lnTo>
                  <a:lnTo>
                    <a:pt x="74" y="128"/>
                  </a:lnTo>
                  <a:lnTo>
                    <a:pt x="90" y="153"/>
                  </a:lnTo>
                  <a:lnTo>
                    <a:pt x="108" y="179"/>
                  </a:lnTo>
                  <a:lnTo>
                    <a:pt x="127" y="203"/>
                  </a:lnTo>
                  <a:lnTo>
                    <a:pt x="137" y="215"/>
                  </a:lnTo>
                  <a:lnTo>
                    <a:pt x="149" y="225"/>
                  </a:lnTo>
                  <a:lnTo>
                    <a:pt x="149" y="225"/>
                  </a:lnTo>
                  <a:lnTo>
                    <a:pt x="161" y="227"/>
                  </a:lnTo>
                  <a:lnTo>
                    <a:pt x="174" y="231"/>
                  </a:lnTo>
                  <a:lnTo>
                    <a:pt x="199" y="241"/>
                  </a:lnTo>
                  <a:lnTo>
                    <a:pt x="223" y="252"/>
                  </a:lnTo>
                  <a:lnTo>
                    <a:pt x="246" y="265"/>
                  </a:lnTo>
                  <a:lnTo>
                    <a:pt x="246" y="265"/>
                  </a:lnTo>
                  <a:lnTo>
                    <a:pt x="251" y="266"/>
                  </a:lnTo>
                  <a:lnTo>
                    <a:pt x="257" y="266"/>
                  </a:lnTo>
                  <a:lnTo>
                    <a:pt x="260" y="265"/>
                  </a:lnTo>
                  <a:lnTo>
                    <a:pt x="263" y="263"/>
                  </a:lnTo>
                  <a:lnTo>
                    <a:pt x="264" y="261"/>
                  </a:lnTo>
                  <a:lnTo>
                    <a:pt x="264" y="258"/>
                  </a:lnTo>
                  <a:lnTo>
                    <a:pt x="264" y="258"/>
                  </a:lnTo>
                  <a:lnTo>
                    <a:pt x="261" y="252"/>
                  </a:lnTo>
                  <a:lnTo>
                    <a:pt x="259" y="245"/>
                  </a:lnTo>
                  <a:lnTo>
                    <a:pt x="256" y="231"/>
                  </a:lnTo>
                  <a:lnTo>
                    <a:pt x="252" y="217"/>
                  </a:lnTo>
                  <a:lnTo>
                    <a:pt x="250" y="210"/>
                  </a:lnTo>
                  <a:lnTo>
                    <a:pt x="246" y="204"/>
                  </a:lnTo>
                  <a:lnTo>
                    <a:pt x="246" y="204"/>
                  </a:lnTo>
                  <a:lnTo>
                    <a:pt x="241" y="198"/>
                  </a:lnTo>
                  <a:lnTo>
                    <a:pt x="236" y="192"/>
                  </a:lnTo>
                  <a:lnTo>
                    <a:pt x="231" y="178"/>
                  </a:lnTo>
                  <a:lnTo>
                    <a:pt x="228" y="171"/>
                  </a:lnTo>
                  <a:lnTo>
                    <a:pt x="224" y="165"/>
                  </a:lnTo>
                  <a:lnTo>
                    <a:pt x="219" y="158"/>
                  </a:lnTo>
                  <a:lnTo>
                    <a:pt x="213" y="152"/>
                  </a:lnTo>
                  <a:lnTo>
                    <a:pt x="213" y="152"/>
                  </a:lnTo>
                  <a:lnTo>
                    <a:pt x="208" y="142"/>
                  </a:lnTo>
                  <a:lnTo>
                    <a:pt x="202" y="131"/>
                  </a:lnTo>
                  <a:lnTo>
                    <a:pt x="188" y="111"/>
                  </a:lnTo>
                  <a:lnTo>
                    <a:pt x="174" y="91"/>
                  </a:lnTo>
                  <a:lnTo>
                    <a:pt x="168" y="80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49" y="55"/>
                  </a:lnTo>
                  <a:lnTo>
                    <a:pt x="135" y="43"/>
                  </a:lnTo>
                  <a:lnTo>
                    <a:pt x="118" y="33"/>
                  </a:lnTo>
                  <a:lnTo>
                    <a:pt x="100" y="24"/>
                  </a:lnTo>
                  <a:lnTo>
                    <a:pt x="82" y="16"/>
                  </a:lnTo>
                  <a:lnTo>
                    <a:pt x="64" y="10"/>
                  </a:lnTo>
                  <a:lnTo>
                    <a:pt x="44" y="5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3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1987" name="Rectangle 371"/>
            <p:cNvSpPr>
              <a:spLocks noChangeArrowheads="1"/>
            </p:cNvSpPr>
            <p:nvPr userDrawn="1"/>
          </p:nvSpPr>
          <p:spPr bwMode="auto">
            <a:xfrm>
              <a:off x="4084" y="999"/>
              <a:ext cx="2" cy="4"/>
            </a:xfrm>
            <a:prstGeom prst="rect">
              <a:avLst/>
            </a:prstGeom>
            <a:solidFill>
              <a:srgbClr val="FFFFFF">
                <a:alpha val="14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1988" name="Freeform 372"/>
            <p:cNvSpPr>
              <a:spLocks noEditPoints="1"/>
            </p:cNvSpPr>
            <p:nvPr userDrawn="1"/>
          </p:nvSpPr>
          <p:spPr bwMode="auto">
            <a:xfrm>
              <a:off x="1737" y="1035"/>
              <a:ext cx="252" cy="252"/>
            </a:xfrm>
            <a:custGeom>
              <a:avLst/>
              <a:gdLst/>
              <a:ahLst/>
              <a:cxnLst>
                <a:cxn ang="0">
                  <a:pos x="28" y="201"/>
                </a:cxn>
                <a:cxn ang="0">
                  <a:pos x="40" y="211"/>
                </a:cxn>
                <a:cxn ang="0">
                  <a:pos x="40" y="216"/>
                </a:cxn>
                <a:cxn ang="0">
                  <a:pos x="57" y="230"/>
                </a:cxn>
                <a:cxn ang="0">
                  <a:pos x="76" y="242"/>
                </a:cxn>
                <a:cxn ang="0">
                  <a:pos x="90" y="247"/>
                </a:cxn>
                <a:cxn ang="0">
                  <a:pos x="123" y="252"/>
                </a:cxn>
                <a:cxn ang="0">
                  <a:pos x="156" y="249"/>
                </a:cxn>
                <a:cxn ang="0">
                  <a:pos x="187" y="240"/>
                </a:cxn>
                <a:cxn ang="0">
                  <a:pos x="200" y="231"/>
                </a:cxn>
                <a:cxn ang="0">
                  <a:pos x="208" y="226"/>
                </a:cxn>
                <a:cxn ang="0">
                  <a:pos x="222" y="210"/>
                </a:cxn>
                <a:cxn ang="0">
                  <a:pos x="229" y="203"/>
                </a:cxn>
                <a:cxn ang="0">
                  <a:pos x="236" y="192"/>
                </a:cxn>
                <a:cxn ang="0">
                  <a:pos x="247" y="166"/>
                </a:cxn>
                <a:cxn ang="0">
                  <a:pos x="252" y="138"/>
                </a:cxn>
                <a:cxn ang="0">
                  <a:pos x="251" y="109"/>
                </a:cxn>
                <a:cxn ang="0">
                  <a:pos x="247" y="96"/>
                </a:cxn>
                <a:cxn ang="0">
                  <a:pos x="246" y="84"/>
                </a:cxn>
                <a:cxn ang="0">
                  <a:pos x="229" y="55"/>
                </a:cxn>
                <a:cxn ang="0">
                  <a:pos x="222" y="45"/>
                </a:cxn>
                <a:cxn ang="0">
                  <a:pos x="204" y="28"/>
                </a:cxn>
                <a:cxn ang="0">
                  <a:pos x="183" y="15"/>
                </a:cxn>
                <a:cxn ang="0">
                  <a:pos x="150" y="2"/>
                </a:cxn>
                <a:cxn ang="0">
                  <a:pos x="118" y="0"/>
                </a:cxn>
                <a:cxn ang="0">
                  <a:pos x="86" y="2"/>
                </a:cxn>
                <a:cxn ang="0">
                  <a:pos x="58" y="11"/>
                </a:cxn>
                <a:cxn ang="0">
                  <a:pos x="46" y="19"/>
                </a:cxn>
                <a:cxn ang="0">
                  <a:pos x="36" y="31"/>
                </a:cxn>
                <a:cxn ang="0">
                  <a:pos x="26" y="46"/>
                </a:cxn>
                <a:cxn ang="0">
                  <a:pos x="9" y="78"/>
                </a:cxn>
                <a:cxn ang="0">
                  <a:pos x="0" y="112"/>
                </a:cxn>
                <a:cxn ang="0">
                  <a:pos x="0" y="129"/>
                </a:cxn>
                <a:cxn ang="0">
                  <a:pos x="4" y="148"/>
                </a:cxn>
                <a:cxn ang="0">
                  <a:pos x="10" y="166"/>
                </a:cxn>
                <a:cxn ang="0">
                  <a:pos x="14" y="175"/>
                </a:cxn>
                <a:cxn ang="0">
                  <a:pos x="25" y="192"/>
                </a:cxn>
                <a:cxn ang="0">
                  <a:pos x="28" y="201"/>
                </a:cxn>
                <a:cxn ang="0">
                  <a:pos x="36" y="89"/>
                </a:cxn>
                <a:cxn ang="0">
                  <a:pos x="51" y="63"/>
                </a:cxn>
                <a:cxn ang="0">
                  <a:pos x="62" y="51"/>
                </a:cxn>
                <a:cxn ang="0">
                  <a:pos x="76" y="45"/>
                </a:cxn>
                <a:cxn ang="0">
                  <a:pos x="126" y="51"/>
                </a:cxn>
                <a:cxn ang="0">
                  <a:pos x="156" y="66"/>
                </a:cxn>
                <a:cxn ang="0">
                  <a:pos x="186" y="87"/>
                </a:cxn>
                <a:cxn ang="0">
                  <a:pos x="204" y="107"/>
                </a:cxn>
                <a:cxn ang="0">
                  <a:pos x="213" y="121"/>
                </a:cxn>
                <a:cxn ang="0">
                  <a:pos x="216" y="139"/>
                </a:cxn>
                <a:cxn ang="0">
                  <a:pos x="218" y="148"/>
                </a:cxn>
                <a:cxn ang="0">
                  <a:pos x="213" y="164"/>
                </a:cxn>
                <a:cxn ang="0">
                  <a:pos x="205" y="178"/>
                </a:cxn>
                <a:cxn ang="0">
                  <a:pos x="192" y="188"/>
                </a:cxn>
                <a:cxn ang="0">
                  <a:pos x="178" y="196"/>
                </a:cxn>
                <a:cxn ang="0">
                  <a:pos x="168" y="198"/>
                </a:cxn>
                <a:cxn ang="0">
                  <a:pos x="146" y="201"/>
                </a:cxn>
                <a:cxn ang="0">
                  <a:pos x="124" y="197"/>
                </a:cxn>
                <a:cxn ang="0">
                  <a:pos x="105" y="189"/>
                </a:cxn>
                <a:cxn ang="0">
                  <a:pos x="96" y="184"/>
                </a:cxn>
                <a:cxn ang="0">
                  <a:pos x="73" y="166"/>
                </a:cxn>
                <a:cxn ang="0">
                  <a:pos x="53" y="144"/>
                </a:cxn>
                <a:cxn ang="0">
                  <a:pos x="39" y="119"/>
                </a:cxn>
                <a:cxn ang="0">
                  <a:pos x="36" y="97"/>
                </a:cxn>
                <a:cxn ang="0">
                  <a:pos x="36" y="89"/>
                </a:cxn>
              </a:cxnLst>
              <a:rect l="0" t="0" r="r" b="b"/>
              <a:pathLst>
                <a:path w="252" h="252">
                  <a:moveTo>
                    <a:pt x="28" y="201"/>
                  </a:moveTo>
                  <a:lnTo>
                    <a:pt x="28" y="201"/>
                  </a:lnTo>
                  <a:lnTo>
                    <a:pt x="36" y="207"/>
                  </a:lnTo>
                  <a:lnTo>
                    <a:pt x="40" y="211"/>
                  </a:lnTo>
                  <a:lnTo>
                    <a:pt x="40" y="214"/>
                  </a:lnTo>
                  <a:lnTo>
                    <a:pt x="40" y="216"/>
                  </a:lnTo>
                  <a:lnTo>
                    <a:pt x="40" y="216"/>
                  </a:lnTo>
                  <a:lnTo>
                    <a:pt x="57" y="230"/>
                  </a:lnTo>
                  <a:lnTo>
                    <a:pt x="65" y="237"/>
                  </a:lnTo>
                  <a:lnTo>
                    <a:pt x="76" y="242"/>
                  </a:lnTo>
                  <a:lnTo>
                    <a:pt x="76" y="242"/>
                  </a:lnTo>
                  <a:lnTo>
                    <a:pt x="90" y="247"/>
                  </a:lnTo>
                  <a:lnTo>
                    <a:pt x="106" y="249"/>
                  </a:lnTo>
                  <a:lnTo>
                    <a:pt x="123" y="252"/>
                  </a:lnTo>
                  <a:lnTo>
                    <a:pt x="140" y="252"/>
                  </a:lnTo>
                  <a:lnTo>
                    <a:pt x="156" y="249"/>
                  </a:lnTo>
                  <a:lnTo>
                    <a:pt x="172" y="246"/>
                  </a:lnTo>
                  <a:lnTo>
                    <a:pt x="187" y="240"/>
                  </a:lnTo>
                  <a:lnTo>
                    <a:pt x="200" y="231"/>
                  </a:lnTo>
                  <a:lnTo>
                    <a:pt x="200" y="231"/>
                  </a:lnTo>
                  <a:lnTo>
                    <a:pt x="204" y="229"/>
                  </a:lnTo>
                  <a:lnTo>
                    <a:pt x="208" y="226"/>
                  </a:lnTo>
                  <a:lnTo>
                    <a:pt x="214" y="217"/>
                  </a:lnTo>
                  <a:lnTo>
                    <a:pt x="222" y="210"/>
                  </a:lnTo>
                  <a:lnTo>
                    <a:pt x="224" y="206"/>
                  </a:lnTo>
                  <a:lnTo>
                    <a:pt x="229" y="203"/>
                  </a:lnTo>
                  <a:lnTo>
                    <a:pt x="229" y="203"/>
                  </a:lnTo>
                  <a:lnTo>
                    <a:pt x="236" y="192"/>
                  </a:lnTo>
                  <a:lnTo>
                    <a:pt x="242" y="179"/>
                  </a:lnTo>
                  <a:lnTo>
                    <a:pt x="247" y="166"/>
                  </a:lnTo>
                  <a:lnTo>
                    <a:pt x="250" y="152"/>
                  </a:lnTo>
                  <a:lnTo>
                    <a:pt x="252" y="138"/>
                  </a:lnTo>
                  <a:lnTo>
                    <a:pt x="252" y="123"/>
                  </a:lnTo>
                  <a:lnTo>
                    <a:pt x="251" y="109"/>
                  </a:lnTo>
                  <a:lnTo>
                    <a:pt x="247" y="96"/>
                  </a:lnTo>
                  <a:lnTo>
                    <a:pt x="247" y="96"/>
                  </a:lnTo>
                  <a:lnTo>
                    <a:pt x="246" y="89"/>
                  </a:lnTo>
                  <a:lnTo>
                    <a:pt x="246" y="84"/>
                  </a:lnTo>
                  <a:lnTo>
                    <a:pt x="241" y="74"/>
                  </a:lnTo>
                  <a:lnTo>
                    <a:pt x="229" y="55"/>
                  </a:lnTo>
                  <a:lnTo>
                    <a:pt x="229" y="55"/>
                  </a:lnTo>
                  <a:lnTo>
                    <a:pt x="222" y="45"/>
                  </a:lnTo>
                  <a:lnTo>
                    <a:pt x="213" y="36"/>
                  </a:lnTo>
                  <a:lnTo>
                    <a:pt x="204" y="28"/>
                  </a:lnTo>
                  <a:lnTo>
                    <a:pt x="193" y="22"/>
                  </a:lnTo>
                  <a:lnTo>
                    <a:pt x="183" y="15"/>
                  </a:lnTo>
                  <a:lnTo>
                    <a:pt x="173" y="10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18" y="0"/>
                  </a:lnTo>
                  <a:lnTo>
                    <a:pt x="101" y="0"/>
                  </a:lnTo>
                  <a:lnTo>
                    <a:pt x="86" y="2"/>
                  </a:lnTo>
                  <a:lnTo>
                    <a:pt x="72" y="6"/>
                  </a:lnTo>
                  <a:lnTo>
                    <a:pt x="58" y="11"/>
                  </a:lnTo>
                  <a:lnTo>
                    <a:pt x="53" y="15"/>
                  </a:lnTo>
                  <a:lnTo>
                    <a:pt x="46" y="19"/>
                  </a:lnTo>
                  <a:lnTo>
                    <a:pt x="41" y="25"/>
                  </a:lnTo>
                  <a:lnTo>
                    <a:pt x="36" y="31"/>
                  </a:lnTo>
                  <a:lnTo>
                    <a:pt x="36" y="31"/>
                  </a:lnTo>
                  <a:lnTo>
                    <a:pt x="26" y="46"/>
                  </a:lnTo>
                  <a:lnTo>
                    <a:pt x="17" y="61"/>
                  </a:lnTo>
                  <a:lnTo>
                    <a:pt x="9" y="78"/>
                  </a:lnTo>
                  <a:lnTo>
                    <a:pt x="4" y="95"/>
                  </a:lnTo>
                  <a:lnTo>
                    <a:pt x="0" y="112"/>
                  </a:lnTo>
                  <a:lnTo>
                    <a:pt x="0" y="120"/>
                  </a:lnTo>
                  <a:lnTo>
                    <a:pt x="0" y="129"/>
                  </a:lnTo>
                  <a:lnTo>
                    <a:pt x="2" y="139"/>
                  </a:lnTo>
                  <a:lnTo>
                    <a:pt x="4" y="148"/>
                  </a:lnTo>
                  <a:lnTo>
                    <a:pt x="7" y="157"/>
                  </a:lnTo>
                  <a:lnTo>
                    <a:pt x="10" y="166"/>
                  </a:lnTo>
                  <a:lnTo>
                    <a:pt x="10" y="166"/>
                  </a:lnTo>
                  <a:lnTo>
                    <a:pt x="14" y="175"/>
                  </a:lnTo>
                  <a:lnTo>
                    <a:pt x="19" y="184"/>
                  </a:lnTo>
                  <a:lnTo>
                    <a:pt x="25" y="192"/>
                  </a:lnTo>
                  <a:lnTo>
                    <a:pt x="28" y="201"/>
                  </a:lnTo>
                  <a:lnTo>
                    <a:pt x="28" y="201"/>
                  </a:lnTo>
                  <a:close/>
                  <a:moveTo>
                    <a:pt x="36" y="89"/>
                  </a:moveTo>
                  <a:lnTo>
                    <a:pt x="36" y="89"/>
                  </a:lnTo>
                  <a:lnTo>
                    <a:pt x="42" y="75"/>
                  </a:lnTo>
                  <a:lnTo>
                    <a:pt x="51" y="63"/>
                  </a:lnTo>
                  <a:lnTo>
                    <a:pt x="55" y="56"/>
                  </a:lnTo>
                  <a:lnTo>
                    <a:pt x="62" y="51"/>
                  </a:lnTo>
                  <a:lnTo>
                    <a:pt x="68" y="47"/>
                  </a:lnTo>
                  <a:lnTo>
                    <a:pt x="76" y="45"/>
                  </a:lnTo>
                  <a:lnTo>
                    <a:pt x="126" y="51"/>
                  </a:lnTo>
                  <a:lnTo>
                    <a:pt x="126" y="51"/>
                  </a:lnTo>
                  <a:lnTo>
                    <a:pt x="141" y="57"/>
                  </a:lnTo>
                  <a:lnTo>
                    <a:pt x="156" y="66"/>
                  </a:lnTo>
                  <a:lnTo>
                    <a:pt x="172" y="75"/>
                  </a:lnTo>
                  <a:lnTo>
                    <a:pt x="186" y="87"/>
                  </a:lnTo>
                  <a:lnTo>
                    <a:pt x="199" y="100"/>
                  </a:lnTo>
                  <a:lnTo>
                    <a:pt x="204" y="107"/>
                  </a:lnTo>
                  <a:lnTo>
                    <a:pt x="209" y="114"/>
                  </a:lnTo>
                  <a:lnTo>
                    <a:pt x="213" y="121"/>
                  </a:lnTo>
                  <a:lnTo>
                    <a:pt x="215" y="130"/>
                  </a:lnTo>
                  <a:lnTo>
                    <a:pt x="216" y="139"/>
                  </a:lnTo>
                  <a:lnTo>
                    <a:pt x="218" y="148"/>
                  </a:lnTo>
                  <a:lnTo>
                    <a:pt x="218" y="148"/>
                  </a:lnTo>
                  <a:lnTo>
                    <a:pt x="216" y="156"/>
                  </a:lnTo>
                  <a:lnTo>
                    <a:pt x="213" y="164"/>
                  </a:lnTo>
                  <a:lnTo>
                    <a:pt x="209" y="171"/>
                  </a:lnTo>
                  <a:lnTo>
                    <a:pt x="205" y="178"/>
                  </a:lnTo>
                  <a:lnTo>
                    <a:pt x="199" y="183"/>
                  </a:lnTo>
                  <a:lnTo>
                    <a:pt x="192" y="188"/>
                  </a:lnTo>
                  <a:lnTo>
                    <a:pt x="186" y="192"/>
                  </a:lnTo>
                  <a:lnTo>
                    <a:pt x="178" y="196"/>
                  </a:lnTo>
                  <a:lnTo>
                    <a:pt x="178" y="196"/>
                  </a:lnTo>
                  <a:lnTo>
                    <a:pt x="168" y="198"/>
                  </a:lnTo>
                  <a:lnTo>
                    <a:pt x="156" y="201"/>
                  </a:lnTo>
                  <a:lnTo>
                    <a:pt x="146" y="201"/>
                  </a:lnTo>
                  <a:lnTo>
                    <a:pt x="135" y="199"/>
                  </a:lnTo>
                  <a:lnTo>
                    <a:pt x="124" y="197"/>
                  </a:lnTo>
                  <a:lnTo>
                    <a:pt x="114" y="193"/>
                  </a:lnTo>
                  <a:lnTo>
                    <a:pt x="105" y="189"/>
                  </a:lnTo>
                  <a:lnTo>
                    <a:pt x="96" y="184"/>
                  </a:lnTo>
                  <a:lnTo>
                    <a:pt x="96" y="184"/>
                  </a:lnTo>
                  <a:lnTo>
                    <a:pt x="85" y="175"/>
                  </a:lnTo>
                  <a:lnTo>
                    <a:pt x="73" y="166"/>
                  </a:lnTo>
                  <a:lnTo>
                    <a:pt x="62" y="156"/>
                  </a:lnTo>
                  <a:lnTo>
                    <a:pt x="53" y="144"/>
                  </a:lnTo>
                  <a:lnTo>
                    <a:pt x="45" y="132"/>
                  </a:lnTo>
                  <a:lnTo>
                    <a:pt x="39" y="119"/>
                  </a:lnTo>
                  <a:lnTo>
                    <a:pt x="36" y="105"/>
                  </a:lnTo>
                  <a:lnTo>
                    <a:pt x="36" y="97"/>
                  </a:lnTo>
                  <a:lnTo>
                    <a:pt x="36" y="89"/>
                  </a:lnTo>
                  <a:lnTo>
                    <a:pt x="36" y="89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1989" name="Freeform 373"/>
            <p:cNvSpPr>
              <a:spLocks/>
            </p:cNvSpPr>
            <p:nvPr userDrawn="1"/>
          </p:nvSpPr>
          <p:spPr bwMode="auto">
            <a:xfrm>
              <a:off x="4912" y="1057"/>
              <a:ext cx="236" cy="276"/>
            </a:xfrm>
            <a:custGeom>
              <a:avLst/>
              <a:gdLst/>
              <a:ahLst/>
              <a:cxnLst>
                <a:cxn ang="0">
                  <a:pos x="10" y="108"/>
                </a:cxn>
                <a:cxn ang="0">
                  <a:pos x="2" y="111"/>
                </a:cxn>
                <a:cxn ang="0">
                  <a:pos x="0" y="119"/>
                </a:cxn>
                <a:cxn ang="0">
                  <a:pos x="6" y="128"/>
                </a:cxn>
                <a:cxn ang="0">
                  <a:pos x="21" y="156"/>
                </a:cxn>
                <a:cxn ang="0">
                  <a:pos x="31" y="174"/>
                </a:cxn>
                <a:cxn ang="0">
                  <a:pos x="46" y="189"/>
                </a:cxn>
                <a:cxn ang="0">
                  <a:pos x="51" y="200"/>
                </a:cxn>
                <a:cxn ang="0">
                  <a:pos x="70" y="232"/>
                </a:cxn>
                <a:cxn ang="0">
                  <a:pos x="94" y="275"/>
                </a:cxn>
                <a:cxn ang="0">
                  <a:pos x="99" y="276"/>
                </a:cxn>
                <a:cxn ang="0">
                  <a:pos x="113" y="271"/>
                </a:cxn>
                <a:cxn ang="0">
                  <a:pos x="126" y="264"/>
                </a:cxn>
                <a:cxn ang="0">
                  <a:pos x="131" y="263"/>
                </a:cxn>
                <a:cxn ang="0">
                  <a:pos x="152" y="254"/>
                </a:cxn>
                <a:cxn ang="0">
                  <a:pos x="171" y="245"/>
                </a:cxn>
                <a:cxn ang="0">
                  <a:pos x="171" y="241"/>
                </a:cxn>
                <a:cxn ang="0">
                  <a:pos x="168" y="232"/>
                </a:cxn>
                <a:cxn ang="0">
                  <a:pos x="147" y="227"/>
                </a:cxn>
                <a:cxn ang="0">
                  <a:pos x="133" y="229"/>
                </a:cxn>
                <a:cxn ang="0">
                  <a:pos x="127" y="230"/>
                </a:cxn>
                <a:cxn ang="0">
                  <a:pos x="106" y="224"/>
                </a:cxn>
                <a:cxn ang="0">
                  <a:pos x="88" y="211"/>
                </a:cxn>
                <a:cxn ang="0">
                  <a:pos x="74" y="194"/>
                </a:cxn>
                <a:cxn ang="0">
                  <a:pos x="63" y="175"/>
                </a:cxn>
                <a:cxn ang="0">
                  <a:pos x="63" y="169"/>
                </a:cxn>
                <a:cxn ang="0">
                  <a:pos x="69" y="156"/>
                </a:cxn>
                <a:cxn ang="0">
                  <a:pos x="74" y="151"/>
                </a:cxn>
                <a:cxn ang="0">
                  <a:pos x="143" y="107"/>
                </a:cxn>
                <a:cxn ang="0">
                  <a:pos x="213" y="67"/>
                </a:cxn>
                <a:cxn ang="0">
                  <a:pos x="216" y="65"/>
                </a:cxn>
                <a:cxn ang="0">
                  <a:pos x="229" y="65"/>
                </a:cxn>
                <a:cxn ang="0">
                  <a:pos x="235" y="61"/>
                </a:cxn>
                <a:cxn ang="0">
                  <a:pos x="235" y="51"/>
                </a:cxn>
                <a:cxn ang="0">
                  <a:pos x="229" y="35"/>
                </a:cxn>
                <a:cxn ang="0">
                  <a:pos x="221" y="18"/>
                </a:cxn>
                <a:cxn ang="0">
                  <a:pos x="209" y="5"/>
                </a:cxn>
                <a:cxn ang="0">
                  <a:pos x="191" y="0"/>
                </a:cxn>
                <a:cxn ang="0">
                  <a:pos x="191" y="2"/>
                </a:cxn>
                <a:cxn ang="0">
                  <a:pos x="186" y="6"/>
                </a:cxn>
                <a:cxn ang="0">
                  <a:pos x="182" y="11"/>
                </a:cxn>
                <a:cxn ang="0">
                  <a:pos x="182" y="12"/>
                </a:cxn>
                <a:cxn ang="0">
                  <a:pos x="152" y="41"/>
                </a:cxn>
                <a:cxn ang="0">
                  <a:pos x="118" y="66"/>
                </a:cxn>
                <a:cxn ang="0">
                  <a:pos x="48" y="110"/>
                </a:cxn>
                <a:cxn ang="0">
                  <a:pos x="44" y="114"/>
                </a:cxn>
                <a:cxn ang="0">
                  <a:pos x="34" y="114"/>
                </a:cxn>
                <a:cxn ang="0">
                  <a:pos x="19" y="110"/>
                </a:cxn>
                <a:cxn ang="0">
                  <a:pos x="10" y="108"/>
                </a:cxn>
              </a:cxnLst>
              <a:rect l="0" t="0" r="r" b="b"/>
              <a:pathLst>
                <a:path w="236" h="276">
                  <a:moveTo>
                    <a:pt x="10" y="108"/>
                  </a:moveTo>
                  <a:lnTo>
                    <a:pt x="10" y="108"/>
                  </a:lnTo>
                  <a:lnTo>
                    <a:pt x="6" y="110"/>
                  </a:lnTo>
                  <a:lnTo>
                    <a:pt x="2" y="111"/>
                  </a:lnTo>
                  <a:lnTo>
                    <a:pt x="1" y="11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6" y="128"/>
                  </a:lnTo>
                  <a:lnTo>
                    <a:pt x="11" y="137"/>
                  </a:lnTo>
                  <a:lnTo>
                    <a:pt x="21" y="156"/>
                  </a:lnTo>
                  <a:lnTo>
                    <a:pt x="26" y="165"/>
                  </a:lnTo>
                  <a:lnTo>
                    <a:pt x="31" y="174"/>
                  </a:lnTo>
                  <a:lnTo>
                    <a:pt x="38" y="181"/>
                  </a:lnTo>
                  <a:lnTo>
                    <a:pt x="46" y="189"/>
                  </a:lnTo>
                  <a:lnTo>
                    <a:pt x="46" y="189"/>
                  </a:lnTo>
                  <a:lnTo>
                    <a:pt x="51" y="200"/>
                  </a:lnTo>
                  <a:lnTo>
                    <a:pt x="56" y="212"/>
                  </a:lnTo>
                  <a:lnTo>
                    <a:pt x="70" y="232"/>
                  </a:lnTo>
                  <a:lnTo>
                    <a:pt x="83" y="253"/>
                  </a:lnTo>
                  <a:lnTo>
                    <a:pt x="94" y="275"/>
                  </a:lnTo>
                  <a:lnTo>
                    <a:pt x="94" y="275"/>
                  </a:lnTo>
                  <a:lnTo>
                    <a:pt x="99" y="276"/>
                  </a:lnTo>
                  <a:lnTo>
                    <a:pt x="104" y="275"/>
                  </a:lnTo>
                  <a:lnTo>
                    <a:pt x="113" y="271"/>
                  </a:lnTo>
                  <a:lnTo>
                    <a:pt x="122" y="266"/>
                  </a:lnTo>
                  <a:lnTo>
                    <a:pt x="126" y="264"/>
                  </a:lnTo>
                  <a:lnTo>
                    <a:pt x="131" y="263"/>
                  </a:lnTo>
                  <a:lnTo>
                    <a:pt x="131" y="263"/>
                  </a:lnTo>
                  <a:lnTo>
                    <a:pt x="142" y="259"/>
                  </a:lnTo>
                  <a:lnTo>
                    <a:pt x="152" y="254"/>
                  </a:lnTo>
                  <a:lnTo>
                    <a:pt x="162" y="250"/>
                  </a:lnTo>
                  <a:lnTo>
                    <a:pt x="171" y="245"/>
                  </a:lnTo>
                  <a:lnTo>
                    <a:pt x="171" y="245"/>
                  </a:lnTo>
                  <a:lnTo>
                    <a:pt x="171" y="241"/>
                  </a:lnTo>
                  <a:lnTo>
                    <a:pt x="171" y="238"/>
                  </a:lnTo>
                  <a:lnTo>
                    <a:pt x="168" y="232"/>
                  </a:lnTo>
                  <a:lnTo>
                    <a:pt x="168" y="232"/>
                  </a:lnTo>
                  <a:lnTo>
                    <a:pt x="147" y="227"/>
                  </a:lnTo>
                  <a:lnTo>
                    <a:pt x="136" y="227"/>
                  </a:lnTo>
                  <a:lnTo>
                    <a:pt x="133" y="229"/>
                  </a:lnTo>
                  <a:lnTo>
                    <a:pt x="127" y="230"/>
                  </a:lnTo>
                  <a:lnTo>
                    <a:pt x="127" y="230"/>
                  </a:lnTo>
                  <a:lnTo>
                    <a:pt x="116" y="227"/>
                  </a:lnTo>
                  <a:lnTo>
                    <a:pt x="106" y="224"/>
                  </a:lnTo>
                  <a:lnTo>
                    <a:pt x="97" y="217"/>
                  </a:lnTo>
                  <a:lnTo>
                    <a:pt x="88" y="211"/>
                  </a:lnTo>
                  <a:lnTo>
                    <a:pt x="80" y="203"/>
                  </a:lnTo>
                  <a:lnTo>
                    <a:pt x="74" y="194"/>
                  </a:lnTo>
                  <a:lnTo>
                    <a:pt x="67" y="185"/>
                  </a:lnTo>
                  <a:lnTo>
                    <a:pt x="63" y="175"/>
                  </a:lnTo>
                  <a:lnTo>
                    <a:pt x="63" y="175"/>
                  </a:lnTo>
                  <a:lnTo>
                    <a:pt x="63" y="169"/>
                  </a:lnTo>
                  <a:lnTo>
                    <a:pt x="65" y="161"/>
                  </a:lnTo>
                  <a:lnTo>
                    <a:pt x="69" y="156"/>
                  </a:lnTo>
                  <a:lnTo>
                    <a:pt x="70" y="153"/>
                  </a:lnTo>
                  <a:lnTo>
                    <a:pt x="74" y="151"/>
                  </a:lnTo>
                  <a:lnTo>
                    <a:pt x="74" y="151"/>
                  </a:lnTo>
                  <a:lnTo>
                    <a:pt x="143" y="107"/>
                  </a:lnTo>
                  <a:lnTo>
                    <a:pt x="177" y="87"/>
                  </a:lnTo>
                  <a:lnTo>
                    <a:pt x="213" y="67"/>
                  </a:lnTo>
                  <a:lnTo>
                    <a:pt x="213" y="67"/>
                  </a:lnTo>
                  <a:lnTo>
                    <a:pt x="216" y="65"/>
                  </a:lnTo>
                  <a:lnTo>
                    <a:pt x="220" y="65"/>
                  </a:lnTo>
                  <a:lnTo>
                    <a:pt x="229" y="65"/>
                  </a:lnTo>
                  <a:lnTo>
                    <a:pt x="232" y="64"/>
                  </a:lnTo>
                  <a:lnTo>
                    <a:pt x="235" y="61"/>
                  </a:lnTo>
                  <a:lnTo>
                    <a:pt x="236" y="57"/>
                  </a:lnTo>
                  <a:lnTo>
                    <a:pt x="235" y="51"/>
                  </a:lnTo>
                  <a:lnTo>
                    <a:pt x="235" y="51"/>
                  </a:lnTo>
                  <a:lnTo>
                    <a:pt x="229" y="35"/>
                  </a:lnTo>
                  <a:lnTo>
                    <a:pt x="225" y="27"/>
                  </a:lnTo>
                  <a:lnTo>
                    <a:pt x="221" y="18"/>
                  </a:lnTo>
                  <a:lnTo>
                    <a:pt x="216" y="11"/>
                  </a:lnTo>
                  <a:lnTo>
                    <a:pt x="209" y="5"/>
                  </a:lnTo>
                  <a:lnTo>
                    <a:pt x="202" y="1"/>
                  </a:lnTo>
                  <a:lnTo>
                    <a:pt x="191" y="0"/>
                  </a:lnTo>
                  <a:lnTo>
                    <a:pt x="191" y="0"/>
                  </a:lnTo>
                  <a:lnTo>
                    <a:pt x="191" y="2"/>
                  </a:lnTo>
                  <a:lnTo>
                    <a:pt x="190" y="3"/>
                  </a:lnTo>
                  <a:lnTo>
                    <a:pt x="186" y="6"/>
                  </a:lnTo>
                  <a:lnTo>
                    <a:pt x="184" y="9"/>
                  </a:lnTo>
                  <a:lnTo>
                    <a:pt x="182" y="11"/>
                  </a:lnTo>
                  <a:lnTo>
                    <a:pt x="182" y="12"/>
                  </a:lnTo>
                  <a:lnTo>
                    <a:pt x="182" y="12"/>
                  </a:lnTo>
                  <a:lnTo>
                    <a:pt x="168" y="28"/>
                  </a:lnTo>
                  <a:lnTo>
                    <a:pt x="152" y="41"/>
                  </a:lnTo>
                  <a:lnTo>
                    <a:pt x="135" y="53"/>
                  </a:lnTo>
                  <a:lnTo>
                    <a:pt x="118" y="66"/>
                  </a:lnTo>
                  <a:lnTo>
                    <a:pt x="84" y="89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44" y="114"/>
                  </a:lnTo>
                  <a:lnTo>
                    <a:pt x="39" y="114"/>
                  </a:lnTo>
                  <a:lnTo>
                    <a:pt x="34" y="114"/>
                  </a:lnTo>
                  <a:lnTo>
                    <a:pt x="29" y="112"/>
                  </a:lnTo>
                  <a:lnTo>
                    <a:pt x="19" y="110"/>
                  </a:lnTo>
                  <a:lnTo>
                    <a:pt x="14" y="108"/>
                  </a:lnTo>
                  <a:lnTo>
                    <a:pt x="10" y="108"/>
                  </a:lnTo>
                  <a:lnTo>
                    <a:pt x="10" y="108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1990" name="Freeform 374"/>
            <p:cNvSpPr>
              <a:spLocks/>
            </p:cNvSpPr>
            <p:nvPr userDrawn="1"/>
          </p:nvSpPr>
          <p:spPr bwMode="auto">
            <a:xfrm>
              <a:off x="2304" y="1073"/>
              <a:ext cx="298" cy="310"/>
            </a:xfrm>
            <a:custGeom>
              <a:avLst/>
              <a:gdLst/>
              <a:ahLst/>
              <a:cxnLst>
                <a:cxn ang="0">
                  <a:pos x="142" y="257"/>
                </a:cxn>
                <a:cxn ang="0">
                  <a:pos x="151" y="251"/>
                </a:cxn>
                <a:cxn ang="0">
                  <a:pos x="160" y="251"/>
                </a:cxn>
                <a:cxn ang="0">
                  <a:pos x="163" y="252"/>
                </a:cxn>
                <a:cxn ang="0">
                  <a:pos x="186" y="278"/>
                </a:cxn>
                <a:cxn ang="0">
                  <a:pos x="212" y="301"/>
                </a:cxn>
                <a:cxn ang="0">
                  <a:pos x="220" y="302"/>
                </a:cxn>
                <a:cxn ang="0">
                  <a:pos x="233" y="300"/>
                </a:cxn>
                <a:cxn ang="0">
                  <a:pos x="244" y="295"/>
                </a:cxn>
                <a:cxn ang="0">
                  <a:pos x="257" y="280"/>
                </a:cxn>
                <a:cxn ang="0">
                  <a:pos x="279" y="246"/>
                </a:cxn>
                <a:cxn ang="0">
                  <a:pos x="288" y="238"/>
                </a:cxn>
                <a:cxn ang="0">
                  <a:pos x="296" y="223"/>
                </a:cxn>
                <a:cxn ang="0">
                  <a:pos x="298" y="208"/>
                </a:cxn>
                <a:cxn ang="0">
                  <a:pos x="296" y="193"/>
                </a:cxn>
                <a:cxn ang="0">
                  <a:pos x="283" y="167"/>
                </a:cxn>
                <a:cxn ang="0">
                  <a:pos x="265" y="142"/>
                </a:cxn>
                <a:cxn ang="0">
                  <a:pos x="257" y="129"/>
                </a:cxn>
                <a:cxn ang="0">
                  <a:pos x="230" y="90"/>
                </a:cxn>
                <a:cxn ang="0">
                  <a:pos x="203" y="50"/>
                </a:cxn>
                <a:cxn ang="0">
                  <a:pos x="198" y="44"/>
                </a:cxn>
                <a:cxn ang="0">
                  <a:pos x="183" y="22"/>
                </a:cxn>
                <a:cxn ang="0">
                  <a:pos x="171" y="9"/>
                </a:cxn>
                <a:cxn ang="0">
                  <a:pos x="156" y="0"/>
                </a:cxn>
                <a:cxn ang="0">
                  <a:pos x="150" y="0"/>
                </a:cxn>
                <a:cxn ang="0">
                  <a:pos x="139" y="5"/>
                </a:cxn>
                <a:cxn ang="0">
                  <a:pos x="128" y="18"/>
                </a:cxn>
                <a:cxn ang="0">
                  <a:pos x="122" y="27"/>
                </a:cxn>
                <a:cxn ang="0">
                  <a:pos x="95" y="69"/>
                </a:cxn>
                <a:cxn ang="0">
                  <a:pos x="4" y="187"/>
                </a:cxn>
                <a:cxn ang="0">
                  <a:pos x="0" y="196"/>
                </a:cxn>
                <a:cxn ang="0">
                  <a:pos x="1" y="213"/>
                </a:cxn>
                <a:cxn ang="0">
                  <a:pos x="8" y="228"/>
                </a:cxn>
                <a:cxn ang="0">
                  <a:pos x="23" y="247"/>
                </a:cxn>
                <a:cxn ang="0">
                  <a:pos x="37" y="266"/>
                </a:cxn>
                <a:cxn ang="0">
                  <a:pos x="52" y="287"/>
                </a:cxn>
                <a:cxn ang="0">
                  <a:pos x="70" y="303"/>
                </a:cxn>
                <a:cxn ang="0">
                  <a:pos x="88" y="310"/>
                </a:cxn>
                <a:cxn ang="0">
                  <a:pos x="95" y="310"/>
                </a:cxn>
                <a:cxn ang="0">
                  <a:pos x="105" y="310"/>
                </a:cxn>
                <a:cxn ang="0">
                  <a:pos x="113" y="306"/>
                </a:cxn>
                <a:cxn ang="0">
                  <a:pos x="124" y="292"/>
                </a:cxn>
                <a:cxn ang="0">
                  <a:pos x="137" y="265"/>
                </a:cxn>
                <a:cxn ang="0">
                  <a:pos x="142" y="257"/>
                </a:cxn>
              </a:cxnLst>
              <a:rect l="0" t="0" r="r" b="b"/>
              <a:pathLst>
                <a:path w="298" h="310">
                  <a:moveTo>
                    <a:pt x="142" y="257"/>
                  </a:moveTo>
                  <a:lnTo>
                    <a:pt x="142" y="257"/>
                  </a:lnTo>
                  <a:lnTo>
                    <a:pt x="146" y="255"/>
                  </a:lnTo>
                  <a:lnTo>
                    <a:pt x="151" y="251"/>
                  </a:lnTo>
                  <a:lnTo>
                    <a:pt x="157" y="251"/>
                  </a:lnTo>
                  <a:lnTo>
                    <a:pt x="160" y="251"/>
                  </a:lnTo>
                  <a:lnTo>
                    <a:pt x="163" y="252"/>
                  </a:lnTo>
                  <a:lnTo>
                    <a:pt x="163" y="252"/>
                  </a:lnTo>
                  <a:lnTo>
                    <a:pt x="174" y="265"/>
                  </a:lnTo>
                  <a:lnTo>
                    <a:pt x="186" y="278"/>
                  </a:lnTo>
                  <a:lnTo>
                    <a:pt x="200" y="289"/>
                  </a:lnTo>
                  <a:lnTo>
                    <a:pt x="212" y="301"/>
                  </a:lnTo>
                  <a:lnTo>
                    <a:pt x="212" y="301"/>
                  </a:lnTo>
                  <a:lnTo>
                    <a:pt x="220" y="302"/>
                  </a:lnTo>
                  <a:lnTo>
                    <a:pt x="228" y="302"/>
                  </a:lnTo>
                  <a:lnTo>
                    <a:pt x="233" y="300"/>
                  </a:lnTo>
                  <a:lnTo>
                    <a:pt x="239" y="298"/>
                  </a:lnTo>
                  <a:lnTo>
                    <a:pt x="244" y="295"/>
                  </a:lnTo>
                  <a:lnTo>
                    <a:pt x="248" y="291"/>
                  </a:lnTo>
                  <a:lnTo>
                    <a:pt x="257" y="280"/>
                  </a:lnTo>
                  <a:lnTo>
                    <a:pt x="273" y="257"/>
                  </a:lnTo>
                  <a:lnTo>
                    <a:pt x="279" y="246"/>
                  </a:lnTo>
                  <a:lnTo>
                    <a:pt x="288" y="238"/>
                  </a:lnTo>
                  <a:lnTo>
                    <a:pt x="288" y="238"/>
                  </a:lnTo>
                  <a:lnTo>
                    <a:pt x="292" y="231"/>
                  </a:lnTo>
                  <a:lnTo>
                    <a:pt x="296" y="223"/>
                  </a:lnTo>
                  <a:lnTo>
                    <a:pt x="297" y="215"/>
                  </a:lnTo>
                  <a:lnTo>
                    <a:pt x="298" y="208"/>
                  </a:lnTo>
                  <a:lnTo>
                    <a:pt x="297" y="201"/>
                  </a:lnTo>
                  <a:lnTo>
                    <a:pt x="296" y="193"/>
                  </a:lnTo>
                  <a:lnTo>
                    <a:pt x="290" y="181"/>
                  </a:lnTo>
                  <a:lnTo>
                    <a:pt x="283" y="167"/>
                  </a:lnTo>
                  <a:lnTo>
                    <a:pt x="274" y="154"/>
                  </a:lnTo>
                  <a:lnTo>
                    <a:pt x="265" y="142"/>
                  </a:lnTo>
                  <a:lnTo>
                    <a:pt x="257" y="129"/>
                  </a:lnTo>
                  <a:lnTo>
                    <a:pt x="257" y="129"/>
                  </a:lnTo>
                  <a:lnTo>
                    <a:pt x="244" y="109"/>
                  </a:lnTo>
                  <a:lnTo>
                    <a:pt x="230" y="90"/>
                  </a:lnTo>
                  <a:lnTo>
                    <a:pt x="216" y="69"/>
                  </a:lnTo>
                  <a:lnTo>
                    <a:pt x="203" y="50"/>
                  </a:lnTo>
                  <a:lnTo>
                    <a:pt x="203" y="50"/>
                  </a:lnTo>
                  <a:lnTo>
                    <a:pt x="198" y="44"/>
                  </a:lnTo>
                  <a:lnTo>
                    <a:pt x="193" y="37"/>
                  </a:lnTo>
                  <a:lnTo>
                    <a:pt x="183" y="22"/>
                  </a:lnTo>
                  <a:lnTo>
                    <a:pt x="178" y="16"/>
                  </a:lnTo>
                  <a:lnTo>
                    <a:pt x="171" y="9"/>
                  </a:lnTo>
                  <a:lnTo>
                    <a:pt x="164" y="4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0" y="0"/>
                  </a:lnTo>
                  <a:lnTo>
                    <a:pt x="145" y="3"/>
                  </a:lnTo>
                  <a:lnTo>
                    <a:pt x="139" y="5"/>
                  </a:lnTo>
                  <a:lnTo>
                    <a:pt x="134" y="9"/>
                  </a:lnTo>
                  <a:lnTo>
                    <a:pt x="128" y="18"/>
                  </a:lnTo>
                  <a:lnTo>
                    <a:pt x="122" y="27"/>
                  </a:lnTo>
                  <a:lnTo>
                    <a:pt x="122" y="27"/>
                  </a:lnTo>
                  <a:lnTo>
                    <a:pt x="109" y="48"/>
                  </a:lnTo>
                  <a:lnTo>
                    <a:pt x="95" y="69"/>
                  </a:lnTo>
                  <a:lnTo>
                    <a:pt x="65" y="109"/>
                  </a:lnTo>
                  <a:lnTo>
                    <a:pt x="4" y="187"/>
                  </a:lnTo>
                  <a:lnTo>
                    <a:pt x="4" y="187"/>
                  </a:lnTo>
                  <a:lnTo>
                    <a:pt x="0" y="196"/>
                  </a:lnTo>
                  <a:lnTo>
                    <a:pt x="0" y="204"/>
                  </a:lnTo>
                  <a:lnTo>
                    <a:pt x="1" y="213"/>
                  </a:lnTo>
                  <a:lnTo>
                    <a:pt x="4" y="220"/>
                  </a:lnTo>
                  <a:lnTo>
                    <a:pt x="8" y="228"/>
                  </a:lnTo>
                  <a:lnTo>
                    <a:pt x="13" y="234"/>
                  </a:lnTo>
                  <a:lnTo>
                    <a:pt x="23" y="247"/>
                  </a:lnTo>
                  <a:lnTo>
                    <a:pt x="23" y="247"/>
                  </a:lnTo>
                  <a:lnTo>
                    <a:pt x="37" y="266"/>
                  </a:lnTo>
                  <a:lnTo>
                    <a:pt x="45" y="277"/>
                  </a:lnTo>
                  <a:lnTo>
                    <a:pt x="52" y="287"/>
                  </a:lnTo>
                  <a:lnTo>
                    <a:pt x="61" y="296"/>
                  </a:lnTo>
                  <a:lnTo>
                    <a:pt x="70" y="303"/>
                  </a:lnTo>
                  <a:lnTo>
                    <a:pt x="82" y="309"/>
                  </a:lnTo>
                  <a:lnTo>
                    <a:pt x="88" y="310"/>
                  </a:lnTo>
                  <a:lnTo>
                    <a:pt x="95" y="310"/>
                  </a:lnTo>
                  <a:lnTo>
                    <a:pt x="95" y="310"/>
                  </a:lnTo>
                  <a:lnTo>
                    <a:pt x="100" y="310"/>
                  </a:lnTo>
                  <a:lnTo>
                    <a:pt x="105" y="310"/>
                  </a:lnTo>
                  <a:lnTo>
                    <a:pt x="109" y="307"/>
                  </a:lnTo>
                  <a:lnTo>
                    <a:pt x="113" y="306"/>
                  </a:lnTo>
                  <a:lnTo>
                    <a:pt x="119" y="300"/>
                  </a:lnTo>
                  <a:lnTo>
                    <a:pt x="124" y="292"/>
                  </a:lnTo>
                  <a:lnTo>
                    <a:pt x="133" y="274"/>
                  </a:lnTo>
                  <a:lnTo>
                    <a:pt x="137" y="265"/>
                  </a:lnTo>
                  <a:lnTo>
                    <a:pt x="142" y="257"/>
                  </a:lnTo>
                  <a:lnTo>
                    <a:pt x="142" y="257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1991" name="Freeform 375"/>
            <p:cNvSpPr>
              <a:spLocks/>
            </p:cNvSpPr>
            <p:nvPr userDrawn="1"/>
          </p:nvSpPr>
          <p:spPr bwMode="auto">
            <a:xfrm>
              <a:off x="1483" y="1117"/>
              <a:ext cx="120" cy="312"/>
            </a:xfrm>
            <a:custGeom>
              <a:avLst/>
              <a:gdLst/>
              <a:ahLst/>
              <a:cxnLst>
                <a:cxn ang="0">
                  <a:pos x="48" y="309"/>
                </a:cxn>
                <a:cxn ang="0">
                  <a:pos x="48" y="309"/>
                </a:cxn>
                <a:cxn ang="0">
                  <a:pos x="58" y="294"/>
                </a:cxn>
                <a:cxn ang="0">
                  <a:pos x="66" y="277"/>
                </a:cxn>
                <a:cxn ang="0">
                  <a:pos x="82" y="244"/>
                </a:cxn>
                <a:cxn ang="0">
                  <a:pos x="96" y="210"/>
                </a:cxn>
                <a:cxn ang="0">
                  <a:pos x="105" y="193"/>
                </a:cxn>
                <a:cxn ang="0">
                  <a:pos x="114" y="176"/>
                </a:cxn>
                <a:cxn ang="0">
                  <a:pos x="114" y="176"/>
                </a:cxn>
                <a:cxn ang="0">
                  <a:pos x="116" y="166"/>
                </a:cxn>
                <a:cxn ang="0">
                  <a:pos x="119" y="155"/>
                </a:cxn>
                <a:cxn ang="0">
                  <a:pos x="120" y="143"/>
                </a:cxn>
                <a:cxn ang="0">
                  <a:pos x="120" y="133"/>
                </a:cxn>
                <a:cxn ang="0">
                  <a:pos x="119" y="111"/>
                </a:cxn>
                <a:cxn ang="0">
                  <a:pos x="115" y="89"/>
                </a:cxn>
                <a:cxn ang="0">
                  <a:pos x="106" y="45"/>
                </a:cxn>
                <a:cxn ang="0">
                  <a:pos x="103" y="23"/>
                </a:cxn>
                <a:cxn ang="0">
                  <a:pos x="101" y="0"/>
                </a:cxn>
                <a:cxn ang="0">
                  <a:pos x="101" y="0"/>
                </a:cxn>
                <a:cxn ang="0">
                  <a:pos x="97" y="0"/>
                </a:cxn>
                <a:cxn ang="0">
                  <a:pos x="94" y="0"/>
                </a:cxn>
                <a:cxn ang="0">
                  <a:pos x="88" y="4"/>
                </a:cxn>
                <a:cxn ang="0">
                  <a:pos x="88" y="4"/>
                </a:cxn>
                <a:cxn ang="0">
                  <a:pos x="79" y="13"/>
                </a:cxn>
                <a:cxn ang="0">
                  <a:pos x="73" y="24"/>
                </a:cxn>
                <a:cxn ang="0">
                  <a:pos x="66" y="37"/>
                </a:cxn>
                <a:cxn ang="0">
                  <a:pos x="61" y="50"/>
                </a:cxn>
                <a:cxn ang="0">
                  <a:pos x="61" y="50"/>
                </a:cxn>
                <a:cxn ang="0">
                  <a:pos x="55" y="59"/>
                </a:cxn>
                <a:cxn ang="0">
                  <a:pos x="48" y="68"/>
                </a:cxn>
                <a:cxn ang="0">
                  <a:pos x="37" y="87"/>
                </a:cxn>
                <a:cxn ang="0">
                  <a:pos x="37" y="87"/>
                </a:cxn>
                <a:cxn ang="0">
                  <a:pos x="33" y="101"/>
                </a:cxn>
                <a:cxn ang="0">
                  <a:pos x="28" y="114"/>
                </a:cxn>
                <a:cxn ang="0">
                  <a:pos x="16" y="139"/>
                </a:cxn>
                <a:cxn ang="0">
                  <a:pos x="10" y="151"/>
                </a:cxn>
                <a:cxn ang="0">
                  <a:pos x="5" y="165"/>
                </a:cxn>
                <a:cxn ang="0">
                  <a:pos x="1" y="178"/>
                </a:cxn>
                <a:cxn ang="0">
                  <a:pos x="0" y="193"/>
                </a:cxn>
                <a:cxn ang="0">
                  <a:pos x="0" y="193"/>
                </a:cxn>
                <a:cxn ang="0">
                  <a:pos x="9" y="221"/>
                </a:cxn>
                <a:cxn ang="0">
                  <a:pos x="18" y="249"/>
                </a:cxn>
                <a:cxn ang="0">
                  <a:pos x="32" y="308"/>
                </a:cxn>
                <a:cxn ang="0">
                  <a:pos x="32" y="308"/>
                </a:cxn>
                <a:cxn ang="0">
                  <a:pos x="35" y="311"/>
                </a:cxn>
                <a:cxn ang="0">
                  <a:pos x="41" y="312"/>
                </a:cxn>
                <a:cxn ang="0">
                  <a:pos x="44" y="311"/>
                </a:cxn>
                <a:cxn ang="0">
                  <a:pos x="48" y="309"/>
                </a:cxn>
                <a:cxn ang="0">
                  <a:pos x="48" y="309"/>
                </a:cxn>
              </a:cxnLst>
              <a:rect l="0" t="0" r="r" b="b"/>
              <a:pathLst>
                <a:path w="120" h="312">
                  <a:moveTo>
                    <a:pt x="48" y="309"/>
                  </a:moveTo>
                  <a:lnTo>
                    <a:pt x="48" y="309"/>
                  </a:lnTo>
                  <a:lnTo>
                    <a:pt x="58" y="294"/>
                  </a:lnTo>
                  <a:lnTo>
                    <a:pt x="66" y="277"/>
                  </a:lnTo>
                  <a:lnTo>
                    <a:pt x="82" y="244"/>
                  </a:lnTo>
                  <a:lnTo>
                    <a:pt x="96" y="210"/>
                  </a:lnTo>
                  <a:lnTo>
                    <a:pt x="105" y="193"/>
                  </a:lnTo>
                  <a:lnTo>
                    <a:pt x="114" y="176"/>
                  </a:lnTo>
                  <a:lnTo>
                    <a:pt x="114" y="176"/>
                  </a:lnTo>
                  <a:lnTo>
                    <a:pt x="116" y="166"/>
                  </a:lnTo>
                  <a:lnTo>
                    <a:pt x="119" y="155"/>
                  </a:lnTo>
                  <a:lnTo>
                    <a:pt x="120" y="143"/>
                  </a:lnTo>
                  <a:lnTo>
                    <a:pt x="120" y="133"/>
                  </a:lnTo>
                  <a:lnTo>
                    <a:pt x="119" y="111"/>
                  </a:lnTo>
                  <a:lnTo>
                    <a:pt x="115" y="89"/>
                  </a:lnTo>
                  <a:lnTo>
                    <a:pt x="106" y="45"/>
                  </a:lnTo>
                  <a:lnTo>
                    <a:pt x="103" y="23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97" y="0"/>
                  </a:lnTo>
                  <a:lnTo>
                    <a:pt x="94" y="0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79" y="13"/>
                  </a:lnTo>
                  <a:lnTo>
                    <a:pt x="73" y="24"/>
                  </a:lnTo>
                  <a:lnTo>
                    <a:pt x="66" y="37"/>
                  </a:lnTo>
                  <a:lnTo>
                    <a:pt x="61" y="50"/>
                  </a:lnTo>
                  <a:lnTo>
                    <a:pt x="61" y="50"/>
                  </a:lnTo>
                  <a:lnTo>
                    <a:pt x="55" y="59"/>
                  </a:lnTo>
                  <a:lnTo>
                    <a:pt x="48" y="68"/>
                  </a:lnTo>
                  <a:lnTo>
                    <a:pt x="37" y="87"/>
                  </a:lnTo>
                  <a:lnTo>
                    <a:pt x="37" y="87"/>
                  </a:lnTo>
                  <a:lnTo>
                    <a:pt x="33" y="101"/>
                  </a:lnTo>
                  <a:lnTo>
                    <a:pt x="28" y="114"/>
                  </a:lnTo>
                  <a:lnTo>
                    <a:pt x="16" y="139"/>
                  </a:lnTo>
                  <a:lnTo>
                    <a:pt x="10" y="151"/>
                  </a:lnTo>
                  <a:lnTo>
                    <a:pt x="5" y="165"/>
                  </a:lnTo>
                  <a:lnTo>
                    <a:pt x="1" y="178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9" y="221"/>
                  </a:lnTo>
                  <a:lnTo>
                    <a:pt x="18" y="249"/>
                  </a:lnTo>
                  <a:lnTo>
                    <a:pt x="32" y="308"/>
                  </a:lnTo>
                  <a:lnTo>
                    <a:pt x="32" y="308"/>
                  </a:lnTo>
                  <a:lnTo>
                    <a:pt x="35" y="311"/>
                  </a:lnTo>
                  <a:lnTo>
                    <a:pt x="41" y="312"/>
                  </a:lnTo>
                  <a:lnTo>
                    <a:pt x="44" y="311"/>
                  </a:lnTo>
                  <a:lnTo>
                    <a:pt x="48" y="309"/>
                  </a:lnTo>
                  <a:lnTo>
                    <a:pt x="48" y="309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1992" name="Freeform 376"/>
            <p:cNvSpPr>
              <a:spLocks/>
            </p:cNvSpPr>
            <p:nvPr userDrawn="1"/>
          </p:nvSpPr>
          <p:spPr bwMode="auto">
            <a:xfrm>
              <a:off x="5261" y="1211"/>
              <a:ext cx="216" cy="278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1" y="18"/>
                </a:cxn>
                <a:cxn ang="0">
                  <a:pos x="5" y="23"/>
                </a:cxn>
                <a:cxn ang="0">
                  <a:pos x="9" y="29"/>
                </a:cxn>
                <a:cxn ang="0">
                  <a:pos x="9" y="29"/>
                </a:cxn>
                <a:cxn ang="0">
                  <a:pos x="38" y="95"/>
                </a:cxn>
                <a:cxn ang="0">
                  <a:pos x="54" y="128"/>
                </a:cxn>
                <a:cxn ang="0">
                  <a:pos x="69" y="160"/>
                </a:cxn>
                <a:cxn ang="0">
                  <a:pos x="69" y="160"/>
                </a:cxn>
                <a:cxn ang="0">
                  <a:pos x="78" y="183"/>
                </a:cxn>
                <a:cxn ang="0">
                  <a:pos x="83" y="195"/>
                </a:cxn>
                <a:cxn ang="0">
                  <a:pos x="88" y="206"/>
                </a:cxn>
                <a:cxn ang="0">
                  <a:pos x="96" y="215"/>
                </a:cxn>
                <a:cxn ang="0">
                  <a:pos x="105" y="224"/>
                </a:cxn>
                <a:cxn ang="0">
                  <a:pos x="110" y="227"/>
                </a:cxn>
                <a:cxn ang="0">
                  <a:pos x="115" y="229"/>
                </a:cxn>
                <a:cxn ang="0">
                  <a:pos x="121" y="231"/>
                </a:cxn>
                <a:cxn ang="0">
                  <a:pos x="128" y="232"/>
                </a:cxn>
                <a:cxn ang="0">
                  <a:pos x="128" y="232"/>
                </a:cxn>
                <a:cxn ang="0">
                  <a:pos x="133" y="236"/>
                </a:cxn>
                <a:cxn ang="0">
                  <a:pos x="139" y="240"/>
                </a:cxn>
                <a:cxn ang="0">
                  <a:pos x="152" y="245"/>
                </a:cxn>
                <a:cxn ang="0">
                  <a:pos x="165" y="249"/>
                </a:cxn>
                <a:cxn ang="0">
                  <a:pos x="171" y="251"/>
                </a:cxn>
                <a:cxn ang="0">
                  <a:pos x="178" y="255"/>
                </a:cxn>
                <a:cxn ang="0">
                  <a:pos x="178" y="255"/>
                </a:cxn>
                <a:cxn ang="0">
                  <a:pos x="185" y="261"/>
                </a:cxn>
                <a:cxn ang="0">
                  <a:pos x="192" y="268"/>
                </a:cxn>
                <a:cxn ang="0">
                  <a:pos x="199" y="274"/>
                </a:cxn>
                <a:cxn ang="0">
                  <a:pos x="203" y="275"/>
                </a:cxn>
                <a:cxn ang="0">
                  <a:pos x="207" y="278"/>
                </a:cxn>
                <a:cxn ang="0">
                  <a:pos x="207" y="278"/>
                </a:cxn>
                <a:cxn ang="0">
                  <a:pos x="213" y="273"/>
                </a:cxn>
                <a:cxn ang="0">
                  <a:pos x="215" y="270"/>
                </a:cxn>
                <a:cxn ang="0">
                  <a:pos x="216" y="268"/>
                </a:cxn>
                <a:cxn ang="0">
                  <a:pos x="216" y="263"/>
                </a:cxn>
                <a:cxn ang="0">
                  <a:pos x="213" y="258"/>
                </a:cxn>
                <a:cxn ang="0">
                  <a:pos x="208" y="245"/>
                </a:cxn>
                <a:cxn ang="0">
                  <a:pos x="206" y="238"/>
                </a:cxn>
                <a:cxn ang="0">
                  <a:pos x="206" y="232"/>
                </a:cxn>
                <a:cxn ang="0">
                  <a:pos x="206" y="232"/>
                </a:cxn>
                <a:cxn ang="0">
                  <a:pos x="187" y="185"/>
                </a:cxn>
                <a:cxn ang="0">
                  <a:pos x="169" y="136"/>
                </a:cxn>
                <a:cxn ang="0">
                  <a:pos x="158" y="113"/>
                </a:cxn>
                <a:cxn ang="0">
                  <a:pos x="148" y="90"/>
                </a:cxn>
                <a:cxn ang="0">
                  <a:pos x="137" y="67"/>
                </a:cxn>
                <a:cxn ang="0">
                  <a:pos x="124" y="45"/>
                </a:cxn>
                <a:cxn ang="0">
                  <a:pos x="124" y="45"/>
                </a:cxn>
                <a:cxn ang="0">
                  <a:pos x="100" y="35"/>
                </a:cxn>
                <a:cxn ang="0">
                  <a:pos x="78" y="25"/>
                </a:cxn>
                <a:cxn ang="0">
                  <a:pos x="56" y="13"/>
                </a:cxn>
                <a:cxn ang="0">
                  <a:pos x="33" y="4"/>
                </a:cxn>
                <a:cxn ang="0">
                  <a:pos x="33" y="4"/>
                </a:cxn>
                <a:cxn ang="0">
                  <a:pos x="24" y="2"/>
                </a:cxn>
                <a:cxn ang="0">
                  <a:pos x="15" y="0"/>
                </a:cxn>
                <a:cxn ang="0">
                  <a:pos x="6" y="2"/>
                </a:cxn>
                <a:cxn ang="0">
                  <a:pos x="2" y="3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216" h="278">
                  <a:moveTo>
                    <a:pt x="0" y="6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1" y="18"/>
                  </a:lnTo>
                  <a:lnTo>
                    <a:pt x="5" y="23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38" y="95"/>
                  </a:lnTo>
                  <a:lnTo>
                    <a:pt x="54" y="128"/>
                  </a:lnTo>
                  <a:lnTo>
                    <a:pt x="69" y="160"/>
                  </a:lnTo>
                  <a:lnTo>
                    <a:pt x="69" y="160"/>
                  </a:lnTo>
                  <a:lnTo>
                    <a:pt x="78" y="183"/>
                  </a:lnTo>
                  <a:lnTo>
                    <a:pt x="83" y="195"/>
                  </a:lnTo>
                  <a:lnTo>
                    <a:pt x="88" y="206"/>
                  </a:lnTo>
                  <a:lnTo>
                    <a:pt x="96" y="215"/>
                  </a:lnTo>
                  <a:lnTo>
                    <a:pt x="105" y="224"/>
                  </a:lnTo>
                  <a:lnTo>
                    <a:pt x="110" y="227"/>
                  </a:lnTo>
                  <a:lnTo>
                    <a:pt x="115" y="229"/>
                  </a:lnTo>
                  <a:lnTo>
                    <a:pt x="121" y="231"/>
                  </a:lnTo>
                  <a:lnTo>
                    <a:pt x="128" y="232"/>
                  </a:lnTo>
                  <a:lnTo>
                    <a:pt x="128" y="232"/>
                  </a:lnTo>
                  <a:lnTo>
                    <a:pt x="133" y="236"/>
                  </a:lnTo>
                  <a:lnTo>
                    <a:pt x="139" y="240"/>
                  </a:lnTo>
                  <a:lnTo>
                    <a:pt x="152" y="245"/>
                  </a:lnTo>
                  <a:lnTo>
                    <a:pt x="165" y="249"/>
                  </a:lnTo>
                  <a:lnTo>
                    <a:pt x="171" y="251"/>
                  </a:lnTo>
                  <a:lnTo>
                    <a:pt x="178" y="255"/>
                  </a:lnTo>
                  <a:lnTo>
                    <a:pt x="178" y="255"/>
                  </a:lnTo>
                  <a:lnTo>
                    <a:pt x="185" y="261"/>
                  </a:lnTo>
                  <a:lnTo>
                    <a:pt x="192" y="268"/>
                  </a:lnTo>
                  <a:lnTo>
                    <a:pt x="199" y="274"/>
                  </a:lnTo>
                  <a:lnTo>
                    <a:pt x="203" y="275"/>
                  </a:lnTo>
                  <a:lnTo>
                    <a:pt x="207" y="278"/>
                  </a:lnTo>
                  <a:lnTo>
                    <a:pt x="207" y="278"/>
                  </a:lnTo>
                  <a:lnTo>
                    <a:pt x="213" y="273"/>
                  </a:lnTo>
                  <a:lnTo>
                    <a:pt x="215" y="270"/>
                  </a:lnTo>
                  <a:lnTo>
                    <a:pt x="216" y="268"/>
                  </a:lnTo>
                  <a:lnTo>
                    <a:pt x="216" y="263"/>
                  </a:lnTo>
                  <a:lnTo>
                    <a:pt x="213" y="258"/>
                  </a:lnTo>
                  <a:lnTo>
                    <a:pt x="208" y="245"/>
                  </a:lnTo>
                  <a:lnTo>
                    <a:pt x="206" y="238"/>
                  </a:lnTo>
                  <a:lnTo>
                    <a:pt x="206" y="232"/>
                  </a:lnTo>
                  <a:lnTo>
                    <a:pt x="206" y="232"/>
                  </a:lnTo>
                  <a:lnTo>
                    <a:pt x="187" y="185"/>
                  </a:lnTo>
                  <a:lnTo>
                    <a:pt x="169" y="136"/>
                  </a:lnTo>
                  <a:lnTo>
                    <a:pt x="158" y="113"/>
                  </a:lnTo>
                  <a:lnTo>
                    <a:pt x="148" y="90"/>
                  </a:lnTo>
                  <a:lnTo>
                    <a:pt x="137" y="67"/>
                  </a:lnTo>
                  <a:lnTo>
                    <a:pt x="124" y="45"/>
                  </a:lnTo>
                  <a:lnTo>
                    <a:pt x="124" y="45"/>
                  </a:lnTo>
                  <a:lnTo>
                    <a:pt x="100" y="35"/>
                  </a:lnTo>
                  <a:lnTo>
                    <a:pt x="78" y="25"/>
                  </a:lnTo>
                  <a:lnTo>
                    <a:pt x="56" y="13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24" y="2"/>
                  </a:lnTo>
                  <a:lnTo>
                    <a:pt x="15" y="0"/>
                  </a:lnTo>
                  <a:lnTo>
                    <a:pt x="6" y="2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1993" name="Freeform 377"/>
            <p:cNvSpPr>
              <a:spLocks/>
            </p:cNvSpPr>
            <p:nvPr userDrawn="1"/>
          </p:nvSpPr>
          <p:spPr bwMode="auto">
            <a:xfrm>
              <a:off x="5056" y="1247"/>
              <a:ext cx="255" cy="227"/>
            </a:xfrm>
            <a:custGeom>
              <a:avLst/>
              <a:gdLst/>
              <a:ahLst/>
              <a:cxnLst>
                <a:cxn ang="0">
                  <a:pos x="44" y="147"/>
                </a:cxn>
                <a:cxn ang="0">
                  <a:pos x="21" y="152"/>
                </a:cxn>
                <a:cxn ang="0">
                  <a:pos x="14" y="150"/>
                </a:cxn>
                <a:cxn ang="0">
                  <a:pos x="10" y="149"/>
                </a:cxn>
                <a:cxn ang="0">
                  <a:pos x="5" y="151"/>
                </a:cxn>
                <a:cxn ang="0">
                  <a:pos x="1" y="158"/>
                </a:cxn>
                <a:cxn ang="0">
                  <a:pos x="0" y="164"/>
                </a:cxn>
                <a:cxn ang="0">
                  <a:pos x="8" y="181"/>
                </a:cxn>
                <a:cxn ang="0">
                  <a:pos x="14" y="209"/>
                </a:cxn>
                <a:cxn ang="0">
                  <a:pos x="21" y="220"/>
                </a:cxn>
                <a:cxn ang="0">
                  <a:pos x="28" y="225"/>
                </a:cxn>
                <a:cxn ang="0">
                  <a:pos x="32" y="227"/>
                </a:cxn>
                <a:cxn ang="0">
                  <a:pos x="38" y="223"/>
                </a:cxn>
                <a:cxn ang="0">
                  <a:pos x="40" y="215"/>
                </a:cxn>
                <a:cxn ang="0">
                  <a:pos x="56" y="199"/>
                </a:cxn>
                <a:cxn ang="0">
                  <a:pos x="77" y="187"/>
                </a:cxn>
                <a:cxn ang="0">
                  <a:pos x="119" y="168"/>
                </a:cxn>
                <a:cxn ang="0">
                  <a:pos x="131" y="165"/>
                </a:cxn>
                <a:cxn ang="0">
                  <a:pos x="164" y="152"/>
                </a:cxn>
                <a:cxn ang="0">
                  <a:pos x="186" y="145"/>
                </a:cxn>
                <a:cxn ang="0">
                  <a:pos x="210" y="142"/>
                </a:cxn>
                <a:cxn ang="0">
                  <a:pos x="220" y="160"/>
                </a:cxn>
                <a:cxn ang="0">
                  <a:pos x="219" y="177"/>
                </a:cxn>
                <a:cxn ang="0">
                  <a:pos x="211" y="191"/>
                </a:cxn>
                <a:cxn ang="0">
                  <a:pos x="204" y="204"/>
                </a:cxn>
                <a:cxn ang="0">
                  <a:pos x="204" y="219"/>
                </a:cxn>
                <a:cxn ang="0">
                  <a:pos x="210" y="220"/>
                </a:cxn>
                <a:cxn ang="0">
                  <a:pos x="223" y="219"/>
                </a:cxn>
                <a:cxn ang="0">
                  <a:pos x="234" y="214"/>
                </a:cxn>
                <a:cxn ang="0">
                  <a:pos x="248" y="201"/>
                </a:cxn>
                <a:cxn ang="0">
                  <a:pos x="252" y="193"/>
                </a:cxn>
                <a:cxn ang="0">
                  <a:pos x="253" y="179"/>
                </a:cxn>
                <a:cxn ang="0">
                  <a:pos x="247" y="158"/>
                </a:cxn>
                <a:cxn ang="0">
                  <a:pos x="243" y="144"/>
                </a:cxn>
                <a:cxn ang="0">
                  <a:pos x="237" y="136"/>
                </a:cxn>
                <a:cxn ang="0">
                  <a:pos x="225" y="106"/>
                </a:cxn>
                <a:cxn ang="0">
                  <a:pos x="215" y="76"/>
                </a:cxn>
                <a:cxn ang="0">
                  <a:pos x="210" y="67"/>
                </a:cxn>
                <a:cxn ang="0">
                  <a:pos x="198" y="37"/>
                </a:cxn>
                <a:cxn ang="0">
                  <a:pos x="180" y="12"/>
                </a:cxn>
                <a:cxn ang="0">
                  <a:pos x="174" y="5"/>
                </a:cxn>
                <a:cxn ang="0">
                  <a:pos x="159" y="0"/>
                </a:cxn>
                <a:cxn ang="0">
                  <a:pos x="133" y="4"/>
                </a:cxn>
                <a:cxn ang="0">
                  <a:pos x="115" y="5"/>
                </a:cxn>
                <a:cxn ang="0">
                  <a:pos x="114" y="9"/>
                </a:cxn>
                <a:cxn ang="0">
                  <a:pos x="114" y="18"/>
                </a:cxn>
                <a:cxn ang="0">
                  <a:pos x="122" y="30"/>
                </a:cxn>
                <a:cxn ang="0">
                  <a:pos x="134" y="34"/>
                </a:cxn>
                <a:cxn ang="0">
                  <a:pos x="157" y="41"/>
                </a:cxn>
                <a:cxn ang="0">
                  <a:pos x="169" y="46"/>
                </a:cxn>
                <a:cxn ang="0">
                  <a:pos x="177" y="53"/>
                </a:cxn>
                <a:cxn ang="0">
                  <a:pos x="179" y="63"/>
                </a:cxn>
                <a:cxn ang="0">
                  <a:pos x="178" y="82"/>
                </a:cxn>
                <a:cxn ang="0">
                  <a:pos x="145" y="99"/>
                </a:cxn>
                <a:cxn ang="0">
                  <a:pos x="44" y="147"/>
                </a:cxn>
              </a:cxnLst>
              <a:rect l="0" t="0" r="r" b="b"/>
              <a:pathLst>
                <a:path w="255" h="227">
                  <a:moveTo>
                    <a:pt x="44" y="147"/>
                  </a:moveTo>
                  <a:lnTo>
                    <a:pt x="44" y="147"/>
                  </a:lnTo>
                  <a:lnTo>
                    <a:pt x="28" y="151"/>
                  </a:lnTo>
                  <a:lnTo>
                    <a:pt x="21" y="152"/>
                  </a:lnTo>
                  <a:lnTo>
                    <a:pt x="17" y="151"/>
                  </a:lnTo>
                  <a:lnTo>
                    <a:pt x="14" y="150"/>
                  </a:lnTo>
                  <a:lnTo>
                    <a:pt x="14" y="150"/>
                  </a:lnTo>
                  <a:lnTo>
                    <a:pt x="10" y="149"/>
                  </a:lnTo>
                  <a:lnTo>
                    <a:pt x="8" y="150"/>
                  </a:lnTo>
                  <a:lnTo>
                    <a:pt x="5" y="151"/>
                  </a:lnTo>
                  <a:lnTo>
                    <a:pt x="3" y="152"/>
                  </a:lnTo>
                  <a:lnTo>
                    <a:pt x="1" y="158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4" y="172"/>
                  </a:lnTo>
                  <a:lnTo>
                    <a:pt x="8" y="181"/>
                  </a:lnTo>
                  <a:lnTo>
                    <a:pt x="12" y="200"/>
                  </a:lnTo>
                  <a:lnTo>
                    <a:pt x="14" y="209"/>
                  </a:lnTo>
                  <a:lnTo>
                    <a:pt x="18" y="216"/>
                  </a:lnTo>
                  <a:lnTo>
                    <a:pt x="21" y="220"/>
                  </a:lnTo>
                  <a:lnTo>
                    <a:pt x="24" y="223"/>
                  </a:lnTo>
                  <a:lnTo>
                    <a:pt x="28" y="225"/>
                  </a:lnTo>
                  <a:lnTo>
                    <a:pt x="32" y="227"/>
                  </a:lnTo>
                  <a:lnTo>
                    <a:pt x="32" y="227"/>
                  </a:lnTo>
                  <a:lnTo>
                    <a:pt x="36" y="225"/>
                  </a:lnTo>
                  <a:lnTo>
                    <a:pt x="38" y="223"/>
                  </a:lnTo>
                  <a:lnTo>
                    <a:pt x="40" y="215"/>
                  </a:lnTo>
                  <a:lnTo>
                    <a:pt x="40" y="215"/>
                  </a:lnTo>
                  <a:lnTo>
                    <a:pt x="47" y="206"/>
                  </a:lnTo>
                  <a:lnTo>
                    <a:pt x="56" y="199"/>
                  </a:lnTo>
                  <a:lnTo>
                    <a:pt x="67" y="192"/>
                  </a:lnTo>
                  <a:lnTo>
                    <a:pt x="77" y="187"/>
                  </a:lnTo>
                  <a:lnTo>
                    <a:pt x="99" y="178"/>
                  </a:lnTo>
                  <a:lnTo>
                    <a:pt x="119" y="168"/>
                  </a:lnTo>
                  <a:lnTo>
                    <a:pt x="119" y="168"/>
                  </a:lnTo>
                  <a:lnTo>
                    <a:pt x="131" y="165"/>
                  </a:lnTo>
                  <a:lnTo>
                    <a:pt x="142" y="161"/>
                  </a:lnTo>
                  <a:lnTo>
                    <a:pt x="164" y="152"/>
                  </a:lnTo>
                  <a:lnTo>
                    <a:pt x="174" y="147"/>
                  </a:lnTo>
                  <a:lnTo>
                    <a:pt x="186" y="145"/>
                  </a:lnTo>
                  <a:lnTo>
                    <a:pt x="197" y="142"/>
                  </a:lnTo>
                  <a:lnTo>
                    <a:pt x="210" y="142"/>
                  </a:lnTo>
                  <a:lnTo>
                    <a:pt x="220" y="160"/>
                  </a:lnTo>
                  <a:lnTo>
                    <a:pt x="220" y="160"/>
                  </a:lnTo>
                  <a:lnTo>
                    <a:pt x="220" y="169"/>
                  </a:lnTo>
                  <a:lnTo>
                    <a:pt x="219" y="177"/>
                  </a:lnTo>
                  <a:lnTo>
                    <a:pt x="215" y="183"/>
                  </a:lnTo>
                  <a:lnTo>
                    <a:pt x="211" y="191"/>
                  </a:lnTo>
                  <a:lnTo>
                    <a:pt x="207" y="197"/>
                  </a:lnTo>
                  <a:lnTo>
                    <a:pt x="204" y="204"/>
                  </a:lnTo>
                  <a:lnTo>
                    <a:pt x="202" y="211"/>
                  </a:lnTo>
                  <a:lnTo>
                    <a:pt x="204" y="219"/>
                  </a:lnTo>
                  <a:lnTo>
                    <a:pt x="204" y="219"/>
                  </a:lnTo>
                  <a:lnTo>
                    <a:pt x="210" y="220"/>
                  </a:lnTo>
                  <a:lnTo>
                    <a:pt x="216" y="220"/>
                  </a:lnTo>
                  <a:lnTo>
                    <a:pt x="223" y="219"/>
                  </a:lnTo>
                  <a:lnTo>
                    <a:pt x="229" y="216"/>
                  </a:lnTo>
                  <a:lnTo>
                    <a:pt x="234" y="214"/>
                  </a:lnTo>
                  <a:lnTo>
                    <a:pt x="239" y="210"/>
                  </a:lnTo>
                  <a:lnTo>
                    <a:pt x="248" y="201"/>
                  </a:lnTo>
                  <a:lnTo>
                    <a:pt x="248" y="201"/>
                  </a:lnTo>
                  <a:lnTo>
                    <a:pt x="252" y="193"/>
                  </a:lnTo>
                  <a:lnTo>
                    <a:pt x="255" y="187"/>
                  </a:lnTo>
                  <a:lnTo>
                    <a:pt x="253" y="179"/>
                  </a:lnTo>
                  <a:lnTo>
                    <a:pt x="252" y="173"/>
                  </a:lnTo>
                  <a:lnTo>
                    <a:pt x="247" y="158"/>
                  </a:lnTo>
                  <a:lnTo>
                    <a:pt x="244" y="151"/>
                  </a:lnTo>
                  <a:lnTo>
                    <a:pt x="243" y="144"/>
                  </a:lnTo>
                  <a:lnTo>
                    <a:pt x="243" y="144"/>
                  </a:lnTo>
                  <a:lnTo>
                    <a:pt x="237" y="136"/>
                  </a:lnTo>
                  <a:lnTo>
                    <a:pt x="233" y="126"/>
                  </a:lnTo>
                  <a:lnTo>
                    <a:pt x="225" y="106"/>
                  </a:lnTo>
                  <a:lnTo>
                    <a:pt x="219" y="86"/>
                  </a:lnTo>
                  <a:lnTo>
                    <a:pt x="215" y="76"/>
                  </a:lnTo>
                  <a:lnTo>
                    <a:pt x="210" y="67"/>
                  </a:lnTo>
                  <a:lnTo>
                    <a:pt x="210" y="67"/>
                  </a:lnTo>
                  <a:lnTo>
                    <a:pt x="205" y="51"/>
                  </a:lnTo>
                  <a:lnTo>
                    <a:pt x="198" y="37"/>
                  </a:lnTo>
                  <a:lnTo>
                    <a:pt x="189" y="25"/>
                  </a:lnTo>
                  <a:lnTo>
                    <a:pt x="180" y="12"/>
                  </a:lnTo>
                  <a:lnTo>
                    <a:pt x="180" y="12"/>
                  </a:lnTo>
                  <a:lnTo>
                    <a:pt x="174" y="5"/>
                  </a:lnTo>
                  <a:lnTo>
                    <a:pt x="166" y="2"/>
                  </a:lnTo>
                  <a:lnTo>
                    <a:pt x="159" y="0"/>
                  </a:lnTo>
                  <a:lnTo>
                    <a:pt x="150" y="0"/>
                  </a:lnTo>
                  <a:lnTo>
                    <a:pt x="133" y="4"/>
                  </a:lnTo>
                  <a:lnTo>
                    <a:pt x="124" y="5"/>
                  </a:lnTo>
                  <a:lnTo>
                    <a:pt x="115" y="5"/>
                  </a:lnTo>
                  <a:lnTo>
                    <a:pt x="115" y="5"/>
                  </a:lnTo>
                  <a:lnTo>
                    <a:pt x="114" y="9"/>
                  </a:lnTo>
                  <a:lnTo>
                    <a:pt x="113" y="12"/>
                  </a:lnTo>
                  <a:lnTo>
                    <a:pt x="114" y="18"/>
                  </a:lnTo>
                  <a:lnTo>
                    <a:pt x="117" y="25"/>
                  </a:lnTo>
                  <a:lnTo>
                    <a:pt x="122" y="30"/>
                  </a:lnTo>
                  <a:lnTo>
                    <a:pt x="122" y="30"/>
                  </a:lnTo>
                  <a:lnTo>
                    <a:pt x="134" y="34"/>
                  </a:lnTo>
                  <a:lnTo>
                    <a:pt x="146" y="37"/>
                  </a:lnTo>
                  <a:lnTo>
                    <a:pt x="157" y="41"/>
                  </a:lnTo>
                  <a:lnTo>
                    <a:pt x="169" y="46"/>
                  </a:lnTo>
                  <a:lnTo>
                    <a:pt x="169" y="46"/>
                  </a:lnTo>
                  <a:lnTo>
                    <a:pt x="173" y="50"/>
                  </a:lnTo>
                  <a:lnTo>
                    <a:pt x="177" y="53"/>
                  </a:lnTo>
                  <a:lnTo>
                    <a:pt x="178" y="58"/>
                  </a:lnTo>
                  <a:lnTo>
                    <a:pt x="179" y="63"/>
                  </a:lnTo>
                  <a:lnTo>
                    <a:pt x="179" y="73"/>
                  </a:lnTo>
                  <a:lnTo>
                    <a:pt x="178" y="82"/>
                  </a:lnTo>
                  <a:lnTo>
                    <a:pt x="178" y="82"/>
                  </a:lnTo>
                  <a:lnTo>
                    <a:pt x="145" y="99"/>
                  </a:lnTo>
                  <a:lnTo>
                    <a:pt x="111" y="115"/>
                  </a:lnTo>
                  <a:lnTo>
                    <a:pt x="44" y="147"/>
                  </a:lnTo>
                  <a:lnTo>
                    <a:pt x="44" y="147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1994" name="Freeform 378"/>
            <p:cNvSpPr>
              <a:spLocks/>
            </p:cNvSpPr>
            <p:nvPr userDrawn="1"/>
          </p:nvSpPr>
          <p:spPr bwMode="auto">
            <a:xfrm>
              <a:off x="1614" y="1264"/>
              <a:ext cx="246" cy="231"/>
            </a:xfrm>
            <a:custGeom>
              <a:avLst/>
              <a:gdLst/>
              <a:ahLst/>
              <a:cxnLst>
                <a:cxn ang="0">
                  <a:pos x="82" y="38"/>
                </a:cxn>
                <a:cxn ang="0">
                  <a:pos x="99" y="37"/>
                </a:cxn>
                <a:cxn ang="0">
                  <a:pos x="107" y="29"/>
                </a:cxn>
                <a:cxn ang="0">
                  <a:pos x="104" y="20"/>
                </a:cxn>
                <a:cxn ang="0">
                  <a:pos x="90" y="8"/>
                </a:cxn>
                <a:cxn ang="0">
                  <a:pos x="66" y="0"/>
                </a:cxn>
                <a:cxn ang="0">
                  <a:pos x="59" y="8"/>
                </a:cxn>
                <a:cxn ang="0">
                  <a:pos x="54" y="18"/>
                </a:cxn>
                <a:cxn ang="0">
                  <a:pos x="36" y="31"/>
                </a:cxn>
                <a:cxn ang="0">
                  <a:pos x="11" y="64"/>
                </a:cxn>
                <a:cxn ang="0">
                  <a:pos x="0" y="100"/>
                </a:cxn>
                <a:cxn ang="0">
                  <a:pos x="3" y="134"/>
                </a:cxn>
                <a:cxn ang="0">
                  <a:pos x="11" y="148"/>
                </a:cxn>
                <a:cxn ang="0">
                  <a:pos x="54" y="197"/>
                </a:cxn>
                <a:cxn ang="0">
                  <a:pos x="93" y="221"/>
                </a:cxn>
                <a:cxn ang="0">
                  <a:pos x="126" y="230"/>
                </a:cxn>
                <a:cxn ang="0">
                  <a:pos x="162" y="230"/>
                </a:cxn>
                <a:cxn ang="0">
                  <a:pos x="172" y="230"/>
                </a:cxn>
                <a:cxn ang="0">
                  <a:pos x="188" y="222"/>
                </a:cxn>
                <a:cxn ang="0">
                  <a:pos x="197" y="219"/>
                </a:cxn>
                <a:cxn ang="0">
                  <a:pos x="231" y="185"/>
                </a:cxn>
                <a:cxn ang="0">
                  <a:pos x="246" y="141"/>
                </a:cxn>
                <a:cxn ang="0">
                  <a:pos x="244" y="107"/>
                </a:cxn>
                <a:cxn ang="0">
                  <a:pos x="238" y="101"/>
                </a:cxn>
                <a:cxn ang="0">
                  <a:pos x="237" y="93"/>
                </a:cxn>
                <a:cxn ang="0">
                  <a:pos x="224" y="88"/>
                </a:cxn>
                <a:cxn ang="0">
                  <a:pos x="219" y="91"/>
                </a:cxn>
                <a:cxn ang="0">
                  <a:pos x="218" y="98"/>
                </a:cxn>
                <a:cxn ang="0">
                  <a:pos x="226" y="110"/>
                </a:cxn>
                <a:cxn ang="0">
                  <a:pos x="228" y="124"/>
                </a:cxn>
                <a:cxn ang="0">
                  <a:pos x="223" y="138"/>
                </a:cxn>
                <a:cxn ang="0">
                  <a:pos x="213" y="165"/>
                </a:cxn>
                <a:cxn ang="0">
                  <a:pos x="192" y="175"/>
                </a:cxn>
                <a:cxn ang="0">
                  <a:pos x="171" y="178"/>
                </a:cxn>
                <a:cxn ang="0">
                  <a:pos x="140" y="174"/>
                </a:cxn>
                <a:cxn ang="0">
                  <a:pos x="95" y="155"/>
                </a:cxn>
                <a:cxn ang="0">
                  <a:pos x="81" y="146"/>
                </a:cxn>
                <a:cxn ang="0">
                  <a:pos x="67" y="138"/>
                </a:cxn>
                <a:cxn ang="0">
                  <a:pos x="40" y="107"/>
                </a:cxn>
                <a:cxn ang="0">
                  <a:pos x="34" y="79"/>
                </a:cxn>
                <a:cxn ang="0">
                  <a:pos x="40" y="64"/>
                </a:cxn>
                <a:cxn ang="0">
                  <a:pos x="64" y="45"/>
                </a:cxn>
              </a:cxnLst>
              <a:rect l="0" t="0" r="r" b="b"/>
              <a:pathLst>
                <a:path w="246" h="231">
                  <a:moveTo>
                    <a:pt x="77" y="40"/>
                  </a:moveTo>
                  <a:lnTo>
                    <a:pt x="77" y="40"/>
                  </a:lnTo>
                  <a:lnTo>
                    <a:pt x="82" y="38"/>
                  </a:lnTo>
                  <a:lnTo>
                    <a:pt x="87" y="36"/>
                  </a:lnTo>
                  <a:lnTo>
                    <a:pt x="93" y="36"/>
                  </a:lnTo>
                  <a:lnTo>
                    <a:pt x="99" y="37"/>
                  </a:lnTo>
                  <a:lnTo>
                    <a:pt x="99" y="37"/>
                  </a:lnTo>
                  <a:lnTo>
                    <a:pt x="104" y="32"/>
                  </a:lnTo>
                  <a:lnTo>
                    <a:pt x="107" y="29"/>
                  </a:lnTo>
                  <a:lnTo>
                    <a:pt x="107" y="25"/>
                  </a:lnTo>
                  <a:lnTo>
                    <a:pt x="107" y="25"/>
                  </a:lnTo>
                  <a:lnTo>
                    <a:pt x="104" y="20"/>
                  </a:lnTo>
                  <a:lnTo>
                    <a:pt x="100" y="15"/>
                  </a:lnTo>
                  <a:lnTo>
                    <a:pt x="95" y="11"/>
                  </a:lnTo>
                  <a:lnTo>
                    <a:pt x="90" y="8"/>
                  </a:lnTo>
                  <a:lnTo>
                    <a:pt x="78" y="2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4" y="2"/>
                  </a:lnTo>
                  <a:lnTo>
                    <a:pt x="63" y="5"/>
                  </a:lnTo>
                  <a:lnTo>
                    <a:pt x="59" y="8"/>
                  </a:lnTo>
                  <a:lnTo>
                    <a:pt x="55" y="11"/>
                  </a:lnTo>
                  <a:lnTo>
                    <a:pt x="54" y="14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45" y="24"/>
                  </a:lnTo>
                  <a:lnTo>
                    <a:pt x="36" y="31"/>
                  </a:lnTo>
                  <a:lnTo>
                    <a:pt x="30" y="38"/>
                  </a:lnTo>
                  <a:lnTo>
                    <a:pt x="22" y="46"/>
                  </a:lnTo>
                  <a:lnTo>
                    <a:pt x="11" y="64"/>
                  </a:lnTo>
                  <a:lnTo>
                    <a:pt x="2" y="83"/>
                  </a:lnTo>
                  <a:lnTo>
                    <a:pt x="2" y="83"/>
                  </a:lnTo>
                  <a:lnTo>
                    <a:pt x="0" y="100"/>
                  </a:lnTo>
                  <a:lnTo>
                    <a:pt x="0" y="116"/>
                  </a:lnTo>
                  <a:lnTo>
                    <a:pt x="2" y="125"/>
                  </a:lnTo>
                  <a:lnTo>
                    <a:pt x="3" y="134"/>
                  </a:lnTo>
                  <a:lnTo>
                    <a:pt x="7" y="142"/>
                  </a:lnTo>
                  <a:lnTo>
                    <a:pt x="11" y="148"/>
                  </a:lnTo>
                  <a:lnTo>
                    <a:pt x="11" y="148"/>
                  </a:lnTo>
                  <a:lnTo>
                    <a:pt x="23" y="166"/>
                  </a:lnTo>
                  <a:lnTo>
                    <a:pt x="38" y="183"/>
                  </a:lnTo>
                  <a:lnTo>
                    <a:pt x="54" y="197"/>
                  </a:lnTo>
                  <a:lnTo>
                    <a:pt x="72" y="210"/>
                  </a:lnTo>
                  <a:lnTo>
                    <a:pt x="82" y="216"/>
                  </a:lnTo>
                  <a:lnTo>
                    <a:pt x="93" y="221"/>
                  </a:lnTo>
                  <a:lnTo>
                    <a:pt x="103" y="225"/>
                  </a:lnTo>
                  <a:lnTo>
                    <a:pt x="114" y="228"/>
                  </a:lnTo>
                  <a:lnTo>
                    <a:pt x="126" y="230"/>
                  </a:lnTo>
                  <a:lnTo>
                    <a:pt x="137" y="231"/>
                  </a:lnTo>
                  <a:lnTo>
                    <a:pt x="149" y="231"/>
                  </a:lnTo>
                  <a:lnTo>
                    <a:pt x="162" y="230"/>
                  </a:lnTo>
                  <a:lnTo>
                    <a:pt x="162" y="230"/>
                  </a:lnTo>
                  <a:lnTo>
                    <a:pt x="167" y="230"/>
                  </a:lnTo>
                  <a:lnTo>
                    <a:pt x="172" y="230"/>
                  </a:lnTo>
                  <a:lnTo>
                    <a:pt x="177" y="229"/>
                  </a:lnTo>
                  <a:lnTo>
                    <a:pt x="181" y="226"/>
                  </a:lnTo>
                  <a:lnTo>
                    <a:pt x="188" y="222"/>
                  </a:lnTo>
                  <a:lnTo>
                    <a:pt x="192" y="220"/>
                  </a:lnTo>
                  <a:lnTo>
                    <a:pt x="197" y="219"/>
                  </a:lnTo>
                  <a:lnTo>
                    <a:pt x="197" y="219"/>
                  </a:lnTo>
                  <a:lnTo>
                    <a:pt x="210" y="210"/>
                  </a:lnTo>
                  <a:lnTo>
                    <a:pt x="222" y="198"/>
                  </a:lnTo>
                  <a:lnTo>
                    <a:pt x="231" y="185"/>
                  </a:lnTo>
                  <a:lnTo>
                    <a:pt x="238" y="171"/>
                  </a:lnTo>
                  <a:lnTo>
                    <a:pt x="244" y="156"/>
                  </a:lnTo>
                  <a:lnTo>
                    <a:pt x="246" y="141"/>
                  </a:lnTo>
                  <a:lnTo>
                    <a:pt x="246" y="124"/>
                  </a:lnTo>
                  <a:lnTo>
                    <a:pt x="244" y="107"/>
                  </a:lnTo>
                  <a:lnTo>
                    <a:pt x="244" y="107"/>
                  </a:lnTo>
                  <a:lnTo>
                    <a:pt x="241" y="106"/>
                  </a:lnTo>
                  <a:lnTo>
                    <a:pt x="240" y="105"/>
                  </a:lnTo>
                  <a:lnTo>
                    <a:pt x="238" y="101"/>
                  </a:lnTo>
                  <a:lnTo>
                    <a:pt x="238" y="96"/>
                  </a:lnTo>
                  <a:lnTo>
                    <a:pt x="237" y="93"/>
                  </a:lnTo>
                  <a:lnTo>
                    <a:pt x="237" y="93"/>
                  </a:lnTo>
                  <a:lnTo>
                    <a:pt x="233" y="91"/>
                  </a:lnTo>
                  <a:lnTo>
                    <a:pt x="229" y="88"/>
                  </a:lnTo>
                  <a:lnTo>
                    <a:pt x="224" y="88"/>
                  </a:lnTo>
                  <a:lnTo>
                    <a:pt x="222" y="89"/>
                  </a:lnTo>
                  <a:lnTo>
                    <a:pt x="219" y="91"/>
                  </a:lnTo>
                  <a:lnTo>
                    <a:pt x="219" y="91"/>
                  </a:lnTo>
                  <a:lnTo>
                    <a:pt x="218" y="93"/>
                  </a:lnTo>
                  <a:lnTo>
                    <a:pt x="218" y="96"/>
                  </a:lnTo>
                  <a:lnTo>
                    <a:pt x="218" y="98"/>
                  </a:lnTo>
                  <a:lnTo>
                    <a:pt x="219" y="101"/>
                  </a:lnTo>
                  <a:lnTo>
                    <a:pt x="223" y="105"/>
                  </a:lnTo>
                  <a:lnTo>
                    <a:pt x="226" y="110"/>
                  </a:lnTo>
                  <a:lnTo>
                    <a:pt x="226" y="110"/>
                  </a:lnTo>
                  <a:lnTo>
                    <a:pt x="227" y="116"/>
                  </a:lnTo>
                  <a:lnTo>
                    <a:pt x="228" y="124"/>
                  </a:lnTo>
                  <a:lnTo>
                    <a:pt x="227" y="132"/>
                  </a:lnTo>
                  <a:lnTo>
                    <a:pt x="226" y="134"/>
                  </a:lnTo>
                  <a:lnTo>
                    <a:pt x="223" y="138"/>
                  </a:lnTo>
                  <a:lnTo>
                    <a:pt x="226" y="138"/>
                  </a:lnTo>
                  <a:lnTo>
                    <a:pt x="213" y="165"/>
                  </a:lnTo>
                  <a:lnTo>
                    <a:pt x="213" y="165"/>
                  </a:lnTo>
                  <a:lnTo>
                    <a:pt x="209" y="169"/>
                  </a:lnTo>
                  <a:lnTo>
                    <a:pt x="204" y="171"/>
                  </a:lnTo>
                  <a:lnTo>
                    <a:pt x="192" y="175"/>
                  </a:lnTo>
                  <a:lnTo>
                    <a:pt x="181" y="178"/>
                  </a:lnTo>
                  <a:lnTo>
                    <a:pt x="171" y="178"/>
                  </a:lnTo>
                  <a:lnTo>
                    <a:pt x="171" y="178"/>
                  </a:lnTo>
                  <a:lnTo>
                    <a:pt x="159" y="178"/>
                  </a:lnTo>
                  <a:lnTo>
                    <a:pt x="149" y="176"/>
                  </a:lnTo>
                  <a:lnTo>
                    <a:pt x="140" y="174"/>
                  </a:lnTo>
                  <a:lnTo>
                    <a:pt x="130" y="171"/>
                  </a:lnTo>
                  <a:lnTo>
                    <a:pt x="113" y="162"/>
                  </a:lnTo>
                  <a:lnTo>
                    <a:pt x="95" y="155"/>
                  </a:lnTo>
                  <a:lnTo>
                    <a:pt x="95" y="155"/>
                  </a:lnTo>
                  <a:lnTo>
                    <a:pt x="87" y="151"/>
                  </a:lnTo>
                  <a:lnTo>
                    <a:pt x="81" y="146"/>
                  </a:lnTo>
                  <a:lnTo>
                    <a:pt x="75" y="141"/>
                  </a:lnTo>
                  <a:lnTo>
                    <a:pt x="67" y="138"/>
                  </a:lnTo>
                  <a:lnTo>
                    <a:pt x="67" y="138"/>
                  </a:lnTo>
                  <a:lnTo>
                    <a:pt x="53" y="123"/>
                  </a:lnTo>
                  <a:lnTo>
                    <a:pt x="46" y="115"/>
                  </a:lnTo>
                  <a:lnTo>
                    <a:pt x="40" y="107"/>
                  </a:lnTo>
                  <a:lnTo>
                    <a:pt x="36" y="98"/>
                  </a:lnTo>
                  <a:lnTo>
                    <a:pt x="34" y="89"/>
                  </a:lnTo>
                  <a:lnTo>
                    <a:pt x="34" y="79"/>
                  </a:lnTo>
                  <a:lnTo>
                    <a:pt x="36" y="69"/>
                  </a:lnTo>
                  <a:lnTo>
                    <a:pt x="36" y="69"/>
                  </a:lnTo>
                  <a:lnTo>
                    <a:pt x="40" y="64"/>
                  </a:lnTo>
                  <a:lnTo>
                    <a:pt x="44" y="59"/>
                  </a:lnTo>
                  <a:lnTo>
                    <a:pt x="53" y="51"/>
                  </a:lnTo>
                  <a:lnTo>
                    <a:pt x="64" y="45"/>
                  </a:lnTo>
                  <a:lnTo>
                    <a:pt x="77" y="40"/>
                  </a:lnTo>
                  <a:lnTo>
                    <a:pt x="77" y="4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1995" name="Freeform 379"/>
            <p:cNvSpPr>
              <a:spLocks/>
            </p:cNvSpPr>
            <p:nvPr userDrawn="1"/>
          </p:nvSpPr>
          <p:spPr bwMode="auto">
            <a:xfrm>
              <a:off x="2518" y="1287"/>
              <a:ext cx="262" cy="207"/>
            </a:xfrm>
            <a:custGeom>
              <a:avLst/>
              <a:gdLst/>
              <a:ahLst/>
              <a:cxnLst>
                <a:cxn ang="0">
                  <a:pos x="60" y="207"/>
                </a:cxn>
                <a:cxn ang="0">
                  <a:pos x="73" y="205"/>
                </a:cxn>
                <a:cxn ang="0">
                  <a:pos x="84" y="198"/>
                </a:cxn>
                <a:cxn ang="0">
                  <a:pos x="102" y="179"/>
                </a:cxn>
                <a:cxn ang="0">
                  <a:pos x="117" y="159"/>
                </a:cxn>
                <a:cxn ang="0">
                  <a:pos x="133" y="146"/>
                </a:cxn>
                <a:cxn ang="0">
                  <a:pos x="153" y="161"/>
                </a:cxn>
                <a:cxn ang="0">
                  <a:pos x="161" y="169"/>
                </a:cxn>
                <a:cxn ang="0">
                  <a:pos x="179" y="179"/>
                </a:cxn>
                <a:cxn ang="0">
                  <a:pos x="201" y="185"/>
                </a:cxn>
                <a:cxn ang="0">
                  <a:pos x="222" y="185"/>
                </a:cxn>
                <a:cxn ang="0">
                  <a:pos x="234" y="184"/>
                </a:cxn>
                <a:cxn ang="0">
                  <a:pos x="243" y="180"/>
                </a:cxn>
                <a:cxn ang="0">
                  <a:pos x="258" y="174"/>
                </a:cxn>
                <a:cxn ang="0">
                  <a:pos x="262" y="164"/>
                </a:cxn>
                <a:cxn ang="0">
                  <a:pos x="259" y="156"/>
                </a:cxn>
                <a:cxn ang="0">
                  <a:pos x="217" y="98"/>
                </a:cxn>
                <a:cxn ang="0">
                  <a:pos x="175" y="41"/>
                </a:cxn>
                <a:cxn ang="0">
                  <a:pos x="170" y="34"/>
                </a:cxn>
                <a:cxn ang="0">
                  <a:pos x="153" y="15"/>
                </a:cxn>
                <a:cxn ang="0">
                  <a:pos x="140" y="4"/>
                </a:cxn>
                <a:cxn ang="0">
                  <a:pos x="124" y="0"/>
                </a:cxn>
                <a:cxn ang="0">
                  <a:pos x="117" y="4"/>
                </a:cxn>
                <a:cxn ang="0">
                  <a:pos x="101" y="18"/>
                </a:cxn>
                <a:cxn ang="0">
                  <a:pos x="83" y="41"/>
                </a:cxn>
                <a:cxn ang="0">
                  <a:pos x="60" y="79"/>
                </a:cxn>
                <a:cxn ang="0">
                  <a:pos x="50" y="91"/>
                </a:cxn>
                <a:cxn ang="0">
                  <a:pos x="36" y="114"/>
                </a:cxn>
                <a:cxn ang="0">
                  <a:pos x="10" y="146"/>
                </a:cxn>
                <a:cxn ang="0">
                  <a:pos x="2" y="164"/>
                </a:cxn>
                <a:cxn ang="0">
                  <a:pos x="0" y="178"/>
                </a:cxn>
                <a:cxn ang="0">
                  <a:pos x="0" y="184"/>
                </a:cxn>
                <a:cxn ang="0">
                  <a:pos x="11" y="196"/>
                </a:cxn>
                <a:cxn ang="0">
                  <a:pos x="25" y="203"/>
                </a:cxn>
                <a:cxn ang="0">
                  <a:pos x="42" y="206"/>
                </a:cxn>
                <a:cxn ang="0">
                  <a:pos x="60" y="207"/>
                </a:cxn>
              </a:cxnLst>
              <a:rect l="0" t="0" r="r" b="b"/>
              <a:pathLst>
                <a:path w="262" h="207">
                  <a:moveTo>
                    <a:pt x="60" y="207"/>
                  </a:moveTo>
                  <a:lnTo>
                    <a:pt x="60" y="207"/>
                  </a:lnTo>
                  <a:lnTo>
                    <a:pt x="66" y="206"/>
                  </a:lnTo>
                  <a:lnTo>
                    <a:pt x="73" y="205"/>
                  </a:lnTo>
                  <a:lnTo>
                    <a:pt x="79" y="201"/>
                  </a:lnTo>
                  <a:lnTo>
                    <a:pt x="84" y="198"/>
                  </a:lnTo>
                  <a:lnTo>
                    <a:pt x="93" y="189"/>
                  </a:lnTo>
                  <a:lnTo>
                    <a:pt x="102" y="179"/>
                  </a:lnTo>
                  <a:lnTo>
                    <a:pt x="110" y="169"/>
                  </a:lnTo>
                  <a:lnTo>
                    <a:pt x="117" y="159"/>
                  </a:lnTo>
                  <a:lnTo>
                    <a:pt x="128" y="150"/>
                  </a:lnTo>
                  <a:lnTo>
                    <a:pt x="133" y="146"/>
                  </a:lnTo>
                  <a:lnTo>
                    <a:pt x="139" y="142"/>
                  </a:lnTo>
                  <a:lnTo>
                    <a:pt x="153" y="161"/>
                  </a:lnTo>
                  <a:lnTo>
                    <a:pt x="153" y="161"/>
                  </a:lnTo>
                  <a:lnTo>
                    <a:pt x="161" y="169"/>
                  </a:lnTo>
                  <a:lnTo>
                    <a:pt x="170" y="175"/>
                  </a:lnTo>
                  <a:lnTo>
                    <a:pt x="179" y="179"/>
                  </a:lnTo>
                  <a:lnTo>
                    <a:pt x="189" y="183"/>
                  </a:lnTo>
                  <a:lnTo>
                    <a:pt x="201" y="185"/>
                  </a:lnTo>
                  <a:lnTo>
                    <a:pt x="212" y="187"/>
                  </a:lnTo>
                  <a:lnTo>
                    <a:pt x="222" y="185"/>
                  </a:lnTo>
                  <a:lnTo>
                    <a:pt x="234" y="184"/>
                  </a:lnTo>
                  <a:lnTo>
                    <a:pt x="234" y="184"/>
                  </a:lnTo>
                  <a:lnTo>
                    <a:pt x="238" y="182"/>
                  </a:lnTo>
                  <a:lnTo>
                    <a:pt x="243" y="180"/>
                  </a:lnTo>
                  <a:lnTo>
                    <a:pt x="254" y="176"/>
                  </a:lnTo>
                  <a:lnTo>
                    <a:pt x="258" y="174"/>
                  </a:lnTo>
                  <a:lnTo>
                    <a:pt x="261" y="169"/>
                  </a:lnTo>
                  <a:lnTo>
                    <a:pt x="262" y="164"/>
                  </a:lnTo>
                  <a:lnTo>
                    <a:pt x="259" y="156"/>
                  </a:lnTo>
                  <a:lnTo>
                    <a:pt x="259" y="156"/>
                  </a:lnTo>
                  <a:lnTo>
                    <a:pt x="239" y="127"/>
                  </a:lnTo>
                  <a:lnTo>
                    <a:pt x="217" y="98"/>
                  </a:lnTo>
                  <a:lnTo>
                    <a:pt x="195" y="70"/>
                  </a:lnTo>
                  <a:lnTo>
                    <a:pt x="175" y="41"/>
                  </a:lnTo>
                  <a:lnTo>
                    <a:pt x="175" y="41"/>
                  </a:lnTo>
                  <a:lnTo>
                    <a:pt x="170" y="34"/>
                  </a:lnTo>
                  <a:lnTo>
                    <a:pt x="165" y="28"/>
                  </a:lnTo>
                  <a:lnTo>
                    <a:pt x="153" y="15"/>
                  </a:lnTo>
                  <a:lnTo>
                    <a:pt x="148" y="9"/>
                  </a:lnTo>
                  <a:lnTo>
                    <a:pt x="140" y="4"/>
                  </a:lnTo>
                  <a:lnTo>
                    <a:pt x="133" y="1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17" y="4"/>
                  </a:lnTo>
                  <a:lnTo>
                    <a:pt x="111" y="8"/>
                  </a:lnTo>
                  <a:lnTo>
                    <a:pt x="101" y="18"/>
                  </a:lnTo>
                  <a:lnTo>
                    <a:pt x="91" y="29"/>
                  </a:lnTo>
                  <a:lnTo>
                    <a:pt x="83" y="41"/>
                  </a:lnTo>
                  <a:lnTo>
                    <a:pt x="68" y="66"/>
                  </a:lnTo>
                  <a:lnTo>
                    <a:pt x="60" y="79"/>
                  </a:lnTo>
                  <a:lnTo>
                    <a:pt x="50" y="91"/>
                  </a:lnTo>
                  <a:lnTo>
                    <a:pt x="50" y="91"/>
                  </a:lnTo>
                  <a:lnTo>
                    <a:pt x="43" y="102"/>
                  </a:lnTo>
                  <a:lnTo>
                    <a:pt x="36" y="114"/>
                  </a:lnTo>
                  <a:lnTo>
                    <a:pt x="18" y="136"/>
                  </a:lnTo>
                  <a:lnTo>
                    <a:pt x="10" y="146"/>
                  </a:lnTo>
                  <a:lnTo>
                    <a:pt x="4" y="159"/>
                  </a:lnTo>
                  <a:lnTo>
                    <a:pt x="2" y="164"/>
                  </a:lnTo>
                  <a:lnTo>
                    <a:pt x="1" y="170"/>
                  </a:lnTo>
                  <a:lnTo>
                    <a:pt x="0" y="178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5" y="191"/>
                  </a:lnTo>
                  <a:lnTo>
                    <a:pt x="11" y="196"/>
                  </a:lnTo>
                  <a:lnTo>
                    <a:pt x="19" y="199"/>
                  </a:lnTo>
                  <a:lnTo>
                    <a:pt x="25" y="203"/>
                  </a:lnTo>
                  <a:lnTo>
                    <a:pt x="33" y="205"/>
                  </a:lnTo>
                  <a:lnTo>
                    <a:pt x="42" y="206"/>
                  </a:lnTo>
                  <a:lnTo>
                    <a:pt x="60" y="207"/>
                  </a:lnTo>
                  <a:lnTo>
                    <a:pt x="60" y="207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1996" name="Freeform 380"/>
            <p:cNvSpPr>
              <a:spLocks/>
            </p:cNvSpPr>
            <p:nvPr userDrawn="1"/>
          </p:nvSpPr>
          <p:spPr bwMode="auto">
            <a:xfrm>
              <a:off x="2130" y="1293"/>
              <a:ext cx="257" cy="185"/>
            </a:xfrm>
            <a:custGeom>
              <a:avLst/>
              <a:gdLst/>
              <a:ahLst/>
              <a:cxnLst>
                <a:cxn ang="0">
                  <a:pos x="155" y="9"/>
                </a:cxn>
                <a:cxn ang="0">
                  <a:pos x="145" y="0"/>
                </a:cxn>
                <a:cxn ang="0">
                  <a:pos x="122" y="0"/>
                </a:cxn>
                <a:cxn ang="0">
                  <a:pos x="114" y="2"/>
                </a:cxn>
                <a:cxn ang="0">
                  <a:pos x="87" y="35"/>
                </a:cxn>
                <a:cxn ang="0">
                  <a:pos x="32" y="104"/>
                </a:cxn>
                <a:cxn ang="0">
                  <a:pos x="1" y="136"/>
                </a:cxn>
                <a:cxn ang="0">
                  <a:pos x="0" y="144"/>
                </a:cxn>
                <a:cxn ang="0">
                  <a:pos x="4" y="160"/>
                </a:cxn>
                <a:cxn ang="0">
                  <a:pos x="9" y="165"/>
                </a:cxn>
                <a:cxn ang="0">
                  <a:pos x="23" y="169"/>
                </a:cxn>
                <a:cxn ang="0">
                  <a:pos x="52" y="173"/>
                </a:cxn>
                <a:cxn ang="0">
                  <a:pos x="67" y="173"/>
                </a:cxn>
                <a:cxn ang="0">
                  <a:pos x="82" y="169"/>
                </a:cxn>
                <a:cxn ang="0">
                  <a:pos x="92" y="160"/>
                </a:cxn>
                <a:cxn ang="0">
                  <a:pos x="106" y="144"/>
                </a:cxn>
                <a:cxn ang="0">
                  <a:pos x="111" y="138"/>
                </a:cxn>
                <a:cxn ang="0">
                  <a:pos x="123" y="135"/>
                </a:cxn>
                <a:cxn ang="0">
                  <a:pos x="131" y="140"/>
                </a:cxn>
                <a:cxn ang="0">
                  <a:pos x="143" y="150"/>
                </a:cxn>
                <a:cxn ang="0">
                  <a:pos x="147" y="151"/>
                </a:cxn>
                <a:cxn ang="0">
                  <a:pos x="164" y="170"/>
                </a:cxn>
                <a:cxn ang="0">
                  <a:pos x="177" y="178"/>
                </a:cxn>
                <a:cxn ang="0">
                  <a:pos x="192" y="183"/>
                </a:cxn>
                <a:cxn ang="0">
                  <a:pos x="200" y="185"/>
                </a:cxn>
                <a:cxn ang="0">
                  <a:pos x="230" y="178"/>
                </a:cxn>
                <a:cxn ang="0">
                  <a:pos x="250" y="167"/>
                </a:cxn>
                <a:cxn ang="0">
                  <a:pos x="256" y="161"/>
                </a:cxn>
                <a:cxn ang="0">
                  <a:pos x="257" y="151"/>
                </a:cxn>
                <a:cxn ang="0">
                  <a:pos x="253" y="142"/>
                </a:cxn>
                <a:cxn ang="0">
                  <a:pos x="244" y="130"/>
                </a:cxn>
                <a:cxn ang="0">
                  <a:pos x="242" y="126"/>
                </a:cxn>
                <a:cxn ang="0">
                  <a:pos x="225" y="110"/>
                </a:cxn>
                <a:cxn ang="0">
                  <a:pos x="197" y="72"/>
                </a:cxn>
                <a:cxn ang="0">
                  <a:pos x="184" y="54"/>
                </a:cxn>
              </a:cxnLst>
              <a:rect l="0" t="0" r="r" b="b"/>
              <a:pathLst>
                <a:path w="257" h="185">
                  <a:moveTo>
                    <a:pt x="184" y="54"/>
                  </a:moveTo>
                  <a:lnTo>
                    <a:pt x="155" y="9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29" y="0"/>
                  </a:lnTo>
                  <a:lnTo>
                    <a:pt x="122" y="0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100" y="18"/>
                  </a:lnTo>
                  <a:lnTo>
                    <a:pt x="87" y="35"/>
                  </a:lnTo>
                  <a:lnTo>
                    <a:pt x="60" y="69"/>
                  </a:lnTo>
                  <a:lnTo>
                    <a:pt x="32" y="104"/>
                  </a:lnTo>
                  <a:lnTo>
                    <a:pt x="17" y="121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0" y="144"/>
                  </a:lnTo>
                  <a:lnTo>
                    <a:pt x="1" y="153"/>
                  </a:lnTo>
                  <a:lnTo>
                    <a:pt x="4" y="160"/>
                  </a:lnTo>
                  <a:lnTo>
                    <a:pt x="6" y="163"/>
                  </a:lnTo>
                  <a:lnTo>
                    <a:pt x="9" y="165"/>
                  </a:lnTo>
                  <a:lnTo>
                    <a:pt x="9" y="165"/>
                  </a:lnTo>
                  <a:lnTo>
                    <a:pt x="23" y="169"/>
                  </a:lnTo>
                  <a:lnTo>
                    <a:pt x="37" y="172"/>
                  </a:lnTo>
                  <a:lnTo>
                    <a:pt x="52" y="173"/>
                  </a:lnTo>
                  <a:lnTo>
                    <a:pt x="67" y="173"/>
                  </a:lnTo>
                  <a:lnTo>
                    <a:pt x="67" y="173"/>
                  </a:lnTo>
                  <a:lnTo>
                    <a:pt x="76" y="172"/>
                  </a:lnTo>
                  <a:lnTo>
                    <a:pt x="82" y="169"/>
                  </a:lnTo>
                  <a:lnTo>
                    <a:pt x="87" y="164"/>
                  </a:lnTo>
                  <a:lnTo>
                    <a:pt x="92" y="160"/>
                  </a:lnTo>
                  <a:lnTo>
                    <a:pt x="101" y="150"/>
                  </a:lnTo>
                  <a:lnTo>
                    <a:pt x="106" y="144"/>
                  </a:lnTo>
                  <a:lnTo>
                    <a:pt x="111" y="138"/>
                  </a:lnTo>
                  <a:lnTo>
                    <a:pt x="111" y="138"/>
                  </a:lnTo>
                  <a:lnTo>
                    <a:pt x="118" y="136"/>
                  </a:lnTo>
                  <a:lnTo>
                    <a:pt x="123" y="135"/>
                  </a:lnTo>
                  <a:lnTo>
                    <a:pt x="127" y="136"/>
                  </a:lnTo>
                  <a:lnTo>
                    <a:pt x="131" y="140"/>
                  </a:lnTo>
                  <a:lnTo>
                    <a:pt x="139" y="146"/>
                  </a:lnTo>
                  <a:lnTo>
                    <a:pt x="143" y="150"/>
                  </a:lnTo>
                  <a:lnTo>
                    <a:pt x="147" y="151"/>
                  </a:lnTo>
                  <a:lnTo>
                    <a:pt x="147" y="151"/>
                  </a:lnTo>
                  <a:lnTo>
                    <a:pt x="157" y="164"/>
                  </a:lnTo>
                  <a:lnTo>
                    <a:pt x="164" y="170"/>
                  </a:lnTo>
                  <a:lnTo>
                    <a:pt x="170" y="174"/>
                  </a:lnTo>
                  <a:lnTo>
                    <a:pt x="177" y="178"/>
                  </a:lnTo>
                  <a:lnTo>
                    <a:pt x="184" y="182"/>
                  </a:lnTo>
                  <a:lnTo>
                    <a:pt x="192" y="183"/>
                  </a:lnTo>
                  <a:lnTo>
                    <a:pt x="200" y="185"/>
                  </a:lnTo>
                  <a:lnTo>
                    <a:pt x="200" y="185"/>
                  </a:lnTo>
                  <a:lnTo>
                    <a:pt x="216" y="182"/>
                  </a:lnTo>
                  <a:lnTo>
                    <a:pt x="230" y="178"/>
                  </a:lnTo>
                  <a:lnTo>
                    <a:pt x="243" y="170"/>
                  </a:lnTo>
                  <a:lnTo>
                    <a:pt x="250" y="167"/>
                  </a:lnTo>
                  <a:lnTo>
                    <a:pt x="256" y="161"/>
                  </a:lnTo>
                  <a:lnTo>
                    <a:pt x="256" y="161"/>
                  </a:lnTo>
                  <a:lnTo>
                    <a:pt x="257" y="155"/>
                  </a:lnTo>
                  <a:lnTo>
                    <a:pt x="257" y="151"/>
                  </a:lnTo>
                  <a:lnTo>
                    <a:pt x="256" y="146"/>
                  </a:lnTo>
                  <a:lnTo>
                    <a:pt x="253" y="142"/>
                  </a:lnTo>
                  <a:lnTo>
                    <a:pt x="247" y="135"/>
                  </a:lnTo>
                  <a:lnTo>
                    <a:pt x="244" y="130"/>
                  </a:lnTo>
                  <a:lnTo>
                    <a:pt x="242" y="126"/>
                  </a:lnTo>
                  <a:lnTo>
                    <a:pt x="242" y="126"/>
                  </a:lnTo>
                  <a:lnTo>
                    <a:pt x="234" y="118"/>
                  </a:lnTo>
                  <a:lnTo>
                    <a:pt x="225" y="110"/>
                  </a:lnTo>
                  <a:lnTo>
                    <a:pt x="211" y="91"/>
                  </a:lnTo>
                  <a:lnTo>
                    <a:pt x="197" y="72"/>
                  </a:lnTo>
                  <a:lnTo>
                    <a:pt x="184" y="54"/>
                  </a:lnTo>
                  <a:lnTo>
                    <a:pt x="184" y="54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1997" name="Rectangle 381"/>
            <p:cNvSpPr>
              <a:spLocks noChangeArrowheads="1"/>
            </p:cNvSpPr>
            <p:nvPr userDrawn="1"/>
          </p:nvSpPr>
          <p:spPr bwMode="auto">
            <a:xfrm>
              <a:off x="4030" y="1327"/>
              <a:ext cx="3" cy="3"/>
            </a:xfrm>
            <a:prstGeom prst="rect">
              <a:avLst/>
            </a:prstGeom>
            <a:solidFill>
              <a:srgbClr val="FFFFFF">
                <a:alpha val="14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1998" name="Freeform 382"/>
            <p:cNvSpPr>
              <a:spLocks/>
            </p:cNvSpPr>
            <p:nvPr userDrawn="1"/>
          </p:nvSpPr>
          <p:spPr bwMode="auto">
            <a:xfrm>
              <a:off x="1397" y="1351"/>
              <a:ext cx="113" cy="307"/>
            </a:xfrm>
            <a:custGeom>
              <a:avLst/>
              <a:gdLst/>
              <a:ahLst/>
              <a:cxnLst>
                <a:cxn ang="0">
                  <a:pos x="47" y="304"/>
                </a:cxn>
                <a:cxn ang="0">
                  <a:pos x="47" y="304"/>
                </a:cxn>
                <a:cxn ang="0">
                  <a:pos x="52" y="307"/>
                </a:cxn>
                <a:cxn ang="0">
                  <a:pos x="57" y="306"/>
                </a:cxn>
                <a:cxn ang="0">
                  <a:pos x="63" y="303"/>
                </a:cxn>
                <a:cxn ang="0">
                  <a:pos x="65" y="299"/>
                </a:cxn>
                <a:cxn ang="0">
                  <a:pos x="65" y="299"/>
                </a:cxn>
                <a:cxn ang="0">
                  <a:pos x="89" y="219"/>
                </a:cxn>
                <a:cxn ang="0">
                  <a:pos x="113" y="138"/>
                </a:cxn>
                <a:cxn ang="0">
                  <a:pos x="113" y="138"/>
                </a:cxn>
                <a:cxn ang="0">
                  <a:pos x="106" y="121"/>
                </a:cxn>
                <a:cxn ang="0">
                  <a:pos x="101" y="105"/>
                </a:cxn>
                <a:cxn ang="0">
                  <a:pos x="92" y="70"/>
                </a:cxn>
                <a:cxn ang="0">
                  <a:pos x="83" y="36"/>
                </a:cxn>
                <a:cxn ang="0">
                  <a:pos x="74" y="1"/>
                </a:cxn>
                <a:cxn ang="0">
                  <a:pos x="69" y="0"/>
                </a:cxn>
                <a:cxn ang="0">
                  <a:pos x="69" y="0"/>
                </a:cxn>
                <a:cxn ang="0">
                  <a:pos x="60" y="6"/>
                </a:cxn>
                <a:cxn ang="0">
                  <a:pos x="52" y="15"/>
                </a:cxn>
                <a:cxn ang="0">
                  <a:pos x="46" y="25"/>
                </a:cxn>
                <a:cxn ang="0">
                  <a:pos x="41" y="36"/>
                </a:cxn>
                <a:cxn ang="0">
                  <a:pos x="32" y="59"/>
                </a:cxn>
                <a:cxn ang="0">
                  <a:pos x="23" y="82"/>
                </a:cxn>
                <a:cxn ang="0">
                  <a:pos x="23" y="82"/>
                </a:cxn>
                <a:cxn ang="0">
                  <a:pos x="19" y="97"/>
                </a:cxn>
                <a:cxn ang="0">
                  <a:pos x="14" y="112"/>
                </a:cxn>
                <a:cxn ang="0">
                  <a:pos x="10" y="128"/>
                </a:cxn>
                <a:cxn ang="0">
                  <a:pos x="8" y="143"/>
                </a:cxn>
                <a:cxn ang="0">
                  <a:pos x="8" y="143"/>
                </a:cxn>
                <a:cxn ang="0">
                  <a:pos x="4" y="150"/>
                </a:cxn>
                <a:cxn ang="0">
                  <a:pos x="1" y="157"/>
                </a:cxn>
                <a:cxn ang="0">
                  <a:pos x="0" y="165"/>
                </a:cxn>
                <a:cxn ang="0">
                  <a:pos x="0" y="173"/>
                </a:cxn>
                <a:cxn ang="0">
                  <a:pos x="1" y="189"/>
                </a:cxn>
                <a:cxn ang="0">
                  <a:pos x="2" y="205"/>
                </a:cxn>
                <a:cxn ang="0">
                  <a:pos x="2" y="205"/>
                </a:cxn>
                <a:cxn ang="0">
                  <a:pos x="13" y="229"/>
                </a:cxn>
                <a:cxn ang="0">
                  <a:pos x="23" y="254"/>
                </a:cxn>
                <a:cxn ang="0">
                  <a:pos x="33" y="280"/>
                </a:cxn>
                <a:cxn ang="0">
                  <a:pos x="40" y="293"/>
                </a:cxn>
                <a:cxn ang="0">
                  <a:pos x="47" y="304"/>
                </a:cxn>
                <a:cxn ang="0">
                  <a:pos x="47" y="304"/>
                </a:cxn>
              </a:cxnLst>
              <a:rect l="0" t="0" r="r" b="b"/>
              <a:pathLst>
                <a:path w="113" h="307">
                  <a:moveTo>
                    <a:pt x="47" y="304"/>
                  </a:moveTo>
                  <a:lnTo>
                    <a:pt x="47" y="304"/>
                  </a:lnTo>
                  <a:lnTo>
                    <a:pt x="52" y="307"/>
                  </a:lnTo>
                  <a:lnTo>
                    <a:pt x="57" y="306"/>
                  </a:lnTo>
                  <a:lnTo>
                    <a:pt x="63" y="303"/>
                  </a:lnTo>
                  <a:lnTo>
                    <a:pt x="65" y="299"/>
                  </a:lnTo>
                  <a:lnTo>
                    <a:pt x="65" y="299"/>
                  </a:lnTo>
                  <a:lnTo>
                    <a:pt x="89" y="219"/>
                  </a:lnTo>
                  <a:lnTo>
                    <a:pt x="113" y="138"/>
                  </a:lnTo>
                  <a:lnTo>
                    <a:pt x="113" y="138"/>
                  </a:lnTo>
                  <a:lnTo>
                    <a:pt x="106" y="121"/>
                  </a:lnTo>
                  <a:lnTo>
                    <a:pt x="101" y="105"/>
                  </a:lnTo>
                  <a:lnTo>
                    <a:pt x="92" y="70"/>
                  </a:lnTo>
                  <a:lnTo>
                    <a:pt x="83" y="36"/>
                  </a:lnTo>
                  <a:lnTo>
                    <a:pt x="74" y="1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0" y="6"/>
                  </a:lnTo>
                  <a:lnTo>
                    <a:pt x="52" y="15"/>
                  </a:lnTo>
                  <a:lnTo>
                    <a:pt x="46" y="25"/>
                  </a:lnTo>
                  <a:lnTo>
                    <a:pt x="41" y="36"/>
                  </a:lnTo>
                  <a:lnTo>
                    <a:pt x="32" y="59"/>
                  </a:lnTo>
                  <a:lnTo>
                    <a:pt x="23" y="82"/>
                  </a:lnTo>
                  <a:lnTo>
                    <a:pt x="23" y="82"/>
                  </a:lnTo>
                  <a:lnTo>
                    <a:pt x="19" y="97"/>
                  </a:lnTo>
                  <a:lnTo>
                    <a:pt x="14" y="112"/>
                  </a:lnTo>
                  <a:lnTo>
                    <a:pt x="10" y="128"/>
                  </a:lnTo>
                  <a:lnTo>
                    <a:pt x="8" y="143"/>
                  </a:lnTo>
                  <a:lnTo>
                    <a:pt x="8" y="143"/>
                  </a:lnTo>
                  <a:lnTo>
                    <a:pt x="4" y="150"/>
                  </a:lnTo>
                  <a:lnTo>
                    <a:pt x="1" y="157"/>
                  </a:lnTo>
                  <a:lnTo>
                    <a:pt x="0" y="165"/>
                  </a:lnTo>
                  <a:lnTo>
                    <a:pt x="0" y="173"/>
                  </a:lnTo>
                  <a:lnTo>
                    <a:pt x="1" y="189"/>
                  </a:lnTo>
                  <a:lnTo>
                    <a:pt x="2" y="205"/>
                  </a:lnTo>
                  <a:lnTo>
                    <a:pt x="2" y="205"/>
                  </a:lnTo>
                  <a:lnTo>
                    <a:pt x="13" y="229"/>
                  </a:lnTo>
                  <a:lnTo>
                    <a:pt x="23" y="254"/>
                  </a:lnTo>
                  <a:lnTo>
                    <a:pt x="33" y="280"/>
                  </a:lnTo>
                  <a:lnTo>
                    <a:pt x="40" y="293"/>
                  </a:lnTo>
                  <a:lnTo>
                    <a:pt x="47" y="304"/>
                  </a:lnTo>
                  <a:lnTo>
                    <a:pt x="47" y="304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1999" name="Freeform 383"/>
            <p:cNvSpPr>
              <a:spLocks/>
            </p:cNvSpPr>
            <p:nvPr userDrawn="1"/>
          </p:nvSpPr>
          <p:spPr bwMode="auto">
            <a:xfrm>
              <a:off x="5376" y="1457"/>
              <a:ext cx="174" cy="298"/>
            </a:xfrm>
            <a:custGeom>
              <a:avLst/>
              <a:gdLst/>
              <a:ahLst/>
              <a:cxnLst>
                <a:cxn ang="0">
                  <a:pos x="89" y="46"/>
                </a:cxn>
                <a:cxn ang="0">
                  <a:pos x="89" y="46"/>
                </a:cxn>
                <a:cxn ang="0">
                  <a:pos x="78" y="37"/>
                </a:cxn>
                <a:cxn ang="0">
                  <a:pos x="66" y="31"/>
                </a:cxn>
                <a:cxn ang="0">
                  <a:pos x="55" y="23"/>
                </a:cxn>
                <a:cxn ang="0">
                  <a:pos x="49" y="19"/>
                </a:cxn>
                <a:cxn ang="0">
                  <a:pos x="43" y="14"/>
                </a:cxn>
                <a:cxn ang="0">
                  <a:pos x="43" y="14"/>
                </a:cxn>
                <a:cxn ang="0">
                  <a:pos x="33" y="9"/>
                </a:cxn>
                <a:cxn ang="0">
                  <a:pos x="23" y="3"/>
                </a:cxn>
                <a:cxn ang="0">
                  <a:pos x="18" y="0"/>
                </a:cxn>
                <a:cxn ang="0">
                  <a:pos x="13" y="0"/>
                </a:cxn>
                <a:cxn ang="0">
                  <a:pos x="8" y="1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18"/>
                </a:cxn>
                <a:cxn ang="0">
                  <a:pos x="1" y="31"/>
                </a:cxn>
                <a:cxn ang="0">
                  <a:pos x="5" y="44"/>
                </a:cxn>
                <a:cxn ang="0">
                  <a:pos x="9" y="56"/>
                </a:cxn>
                <a:cxn ang="0">
                  <a:pos x="18" y="79"/>
                </a:cxn>
                <a:cxn ang="0">
                  <a:pos x="22" y="92"/>
                </a:cxn>
                <a:cxn ang="0">
                  <a:pos x="26" y="104"/>
                </a:cxn>
                <a:cxn ang="0">
                  <a:pos x="26" y="104"/>
                </a:cxn>
                <a:cxn ang="0">
                  <a:pos x="41" y="151"/>
                </a:cxn>
                <a:cxn ang="0">
                  <a:pos x="41" y="151"/>
                </a:cxn>
                <a:cxn ang="0">
                  <a:pos x="46" y="173"/>
                </a:cxn>
                <a:cxn ang="0">
                  <a:pos x="52" y="192"/>
                </a:cxn>
                <a:cxn ang="0">
                  <a:pos x="61" y="210"/>
                </a:cxn>
                <a:cxn ang="0">
                  <a:pos x="66" y="219"/>
                </a:cxn>
                <a:cxn ang="0">
                  <a:pos x="73" y="228"/>
                </a:cxn>
                <a:cxn ang="0">
                  <a:pos x="73" y="228"/>
                </a:cxn>
                <a:cxn ang="0">
                  <a:pos x="96" y="243"/>
                </a:cxn>
                <a:cxn ang="0">
                  <a:pos x="116" y="260"/>
                </a:cxn>
                <a:cxn ang="0">
                  <a:pos x="137" y="278"/>
                </a:cxn>
                <a:cxn ang="0">
                  <a:pos x="155" y="297"/>
                </a:cxn>
                <a:cxn ang="0">
                  <a:pos x="155" y="297"/>
                </a:cxn>
                <a:cxn ang="0">
                  <a:pos x="160" y="298"/>
                </a:cxn>
                <a:cxn ang="0">
                  <a:pos x="164" y="297"/>
                </a:cxn>
                <a:cxn ang="0">
                  <a:pos x="168" y="296"/>
                </a:cxn>
                <a:cxn ang="0">
                  <a:pos x="171" y="294"/>
                </a:cxn>
                <a:cxn ang="0">
                  <a:pos x="171" y="294"/>
                </a:cxn>
                <a:cxn ang="0">
                  <a:pos x="173" y="293"/>
                </a:cxn>
                <a:cxn ang="0">
                  <a:pos x="171" y="290"/>
                </a:cxn>
                <a:cxn ang="0">
                  <a:pos x="173" y="288"/>
                </a:cxn>
                <a:cxn ang="0">
                  <a:pos x="174" y="287"/>
                </a:cxn>
                <a:cxn ang="0">
                  <a:pos x="174" y="287"/>
                </a:cxn>
                <a:cxn ang="0">
                  <a:pos x="168" y="243"/>
                </a:cxn>
                <a:cxn ang="0">
                  <a:pos x="159" y="200"/>
                </a:cxn>
                <a:cxn ang="0">
                  <a:pos x="148" y="157"/>
                </a:cxn>
                <a:cxn ang="0">
                  <a:pos x="136" y="115"/>
                </a:cxn>
                <a:cxn ang="0">
                  <a:pos x="136" y="115"/>
                </a:cxn>
                <a:cxn ang="0">
                  <a:pos x="127" y="97"/>
                </a:cxn>
                <a:cxn ang="0">
                  <a:pos x="118" y="78"/>
                </a:cxn>
                <a:cxn ang="0">
                  <a:pos x="111" y="69"/>
                </a:cxn>
                <a:cxn ang="0">
                  <a:pos x="105" y="61"/>
                </a:cxn>
                <a:cxn ang="0">
                  <a:pos x="98" y="53"/>
                </a:cxn>
                <a:cxn ang="0">
                  <a:pos x="89" y="46"/>
                </a:cxn>
                <a:cxn ang="0">
                  <a:pos x="89" y="46"/>
                </a:cxn>
              </a:cxnLst>
              <a:rect l="0" t="0" r="r" b="b"/>
              <a:pathLst>
                <a:path w="174" h="298">
                  <a:moveTo>
                    <a:pt x="89" y="46"/>
                  </a:moveTo>
                  <a:lnTo>
                    <a:pt x="89" y="46"/>
                  </a:lnTo>
                  <a:lnTo>
                    <a:pt x="78" y="37"/>
                  </a:lnTo>
                  <a:lnTo>
                    <a:pt x="66" y="31"/>
                  </a:lnTo>
                  <a:lnTo>
                    <a:pt x="55" y="23"/>
                  </a:lnTo>
                  <a:lnTo>
                    <a:pt x="49" y="19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33" y="9"/>
                  </a:lnTo>
                  <a:lnTo>
                    <a:pt x="23" y="3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8" y="1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18"/>
                  </a:lnTo>
                  <a:lnTo>
                    <a:pt x="1" y="31"/>
                  </a:lnTo>
                  <a:lnTo>
                    <a:pt x="5" y="44"/>
                  </a:lnTo>
                  <a:lnTo>
                    <a:pt x="9" y="56"/>
                  </a:lnTo>
                  <a:lnTo>
                    <a:pt x="18" y="79"/>
                  </a:lnTo>
                  <a:lnTo>
                    <a:pt x="22" y="92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41" y="151"/>
                  </a:lnTo>
                  <a:lnTo>
                    <a:pt x="41" y="151"/>
                  </a:lnTo>
                  <a:lnTo>
                    <a:pt x="46" y="173"/>
                  </a:lnTo>
                  <a:lnTo>
                    <a:pt x="52" y="192"/>
                  </a:lnTo>
                  <a:lnTo>
                    <a:pt x="61" y="210"/>
                  </a:lnTo>
                  <a:lnTo>
                    <a:pt x="66" y="219"/>
                  </a:lnTo>
                  <a:lnTo>
                    <a:pt x="73" y="228"/>
                  </a:lnTo>
                  <a:lnTo>
                    <a:pt x="73" y="228"/>
                  </a:lnTo>
                  <a:lnTo>
                    <a:pt x="96" y="243"/>
                  </a:lnTo>
                  <a:lnTo>
                    <a:pt x="116" y="260"/>
                  </a:lnTo>
                  <a:lnTo>
                    <a:pt x="137" y="278"/>
                  </a:lnTo>
                  <a:lnTo>
                    <a:pt x="155" y="297"/>
                  </a:lnTo>
                  <a:lnTo>
                    <a:pt x="155" y="297"/>
                  </a:lnTo>
                  <a:lnTo>
                    <a:pt x="160" y="298"/>
                  </a:lnTo>
                  <a:lnTo>
                    <a:pt x="164" y="297"/>
                  </a:lnTo>
                  <a:lnTo>
                    <a:pt x="168" y="296"/>
                  </a:lnTo>
                  <a:lnTo>
                    <a:pt x="171" y="294"/>
                  </a:lnTo>
                  <a:lnTo>
                    <a:pt x="171" y="294"/>
                  </a:lnTo>
                  <a:lnTo>
                    <a:pt x="173" y="293"/>
                  </a:lnTo>
                  <a:lnTo>
                    <a:pt x="171" y="290"/>
                  </a:lnTo>
                  <a:lnTo>
                    <a:pt x="173" y="288"/>
                  </a:lnTo>
                  <a:lnTo>
                    <a:pt x="174" y="287"/>
                  </a:lnTo>
                  <a:lnTo>
                    <a:pt x="174" y="287"/>
                  </a:lnTo>
                  <a:lnTo>
                    <a:pt x="168" y="243"/>
                  </a:lnTo>
                  <a:lnTo>
                    <a:pt x="159" y="200"/>
                  </a:lnTo>
                  <a:lnTo>
                    <a:pt x="148" y="157"/>
                  </a:lnTo>
                  <a:lnTo>
                    <a:pt x="136" y="115"/>
                  </a:lnTo>
                  <a:lnTo>
                    <a:pt x="136" y="115"/>
                  </a:lnTo>
                  <a:lnTo>
                    <a:pt x="127" y="97"/>
                  </a:lnTo>
                  <a:lnTo>
                    <a:pt x="118" y="78"/>
                  </a:lnTo>
                  <a:lnTo>
                    <a:pt x="111" y="69"/>
                  </a:lnTo>
                  <a:lnTo>
                    <a:pt x="105" y="61"/>
                  </a:lnTo>
                  <a:lnTo>
                    <a:pt x="98" y="53"/>
                  </a:lnTo>
                  <a:lnTo>
                    <a:pt x="89" y="46"/>
                  </a:lnTo>
                  <a:lnTo>
                    <a:pt x="89" y="46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00" name="Freeform 384"/>
            <p:cNvSpPr>
              <a:spLocks/>
            </p:cNvSpPr>
            <p:nvPr userDrawn="1"/>
          </p:nvSpPr>
          <p:spPr bwMode="auto">
            <a:xfrm>
              <a:off x="5117" y="1485"/>
              <a:ext cx="237" cy="127"/>
            </a:xfrm>
            <a:custGeom>
              <a:avLst/>
              <a:gdLst/>
              <a:ahLst/>
              <a:cxnLst>
                <a:cxn ang="0">
                  <a:pos x="224" y="9"/>
                </a:cxn>
                <a:cxn ang="0">
                  <a:pos x="224" y="0"/>
                </a:cxn>
                <a:cxn ang="0">
                  <a:pos x="224" y="0"/>
                </a:cxn>
                <a:cxn ang="0">
                  <a:pos x="218" y="0"/>
                </a:cxn>
                <a:cxn ang="0">
                  <a:pos x="210" y="0"/>
                </a:cxn>
                <a:cxn ang="0">
                  <a:pos x="204" y="3"/>
                </a:cxn>
                <a:cxn ang="0">
                  <a:pos x="198" y="5"/>
                </a:cxn>
                <a:cxn ang="0">
                  <a:pos x="186" y="12"/>
                </a:cxn>
                <a:cxn ang="0">
                  <a:pos x="176" y="19"/>
                </a:cxn>
                <a:cxn ang="0">
                  <a:pos x="176" y="19"/>
                </a:cxn>
                <a:cxn ang="0">
                  <a:pos x="139" y="31"/>
                </a:cxn>
                <a:cxn ang="0">
                  <a:pos x="104" y="42"/>
                </a:cxn>
                <a:cxn ang="0">
                  <a:pos x="67" y="53"/>
                </a:cxn>
                <a:cxn ang="0">
                  <a:pos x="48" y="56"/>
                </a:cxn>
                <a:cxn ang="0">
                  <a:pos x="29" y="60"/>
                </a:cxn>
                <a:cxn ang="0">
                  <a:pos x="29" y="60"/>
                </a:cxn>
                <a:cxn ang="0">
                  <a:pos x="25" y="60"/>
                </a:cxn>
                <a:cxn ang="0">
                  <a:pos x="21" y="62"/>
                </a:cxn>
                <a:cxn ang="0">
                  <a:pos x="12" y="60"/>
                </a:cxn>
                <a:cxn ang="0">
                  <a:pos x="8" y="62"/>
                </a:cxn>
                <a:cxn ang="0">
                  <a:pos x="4" y="63"/>
                </a:cxn>
                <a:cxn ang="0">
                  <a:pos x="2" y="65"/>
                </a:cxn>
                <a:cxn ang="0">
                  <a:pos x="0" y="69"/>
                </a:cxn>
                <a:cxn ang="0">
                  <a:pos x="0" y="69"/>
                </a:cxn>
                <a:cxn ang="0">
                  <a:pos x="2" y="77"/>
                </a:cxn>
                <a:cxn ang="0">
                  <a:pos x="3" y="85"/>
                </a:cxn>
                <a:cxn ang="0">
                  <a:pos x="9" y="97"/>
                </a:cxn>
                <a:cxn ang="0">
                  <a:pos x="16" y="111"/>
                </a:cxn>
                <a:cxn ang="0">
                  <a:pos x="18" y="118"/>
                </a:cxn>
                <a:cxn ang="0">
                  <a:pos x="20" y="126"/>
                </a:cxn>
                <a:cxn ang="0">
                  <a:pos x="30" y="127"/>
                </a:cxn>
                <a:cxn ang="0">
                  <a:pos x="30" y="127"/>
                </a:cxn>
                <a:cxn ang="0">
                  <a:pos x="47" y="118"/>
                </a:cxn>
                <a:cxn ang="0">
                  <a:pos x="64" y="109"/>
                </a:cxn>
                <a:cxn ang="0">
                  <a:pos x="81" y="101"/>
                </a:cxn>
                <a:cxn ang="0">
                  <a:pos x="99" y="95"/>
                </a:cxn>
                <a:cxn ang="0">
                  <a:pos x="136" y="83"/>
                </a:cxn>
                <a:cxn ang="0">
                  <a:pos x="172" y="73"/>
                </a:cxn>
                <a:cxn ang="0">
                  <a:pos x="172" y="73"/>
                </a:cxn>
                <a:cxn ang="0">
                  <a:pos x="180" y="71"/>
                </a:cxn>
                <a:cxn ang="0">
                  <a:pos x="189" y="69"/>
                </a:cxn>
                <a:cxn ang="0">
                  <a:pos x="205" y="67"/>
                </a:cxn>
                <a:cxn ang="0">
                  <a:pos x="214" y="65"/>
                </a:cxn>
                <a:cxn ang="0">
                  <a:pos x="223" y="64"/>
                </a:cxn>
                <a:cxn ang="0">
                  <a:pos x="231" y="60"/>
                </a:cxn>
                <a:cxn ang="0">
                  <a:pos x="237" y="56"/>
                </a:cxn>
                <a:cxn ang="0">
                  <a:pos x="237" y="56"/>
                </a:cxn>
                <a:cxn ang="0">
                  <a:pos x="236" y="44"/>
                </a:cxn>
                <a:cxn ang="0">
                  <a:pos x="235" y="31"/>
                </a:cxn>
                <a:cxn ang="0">
                  <a:pos x="235" y="25"/>
                </a:cxn>
                <a:cxn ang="0">
                  <a:pos x="232" y="18"/>
                </a:cxn>
                <a:cxn ang="0">
                  <a:pos x="230" y="13"/>
                </a:cxn>
                <a:cxn ang="0">
                  <a:pos x="224" y="9"/>
                </a:cxn>
                <a:cxn ang="0">
                  <a:pos x="224" y="9"/>
                </a:cxn>
              </a:cxnLst>
              <a:rect l="0" t="0" r="r" b="b"/>
              <a:pathLst>
                <a:path w="237" h="127">
                  <a:moveTo>
                    <a:pt x="224" y="9"/>
                  </a:moveTo>
                  <a:lnTo>
                    <a:pt x="224" y="0"/>
                  </a:lnTo>
                  <a:lnTo>
                    <a:pt x="224" y="0"/>
                  </a:lnTo>
                  <a:lnTo>
                    <a:pt x="218" y="0"/>
                  </a:lnTo>
                  <a:lnTo>
                    <a:pt x="210" y="0"/>
                  </a:lnTo>
                  <a:lnTo>
                    <a:pt x="204" y="3"/>
                  </a:lnTo>
                  <a:lnTo>
                    <a:pt x="198" y="5"/>
                  </a:lnTo>
                  <a:lnTo>
                    <a:pt x="186" y="12"/>
                  </a:lnTo>
                  <a:lnTo>
                    <a:pt x="176" y="19"/>
                  </a:lnTo>
                  <a:lnTo>
                    <a:pt x="176" y="19"/>
                  </a:lnTo>
                  <a:lnTo>
                    <a:pt x="139" y="31"/>
                  </a:lnTo>
                  <a:lnTo>
                    <a:pt x="104" y="42"/>
                  </a:lnTo>
                  <a:lnTo>
                    <a:pt x="67" y="53"/>
                  </a:lnTo>
                  <a:lnTo>
                    <a:pt x="48" y="56"/>
                  </a:lnTo>
                  <a:lnTo>
                    <a:pt x="29" y="60"/>
                  </a:lnTo>
                  <a:lnTo>
                    <a:pt x="29" y="60"/>
                  </a:lnTo>
                  <a:lnTo>
                    <a:pt x="25" y="60"/>
                  </a:lnTo>
                  <a:lnTo>
                    <a:pt x="21" y="62"/>
                  </a:lnTo>
                  <a:lnTo>
                    <a:pt x="12" y="60"/>
                  </a:lnTo>
                  <a:lnTo>
                    <a:pt x="8" y="62"/>
                  </a:lnTo>
                  <a:lnTo>
                    <a:pt x="4" y="63"/>
                  </a:lnTo>
                  <a:lnTo>
                    <a:pt x="2" y="65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2" y="77"/>
                  </a:lnTo>
                  <a:lnTo>
                    <a:pt x="3" y="85"/>
                  </a:lnTo>
                  <a:lnTo>
                    <a:pt x="9" y="97"/>
                  </a:lnTo>
                  <a:lnTo>
                    <a:pt x="16" y="111"/>
                  </a:lnTo>
                  <a:lnTo>
                    <a:pt x="18" y="118"/>
                  </a:lnTo>
                  <a:lnTo>
                    <a:pt x="20" y="126"/>
                  </a:lnTo>
                  <a:lnTo>
                    <a:pt x="30" y="127"/>
                  </a:lnTo>
                  <a:lnTo>
                    <a:pt x="30" y="127"/>
                  </a:lnTo>
                  <a:lnTo>
                    <a:pt x="47" y="118"/>
                  </a:lnTo>
                  <a:lnTo>
                    <a:pt x="64" y="109"/>
                  </a:lnTo>
                  <a:lnTo>
                    <a:pt x="81" y="101"/>
                  </a:lnTo>
                  <a:lnTo>
                    <a:pt x="99" y="95"/>
                  </a:lnTo>
                  <a:lnTo>
                    <a:pt x="136" y="83"/>
                  </a:lnTo>
                  <a:lnTo>
                    <a:pt x="172" y="73"/>
                  </a:lnTo>
                  <a:lnTo>
                    <a:pt x="172" y="73"/>
                  </a:lnTo>
                  <a:lnTo>
                    <a:pt x="180" y="71"/>
                  </a:lnTo>
                  <a:lnTo>
                    <a:pt x="189" y="69"/>
                  </a:lnTo>
                  <a:lnTo>
                    <a:pt x="205" y="67"/>
                  </a:lnTo>
                  <a:lnTo>
                    <a:pt x="214" y="65"/>
                  </a:lnTo>
                  <a:lnTo>
                    <a:pt x="223" y="64"/>
                  </a:lnTo>
                  <a:lnTo>
                    <a:pt x="231" y="60"/>
                  </a:lnTo>
                  <a:lnTo>
                    <a:pt x="237" y="56"/>
                  </a:lnTo>
                  <a:lnTo>
                    <a:pt x="237" y="56"/>
                  </a:lnTo>
                  <a:lnTo>
                    <a:pt x="236" y="44"/>
                  </a:lnTo>
                  <a:lnTo>
                    <a:pt x="235" y="31"/>
                  </a:lnTo>
                  <a:lnTo>
                    <a:pt x="235" y="25"/>
                  </a:lnTo>
                  <a:lnTo>
                    <a:pt x="232" y="18"/>
                  </a:lnTo>
                  <a:lnTo>
                    <a:pt x="230" y="13"/>
                  </a:lnTo>
                  <a:lnTo>
                    <a:pt x="224" y="9"/>
                  </a:lnTo>
                  <a:lnTo>
                    <a:pt x="224" y="9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01" name="Freeform 385"/>
            <p:cNvSpPr>
              <a:spLocks/>
            </p:cNvSpPr>
            <p:nvPr userDrawn="1"/>
          </p:nvSpPr>
          <p:spPr bwMode="auto">
            <a:xfrm>
              <a:off x="1341" y="1581"/>
              <a:ext cx="106" cy="301"/>
            </a:xfrm>
            <a:custGeom>
              <a:avLst/>
              <a:gdLst/>
              <a:ahLst/>
              <a:cxnLst>
                <a:cxn ang="0">
                  <a:pos x="67" y="301"/>
                </a:cxn>
                <a:cxn ang="0">
                  <a:pos x="67" y="301"/>
                </a:cxn>
                <a:cxn ang="0">
                  <a:pos x="71" y="301"/>
                </a:cxn>
                <a:cxn ang="0">
                  <a:pos x="75" y="299"/>
                </a:cxn>
                <a:cxn ang="0">
                  <a:pos x="78" y="297"/>
                </a:cxn>
                <a:cxn ang="0">
                  <a:pos x="79" y="293"/>
                </a:cxn>
                <a:cxn ang="0">
                  <a:pos x="82" y="287"/>
                </a:cxn>
                <a:cxn ang="0">
                  <a:pos x="83" y="279"/>
                </a:cxn>
                <a:cxn ang="0">
                  <a:pos x="83" y="279"/>
                </a:cxn>
                <a:cxn ang="0">
                  <a:pos x="85" y="261"/>
                </a:cxn>
                <a:cxn ang="0">
                  <a:pos x="88" y="244"/>
                </a:cxn>
                <a:cxn ang="0">
                  <a:pos x="94" y="211"/>
                </a:cxn>
                <a:cxn ang="0">
                  <a:pos x="102" y="178"/>
                </a:cxn>
                <a:cxn ang="0">
                  <a:pos x="105" y="161"/>
                </a:cxn>
                <a:cxn ang="0">
                  <a:pos x="106" y="143"/>
                </a:cxn>
                <a:cxn ang="0">
                  <a:pos x="96" y="124"/>
                </a:cxn>
                <a:cxn ang="0">
                  <a:pos x="96" y="124"/>
                </a:cxn>
                <a:cxn ang="0">
                  <a:pos x="73" y="69"/>
                </a:cxn>
                <a:cxn ang="0">
                  <a:pos x="52" y="14"/>
                </a:cxn>
                <a:cxn ang="0">
                  <a:pos x="52" y="14"/>
                </a:cxn>
                <a:cxn ang="0">
                  <a:pos x="51" y="9"/>
                </a:cxn>
                <a:cxn ang="0">
                  <a:pos x="48" y="5"/>
                </a:cxn>
                <a:cxn ang="0">
                  <a:pos x="44" y="1"/>
                </a:cxn>
                <a:cxn ang="0">
                  <a:pos x="41" y="0"/>
                </a:cxn>
                <a:cxn ang="0">
                  <a:pos x="37" y="0"/>
                </a:cxn>
                <a:cxn ang="0">
                  <a:pos x="33" y="1"/>
                </a:cxn>
                <a:cxn ang="0">
                  <a:pos x="29" y="4"/>
                </a:cxn>
                <a:cxn ang="0">
                  <a:pos x="28" y="10"/>
                </a:cxn>
                <a:cxn ang="0">
                  <a:pos x="28" y="10"/>
                </a:cxn>
                <a:cxn ang="0">
                  <a:pos x="11" y="65"/>
                </a:cxn>
                <a:cxn ang="0">
                  <a:pos x="3" y="95"/>
                </a:cxn>
                <a:cxn ang="0">
                  <a:pos x="1" y="110"/>
                </a:cxn>
                <a:cxn ang="0">
                  <a:pos x="0" y="124"/>
                </a:cxn>
                <a:cxn ang="0">
                  <a:pos x="0" y="124"/>
                </a:cxn>
                <a:cxn ang="0">
                  <a:pos x="0" y="145"/>
                </a:cxn>
                <a:cxn ang="0">
                  <a:pos x="1" y="163"/>
                </a:cxn>
                <a:cxn ang="0">
                  <a:pos x="5" y="181"/>
                </a:cxn>
                <a:cxn ang="0">
                  <a:pos x="10" y="198"/>
                </a:cxn>
                <a:cxn ang="0">
                  <a:pos x="23" y="232"/>
                </a:cxn>
                <a:cxn ang="0">
                  <a:pos x="35" y="266"/>
                </a:cxn>
                <a:cxn ang="0">
                  <a:pos x="35" y="266"/>
                </a:cxn>
                <a:cxn ang="0">
                  <a:pos x="42" y="278"/>
                </a:cxn>
                <a:cxn ang="0">
                  <a:pos x="47" y="288"/>
                </a:cxn>
                <a:cxn ang="0">
                  <a:pos x="51" y="293"/>
                </a:cxn>
                <a:cxn ang="0">
                  <a:pos x="55" y="297"/>
                </a:cxn>
                <a:cxn ang="0">
                  <a:pos x="61" y="299"/>
                </a:cxn>
                <a:cxn ang="0">
                  <a:pos x="67" y="301"/>
                </a:cxn>
                <a:cxn ang="0">
                  <a:pos x="67" y="301"/>
                </a:cxn>
              </a:cxnLst>
              <a:rect l="0" t="0" r="r" b="b"/>
              <a:pathLst>
                <a:path w="106" h="301">
                  <a:moveTo>
                    <a:pt x="67" y="301"/>
                  </a:moveTo>
                  <a:lnTo>
                    <a:pt x="67" y="301"/>
                  </a:lnTo>
                  <a:lnTo>
                    <a:pt x="71" y="301"/>
                  </a:lnTo>
                  <a:lnTo>
                    <a:pt x="75" y="299"/>
                  </a:lnTo>
                  <a:lnTo>
                    <a:pt x="78" y="297"/>
                  </a:lnTo>
                  <a:lnTo>
                    <a:pt x="79" y="293"/>
                  </a:lnTo>
                  <a:lnTo>
                    <a:pt x="82" y="287"/>
                  </a:lnTo>
                  <a:lnTo>
                    <a:pt x="83" y="279"/>
                  </a:lnTo>
                  <a:lnTo>
                    <a:pt x="83" y="279"/>
                  </a:lnTo>
                  <a:lnTo>
                    <a:pt x="85" y="261"/>
                  </a:lnTo>
                  <a:lnTo>
                    <a:pt x="88" y="244"/>
                  </a:lnTo>
                  <a:lnTo>
                    <a:pt x="94" y="211"/>
                  </a:lnTo>
                  <a:lnTo>
                    <a:pt x="102" y="178"/>
                  </a:lnTo>
                  <a:lnTo>
                    <a:pt x="105" y="161"/>
                  </a:lnTo>
                  <a:lnTo>
                    <a:pt x="106" y="143"/>
                  </a:lnTo>
                  <a:lnTo>
                    <a:pt x="96" y="124"/>
                  </a:lnTo>
                  <a:lnTo>
                    <a:pt x="96" y="124"/>
                  </a:lnTo>
                  <a:lnTo>
                    <a:pt x="73" y="69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1" y="9"/>
                  </a:lnTo>
                  <a:lnTo>
                    <a:pt x="48" y="5"/>
                  </a:lnTo>
                  <a:lnTo>
                    <a:pt x="44" y="1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3" y="1"/>
                  </a:lnTo>
                  <a:lnTo>
                    <a:pt x="29" y="4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11" y="65"/>
                  </a:lnTo>
                  <a:lnTo>
                    <a:pt x="3" y="95"/>
                  </a:lnTo>
                  <a:lnTo>
                    <a:pt x="1" y="110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0" y="145"/>
                  </a:lnTo>
                  <a:lnTo>
                    <a:pt x="1" y="163"/>
                  </a:lnTo>
                  <a:lnTo>
                    <a:pt x="5" y="181"/>
                  </a:lnTo>
                  <a:lnTo>
                    <a:pt x="10" y="198"/>
                  </a:lnTo>
                  <a:lnTo>
                    <a:pt x="23" y="232"/>
                  </a:lnTo>
                  <a:lnTo>
                    <a:pt x="35" y="266"/>
                  </a:lnTo>
                  <a:lnTo>
                    <a:pt x="35" y="266"/>
                  </a:lnTo>
                  <a:lnTo>
                    <a:pt x="42" y="278"/>
                  </a:lnTo>
                  <a:lnTo>
                    <a:pt x="47" y="288"/>
                  </a:lnTo>
                  <a:lnTo>
                    <a:pt x="51" y="293"/>
                  </a:lnTo>
                  <a:lnTo>
                    <a:pt x="55" y="297"/>
                  </a:lnTo>
                  <a:lnTo>
                    <a:pt x="61" y="299"/>
                  </a:lnTo>
                  <a:lnTo>
                    <a:pt x="67" y="301"/>
                  </a:lnTo>
                  <a:lnTo>
                    <a:pt x="67" y="301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02" name="Freeform 386"/>
            <p:cNvSpPr>
              <a:spLocks/>
            </p:cNvSpPr>
            <p:nvPr userDrawn="1"/>
          </p:nvSpPr>
          <p:spPr bwMode="auto">
            <a:xfrm>
              <a:off x="5164" y="1609"/>
              <a:ext cx="254" cy="200"/>
            </a:xfrm>
            <a:custGeom>
              <a:avLst/>
              <a:gdLst/>
              <a:ahLst/>
              <a:cxnLst>
                <a:cxn ang="0">
                  <a:pos x="232" y="58"/>
                </a:cxn>
                <a:cxn ang="0">
                  <a:pos x="214" y="32"/>
                </a:cxn>
                <a:cxn ang="0">
                  <a:pos x="191" y="13"/>
                </a:cxn>
                <a:cxn ang="0">
                  <a:pos x="183" y="9"/>
                </a:cxn>
                <a:cxn ang="0">
                  <a:pos x="156" y="2"/>
                </a:cxn>
                <a:cxn ang="0">
                  <a:pos x="117" y="2"/>
                </a:cxn>
                <a:cxn ang="0">
                  <a:pos x="81" y="9"/>
                </a:cxn>
                <a:cxn ang="0">
                  <a:pos x="48" y="23"/>
                </a:cxn>
                <a:cxn ang="0">
                  <a:pos x="38" y="30"/>
                </a:cxn>
                <a:cxn ang="0">
                  <a:pos x="21" y="48"/>
                </a:cxn>
                <a:cxn ang="0">
                  <a:pos x="10" y="69"/>
                </a:cxn>
                <a:cxn ang="0">
                  <a:pos x="2" y="95"/>
                </a:cxn>
                <a:cxn ang="0">
                  <a:pos x="0" y="108"/>
                </a:cxn>
                <a:cxn ang="0">
                  <a:pos x="5" y="136"/>
                </a:cxn>
                <a:cxn ang="0">
                  <a:pos x="15" y="163"/>
                </a:cxn>
                <a:cxn ang="0">
                  <a:pos x="33" y="184"/>
                </a:cxn>
                <a:cxn ang="0">
                  <a:pos x="57" y="200"/>
                </a:cxn>
                <a:cxn ang="0">
                  <a:pos x="60" y="200"/>
                </a:cxn>
                <a:cxn ang="0">
                  <a:pos x="61" y="195"/>
                </a:cxn>
                <a:cxn ang="0">
                  <a:pos x="62" y="187"/>
                </a:cxn>
                <a:cxn ang="0">
                  <a:pos x="51" y="176"/>
                </a:cxn>
                <a:cxn ang="0">
                  <a:pos x="34" y="153"/>
                </a:cxn>
                <a:cxn ang="0">
                  <a:pos x="28" y="136"/>
                </a:cxn>
                <a:cxn ang="0">
                  <a:pos x="26" y="126"/>
                </a:cxn>
                <a:cxn ang="0">
                  <a:pos x="29" y="108"/>
                </a:cxn>
                <a:cxn ang="0">
                  <a:pos x="39" y="94"/>
                </a:cxn>
                <a:cxn ang="0">
                  <a:pos x="56" y="86"/>
                </a:cxn>
                <a:cxn ang="0">
                  <a:pos x="107" y="72"/>
                </a:cxn>
                <a:cxn ang="0">
                  <a:pos x="120" y="69"/>
                </a:cxn>
                <a:cxn ang="0">
                  <a:pos x="151" y="64"/>
                </a:cxn>
                <a:cxn ang="0">
                  <a:pos x="181" y="62"/>
                </a:cxn>
                <a:cxn ang="0">
                  <a:pos x="194" y="64"/>
                </a:cxn>
                <a:cxn ang="0">
                  <a:pos x="207" y="72"/>
                </a:cxn>
                <a:cxn ang="0">
                  <a:pos x="217" y="83"/>
                </a:cxn>
                <a:cxn ang="0">
                  <a:pos x="220" y="91"/>
                </a:cxn>
                <a:cxn ang="0">
                  <a:pos x="221" y="106"/>
                </a:cxn>
                <a:cxn ang="0">
                  <a:pos x="216" y="129"/>
                </a:cxn>
                <a:cxn ang="0">
                  <a:pos x="209" y="144"/>
                </a:cxn>
                <a:cxn ang="0">
                  <a:pos x="202" y="153"/>
                </a:cxn>
                <a:cxn ang="0">
                  <a:pos x="197" y="160"/>
                </a:cxn>
                <a:cxn ang="0">
                  <a:pos x="197" y="164"/>
                </a:cxn>
                <a:cxn ang="0">
                  <a:pos x="200" y="174"/>
                </a:cxn>
                <a:cxn ang="0">
                  <a:pos x="206" y="178"/>
                </a:cxn>
                <a:cxn ang="0">
                  <a:pos x="212" y="178"/>
                </a:cxn>
                <a:cxn ang="0">
                  <a:pos x="235" y="170"/>
                </a:cxn>
                <a:cxn ang="0">
                  <a:pos x="248" y="168"/>
                </a:cxn>
                <a:cxn ang="0">
                  <a:pos x="252" y="169"/>
                </a:cxn>
                <a:cxn ang="0">
                  <a:pos x="254" y="158"/>
                </a:cxn>
                <a:cxn ang="0">
                  <a:pos x="250" y="149"/>
                </a:cxn>
                <a:cxn ang="0">
                  <a:pos x="245" y="136"/>
                </a:cxn>
                <a:cxn ang="0">
                  <a:pos x="245" y="131"/>
                </a:cxn>
                <a:cxn ang="0">
                  <a:pos x="244" y="124"/>
                </a:cxn>
                <a:cxn ang="0">
                  <a:pos x="246" y="114"/>
                </a:cxn>
                <a:cxn ang="0">
                  <a:pos x="244" y="108"/>
                </a:cxn>
                <a:cxn ang="0">
                  <a:pos x="244" y="101"/>
                </a:cxn>
                <a:cxn ang="0">
                  <a:pos x="241" y="85"/>
                </a:cxn>
                <a:cxn ang="0">
                  <a:pos x="241" y="74"/>
                </a:cxn>
                <a:cxn ang="0">
                  <a:pos x="238" y="72"/>
                </a:cxn>
                <a:cxn ang="0">
                  <a:pos x="236" y="60"/>
                </a:cxn>
                <a:cxn ang="0">
                  <a:pos x="232" y="58"/>
                </a:cxn>
              </a:cxnLst>
              <a:rect l="0" t="0" r="r" b="b"/>
              <a:pathLst>
                <a:path w="254" h="200">
                  <a:moveTo>
                    <a:pt x="232" y="58"/>
                  </a:moveTo>
                  <a:lnTo>
                    <a:pt x="232" y="58"/>
                  </a:lnTo>
                  <a:lnTo>
                    <a:pt x="223" y="44"/>
                  </a:lnTo>
                  <a:lnTo>
                    <a:pt x="214" y="32"/>
                  </a:lnTo>
                  <a:lnTo>
                    <a:pt x="204" y="22"/>
                  </a:lnTo>
                  <a:lnTo>
                    <a:pt x="191" y="13"/>
                  </a:lnTo>
                  <a:lnTo>
                    <a:pt x="191" y="13"/>
                  </a:lnTo>
                  <a:lnTo>
                    <a:pt x="183" y="9"/>
                  </a:lnTo>
                  <a:lnTo>
                    <a:pt x="174" y="5"/>
                  </a:lnTo>
                  <a:lnTo>
                    <a:pt x="156" y="2"/>
                  </a:lnTo>
                  <a:lnTo>
                    <a:pt x="136" y="0"/>
                  </a:lnTo>
                  <a:lnTo>
                    <a:pt x="117" y="2"/>
                  </a:lnTo>
                  <a:lnTo>
                    <a:pt x="99" y="4"/>
                  </a:lnTo>
                  <a:lnTo>
                    <a:pt x="81" y="9"/>
                  </a:lnTo>
                  <a:lnTo>
                    <a:pt x="64" y="16"/>
                  </a:lnTo>
                  <a:lnTo>
                    <a:pt x="48" y="23"/>
                  </a:lnTo>
                  <a:lnTo>
                    <a:pt x="48" y="23"/>
                  </a:lnTo>
                  <a:lnTo>
                    <a:pt x="38" y="30"/>
                  </a:lnTo>
                  <a:lnTo>
                    <a:pt x="29" y="39"/>
                  </a:lnTo>
                  <a:lnTo>
                    <a:pt x="21" y="48"/>
                  </a:lnTo>
                  <a:lnTo>
                    <a:pt x="15" y="58"/>
                  </a:lnTo>
                  <a:lnTo>
                    <a:pt x="10" y="69"/>
                  </a:lnTo>
                  <a:lnTo>
                    <a:pt x="6" y="82"/>
                  </a:lnTo>
                  <a:lnTo>
                    <a:pt x="2" y="95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1" y="122"/>
                  </a:lnTo>
                  <a:lnTo>
                    <a:pt x="5" y="136"/>
                  </a:lnTo>
                  <a:lnTo>
                    <a:pt x="10" y="150"/>
                  </a:lnTo>
                  <a:lnTo>
                    <a:pt x="15" y="163"/>
                  </a:lnTo>
                  <a:lnTo>
                    <a:pt x="23" y="176"/>
                  </a:lnTo>
                  <a:lnTo>
                    <a:pt x="33" y="184"/>
                  </a:lnTo>
                  <a:lnTo>
                    <a:pt x="44" y="193"/>
                  </a:lnTo>
                  <a:lnTo>
                    <a:pt x="57" y="200"/>
                  </a:lnTo>
                  <a:lnTo>
                    <a:pt x="57" y="200"/>
                  </a:lnTo>
                  <a:lnTo>
                    <a:pt x="60" y="200"/>
                  </a:lnTo>
                  <a:lnTo>
                    <a:pt x="61" y="199"/>
                  </a:lnTo>
                  <a:lnTo>
                    <a:pt x="61" y="195"/>
                  </a:lnTo>
                  <a:lnTo>
                    <a:pt x="61" y="191"/>
                  </a:lnTo>
                  <a:lnTo>
                    <a:pt x="62" y="187"/>
                  </a:lnTo>
                  <a:lnTo>
                    <a:pt x="62" y="187"/>
                  </a:lnTo>
                  <a:lnTo>
                    <a:pt x="51" y="176"/>
                  </a:lnTo>
                  <a:lnTo>
                    <a:pt x="39" y="160"/>
                  </a:lnTo>
                  <a:lnTo>
                    <a:pt x="34" y="153"/>
                  </a:lnTo>
                  <a:lnTo>
                    <a:pt x="30" y="145"/>
                  </a:lnTo>
                  <a:lnTo>
                    <a:pt x="28" y="136"/>
                  </a:lnTo>
                  <a:lnTo>
                    <a:pt x="26" y="126"/>
                  </a:lnTo>
                  <a:lnTo>
                    <a:pt x="26" y="126"/>
                  </a:lnTo>
                  <a:lnTo>
                    <a:pt x="26" y="117"/>
                  </a:lnTo>
                  <a:lnTo>
                    <a:pt x="29" y="108"/>
                  </a:lnTo>
                  <a:lnTo>
                    <a:pt x="34" y="100"/>
                  </a:lnTo>
                  <a:lnTo>
                    <a:pt x="39" y="94"/>
                  </a:lnTo>
                  <a:lnTo>
                    <a:pt x="39" y="94"/>
                  </a:lnTo>
                  <a:lnTo>
                    <a:pt x="56" y="86"/>
                  </a:lnTo>
                  <a:lnTo>
                    <a:pt x="72" y="81"/>
                  </a:lnTo>
                  <a:lnTo>
                    <a:pt x="107" y="72"/>
                  </a:lnTo>
                  <a:lnTo>
                    <a:pt x="107" y="72"/>
                  </a:lnTo>
                  <a:lnTo>
                    <a:pt x="120" y="69"/>
                  </a:lnTo>
                  <a:lnTo>
                    <a:pt x="135" y="67"/>
                  </a:lnTo>
                  <a:lnTo>
                    <a:pt x="151" y="64"/>
                  </a:lnTo>
                  <a:lnTo>
                    <a:pt x="166" y="62"/>
                  </a:lnTo>
                  <a:lnTo>
                    <a:pt x="181" y="62"/>
                  </a:lnTo>
                  <a:lnTo>
                    <a:pt x="188" y="63"/>
                  </a:lnTo>
                  <a:lnTo>
                    <a:pt x="194" y="64"/>
                  </a:lnTo>
                  <a:lnTo>
                    <a:pt x="200" y="68"/>
                  </a:lnTo>
                  <a:lnTo>
                    <a:pt x="207" y="72"/>
                  </a:lnTo>
                  <a:lnTo>
                    <a:pt x="212" y="77"/>
                  </a:lnTo>
                  <a:lnTo>
                    <a:pt x="217" y="83"/>
                  </a:lnTo>
                  <a:lnTo>
                    <a:pt x="217" y="83"/>
                  </a:lnTo>
                  <a:lnTo>
                    <a:pt x="220" y="91"/>
                  </a:lnTo>
                  <a:lnTo>
                    <a:pt x="221" y="99"/>
                  </a:lnTo>
                  <a:lnTo>
                    <a:pt x="221" y="106"/>
                  </a:lnTo>
                  <a:lnTo>
                    <a:pt x="220" y="114"/>
                  </a:lnTo>
                  <a:lnTo>
                    <a:pt x="216" y="129"/>
                  </a:lnTo>
                  <a:lnTo>
                    <a:pt x="209" y="144"/>
                  </a:lnTo>
                  <a:lnTo>
                    <a:pt x="209" y="144"/>
                  </a:lnTo>
                  <a:lnTo>
                    <a:pt x="206" y="149"/>
                  </a:lnTo>
                  <a:lnTo>
                    <a:pt x="202" y="153"/>
                  </a:lnTo>
                  <a:lnTo>
                    <a:pt x="198" y="158"/>
                  </a:lnTo>
                  <a:lnTo>
                    <a:pt x="197" y="160"/>
                  </a:lnTo>
                  <a:lnTo>
                    <a:pt x="197" y="164"/>
                  </a:lnTo>
                  <a:lnTo>
                    <a:pt x="197" y="164"/>
                  </a:lnTo>
                  <a:lnTo>
                    <a:pt x="198" y="169"/>
                  </a:lnTo>
                  <a:lnTo>
                    <a:pt x="200" y="174"/>
                  </a:lnTo>
                  <a:lnTo>
                    <a:pt x="203" y="177"/>
                  </a:lnTo>
                  <a:lnTo>
                    <a:pt x="206" y="178"/>
                  </a:lnTo>
                  <a:lnTo>
                    <a:pt x="208" y="179"/>
                  </a:lnTo>
                  <a:lnTo>
                    <a:pt x="212" y="178"/>
                  </a:lnTo>
                  <a:lnTo>
                    <a:pt x="218" y="177"/>
                  </a:lnTo>
                  <a:lnTo>
                    <a:pt x="235" y="170"/>
                  </a:lnTo>
                  <a:lnTo>
                    <a:pt x="244" y="168"/>
                  </a:lnTo>
                  <a:lnTo>
                    <a:pt x="248" y="168"/>
                  </a:lnTo>
                  <a:lnTo>
                    <a:pt x="252" y="169"/>
                  </a:lnTo>
                  <a:lnTo>
                    <a:pt x="252" y="169"/>
                  </a:lnTo>
                  <a:lnTo>
                    <a:pt x="254" y="163"/>
                  </a:lnTo>
                  <a:lnTo>
                    <a:pt x="254" y="158"/>
                  </a:lnTo>
                  <a:lnTo>
                    <a:pt x="253" y="154"/>
                  </a:lnTo>
                  <a:lnTo>
                    <a:pt x="250" y="149"/>
                  </a:lnTo>
                  <a:lnTo>
                    <a:pt x="245" y="140"/>
                  </a:lnTo>
                  <a:lnTo>
                    <a:pt x="245" y="136"/>
                  </a:lnTo>
                  <a:lnTo>
                    <a:pt x="245" y="131"/>
                  </a:lnTo>
                  <a:lnTo>
                    <a:pt x="245" y="131"/>
                  </a:lnTo>
                  <a:lnTo>
                    <a:pt x="244" y="128"/>
                  </a:lnTo>
                  <a:lnTo>
                    <a:pt x="244" y="124"/>
                  </a:lnTo>
                  <a:lnTo>
                    <a:pt x="245" y="119"/>
                  </a:lnTo>
                  <a:lnTo>
                    <a:pt x="246" y="114"/>
                  </a:lnTo>
                  <a:lnTo>
                    <a:pt x="245" y="110"/>
                  </a:lnTo>
                  <a:lnTo>
                    <a:pt x="244" y="108"/>
                  </a:lnTo>
                  <a:lnTo>
                    <a:pt x="244" y="108"/>
                  </a:lnTo>
                  <a:lnTo>
                    <a:pt x="244" y="101"/>
                  </a:lnTo>
                  <a:lnTo>
                    <a:pt x="243" y="92"/>
                  </a:lnTo>
                  <a:lnTo>
                    <a:pt x="241" y="85"/>
                  </a:lnTo>
                  <a:lnTo>
                    <a:pt x="241" y="74"/>
                  </a:lnTo>
                  <a:lnTo>
                    <a:pt x="241" y="74"/>
                  </a:lnTo>
                  <a:lnTo>
                    <a:pt x="239" y="73"/>
                  </a:lnTo>
                  <a:lnTo>
                    <a:pt x="238" y="72"/>
                  </a:lnTo>
                  <a:lnTo>
                    <a:pt x="236" y="67"/>
                  </a:lnTo>
                  <a:lnTo>
                    <a:pt x="236" y="60"/>
                  </a:lnTo>
                  <a:lnTo>
                    <a:pt x="235" y="59"/>
                  </a:lnTo>
                  <a:lnTo>
                    <a:pt x="232" y="58"/>
                  </a:lnTo>
                  <a:lnTo>
                    <a:pt x="232" y="58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03" name="Freeform 387"/>
            <p:cNvSpPr>
              <a:spLocks noEditPoints="1"/>
            </p:cNvSpPr>
            <p:nvPr userDrawn="1"/>
          </p:nvSpPr>
          <p:spPr bwMode="auto">
            <a:xfrm>
              <a:off x="2967" y="1667"/>
              <a:ext cx="573" cy="185"/>
            </a:xfrm>
            <a:custGeom>
              <a:avLst/>
              <a:gdLst/>
              <a:ahLst/>
              <a:cxnLst>
                <a:cxn ang="0">
                  <a:pos x="288" y="8"/>
                </a:cxn>
                <a:cxn ang="0">
                  <a:pos x="280" y="18"/>
                </a:cxn>
                <a:cxn ang="0">
                  <a:pos x="176" y="84"/>
                </a:cxn>
                <a:cxn ang="0">
                  <a:pos x="139" y="109"/>
                </a:cxn>
                <a:cxn ang="0">
                  <a:pos x="126" y="114"/>
                </a:cxn>
                <a:cxn ang="0">
                  <a:pos x="116" y="123"/>
                </a:cxn>
                <a:cxn ang="0">
                  <a:pos x="78" y="143"/>
                </a:cxn>
                <a:cxn ang="0">
                  <a:pos x="6" y="153"/>
                </a:cxn>
                <a:cxn ang="0">
                  <a:pos x="2" y="161"/>
                </a:cxn>
                <a:cxn ang="0">
                  <a:pos x="0" y="170"/>
                </a:cxn>
                <a:cxn ang="0">
                  <a:pos x="13" y="184"/>
                </a:cxn>
                <a:cxn ang="0">
                  <a:pos x="24" y="185"/>
                </a:cxn>
                <a:cxn ang="0">
                  <a:pos x="48" y="182"/>
                </a:cxn>
                <a:cxn ang="0">
                  <a:pos x="74" y="179"/>
                </a:cxn>
                <a:cxn ang="0">
                  <a:pos x="233" y="170"/>
                </a:cxn>
                <a:cxn ang="0">
                  <a:pos x="254" y="167"/>
                </a:cxn>
                <a:cxn ang="0">
                  <a:pos x="275" y="167"/>
                </a:cxn>
                <a:cxn ang="0">
                  <a:pos x="349" y="165"/>
                </a:cxn>
                <a:cxn ang="0">
                  <a:pos x="497" y="171"/>
                </a:cxn>
                <a:cxn ang="0">
                  <a:pos x="573" y="174"/>
                </a:cxn>
                <a:cxn ang="0">
                  <a:pos x="570" y="164"/>
                </a:cxn>
                <a:cxn ang="0">
                  <a:pos x="555" y="155"/>
                </a:cxn>
                <a:cxn ang="0">
                  <a:pos x="501" y="126"/>
                </a:cxn>
                <a:cxn ang="0">
                  <a:pos x="402" y="61"/>
                </a:cxn>
                <a:cxn ang="0">
                  <a:pos x="349" y="32"/>
                </a:cxn>
                <a:cxn ang="0">
                  <a:pos x="331" y="23"/>
                </a:cxn>
                <a:cxn ang="0">
                  <a:pos x="321" y="11"/>
                </a:cxn>
                <a:cxn ang="0">
                  <a:pos x="320" y="4"/>
                </a:cxn>
                <a:cxn ang="0">
                  <a:pos x="304" y="1"/>
                </a:cxn>
                <a:cxn ang="0">
                  <a:pos x="298" y="0"/>
                </a:cxn>
                <a:cxn ang="0">
                  <a:pos x="270" y="144"/>
                </a:cxn>
                <a:cxn ang="0">
                  <a:pos x="162" y="148"/>
                </a:cxn>
                <a:cxn ang="0">
                  <a:pos x="120" y="142"/>
                </a:cxn>
                <a:cxn ang="0">
                  <a:pos x="172" y="107"/>
                </a:cxn>
                <a:cxn ang="0">
                  <a:pos x="193" y="98"/>
                </a:cxn>
                <a:cxn ang="0">
                  <a:pos x="259" y="56"/>
                </a:cxn>
                <a:cxn ang="0">
                  <a:pos x="289" y="46"/>
                </a:cxn>
                <a:cxn ang="0">
                  <a:pos x="291" y="124"/>
                </a:cxn>
                <a:cxn ang="0">
                  <a:pos x="294" y="133"/>
                </a:cxn>
                <a:cxn ang="0">
                  <a:pos x="291" y="142"/>
                </a:cxn>
                <a:cxn ang="0">
                  <a:pos x="492" y="150"/>
                </a:cxn>
                <a:cxn ang="0">
                  <a:pos x="404" y="89"/>
                </a:cxn>
                <a:cxn ang="0">
                  <a:pos x="478" y="139"/>
                </a:cxn>
                <a:cxn ang="0">
                  <a:pos x="457" y="125"/>
                </a:cxn>
                <a:cxn ang="0">
                  <a:pos x="444" y="126"/>
                </a:cxn>
                <a:cxn ang="0">
                  <a:pos x="440" y="137"/>
                </a:cxn>
                <a:cxn ang="0">
                  <a:pos x="437" y="144"/>
                </a:cxn>
                <a:cxn ang="0">
                  <a:pos x="361" y="143"/>
                </a:cxn>
                <a:cxn ang="0">
                  <a:pos x="336" y="147"/>
                </a:cxn>
                <a:cxn ang="0">
                  <a:pos x="325" y="126"/>
                </a:cxn>
                <a:cxn ang="0">
                  <a:pos x="321" y="83"/>
                </a:cxn>
                <a:cxn ang="0">
                  <a:pos x="325" y="51"/>
                </a:cxn>
                <a:cxn ang="0">
                  <a:pos x="330" y="42"/>
                </a:cxn>
              </a:cxnLst>
              <a:rect l="0" t="0" r="r" b="b"/>
              <a:pathLst>
                <a:path w="573" h="185">
                  <a:moveTo>
                    <a:pt x="298" y="0"/>
                  </a:moveTo>
                  <a:lnTo>
                    <a:pt x="298" y="0"/>
                  </a:lnTo>
                  <a:lnTo>
                    <a:pt x="288" y="8"/>
                  </a:lnTo>
                  <a:lnTo>
                    <a:pt x="283" y="13"/>
                  </a:lnTo>
                  <a:lnTo>
                    <a:pt x="281" y="15"/>
                  </a:lnTo>
                  <a:lnTo>
                    <a:pt x="280" y="18"/>
                  </a:lnTo>
                  <a:lnTo>
                    <a:pt x="280" y="18"/>
                  </a:lnTo>
                  <a:lnTo>
                    <a:pt x="211" y="63"/>
                  </a:lnTo>
                  <a:lnTo>
                    <a:pt x="176" y="84"/>
                  </a:lnTo>
                  <a:lnTo>
                    <a:pt x="142" y="105"/>
                  </a:lnTo>
                  <a:lnTo>
                    <a:pt x="142" y="105"/>
                  </a:lnTo>
                  <a:lnTo>
                    <a:pt x="139" y="109"/>
                  </a:lnTo>
                  <a:lnTo>
                    <a:pt x="135" y="111"/>
                  </a:lnTo>
                  <a:lnTo>
                    <a:pt x="132" y="112"/>
                  </a:lnTo>
                  <a:lnTo>
                    <a:pt x="126" y="114"/>
                  </a:lnTo>
                  <a:lnTo>
                    <a:pt x="126" y="114"/>
                  </a:lnTo>
                  <a:lnTo>
                    <a:pt x="123" y="119"/>
                  </a:lnTo>
                  <a:lnTo>
                    <a:pt x="116" y="123"/>
                  </a:lnTo>
                  <a:lnTo>
                    <a:pt x="105" y="130"/>
                  </a:lnTo>
                  <a:lnTo>
                    <a:pt x="91" y="137"/>
                  </a:lnTo>
                  <a:lnTo>
                    <a:pt x="78" y="143"/>
                  </a:lnTo>
                  <a:lnTo>
                    <a:pt x="78" y="143"/>
                  </a:lnTo>
                  <a:lnTo>
                    <a:pt x="42" y="147"/>
                  </a:lnTo>
                  <a:lnTo>
                    <a:pt x="6" y="153"/>
                  </a:lnTo>
                  <a:lnTo>
                    <a:pt x="6" y="153"/>
                  </a:lnTo>
                  <a:lnTo>
                    <a:pt x="5" y="157"/>
                  </a:lnTo>
                  <a:lnTo>
                    <a:pt x="2" y="161"/>
                  </a:lnTo>
                  <a:lnTo>
                    <a:pt x="1" y="165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5" y="176"/>
                  </a:lnTo>
                  <a:lnTo>
                    <a:pt x="10" y="183"/>
                  </a:lnTo>
                  <a:lnTo>
                    <a:pt x="13" y="184"/>
                  </a:lnTo>
                  <a:lnTo>
                    <a:pt x="15" y="185"/>
                  </a:lnTo>
                  <a:lnTo>
                    <a:pt x="19" y="185"/>
                  </a:lnTo>
                  <a:lnTo>
                    <a:pt x="24" y="185"/>
                  </a:lnTo>
                  <a:lnTo>
                    <a:pt x="24" y="185"/>
                  </a:lnTo>
                  <a:lnTo>
                    <a:pt x="36" y="183"/>
                  </a:lnTo>
                  <a:lnTo>
                    <a:pt x="48" y="182"/>
                  </a:lnTo>
                  <a:lnTo>
                    <a:pt x="61" y="180"/>
                  </a:lnTo>
                  <a:lnTo>
                    <a:pt x="74" y="179"/>
                  </a:lnTo>
                  <a:lnTo>
                    <a:pt x="74" y="179"/>
                  </a:lnTo>
                  <a:lnTo>
                    <a:pt x="114" y="175"/>
                  </a:lnTo>
                  <a:lnTo>
                    <a:pt x="153" y="173"/>
                  </a:lnTo>
                  <a:lnTo>
                    <a:pt x="233" y="170"/>
                  </a:lnTo>
                  <a:lnTo>
                    <a:pt x="233" y="170"/>
                  </a:lnTo>
                  <a:lnTo>
                    <a:pt x="244" y="170"/>
                  </a:lnTo>
                  <a:lnTo>
                    <a:pt x="254" y="167"/>
                  </a:lnTo>
                  <a:lnTo>
                    <a:pt x="265" y="166"/>
                  </a:lnTo>
                  <a:lnTo>
                    <a:pt x="270" y="166"/>
                  </a:lnTo>
                  <a:lnTo>
                    <a:pt x="275" y="167"/>
                  </a:lnTo>
                  <a:lnTo>
                    <a:pt x="275" y="167"/>
                  </a:lnTo>
                  <a:lnTo>
                    <a:pt x="312" y="166"/>
                  </a:lnTo>
                  <a:lnTo>
                    <a:pt x="349" y="165"/>
                  </a:lnTo>
                  <a:lnTo>
                    <a:pt x="386" y="166"/>
                  </a:lnTo>
                  <a:lnTo>
                    <a:pt x="423" y="167"/>
                  </a:lnTo>
                  <a:lnTo>
                    <a:pt x="497" y="171"/>
                  </a:lnTo>
                  <a:lnTo>
                    <a:pt x="570" y="179"/>
                  </a:lnTo>
                  <a:lnTo>
                    <a:pt x="573" y="174"/>
                  </a:lnTo>
                  <a:lnTo>
                    <a:pt x="573" y="174"/>
                  </a:lnTo>
                  <a:lnTo>
                    <a:pt x="573" y="170"/>
                  </a:lnTo>
                  <a:lnTo>
                    <a:pt x="572" y="166"/>
                  </a:lnTo>
                  <a:lnTo>
                    <a:pt x="570" y="164"/>
                  </a:lnTo>
                  <a:lnTo>
                    <a:pt x="567" y="162"/>
                  </a:lnTo>
                  <a:lnTo>
                    <a:pt x="560" y="158"/>
                  </a:lnTo>
                  <a:lnTo>
                    <a:pt x="555" y="155"/>
                  </a:lnTo>
                  <a:lnTo>
                    <a:pt x="555" y="155"/>
                  </a:lnTo>
                  <a:lnTo>
                    <a:pt x="527" y="142"/>
                  </a:lnTo>
                  <a:lnTo>
                    <a:pt x="501" y="126"/>
                  </a:lnTo>
                  <a:lnTo>
                    <a:pt x="476" y="111"/>
                  </a:lnTo>
                  <a:lnTo>
                    <a:pt x="450" y="95"/>
                  </a:lnTo>
                  <a:lnTo>
                    <a:pt x="402" y="61"/>
                  </a:lnTo>
                  <a:lnTo>
                    <a:pt x="376" y="46"/>
                  </a:lnTo>
                  <a:lnTo>
                    <a:pt x="349" y="32"/>
                  </a:lnTo>
                  <a:lnTo>
                    <a:pt x="349" y="32"/>
                  </a:lnTo>
                  <a:lnTo>
                    <a:pt x="345" y="29"/>
                  </a:lnTo>
                  <a:lnTo>
                    <a:pt x="341" y="27"/>
                  </a:lnTo>
                  <a:lnTo>
                    <a:pt x="331" y="23"/>
                  </a:lnTo>
                  <a:lnTo>
                    <a:pt x="326" y="20"/>
                  </a:lnTo>
                  <a:lnTo>
                    <a:pt x="323" y="16"/>
                  </a:lnTo>
                  <a:lnTo>
                    <a:pt x="321" y="11"/>
                  </a:lnTo>
                  <a:lnTo>
                    <a:pt x="321" y="6"/>
                  </a:lnTo>
                  <a:lnTo>
                    <a:pt x="321" y="6"/>
                  </a:lnTo>
                  <a:lnTo>
                    <a:pt x="320" y="4"/>
                  </a:lnTo>
                  <a:lnTo>
                    <a:pt x="317" y="1"/>
                  </a:lnTo>
                  <a:lnTo>
                    <a:pt x="311" y="0"/>
                  </a:lnTo>
                  <a:lnTo>
                    <a:pt x="304" y="1"/>
                  </a:lnTo>
                  <a:lnTo>
                    <a:pt x="300" y="0"/>
                  </a:lnTo>
                  <a:lnTo>
                    <a:pt x="298" y="0"/>
                  </a:lnTo>
                  <a:lnTo>
                    <a:pt x="298" y="0"/>
                  </a:lnTo>
                  <a:close/>
                  <a:moveTo>
                    <a:pt x="291" y="142"/>
                  </a:moveTo>
                  <a:lnTo>
                    <a:pt x="291" y="142"/>
                  </a:lnTo>
                  <a:lnTo>
                    <a:pt x="270" y="144"/>
                  </a:lnTo>
                  <a:lnTo>
                    <a:pt x="249" y="147"/>
                  </a:lnTo>
                  <a:lnTo>
                    <a:pt x="206" y="148"/>
                  </a:lnTo>
                  <a:lnTo>
                    <a:pt x="162" y="148"/>
                  </a:lnTo>
                  <a:lnTo>
                    <a:pt x="119" y="148"/>
                  </a:lnTo>
                  <a:lnTo>
                    <a:pt x="120" y="142"/>
                  </a:lnTo>
                  <a:lnTo>
                    <a:pt x="120" y="142"/>
                  </a:lnTo>
                  <a:lnTo>
                    <a:pt x="138" y="130"/>
                  </a:lnTo>
                  <a:lnTo>
                    <a:pt x="155" y="118"/>
                  </a:lnTo>
                  <a:lnTo>
                    <a:pt x="172" y="107"/>
                  </a:lnTo>
                  <a:lnTo>
                    <a:pt x="183" y="102"/>
                  </a:lnTo>
                  <a:lnTo>
                    <a:pt x="193" y="98"/>
                  </a:lnTo>
                  <a:lnTo>
                    <a:pt x="193" y="98"/>
                  </a:lnTo>
                  <a:lnTo>
                    <a:pt x="213" y="83"/>
                  </a:lnTo>
                  <a:lnTo>
                    <a:pt x="236" y="69"/>
                  </a:lnTo>
                  <a:lnTo>
                    <a:pt x="259" y="56"/>
                  </a:lnTo>
                  <a:lnTo>
                    <a:pt x="281" y="42"/>
                  </a:lnTo>
                  <a:lnTo>
                    <a:pt x="289" y="46"/>
                  </a:lnTo>
                  <a:lnTo>
                    <a:pt x="289" y="46"/>
                  </a:lnTo>
                  <a:lnTo>
                    <a:pt x="293" y="86"/>
                  </a:lnTo>
                  <a:lnTo>
                    <a:pt x="293" y="106"/>
                  </a:lnTo>
                  <a:lnTo>
                    <a:pt x="291" y="124"/>
                  </a:lnTo>
                  <a:lnTo>
                    <a:pt x="291" y="124"/>
                  </a:lnTo>
                  <a:lnTo>
                    <a:pt x="293" y="128"/>
                  </a:lnTo>
                  <a:lnTo>
                    <a:pt x="294" y="133"/>
                  </a:lnTo>
                  <a:lnTo>
                    <a:pt x="293" y="138"/>
                  </a:lnTo>
                  <a:lnTo>
                    <a:pt x="291" y="142"/>
                  </a:lnTo>
                  <a:lnTo>
                    <a:pt x="291" y="142"/>
                  </a:lnTo>
                  <a:close/>
                  <a:moveTo>
                    <a:pt x="492" y="150"/>
                  </a:moveTo>
                  <a:lnTo>
                    <a:pt x="486" y="144"/>
                  </a:lnTo>
                  <a:lnTo>
                    <a:pt x="492" y="150"/>
                  </a:lnTo>
                  <a:close/>
                  <a:moveTo>
                    <a:pt x="330" y="42"/>
                  </a:moveTo>
                  <a:lnTo>
                    <a:pt x="330" y="42"/>
                  </a:lnTo>
                  <a:lnTo>
                    <a:pt x="404" y="89"/>
                  </a:lnTo>
                  <a:lnTo>
                    <a:pt x="442" y="114"/>
                  </a:lnTo>
                  <a:lnTo>
                    <a:pt x="478" y="139"/>
                  </a:lnTo>
                  <a:lnTo>
                    <a:pt x="478" y="139"/>
                  </a:lnTo>
                  <a:lnTo>
                    <a:pt x="469" y="133"/>
                  </a:lnTo>
                  <a:lnTo>
                    <a:pt x="460" y="128"/>
                  </a:lnTo>
                  <a:lnTo>
                    <a:pt x="457" y="125"/>
                  </a:lnTo>
                  <a:lnTo>
                    <a:pt x="453" y="124"/>
                  </a:lnTo>
                  <a:lnTo>
                    <a:pt x="448" y="125"/>
                  </a:lnTo>
                  <a:lnTo>
                    <a:pt x="444" y="126"/>
                  </a:lnTo>
                  <a:lnTo>
                    <a:pt x="444" y="126"/>
                  </a:lnTo>
                  <a:lnTo>
                    <a:pt x="441" y="132"/>
                  </a:lnTo>
                  <a:lnTo>
                    <a:pt x="440" y="137"/>
                  </a:lnTo>
                  <a:lnTo>
                    <a:pt x="439" y="141"/>
                  </a:lnTo>
                  <a:lnTo>
                    <a:pt x="437" y="144"/>
                  </a:lnTo>
                  <a:lnTo>
                    <a:pt x="437" y="144"/>
                  </a:lnTo>
                  <a:lnTo>
                    <a:pt x="412" y="143"/>
                  </a:lnTo>
                  <a:lnTo>
                    <a:pt x="386" y="143"/>
                  </a:lnTo>
                  <a:lnTo>
                    <a:pt x="361" y="143"/>
                  </a:lnTo>
                  <a:lnTo>
                    <a:pt x="348" y="144"/>
                  </a:lnTo>
                  <a:lnTo>
                    <a:pt x="336" y="147"/>
                  </a:lnTo>
                  <a:lnTo>
                    <a:pt x="336" y="147"/>
                  </a:lnTo>
                  <a:lnTo>
                    <a:pt x="330" y="141"/>
                  </a:lnTo>
                  <a:lnTo>
                    <a:pt x="326" y="134"/>
                  </a:lnTo>
                  <a:lnTo>
                    <a:pt x="325" y="126"/>
                  </a:lnTo>
                  <a:lnTo>
                    <a:pt x="322" y="119"/>
                  </a:lnTo>
                  <a:lnTo>
                    <a:pt x="322" y="101"/>
                  </a:lnTo>
                  <a:lnTo>
                    <a:pt x="321" y="83"/>
                  </a:lnTo>
                  <a:lnTo>
                    <a:pt x="321" y="83"/>
                  </a:lnTo>
                  <a:lnTo>
                    <a:pt x="322" y="61"/>
                  </a:lnTo>
                  <a:lnTo>
                    <a:pt x="325" y="51"/>
                  </a:lnTo>
                  <a:lnTo>
                    <a:pt x="326" y="47"/>
                  </a:lnTo>
                  <a:lnTo>
                    <a:pt x="330" y="42"/>
                  </a:lnTo>
                  <a:lnTo>
                    <a:pt x="330" y="42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04" name="Freeform 388"/>
            <p:cNvSpPr>
              <a:spLocks/>
            </p:cNvSpPr>
            <p:nvPr userDrawn="1"/>
          </p:nvSpPr>
          <p:spPr bwMode="auto">
            <a:xfrm>
              <a:off x="1582" y="1687"/>
              <a:ext cx="54" cy="59"/>
            </a:xfrm>
            <a:custGeom>
              <a:avLst/>
              <a:gdLst/>
              <a:ahLst/>
              <a:cxnLst>
                <a:cxn ang="0">
                  <a:pos x="3" y="12"/>
                </a:cxn>
                <a:cxn ang="0">
                  <a:pos x="3" y="12"/>
                </a:cxn>
                <a:cxn ang="0">
                  <a:pos x="0" y="23"/>
                </a:cxn>
                <a:cxn ang="0">
                  <a:pos x="0" y="36"/>
                </a:cxn>
                <a:cxn ang="0">
                  <a:pos x="2" y="43"/>
                </a:cxn>
                <a:cxn ang="0">
                  <a:pos x="4" y="48"/>
                </a:cxn>
                <a:cxn ang="0">
                  <a:pos x="8" y="51"/>
                </a:cxn>
                <a:cxn ang="0">
                  <a:pos x="13" y="55"/>
                </a:cxn>
                <a:cxn ang="0">
                  <a:pos x="13" y="55"/>
                </a:cxn>
                <a:cxn ang="0">
                  <a:pos x="17" y="58"/>
                </a:cxn>
                <a:cxn ang="0">
                  <a:pos x="21" y="59"/>
                </a:cxn>
                <a:cxn ang="0">
                  <a:pos x="30" y="59"/>
                </a:cxn>
                <a:cxn ang="0">
                  <a:pos x="39" y="58"/>
                </a:cxn>
                <a:cxn ang="0">
                  <a:pos x="43" y="55"/>
                </a:cxn>
                <a:cxn ang="0">
                  <a:pos x="45" y="53"/>
                </a:cxn>
                <a:cxn ang="0">
                  <a:pos x="45" y="53"/>
                </a:cxn>
                <a:cxn ang="0">
                  <a:pos x="50" y="45"/>
                </a:cxn>
                <a:cxn ang="0">
                  <a:pos x="53" y="36"/>
                </a:cxn>
                <a:cxn ang="0">
                  <a:pos x="54" y="27"/>
                </a:cxn>
                <a:cxn ang="0">
                  <a:pos x="53" y="17"/>
                </a:cxn>
                <a:cxn ang="0">
                  <a:pos x="53" y="17"/>
                </a:cxn>
                <a:cxn ang="0">
                  <a:pos x="52" y="13"/>
                </a:cxn>
                <a:cxn ang="0">
                  <a:pos x="50" y="9"/>
                </a:cxn>
                <a:cxn ang="0">
                  <a:pos x="48" y="7"/>
                </a:cxn>
                <a:cxn ang="0">
                  <a:pos x="45" y="4"/>
                </a:cxn>
                <a:cxn ang="0">
                  <a:pos x="39" y="2"/>
                </a:cxn>
                <a:cxn ang="0">
                  <a:pos x="31" y="0"/>
                </a:cxn>
                <a:cxn ang="0">
                  <a:pos x="22" y="2"/>
                </a:cxn>
                <a:cxn ang="0">
                  <a:pos x="15" y="4"/>
                </a:cxn>
                <a:cxn ang="0">
                  <a:pos x="8" y="8"/>
                </a:cxn>
                <a:cxn ang="0">
                  <a:pos x="3" y="12"/>
                </a:cxn>
                <a:cxn ang="0">
                  <a:pos x="3" y="12"/>
                </a:cxn>
              </a:cxnLst>
              <a:rect l="0" t="0" r="r" b="b"/>
              <a:pathLst>
                <a:path w="54" h="59">
                  <a:moveTo>
                    <a:pt x="3" y="12"/>
                  </a:moveTo>
                  <a:lnTo>
                    <a:pt x="3" y="12"/>
                  </a:lnTo>
                  <a:lnTo>
                    <a:pt x="0" y="23"/>
                  </a:lnTo>
                  <a:lnTo>
                    <a:pt x="0" y="36"/>
                  </a:lnTo>
                  <a:lnTo>
                    <a:pt x="2" y="43"/>
                  </a:lnTo>
                  <a:lnTo>
                    <a:pt x="4" y="48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3" y="55"/>
                  </a:lnTo>
                  <a:lnTo>
                    <a:pt x="17" y="58"/>
                  </a:lnTo>
                  <a:lnTo>
                    <a:pt x="21" y="59"/>
                  </a:lnTo>
                  <a:lnTo>
                    <a:pt x="30" y="59"/>
                  </a:lnTo>
                  <a:lnTo>
                    <a:pt x="39" y="58"/>
                  </a:lnTo>
                  <a:lnTo>
                    <a:pt x="43" y="55"/>
                  </a:lnTo>
                  <a:lnTo>
                    <a:pt x="45" y="53"/>
                  </a:lnTo>
                  <a:lnTo>
                    <a:pt x="45" y="53"/>
                  </a:lnTo>
                  <a:lnTo>
                    <a:pt x="50" y="45"/>
                  </a:lnTo>
                  <a:lnTo>
                    <a:pt x="53" y="36"/>
                  </a:lnTo>
                  <a:lnTo>
                    <a:pt x="54" y="27"/>
                  </a:lnTo>
                  <a:lnTo>
                    <a:pt x="53" y="17"/>
                  </a:lnTo>
                  <a:lnTo>
                    <a:pt x="53" y="17"/>
                  </a:lnTo>
                  <a:lnTo>
                    <a:pt x="52" y="13"/>
                  </a:lnTo>
                  <a:lnTo>
                    <a:pt x="50" y="9"/>
                  </a:lnTo>
                  <a:lnTo>
                    <a:pt x="48" y="7"/>
                  </a:lnTo>
                  <a:lnTo>
                    <a:pt x="45" y="4"/>
                  </a:lnTo>
                  <a:lnTo>
                    <a:pt x="39" y="2"/>
                  </a:lnTo>
                  <a:lnTo>
                    <a:pt x="31" y="0"/>
                  </a:lnTo>
                  <a:lnTo>
                    <a:pt x="22" y="2"/>
                  </a:lnTo>
                  <a:lnTo>
                    <a:pt x="15" y="4"/>
                  </a:lnTo>
                  <a:lnTo>
                    <a:pt x="8" y="8"/>
                  </a:lnTo>
                  <a:lnTo>
                    <a:pt x="3" y="12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05" name="Freeform 389"/>
            <p:cNvSpPr>
              <a:spLocks/>
            </p:cNvSpPr>
            <p:nvPr userDrawn="1"/>
          </p:nvSpPr>
          <p:spPr bwMode="auto">
            <a:xfrm>
              <a:off x="5449" y="1718"/>
              <a:ext cx="144" cy="3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4" y="3"/>
                </a:cxn>
                <a:cxn ang="0">
                  <a:pos x="0" y="19"/>
                </a:cxn>
                <a:cxn ang="0">
                  <a:pos x="5" y="50"/>
                </a:cxn>
                <a:cxn ang="0">
                  <a:pos x="13" y="111"/>
                </a:cxn>
                <a:cxn ang="0">
                  <a:pos x="19" y="141"/>
                </a:cxn>
                <a:cxn ang="0">
                  <a:pos x="22" y="156"/>
                </a:cxn>
                <a:cxn ang="0">
                  <a:pos x="27" y="205"/>
                </a:cxn>
                <a:cxn ang="0">
                  <a:pos x="33" y="235"/>
                </a:cxn>
                <a:cxn ang="0">
                  <a:pos x="43" y="257"/>
                </a:cxn>
                <a:cxn ang="0">
                  <a:pos x="47" y="264"/>
                </a:cxn>
                <a:cxn ang="0">
                  <a:pos x="69" y="276"/>
                </a:cxn>
                <a:cxn ang="0">
                  <a:pos x="87" y="293"/>
                </a:cxn>
                <a:cxn ang="0">
                  <a:pos x="102" y="311"/>
                </a:cxn>
                <a:cxn ang="0">
                  <a:pos x="114" y="331"/>
                </a:cxn>
                <a:cxn ang="0">
                  <a:pos x="119" y="334"/>
                </a:cxn>
                <a:cxn ang="0">
                  <a:pos x="121" y="339"/>
                </a:cxn>
                <a:cxn ang="0">
                  <a:pos x="129" y="343"/>
                </a:cxn>
                <a:cxn ang="0">
                  <a:pos x="138" y="344"/>
                </a:cxn>
                <a:cxn ang="0">
                  <a:pos x="141" y="342"/>
                </a:cxn>
                <a:cxn ang="0">
                  <a:pos x="144" y="331"/>
                </a:cxn>
                <a:cxn ang="0">
                  <a:pos x="144" y="316"/>
                </a:cxn>
                <a:cxn ang="0">
                  <a:pos x="138" y="274"/>
                </a:cxn>
                <a:cxn ang="0">
                  <a:pos x="128" y="189"/>
                </a:cxn>
                <a:cxn ang="0">
                  <a:pos x="120" y="150"/>
                </a:cxn>
                <a:cxn ang="0">
                  <a:pos x="118" y="136"/>
                </a:cxn>
                <a:cxn ang="0">
                  <a:pos x="107" y="109"/>
                </a:cxn>
                <a:cxn ang="0">
                  <a:pos x="95" y="83"/>
                </a:cxn>
                <a:cxn ang="0">
                  <a:pos x="72" y="50"/>
                </a:cxn>
                <a:cxn ang="0">
                  <a:pos x="64" y="42"/>
                </a:cxn>
                <a:cxn ang="0">
                  <a:pos x="51" y="24"/>
                </a:cxn>
                <a:cxn ang="0">
                  <a:pos x="37" y="9"/>
                </a:cxn>
                <a:cxn ang="0">
                  <a:pos x="19" y="0"/>
                </a:cxn>
                <a:cxn ang="0">
                  <a:pos x="8" y="0"/>
                </a:cxn>
              </a:cxnLst>
              <a:rect l="0" t="0" r="r" b="b"/>
              <a:pathLst>
                <a:path w="144" h="344">
                  <a:moveTo>
                    <a:pt x="8" y="0"/>
                  </a:moveTo>
                  <a:lnTo>
                    <a:pt x="8" y="0"/>
                  </a:lnTo>
                  <a:lnTo>
                    <a:pt x="5" y="1"/>
                  </a:lnTo>
                  <a:lnTo>
                    <a:pt x="4" y="3"/>
                  </a:lnTo>
                  <a:lnTo>
                    <a:pt x="1" y="8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5" y="50"/>
                  </a:lnTo>
                  <a:lnTo>
                    <a:pt x="9" y="81"/>
                  </a:lnTo>
                  <a:lnTo>
                    <a:pt x="13" y="111"/>
                  </a:lnTo>
                  <a:lnTo>
                    <a:pt x="15" y="125"/>
                  </a:lnTo>
                  <a:lnTo>
                    <a:pt x="19" y="141"/>
                  </a:lnTo>
                  <a:lnTo>
                    <a:pt x="19" y="141"/>
                  </a:lnTo>
                  <a:lnTo>
                    <a:pt x="22" y="156"/>
                  </a:lnTo>
                  <a:lnTo>
                    <a:pt x="24" y="171"/>
                  </a:lnTo>
                  <a:lnTo>
                    <a:pt x="27" y="205"/>
                  </a:lnTo>
                  <a:lnTo>
                    <a:pt x="29" y="220"/>
                  </a:lnTo>
                  <a:lnTo>
                    <a:pt x="33" y="235"/>
                  </a:lnTo>
                  <a:lnTo>
                    <a:pt x="40" y="249"/>
                  </a:lnTo>
                  <a:lnTo>
                    <a:pt x="43" y="257"/>
                  </a:lnTo>
                  <a:lnTo>
                    <a:pt x="47" y="264"/>
                  </a:lnTo>
                  <a:lnTo>
                    <a:pt x="47" y="264"/>
                  </a:lnTo>
                  <a:lnTo>
                    <a:pt x="59" y="269"/>
                  </a:lnTo>
                  <a:lnTo>
                    <a:pt x="69" y="276"/>
                  </a:lnTo>
                  <a:lnTo>
                    <a:pt x="78" y="284"/>
                  </a:lnTo>
                  <a:lnTo>
                    <a:pt x="87" y="293"/>
                  </a:lnTo>
                  <a:lnTo>
                    <a:pt x="95" y="302"/>
                  </a:lnTo>
                  <a:lnTo>
                    <a:pt x="102" y="311"/>
                  </a:lnTo>
                  <a:lnTo>
                    <a:pt x="109" y="321"/>
                  </a:lnTo>
                  <a:lnTo>
                    <a:pt x="114" y="331"/>
                  </a:lnTo>
                  <a:lnTo>
                    <a:pt x="114" y="331"/>
                  </a:lnTo>
                  <a:lnTo>
                    <a:pt x="119" y="334"/>
                  </a:lnTo>
                  <a:lnTo>
                    <a:pt x="120" y="336"/>
                  </a:lnTo>
                  <a:lnTo>
                    <a:pt x="121" y="339"/>
                  </a:lnTo>
                  <a:lnTo>
                    <a:pt x="121" y="339"/>
                  </a:lnTo>
                  <a:lnTo>
                    <a:pt x="129" y="343"/>
                  </a:lnTo>
                  <a:lnTo>
                    <a:pt x="133" y="344"/>
                  </a:lnTo>
                  <a:lnTo>
                    <a:pt x="138" y="344"/>
                  </a:lnTo>
                  <a:lnTo>
                    <a:pt x="138" y="344"/>
                  </a:lnTo>
                  <a:lnTo>
                    <a:pt x="141" y="342"/>
                  </a:lnTo>
                  <a:lnTo>
                    <a:pt x="142" y="339"/>
                  </a:lnTo>
                  <a:lnTo>
                    <a:pt x="144" y="331"/>
                  </a:lnTo>
                  <a:lnTo>
                    <a:pt x="144" y="316"/>
                  </a:lnTo>
                  <a:lnTo>
                    <a:pt x="144" y="316"/>
                  </a:lnTo>
                  <a:lnTo>
                    <a:pt x="142" y="296"/>
                  </a:lnTo>
                  <a:lnTo>
                    <a:pt x="138" y="274"/>
                  </a:lnTo>
                  <a:lnTo>
                    <a:pt x="134" y="232"/>
                  </a:lnTo>
                  <a:lnTo>
                    <a:pt x="128" y="189"/>
                  </a:lnTo>
                  <a:lnTo>
                    <a:pt x="124" y="169"/>
                  </a:lnTo>
                  <a:lnTo>
                    <a:pt x="120" y="150"/>
                  </a:lnTo>
                  <a:lnTo>
                    <a:pt x="120" y="150"/>
                  </a:lnTo>
                  <a:lnTo>
                    <a:pt x="118" y="136"/>
                  </a:lnTo>
                  <a:lnTo>
                    <a:pt x="112" y="122"/>
                  </a:lnTo>
                  <a:lnTo>
                    <a:pt x="107" y="109"/>
                  </a:lnTo>
                  <a:lnTo>
                    <a:pt x="102" y="96"/>
                  </a:lnTo>
                  <a:lnTo>
                    <a:pt x="95" y="83"/>
                  </a:lnTo>
                  <a:lnTo>
                    <a:pt x="87" y="72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64" y="42"/>
                  </a:lnTo>
                  <a:lnTo>
                    <a:pt x="57" y="33"/>
                  </a:lnTo>
                  <a:lnTo>
                    <a:pt x="51" y="24"/>
                  </a:lnTo>
                  <a:lnTo>
                    <a:pt x="45" y="17"/>
                  </a:lnTo>
                  <a:lnTo>
                    <a:pt x="37" y="9"/>
                  </a:lnTo>
                  <a:lnTo>
                    <a:pt x="29" y="4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06" name="Freeform 390"/>
            <p:cNvSpPr>
              <a:spLocks/>
            </p:cNvSpPr>
            <p:nvPr userDrawn="1"/>
          </p:nvSpPr>
          <p:spPr bwMode="auto">
            <a:xfrm>
              <a:off x="1302" y="1801"/>
              <a:ext cx="103" cy="306"/>
            </a:xfrm>
            <a:custGeom>
              <a:avLst/>
              <a:gdLst/>
              <a:ahLst/>
              <a:cxnLst>
                <a:cxn ang="0">
                  <a:pos x="39" y="256"/>
                </a:cxn>
                <a:cxn ang="0">
                  <a:pos x="39" y="256"/>
                </a:cxn>
                <a:cxn ang="0">
                  <a:pos x="40" y="262"/>
                </a:cxn>
                <a:cxn ang="0">
                  <a:pos x="42" y="268"/>
                </a:cxn>
                <a:cxn ang="0">
                  <a:pos x="49" y="278"/>
                </a:cxn>
                <a:cxn ang="0">
                  <a:pos x="57" y="288"/>
                </a:cxn>
                <a:cxn ang="0">
                  <a:pos x="59" y="293"/>
                </a:cxn>
                <a:cxn ang="0">
                  <a:pos x="62" y="298"/>
                </a:cxn>
                <a:cxn ang="0">
                  <a:pos x="62" y="298"/>
                </a:cxn>
                <a:cxn ang="0">
                  <a:pos x="64" y="302"/>
                </a:cxn>
                <a:cxn ang="0">
                  <a:pos x="68" y="303"/>
                </a:cxn>
                <a:cxn ang="0">
                  <a:pos x="76" y="306"/>
                </a:cxn>
                <a:cxn ang="0">
                  <a:pos x="83" y="306"/>
                </a:cxn>
                <a:cxn ang="0">
                  <a:pos x="91" y="303"/>
                </a:cxn>
                <a:cxn ang="0">
                  <a:pos x="91" y="303"/>
                </a:cxn>
                <a:cxn ang="0">
                  <a:pos x="95" y="289"/>
                </a:cxn>
                <a:cxn ang="0">
                  <a:pos x="96" y="275"/>
                </a:cxn>
                <a:cxn ang="0">
                  <a:pos x="97" y="246"/>
                </a:cxn>
                <a:cxn ang="0">
                  <a:pos x="99" y="215"/>
                </a:cxn>
                <a:cxn ang="0">
                  <a:pos x="99" y="201"/>
                </a:cxn>
                <a:cxn ang="0">
                  <a:pos x="101" y="187"/>
                </a:cxn>
                <a:cxn ang="0">
                  <a:pos x="101" y="187"/>
                </a:cxn>
                <a:cxn ang="0">
                  <a:pos x="103" y="174"/>
                </a:cxn>
                <a:cxn ang="0">
                  <a:pos x="103" y="161"/>
                </a:cxn>
                <a:cxn ang="0">
                  <a:pos x="101" y="150"/>
                </a:cxn>
                <a:cxn ang="0">
                  <a:pos x="100" y="140"/>
                </a:cxn>
                <a:cxn ang="0">
                  <a:pos x="94" y="118"/>
                </a:cxn>
                <a:cxn ang="0">
                  <a:pos x="86" y="97"/>
                </a:cxn>
                <a:cxn ang="0">
                  <a:pos x="68" y="59"/>
                </a:cxn>
                <a:cxn ang="0">
                  <a:pos x="59" y="40"/>
                </a:cxn>
                <a:cxn ang="0">
                  <a:pos x="53" y="19"/>
                </a:cxn>
                <a:cxn ang="0">
                  <a:pos x="53" y="19"/>
                </a:cxn>
                <a:cxn ang="0">
                  <a:pos x="48" y="12"/>
                </a:cxn>
                <a:cxn ang="0">
                  <a:pos x="41" y="4"/>
                </a:cxn>
                <a:cxn ang="0">
                  <a:pos x="37" y="1"/>
                </a:cxn>
                <a:cxn ang="0">
                  <a:pos x="34" y="0"/>
                </a:cxn>
                <a:cxn ang="0">
                  <a:pos x="28" y="1"/>
                </a:cxn>
                <a:cxn ang="0">
                  <a:pos x="23" y="5"/>
                </a:cxn>
                <a:cxn ang="0">
                  <a:pos x="23" y="5"/>
                </a:cxn>
                <a:cxn ang="0">
                  <a:pos x="17" y="28"/>
                </a:cxn>
                <a:cxn ang="0">
                  <a:pos x="10" y="53"/>
                </a:cxn>
                <a:cxn ang="0">
                  <a:pos x="5" y="78"/>
                </a:cxn>
                <a:cxn ang="0">
                  <a:pos x="3" y="105"/>
                </a:cxn>
                <a:cxn ang="0">
                  <a:pos x="0" y="131"/>
                </a:cxn>
                <a:cxn ang="0">
                  <a:pos x="2" y="158"/>
                </a:cxn>
                <a:cxn ang="0">
                  <a:pos x="4" y="184"/>
                </a:cxn>
                <a:cxn ang="0">
                  <a:pos x="7" y="197"/>
                </a:cxn>
                <a:cxn ang="0">
                  <a:pos x="10" y="209"/>
                </a:cxn>
                <a:cxn ang="0">
                  <a:pos x="10" y="209"/>
                </a:cxn>
                <a:cxn ang="0">
                  <a:pos x="16" y="221"/>
                </a:cxn>
                <a:cxn ang="0">
                  <a:pos x="23" y="234"/>
                </a:cxn>
                <a:cxn ang="0">
                  <a:pos x="39" y="256"/>
                </a:cxn>
                <a:cxn ang="0">
                  <a:pos x="39" y="256"/>
                </a:cxn>
              </a:cxnLst>
              <a:rect l="0" t="0" r="r" b="b"/>
              <a:pathLst>
                <a:path w="103" h="306">
                  <a:moveTo>
                    <a:pt x="39" y="256"/>
                  </a:moveTo>
                  <a:lnTo>
                    <a:pt x="39" y="256"/>
                  </a:lnTo>
                  <a:lnTo>
                    <a:pt x="40" y="262"/>
                  </a:lnTo>
                  <a:lnTo>
                    <a:pt x="42" y="268"/>
                  </a:lnTo>
                  <a:lnTo>
                    <a:pt x="49" y="278"/>
                  </a:lnTo>
                  <a:lnTo>
                    <a:pt x="57" y="288"/>
                  </a:lnTo>
                  <a:lnTo>
                    <a:pt x="59" y="293"/>
                  </a:lnTo>
                  <a:lnTo>
                    <a:pt x="62" y="298"/>
                  </a:lnTo>
                  <a:lnTo>
                    <a:pt x="62" y="298"/>
                  </a:lnTo>
                  <a:lnTo>
                    <a:pt x="64" y="302"/>
                  </a:lnTo>
                  <a:lnTo>
                    <a:pt x="68" y="303"/>
                  </a:lnTo>
                  <a:lnTo>
                    <a:pt x="76" y="306"/>
                  </a:lnTo>
                  <a:lnTo>
                    <a:pt x="83" y="306"/>
                  </a:lnTo>
                  <a:lnTo>
                    <a:pt x="91" y="303"/>
                  </a:lnTo>
                  <a:lnTo>
                    <a:pt x="91" y="303"/>
                  </a:lnTo>
                  <a:lnTo>
                    <a:pt x="95" y="289"/>
                  </a:lnTo>
                  <a:lnTo>
                    <a:pt x="96" y="275"/>
                  </a:lnTo>
                  <a:lnTo>
                    <a:pt x="97" y="246"/>
                  </a:lnTo>
                  <a:lnTo>
                    <a:pt x="99" y="215"/>
                  </a:lnTo>
                  <a:lnTo>
                    <a:pt x="99" y="201"/>
                  </a:lnTo>
                  <a:lnTo>
                    <a:pt x="101" y="187"/>
                  </a:lnTo>
                  <a:lnTo>
                    <a:pt x="101" y="187"/>
                  </a:lnTo>
                  <a:lnTo>
                    <a:pt x="103" y="174"/>
                  </a:lnTo>
                  <a:lnTo>
                    <a:pt x="103" y="161"/>
                  </a:lnTo>
                  <a:lnTo>
                    <a:pt x="101" y="150"/>
                  </a:lnTo>
                  <a:lnTo>
                    <a:pt x="100" y="140"/>
                  </a:lnTo>
                  <a:lnTo>
                    <a:pt x="94" y="118"/>
                  </a:lnTo>
                  <a:lnTo>
                    <a:pt x="86" y="97"/>
                  </a:lnTo>
                  <a:lnTo>
                    <a:pt x="68" y="59"/>
                  </a:lnTo>
                  <a:lnTo>
                    <a:pt x="59" y="40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48" y="12"/>
                  </a:lnTo>
                  <a:lnTo>
                    <a:pt x="41" y="4"/>
                  </a:lnTo>
                  <a:lnTo>
                    <a:pt x="37" y="1"/>
                  </a:lnTo>
                  <a:lnTo>
                    <a:pt x="34" y="0"/>
                  </a:lnTo>
                  <a:lnTo>
                    <a:pt x="28" y="1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17" y="28"/>
                  </a:lnTo>
                  <a:lnTo>
                    <a:pt x="10" y="53"/>
                  </a:lnTo>
                  <a:lnTo>
                    <a:pt x="5" y="78"/>
                  </a:lnTo>
                  <a:lnTo>
                    <a:pt x="3" y="105"/>
                  </a:lnTo>
                  <a:lnTo>
                    <a:pt x="0" y="131"/>
                  </a:lnTo>
                  <a:lnTo>
                    <a:pt x="2" y="158"/>
                  </a:lnTo>
                  <a:lnTo>
                    <a:pt x="4" y="184"/>
                  </a:lnTo>
                  <a:lnTo>
                    <a:pt x="7" y="197"/>
                  </a:lnTo>
                  <a:lnTo>
                    <a:pt x="10" y="209"/>
                  </a:lnTo>
                  <a:lnTo>
                    <a:pt x="10" y="209"/>
                  </a:lnTo>
                  <a:lnTo>
                    <a:pt x="16" y="221"/>
                  </a:lnTo>
                  <a:lnTo>
                    <a:pt x="23" y="234"/>
                  </a:lnTo>
                  <a:lnTo>
                    <a:pt x="39" y="256"/>
                  </a:lnTo>
                  <a:lnTo>
                    <a:pt x="39" y="256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07" name="Freeform 391"/>
            <p:cNvSpPr>
              <a:spLocks/>
            </p:cNvSpPr>
            <p:nvPr userDrawn="1"/>
          </p:nvSpPr>
          <p:spPr bwMode="auto">
            <a:xfrm>
              <a:off x="5299" y="1910"/>
              <a:ext cx="60" cy="6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0"/>
                </a:cxn>
                <a:cxn ang="0">
                  <a:pos x="12" y="8"/>
                </a:cxn>
                <a:cxn ang="0">
                  <a:pos x="8" y="13"/>
                </a:cxn>
                <a:cxn ang="0">
                  <a:pos x="4" y="17"/>
                </a:cxn>
                <a:cxn ang="0">
                  <a:pos x="1" y="23"/>
                </a:cxn>
                <a:cxn ang="0">
                  <a:pos x="0" y="29"/>
                </a:cxn>
                <a:cxn ang="0">
                  <a:pos x="0" y="36"/>
                </a:cxn>
                <a:cxn ang="0">
                  <a:pos x="1" y="43"/>
                </a:cxn>
                <a:cxn ang="0">
                  <a:pos x="1" y="43"/>
                </a:cxn>
                <a:cxn ang="0">
                  <a:pos x="3" y="47"/>
                </a:cxn>
                <a:cxn ang="0">
                  <a:pos x="5" y="50"/>
                </a:cxn>
                <a:cxn ang="0">
                  <a:pos x="10" y="55"/>
                </a:cxn>
                <a:cxn ang="0">
                  <a:pos x="17" y="57"/>
                </a:cxn>
                <a:cxn ang="0">
                  <a:pos x="23" y="60"/>
                </a:cxn>
                <a:cxn ang="0">
                  <a:pos x="23" y="60"/>
                </a:cxn>
                <a:cxn ang="0">
                  <a:pos x="33" y="61"/>
                </a:cxn>
                <a:cxn ang="0">
                  <a:pos x="44" y="61"/>
                </a:cxn>
                <a:cxn ang="0">
                  <a:pos x="49" y="60"/>
                </a:cxn>
                <a:cxn ang="0">
                  <a:pos x="53" y="57"/>
                </a:cxn>
                <a:cxn ang="0">
                  <a:pos x="55" y="55"/>
                </a:cxn>
                <a:cxn ang="0">
                  <a:pos x="58" y="50"/>
                </a:cxn>
                <a:cxn ang="0">
                  <a:pos x="58" y="50"/>
                </a:cxn>
                <a:cxn ang="0">
                  <a:pos x="59" y="41"/>
                </a:cxn>
                <a:cxn ang="0">
                  <a:pos x="60" y="32"/>
                </a:cxn>
                <a:cxn ang="0">
                  <a:pos x="59" y="23"/>
                </a:cxn>
                <a:cxn ang="0">
                  <a:pos x="56" y="15"/>
                </a:cxn>
                <a:cxn ang="0">
                  <a:pos x="56" y="15"/>
                </a:cxn>
                <a:cxn ang="0">
                  <a:pos x="54" y="11"/>
                </a:cxn>
                <a:cxn ang="0">
                  <a:pos x="50" y="8"/>
                </a:cxn>
                <a:cxn ang="0">
                  <a:pos x="46" y="5"/>
                </a:cxn>
                <a:cxn ang="0">
                  <a:pos x="42" y="2"/>
                </a:cxn>
                <a:cxn ang="0">
                  <a:pos x="32" y="0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60" h="61">
                  <a:moveTo>
                    <a:pt x="21" y="0"/>
                  </a:moveTo>
                  <a:lnTo>
                    <a:pt x="21" y="0"/>
                  </a:lnTo>
                  <a:lnTo>
                    <a:pt x="12" y="8"/>
                  </a:lnTo>
                  <a:lnTo>
                    <a:pt x="8" y="13"/>
                  </a:lnTo>
                  <a:lnTo>
                    <a:pt x="4" y="17"/>
                  </a:lnTo>
                  <a:lnTo>
                    <a:pt x="1" y="23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3" y="47"/>
                  </a:lnTo>
                  <a:lnTo>
                    <a:pt x="5" y="50"/>
                  </a:lnTo>
                  <a:lnTo>
                    <a:pt x="10" y="55"/>
                  </a:lnTo>
                  <a:lnTo>
                    <a:pt x="17" y="57"/>
                  </a:lnTo>
                  <a:lnTo>
                    <a:pt x="23" y="60"/>
                  </a:lnTo>
                  <a:lnTo>
                    <a:pt x="23" y="60"/>
                  </a:lnTo>
                  <a:lnTo>
                    <a:pt x="33" y="61"/>
                  </a:lnTo>
                  <a:lnTo>
                    <a:pt x="44" y="61"/>
                  </a:lnTo>
                  <a:lnTo>
                    <a:pt x="49" y="60"/>
                  </a:lnTo>
                  <a:lnTo>
                    <a:pt x="53" y="57"/>
                  </a:lnTo>
                  <a:lnTo>
                    <a:pt x="55" y="55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9" y="41"/>
                  </a:lnTo>
                  <a:lnTo>
                    <a:pt x="60" y="32"/>
                  </a:lnTo>
                  <a:lnTo>
                    <a:pt x="59" y="23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4" y="11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2" y="0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08" name="Freeform 392"/>
            <p:cNvSpPr>
              <a:spLocks/>
            </p:cNvSpPr>
            <p:nvPr userDrawn="1"/>
          </p:nvSpPr>
          <p:spPr bwMode="auto">
            <a:xfrm>
              <a:off x="1437" y="1965"/>
              <a:ext cx="253" cy="206"/>
            </a:xfrm>
            <a:custGeom>
              <a:avLst/>
              <a:gdLst/>
              <a:ahLst/>
              <a:cxnLst>
                <a:cxn ang="0">
                  <a:pos x="74" y="15"/>
                </a:cxn>
                <a:cxn ang="0">
                  <a:pos x="69" y="1"/>
                </a:cxn>
                <a:cxn ang="0">
                  <a:pos x="52" y="2"/>
                </a:cxn>
                <a:cxn ang="0">
                  <a:pos x="25" y="15"/>
                </a:cxn>
                <a:cxn ang="0">
                  <a:pos x="11" y="23"/>
                </a:cxn>
                <a:cxn ang="0">
                  <a:pos x="5" y="143"/>
                </a:cxn>
                <a:cxn ang="0">
                  <a:pos x="1" y="187"/>
                </a:cxn>
                <a:cxn ang="0">
                  <a:pos x="0" y="205"/>
                </a:cxn>
                <a:cxn ang="0">
                  <a:pos x="28" y="199"/>
                </a:cxn>
                <a:cxn ang="0">
                  <a:pos x="57" y="188"/>
                </a:cxn>
                <a:cxn ang="0">
                  <a:pos x="99" y="182"/>
                </a:cxn>
                <a:cxn ang="0">
                  <a:pos x="220" y="192"/>
                </a:cxn>
                <a:cxn ang="0">
                  <a:pos x="239" y="201"/>
                </a:cxn>
                <a:cxn ang="0">
                  <a:pos x="245" y="199"/>
                </a:cxn>
                <a:cxn ang="0">
                  <a:pos x="252" y="176"/>
                </a:cxn>
                <a:cxn ang="0">
                  <a:pos x="249" y="137"/>
                </a:cxn>
                <a:cxn ang="0">
                  <a:pos x="252" y="121"/>
                </a:cxn>
                <a:cxn ang="0">
                  <a:pos x="249" y="75"/>
                </a:cxn>
                <a:cxn ang="0">
                  <a:pos x="249" y="60"/>
                </a:cxn>
                <a:cxn ang="0">
                  <a:pos x="240" y="43"/>
                </a:cxn>
                <a:cxn ang="0">
                  <a:pos x="212" y="15"/>
                </a:cxn>
                <a:cxn ang="0">
                  <a:pos x="184" y="0"/>
                </a:cxn>
                <a:cxn ang="0">
                  <a:pos x="179" y="5"/>
                </a:cxn>
                <a:cxn ang="0">
                  <a:pos x="177" y="23"/>
                </a:cxn>
                <a:cxn ang="0">
                  <a:pos x="184" y="33"/>
                </a:cxn>
                <a:cxn ang="0">
                  <a:pos x="216" y="59"/>
                </a:cxn>
                <a:cxn ang="0">
                  <a:pos x="227" y="83"/>
                </a:cxn>
                <a:cxn ang="0">
                  <a:pos x="230" y="92"/>
                </a:cxn>
                <a:cxn ang="0">
                  <a:pos x="230" y="104"/>
                </a:cxn>
                <a:cxn ang="0">
                  <a:pos x="225" y="120"/>
                </a:cxn>
                <a:cxn ang="0">
                  <a:pos x="190" y="128"/>
                </a:cxn>
                <a:cxn ang="0">
                  <a:pos x="156" y="124"/>
                </a:cxn>
                <a:cxn ang="0">
                  <a:pos x="134" y="111"/>
                </a:cxn>
                <a:cxn ang="0">
                  <a:pos x="138" y="98"/>
                </a:cxn>
                <a:cxn ang="0">
                  <a:pos x="142" y="91"/>
                </a:cxn>
                <a:cxn ang="0">
                  <a:pos x="139" y="75"/>
                </a:cxn>
                <a:cxn ang="0">
                  <a:pos x="130" y="73"/>
                </a:cxn>
                <a:cxn ang="0">
                  <a:pos x="102" y="68"/>
                </a:cxn>
                <a:cxn ang="0">
                  <a:pos x="83" y="70"/>
                </a:cxn>
                <a:cxn ang="0">
                  <a:pos x="81" y="79"/>
                </a:cxn>
                <a:cxn ang="0">
                  <a:pos x="89" y="92"/>
                </a:cxn>
                <a:cxn ang="0">
                  <a:pos x="98" y="104"/>
                </a:cxn>
                <a:cxn ang="0">
                  <a:pos x="96" y="121"/>
                </a:cxn>
                <a:cxn ang="0">
                  <a:pos x="76" y="125"/>
                </a:cxn>
                <a:cxn ang="0">
                  <a:pos x="35" y="128"/>
                </a:cxn>
                <a:cxn ang="0">
                  <a:pos x="21" y="102"/>
                </a:cxn>
                <a:cxn ang="0">
                  <a:pos x="30" y="65"/>
                </a:cxn>
                <a:cxn ang="0">
                  <a:pos x="52" y="36"/>
                </a:cxn>
                <a:cxn ang="0">
                  <a:pos x="73" y="22"/>
                </a:cxn>
              </a:cxnLst>
              <a:rect l="0" t="0" r="r" b="b"/>
              <a:pathLst>
                <a:path w="253" h="206">
                  <a:moveTo>
                    <a:pt x="73" y="22"/>
                  </a:moveTo>
                  <a:lnTo>
                    <a:pt x="73" y="22"/>
                  </a:lnTo>
                  <a:lnTo>
                    <a:pt x="74" y="15"/>
                  </a:lnTo>
                  <a:lnTo>
                    <a:pt x="73" y="10"/>
                  </a:lnTo>
                  <a:lnTo>
                    <a:pt x="71" y="6"/>
                  </a:lnTo>
                  <a:lnTo>
                    <a:pt x="69" y="1"/>
                  </a:lnTo>
                  <a:lnTo>
                    <a:pt x="69" y="1"/>
                  </a:lnTo>
                  <a:lnTo>
                    <a:pt x="60" y="1"/>
                  </a:lnTo>
                  <a:lnTo>
                    <a:pt x="52" y="2"/>
                  </a:lnTo>
                  <a:lnTo>
                    <a:pt x="44" y="5"/>
                  </a:lnTo>
                  <a:lnTo>
                    <a:pt x="38" y="8"/>
                  </a:lnTo>
                  <a:lnTo>
                    <a:pt x="25" y="15"/>
                  </a:lnTo>
                  <a:lnTo>
                    <a:pt x="17" y="19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7" y="63"/>
                  </a:lnTo>
                  <a:lnTo>
                    <a:pt x="5" y="104"/>
                  </a:lnTo>
                  <a:lnTo>
                    <a:pt x="5" y="143"/>
                  </a:lnTo>
                  <a:lnTo>
                    <a:pt x="5" y="183"/>
                  </a:lnTo>
                  <a:lnTo>
                    <a:pt x="5" y="183"/>
                  </a:lnTo>
                  <a:lnTo>
                    <a:pt x="1" y="187"/>
                  </a:lnTo>
                  <a:lnTo>
                    <a:pt x="0" y="193"/>
                  </a:lnTo>
                  <a:lnTo>
                    <a:pt x="0" y="198"/>
                  </a:lnTo>
                  <a:lnTo>
                    <a:pt x="0" y="205"/>
                  </a:lnTo>
                  <a:lnTo>
                    <a:pt x="20" y="206"/>
                  </a:lnTo>
                  <a:lnTo>
                    <a:pt x="20" y="206"/>
                  </a:lnTo>
                  <a:lnTo>
                    <a:pt x="28" y="199"/>
                  </a:lnTo>
                  <a:lnTo>
                    <a:pt x="37" y="194"/>
                  </a:lnTo>
                  <a:lnTo>
                    <a:pt x="47" y="191"/>
                  </a:lnTo>
                  <a:lnTo>
                    <a:pt x="57" y="188"/>
                  </a:lnTo>
                  <a:lnTo>
                    <a:pt x="78" y="184"/>
                  </a:lnTo>
                  <a:lnTo>
                    <a:pt x="99" y="182"/>
                  </a:lnTo>
                  <a:lnTo>
                    <a:pt x="99" y="182"/>
                  </a:lnTo>
                  <a:lnTo>
                    <a:pt x="160" y="184"/>
                  </a:lnTo>
                  <a:lnTo>
                    <a:pt x="190" y="187"/>
                  </a:lnTo>
                  <a:lnTo>
                    <a:pt x="220" y="192"/>
                  </a:lnTo>
                  <a:lnTo>
                    <a:pt x="220" y="192"/>
                  </a:lnTo>
                  <a:lnTo>
                    <a:pt x="232" y="198"/>
                  </a:lnTo>
                  <a:lnTo>
                    <a:pt x="239" y="201"/>
                  </a:lnTo>
                  <a:lnTo>
                    <a:pt x="241" y="201"/>
                  </a:lnTo>
                  <a:lnTo>
                    <a:pt x="245" y="199"/>
                  </a:lnTo>
                  <a:lnTo>
                    <a:pt x="245" y="199"/>
                  </a:lnTo>
                  <a:lnTo>
                    <a:pt x="249" y="192"/>
                  </a:lnTo>
                  <a:lnTo>
                    <a:pt x="252" y="185"/>
                  </a:lnTo>
                  <a:lnTo>
                    <a:pt x="252" y="176"/>
                  </a:lnTo>
                  <a:lnTo>
                    <a:pt x="253" y="169"/>
                  </a:lnTo>
                  <a:lnTo>
                    <a:pt x="252" y="152"/>
                  </a:lnTo>
                  <a:lnTo>
                    <a:pt x="249" y="137"/>
                  </a:lnTo>
                  <a:lnTo>
                    <a:pt x="249" y="137"/>
                  </a:lnTo>
                  <a:lnTo>
                    <a:pt x="250" y="129"/>
                  </a:lnTo>
                  <a:lnTo>
                    <a:pt x="252" y="121"/>
                  </a:lnTo>
                  <a:lnTo>
                    <a:pt x="250" y="104"/>
                  </a:lnTo>
                  <a:lnTo>
                    <a:pt x="249" y="84"/>
                  </a:lnTo>
                  <a:lnTo>
                    <a:pt x="249" y="75"/>
                  </a:lnTo>
                  <a:lnTo>
                    <a:pt x="249" y="65"/>
                  </a:lnTo>
                  <a:lnTo>
                    <a:pt x="249" y="65"/>
                  </a:lnTo>
                  <a:lnTo>
                    <a:pt x="249" y="60"/>
                  </a:lnTo>
                  <a:lnTo>
                    <a:pt x="248" y="56"/>
                  </a:lnTo>
                  <a:lnTo>
                    <a:pt x="244" y="50"/>
                  </a:lnTo>
                  <a:lnTo>
                    <a:pt x="240" y="43"/>
                  </a:lnTo>
                  <a:lnTo>
                    <a:pt x="238" y="36"/>
                  </a:lnTo>
                  <a:lnTo>
                    <a:pt x="238" y="36"/>
                  </a:lnTo>
                  <a:lnTo>
                    <a:pt x="212" y="15"/>
                  </a:lnTo>
                  <a:lnTo>
                    <a:pt x="199" y="6"/>
                  </a:lnTo>
                  <a:lnTo>
                    <a:pt x="191" y="2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81" y="2"/>
                  </a:lnTo>
                  <a:lnTo>
                    <a:pt x="179" y="5"/>
                  </a:lnTo>
                  <a:lnTo>
                    <a:pt x="179" y="11"/>
                  </a:lnTo>
                  <a:lnTo>
                    <a:pt x="179" y="19"/>
                  </a:lnTo>
                  <a:lnTo>
                    <a:pt x="177" y="23"/>
                  </a:lnTo>
                  <a:lnTo>
                    <a:pt x="176" y="27"/>
                  </a:lnTo>
                  <a:lnTo>
                    <a:pt x="176" y="27"/>
                  </a:lnTo>
                  <a:lnTo>
                    <a:pt x="184" y="33"/>
                  </a:lnTo>
                  <a:lnTo>
                    <a:pt x="191" y="40"/>
                  </a:lnTo>
                  <a:lnTo>
                    <a:pt x="209" y="52"/>
                  </a:lnTo>
                  <a:lnTo>
                    <a:pt x="216" y="59"/>
                  </a:lnTo>
                  <a:lnTo>
                    <a:pt x="222" y="68"/>
                  </a:lnTo>
                  <a:lnTo>
                    <a:pt x="226" y="77"/>
                  </a:lnTo>
                  <a:lnTo>
                    <a:pt x="227" y="83"/>
                  </a:lnTo>
                  <a:lnTo>
                    <a:pt x="226" y="88"/>
                  </a:lnTo>
                  <a:lnTo>
                    <a:pt x="226" y="88"/>
                  </a:lnTo>
                  <a:lnTo>
                    <a:pt x="230" y="92"/>
                  </a:lnTo>
                  <a:lnTo>
                    <a:pt x="231" y="96"/>
                  </a:lnTo>
                  <a:lnTo>
                    <a:pt x="231" y="100"/>
                  </a:lnTo>
                  <a:lnTo>
                    <a:pt x="230" y="104"/>
                  </a:lnTo>
                  <a:lnTo>
                    <a:pt x="227" y="112"/>
                  </a:lnTo>
                  <a:lnTo>
                    <a:pt x="225" y="120"/>
                  </a:lnTo>
                  <a:lnTo>
                    <a:pt x="225" y="120"/>
                  </a:lnTo>
                  <a:lnTo>
                    <a:pt x="213" y="124"/>
                  </a:lnTo>
                  <a:lnTo>
                    <a:pt x="203" y="127"/>
                  </a:lnTo>
                  <a:lnTo>
                    <a:pt x="190" y="128"/>
                  </a:lnTo>
                  <a:lnTo>
                    <a:pt x="179" y="127"/>
                  </a:lnTo>
                  <a:lnTo>
                    <a:pt x="167" y="125"/>
                  </a:lnTo>
                  <a:lnTo>
                    <a:pt x="156" y="124"/>
                  </a:lnTo>
                  <a:lnTo>
                    <a:pt x="134" y="118"/>
                  </a:lnTo>
                  <a:lnTo>
                    <a:pt x="134" y="118"/>
                  </a:lnTo>
                  <a:lnTo>
                    <a:pt x="134" y="111"/>
                  </a:lnTo>
                  <a:lnTo>
                    <a:pt x="134" y="106"/>
                  </a:lnTo>
                  <a:lnTo>
                    <a:pt x="135" y="100"/>
                  </a:lnTo>
                  <a:lnTo>
                    <a:pt x="138" y="98"/>
                  </a:lnTo>
                  <a:lnTo>
                    <a:pt x="140" y="97"/>
                  </a:lnTo>
                  <a:lnTo>
                    <a:pt x="140" y="97"/>
                  </a:lnTo>
                  <a:lnTo>
                    <a:pt x="142" y="91"/>
                  </a:lnTo>
                  <a:lnTo>
                    <a:pt x="142" y="84"/>
                  </a:lnTo>
                  <a:lnTo>
                    <a:pt x="140" y="78"/>
                  </a:lnTo>
                  <a:lnTo>
                    <a:pt x="139" y="75"/>
                  </a:lnTo>
                  <a:lnTo>
                    <a:pt x="138" y="73"/>
                  </a:lnTo>
                  <a:lnTo>
                    <a:pt x="138" y="73"/>
                  </a:lnTo>
                  <a:lnTo>
                    <a:pt x="130" y="73"/>
                  </a:lnTo>
                  <a:lnTo>
                    <a:pt x="124" y="72"/>
                  </a:lnTo>
                  <a:lnTo>
                    <a:pt x="108" y="69"/>
                  </a:lnTo>
                  <a:lnTo>
                    <a:pt x="102" y="68"/>
                  </a:lnTo>
                  <a:lnTo>
                    <a:pt x="96" y="66"/>
                  </a:lnTo>
                  <a:lnTo>
                    <a:pt x="89" y="68"/>
                  </a:lnTo>
                  <a:lnTo>
                    <a:pt x="83" y="70"/>
                  </a:lnTo>
                  <a:lnTo>
                    <a:pt x="83" y="70"/>
                  </a:lnTo>
                  <a:lnTo>
                    <a:pt x="81" y="74"/>
                  </a:lnTo>
                  <a:lnTo>
                    <a:pt x="81" y="79"/>
                  </a:lnTo>
                  <a:lnTo>
                    <a:pt x="83" y="83"/>
                  </a:lnTo>
                  <a:lnTo>
                    <a:pt x="84" y="87"/>
                  </a:lnTo>
                  <a:lnTo>
                    <a:pt x="89" y="92"/>
                  </a:lnTo>
                  <a:lnTo>
                    <a:pt x="97" y="97"/>
                  </a:lnTo>
                  <a:lnTo>
                    <a:pt x="97" y="97"/>
                  </a:lnTo>
                  <a:lnTo>
                    <a:pt x="98" y="104"/>
                  </a:lnTo>
                  <a:lnTo>
                    <a:pt x="98" y="112"/>
                  </a:lnTo>
                  <a:lnTo>
                    <a:pt x="97" y="119"/>
                  </a:lnTo>
                  <a:lnTo>
                    <a:pt x="96" y="121"/>
                  </a:lnTo>
                  <a:lnTo>
                    <a:pt x="93" y="124"/>
                  </a:lnTo>
                  <a:lnTo>
                    <a:pt x="93" y="124"/>
                  </a:lnTo>
                  <a:lnTo>
                    <a:pt x="76" y="125"/>
                  </a:lnTo>
                  <a:lnTo>
                    <a:pt x="60" y="128"/>
                  </a:lnTo>
                  <a:lnTo>
                    <a:pt x="43" y="128"/>
                  </a:lnTo>
                  <a:lnTo>
                    <a:pt x="35" y="128"/>
                  </a:lnTo>
                  <a:lnTo>
                    <a:pt x="28" y="125"/>
                  </a:lnTo>
                  <a:lnTo>
                    <a:pt x="21" y="102"/>
                  </a:lnTo>
                  <a:lnTo>
                    <a:pt x="21" y="102"/>
                  </a:lnTo>
                  <a:lnTo>
                    <a:pt x="23" y="88"/>
                  </a:lnTo>
                  <a:lnTo>
                    <a:pt x="26" y="77"/>
                  </a:lnTo>
                  <a:lnTo>
                    <a:pt x="30" y="65"/>
                  </a:lnTo>
                  <a:lnTo>
                    <a:pt x="37" y="55"/>
                  </a:lnTo>
                  <a:lnTo>
                    <a:pt x="44" y="45"/>
                  </a:lnTo>
                  <a:lnTo>
                    <a:pt x="52" y="36"/>
                  </a:lnTo>
                  <a:lnTo>
                    <a:pt x="62" y="28"/>
                  </a:lnTo>
                  <a:lnTo>
                    <a:pt x="73" y="22"/>
                  </a:lnTo>
                  <a:lnTo>
                    <a:pt x="73" y="22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09" name="Freeform 393"/>
            <p:cNvSpPr>
              <a:spLocks/>
            </p:cNvSpPr>
            <p:nvPr userDrawn="1"/>
          </p:nvSpPr>
          <p:spPr bwMode="auto">
            <a:xfrm>
              <a:off x="2332" y="1984"/>
              <a:ext cx="36" cy="145"/>
            </a:xfrm>
            <a:custGeom>
              <a:avLst/>
              <a:gdLst/>
              <a:ahLst/>
              <a:cxnLst>
                <a:cxn ang="0">
                  <a:pos x="10" y="145"/>
                </a:cxn>
                <a:cxn ang="0">
                  <a:pos x="10" y="145"/>
                </a:cxn>
                <a:cxn ang="0">
                  <a:pos x="18" y="145"/>
                </a:cxn>
                <a:cxn ang="0">
                  <a:pos x="26" y="143"/>
                </a:cxn>
                <a:cxn ang="0">
                  <a:pos x="30" y="141"/>
                </a:cxn>
                <a:cxn ang="0">
                  <a:pos x="32" y="140"/>
                </a:cxn>
                <a:cxn ang="0">
                  <a:pos x="33" y="136"/>
                </a:cxn>
                <a:cxn ang="0">
                  <a:pos x="35" y="133"/>
                </a:cxn>
                <a:cxn ang="0">
                  <a:pos x="36" y="17"/>
                </a:cxn>
                <a:cxn ang="0">
                  <a:pos x="30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17"/>
                </a:cxn>
                <a:cxn ang="0">
                  <a:pos x="1" y="35"/>
                </a:cxn>
                <a:cxn ang="0">
                  <a:pos x="0" y="51"/>
                </a:cxn>
                <a:cxn ang="0">
                  <a:pos x="0" y="69"/>
                </a:cxn>
                <a:cxn ang="0">
                  <a:pos x="3" y="105"/>
                </a:cxn>
                <a:cxn ang="0">
                  <a:pos x="5" y="141"/>
                </a:cxn>
                <a:cxn ang="0">
                  <a:pos x="10" y="145"/>
                </a:cxn>
              </a:cxnLst>
              <a:rect l="0" t="0" r="r" b="b"/>
              <a:pathLst>
                <a:path w="36" h="145">
                  <a:moveTo>
                    <a:pt x="10" y="145"/>
                  </a:moveTo>
                  <a:lnTo>
                    <a:pt x="10" y="145"/>
                  </a:lnTo>
                  <a:lnTo>
                    <a:pt x="18" y="145"/>
                  </a:lnTo>
                  <a:lnTo>
                    <a:pt x="26" y="143"/>
                  </a:lnTo>
                  <a:lnTo>
                    <a:pt x="30" y="141"/>
                  </a:lnTo>
                  <a:lnTo>
                    <a:pt x="32" y="140"/>
                  </a:lnTo>
                  <a:lnTo>
                    <a:pt x="33" y="136"/>
                  </a:lnTo>
                  <a:lnTo>
                    <a:pt x="35" y="133"/>
                  </a:lnTo>
                  <a:lnTo>
                    <a:pt x="36" y="17"/>
                  </a:lnTo>
                  <a:lnTo>
                    <a:pt x="3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17"/>
                  </a:lnTo>
                  <a:lnTo>
                    <a:pt x="1" y="35"/>
                  </a:lnTo>
                  <a:lnTo>
                    <a:pt x="0" y="51"/>
                  </a:lnTo>
                  <a:lnTo>
                    <a:pt x="0" y="69"/>
                  </a:lnTo>
                  <a:lnTo>
                    <a:pt x="3" y="105"/>
                  </a:lnTo>
                  <a:lnTo>
                    <a:pt x="5" y="141"/>
                  </a:lnTo>
                  <a:lnTo>
                    <a:pt x="10" y="145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10" name="Freeform 394"/>
            <p:cNvSpPr>
              <a:spLocks/>
            </p:cNvSpPr>
            <p:nvPr userDrawn="1"/>
          </p:nvSpPr>
          <p:spPr bwMode="auto">
            <a:xfrm>
              <a:off x="5492" y="2008"/>
              <a:ext cx="104" cy="314"/>
            </a:xfrm>
            <a:custGeom>
              <a:avLst/>
              <a:gdLst/>
              <a:ahLst/>
              <a:cxnLst>
                <a:cxn ang="0">
                  <a:pos x="98" y="95"/>
                </a:cxn>
                <a:cxn ang="0">
                  <a:pos x="98" y="95"/>
                </a:cxn>
                <a:cxn ang="0">
                  <a:pos x="96" y="89"/>
                </a:cxn>
                <a:cxn ang="0">
                  <a:pos x="94" y="81"/>
                </a:cxn>
                <a:cxn ang="0">
                  <a:pos x="90" y="76"/>
                </a:cxn>
                <a:cxn ang="0">
                  <a:pos x="87" y="69"/>
                </a:cxn>
                <a:cxn ang="0">
                  <a:pos x="78" y="59"/>
                </a:cxn>
                <a:cxn ang="0">
                  <a:pos x="71" y="46"/>
                </a:cxn>
                <a:cxn ang="0">
                  <a:pos x="71" y="46"/>
                </a:cxn>
                <a:cxn ang="0">
                  <a:pos x="64" y="40"/>
                </a:cxn>
                <a:cxn ang="0">
                  <a:pos x="59" y="34"/>
                </a:cxn>
                <a:cxn ang="0">
                  <a:pos x="48" y="18"/>
                </a:cxn>
                <a:cxn ang="0">
                  <a:pos x="41" y="12"/>
                </a:cxn>
                <a:cxn ang="0">
                  <a:pos x="35" y="7"/>
                </a:cxn>
                <a:cxn ang="0">
                  <a:pos x="27" y="3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2" y="3"/>
                </a:cxn>
                <a:cxn ang="0">
                  <a:pos x="7" y="4"/>
                </a:cxn>
                <a:cxn ang="0">
                  <a:pos x="4" y="6"/>
                </a:cxn>
                <a:cxn ang="0">
                  <a:pos x="2" y="8"/>
                </a:cxn>
                <a:cxn ang="0">
                  <a:pos x="0" y="11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2" y="35"/>
                </a:cxn>
                <a:cxn ang="0">
                  <a:pos x="2" y="57"/>
                </a:cxn>
                <a:cxn ang="0">
                  <a:pos x="2" y="100"/>
                </a:cxn>
                <a:cxn ang="0">
                  <a:pos x="2" y="144"/>
                </a:cxn>
                <a:cxn ang="0">
                  <a:pos x="2" y="164"/>
                </a:cxn>
                <a:cxn ang="0">
                  <a:pos x="4" y="183"/>
                </a:cxn>
                <a:cxn ang="0">
                  <a:pos x="4" y="183"/>
                </a:cxn>
                <a:cxn ang="0">
                  <a:pos x="4" y="191"/>
                </a:cxn>
                <a:cxn ang="0">
                  <a:pos x="5" y="199"/>
                </a:cxn>
                <a:cxn ang="0">
                  <a:pos x="9" y="210"/>
                </a:cxn>
                <a:cxn ang="0">
                  <a:pos x="14" y="222"/>
                </a:cxn>
                <a:cxn ang="0">
                  <a:pos x="22" y="232"/>
                </a:cxn>
                <a:cxn ang="0">
                  <a:pos x="39" y="251"/>
                </a:cxn>
                <a:cxn ang="0">
                  <a:pos x="46" y="261"/>
                </a:cxn>
                <a:cxn ang="0">
                  <a:pos x="53" y="272"/>
                </a:cxn>
                <a:cxn ang="0">
                  <a:pos x="53" y="272"/>
                </a:cxn>
                <a:cxn ang="0">
                  <a:pos x="66" y="293"/>
                </a:cxn>
                <a:cxn ang="0">
                  <a:pos x="71" y="302"/>
                </a:cxn>
                <a:cxn ang="0">
                  <a:pos x="78" y="311"/>
                </a:cxn>
                <a:cxn ang="0">
                  <a:pos x="78" y="311"/>
                </a:cxn>
                <a:cxn ang="0">
                  <a:pos x="84" y="314"/>
                </a:cxn>
                <a:cxn ang="0">
                  <a:pos x="87" y="314"/>
                </a:cxn>
                <a:cxn ang="0">
                  <a:pos x="90" y="311"/>
                </a:cxn>
                <a:cxn ang="0">
                  <a:pos x="92" y="309"/>
                </a:cxn>
                <a:cxn ang="0">
                  <a:pos x="95" y="300"/>
                </a:cxn>
                <a:cxn ang="0">
                  <a:pos x="96" y="296"/>
                </a:cxn>
                <a:cxn ang="0">
                  <a:pos x="99" y="293"/>
                </a:cxn>
                <a:cxn ang="0">
                  <a:pos x="99" y="293"/>
                </a:cxn>
                <a:cxn ang="0">
                  <a:pos x="103" y="243"/>
                </a:cxn>
                <a:cxn ang="0">
                  <a:pos x="104" y="194"/>
                </a:cxn>
                <a:cxn ang="0">
                  <a:pos x="104" y="169"/>
                </a:cxn>
                <a:cxn ang="0">
                  <a:pos x="103" y="145"/>
                </a:cxn>
                <a:cxn ang="0">
                  <a:pos x="100" y="119"/>
                </a:cxn>
                <a:cxn ang="0">
                  <a:pos x="98" y="95"/>
                </a:cxn>
                <a:cxn ang="0">
                  <a:pos x="98" y="95"/>
                </a:cxn>
              </a:cxnLst>
              <a:rect l="0" t="0" r="r" b="b"/>
              <a:pathLst>
                <a:path w="104" h="314">
                  <a:moveTo>
                    <a:pt x="98" y="95"/>
                  </a:moveTo>
                  <a:lnTo>
                    <a:pt x="98" y="95"/>
                  </a:lnTo>
                  <a:lnTo>
                    <a:pt x="96" y="89"/>
                  </a:lnTo>
                  <a:lnTo>
                    <a:pt x="94" y="81"/>
                  </a:lnTo>
                  <a:lnTo>
                    <a:pt x="90" y="76"/>
                  </a:lnTo>
                  <a:lnTo>
                    <a:pt x="87" y="69"/>
                  </a:lnTo>
                  <a:lnTo>
                    <a:pt x="78" y="59"/>
                  </a:lnTo>
                  <a:lnTo>
                    <a:pt x="71" y="46"/>
                  </a:lnTo>
                  <a:lnTo>
                    <a:pt x="71" y="46"/>
                  </a:lnTo>
                  <a:lnTo>
                    <a:pt x="64" y="40"/>
                  </a:lnTo>
                  <a:lnTo>
                    <a:pt x="59" y="34"/>
                  </a:lnTo>
                  <a:lnTo>
                    <a:pt x="48" y="18"/>
                  </a:lnTo>
                  <a:lnTo>
                    <a:pt x="41" y="12"/>
                  </a:lnTo>
                  <a:lnTo>
                    <a:pt x="35" y="7"/>
                  </a:lnTo>
                  <a:lnTo>
                    <a:pt x="27" y="3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2" y="3"/>
                  </a:lnTo>
                  <a:lnTo>
                    <a:pt x="7" y="4"/>
                  </a:lnTo>
                  <a:lnTo>
                    <a:pt x="4" y="6"/>
                  </a:lnTo>
                  <a:lnTo>
                    <a:pt x="2" y="8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2" y="35"/>
                  </a:lnTo>
                  <a:lnTo>
                    <a:pt x="2" y="57"/>
                  </a:lnTo>
                  <a:lnTo>
                    <a:pt x="2" y="100"/>
                  </a:lnTo>
                  <a:lnTo>
                    <a:pt x="2" y="144"/>
                  </a:lnTo>
                  <a:lnTo>
                    <a:pt x="2" y="164"/>
                  </a:lnTo>
                  <a:lnTo>
                    <a:pt x="4" y="183"/>
                  </a:lnTo>
                  <a:lnTo>
                    <a:pt x="4" y="183"/>
                  </a:lnTo>
                  <a:lnTo>
                    <a:pt x="4" y="191"/>
                  </a:lnTo>
                  <a:lnTo>
                    <a:pt x="5" y="199"/>
                  </a:lnTo>
                  <a:lnTo>
                    <a:pt x="9" y="210"/>
                  </a:lnTo>
                  <a:lnTo>
                    <a:pt x="14" y="222"/>
                  </a:lnTo>
                  <a:lnTo>
                    <a:pt x="22" y="232"/>
                  </a:lnTo>
                  <a:lnTo>
                    <a:pt x="39" y="251"/>
                  </a:lnTo>
                  <a:lnTo>
                    <a:pt x="46" y="261"/>
                  </a:lnTo>
                  <a:lnTo>
                    <a:pt x="53" y="272"/>
                  </a:lnTo>
                  <a:lnTo>
                    <a:pt x="53" y="272"/>
                  </a:lnTo>
                  <a:lnTo>
                    <a:pt x="66" y="293"/>
                  </a:lnTo>
                  <a:lnTo>
                    <a:pt x="71" y="302"/>
                  </a:lnTo>
                  <a:lnTo>
                    <a:pt x="78" y="311"/>
                  </a:lnTo>
                  <a:lnTo>
                    <a:pt x="78" y="311"/>
                  </a:lnTo>
                  <a:lnTo>
                    <a:pt x="84" y="314"/>
                  </a:lnTo>
                  <a:lnTo>
                    <a:pt x="87" y="314"/>
                  </a:lnTo>
                  <a:lnTo>
                    <a:pt x="90" y="311"/>
                  </a:lnTo>
                  <a:lnTo>
                    <a:pt x="92" y="309"/>
                  </a:lnTo>
                  <a:lnTo>
                    <a:pt x="95" y="300"/>
                  </a:lnTo>
                  <a:lnTo>
                    <a:pt x="96" y="296"/>
                  </a:lnTo>
                  <a:lnTo>
                    <a:pt x="99" y="293"/>
                  </a:lnTo>
                  <a:lnTo>
                    <a:pt x="99" y="293"/>
                  </a:lnTo>
                  <a:lnTo>
                    <a:pt x="103" y="243"/>
                  </a:lnTo>
                  <a:lnTo>
                    <a:pt x="104" y="194"/>
                  </a:lnTo>
                  <a:lnTo>
                    <a:pt x="104" y="169"/>
                  </a:lnTo>
                  <a:lnTo>
                    <a:pt x="103" y="145"/>
                  </a:lnTo>
                  <a:lnTo>
                    <a:pt x="100" y="119"/>
                  </a:lnTo>
                  <a:lnTo>
                    <a:pt x="98" y="95"/>
                  </a:lnTo>
                  <a:lnTo>
                    <a:pt x="98" y="95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11" name="Freeform 395"/>
            <p:cNvSpPr>
              <a:spLocks/>
            </p:cNvSpPr>
            <p:nvPr userDrawn="1"/>
          </p:nvSpPr>
          <p:spPr bwMode="auto">
            <a:xfrm>
              <a:off x="1292" y="2043"/>
              <a:ext cx="107" cy="285"/>
            </a:xfrm>
            <a:custGeom>
              <a:avLst/>
              <a:gdLst/>
              <a:ahLst/>
              <a:cxnLst>
                <a:cxn ang="0">
                  <a:pos x="74" y="263"/>
                </a:cxn>
                <a:cxn ang="0">
                  <a:pos x="74" y="263"/>
                </a:cxn>
                <a:cxn ang="0">
                  <a:pos x="77" y="266"/>
                </a:cxn>
                <a:cxn ang="0">
                  <a:pos x="79" y="271"/>
                </a:cxn>
                <a:cxn ang="0">
                  <a:pos x="84" y="279"/>
                </a:cxn>
                <a:cxn ang="0">
                  <a:pos x="87" y="283"/>
                </a:cxn>
                <a:cxn ang="0">
                  <a:pos x="91" y="284"/>
                </a:cxn>
                <a:cxn ang="0">
                  <a:pos x="95" y="285"/>
                </a:cxn>
                <a:cxn ang="0">
                  <a:pos x="101" y="283"/>
                </a:cxn>
                <a:cxn ang="0">
                  <a:pos x="101" y="283"/>
                </a:cxn>
                <a:cxn ang="0">
                  <a:pos x="105" y="271"/>
                </a:cxn>
                <a:cxn ang="0">
                  <a:pos x="106" y="258"/>
                </a:cxn>
                <a:cxn ang="0">
                  <a:pos x="107" y="231"/>
                </a:cxn>
                <a:cxn ang="0">
                  <a:pos x="107" y="205"/>
                </a:cxn>
                <a:cxn ang="0">
                  <a:pos x="107" y="179"/>
                </a:cxn>
                <a:cxn ang="0">
                  <a:pos x="107" y="179"/>
                </a:cxn>
                <a:cxn ang="0">
                  <a:pos x="106" y="169"/>
                </a:cxn>
                <a:cxn ang="0">
                  <a:pos x="105" y="159"/>
                </a:cxn>
                <a:cxn ang="0">
                  <a:pos x="101" y="141"/>
                </a:cxn>
                <a:cxn ang="0">
                  <a:pos x="93" y="123"/>
                </a:cxn>
                <a:cxn ang="0">
                  <a:pos x="86" y="106"/>
                </a:cxn>
                <a:cxn ang="0">
                  <a:pos x="65" y="74"/>
                </a:cxn>
                <a:cxn ang="0">
                  <a:pos x="55" y="59"/>
                </a:cxn>
                <a:cxn ang="0">
                  <a:pos x="46" y="42"/>
                </a:cxn>
                <a:cxn ang="0">
                  <a:pos x="46" y="42"/>
                </a:cxn>
                <a:cxn ang="0">
                  <a:pos x="40" y="31"/>
                </a:cxn>
                <a:cxn ang="0">
                  <a:pos x="32" y="18"/>
                </a:cxn>
                <a:cxn ang="0">
                  <a:pos x="28" y="11"/>
                </a:cxn>
                <a:cxn ang="0">
                  <a:pos x="23" y="6"/>
                </a:cxn>
                <a:cxn ang="0">
                  <a:pos x="17" y="3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8"/>
                </a:cxn>
                <a:cxn ang="0">
                  <a:pos x="4" y="15"/>
                </a:cxn>
                <a:cxn ang="0">
                  <a:pos x="1" y="32"/>
                </a:cxn>
                <a:cxn ang="0">
                  <a:pos x="0" y="50"/>
                </a:cxn>
                <a:cxn ang="0">
                  <a:pos x="0" y="68"/>
                </a:cxn>
                <a:cxn ang="0">
                  <a:pos x="1" y="105"/>
                </a:cxn>
                <a:cxn ang="0">
                  <a:pos x="1" y="124"/>
                </a:cxn>
                <a:cxn ang="0">
                  <a:pos x="0" y="142"/>
                </a:cxn>
                <a:cxn ang="0">
                  <a:pos x="0" y="142"/>
                </a:cxn>
                <a:cxn ang="0">
                  <a:pos x="5" y="160"/>
                </a:cxn>
                <a:cxn ang="0">
                  <a:pos x="13" y="175"/>
                </a:cxn>
                <a:cxn ang="0">
                  <a:pos x="22" y="191"/>
                </a:cxn>
                <a:cxn ang="0">
                  <a:pos x="32" y="205"/>
                </a:cxn>
                <a:cxn ang="0">
                  <a:pos x="54" y="233"/>
                </a:cxn>
                <a:cxn ang="0">
                  <a:pos x="64" y="248"/>
                </a:cxn>
                <a:cxn ang="0">
                  <a:pos x="74" y="263"/>
                </a:cxn>
                <a:cxn ang="0">
                  <a:pos x="74" y="263"/>
                </a:cxn>
              </a:cxnLst>
              <a:rect l="0" t="0" r="r" b="b"/>
              <a:pathLst>
                <a:path w="107" h="285">
                  <a:moveTo>
                    <a:pt x="74" y="263"/>
                  </a:moveTo>
                  <a:lnTo>
                    <a:pt x="74" y="263"/>
                  </a:lnTo>
                  <a:lnTo>
                    <a:pt x="77" y="266"/>
                  </a:lnTo>
                  <a:lnTo>
                    <a:pt x="79" y="271"/>
                  </a:lnTo>
                  <a:lnTo>
                    <a:pt x="84" y="279"/>
                  </a:lnTo>
                  <a:lnTo>
                    <a:pt x="87" y="283"/>
                  </a:lnTo>
                  <a:lnTo>
                    <a:pt x="91" y="284"/>
                  </a:lnTo>
                  <a:lnTo>
                    <a:pt x="95" y="285"/>
                  </a:lnTo>
                  <a:lnTo>
                    <a:pt x="101" y="283"/>
                  </a:lnTo>
                  <a:lnTo>
                    <a:pt x="101" y="283"/>
                  </a:lnTo>
                  <a:lnTo>
                    <a:pt x="105" y="271"/>
                  </a:lnTo>
                  <a:lnTo>
                    <a:pt x="106" y="258"/>
                  </a:lnTo>
                  <a:lnTo>
                    <a:pt x="107" y="231"/>
                  </a:lnTo>
                  <a:lnTo>
                    <a:pt x="107" y="205"/>
                  </a:lnTo>
                  <a:lnTo>
                    <a:pt x="107" y="179"/>
                  </a:lnTo>
                  <a:lnTo>
                    <a:pt x="107" y="179"/>
                  </a:lnTo>
                  <a:lnTo>
                    <a:pt x="106" y="169"/>
                  </a:lnTo>
                  <a:lnTo>
                    <a:pt x="105" y="159"/>
                  </a:lnTo>
                  <a:lnTo>
                    <a:pt x="101" y="141"/>
                  </a:lnTo>
                  <a:lnTo>
                    <a:pt x="93" y="123"/>
                  </a:lnTo>
                  <a:lnTo>
                    <a:pt x="86" y="106"/>
                  </a:lnTo>
                  <a:lnTo>
                    <a:pt x="65" y="74"/>
                  </a:lnTo>
                  <a:lnTo>
                    <a:pt x="55" y="59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0" y="31"/>
                  </a:lnTo>
                  <a:lnTo>
                    <a:pt x="32" y="18"/>
                  </a:lnTo>
                  <a:lnTo>
                    <a:pt x="28" y="11"/>
                  </a:lnTo>
                  <a:lnTo>
                    <a:pt x="23" y="6"/>
                  </a:lnTo>
                  <a:lnTo>
                    <a:pt x="17" y="3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8"/>
                  </a:lnTo>
                  <a:lnTo>
                    <a:pt x="4" y="15"/>
                  </a:lnTo>
                  <a:lnTo>
                    <a:pt x="1" y="32"/>
                  </a:lnTo>
                  <a:lnTo>
                    <a:pt x="0" y="50"/>
                  </a:lnTo>
                  <a:lnTo>
                    <a:pt x="0" y="68"/>
                  </a:lnTo>
                  <a:lnTo>
                    <a:pt x="1" y="105"/>
                  </a:lnTo>
                  <a:lnTo>
                    <a:pt x="1" y="124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5" y="160"/>
                  </a:lnTo>
                  <a:lnTo>
                    <a:pt x="13" y="175"/>
                  </a:lnTo>
                  <a:lnTo>
                    <a:pt x="22" y="191"/>
                  </a:lnTo>
                  <a:lnTo>
                    <a:pt x="32" y="205"/>
                  </a:lnTo>
                  <a:lnTo>
                    <a:pt x="54" y="233"/>
                  </a:lnTo>
                  <a:lnTo>
                    <a:pt x="64" y="248"/>
                  </a:lnTo>
                  <a:lnTo>
                    <a:pt x="74" y="263"/>
                  </a:lnTo>
                  <a:lnTo>
                    <a:pt x="74" y="263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12" name="Freeform 396"/>
            <p:cNvSpPr>
              <a:spLocks noEditPoints="1"/>
            </p:cNvSpPr>
            <p:nvPr userDrawn="1"/>
          </p:nvSpPr>
          <p:spPr bwMode="auto">
            <a:xfrm>
              <a:off x="5203" y="2081"/>
              <a:ext cx="242" cy="229"/>
            </a:xfrm>
            <a:custGeom>
              <a:avLst/>
              <a:gdLst/>
              <a:ahLst/>
              <a:cxnLst>
                <a:cxn ang="0">
                  <a:pos x="239" y="110"/>
                </a:cxn>
                <a:cxn ang="0">
                  <a:pos x="220" y="99"/>
                </a:cxn>
                <a:cxn ang="0">
                  <a:pos x="199" y="92"/>
                </a:cxn>
                <a:cxn ang="0">
                  <a:pos x="177" y="87"/>
                </a:cxn>
                <a:cxn ang="0">
                  <a:pos x="158" y="77"/>
                </a:cxn>
                <a:cxn ang="0">
                  <a:pos x="131" y="66"/>
                </a:cxn>
                <a:cxn ang="0">
                  <a:pos x="51" y="21"/>
                </a:cxn>
                <a:cxn ang="0">
                  <a:pos x="45" y="20"/>
                </a:cxn>
                <a:cxn ang="0">
                  <a:pos x="30" y="8"/>
                </a:cxn>
                <a:cxn ang="0">
                  <a:pos x="19" y="2"/>
                </a:cxn>
                <a:cxn ang="0">
                  <a:pos x="7" y="0"/>
                </a:cxn>
                <a:cxn ang="0">
                  <a:pos x="3" y="9"/>
                </a:cxn>
                <a:cxn ang="0">
                  <a:pos x="0" y="32"/>
                </a:cxn>
                <a:cxn ang="0">
                  <a:pos x="3" y="43"/>
                </a:cxn>
                <a:cxn ang="0">
                  <a:pos x="9" y="50"/>
                </a:cxn>
                <a:cxn ang="0">
                  <a:pos x="17" y="50"/>
                </a:cxn>
                <a:cxn ang="0">
                  <a:pos x="31" y="49"/>
                </a:cxn>
                <a:cxn ang="0">
                  <a:pos x="35" y="50"/>
                </a:cxn>
                <a:cxn ang="0">
                  <a:pos x="44" y="59"/>
                </a:cxn>
                <a:cxn ang="0">
                  <a:pos x="49" y="69"/>
                </a:cxn>
                <a:cxn ang="0">
                  <a:pos x="53" y="95"/>
                </a:cxn>
                <a:cxn ang="0">
                  <a:pos x="51" y="136"/>
                </a:cxn>
                <a:cxn ang="0">
                  <a:pos x="48" y="154"/>
                </a:cxn>
                <a:cxn ang="0">
                  <a:pos x="42" y="158"/>
                </a:cxn>
                <a:cxn ang="0">
                  <a:pos x="32" y="159"/>
                </a:cxn>
                <a:cxn ang="0">
                  <a:pos x="21" y="156"/>
                </a:cxn>
                <a:cxn ang="0">
                  <a:pos x="9" y="158"/>
                </a:cxn>
                <a:cxn ang="0">
                  <a:pos x="5" y="160"/>
                </a:cxn>
                <a:cxn ang="0">
                  <a:pos x="5" y="213"/>
                </a:cxn>
                <a:cxn ang="0">
                  <a:pos x="10" y="228"/>
                </a:cxn>
                <a:cxn ang="0">
                  <a:pos x="17" y="229"/>
                </a:cxn>
                <a:cxn ang="0">
                  <a:pos x="27" y="225"/>
                </a:cxn>
                <a:cxn ang="0">
                  <a:pos x="31" y="222"/>
                </a:cxn>
                <a:cxn ang="0">
                  <a:pos x="69" y="210"/>
                </a:cxn>
                <a:cxn ang="0">
                  <a:pos x="106" y="193"/>
                </a:cxn>
                <a:cxn ang="0">
                  <a:pos x="127" y="187"/>
                </a:cxn>
                <a:cxn ang="0">
                  <a:pos x="169" y="176"/>
                </a:cxn>
                <a:cxn ang="0">
                  <a:pos x="190" y="168"/>
                </a:cxn>
                <a:cxn ang="0">
                  <a:pos x="216" y="155"/>
                </a:cxn>
                <a:cxn ang="0">
                  <a:pos x="239" y="138"/>
                </a:cxn>
                <a:cxn ang="0">
                  <a:pos x="242" y="123"/>
                </a:cxn>
                <a:cxn ang="0">
                  <a:pos x="241" y="113"/>
                </a:cxn>
                <a:cxn ang="0">
                  <a:pos x="239" y="110"/>
                </a:cxn>
                <a:cxn ang="0">
                  <a:pos x="147" y="128"/>
                </a:cxn>
                <a:cxn ang="0">
                  <a:pos x="95" y="146"/>
                </a:cxn>
                <a:cxn ang="0">
                  <a:pos x="76" y="149"/>
                </a:cxn>
                <a:cxn ang="0">
                  <a:pos x="71" y="135"/>
                </a:cxn>
                <a:cxn ang="0">
                  <a:pos x="72" y="121"/>
                </a:cxn>
                <a:cxn ang="0">
                  <a:pos x="74" y="96"/>
                </a:cxn>
                <a:cxn ang="0">
                  <a:pos x="73" y="89"/>
                </a:cxn>
                <a:cxn ang="0">
                  <a:pos x="73" y="76"/>
                </a:cxn>
                <a:cxn ang="0">
                  <a:pos x="74" y="71"/>
                </a:cxn>
                <a:cxn ang="0">
                  <a:pos x="80" y="71"/>
                </a:cxn>
                <a:cxn ang="0">
                  <a:pos x="87" y="71"/>
                </a:cxn>
                <a:cxn ang="0">
                  <a:pos x="145" y="103"/>
                </a:cxn>
                <a:cxn ang="0">
                  <a:pos x="165" y="113"/>
                </a:cxn>
                <a:cxn ang="0">
                  <a:pos x="167" y="121"/>
                </a:cxn>
                <a:cxn ang="0">
                  <a:pos x="163" y="124"/>
                </a:cxn>
                <a:cxn ang="0">
                  <a:pos x="147" y="128"/>
                </a:cxn>
              </a:cxnLst>
              <a:rect l="0" t="0" r="r" b="b"/>
              <a:pathLst>
                <a:path w="242" h="229">
                  <a:moveTo>
                    <a:pt x="239" y="110"/>
                  </a:moveTo>
                  <a:lnTo>
                    <a:pt x="239" y="110"/>
                  </a:lnTo>
                  <a:lnTo>
                    <a:pt x="231" y="103"/>
                  </a:lnTo>
                  <a:lnTo>
                    <a:pt x="220" y="99"/>
                  </a:lnTo>
                  <a:lnTo>
                    <a:pt x="210" y="95"/>
                  </a:lnTo>
                  <a:lnTo>
                    <a:pt x="199" y="92"/>
                  </a:lnTo>
                  <a:lnTo>
                    <a:pt x="187" y="90"/>
                  </a:lnTo>
                  <a:lnTo>
                    <a:pt x="177" y="87"/>
                  </a:lnTo>
                  <a:lnTo>
                    <a:pt x="167" y="82"/>
                  </a:lnTo>
                  <a:lnTo>
                    <a:pt x="158" y="77"/>
                  </a:lnTo>
                  <a:lnTo>
                    <a:pt x="158" y="77"/>
                  </a:lnTo>
                  <a:lnTo>
                    <a:pt x="131" y="66"/>
                  </a:lnTo>
                  <a:lnTo>
                    <a:pt x="104" y="51"/>
                  </a:lnTo>
                  <a:lnTo>
                    <a:pt x="51" y="21"/>
                  </a:lnTo>
                  <a:lnTo>
                    <a:pt x="51" y="21"/>
                  </a:lnTo>
                  <a:lnTo>
                    <a:pt x="45" y="20"/>
                  </a:lnTo>
                  <a:lnTo>
                    <a:pt x="40" y="16"/>
                  </a:lnTo>
                  <a:lnTo>
                    <a:pt x="30" y="8"/>
                  </a:lnTo>
                  <a:lnTo>
                    <a:pt x="25" y="4"/>
                  </a:lnTo>
                  <a:lnTo>
                    <a:pt x="19" y="2"/>
                  </a:lnTo>
                  <a:lnTo>
                    <a:pt x="1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9"/>
                  </a:lnTo>
                  <a:lnTo>
                    <a:pt x="0" y="21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5" y="48"/>
                  </a:lnTo>
                  <a:lnTo>
                    <a:pt x="9" y="50"/>
                  </a:lnTo>
                  <a:lnTo>
                    <a:pt x="13" y="50"/>
                  </a:lnTo>
                  <a:lnTo>
                    <a:pt x="17" y="50"/>
                  </a:lnTo>
                  <a:lnTo>
                    <a:pt x="27" y="48"/>
                  </a:lnTo>
                  <a:lnTo>
                    <a:pt x="31" y="49"/>
                  </a:lnTo>
                  <a:lnTo>
                    <a:pt x="35" y="50"/>
                  </a:lnTo>
                  <a:lnTo>
                    <a:pt x="35" y="50"/>
                  </a:lnTo>
                  <a:lnTo>
                    <a:pt x="40" y="54"/>
                  </a:lnTo>
                  <a:lnTo>
                    <a:pt x="44" y="59"/>
                  </a:lnTo>
                  <a:lnTo>
                    <a:pt x="46" y="64"/>
                  </a:lnTo>
                  <a:lnTo>
                    <a:pt x="49" y="69"/>
                  </a:lnTo>
                  <a:lnTo>
                    <a:pt x="51" y="82"/>
                  </a:lnTo>
                  <a:lnTo>
                    <a:pt x="53" y="95"/>
                  </a:lnTo>
                  <a:lnTo>
                    <a:pt x="51" y="123"/>
                  </a:lnTo>
                  <a:lnTo>
                    <a:pt x="51" y="136"/>
                  </a:lnTo>
                  <a:lnTo>
                    <a:pt x="53" y="149"/>
                  </a:lnTo>
                  <a:lnTo>
                    <a:pt x="48" y="154"/>
                  </a:lnTo>
                  <a:lnTo>
                    <a:pt x="48" y="154"/>
                  </a:lnTo>
                  <a:lnTo>
                    <a:pt x="42" y="158"/>
                  </a:lnTo>
                  <a:lnTo>
                    <a:pt x="37" y="159"/>
                  </a:lnTo>
                  <a:lnTo>
                    <a:pt x="32" y="159"/>
                  </a:lnTo>
                  <a:lnTo>
                    <a:pt x="26" y="158"/>
                  </a:lnTo>
                  <a:lnTo>
                    <a:pt x="21" y="156"/>
                  </a:lnTo>
                  <a:lnTo>
                    <a:pt x="14" y="156"/>
                  </a:lnTo>
                  <a:lnTo>
                    <a:pt x="9" y="158"/>
                  </a:lnTo>
                  <a:lnTo>
                    <a:pt x="5" y="160"/>
                  </a:lnTo>
                  <a:lnTo>
                    <a:pt x="5" y="160"/>
                  </a:lnTo>
                  <a:lnTo>
                    <a:pt x="4" y="196"/>
                  </a:lnTo>
                  <a:lnTo>
                    <a:pt x="5" y="213"/>
                  </a:lnTo>
                  <a:lnTo>
                    <a:pt x="8" y="220"/>
                  </a:lnTo>
                  <a:lnTo>
                    <a:pt x="10" y="228"/>
                  </a:lnTo>
                  <a:lnTo>
                    <a:pt x="10" y="228"/>
                  </a:lnTo>
                  <a:lnTo>
                    <a:pt x="17" y="229"/>
                  </a:lnTo>
                  <a:lnTo>
                    <a:pt x="22" y="228"/>
                  </a:lnTo>
                  <a:lnTo>
                    <a:pt x="27" y="225"/>
                  </a:lnTo>
                  <a:lnTo>
                    <a:pt x="31" y="222"/>
                  </a:lnTo>
                  <a:lnTo>
                    <a:pt x="31" y="222"/>
                  </a:lnTo>
                  <a:lnTo>
                    <a:pt x="50" y="217"/>
                  </a:lnTo>
                  <a:lnTo>
                    <a:pt x="69" y="210"/>
                  </a:lnTo>
                  <a:lnTo>
                    <a:pt x="88" y="202"/>
                  </a:lnTo>
                  <a:lnTo>
                    <a:pt x="106" y="193"/>
                  </a:lnTo>
                  <a:lnTo>
                    <a:pt x="106" y="193"/>
                  </a:lnTo>
                  <a:lnTo>
                    <a:pt x="127" y="187"/>
                  </a:lnTo>
                  <a:lnTo>
                    <a:pt x="149" y="182"/>
                  </a:lnTo>
                  <a:lnTo>
                    <a:pt x="169" y="176"/>
                  </a:lnTo>
                  <a:lnTo>
                    <a:pt x="190" y="168"/>
                  </a:lnTo>
                  <a:lnTo>
                    <a:pt x="190" y="168"/>
                  </a:lnTo>
                  <a:lnTo>
                    <a:pt x="204" y="162"/>
                  </a:lnTo>
                  <a:lnTo>
                    <a:pt x="216" y="155"/>
                  </a:lnTo>
                  <a:lnTo>
                    <a:pt x="228" y="147"/>
                  </a:lnTo>
                  <a:lnTo>
                    <a:pt x="239" y="138"/>
                  </a:lnTo>
                  <a:lnTo>
                    <a:pt x="239" y="138"/>
                  </a:lnTo>
                  <a:lnTo>
                    <a:pt x="242" y="123"/>
                  </a:lnTo>
                  <a:lnTo>
                    <a:pt x="242" y="117"/>
                  </a:lnTo>
                  <a:lnTo>
                    <a:pt x="241" y="113"/>
                  </a:lnTo>
                  <a:lnTo>
                    <a:pt x="239" y="110"/>
                  </a:lnTo>
                  <a:lnTo>
                    <a:pt x="239" y="110"/>
                  </a:lnTo>
                  <a:close/>
                  <a:moveTo>
                    <a:pt x="147" y="128"/>
                  </a:moveTo>
                  <a:lnTo>
                    <a:pt x="147" y="128"/>
                  </a:lnTo>
                  <a:lnTo>
                    <a:pt x="113" y="140"/>
                  </a:lnTo>
                  <a:lnTo>
                    <a:pt x="95" y="146"/>
                  </a:lnTo>
                  <a:lnTo>
                    <a:pt x="76" y="149"/>
                  </a:lnTo>
                  <a:lnTo>
                    <a:pt x="76" y="149"/>
                  </a:lnTo>
                  <a:lnTo>
                    <a:pt x="73" y="142"/>
                  </a:lnTo>
                  <a:lnTo>
                    <a:pt x="71" y="135"/>
                  </a:lnTo>
                  <a:lnTo>
                    <a:pt x="71" y="128"/>
                  </a:lnTo>
                  <a:lnTo>
                    <a:pt x="72" y="121"/>
                  </a:lnTo>
                  <a:lnTo>
                    <a:pt x="73" y="105"/>
                  </a:lnTo>
                  <a:lnTo>
                    <a:pt x="74" y="96"/>
                  </a:lnTo>
                  <a:lnTo>
                    <a:pt x="73" y="89"/>
                  </a:lnTo>
                  <a:lnTo>
                    <a:pt x="73" y="89"/>
                  </a:lnTo>
                  <a:lnTo>
                    <a:pt x="73" y="82"/>
                  </a:lnTo>
                  <a:lnTo>
                    <a:pt x="73" y="76"/>
                  </a:lnTo>
                  <a:lnTo>
                    <a:pt x="73" y="73"/>
                  </a:lnTo>
                  <a:lnTo>
                    <a:pt x="74" y="71"/>
                  </a:lnTo>
                  <a:lnTo>
                    <a:pt x="77" y="69"/>
                  </a:lnTo>
                  <a:lnTo>
                    <a:pt x="80" y="71"/>
                  </a:lnTo>
                  <a:lnTo>
                    <a:pt x="87" y="71"/>
                  </a:lnTo>
                  <a:lnTo>
                    <a:pt x="87" y="71"/>
                  </a:lnTo>
                  <a:lnTo>
                    <a:pt x="126" y="92"/>
                  </a:lnTo>
                  <a:lnTo>
                    <a:pt x="145" y="103"/>
                  </a:lnTo>
                  <a:lnTo>
                    <a:pt x="165" y="113"/>
                  </a:lnTo>
                  <a:lnTo>
                    <a:pt x="165" y="113"/>
                  </a:lnTo>
                  <a:lnTo>
                    <a:pt x="168" y="118"/>
                  </a:lnTo>
                  <a:lnTo>
                    <a:pt x="167" y="121"/>
                  </a:lnTo>
                  <a:lnTo>
                    <a:pt x="165" y="123"/>
                  </a:lnTo>
                  <a:lnTo>
                    <a:pt x="163" y="124"/>
                  </a:lnTo>
                  <a:lnTo>
                    <a:pt x="154" y="126"/>
                  </a:lnTo>
                  <a:lnTo>
                    <a:pt x="147" y="128"/>
                  </a:lnTo>
                  <a:lnTo>
                    <a:pt x="147" y="128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13" name="Freeform 397"/>
            <p:cNvSpPr>
              <a:spLocks/>
            </p:cNvSpPr>
            <p:nvPr userDrawn="1"/>
          </p:nvSpPr>
          <p:spPr bwMode="auto">
            <a:xfrm>
              <a:off x="4460" y="2173"/>
              <a:ext cx="47" cy="80"/>
            </a:xfrm>
            <a:custGeom>
              <a:avLst/>
              <a:gdLst/>
              <a:ahLst/>
              <a:cxnLst>
                <a:cxn ang="0">
                  <a:pos x="47" y="80"/>
                </a:cxn>
                <a:cxn ang="0">
                  <a:pos x="41" y="54"/>
                </a:cxn>
                <a:cxn ang="0">
                  <a:pos x="41" y="54"/>
                </a:cxn>
                <a:cxn ang="0">
                  <a:pos x="36" y="49"/>
                </a:cxn>
                <a:cxn ang="0">
                  <a:pos x="32" y="43"/>
                </a:cxn>
                <a:cxn ang="0">
                  <a:pos x="24" y="30"/>
                </a:cxn>
                <a:cxn ang="0">
                  <a:pos x="16" y="17"/>
                </a:cxn>
                <a:cxn ang="0">
                  <a:pos x="11" y="12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5" y="7"/>
                </a:cxn>
                <a:cxn ang="0">
                  <a:pos x="4" y="6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11"/>
                </a:cxn>
                <a:cxn ang="0">
                  <a:pos x="4" y="21"/>
                </a:cxn>
                <a:cxn ang="0">
                  <a:pos x="6" y="31"/>
                </a:cxn>
                <a:cxn ang="0">
                  <a:pos x="10" y="41"/>
                </a:cxn>
                <a:cxn ang="0">
                  <a:pos x="15" y="50"/>
                </a:cxn>
                <a:cxn ang="0">
                  <a:pos x="20" y="59"/>
                </a:cxn>
                <a:cxn ang="0">
                  <a:pos x="27" y="67"/>
                </a:cxn>
                <a:cxn ang="0">
                  <a:pos x="33" y="73"/>
                </a:cxn>
                <a:cxn ang="0">
                  <a:pos x="33" y="73"/>
                </a:cxn>
                <a:cxn ang="0">
                  <a:pos x="36" y="75"/>
                </a:cxn>
                <a:cxn ang="0">
                  <a:pos x="37" y="75"/>
                </a:cxn>
                <a:cxn ang="0">
                  <a:pos x="41" y="78"/>
                </a:cxn>
                <a:cxn ang="0">
                  <a:pos x="43" y="80"/>
                </a:cxn>
                <a:cxn ang="0">
                  <a:pos x="45" y="80"/>
                </a:cxn>
                <a:cxn ang="0">
                  <a:pos x="47" y="80"/>
                </a:cxn>
                <a:cxn ang="0">
                  <a:pos x="47" y="80"/>
                </a:cxn>
              </a:cxnLst>
              <a:rect l="0" t="0" r="r" b="b"/>
              <a:pathLst>
                <a:path w="47" h="80">
                  <a:moveTo>
                    <a:pt x="47" y="80"/>
                  </a:moveTo>
                  <a:lnTo>
                    <a:pt x="41" y="54"/>
                  </a:lnTo>
                  <a:lnTo>
                    <a:pt x="41" y="54"/>
                  </a:lnTo>
                  <a:lnTo>
                    <a:pt x="36" y="49"/>
                  </a:lnTo>
                  <a:lnTo>
                    <a:pt x="32" y="43"/>
                  </a:lnTo>
                  <a:lnTo>
                    <a:pt x="24" y="30"/>
                  </a:lnTo>
                  <a:lnTo>
                    <a:pt x="16" y="17"/>
                  </a:lnTo>
                  <a:lnTo>
                    <a:pt x="11" y="12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7"/>
                  </a:lnTo>
                  <a:lnTo>
                    <a:pt x="4" y="6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1"/>
                  </a:lnTo>
                  <a:lnTo>
                    <a:pt x="4" y="21"/>
                  </a:lnTo>
                  <a:lnTo>
                    <a:pt x="6" y="31"/>
                  </a:lnTo>
                  <a:lnTo>
                    <a:pt x="10" y="41"/>
                  </a:lnTo>
                  <a:lnTo>
                    <a:pt x="15" y="50"/>
                  </a:lnTo>
                  <a:lnTo>
                    <a:pt x="20" y="59"/>
                  </a:lnTo>
                  <a:lnTo>
                    <a:pt x="27" y="67"/>
                  </a:lnTo>
                  <a:lnTo>
                    <a:pt x="33" y="73"/>
                  </a:lnTo>
                  <a:lnTo>
                    <a:pt x="33" y="73"/>
                  </a:lnTo>
                  <a:lnTo>
                    <a:pt x="36" y="75"/>
                  </a:lnTo>
                  <a:lnTo>
                    <a:pt x="37" y="75"/>
                  </a:lnTo>
                  <a:lnTo>
                    <a:pt x="41" y="78"/>
                  </a:lnTo>
                  <a:lnTo>
                    <a:pt x="43" y="80"/>
                  </a:lnTo>
                  <a:lnTo>
                    <a:pt x="45" y="80"/>
                  </a:lnTo>
                  <a:lnTo>
                    <a:pt x="47" y="80"/>
                  </a:lnTo>
                  <a:lnTo>
                    <a:pt x="47" y="8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14" name="Freeform 398"/>
            <p:cNvSpPr>
              <a:spLocks/>
            </p:cNvSpPr>
            <p:nvPr userDrawn="1"/>
          </p:nvSpPr>
          <p:spPr bwMode="auto">
            <a:xfrm>
              <a:off x="2336" y="2186"/>
              <a:ext cx="37" cy="158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3"/>
                </a:cxn>
                <a:cxn ang="0">
                  <a:pos x="0" y="39"/>
                </a:cxn>
                <a:cxn ang="0">
                  <a:pos x="0" y="74"/>
                </a:cxn>
                <a:cxn ang="0">
                  <a:pos x="0" y="110"/>
                </a:cxn>
                <a:cxn ang="0">
                  <a:pos x="1" y="146"/>
                </a:cxn>
                <a:cxn ang="0">
                  <a:pos x="1" y="146"/>
                </a:cxn>
                <a:cxn ang="0">
                  <a:pos x="5" y="151"/>
                </a:cxn>
                <a:cxn ang="0">
                  <a:pos x="10" y="155"/>
                </a:cxn>
                <a:cxn ang="0">
                  <a:pos x="15" y="158"/>
                </a:cxn>
                <a:cxn ang="0">
                  <a:pos x="18" y="158"/>
                </a:cxn>
                <a:cxn ang="0">
                  <a:pos x="22" y="158"/>
                </a:cxn>
                <a:cxn ang="0">
                  <a:pos x="22" y="158"/>
                </a:cxn>
                <a:cxn ang="0">
                  <a:pos x="27" y="154"/>
                </a:cxn>
                <a:cxn ang="0">
                  <a:pos x="31" y="150"/>
                </a:cxn>
                <a:cxn ang="0">
                  <a:pos x="33" y="146"/>
                </a:cxn>
                <a:cxn ang="0">
                  <a:pos x="36" y="141"/>
                </a:cxn>
                <a:cxn ang="0">
                  <a:pos x="36" y="141"/>
                </a:cxn>
                <a:cxn ang="0">
                  <a:pos x="37" y="108"/>
                </a:cxn>
                <a:cxn ang="0">
                  <a:pos x="36" y="74"/>
                </a:cxn>
                <a:cxn ang="0">
                  <a:pos x="35" y="41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26" y="4"/>
                </a:cxn>
                <a:cxn ang="0">
                  <a:pos x="18" y="2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1" y="3"/>
                </a:cxn>
                <a:cxn ang="0">
                  <a:pos x="1" y="3"/>
                </a:cxn>
              </a:cxnLst>
              <a:rect l="0" t="0" r="r" b="b"/>
              <a:pathLst>
                <a:path w="37" h="158">
                  <a:moveTo>
                    <a:pt x="1" y="3"/>
                  </a:moveTo>
                  <a:lnTo>
                    <a:pt x="1" y="3"/>
                  </a:lnTo>
                  <a:lnTo>
                    <a:pt x="0" y="39"/>
                  </a:lnTo>
                  <a:lnTo>
                    <a:pt x="0" y="74"/>
                  </a:lnTo>
                  <a:lnTo>
                    <a:pt x="0" y="110"/>
                  </a:lnTo>
                  <a:lnTo>
                    <a:pt x="1" y="146"/>
                  </a:lnTo>
                  <a:lnTo>
                    <a:pt x="1" y="146"/>
                  </a:lnTo>
                  <a:lnTo>
                    <a:pt x="5" y="151"/>
                  </a:lnTo>
                  <a:lnTo>
                    <a:pt x="10" y="155"/>
                  </a:lnTo>
                  <a:lnTo>
                    <a:pt x="15" y="158"/>
                  </a:lnTo>
                  <a:lnTo>
                    <a:pt x="18" y="158"/>
                  </a:lnTo>
                  <a:lnTo>
                    <a:pt x="22" y="158"/>
                  </a:lnTo>
                  <a:lnTo>
                    <a:pt x="22" y="158"/>
                  </a:lnTo>
                  <a:lnTo>
                    <a:pt x="27" y="154"/>
                  </a:lnTo>
                  <a:lnTo>
                    <a:pt x="31" y="150"/>
                  </a:lnTo>
                  <a:lnTo>
                    <a:pt x="33" y="146"/>
                  </a:lnTo>
                  <a:lnTo>
                    <a:pt x="36" y="141"/>
                  </a:lnTo>
                  <a:lnTo>
                    <a:pt x="36" y="141"/>
                  </a:lnTo>
                  <a:lnTo>
                    <a:pt x="37" y="108"/>
                  </a:lnTo>
                  <a:lnTo>
                    <a:pt x="36" y="74"/>
                  </a:lnTo>
                  <a:lnTo>
                    <a:pt x="35" y="41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26" y="4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6" y="2"/>
                  </a:lnTo>
                  <a:lnTo>
                    <a:pt x="1" y="3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15" name="Freeform 399"/>
            <p:cNvSpPr>
              <a:spLocks/>
            </p:cNvSpPr>
            <p:nvPr userDrawn="1"/>
          </p:nvSpPr>
          <p:spPr bwMode="auto">
            <a:xfrm>
              <a:off x="1444" y="2217"/>
              <a:ext cx="263" cy="278"/>
            </a:xfrm>
            <a:custGeom>
              <a:avLst/>
              <a:gdLst/>
              <a:ahLst/>
              <a:cxnLst>
                <a:cxn ang="0">
                  <a:pos x="39" y="278"/>
                </a:cxn>
                <a:cxn ang="0">
                  <a:pos x="45" y="275"/>
                </a:cxn>
                <a:cxn ang="0">
                  <a:pos x="59" y="260"/>
                </a:cxn>
                <a:cxn ang="0">
                  <a:pos x="90" y="251"/>
                </a:cxn>
                <a:cxn ang="0">
                  <a:pos x="161" y="234"/>
                </a:cxn>
                <a:cxn ang="0">
                  <a:pos x="236" y="225"/>
                </a:cxn>
                <a:cxn ang="0">
                  <a:pos x="263" y="219"/>
                </a:cxn>
                <a:cxn ang="0">
                  <a:pos x="261" y="196"/>
                </a:cxn>
                <a:cxn ang="0">
                  <a:pos x="259" y="183"/>
                </a:cxn>
                <a:cxn ang="0">
                  <a:pos x="251" y="180"/>
                </a:cxn>
                <a:cxn ang="0">
                  <a:pos x="214" y="191"/>
                </a:cxn>
                <a:cxn ang="0">
                  <a:pos x="135" y="201"/>
                </a:cxn>
                <a:cxn ang="0">
                  <a:pos x="146" y="189"/>
                </a:cxn>
                <a:cxn ang="0">
                  <a:pos x="172" y="159"/>
                </a:cxn>
                <a:cxn ang="0">
                  <a:pos x="182" y="148"/>
                </a:cxn>
                <a:cxn ang="0">
                  <a:pos x="184" y="129"/>
                </a:cxn>
                <a:cxn ang="0">
                  <a:pos x="168" y="123"/>
                </a:cxn>
                <a:cxn ang="0">
                  <a:pos x="147" y="110"/>
                </a:cxn>
                <a:cxn ang="0">
                  <a:pos x="108" y="89"/>
                </a:cxn>
                <a:cxn ang="0">
                  <a:pos x="105" y="73"/>
                </a:cxn>
                <a:cxn ang="0">
                  <a:pos x="158" y="72"/>
                </a:cxn>
                <a:cxn ang="0">
                  <a:pos x="223" y="81"/>
                </a:cxn>
                <a:cxn ang="0">
                  <a:pos x="243" y="79"/>
                </a:cxn>
                <a:cxn ang="0">
                  <a:pos x="245" y="72"/>
                </a:cxn>
                <a:cxn ang="0">
                  <a:pos x="248" y="57"/>
                </a:cxn>
                <a:cxn ang="0">
                  <a:pos x="246" y="51"/>
                </a:cxn>
                <a:cxn ang="0">
                  <a:pos x="246" y="17"/>
                </a:cxn>
                <a:cxn ang="0">
                  <a:pos x="240" y="4"/>
                </a:cxn>
                <a:cxn ang="0">
                  <a:pos x="232" y="0"/>
                </a:cxn>
                <a:cxn ang="0">
                  <a:pos x="184" y="13"/>
                </a:cxn>
                <a:cxn ang="0">
                  <a:pos x="147" y="15"/>
                </a:cxn>
                <a:cxn ang="0">
                  <a:pos x="72" y="23"/>
                </a:cxn>
                <a:cxn ang="0">
                  <a:pos x="36" y="15"/>
                </a:cxn>
                <a:cxn ang="0">
                  <a:pos x="28" y="11"/>
                </a:cxn>
                <a:cxn ang="0">
                  <a:pos x="13" y="1"/>
                </a:cxn>
                <a:cxn ang="0">
                  <a:pos x="4" y="4"/>
                </a:cxn>
                <a:cxn ang="0">
                  <a:pos x="0" y="41"/>
                </a:cxn>
                <a:cxn ang="0">
                  <a:pos x="8" y="65"/>
                </a:cxn>
                <a:cxn ang="0">
                  <a:pos x="63" y="96"/>
                </a:cxn>
                <a:cxn ang="0">
                  <a:pos x="112" y="123"/>
                </a:cxn>
                <a:cxn ang="0">
                  <a:pos x="109" y="134"/>
                </a:cxn>
                <a:cxn ang="0">
                  <a:pos x="101" y="144"/>
                </a:cxn>
                <a:cxn ang="0">
                  <a:pos x="95" y="148"/>
                </a:cxn>
                <a:cxn ang="0">
                  <a:pos x="92" y="155"/>
                </a:cxn>
                <a:cxn ang="0">
                  <a:pos x="57" y="189"/>
                </a:cxn>
                <a:cxn ang="0">
                  <a:pos x="19" y="231"/>
                </a:cxn>
                <a:cxn ang="0">
                  <a:pos x="23" y="252"/>
                </a:cxn>
              </a:cxnLst>
              <a:rect l="0" t="0" r="r" b="b"/>
              <a:pathLst>
                <a:path w="263" h="278">
                  <a:moveTo>
                    <a:pt x="32" y="276"/>
                  </a:moveTo>
                  <a:lnTo>
                    <a:pt x="32" y="276"/>
                  </a:lnTo>
                  <a:lnTo>
                    <a:pt x="39" y="278"/>
                  </a:lnTo>
                  <a:lnTo>
                    <a:pt x="42" y="278"/>
                  </a:lnTo>
                  <a:lnTo>
                    <a:pt x="45" y="275"/>
                  </a:lnTo>
                  <a:lnTo>
                    <a:pt x="45" y="275"/>
                  </a:lnTo>
                  <a:lnTo>
                    <a:pt x="49" y="269"/>
                  </a:lnTo>
                  <a:lnTo>
                    <a:pt x="53" y="263"/>
                  </a:lnTo>
                  <a:lnTo>
                    <a:pt x="59" y="260"/>
                  </a:lnTo>
                  <a:lnTo>
                    <a:pt x="67" y="257"/>
                  </a:lnTo>
                  <a:lnTo>
                    <a:pt x="67" y="257"/>
                  </a:lnTo>
                  <a:lnTo>
                    <a:pt x="90" y="251"/>
                  </a:lnTo>
                  <a:lnTo>
                    <a:pt x="113" y="244"/>
                  </a:lnTo>
                  <a:lnTo>
                    <a:pt x="137" y="239"/>
                  </a:lnTo>
                  <a:lnTo>
                    <a:pt x="161" y="234"/>
                  </a:lnTo>
                  <a:lnTo>
                    <a:pt x="186" y="230"/>
                  </a:lnTo>
                  <a:lnTo>
                    <a:pt x="210" y="228"/>
                  </a:lnTo>
                  <a:lnTo>
                    <a:pt x="236" y="225"/>
                  </a:lnTo>
                  <a:lnTo>
                    <a:pt x="261" y="224"/>
                  </a:lnTo>
                  <a:lnTo>
                    <a:pt x="261" y="224"/>
                  </a:lnTo>
                  <a:lnTo>
                    <a:pt x="263" y="219"/>
                  </a:lnTo>
                  <a:lnTo>
                    <a:pt x="263" y="214"/>
                  </a:lnTo>
                  <a:lnTo>
                    <a:pt x="263" y="205"/>
                  </a:lnTo>
                  <a:lnTo>
                    <a:pt x="261" y="196"/>
                  </a:lnTo>
                  <a:lnTo>
                    <a:pt x="260" y="187"/>
                  </a:lnTo>
                  <a:lnTo>
                    <a:pt x="260" y="187"/>
                  </a:lnTo>
                  <a:lnTo>
                    <a:pt x="259" y="183"/>
                  </a:lnTo>
                  <a:lnTo>
                    <a:pt x="257" y="182"/>
                  </a:lnTo>
                  <a:lnTo>
                    <a:pt x="255" y="180"/>
                  </a:lnTo>
                  <a:lnTo>
                    <a:pt x="251" y="180"/>
                  </a:lnTo>
                  <a:lnTo>
                    <a:pt x="238" y="184"/>
                  </a:lnTo>
                  <a:lnTo>
                    <a:pt x="238" y="184"/>
                  </a:lnTo>
                  <a:lnTo>
                    <a:pt x="214" y="191"/>
                  </a:lnTo>
                  <a:lnTo>
                    <a:pt x="187" y="196"/>
                  </a:lnTo>
                  <a:lnTo>
                    <a:pt x="161" y="199"/>
                  </a:lnTo>
                  <a:lnTo>
                    <a:pt x="135" y="201"/>
                  </a:lnTo>
                  <a:lnTo>
                    <a:pt x="135" y="201"/>
                  </a:lnTo>
                  <a:lnTo>
                    <a:pt x="140" y="196"/>
                  </a:lnTo>
                  <a:lnTo>
                    <a:pt x="146" y="189"/>
                  </a:lnTo>
                  <a:lnTo>
                    <a:pt x="155" y="176"/>
                  </a:lnTo>
                  <a:lnTo>
                    <a:pt x="165" y="164"/>
                  </a:lnTo>
                  <a:lnTo>
                    <a:pt x="172" y="159"/>
                  </a:lnTo>
                  <a:lnTo>
                    <a:pt x="177" y="153"/>
                  </a:lnTo>
                  <a:lnTo>
                    <a:pt x="177" y="153"/>
                  </a:lnTo>
                  <a:lnTo>
                    <a:pt x="182" y="148"/>
                  </a:lnTo>
                  <a:lnTo>
                    <a:pt x="184" y="143"/>
                  </a:lnTo>
                  <a:lnTo>
                    <a:pt x="186" y="137"/>
                  </a:lnTo>
                  <a:lnTo>
                    <a:pt x="184" y="129"/>
                  </a:lnTo>
                  <a:lnTo>
                    <a:pt x="184" y="129"/>
                  </a:lnTo>
                  <a:lnTo>
                    <a:pt x="173" y="125"/>
                  </a:lnTo>
                  <a:lnTo>
                    <a:pt x="168" y="123"/>
                  </a:lnTo>
                  <a:lnTo>
                    <a:pt x="163" y="119"/>
                  </a:lnTo>
                  <a:lnTo>
                    <a:pt x="163" y="119"/>
                  </a:lnTo>
                  <a:lnTo>
                    <a:pt x="147" y="110"/>
                  </a:lnTo>
                  <a:lnTo>
                    <a:pt x="132" y="102"/>
                  </a:lnTo>
                  <a:lnTo>
                    <a:pt x="115" y="95"/>
                  </a:lnTo>
                  <a:lnTo>
                    <a:pt x="108" y="89"/>
                  </a:lnTo>
                  <a:lnTo>
                    <a:pt x="101" y="84"/>
                  </a:lnTo>
                  <a:lnTo>
                    <a:pt x="105" y="73"/>
                  </a:lnTo>
                  <a:lnTo>
                    <a:pt x="105" y="73"/>
                  </a:lnTo>
                  <a:lnTo>
                    <a:pt x="123" y="72"/>
                  </a:lnTo>
                  <a:lnTo>
                    <a:pt x="141" y="72"/>
                  </a:lnTo>
                  <a:lnTo>
                    <a:pt x="158" y="72"/>
                  </a:lnTo>
                  <a:lnTo>
                    <a:pt x="174" y="74"/>
                  </a:lnTo>
                  <a:lnTo>
                    <a:pt x="208" y="78"/>
                  </a:lnTo>
                  <a:lnTo>
                    <a:pt x="223" y="81"/>
                  </a:lnTo>
                  <a:lnTo>
                    <a:pt x="240" y="81"/>
                  </a:lnTo>
                  <a:lnTo>
                    <a:pt x="240" y="81"/>
                  </a:lnTo>
                  <a:lnTo>
                    <a:pt x="243" y="79"/>
                  </a:lnTo>
                  <a:lnTo>
                    <a:pt x="245" y="78"/>
                  </a:lnTo>
                  <a:lnTo>
                    <a:pt x="246" y="74"/>
                  </a:lnTo>
                  <a:lnTo>
                    <a:pt x="245" y="72"/>
                  </a:lnTo>
                  <a:lnTo>
                    <a:pt x="245" y="64"/>
                  </a:lnTo>
                  <a:lnTo>
                    <a:pt x="246" y="60"/>
                  </a:lnTo>
                  <a:lnTo>
                    <a:pt x="248" y="57"/>
                  </a:lnTo>
                  <a:lnTo>
                    <a:pt x="248" y="57"/>
                  </a:lnTo>
                  <a:lnTo>
                    <a:pt x="247" y="55"/>
                  </a:lnTo>
                  <a:lnTo>
                    <a:pt x="246" y="51"/>
                  </a:lnTo>
                  <a:lnTo>
                    <a:pt x="245" y="43"/>
                  </a:lnTo>
                  <a:lnTo>
                    <a:pt x="246" y="26"/>
                  </a:lnTo>
                  <a:lnTo>
                    <a:pt x="246" y="17"/>
                  </a:lnTo>
                  <a:lnTo>
                    <a:pt x="243" y="9"/>
                  </a:lnTo>
                  <a:lnTo>
                    <a:pt x="242" y="6"/>
                  </a:lnTo>
                  <a:lnTo>
                    <a:pt x="240" y="4"/>
                  </a:lnTo>
                  <a:lnTo>
                    <a:pt x="236" y="1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09" y="6"/>
                  </a:lnTo>
                  <a:lnTo>
                    <a:pt x="197" y="10"/>
                  </a:lnTo>
                  <a:lnTo>
                    <a:pt x="184" y="13"/>
                  </a:lnTo>
                  <a:lnTo>
                    <a:pt x="184" y="13"/>
                  </a:lnTo>
                  <a:lnTo>
                    <a:pt x="165" y="14"/>
                  </a:lnTo>
                  <a:lnTo>
                    <a:pt x="147" y="15"/>
                  </a:lnTo>
                  <a:lnTo>
                    <a:pt x="109" y="20"/>
                  </a:lnTo>
                  <a:lnTo>
                    <a:pt x="90" y="23"/>
                  </a:lnTo>
                  <a:lnTo>
                    <a:pt x="72" y="23"/>
                  </a:lnTo>
                  <a:lnTo>
                    <a:pt x="53" y="20"/>
                  </a:lnTo>
                  <a:lnTo>
                    <a:pt x="44" y="18"/>
                  </a:lnTo>
                  <a:lnTo>
                    <a:pt x="36" y="15"/>
                  </a:lnTo>
                  <a:lnTo>
                    <a:pt x="36" y="15"/>
                  </a:lnTo>
                  <a:lnTo>
                    <a:pt x="32" y="14"/>
                  </a:lnTo>
                  <a:lnTo>
                    <a:pt x="28" y="11"/>
                  </a:lnTo>
                  <a:lnTo>
                    <a:pt x="22" y="5"/>
                  </a:lnTo>
                  <a:lnTo>
                    <a:pt x="18" y="2"/>
                  </a:lnTo>
                  <a:lnTo>
                    <a:pt x="13" y="1"/>
                  </a:lnTo>
                  <a:lnTo>
                    <a:pt x="9" y="1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22"/>
                  </a:lnTo>
                  <a:lnTo>
                    <a:pt x="0" y="31"/>
                  </a:lnTo>
                  <a:lnTo>
                    <a:pt x="0" y="41"/>
                  </a:lnTo>
                  <a:lnTo>
                    <a:pt x="2" y="50"/>
                  </a:lnTo>
                  <a:lnTo>
                    <a:pt x="4" y="57"/>
                  </a:lnTo>
                  <a:lnTo>
                    <a:pt x="8" y="65"/>
                  </a:lnTo>
                  <a:lnTo>
                    <a:pt x="14" y="72"/>
                  </a:lnTo>
                  <a:lnTo>
                    <a:pt x="14" y="72"/>
                  </a:lnTo>
                  <a:lnTo>
                    <a:pt x="63" y="96"/>
                  </a:lnTo>
                  <a:lnTo>
                    <a:pt x="87" y="109"/>
                  </a:lnTo>
                  <a:lnTo>
                    <a:pt x="112" y="123"/>
                  </a:lnTo>
                  <a:lnTo>
                    <a:pt x="112" y="123"/>
                  </a:lnTo>
                  <a:lnTo>
                    <a:pt x="113" y="125"/>
                  </a:lnTo>
                  <a:lnTo>
                    <a:pt x="112" y="128"/>
                  </a:lnTo>
                  <a:lnTo>
                    <a:pt x="109" y="134"/>
                  </a:lnTo>
                  <a:lnTo>
                    <a:pt x="104" y="139"/>
                  </a:lnTo>
                  <a:lnTo>
                    <a:pt x="103" y="142"/>
                  </a:lnTo>
                  <a:lnTo>
                    <a:pt x="101" y="144"/>
                  </a:lnTo>
                  <a:lnTo>
                    <a:pt x="101" y="144"/>
                  </a:lnTo>
                  <a:lnTo>
                    <a:pt x="99" y="147"/>
                  </a:lnTo>
                  <a:lnTo>
                    <a:pt x="95" y="148"/>
                  </a:lnTo>
                  <a:lnTo>
                    <a:pt x="92" y="151"/>
                  </a:lnTo>
                  <a:lnTo>
                    <a:pt x="91" y="153"/>
                  </a:lnTo>
                  <a:lnTo>
                    <a:pt x="92" y="155"/>
                  </a:lnTo>
                  <a:lnTo>
                    <a:pt x="92" y="155"/>
                  </a:lnTo>
                  <a:lnTo>
                    <a:pt x="74" y="171"/>
                  </a:lnTo>
                  <a:lnTo>
                    <a:pt x="57" y="189"/>
                  </a:lnTo>
                  <a:lnTo>
                    <a:pt x="21" y="224"/>
                  </a:lnTo>
                  <a:lnTo>
                    <a:pt x="21" y="224"/>
                  </a:lnTo>
                  <a:lnTo>
                    <a:pt x="19" y="231"/>
                  </a:lnTo>
                  <a:lnTo>
                    <a:pt x="19" y="238"/>
                  </a:lnTo>
                  <a:lnTo>
                    <a:pt x="21" y="246"/>
                  </a:lnTo>
                  <a:lnTo>
                    <a:pt x="23" y="252"/>
                  </a:lnTo>
                  <a:lnTo>
                    <a:pt x="32" y="276"/>
                  </a:lnTo>
                  <a:lnTo>
                    <a:pt x="32" y="276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16" name="Freeform 400"/>
            <p:cNvSpPr>
              <a:spLocks/>
            </p:cNvSpPr>
            <p:nvPr userDrawn="1"/>
          </p:nvSpPr>
          <p:spPr bwMode="auto">
            <a:xfrm>
              <a:off x="5477" y="2249"/>
              <a:ext cx="101" cy="370"/>
            </a:xfrm>
            <a:custGeom>
              <a:avLst/>
              <a:gdLst/>
              <a:ahLst/>
              <a:cxnLst>
                <a:cxn ang="0">
                  <a:pos x="44" y="24"/>
                </a:cxn>
                <a:cxn ang="0">
                  <a:pos x="44" y="24"/>
                </a:cxn>
                <a:cxn ang="0">
                  <a:pos x="38" y="17"/>
                </a:cxn>
                <a:cxn ang="0">
                  <a:pos x="33" y="10"/>
                </a:cxn>
                <a:cxn ang="0">
                  <a:pos x="27" y="4"/>
                </a:cxn>
                <a:cxn ang="0">
                  <a:pos x="23" y="1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7" y="8"/>
                </a:cxn>
                <a:cxn ang="0">
                  <a:pos x="14" y="15"/>
                </a:cxn>
                <a:cxn ang="0">
                  <a:pos x="14" y="24"/>
                </a:cxn>
                <a:cxn ang="0">
                  <a:pos x="13" y="34"/>
                </a:cxn>
                <a:cxn ang="0">
                  <a:pos x="14" y="51"/>
                </a:cxn>
                <a:cxn ang="0">
                  <a:pos x="14" y="59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3" y="78"/>
                </a:cxn>
                <a:cxn ang="0">
                  <a:pos x="12" y="91"/>
                </a:cxn>
                <a:cxn ang="0">
                  <a:pos x="9" y="116"/>
                </a:cxn>
                <a:cxn ang="0">
                  <a:pos x="5" y="142"/>
                </a:cxn>
                <a:cxn ang="0">
                  <a:pos x="3" y="166"/>
                </a:cxn>
                <a:cxn ang="0">
                  <a:pos x="3" y="166"/>
                </a:cxn>
                <a:cxn ang="0">
                  <a:pos x="0" y="201"/>
                </a:cxn>
                <a:cxn ang="0">
                  <a:pos x="1" y="219"/>
                </a:cxn>
                <a:cxn ang="0">
                  <a:pos x="3" y="235"/>
                </a:cxn>
                <a:cxn ang="0">
                  <a:pos x="5" y="252"/>
                </a:cxn>
                <a:cxn ang="0">
                  <a:pos x="9" y="269"/>
                </a:cxn>
                <a:cxn ang="0">
                  <a:pos x="14" y="284"/>
                </a:cxn>
                <a:cxn ang="0">
                  <a:pos x="20" y="298"/>
                </a:cxn>
                <a:cxn ang="0">
                  <a:pos x="20" y="298"/>
                </a:cxn>
                <a:cxn ang="0">
                  <a:pos x="27" y="306"/>
                </a:cxn>
                <a:cxn ang="0">
                  <a:pos x="32" y="313"/>
                </a:cxn>
                <a:cxn ang="0">
                  <a:pos x="36" y="322"/>
                </a:cxn>
                <a:cxn ang="0">
                  <a:pos x="38" y="331"/>
                </a:cxn>
                <a:cxn ang="0">
                  <a:pos x="45" y="350"/>
                </a:cxn>
                <a:cxn ang="0">
                  <a:pos x="47" y="359"/>
                </a:cxn>
                <a:cxn ang="0">
                  <a:pos x="52" y="368"/>
                </a:cxn>
                <a:cxn ang="0">
                  <a:pos x="52" y="368"/>
                </a:cxn>
                <a:cxn ang="0">
                  <a:pos x="60" y="370"/>
                </a:cxn>
                <a:cxn ang="0">
                  <a:pos x="64" y="370"/>
                </a:cxn>
                <a:cxn ang="0">
                  <a:pos x="65" y="368"/>
                </a:cxn>
                <a:cxn ang="0">
                  <a:pos x="67" y="367"/>
                </a:cxn>
                <a:cxn ang="0">
                  <a:pos x="67" y="367"/>
                </a:cxn>
                <a:cxn ang="0">
                  <a:pos x="70" y="356"/>
                </a:cxn>
                <a:cxn ang="0">
                  <a:pos x="73" y="345"/>
                </a:cxn>
                <a:cxn ang="0">
                  <a:pos x="78" y="322"/>
                </a:cxn>
                <a:cxn ang="0">
                  <a:pos x="83" y="301"/>
                </a:cxn>
                <a:cxn ang="0">
                  <a:pos x="86" y="290"/>
                </a:cxn>
                <a:cxn ang="0">
                  <a:pos x="88" y="280"/>
                </a:cxn>
                <a:cxn ang="0">
                  <a:pos x="88" y="280"/>
                </a:cxn>
                <a:cxn ang="0">
                  <a:pos x="93" y="239"/>
                </a:cxn>
                <a:cxn ang="0">
                  <a:pos x="99" y="198"/>
                </a:cxn>
                <a:cxn ang="0">
                  <a:pos x="100" y="178"/>
                </a:cxn>
                <a:cxn ang="0">
                  <a:pos x="101" y="157"/>
                </a:cxn>
                <a:cxn ang="0">
                  <a:pos x="101" y="136"/>
                </a:cxn>
                <a:cxn ang="0">
                  <a:pos x="100" y="114"/>
                </a:cxn>
                <a:cxn ang="0">
                  <a:pos x="100" y="114"/>
                </a:cxn>
                <a:cxn ang="0">
                  <a:pos x="86" y="92"/>
                </a:cxn>
                <a:cxn ang="0">
                  <a:pos x="72" y="69"/>
                </a:cxn>
                <a:cxn ang="0">
                  <a:pos x="58" y="46"/>
                </a:cxn>
                <a:cxn ang="0">
                  <a:pos x="44" y="24"/>
                </a:cxn>
                <a:cxn ang="0">
                  <a:pos x="44" y="24"/>
                </a:cxn>
              </a:cxnLst>
              <a:rect l="0" t="0" r="r" b="b"/>
              <a:pathLst>
                <a:path w="101" h="370">
                  <a:moveTo>
                    <a:pt x="44" y="24"/>
                  </a:moveTo>
                  <a:lnTo>
                    <a:pt x="44" y="24"/>
                  </a:lnTo>
                  <a:lnTo>
                    <a:pt x="38" y="17"/>
                  </a:lnTo>
                  <a:lnTo>
                    <a:pt x="33" y="10"/>
                  </a:lnTo>
                  <a:lnTo>
                    <a:pt x="27" y="4"/>
                  </a:lnTo>
                  <a:lnTo>
                    <a:pt x="23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7" y="8"/>
                  </a:lnTo>
                  <a:lnTo>
                    <a:pt x="14" y="15"/>
                  </a:lnTo>
                  <a:lnTo>
                    <a:pt x="14" y="24"/>
                  </a:lnTo>
                  <a:lnTo>
                    <a:pt x="13" y="34"/>
                  </a:lnTo>
                  <a:lnTo>
                    <a:pt x="14" y="51"/>
                  </a:lnTo>
                  <a:lnTo>
                    <a:pt x="14" y="59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3" y="78"/>
                  </a:lnTo>
                  <a:lnTo>
                    <a:pt x="12" y="91"/>
                  </a:lnTo>
                  <a:lnTo>
                    <a:pt x="9" y="116"/>
                  </a:lnTo>
                  <a:lnTo>
                    <a:pt x="5" y="142"/>
                  </a:lnTo>
                  <a:lnTo>
                    <a:pt x="3" y="166"/>
                  </a:lnTo>
                  <a:lnTo>
                    <a:pt x="3" y="166"/>
                  </a:lnTo>
                  <a:lnTo>
                    <a:pt x="0" y="201"/>
                  </a:lnTo>
                  <a:lnTo>
                    <a:pt x="1" y="219"/>
                  </a:lnTo>
                  <a:lnTo>
                    <a:pt x="3" y="235"/>
                  </a:lnTo>
                  <a:lnTo>
                    <a:pt x="5" y="252"/>
                  </a:lnTo>
                  <a:lnTo>
                    <a:pt x="9" y="269"/>
                  </a:lnTo>
                  <a:lnTo>
                    <a:pt x="14" y="284"/>
                  </a:lnTo>
                  <a:lnTo>
                    <a:pt x="20" y="298"/>
                  </a:lnTo>
                  <a:lnTo>
                    <a:pt x="20" y="298"/>
                  </a:lnTo>
                  <a:lnTo>
                    <a:pt x="27" y="306"/>
                  </a:lnTo>
                  <a:lnTo>
                    <a:pt x="32" y="313"/>
                  </a:lnTo>
                  <a:lnTo>
                    <a:pt x="36" y="322"/>
                  </a:lnTo>
                  <a:lnTo>
                    <a:pt x="38" y="331"/>
                  </a:lnTo>
                  <a:lnTo>
                    <a:pt x="45" y="350"/>
                  </a:lnTo>
                  <a:lnTo>
                    <a:pt x="47" y="359"/>
                  </a:lnTo>
                  <a:lnTo>
                    <a:pt x="52" y="368"/>
                  </a:lnTo>
                  <a:lnTo>
                    <a:pt x="52" y="368"/>
                  </a:lnTo>
                  <a:lnTo>
                    <a:pt x="60" y="370"/>
                  </a:lnTo>
                  <a:lnTo>
                    <a:pt x="64" y="370"/>
                  </a:lnTo>
                  <a:lnTo>
                    <a:pt x="65" y="368"/>
                  </a:lnTo>
                  <a:lnTo>
                    <a:pt x="67" y="367"/>
                  </a:lnTo>
                  <a:lnTo>
                    <a:pt x="67" y="367"/>
                  </a:lnTo>
                  <a:lnTo>
                    <a:pt x="70" y="356"/>
                  </a:lnTo>
                  <a:lnTo>
                    <a:pt x="73" y="345"/>
                  </a:lnTo>
                  <a:lnTo>
                    <a:pt x="78" y="322"/>
                  </a:lnTo>
                  <a:lnTo>
                    <a:pt x="83" y="301"/>
                  </a:lnTo>
                  <a:lnTo>
                    <a:pt x="86" y="290"/>
                  </a:lnTo>
                  <a:lnTo>
                    <a:pt x="88" y="280"/>
                  </a:lnTo>
                  <a:lnTo>
                    <a:pt x="88" y="280"/>
                  </a:lnTo>
                  <a:lnTo>
                    <a:pt x="93" y="239"/>
                  </a:lnTo>
                  <a:lnTo>
                    <a:pt x="99" y="198"/>
                  </a:lnTo>
                  <a:lnTo>
                    <a:pt x="100" y="178"/>
                  </a:lnTo>
                  <a:lnTo>
                    <a:pt x="101" y="157"/>
                  </a:lnTo>
                  <a:lnTo>
                    <a:pt x="101" y="136"/>
                  </a:lnTo>
                  <a:lnTo>
                    <a:pt x="100" y="114"/>
                  </a:lnTo>
                  <a:lnTo>
                    <a:pt x="100" y="114"/>
                  </a:lnTo>
                  <a:lnTo>
                    <a:pt x="86" y="92"/>
                  </a:lnTo>
                  <a:lnTo>
                    <a:pt x="72" y="69"/>
                  </a:lnTo>
                  <a:lnTo>
                    <a:pt x="58" y="46"/>
                  </a:lnTo>
                  <a:lnTo>
                    <a:pt x="44" y="24"/>
                  </a:lnTo>
                  <a:lnTo>
                    <a:pt x="44" y="24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17" name="Freeform 401"/>
            <p:cNvSpPr>
              <a:spLocks/>
            </p:cNvSpPr>
            <p:nvPr userDrawn="1"/>
          </p:nvSpPr>
          <p:spPr bwMode="auto">
            <a:xfrm>
              <a:off x="1295" y="2262"/>
              <a:ext cx="128" cy="281"/>
            </a:xfrm>
            <a:custGeom>
              <a:avLst/>
              <a:gdLst/>
              <a:ahLst/>
              <a:cxnLst>
                <a:cxn ang="0">
                  <a:pos x="108" y="281"/>
                </a:cxn>
                <a:cxn ang="0">
                  <a:pos x="108" y="281"/>
                </a:cxn>
                <a:cxn ang="0">
                  <a:pos x="115" y="281"/>
                </a:cxn>
                <a:cxn ang="0">
                  <a:pos x="120" y="279"/>
                </a:cxn>
                <a:cxn ang="0">
                  <a:pos x="125" y="275"/>
                </a:cxn>
                <a:cxn ang="0">
                  <a:pos x="126" y="268"/>
                </a:cxn>
                <a:cxn ang="0">
                  <a:pos x="126" y="268"/>
                </a:cxn>
                <a:cxn ang="0">
                  <a:pos x="128" y="252"/>
                </a:cxn>
                <a:cxn ang="0">
                  <a:pos x="128" y="236"/>
                </a:cxn>
                <a:cxn ang="0">
                  <a:pos x="126" y="220"/>
                </a:cxn>
                <a:cxn ang="0">
                  <a:pos x="124" y="203"/>
                </a:cxn>
                <a:cxn ang="0">
                  <a:pos x="117" y="171"/>
                </a:cxn>
                <a:cxn ang="0">
                  <a:pos x="108" y="142"/>
                </a:cxn>
                <a:cxn ang="0">
                  <a:pos x="108" y="142"/>
                </a:cxn>
                <a:cxn ang="0">
                  <a:pos x="101" y="125"/>
                </a:cxn>
                <a:cxn ang="0">
                  <a:pos x="92" y="110"/>
                </a:cxn>
                <a:cxn ang="0">
                  <a:pos x="72" y="79"/>
                </a:cxn>
                <a:cxn ang="0">
                  <a:pos x="53" y="48"/>
                </a:cxn>
                <a:cxn ang="0">
                  <a:pos x="44" y="33"/>
                </a:cxn>
                <a:cxn ang="0">
                  <a:pos x="35" y="16"/>
                </a:cxn>
                <a:cxn ang="0">
                  <a:pos x="35" y="16"/>
                </a:cxn>
                <a:cxn ang="0">
                  <a:pos x="32" y="10"/>
                </a:cxn>
                <a:cxn ang="0">
                  <a:pos x="26" y="5"/>
                </a:cxn>
                <a:cxn ang="0">
                  <a:pos x="24" y="2"/>
                </a:cxn>
                <a:cxn ang="0">
                  <a:pos x="20" y="0"/>
                </a:cxn>
                <a:cxn ang="0">
                  <a:pos x="16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6" y="4"/>
                </a:cxn>
                <a:cxn ang="0">
                  <a:pos x="2" y="10"/>
                </a:cxn>
                <a:cxn ang="0">
                  <a:pos x="0" y="16"/>
                </a:cxn>
                <a:cxn ang="0">
                  <a:pos x="0" y="23"/>
                </a:cxn>
                <a:cxn ang="0">
                  <a:pos x="7" y="125"/>
                </a:cxn>
                <a:cxn ang="0">
                  <a:pos x="7" y="125"/>
                </a:cxn>
                <a:cxn ang="0">
                  <a:pos x="6" y="139"/>
                </a:cxn>
                <a:cxn ang="0">
                  <a:pos x="9" y="154"/>
                </a:cxn>
                <a:cxn ang="0">
                  <a:pos x="12" y="169"/>
                </a:cxn>
                <a:cxn ang="0">
                  <a:pos x="19" y="183"/>
                </a:cxn>
                <a:cxn ang="0">
                  <a:pos x="19" y="183"/>
                </a:cxn>
                <a:cxn ang="0">
                  <a:pos x="37" y="209"/>
                </a:cxn>
                <a:cxn ang="0">
                  <a:pos x="57" y="236"/>
                </a:cxn>
                <a:cxn ang="0">
                  <a:pos x="69" y="249"/>
                </a:cxn>
                <a:cxn ang="0">
                  <a:pos x="81" y="261"/>
                </a:cxn>
                <a:cxn ang="0">
                  <a:pos x="94" y="272"/>
                </a:cxn>
                <a:cxn ang="0">
                  <a:pos x="108" y="281"/>
                </a:cxn>
                <a:cxn ang="0">
                  <a:pos x="108" y="281"/>
                </a:cxn>
              </a:cxnLst>
              <a:rect l="0" t="0" r="r" b="b"/>
              <a:pathLst>
                <a:path w="128" h="281">
                  <a:moveTo>
                    <a:pt x="108" y="281"/>
                  </a:moveTo>
                  <a:lnTo>
                    <a:pt x="108" y="281"/>
                  </a:lnTo>
                  <a:lnTo>
                    <a:pt x="115" y="281"/>
                  </a:lnTo>
                  <a:lnTo>
                    <a:pt x="120" y="279"/>
                  </a:lnTo>
                  <a:lnTo>
                    <a:pt x="125" y="275"/>
                  </a:lnTo>
                  <a:lnTo>
                    <a:pt x="126" y="268"/>
                  </a:lnTo>
                  <a:lnTo>
                    <a:pt x="126" y="268"/>
                  </a:lnTo>
                  <a:lnTo>
                    <a:pt x="128" y="252"/>
                  </a:lnTo>
                  <a:lnTo>
                    <a:pt x="128" y="236"/>
                  </a:lnTo>
                  <a:lnTo>
                    <a:pt x="126" y="220"/>
                  </a:lnTo>
                  <a:lnTo>
                    <a:pt x="124" y="203"/>
                  </a:lnTo>
                  <a:lnTo>
                    <a:pt x="117" y="171"/>
                  </a:lnTo>
                  <a:lnTo>
                    <a:pt x="108" y="142"/>
                  </a:lnTo>
                  <a:lnTo>
                    <a:pt x="108" y="142"/>
                  </a:lnTo>
                  <a:lnTo>
                    <a:pt x="101" y="125"/>
                  </a:lnTo>
                  <a:lnTo>
                    <a:pt x="92" y="110"/>
                  </a:lnTo>
                  <a:lnTo>
                    <a:pt x="72" y="79"/>
                  </a:lnTo>
                  <a:lnTo>
                    <a:pt x="53" y="48"/>
                  </a:lnTo>
                  <a:lnTo>
                    <a:pt x="44" y="33"/>
                  </a:lnTo>
                  <a:lnTo>
                    <a:pt x="35" y="16"/>
                  </a:lnTo>
                  <a:lnTo>
                    <a:pt x="35" y="16"/>
                  </a:lnTo>
                  <a:lnTo>
                    <a:pt x="32" y="10"/>
                  </a:lnTo>
                  <a:lnTo>
                    <a:pt x="26" y="5"/>
                  </a:lnTo>
                  <a:lnTo>
                    <a:pt x="24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7" y="125"/>
                  </a:lnTo>
                  <a:lnTo>
                    <a:pt x="7" y="125"/>
                  </a:lnTo>
                  <a:lnTo>
                    <a:pt x="6" y="139"/>
                  </a:lnTo>
                  <a:lnTo>
                    <a:pt x="9" y="154"/>
                  </a:lnTo>
                  <a:lnTo>
                    <a:pt x="12" y="169"/>
                  </a:lnTo>
                  <a:lnTo>
                    <a:pt x="19" y="183"/>
                  </a:lnTo>
                  <a:lnTo>
                    <a:pt x="19" y="183"/>
                  </a:lnTo>
                  <a:lnTo>
                    <a:pt x="37" y="209"/>
                  </a:lnTo>
                  <a:lnTo>
                    <a:pt x="57" y="236"/>
                  </a:lnTo>
                  <a:lnTo>
                    <a:pt x="69" y="249"/>
                  </a:lnTo>
                  <a:lnTo>
                    <a:pt x="81" y="261"/>
                  </a:lnTo>
                  <a:lnTo>
                    <a:pt x="94" y="272"/>
                  </a:lnTo>
                  <a:lnTo>
                    <a:pt x="108" y="281"/>
                  </a:lnTo>
                  <a:lnTo>
                    <a:pt x="108" y="281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18" name="Freeform 402"/>
            <p:cNvSpPr>
              <a:spLocks/>
            </p:cNvSpPr>
            <p:nvPr userDrawn="1"/>
          </p:nvSpPr>
          <p:spPr bwMode="auto">
            <a:xfrm>
              <a:off x="5190" y="2337"/>
              <a:ext cx="249" cy="207"/>
            </a:xfrm>
            <a:custGeom>
              <a:avLst/>
              <a:gdLst/>
              <a:ahLst/>
              <a:cxnLst>
                <a:cxn ang="0">
                  <a:pos x="247" y="44"/>
                </a:cxn>
                <a:cxn ang="0">
                  <a:pos x="249" y="28"/>
                </a:cxn>
                <a:cxn ang="0">
                  <a:pos x="247" y="22"/>
                </a:cxn>
                <a:cxn ang="0">
                  <a:pos x="242" y="19"/>
                </a:cxn>
                <a:cxn ang="0">
                  <a:pos x="212" y="26"/>
                </a:cxn>
                <a:cxn ang="0">
                  <a:pos x="181" y="30"/>
                </a:cxn>
                <a:cxn ang="0">
                  <a:pos x="145" y="28"/>
                </a:cxn>
                <a:cxn ang="0">
                  <a:pos x="75" y="21"/>
                </a:cxn>
                <a:cxn ang="0">
                  <a:pos x="41" y="13"/>
                </a:cxn>
                <a:cxn ang="0">
                  <a:pos x="36" y="8"/>
                </a:cxn>
                <a:cxn ang="0">
                  <a:pos x="29" y="1"/>
                </a:cxn>
                <a:cxn ang="0">
                  <a:pos x="21" y="0"/>
                </a:cxn>
                <a:cxn ang="0">
                  <a:pos x="17" y="1"/>
                </a:cxn>
                <a:cxn ang="0">
                  <a:pos x="13" y="17"/>
                </a:cxn>
                <a:cxn ang="0">
                  <a:pos x="12" y="33"/>
                </a:cxn>
                <a:cxn ang="0">
                  <a:pos x="20" y="42"/>
                </a:cxn>
                <a:cxn ang="0">
                  <a:pos x="30" y="42"/>
                </a:cxn>
                <a:cxn ang="0">
                  <a:pos x="48" y="39"/>
                </a:cxn>
                <a:cxn ang="0">
                  <a:pos x="53" y="37"/>
                </a:cxn>
                <a:cxn ang="0">
                  <a:pos x="98" y="42"/>
                </a:cxn>
                <a:cxn ang="0">
                  <a:pos x="117" y="48"/>
                </a:cxn>
                <a:cxn ang="0">
                  <a:pos x="135" y="56"/>
                </a:cxn>
                <a:cxn ang="0">
                  <a:pos x="118" y="67"/>
                </a:cxn>
                <a:cxn ang="0">
                  <a:pos x="62" y="96"/>
                </a:cxn>
                <a:cxn ang="0">
                  <a:pos x="53" y="101"/>
                </a:cxn>
                <a:cxn ang="0">
                  <a:pos x="21" y="113"/>
                </a:cxn>
                <a:cxn ang="0">
                  <a:pos x="8" y="120"/>
                </a:cxn>
                <a:cxn ang="0">
                  <a:pos x="2" y="128"/>
                </a:cxn>
                <a:cxn ang="0">
                  <a:pos x="0" y="140"/>
                </a:cxn>
                <a:cxn ang="0">
                  <a:pos x="0" y="146"/>
                </a:cxn>
                <a:cxn ang="0">
                  <a:pos x="4" y="154"/>
                </a:cxn>
                <a:cxn ang="0">
                  <a:pos x="13" y="156"/>
                </a:cxn>
                <a:cxn ang="0">
                  <a:pos x="29" y="158"/>
                </a:cxn>
                <a:cxn ang="0">
                  <a:pos x="32" y="159"/>
                </a:cxn>
                <a:cxn ang="0">
                  <a:pos x="82" y="164"/>
                </a:cxn>
                <a:cxn ang="0">
                  <a:pos x="130" y="175"/>
                </a:cxn>
                <a:cxn ang="0">
                  <a:pos x="197" y="200"/>
                </a:cxn>
                <a:cxn ang="0">
                  <a:pos x="219" y="206"/>
                </a:cxn>
                <a:cxn ang="0">
                  <a:pos x="226" y="207"/>
                </a:cxn>
                <a:cxn ang="0">
                  <a:pos x="229" y="205"/>
                </a:cxn>
                <a:cxn ang="0">
                  <a:pos x="236" y="196"/>
                </a:cxn>
                <a:cxn ang="0">
                  <a:pos x="235" y="188"/>
                </a:cxn>
                <a:cxn ang="0">
                  <a:pos x="232" y="177"/>
                </a:cxn>
                <a:cxn ang="0">
                  <a:pos x="227" y="172"/>
                </a:cxn>
                <a:cxn ang="0">
                  <a:pos x="222" y="170"/>
                </a:cxn>
                <a:cxn ang="0">
                  <a:pos x="190" y="168"/>
                </a:cxn>
                <a:cxn ang="0">
                  <a:pos x="159" y="160"/>
                </a:cxn>
                <a:cxn ang="0">
                  <a:pos x="99" y="142"/>
                </a:cxn>
                <a:cxn ang="0">
                  <a:pos x="153" y="114"/>
                </a:cxn>
                <a:cxn ang="0">
                  <a:pos x="206" y="87"/>
                </a:cxn>
                <a:cxn ang="0">
                  <a:pos x="227" y="76"/>
                </a:cxn>
                <a:cxn ang="0">
                  <a:pos x="238" y="65"/>
                </a:cxn>
                <a:cxn ang="0">
                  <a:pos x="245" y="51"/>
                </a:cxn>
                <a:cxn ang="0">
                  <a:pos x="247" y="44"/>
                </a:cxn>
              </a:cxnLst>
              <a:rect l="0" t="0" r="r" b="b"/>
              <a:pathLst>
                <a:path w="249" h="207">
                  <a:moveTo>
                    <a:pt x="247" y="44"/>
                  </a:moveTo>
                  <a:lnTo>
                    <a:pt x="247" y="44"/>
                  </a:lnTo>
                  <a:lnTo>
                    <a:pt x="247" y="36"/>
                  </a:lnTo>
                  <a:lnTo>
                    <a:pt x="249" y="28"/>
                  </a:lnTo>
                  <a:lnTo>
                    <a:pt x="249" y="26"/>
                  </a:lnTo>
                  <a:lnTo>
                    <a:pt x="247" y="22"/>
                  </a:lnTo>
                  <a:lnTo>
                    <a:pt x="245" y="21"/>
                  </a:lnTo>
                  <a:lnTo>
                    <a:pt x="242" y="19"/>
                  </a:lnTo>
                  <a:lnTo>
                    <a:pt x="242" y="19"/>
                  </a:lnTo>
                  <a:lnTo>
                    <a:pt x="212" y="26"/>
                  </a:lnTo>
                  <a:lnTo>
                    <a:pt x="196" y="28"/>
                  </a:lnTo>
                  <a:lnTo>
                    <a:pt x="181" y="30"/>
                  </a:lnTo>
                  <a:lnTo>
                    <a:pt x="181" y="30"/>
                  </a:lnTo>
                  <a:lnTo>
                    <a:pt x="145" y="28"/>
                  </a:lnTo>
                  <a:lnTo>
                    <a:pt x="109" y="26"/>
                  </a:lnTo>
                  <a:lnTo>
                    <a:pt x="75" y="21"/>
                  </a:lnTo>
                  <a:lnTo>
                    <a:pt x="58" y="17"/>
                  </a:lnTo>
                  <a:lnTo>
                    <a:pt x="41" y="13"/>
                  </a:lnTo>
                  <a:lnTo>
                    <a:pt x="41" y="13"/>
                  </a:lnTo>
                  <a:lnTo>
                    <a:pt x="36" y="8"/>
                  </a:lnTo>
                  <a:lnTo>
                    <a:pt x="31" y="4"/>
                  </a:lnTo>
                  <a:lnTo>
                    <a:pt x="29" y="1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4" y="8"/>
                  </a:lnTo>
                  <a:lnTo>
                    <a:pt x="13" y="17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6" y="40"/>
                  </a:lnTo>
                  <a:lnTo>
                    <a:pt x="20" y="42"/>
                  </a:lnTo>
                  <a:lnTo>
                    <a:pt x="25" y="44"/>
                  </a:lnTo>
                  <a:lnTo>
                    <a:pt x="30" y="42"/>
                  </a:lnTo>
                  <a:lnTo>
                    <a:pt x="41" y="40"/>
                  </a:lnTo>
                  <a:lnTo>
                    <a:pt x="48" y="39"/>
                  </a:lnTo>
                  <a:lnTo>
                    <a:pt x="53" y="37"/>
                  </a:lnTo>
                  <a:lnTo>
                    <a:pt x="53" y="37"/>
                  </a:lnTo>
                  <a:lnTo>
                    <a:pt x="76" y="40"/>
                  </a:lnTo>
                  <a:lnTo>
                    <a:pt x="98" y="42"/>
                  </a:lnTo>
                  <a:lnTo>
                    <a:pt x="108" y="45"/>
                  </a:lnTo>
                  <a:lnTo>
                    <a:pt x="117" y="48"/>
                  </a:lnTo>
                  <a:lnTo>
                    <a:pt x="127" y="51"/>
                  </a:lnTo>
                  <a:lnTo>
                    <a:pt x="135" y="56"/>
                  </a:lnTo>
                  <a:lnTo>
                    <a:pt x="135" y="56"/>
                  </a:lnTo>
                  <a:lnTo>
                    <a:pt x="118" y="67"/>
                  </a:lnTo>
                  <a:lnTo>
                    <a:pt x="99" y="77"/>
                  </a:lnTo>
                  <a:lnTo>
                    <a:pt x="62" y="96"/>
                  </a:lnTo>
                  <a:lnTo>
                    <a:pt x="62" y="96"/>
                  </a:lnTo>
                  <a:lnTo>
                    <a:pt x="53" y="101"/>
                  </a:lnTo>
                  <a:lnTo>
                    <a:pt x="43" y="105"/>
                  </a:lnTo>
                  <a:lnTo>
                    <a:pt x="21" y="113"/>
                  </a:lnTo>
                  <a:lnTo>
                    <a:pt x="12" y="118"/>
                  </a:lnTo>
                  <a:lnTo>
                    <a:pt x="8" y="120"/>
                  </a:lnTo>
                  <a:lnTo>
                    <a:pt x="4" y="124"/>
                  </a:lnTo>
                  <a:lnTo>
                    <a:pt x="2" y="128"/>
                  </a:lnTo>
                  <a:lnTo>
                    <a:pt x="0" y="133"/>
                  </a:lnTo>
                  <a:lnTo>
                    <a:pt x="0" y="140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2" y="151"/>
                  </a:lnTo>
                  <a:lnTo>
                    <a:pt x="4" y="154"/>
                  </a:lnTo>
                  <a:lnTo>
                    <a:pt x="8" y="156"/>
                  </a:lnTo>
                  <a:lnTo>
                    <a:pt x="13" y="156"/>
                  </a:lnTo>
                  <a:lnTo>
                    <a:pt x="23" y="158"/>
                  </a:lnTo>
                  <a:lnTo>
                    <a:pt x="29" y="158"/>
                  </a:lnTo>
                  <a:lnTo>
                    <a:pt x="32" y="159"/>
                  </a:lnTo>
                  <a:lnTo>
                    <a:pt x="32" y="159"/>
                  </a:lnTo>
                  <a:lnTo>
                    <a:pt x="58" y="160"/>
                  </a:lnTo>
                  <a:lnTo>
                    <a:pt x="82" y="164"/>
                  </a:lnTo>
                  <a:lnTo>
                    <a:pt x="107" y="169"/>
                  </a:lnTo>
                  <a:lnTo>
                    <a:pt x="130" y="175"/>
                  </a:lnTo>
                  <a:lnTo>
                    <a:pt x="174" y="192"/>
                  </a:lnTo>
                  <a:lnTo>
                    <a:pt x="197" y="200"/>
                  </a:lnTo>
                  <a:lnTo>
                    <a:pt x="219" y="206"/>
                  </a:lnTo>
                  <a:lnTo>
                    <a:pt x="219" y="206"/>
                  </a:lnTo>
                  <a:lnTo>
                    <a:pt x="223" y="207"/>
                  </a:lnTo>
                  <a:lnTo>
                    <a:pt x="226" y="207"/>
                  </a:lnTo>
                  <a:lnTo>
                    <a:pt x="228" y="207"/>
                  </a:lnTo>
                  <a:lnTo>
                    <a:pt x="229" y="205"/>
                  </a:lnTo>
                  <a:lnTo>
                    <a:pt x="233" y="200"/>
                  </a:lnTo>
                  <a:lnTo>
                    <a:pt x="236" y="196"/>
                  </a:lnTo>
                  <a:lnTo>
                    <a:pt x="236" y="196"/>
                  </a:lnTo>
                  <a:lnTo>
                    <a:pt x="235" y="188"/>
                  </a:lnTo>
                  <a:lnTo>
                    <a:pt x="233" y="179"/>
                  </a:lnTo>
                  <a:lnTo>
                    <a:pt x="232" y="177"/>
                  </a:lnTo>
                  <a:lnTo>
                    <a:pt x="229" y="173"/>
                  </a:lnTo>
                  <a:lnTo>
                    <a:pt x="227" y="172"/>
                  </a:lnTo>
                  <a:lnTo>
                    <a:pt x="222" y="170"/>
                  </a:lnTo>
                  <a:lnTo>
                    <a:pt x="222" y="170"/>
                  </a:lnTo>
                  <a:lnTo>
                    <a:pt x="205" y="169"/>
                  </a:lnTo>
                  <a:lnTo>
                    <a:pt x="190" y="168"/>
                  </a:lnTo>
                  <a:lnTo>
                    <a:pt x="174" y="164"/>
                  </a:lnTo>
                  <a:lnTo>
                    <a:pt x="159" y="160"/>
                  </a:lnTo>
                  <a:lnTo>
                    <a:pt x="130" y="151"/>
                  </a:lnTo>
                  <a:lnTo>
                    <a:pt x="99" y="142"/>
                  </a:lnTo>
                  <a:lnTo>
                    <a:pt x="99" y="142"/>
                  </a:lnTo>
                  <a:lnTo>
                    <a:pt x="153" y="114"/>
                  </a:lnTo>
                  <a:lnTo>
                    <a:pt x="206" y="87"/>
                  </a:lnTo>
                  <a:lnTo>
                    <a:pt x="206" y="87"/>
                  </a:lnTo>
                  <a:lnTo>
                    <a:pt x="220" y="79"/>
                  </a:lnTo>
                  <a:lnTo>
                    <a:pt x="227" y="76"/>
                  </a:lnTo>
                  <a:lnTo>
                    <a:pt x="233" y="71"/>
                  </a:lnTo>
                  <a:lnTo>
                    <a:pt x="238" y="65"/>
                  </a:lnTo>
                  <a:lnTo>
                    <a:pt x="242" y="59"/>
                  </a:lnTo>
                  <a:lnTo>
                    <a:pt x="245" y="51"/>
                  </a:lnTo>
                  <a:lnTo>
                    <a:pt x="247" y="44"/>
                  </a:lnTo>
                  <a:lnTo>
                    <a:pt x="247" y="44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19" name="Freeform 403"/>
            <p:cNvSpPr>
              <a:spLocks/>
            </p:cNvSpPr>
            <p:nvPr userDrawn="1"/>
          </p:nvSpPr>
          <p:spPr bwMode="auto">
            <a:xfrm>
              <a:off x="4917" y="2451"/>
              <a:ext cx="48" cy="4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3"/>
                </a:cxn>
                <a:cxn ang="0">
                  <a:pos x="5" y="5"/>
                </a:cxn>
                <a:cxn ang="0">
                  <a:pos x="2" y="9"/>
                </a:cxn>
                <a:cxn ang="0">
                  <a:pos x="0" y="13"/>
                </a:cxn>
                <a:cxn ang="0">
                  <a:pos x="0" y="18"/>
                </a:cxn>
                <a:cxn ang="0">
                  <a:pos x="0" y="29"/>
                </a:cxn>
                <a:cxn ang="0">
                  <a:pos x="1" y="41"/>
                </a:cxn>
                <a:cxn ang="0">
                  <a:pos x="1" y="41"/>
                </a:cxn>
                <a:cxn ang="0">
                  <a:pos x="5" y="44"/>
                </a:cxn>
                <a:cxn ang="0">
                  <a:pos x="9" y="46"/>
                </a:cxn>
                <a:cxn ang="0">
                  <a:pos x="12" y="47"/>
                </a:cxn>
                <a:cxn ang="0">
                  <a:pos x="18" y="47"/>
                </a:cxn>
                <a:cxn ang="0">
                  <a:pos x="26" y="46"/>
                </a:cxn>
                <a:cxn ang="0">
                  <a:pos x="34" y="45"/>
                </a:cxn>
                <a:cxn ang="0">
                  <a:pos x="34" y="45"/>
                </a:cxn>
                <a:cxn ang="0">
                  <a:pos x="41" y="41"/>
                </a:cxn>
                <a:cxn ang="0">
                  <a:pos x="46" y="37"/>
                </a:cxn>
                <a:cxn ang="0">
                  <a:pos x="47" y="33"/>
                </a:cxn>
                <a:cxn ang="0">
                  <a:pos x="48" y="31"/>
                </a:cxn>
                <a:cxn ang="0">
                  <a:pos x="48" y="27"/>
                </a:cxn>
                <a:cxn ang="0">
                  <a:pos x="47" y="23"/>
                </a:cxn>
                <a:cxn ang="0">
                  <a:pos x="47" y="23"/>
                </a:cxn>
                <a:cxn ang="0">
                  <a:pos x="46" y="17"/>
                </a:cxn>
                <a:cxn ang="0">
                  <a:pos x="43" y="12"/>
                </a:cxn>
                <a:cxn ang="0">
                  <a:pos x="39" y="8"/>
                </a:cxn>
                <a:cxn ang="0">
                  <a:pos x="35" y="4"/>
                </a:cxn>
                <a:cxn ang="0">
                  <a:pos x="29" y="1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48" h="47">
                  <a:moveTo>
                    <a:pt x="10" y="3"/>
                  </a:moveTo>
                  <a:lnTo>
                    <a:pt x="10" y="3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0" y="29"/>
                  </a:lnTo>
                  <a:lnTo>
                    <a:pt x="1" y="41"/>
                  </a:lnTo>
                  <a:lnTo>
                    <a:pt x="1" y="41"/>
                  </a:lnTo>
                  <a:lnTo>
                    <a:pt x="5" y="44"/>
                  </a:lnTo>
                  <a:lnTo>
                    <a:pt x="9" y="46"/>
                  </a:lnTo>
                  <a:lnTo>
                    <a:pt x="12" y="47"/>
                  </a:lnTo>
                  <a:lnTo>
                    <a:pt x="18" y="47"/>
                  </a:lnTo>
                  <a:lnTo>
                    <a:pt x="26" y="46"/>
                  </a:lnTo>
                  <a:lnTo>
                    <a:pt x="34" y="45"/>
                  </a:lnTo>
                  <a:lnTo>
                    <a:pt x="34" y="45"/>
                  </a:lnTo>
                  <a:lnTo>
                    <a:pt x="41" y="41"/>
                  </a:lnTo>
                  <a:lnTo>
                    <a:pt x="46" y="37"/>
                  </a:lnTo>
                  <a:lnTo>
                    <a:pt x="47" y="33"/>
                  </a:lnTo>
                  <a:lnTo>
                    <a:pt x="48" y="31"/>
                  </a:lnTo>
                  <a:lnTo>
                    <a:pt x="48" y="27"/>
                  </a:lnTo>
                  <a:lnTo>
                    <a:pt x="47" y="23"/>
                  </a:lnTo>
                  <a:lnTo>
                    <a:pt x="47" y="23"/>
                  </a:lnTo>
                  <a:lnTo>
                    <a:pt x="46" y="17"/>
                  </a:lnTo>
                  <a:lnTo>
                    <a:pt x="43" y="12"/>
                  </a:lnTo>
                  <a:lnTo>
                    <a:pt x="39" y="8"/>
                  </a:lnTo>
                  <a:lnTo>
                    <a:pt x="35" y="4"/>
                  </a:lnTo>
                  <a:lnTo>
                    <a:pt x="29" y="1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20" name="Freeform 404"/>
            <p:cNvSpPr>
              <a:spLocks/>
            </p:cNvSpPr>
            <p:nvPr userDrawn="1"/>
          </p:nvSpPr>
          <p:spPr bwMode="auto">
            <a:xfrm>
              <a:off x="4799" y="2455"/>
              <a:ext cx="46" cy="4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0"/>
                </a:cxn>
                <a:cxn ang="0">
                  <a:pos x="9" y="2"/>
                </a:cxn>
                <a:cxn ang="0">
                  <a:pos x="5" y="6"/>
                </a:cxn>
                <a:cxn ang="0">
                  <a:pos x="2" y="10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0" y="29"/>
                </a:cxn>
                <a:cxn ang="0">
                  <a:pos x="1" y="32"/>
                </a:cxn>
                <a:cxn ang="0">
                  <a:pos x="2" y="36"/>
                </a:cxn>
                <a:cxn ang="0">
                  <a:pos x="5" y="38"/>
                </a:cxn>
                <a:cxn ang="0">
                  <a:pos x="9" y="40"/>
                </a:cxn>
                <a:cxn ang="0">
                  <a:pos x="9" y="40"/>
                </a:cxn>
                <a:cxn ang="0">
                  <a:pos x="17" y="41"/>
                </a:cxn>
                <a:cxn ang="0">
                  <a:pos x="26" y="41"/>
                </a:cxn>
                <a:cxn ang="0">
                  <a:pos x="33" y="37"/>
                </a:cxn>
                <a:cxn ang="0">
                  <a:pos x="41" y="33"/>
                </a:cxn>
                <a:cxn ang="0">
                  <a:pos x="41" y="33"/>
                </a:cxn>
                <a:cxn ang="0">
                  <a:pos x="43" y="31"/>
                </a:cxn>
                <a:cxn ang="0">
                  <a:pos x="45" y="28"/>
                </a:cxn>
                <a:cxn ang="0">
                  <a:pos x="46" y="23"/>
                </a:cxn>
                <a:cxn ang="0">
                  <a:pos x="46" y="16"/>
                </a:cxn>
                <a:cxn ang="0">
                  <a:pos x="45" y="10"/>
                </a:cxn>
                <a:cxn ang="0">
                  <a:pos x="45" y="10"/>
                </a:cxn>
                <a:cxn ang="0">
                  <a:pos x="42" y="8"/>
                </a:cxn>
                <a:cxn ang="0">
                  <a:pos x="40" y="5"/>
                </a:cxn>
                <a:cxn ang="0">
                  <a:pos x="36" y="2"/>
                </a:cxn>
                <a:cxn ang="0">
                  <a:pos x="32" y="1"/>
                </a:cxn>
                <a:cxn ang="0">
                  <a:pos x="23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46" h="41">
                  <a:moveTo>
                    <a:pt x="14" y="0"/>
                  </a:moveTo>
                  <a:lnTo>
                    <a:pt x="14" y="0"/>
                  </a:lnTo>
                  <a:lnTo>
                    <a:pt x="9" y="2"/>
                  </a:lnTo>
                  <a:lnTo>
                    <a:pt x="5" y="6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29"/>
                  </a:lnTo>
                  <a:lnTo>
                    <a:pt x="1" y="32"/>
                  </a:lnTo>
                  <a:lnTo>
                    <a:pt x="2" y="36"/>
                  </a:lnTo>
                  <a:lnTo>
                    <a:pt x="5" y="38"/>
                  </a:lnTo>
                  <a:lnTo>
                    <a:pt x="9" y="40"/>
                  </a:lnTo>
                  <a:lnTo>
                    <a:pt x="9" y="40"/>
                  </a:lnTo>
                  <a:lnTo>
                    <a:pt x="17" y="41"/>
                  </a:lnTo>
                  <a:lnTo>
                    <a:pt x="26" y="41"/>
                  </a:lnTo>
                  <a:lnTo>
                    <a:pt x="33" y="37"/>
                  </a:lnTo>
                  <a:lnTo>
                    <a:pt x="41" y="33"/>
                  </a:lnTo>
                  <a:lnTo>
                    <a:pt x="41" y="33"/>
                  </a:lnTo>
                  <a:lnTo>
                    <a:pt x="43" y="31"/>
                  </a:lnTo>
                  <a:lnTo>
                    <a:pt x="45" y="28"/>
                  </a:lnTo>
                  <a:lnTo>
                    <a:pt x="46" y="23"/>
                  </a:lnTo>
                  <a:lnTo>
                    <a:pt x="46" y="16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42" y="8"/>
                  </a:lnTo>
                  <a:lnTo>
                    <a:pt x="40" y="5"/>
                  </a:lnTo>
                  <a:lnTo>
                    <a:pt x="36" y="2"/>
                  </a:lnTo>
                  <a:lnTo>
                    <a:pt x="32" y="1"/>
                  </a:lnTo>
                  <a:lnTo>
                    <a:pt x="23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21" name="Freeform 405"/>
            <p:cNvSpPr>
              <a:spLocks/>
            </p:cNvSpPr>
            <p:nvPr userDrawn="1"/>
          </p:nvSpPr>
          <p:spPr bwMode="auto">
            <a:xfrm>
              <a:off x="1318" y="2501"/>
              <a:ext cx="161" cy="262"/>
            </a:xfrm>
            <a:custGeom>
              <a:avLst/>
              <a:gdLst/>
              <a:ahLst/>
              <a:cxnLst>
                <a:cxn ang="0">
                  <a:pos x="101" y="234"/>
                </a:cxn>
                <a:cxn ang="0">
                  <a:pos x="101" y="234"/>
                </a:cxn>
                <a:cxn ang="0">
                  <a:pos x="108" y="238"/>
                </a:cxn>
                <a:cxn ang="0">
                  <a:pos x="115" y="243"/>
                </a:cxn>
                <a:cxn ang="0">
                  <a:pos x="129" y="254"/>
                </a:cxn>
                <a:cxn ang="0">
                  <a:pos x="135" y="260"/>
                </a:cxn>
                <a:cxn ang="0">
                  <a:pos x="143" y="262"/>
                </a:cxn>
                <a:cxn ang="0">
                  <a:pos x="147" y="262"/>
                </a:cxn>
                <a:cxn ang="0">
                  <a:pos x="151" y="261"/>
                </a:cxn>
                <a:cxn ang="0">
                  <a:pos x="156" y="258"/>
                </a:cxn>
                <a:cxn ang="0">
                  <a:pos x="160" y="256"/>
                </a:cxn>
                <a:cxn ang="0">
                  <a:pos x="160" y="256"/>
                </a:cxn>
                <a:cxn ang="0">
                  <a:pos x="161" y="248"/>
                </a:cxn>
                <a:cxn ang="0">
                  <a:pos x="160" y="240"/>
                </a:cxn>
                <a:cxn ang="0">
                  <a:pos x="156" y="224"/>
                </a:cxn>
                <a:cxn ang="0">
                  <a:pos x="156" y="224"/>
                </a:cxn>
                <a:cxn ang="0">
                  <a:pos x="149" y="202"/>
                </a:cxn>
                <a:cxn ang="0">
                  <a:pos x="143" y="180"/>
                </a:cxn>
                <a:cxn ang="0">
                  <a:pos x="135" y="157"/>
                </a:cxn>
                <a:cxn ang="0">
                  <a:pos x="129" y="134"/>
                </a:cxn>
                <a:cxn ang="0">
                  <a:pos x="129" y="134"/>
                </a:cxn>
                <a:cxn ang="0">
                  <a:pos x="126" y="125"/>
                </a:cxn>
                <a:cxn ang="0">
                  <a:pos x="124" y="115"/>
                </a:cxn>
                <a:cxn ang="0">
                  <a:pos x="120" y="107"/>
                </a:cxn>
                <a:cxn ang="0">
                  <a:pos x="116" y="100"/>
                </a:cxn>
                <a:cxn ang="0">
                  <a:pos x="105" y="86"/>
                </a:cxn>
                <a:cxn ang="0">
                  <a:pos x="92" y="73"/>
                </a:cxn>
                <a:cxn ang="0">
                  <a:pos x="64" y="50"/>
                </a:cxn>
                <a:cxn ang="0">
                  <a:pos x="51" y="38"/>
                </a:cxn>
                <a:cxn ang="0">
                  <a:pos x="38" y="26"/>
                </a:cxn>
                <a:cxn ang="0">
                  <a:pos x="38" y="26"/>
                </a:cxn>
                <a:cxn ang="0">
                  <a:pos x="24" y="10"/>
                </a:cxn>
                <a:cxn ang="0">
                  <a:pos x="20" y="6"/>
                </a:cxn>
                <a:cxn ang="0">
                  <a:pos x="16" y="4"/>
                </a:cxn>
                <a:cxn ang="0">
                  <a:pos x="11" y="1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3" y="1"/>
                </a:cxn>
                <a:cxn ang="0">
                  <a:pos x="1" y="4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5" y="51"/>
                </a:cxn>
                <a:cxn ang="0">
                  <a:pos x="11" y="92"/>
                </a:cxn>
                <a:cxn ang="0">
                  <a:pos x="20" y="132"/>
                </a:cxn>
                <a:cxn ang="0">
                  <a:pos x="26" y="151"/>
                </a:cxn>
                <a:cxn ang="0">
                  <a:pos x="33" y="170"/>
                </a:cxn>
                <a:cxn ang="0">
                  <a:pos x="33" y="170"/>
                </a:cxn>
                <a:cxn ang="0">
                  <a:pos x="39" y="179"/>
                </a:cxn>
                <a:cxn ang="0">
                  <a:pos x="47" y="188"/>
                </a:cxn>
                <a:cxn ang="0">
                  <a:pos x="65" y="205"/>
                </a:cxn>
                <a:cxn ang="0">
                  <a:pos x="83" y="220"/>
                </a:cxn>
                <a:cxn ang="0">
                  <a:pos x="101" y="234"/>
                </a:cxn>
                <a:cxn ang="0">
                  <a:pos x="101" y="234"/>
                </a:cxn>
              </a:cxnLst>
              <a:rect l="0" t="0" r="r" b="b"/>
              <a:pathLst>
                <a:path w="161" h="262">
                  <a:moveTo>
                    <a:pt x="101" y="234"/>
                  </a:moveTo>
                  <a:lnTo>
                    <a:pt x="101" y="234"/>
                  </a:lnTo>
                  <a:lnTo>
                    <a:pt x="108" y="238"/>
                  </a:lnTo>
                  <a:lnTo>
                    <a:pt x="115" y="243"/>
                  </a:lnTo>
                  <a:lnTo>
                    <a:pt x="129" y="254"/>
                  </a:lnTo>
                  <a:lnTo>
                    <a:pt x="135" y="260"/>
                  </a:lnTo>
                  <a:lnTo>
                    <a:pt x="143" y="262"/>
                  </a:lnTo>
                  <a:lnTo>
                    <a:pt x="147" y="262"/>
                  </a:lnTo>
                  <a:lnTo>
                    <a:pt x="151" y="261"/>
                  </a:lnTo>
                  <a:lnTo>
                    <a:pt x="156" y="258"/>
                  </a:lnTo>
                  <a:lnTo>
                    <a:pt x="160" y="256"/>
                  </a:lnTo>
                  <a:lnTo>
                    <a:pt x="160" y="256"/>
                  </a:lnTo>
                  <a:lnTo>
                    <a:pt x="161" y="248"/>
                  </a:lnTo>
                  <a:lnTo>
                    <a:pt x="160" y="240"/>
                  </a:lnTo>
                  <a:lnTo>
                    <a:pt x="156" y="224"/>
                  </a:lnTo>
                  <a:lnTo>
                    <a:pt x="156" y="224"/>
                  </a:lnTo>
                  <a:lnTo>
                    <a:pt x="149" y="202"/>
                  </a:lnTo>
                  <a:lnTo>
                    <a:pt x="143" y="180"/>
                  </a:lnTo>
                  <a:lnTo>
                    <a:pt x="135" y="157"/>
                  </a:lnTo>
                  <a:lnTo>
                    <a:pt x="129" y="134"/>
                  </a:lnTo>
                  <a:lnTo>
                    <a:pt x="129" y="134"/>
                  </a:lnTo>
                  <a:lnTo>
                    <a:pt x="126" y="125"/>
                  </a:lnTo>
                  <a:lnTo>
                    <a:pt x="124" y="115"/>
                  </a:lnTo>
                  <a:lnTo>
                    <a:pt x="120" y="107"/>
                  </a:lnTo>
                  <a:lnTo>
                    <a:pt x="116" y="100"/>
                  </a:lnTo>
                  <a:lnTo>
                    <a:pt x="105" y="86"/>
                  </a:lnTo>
                  <a:lnTo>
                    <a:pt x="92" y="73"/>
                  </a:lnTo>
                  <a:lnTo>
                    <a:pt x="64" y="50"/>
                  </a:lnTo>
                  <a:lnTo>
                    <a:pt x="51" y="38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24" y="10"/>
                  </a:lnTo>
                  <a:lnTo>
                    <a:pt x="20" y="6"/>
                  </a:lnTo>
                  <a:lnTo>
                    <a:pt x="16" y="4"/>
                  </a:lnTo>
                  <a:lnTo>
                    <a:pt x="11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51"/>
                  </a:lnTo>
                  <a:lnTo>
                    <a:pt x="11" y="92"/>
                  </a:lnTo>
                  <a:lnTo>
                    <a:pt x="20" y="132"/>
                  </a:lnTo>
                  <a:lnTo>
                    <a:pt x="26" y="151"/>
                  </a:lnTo>
                  <a:lnTo>
                    <a:pt x="33" y="170"/>
                  </a:lnTo>
                  <a:lnTo>
                    <a:pt x="33" y="170"/>
                  </a:lnTo>
                  <a:lnTo>
                    <a:pt x="39" y="179"/>
                  </a:lnTo>
                  <a:lnTo>
                    <a:pt x="47" y="188"/>
                  </a:lnTo>
                  <a:lnTo>
                    <a:pt x="65" y="205"/>
                  </a:lnTo>
                  <a:lnTo>
                    <a:pt x="83" y="220"/>
                  </a:lnTo>
                  <a:lnTo>
                    <a:pt x="101" y="234"/>
                  </a:lnTo>
                  <a:lnTo>
                    <a:pt x="101" y="234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22" name="Freeform 406"/>
            <p:cNvSpPr>
              <a:spLocks/>
            </p:cNvSpPr>
            <p:nvPr userDrawn="1"/>
          </p:nvSpPr>
          <p:spPr bwMode="auto">
            <a:xfrm>
              <a:off x="1486" y="2505"/>
              <a:ext cx="242" cy="130"/>
            </a:xfrm>
            <a:custGeom>
              <a:avLst/>
              <a:gdLst/>
              <a:ahLst/>
              <a:cxnLst>
                <a:cxn ang="0">
                  <a:pos x="26" y="128"/>
                </a:cxn>
                <a:cxn ang="0">
                  <a:pos x="26" y="128"/>
                </a:cxn>
                <a:cxn ang="0">
                  <a:pos x="30" y="124"/>
                </a:cxn>
                <a:cxn ang="0">
                  <a:pos x="34" y="120"/>
                </a:cxn>
                <a:cxn ang="0">
                  <a:pos x="43" y="115"/>
                </a:cxn>
                <a:cxn ang="0">
                  <a:pos x="53" y="110"/>
                </a:cxn>
                <a:cxn ang="0">
                  <a:pos x="61" y="105"/>
                </a:cxn>
                <a:cxn ang="0">
                  <a:pos x="61" y="105"/>
                </a:cxn>
                <a:cxn ang="0">
                  <a:pos x="94" y="96"/>
                </a:cxn>
                <a:cxn ang="0">
                  <a:pos x="126" y="88"/>
                </a:cxn>
                <a:cxn ang="0">
                  <a:pos x="159" y="79"/>
                </a:cxn>
                <a:cxn ang="0">
                  <a:pos x="192" y="71"/>
                </a:cxn>
                <a:cxn ang="0">
                  <a:pos x="192" y="71"/>
                </a:cxn>
                <a:cxn ang="0">
                  <a:pos x="204" y="71"/>
                </a:cxn>
                <a:cxn ang="0">
                  <a:pos x="219" y="73"/>
                </a:cxn>
                <a:cxn ang="0">
                  <a:pos x="227" y="71"/>
                </a:cxn>
                <a:cxn ang="0">
                  <a:pos x="233" y="70"/>
                </a:cxn>
                <a:cxn ang="0">
                  <a:pos x="238" y="66"/>
                </a:cxn>
                <a:cxn ang="0">
                  <a:pos x="242" y="62"/>
                </a:cxn>
                <a:cxn ang="0">
                  <a:pos x="242" y="62"/>
                </a:cxn>
                <a:cxn ang="0">
                  <a:pos x="241" y="59"/>
                </a:cxn>
                <a:cxn ang="0">
                  <a:pos x="240" y="55"/>
                </a:cxn>
                <a:cxn ang="0">
                  <a:pos x="238" y="45"/>
                </a:cxn>
                <a:cxn ang="0">
                  <a:pos x="237" y="25"/>
                </a:cxn>
                <a:cxn ang="0">
                  <a:pos x="237" y="16"/>
                </a:cxn>
                <a:cxn ang="0">
                  <a:pos x="233" y="9"/>
                </a:cxn>
                <a:cxn ang="0">
                  <a:pos x="231" y="5"/>
                </a:cxn>
                <a:cxn ang="0">
                  <a:pos x="228" y="2"/>
                </a:cxn>
                <a:cxn ang="0">
                  <a:pos x="224" y="1"/>
                </a:cxn>
                <a:cxn ang="0">
                  <a:pos x="218" y="0"/>
                </a:cxn>
                <a:cxn ang="0">
                  <a:pos x="218" y="0"/>
                </a:cxn>
                <a:cxn ang="0">
                  <a:pos x="214" y="5"/>
                </a:cxn>
                <a:cxn ang="0">
                  <a:pos x="209" y="7"/>
                </a:cxn>
                <a:cxn ang="0">
                  <a:pos x="198" y="14"/>
                </a:cxn>
                <a:cxn ang="0">
                  <a:pos x="172" y="23"/>
                </a:cxn>
                <a:cxn ang="0">
                  <a:pos x="172" y="23"/>
                </a:cxn>
                <a:cxn ang="0">
                  <a:pos x="157" y="29"/>
                </a:cxn>
                <a:cxn ang="0">
                  <a:pos x="139" y="34"/>
                </a:cxn>
                <a:cxn ang="0">
                  <a:pos x="122" y="39"/>
                </a:cxn>
                <a:cxn ang="0">
                  <a:pos x="104" y="43"/>
                </a:cxn>
                <a:cxn ang="0">
                  <a:pos x="67" y="47"/>
                </a:cxn>
                <a:cxn ang="0">
                  <a:pos x="29" y="50"/>
                </a:cxn>
                <a:cxn ang="0">
                  <a:pos x="29" y="50"/>
                </a:cxn>
                <a:cxn ang="0">
                  <a:pos x="25" y="50"/>
                </a:cxn>
                <a:cxn ang="0">
                  <a:pos x="22" y="48"/>
                </a:cxn>
                <a:cxn ang="0">
                  <a:pos x="15" y="46"/>
                </a:cxn>
                <a:cxn ang="0">
                  <a:pos x="12" y="45"/>
                </a:cxn>
                <a:cxn ang="0">
                  <a:pos x="8" y="45"/>
                </a:cxn>
                <a:cxn ang="0">
                  <a:pos x="4" y="46"/>
                </a:cxn>
                <a:cxn ang="0">
                  <a:pos x="2" y="47"/>
                </a:cxn>
                <a:cxn ang="0">
                  <a:pos x="2" y="47"/>
                </a:cxn>
                <a:cxn ang="0">
                  <a:pos x="0" y="59"/>
                </a:cxn>
                <a:cxn ang="0">
                  <a:pos x="0" y="69"/>
                </a:cxn>
                <a:cxn ang="0">
                  <a:pos x="3" y="89"/>
                </a:cxn>
                <a:cxn ang="0">
                  <a:pos x="7" y="110"/>
                </a:cxn>
                <a:cxn ang="0">
                  <a:pos x="12" y="130"/>
                </a:cxn>
                <a:cxn ang="0">
                  <a:pos x="12" y="130"/>
                </a:cxn>
                <a:cxn ang="0">
                  <a:pos x="16" y="130"/>
                </a:cxn>
                <a:cxn ang="0">
                  <a:pos x="20" y="130"/>
                </a:cxn>
                <a:cxn ang="0">
                  <a:pos x="22" y="129"/>
                </a:cxn>
                <a:cxn ang="0">
                  <a:pos x="26" y="128"/>
                </a:cxn>
                <a:cxn ang="0">
                  <a:pos x="26" y="128"/>
                </a:cxn>
              </a:cxnLst>
              <a:rect l="0" t="0" r="r" b="b"/>
              <a:pathLst>
                <a:path w="242" h="130">
                  <a:moveTo>
                    <a:pt x="26" y="128"/>
                  </a:moveTo>
                  <a:lnTo>
                    <a:pt x="26" y="128"/>
                  </a:lnTo>
                  <a:lnTo>
                    <a:pt x="30" y="124"/>
                  </a:lnTo>
                  <a:lnTo>
                    <a:pt x="34" y="120"/>
                  </a:lnTo>
                  <a:lnTo>
                    <a:pt x="43" y="115"/>
                  </a:lnTo>
                  <a:lnTo>
                    <a:pt x="53" y="110"/>
                  </a:lnTo>
                  <a:lnTo>
                    <a:pt x="61" y="105"/>
                  </a:lnTo>
                  <a:lnTo>
                    <a:pt x="61" y="105"/>
                  </a:lnTo>
                  <a:lnTo>
                    <a:pt x="94" y="96"/>
                  </a:lnTo>
                  <a:lnTo>
                    <a:pt x="126" y="88"/>
                  </a:lnTo>
                  <a:lnTo>
                    <a:pt x="159" y="79"/>
                  </a:lnTo>
                  <a:lnTo>
                    <a:pt x="192" y="71"/>
                  </a:lnTo>
                  <a:lnTo>
                    <a:pt x="192" y="71"/>
                  </a:lnTo>
                  <a:lnTo>
                    <a:pt x="204" y="71"/>
                  </a:lnTo>
                  <a:lnTo>
                    <a:pt x="219" y="73"/>
                  </a:lnTo>
                  <a:lnTo>
                    <a:pt x="227" y="71"/>
                  </a:lnTo>
                  <a:lnTo>
                    <a:pt x="233" y="70"/>
                  </a:lnTo>
                  <a:lnTo>
                    <a:pt x="238" y="66"/>
                  </a:lnTo>
                  <a:lnTo>
                    <a:pt x="242" y="62"/>
                  </a:lnTo>
                  <a:lnTo>
                    <a:pt x="242" y="62"/>
                  </a:lnTo>
                  <a:lnTo>
                    <a:pt x="241" y="59"/>
                  </a:lnTo>
                  <a:lnTo>
                    <a:pt x="240" y="55"/>
                  </a:lnTo>
                  <a:lnTo>
                    <a:pt x="238" y="45"/>
                  </a:lnTo>
                  <a:lnTo>
                    <a:pt x="237" y="25"/>
                  </a:lnTo>
                  <a:lnTo>
                    <a:pt x="237" y="16"/>
                  </a:lnTo>
                  <a:lnTo>
                    <a:pt x="233" y="9"/>
                  </a:lnTo>
                  <a:lnTo>
                    <a:pt x="231" y="5"/>
                  </a:lnTo>
                  <a:lnTo>
                    <a:pt x="228" y="2"/>
                  </a:lnTo>
                  <a:lnTo>
                    <a:pt x="224" y="1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14" y="5"/>
                  </a:lnTo>
                  <a:lnTo>
                    <a:pt x="209" y="7"/>
                  </a:lnTo>
                  <a:lnTo>
                    <a:pt x="198" y="14"/>
                  </a:lnTo>
                  <a:lnTo>
                    <a:pt x="172" y="23"/>
                  </a:lnTo>
                  <a:lnTo>
                    <a:pt x="172" y="23"/>
                  </a:lnTo>
                  <a:lnTo>
                    <a:pt x="157" y="29"/>
                  </a:lnTo>
                  <a:lnTo>
                    <a:pt x="139" y="34"/>
                  </a:lnTo>
                  <a:lnTo>
                    <a:pt x="122" y="39"/>
                  </a:lnTo>
                  <a:lnTo>
                    <a:pt x="104" y="43"/>
                  </a:lnTo>
                  <a:lnTo>
                    <a:pt x="67" y="47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5" y="50"/>
                  </a:lnTo>
                  <a:lnTo>
                    <a:pt x="22" y="48"/>
                  </a:lnTo>
                  <a:lnTo>
                    <a:pt x="15" y="46"/>
                  </a:lnTo>
                  <a:lnTo>
                    <a:pt x="12" y="45"/>
                  </a:lnTo>
                  <a:lnTo>
                    <a:pt x="8" y="45"/>
                  </a:lnTo>
                  <a:lnTo>
                    <a:pt x="4" y="46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0" y="59"/>
                  </a:lnTo>
                  <a:lnTo>
                    <a:pt x="0" y="69"/>
                  </a:lnTo>
                  <a:lnTo>
                    <a:pt x="3" y="89"/>
                  </a:lnTo>
                  <a:lnTo>
                    <a:pt x="7" y="110"/>
                  </a:lnTo>
                  <a:lnTo>
                    <a:pt x="12" y="130"/>
                  </a:lnTo>
                  <a:lnTo>
                    <a:pt x="12" y="130"/>
                  </a:lnTo>
                  <a:lnTo>
                    <a:pt x="16" y="130"/>
                  </a:lnTo>
                  <a:lnTo>
                    <a:pt x="20" y="130"/>
                  </a:lnTo>
                  <a:lnTo>
                    <a:pt x="22" y="129"/>
                  </a:lnTo>
                  <a:lnTo>
                    <a:pt x="26" y="128"/>
                  </a:lnTo>
                  <a:lnTo>
                    <a:pt x="26" y="128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23" name="Freeform 407"/>
            <p:cNvSpPr>
              <a:spLocks noEditPoints="1"/>
            </p:cNvSpPr>
            <p:nvPr userDrawn="1"/>
          </p:nvSpPr>
          <p:spPr bwMode="auto">
            <a:xfrm>
              <a:off x="5160" y="2550"/>
              <a:ext cx="244" cy="216"/>
            </a:xfrm>
            <a:custGeom>
              <a:avLst/>
              <a:gdLst/>
              <a:ahLst/>
              <a:cxnLst>
                <a:cxn ang="0">
                  <a:pos x="151" y="213"/>
                </a:cxn>
                <a:cxn ang="0">
                  <a:pos x="169" y="205"/>
                </a:cxn>
                <a:cxn ang="0">
                  <a:pos x="185" y="197"/>
                </a:cxn>
                <a:cxn ang="0">
                  <a:pos x="199" y="184"/>
                </a:cxn>
                <a:cxn ang="0">
                  <a:pos x="222" y="153"/>
                </a:cxn>
                <a:cxn ang="0">
                  <a:pos x="235" y="117"/>
                </a:cxn>
                <a:cxn ang="0">
                  <a:pos x="239" y="97"/>
                </a:cxn>
                <a:cxn ang="0">
                  <a:pos x="243" y="72"/>
                </a:cxn>
                <a:cxn ang="0">
                  <a:pos x="244" y="49"/>
                </a:cxn>
                <a:cxn ang="0">
                  <a:pos x="242" y="46"/>
                </a:cxn>
                <a:cxn ang="0">
                  <a:pos x="235" y="40"/>
                </a:cxn>
                <a:cxn ang="0">
                  <a:pos x="221" y="42"/>
                </a:cxn>
                <a:cxn ang="0">
                  <a:pos x="211" y="43"/>
                </a:cxn>
                <a:cxn ang="0">
                  <a:pos x="125" y="32"/>
                </a:cxn>
                <a:cxn ang="0">
                  <a:pos x="64" y="17"/>
                </a:cxn>
                <a:cxn ang="0">
                  <a:pos x="43" y="11"/>
                </a:cxn>
                <a:cxn ang="0">
                  <a:pos x="34" y="3"/>
                </a:cxn>
                <a:cxn ang="0">
                  <a:pos x="25" y="0"/>
                </a:cxn>
                <a:cxn ang="0">
                  <a:pos x="21" y="0"/>
                </a:cxn>
                <a:cxn ang="0">
                  <a:pos x="18" y="1"/>
                </a:cxn>
                <a:cxn ang="0">
                  <a:pos x="13" y="8"/>
                </a:cxn>
                <a:cxn ang="0">
                  <a:pos x="10" y="11"/>
                </a:cxn>
                <a:cxn ang="0">
                  <a:pos x="1" y="52"/>
                </a:cxn>
                <a:cxn ang="0">
                  <a:pos x="1" y="95"/>
                </a:cxn>
                <a:cxn ang="0">
                  <a:pos x="9" y="139"/>
                </a:cxn>
                <a:cxn ang="0">
                  <a:pos x="16" y="158"/>
                </a:cxn>
                <a:cxn ang="0">
                  <a:pos x="27" y="175"/>
                </a:cxn>
                <a:cxn ang="0">
                  <a:pos x="32" y="181"/>
                </a:cxn>
                <a:cxn ang="0">
                  <a:pos x="50" y="197"/>
                </a:cxn>
                <a:cxn ang="0">
                  <a:pos x="80" y="211"/>
                </a:cxn>
                <a:cxn ang="0">
                  <a:pos x="115" y="216"/>
                </a:cxn>
                <a:cxn ang="0">
                  <a:pos x="151" y="213"/>
                </a:cxn>
                <a:cxn ang="0">
                  <a:pos x="42" y="111"/>
                </a:cxn>
                <a:cxn ang="0">
                  <a:pos x="39" y="104"/>
                </a:cxn>
                <a:cxn ang="0">
                  <a:pos x="29" y="90"/>
                </a:cxn>
                <a:cxn ang="0">
                  <a:pos x="25" y="81"/>
                </a:cxn>
                <a:cxn ang="0">
                  <a:pos x="27" y="69"/>
                </a:cxn>
                <a:cxn ang="0">
                  <a:pos x="37" y="60"/>
                </a:cxn>
                <a:cxn ang="0">
                  <a:pos x="76" y="67"/>
                </a:cxn>
                <a:cxn ang="0">
                  <a:pos x="151" y="90"/>
                </a:cxn>
                <a:cxn ang="0">
                  <a:pos x="189" y="101"/>
                </a:cxn>
                <a:cxn ang="0">
                  <a:pos x="198" y="107"/>
                </a:cxn>
                <a:cxn ang="0">
                  <a:pos x="204" y="118"/>
                </a:cxn>
                <a:cxn ang="0">
                  <a:pos x="201" y="125"/>
                </a:cxn>
                <a:cxn ang="0">
                  <a:pos x="192" y="136"/>
                </a:cxn>
                <a:cxn ang="0">
                  <a:pos x="171" y="145"/>
                </a:cxn>
                <a:cxn ang="0">
                  <a:pos x="157" y="152"/>
                </a:cxn>
                <a:cxn ang="0">
                  <a:pos x="110" y="148"/>
                </a:cxn>
                <a:cxn ang="0">
                  <a:pos x="85" y="142"/>
                </a:cxn>
                <a:cxn ang="0">
                  <a:pos x="65" y="131"/>
                </a:cxn>
                <a:cxn ang="0">
                  <a:pos x="64" y="127"/>
                </a:cxn>
                <a:cxn ang="0">
                  <a:pos x="53" y="121"/>
                </a:cxn>
                <a:cxn ang="0">
                  <a:pos x="43" y="113"/>
                </a:cxn>
                <a:cxn ang="0">
                  <a:pos x="42" y="111"/>
                </a:cxn>
              </a:cxnLst>
              <a:rect l="0" t="0" r="r" b="b"/>
              <a:pathLst>
                <a:path w="244" h="216">
                  <a:moveTo>
                    <a:pt x="151" y="213"/>
                  </a:moveTo>
                  <a:lnTo>
                    <a:pt x="151" y="213"/>
                  </a:lnTo>
                  <a:lnTo>
                    <a:pt x="160" y="211"/>
                  </a:lnTo>
                  <a:lnTo>
                    <a:pt x="169" y="205"/>
                  </a:lnTo>
                  <a:lnTo>
                    <a:pt x="178" y="202"/>
                  </a:lnTo>
                  <a:lnTo>
                    <a:pt x="185" y="197"/>
                  </a:lnTo>
                  <a:lnTo>
                    <a:pt x="193" y="190"/>
                  </a:lnTo>
                  <a:lnTo>
                    <a:pt x="199" y="184"/>
                  </a:lnTo>
                  <a:lnTo>
                    <a:pt x="212" y="170"/>
                  </a:lnTo>
                  <a:lnTo>
                    <a:pt x="222" y="153"/>
                  </a:lnTo>
                  <a:lnTo>
                    <a:pt x="230" y="135"/>
                  </a:lnTo>
                  <a:lnTo>
                    <a:pt x="235" y="117"/>
                  </a:lnTo>
                  <a:lnTo>
                    <a:pt x="239" y="97"/>
                  </a:lnTo>
                  <a:lnTo>
                    <a:pt x="239" y="97"/>
                  </a:lnTo>
                  <a:lnTo>
                    <a:pt x="240" y="84"/>
                  </a:lnTo>
                  <a:lnTo>
                    <a:pt x="243" y="72"/>
                  </a:lnTo>
                  <a:lnTo>
                    <a:pt x="244" y="61"/>
                  </a:lnTo>
                  <a:lnTo>
                    <a:pt x="244" y="49"/>
                  </a:lnTo>
                  <a:lnTo>
                    <a:pt x="244" y="49"/>
                  </a:lnTo>
                  <a:lnTo>
                    <a:pt x="242" y="46"/>
                  </a:lnTo>
                  <a:lnTo>
                    <a:pt x="239" y="42"/>
                  </a:lnTo>
                  <a:lnTo>
                    <a:pt x="235" y="40"/>
                  </a:lnTo>
                  <a:lnTo>
                    <a:pt x="231" y="40"/>
                  </a:lnTo>
                  <a:lnTo>
                    <a:pt x="221" y="42"/>
                  </a:lnTo>
                  <a:lnTo>
                    <a:pt x="211" y="43"/>
                  </a:lnTo>
                  <a:lnTo>
                    <a:pt x="211" y="43"/>
                  </a:lnTo>
                  <a:lnTo>
                    <a:pt x="167" y="38"/>
                  </a:lnTo>
                  <a:lnTo>
                    <a:pt x="125" y="32"/>
                  </a:lnTo>
                  <a:lnTo>
                    <a:pt x="83" y="23"/>
                  </a:lnTo>
                  <a:lnTo>
                    <a:pt x="64" y="17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38" y="7"/>
                  </a:lnTo>
                  <a:lnTo>
                    <a:pt x="34" y="3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5" y="5"/>
                  </a:lnTo>
                  <a:lnTo>
                    <a:pt x="13" y="8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5" y="30"/>
                  </a:lnTo>
                  <a:lnTo>
                    <a:pt x="1" y="52"/>
                  </a:lnTo>
                  <a:lnTo>
                    <a:pt x="0" y="74"/>
                  </a:lnTo>
                  <a:lnTo>
                    <a:pt x="1" y="95"/>
                  </a:lnTo>
                  <a:lnTo>
                    <a:pt x="4" y="118"/>
                  </a:lnTo>
                  <a:lnTo>
                    <a:pt x="9" y="139"/>
                  </a:lnTo>
                  <a:lnTo>
                    <a:pt x="13" y="148"/>
                  </a:lnTo>
                  <a:lnTo>
                    <a:pt x="16" y="158"/>
                  </a:lnTo>
                  <a:lnTo>
                    <a:pt x="21" y="167"/>
                  </a:lnTo>
                  <a:lnTo>
                    <a:pt x="27" y="175"/>
                  </a:lnTo>
                  <a:lnTo>
                    <a:pt x="27" y="175"/>
                  </a:lnTo>
                  <a:lnTo>
                    <a:pt x="32" y="181"/>
                  </a:lnTo>
                  <a:lnTo>
                    <a:pt x="38" y="188"/>
                  </a:lnTo>
                  <a:lnTo>
                    <a:pt x="50" y="197"/>
                  </a:lnTo>
                  <a:lnTo>
                    <a:pt x="65" y="204"/>
                  </a:lnTo>
                  <a:lnTo>
                    <a:pt x="80" y="211"/>
                  </a:lnTo>
                  <a:lnTo>
                    <a:pt x="97" y="214"/>
                  </a:lnTo>
                  <a:lnTo>
                    <a:pt x="115" y="216"/>
                  </a:lnTo>
                  <a:lnTo>
                    <a:pt x="133" y="216"/>
                  </a:lnTo>
                  <a:lnTo>
                    <a:pt x="151" y="213"/>
                  </a:lnTo>
                  <a:lnTo>
                    <a:pt x="151" y="213"/>
                  </a:lnTo>
                  <a:close/>
                  <a:moveTo>
                    <a:pt x="42" y="111"/>
                  </a:moveTo>
                  <a:lnTo>
                    <a:pt x="42" y="111"/>
                  </a:lnTo>
                  <a:lnTo>
                    <a:pt x="39" y="104"/>
                  </a:lnTo>
                  <a:lnTo>
                    <a:pt x="37" y="101"/>
                  </a:lnTo>
                  <a:lnTo>
                    <a:pt x="29" y="90"/>
                  </a:lnTo>
                  <a:lnTo>
                    <a:pt x="27" y="87"/>
                  </a:lnTo>
                  <a:lnTo>
                    <a:pt x="25" y="81"/>
                  </a:lnTo>
                  <a:lnTo>
                    <a:pt x="25" y="75"/>
                  </a:lnTo>
                  <a:lnTo>
                    <a:pt x="27" y="69"/>
                  </a:lnTo>
                  <a:lnTo>
                    <a:pt x="37" y="60"/>
                  </a:lnTo>
                  <a:lnTo>
                    <a:pt x="37" y="60"/>
                  </a:lnTo>
                  <a:lnTo>
                    <a:pt x="57" y="62"/>
                  </a:lnTo>
                  <a:lnTo>
                    <a:pt x="76" y="67"/>
                  </a:lnTo>
                  <a:lnTo>
                    <a:pt x="114" y="78"/>
                  </a:lnTo>
                  <a:lnTo>
                    <a:pt x="151" y="90"/>
                  </a:lnTo>
                  <a:lnTo>
                    <a:pt x="170" y="95"/>
                  </a:lnTo>
                  <a:lnTo>
                    <a:pt x="189" y="101"/>
                  </a:lnTo>
                  <a:lnTo>
                    <a:pt x="189" y="101"/>
                  </a:lnTo>
                  <a:lnTo>
                    <a:pt x="198" y="107"/>
                  </a:lnTo>
                  <a:lnTo>
                    <a:pt x="202" y="112"/>
                  </a:lnTo>
                  <a:lnTo>
                    <a:pt x="204" y="118"/>
                  </a:lnTo>
                  <a:lnTo>
                    <a:pt x="204" y="118"/>
                  </a:lnTo>
                  <a:lnTo>
                    <a:pt x="201" y="125"/>
                  </a:lnTo>
                  <a:lnTo>
                    <a:pt x="197" y="131"/>
                  </a:lnTo>
                  <a:lnTo>
                    <a:pt x="192" y="136"/>
                  </a:lnTo>
                  <a:lnTo>
                    <a:pt x="185" y="140"/>
                  </a:lnTo>
                  <a:lnTo>
                    <a:pt x="171" y="145"/>
                  </a:lnTo>
                  <a:lnTo>
                    <a:pt x="157" y="152"/>
                  </a:lnTo>
                  <a:lnTo>
                    <a:pt x="157" y="152"/>
                  </a:lnTo>
                  <a:lnTo>
                    <a:pt x="134" y="150"/>
                  </a:lnTo>
                  <a:lnTo>
                    <a:pt x="110" y="148"/>
                  </a:lnTo>
                  <a:lnTo>
                    <a:pt x="97" y="145"/>
                  </a:lnTo>
                  <a:lnTo>
                    <a:pt x="85" y="142"/>
                  </a:lnTo>
                  <a:lnTo>
                    <a:pt x="75" y="138"/>
                  </a:lnTo>
                  <a:lnTo>
                    <a:pt x="65" y="131"/>
                  </a:lnTo>
                  <a:lnTo>
                    <a:pt x="65" y="131"/>
                  </a:lnTo>
                  <a:lnTo>
                    <a:pt x="64" y="127"/>
                  </a:lnTo>
                  <a:lnTo>
                    <a:pt x="60" y="125"/>
                  </a:lnTo>
                  <a:lnTo>
                    <a:pt x="53" y="121"/>
                  </a:lnTo>
                  <a:lnTo>
                    <a:pt x="47" y="116"/>
                  </a:lnTo>
                  <a:lnTo>
                    <a:pt x="43" y="113"/>
                  </a:lnTo>
                  <a:lnTo>
                    <a:pt x="42" y="111"/>
                  </a:lnTo>
                  <a:lnTo>
                    <a:pt x="42" y="111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24" name="Freeform 408"/>
            <p:cNvSpPr>
              <a:spLocks/>
            </p:cNvSpPr>
            <p:nvPr userDrawn="1"/>
          </p:nvSpPr>
          <p:spPr bwMode="auto">
            <a:xfrm>
              <a:off x="5403" y="2552"/>
              <a:ext cx="120" cy="339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69" y="0"/>
                </a:cxn>
                <a:cxn ang="0">
                  <a:pos x="61" y="5"/>
                </a:cxn>
                <a:cxn ang="0">
                  <a:pos x="56" y="12"/>
                </a:cxn>
                <a:cxn ang="0">
                  <a:pos x="52" y="19"/>
                </a:cxn>
                <a:cxn ang="0">
                  <a:pos x="50" y="28"/>
                </a:cxn>
                <a:cxn ang="0">
                  <a:pos x="46" y="47"/>
                </a:cxn>
                <a:cxn ang="0">
                  <a:pos x="42" y="65"/>
                </a:cxn>
                <a:cxn ang="0">
                  <a:pos x="42" y="65"/>
                </a:cxn>
                <a:cxn ang="0">
                  <a:pos x="25" y="133"/>
                </a:cxn>
                <a:cxn ang="0">
                  <a:pos x="15" y="166"/>
                </a:cxn>
                <a:cxn ang="0">
                  <a:pos x="5" y="198"/>
                </a:cxn>
                <a:cxn ang="0">
                  <a:pos x="5" y="198"/>
                </a:cxn>
                <a:cxn ang="0">
                  <a:pos x="2" y="209"/>
                </a:cxn>
                <a:cxn ang="0">
                  <a:pos x="1" y="219"/>
                </a:cxn>
                <a:cxn ang="0">
                  <a:pos x="0" y="228"/>
                </a:cxn>
                <a:cxn ang="0">
                  <a:pos x="0" y="237"/>
                </a:cxn>
                <a:cxn ang="0">
                  <a:pos x="1" y="246"/>
                </a:cxn>
                <a:cxn ang="0">
                  <a:pos x="4" y="255"/>
                </a:cxn>
                <a:cxn ang="0">
                  <a:pos x="9" y="270"/>
                </a:cxn>
                <a:cxn ang="0">
                  <a:pos x="24" y="302"/>
                </a:cxn>
                <a:cxn ang="0">
                  <a:pos x="31" y="319"/>
                </a:cxn>
                <a:cxn ang="0">
                  <a:pos x="36" y="335"/>
                </a:cxn>
                <a:cxn ang="0">
                  <a:pos x="36" y="335"/>
                </a:cxn>
                <a:cxn ang="0">
                  <a:pos x="43" y="337"/>
                </a:cxn>
                <a:cxn ang="0">
                  <a:pos x="50" y="339"/>
                </a:cxn>
                <a:cxn ang="0">
                  <a:pos x="54" y="339"/>
                </a:cxn>
                <a:cxn ang="0">
                  <a:pos x="56" y="339"/>
                </a:cxn>
                <a:cxn ang="0">
                  <a:pos x="60" y="337"/>
                </a:cxn>
                <a:cxn ang="0">
                  <a:pos x="62" y="333"/>
                </a:cxn>
                <a:cxn ang="0">
                  <a:pos x="62" y="333"/>
                </a:cxn>
                <a:cxn ang="0">
                  <a:pos x="70" y="319"/>
                </a:cxn>
                <a:cxn ang="0">
                  <a:pos x="77" y="303"/>
                </a:cxn>
                <a:cxn ang="0">
                  <a:pos x="88" y="271"/>
                </a:cxn>
                <a:cxn ang="0">
                  <a:pos x="98" y="238"/>
                </a:cxn>
                <a:cxn ang="0">
                  <a:pos x="106" y="205"/>
                </a:cxn>
                <a:cxn ang="0">
                  <a:pos x="106" y="205"/>
                </a:cxn>
                <a:cxn ang="0">
                  <a:pos x="111" y="195"/>
                </a:cxn>
                <a:cxn ang="0">
                  <a:pos x="115" y="183"/>
                </a:cxn>
                <a:cxn ang="0">
                  <a:pos x="118" y="173"/>
                </a:cxn>
                <a:cxn ang="0">
                  <a:pos x="119" y="161"/>
                </a:cxn>
                <a:cxn ang="0">
                  <a:pos x="120" y="137"/>
                </a:cxn>
                <a:cxn ang="0">
                  <a:pos x="119" y="114"/>
                </a:cxn>
                <a:cxn ang="0">
                  <a:pos x="115" y="90"/>
                </a:cxn>
                <a:cxn ang="0">
                  <a:pos x="110" y="67"/>
                </a:cxn>
                <a:cxn ang="0">
                  <a:pos x="103" y="45"/>
                </a:cxn>
                <a:cxn ang="0">
                  <a:pos x="96" y="24"/>
                </a:cxn>
                <a:cxn ang="0">
                  <a:pos x="96" y="24"/>
                </a:cxn>
                <a:cxn ang="0">
                  <a:pos x="91" y="17"/>
                </a:cxn>
                <a:cxn ang="0">
                  <a:pos x="87" y="8"/>
                </a:cxn>
                <a:cxn ang="0">
                  <a:pos x="83" y="5"/>
                </a:cxn>
                <a:cxn ang="0">
                  <a:pos x="80" y="3"/>
                </a:cxn>
                <a:cxn ang="0">
                  <a:pos x="75" y="0"/>
                </a:cxn>
                <a:cxn ang="0">
                  <a:pos x="69" y="0"/>
                </a:cxn>
                <a:cxn ang="0">
                  <a:pos x="69" y="0"/>
                </a:cxn>
              </a:cxnLst>
              <a:rect l="0" t="0" r="r" b="b"/>
              <a:pathLst>
                <a:path w="120" h="339">
                  <a:moveTo>
                    <a:pt x="69" y="0"/>
                  </a:moveTo>
                  <a:lnTo>
                    <a:pt x="69" y="0"/>
                  </a:lnTo>
                  <a:lnTo>
                    <a:pt x="61" y="5"/>
                  </a:lnTo>
                  <a:lnTo>
                    <a:pt x="56" y="12"/>
                  </a:lnTo>
                  <a:lnTo>
                    <a:pt x="52" y="19"/>
                  </a:lnTo>
                  <a:lnTo>
                    <a:pt x="50" y="28"/>
                  </a:lnTo>
                  <a:lnTo>
                    <a:pt x="46" y="47"/>
                  </a:lnTo>
                  <a:lnTo>
                    <a:pt x="42" y="65"/>
                  </a:lnTo>
                  <a:lnTo>
                    <a:pt x="42" y="65"/>
                  </a:lnTo>
                  <a:lnTo>
                    <a:pt x="25" y="133"/>
                  </a:lnTo>
                  <a:lnTo>
                    <a:pt x="15" y="166"/>
                  </a:lnTo>
                  <a:lnTo>
                    <a:pt x="5" y="198"/>
                  </a:lnTo>
                  <a:lnTo>
                    <a:pt x="5" y="198"/>
                  </a:lnTo>
                  <a:lnTo>
                    <a:pt x="2" y="209"/>
                  </a:lnTo>
                  <a:lnTo>
                    <a:pt x="1" y="219"/>
                  </a:lnTo>
                  <a:lnTo>
                    <a:pt x="0" y="228"/>
                  </a:lnTo>
                  <a:lnTo>
                    <a:pt x="0" y="237"/>
                  </a:lnTo>
                  <a:lnTo>
                    <a:pt x="1" y="246"/>
                  </a:lnTo>
                  <a:lnTo>
                    <a:pt x="4" y="255"/>
                  </a:lnTo>
                  <a:lnTo>
                    <a:pt x="9" y="270"/>
                  </a:lnTo>
                  <a:lnTo>
                    <a:pt x="24" y="302"/>
                  </a:lnTo>
                  <a:lnTo>
                    <a:pt x="31" y="319"/>
                  </a:lnTo>
                  <a:lnTo>
                    <a:pt x="36" y="335"/>
                  </a:lnTo>
                  <a:lnTo>
                    <a:pt x="36" y="335"/>
                  </a:lnTo>
                  <a:lnTo>
                    <a:pt x="43" y="337"/>
                  </a:lnTo>
                  <a:lnTo>
                    <a:pt x="50" y="339"/>
                  </a:lnTo>
                  <a:lnTo>
                    <a:pt x="54" y="339"/>
                  </a:lnTo>
                  <a:lnTo>
                    <a:pt x="56" y="339"/>
                  </a:lnTo>
                  <a:lnTo>
                    <a:pt x="60" y="337"/>
                  </a:lnTo>
                  <a:lnTo>
                    <a:pt x="62" y="333"/>
                  </a:lnTo>
                  <a:lnTo>
                    <a:pt x="62" y="333"/>
                  </a:lnTo>
                  <a:lnTo>
                    <a:pt x="70" y="319"/>
                  </a:lnTo>
                  <a:lnTo>
                    <a:pt x="77" y="303"/>
                  </a:lnTo>
                  <a:lnTo>
                    <a:pt x="88" y="271"/>
                  </a:lnTo>
                  <a:lnTo>
                    <a:pt x="98" y="238"/>
                  </a:lnTo>
                  <a:lnTo>
                    <a:pt x="106" y="205"/>
                  </a:lnTo>
                  <a:lnTo>
                    <a:pt x="106" y="205"/>
                  </a:lnTo>
                  <a:lnTo>
                    <a:pt x="111" y="195"/>
                  </a:lnTo>
                  <a:lnTo>
                    <a:pt x="115" y="183"/>
                  </a:lnTo>
                  <a:lnTo>
                    <a:pt x="118" y="173"/>
                  </a:lnTo>
                  <a:lnTo>
                    <a:pt x="119" y="161"/>
                  </a:lnTo>
                  <a:lnTo>
                    <a:pt x="120" y="137"/>
                  </a:lnTo>
                  <a:lnTo>
                    <a:pt x="119" y="114"/>
                  </a:lnTo>
                  <a:lnTo>
                    <a:pt x="115" y="90"/>
                  </a:lnTo>
                  <a:lnTo>
                    <a:pt x="110" y="67"/>
                  </a:lnTo>
                  <a:lnTo>
                    <a:pt x="103" y="45"/>
                  </a:lnTo>
                  <a:lnTo>
                    <a:pt x="96" y="24"/>
                  </a:lnTo>
                  <a:lnTo>
                    <a:pt x="96" y="24"/>
                  </a:lnTo>
                  <a:lnTo>
                    <a:pt x="91" y="17"/>
                  </a:lnTo>
                  <a:lnTo>
                    <a:pt x="87" y="8"/>
                  </a:lnTo>
                  <a:lnTo>
                    <a:pt x="83" y="5"/>
                  </a:lnTo>
                  <a:lnTo>
                    <a:pt x="80" y="3"/>
                  </a:lnTo>
                  <a:lnTo>
                    <a:pt x="75" y="0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25" name="Freeform 409"/>
            <p:cNvSpPr>
              <a:spLocks/>
            </p:cNvSpPr>
            <p:nvPr userDrawn="1"/>
          </p:nvSpPr>
          <p:spPr bwMode="auto">
            <a:xfrm>
              <a:off x="1518" y="2658"/>
              <a:ext cx="273" cy="255"/>
            </a:xfrm>
            <a:custGeom>
              <a:avLst/>
              <a:gdLst/>
              <a:ahLst/>
              <a:cxnLst>
                <a:cxn ang="0">
                  <a:pos x="73" y="255"/>
                </a:cxn>
                <a:cxn ang="0">
                  <a:pos x="135" y="248"/>
                </a:cxn>
                <a:cxn ang="0">
                  <a:pos x="154" y="237"/>
                </a:cxn>
                <a:cxn ang="0">
                  <a:pos x="144" y="231"/>
                </a:cxn>
                <a:cxn ang="0">
                  <a:pos x="109" y="220"/>
                </a:cxn>
                <a:cxn ang="0">
                  <a:pos x="87" y="213"/>
                </a:cxn>
                <a:cxn ang="0">
                  <a:pos x="77" y="206"/>
                </a:cxn>
                <a:cxn ang="0">
                  <a:pos x="71" y="196"/>
                </a:cxn>
                <a:cxn ang="0">
                  <a:pos x="68" y="191"/>
                </a:cxn>
                <a:cxn ang="0">
                  <a:pos x="70" y="182"/>
                </a:cxn>
                <a:cxn ang="0">
                  <a:pos x="75" y="169"/>
                </a:cxn>
                <a:cxn ang="0">
                  <a:pos x="80" y="160"/>
                </a:cxn>
                <a:cxn ang="0">
                  <a:pos x="112" y="144"/>
                </a:cxn>
                <a:cxn ang="0">
                  <a:pos x="149" y="133"/>
                </a:cxn>
                <a:cxn ang="0">
                  <a:pos x="205" y="119"/>
                </a:cxn>
                <a:cxn ang="0">
                  <a:pos x="222" y="113"/>
                </a:cxn>
                <a:cxn ang="0">
                  <a:pos x="235" y="112"/>
                </a:cxn>
                <a:cxn ang="0">
                  <a:pos x="261" y="110"/>
                </a:cxn>
                <a:cxn ang="0">
                  <a:pos x="272" y="105"/>
                </a:cxn>
                <a:cxn ang="0">
                  <a:pos x="273" y="99"/>
                </a:cxn>
                <a:cxn ang="0">
                  <a:pos x="268" y="80"/>
                </a:cxn>
                <a:cxn ang="0">
                  <a:pos x="264" y="74"/>
                </a:cxn>
                <a:cxn ang="0">
                  <a:pos x="258" y="53"/>
                </a:cxn>
                <a:cxn ang="0">
                  <a:pos x="253" y="41"/>
                </a:cxn>
                <a:cxn ang="0">
                  <a:pos x="246" y="37"/>
                </a:cxn>
                <a:cxn ang="0">
                  <a:pos x="238" y="36"/>
                </a:cxn>
                <a:cxn ang="0">
                  <a:pos x="204" y="58"/>
                </a:cxn>
                <a:cxn ang="0">
                  <a:pos x="132" y="92"/>
                </a:cxn>
                <a:cxn ang="0">
                  <a:pos x="95" y="105"/>
                </a:cxn>
                <a:cxn ang="0">
                  <a:pos x="70" y="108"/>
                </a:cxn>
                <a:cxn ang="0">
                  <a:pos x="57" y="106"/>
                </a:cxn>
                <a:cxn ang="0">
                  <a:pos x="48" y="100"/>
                </a:cxn>
                <a:cxn ang="0">
                  <a:pos x="47" y="91"/>
                </a:cxn>
                <a:cxn ang="0">
                  <a:pos x="47" y="73"/>
                </a:cxn>
                <a:cxn ang="0">
                  <a:pos x="55" y="50"/>
                </a:cxn>
                <a:cxn ang="0">
                  <a:pos x="63" y="36"/>
                </a:cxn>
                <a:cxn ang="0">
                  <a:pos x="75" y="19"/>
                </a:cxn>
                <a:cxn ang="0">
                  <a:pos x="75" y="13"/>
                </a:cxn>
                <a:cxn ang="0">
                  <a:pos x="70" y="4"/>
                </a:cxn>
                <a:cxn ang="0">
                  <a:pos x="62" y="0"/>
                </a:cxn>
                <a:cxn ang="0">
                  <a:pos x="32" y="18"/>
                </a:cxn>
                <a:cxn ang="0">
                  <a:pos x="3" y="36"/>
                </a:cxn>
                <a:cxn ang="0">
                  <a:pos x="2" y="40"/>
                </a:cxn>
                <a:cxn ang="0">
                  <a:pos x="0" y="53"/>
                </a:cxn>
                <a:cxn ang="0">
                  <a:pos x="3" y="67"/>
                </a:cxn>
                <a:cxn ang="0">
                  <a:pos x="15" y="103"/>
                </a:cxn>
                <a:cxn ang="0">
                  <a:pos x="22" y="138"/>
                </a:cxn>
                <a:cxn ang="0">
                  <a:pos x="25" y="145"/>
                </a:cxn>
                <a:cxn ang="0">
                  <a:pos x="31" y="159"/>
                </a:cxn>
                <a:cxn ang="0">
                  <a:pos x="31" y="168"/>
                </a:cxn>
                <a:cxn ang="0">
                  <a:pos x="36" y="179"/>
                </a:cxn>
                <a:cxn ang="0">
                  <a:pos x="48" y="215"/>
                </a:cxn>
                <a:cxn ang="0">
                  <a:pos x="58" y="238"/>
                </a:cxn>
                <a:cxn ang="0">
                  <a:pos x="73" y="255"/>
                </a:cxn>
              </a:cxnLst>
              <a:rect l="0" t="0" r="r" b="b"/>
              <a:pathLst>
                <a:path w="273" h="255">
                  <a:moveTo>
                    <a:pt x="73" y="255"/>
                  </a:moveTo>
                  <a:lnTo>
                    <a:pt x="73" y="255"/>
                  </a:lnTo>
                  <a:lnTo>
                    <a:pt x="114" y="251"/>
                  </a:lnTo>
                  <a:lnTo>
                    <a:pt x="135" y="248"/>
                  </a:lnTo>
                  <a:lnTo>
                    <a:pt x="154" y="243"/>
                  </a:lnTo>
                  <a:lnTo>
                    <a:pt x="154" y="237"/>
                  </a:lnTo>
                  <a:lnTo>
                    <a:pt x="154" y="237"/>
                  </a:lnTo>
                  <a:lnTo>
                    <a:pt x="144" y="231"/>
                  </a:lnTo>
                  <a:lnTo>
                    <a:pt x="134" y="227"/>
                  </a:lnTo>
                  <a:lnTo>
                    <a:pt x="109" y="220"/>
                  </a:lnTo>
                  <a:lnTo>
                    <a:pt x="98" y="218"/>
                  </a:lnTo>
                  <a:lnTo>
                    <a:pt x="87" y="213"/>
                  </a:lnTo>
                  <a:lnTo>
                    <a:pt x="82" y="210"/>
                  </a:lnTo>
                  <a:lnTo>
                    <a:pt x="77" y="206"/>
                  </a:lnTo>
                  <a:lnTo>
                    <a:pt x="73" y="201"/>
                  </a:lnTo>
                  <a:lnTo>
                    <a:pt x="71" y="196"/>
                  </a:lnTo>
                  <a:lnTo>
                    <a:pt x="71" y="196"/>
                  </a:lnTo>
                  <a:lnTo>
                    <a:pt x="68" y="191"/>
                  </a:lnTo>
                  <a:lnTo>
                    <a:pt x="68" y="187"/>
                  </a:lnTo>
                  <a:lnTo>
                    <a:pt x="70" y="182"/>
                  </a:lnTo>
                  <a:lnTo>
                    <a:pt x="71" y="177"/>
                  </a:lnTo>
                  <a:lnTo>
                    <a:pt x="75" y="169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95" y="151"/>
                  </a:lnTo>
                  <a:lnTo>
                    <a:pt x="112" y="144"/>
                  </a:lnTo>
                  <a:lnTo>
                    <a:pt x="131" y="137"/>
                  </a:lnTo>
                  <a:lnTo>
                    <a:pt x="149" y="133"/>
                  </a:lnTo>
                  <a:lnTo>
                    <a:pt x="186" y="124"/>
                  </a:lnTo>
                  <a:lnTo>
                    <a:pt x="205" y="119"/>
                  </a:lnTo>
                  <a:lnTo>
                    <a:pt x="222" y="113"/>
                  </a:lnTo>
                  <a:lnTo>
                    <a:pt x="222" y="113"/>
                  </a:lnTo>
                  <a:lnTo>
                    <a:pt x="228" y="112"/>
                  </a:lnTo>
                  <a:lnTo>
                    <a:pt x="235" y="112"/>
                  </a:lnTo>
                  <a:lnTo>
                    <a:pt x="247" y="112"/>
                  </a:lnTo>
                  <a:lnTo>
                    <a:pt x="261" y="110"/>
                  </a:lnTo>
                  <a:lnTo>
                    <a:pt x="267" y="108"/>
                  </a:lnTo>
                  <a:lnTo>
                    <a:pt x="272" y="105"/>
                  </a:lnTo>
                  <a:lnTo>
                    <a:pt x="272" y="105"/>
                  </a:lnTo>
                  <a:lnTo>
                    <a:pt x="273" y="99"/>
                  </a:lnTo>
                  <a:lnTo>
                    <a:pt x="272" y="92"/>
                  </a:lnTo>
                  <a:lnTo>
                    <a:pt x="268" y="80"/>
                  </a:lnTo>
                  <a:lnTo>
                    <a:pt x="268" y="80"/>
                  </a:lnTo>
                  <a:lnTo>
                    <a:pt x="264" y="74"/>
                  </a:lnTo>
                  <a:lnTo>
                    <a:pt x="261" y="68"/>
                  </a:lnTo>
                  <a:lnTo>
                    <a:pt x="258" y="53"/>
                  </a:lnTo>
                  <a:lnTo>
                    <a:pt x="255" y="46"/>
                  </a:lnTo>
                  <a:lnTo>
                    <a:pt x="253" y="41"/>
                  </a:lnTo>
                  <a:lnTo>
                    <a:pt x="250" y="39"/>
                  </a:lnTo>
                  <a:lnTo>
                    <a:pt x="246" y="37"/>
                  </a:lnTo>
                  <a:lnTo>
                    <a:pt x="242" y="37"/>
                  </a:lnTo>
                  <a:lnTo>
                    <a:pt x="238" y="36"/>
                  </a:lnTo>
                  <a:lnTo>
                    <a:pt x="238" y="36"/>
                  </a:lnTo>
                  <a:lnTo>
                    <a:pt x="204" y="58"/>
                  </a:lnTo>
                  <a:lnTo>
                    <a:pt x="169" y="76"/>
                  </a:lnTo>
                  <a:lnTo>
                    <a:pt x="132" y="92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82" y="106"/>
                  </a:lnTo>
                  <a:lnTo>
                    <a:pt x="70" y="108"/>
                  </a:lnTo>
                  <a:lnTo>
                    <a:pt x="63" y="108"/>
                  </a:lnTo>
                  <a:lnTo>
                    <a:pt x="57" y="106"/>
                  </a:lnTo>
                  <a:lnTo>
                    <a:pt x="53" y="104"/>
                  </a:lnTo>
                  <a:lnTo>
                    <a:pt x="48" y="100"/>
                  </a:lnTo>
                  <a:lnTo>
                    <a:pt x="48" y="100"/>
                  </a:lnTo>
                  <a:lnTo>
                    <a:pt x="47" y="91"/>
                  </a:lnTo>
                  <a:lnTo>
                    <a:pt x="45" y="82"/>
                  </a:lnTo>
                  <a:lnTo>
                    <a:pt x="47" y="73"/>
                  </a:lnTo>
                  <a:lnTo>
                    <a:pt x="49" y="66"/>
                  </a:lnTo>
                  <a:lnTo>
                    <a:pt x="55" y="50"/>
                  </a:lnTo>
                  <a:lnTo>
                    <a:pt x="63" y="36"/>
                  </a:lnTo>
                  <a:lnTo>
                    <a:pt x="63" y="36"/>
                  </a:lnTo>
                  <a:lnTo>
                    <a:pt x="71" y="26"/>
                  </a:lnTo>
                  <a:lnTo>
                    <a:pt x="75" y="19"/>
                  </a:lnTo>
                  <a:lnTo>
                    <a:pt x="75" y="17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70" y="4"/>
                  </a:lnTo>
                  <a:lnTo>
                    <a:pt x="66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32" y="18"/>
                  </a:lnTo>
                  <a:lnTo>
                    <a:pt x="17" y="27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2" y="40"/>
                  </a:lnTo>
                  <a:lnTo>
                    <a:pt x="0" y="44"/>
                  </a:lnTo>
                  <a:lnTo>
                    <a:pt x="0" y="53"/>
                  </a:lnTo>
                  <a:lnTo>
                    <a:pt x="3" y="67"/>
                  </a:lnTo>
                  <a:lnTo>
                    <a:pt x="3" y="67"/>
                  </a:lnTo>
                  <a:lnTo>
                    <a:pt x="9" y="85"/>
                  </a:lnTo>
                  <a:lnTo>
                    <a:pt x="15" y="103"/>
                  </a:lnTo>
                  <a:lnTo>
                    <a:pt x="18" y="121"/>
                  </a:lnTo>
                  <a:lnTo>
                    <a:pt x="22" y="138"/>
                  </a:lnTo>
                  <a:lnTo>
                    <a:pt x="22" y="138"/>
                  </a:lnTo>
                  <a:lnTo>
                    <a:pt x="25" y="145"/>
                  </a:lnTo>
                  <a:lnTo>
                    <a:pt x="29" y="152"/>
                  </a:lnTo>
                  <a:lnTo>
                    <a:pt x="31" y="159"/>
                  </a:lnTo>
                  <a:lnTo>
                    <a:pt x="31" y="164"/>
                  </a:lnTo>
                  <a:lnTo>
                    <a:pt x="31" y="168"/>
                  </a:lnTo>
                  <a:lnTo>
                    <a:pt x="31" y="168"/>
                  </a:lnTo>
                  <a:lnTo>
                    <a:pt x="36" y="179"/>
                  </a:lnTo>
                  <a:lnTo>
                    <a:pt x="40" y="192"/>
                  </a:lnTo>
                  <a:lnTo>
                    <a:pt x="48" y="215"/>
                  </a:lnTo>
                  <a:lnTo>
                    <a:pt x="53" y="227"/>
                  </a:lnTo>
                  <a:lnTo>
                    <a:pt x="58" y="238"/>
                  </a:lnTo>
                  <a:lnTo>
                    <a:pt x="64" y="247"/>
                  </a:lnTo>
                  <a:lnTo>
                    <a:pt x="73" y="255"/>
                  </a:lnTo>
                  <a:lnTo>
                    <a:pt x="73" y="255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26" name="Freeform 410"/>
            <p:cNvSpPr>
              <a:spLocks/>
            </p:cNvSpPr>
            <p:nvPr userDrawn="1"/>
          </p:nvSpPr>
          <p:spPr bwMode="auto">
            <a:xfrm>
              <a:off x="4848" y="2716"/>
              <a:ext cx="58" cy="5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9" y="0"/>
                </a:cxn>
                <a:cxn ang="0">
                  <a:pos x="21" y="4"/>
                </a:cxn>
                <a:cxn ang="0">
                  <a:pos x="14" y="10"/>
                </a:cxn>
                <a:cxn ang="0">
                  <a:pos x="7" y="18"/>
                </a:cxn>
                <a:cxn ang="0">
                  <a:pos x="2" y="25"/>
                </a:cxn>
                <a:cxn ang="0">
                  <a:pos x="2" y="25"/>
                </a:cxn>
                <a:cxn ang="0">
                  <a:pos x="0" y="32"/>
                </a:cxn>
                <a:cxn ang="0">
                  <a:pos x="0" y="39"/>
                </a:cxn>
                <a:cxn ang="0">
                  <a:pos x="1" y="46"/>
                </a:cxn>
                <a:cxn ang="0">
                  <a:pos x="2" y="48"/>
                </a:cxn>
                <a:cxn ang="0">
                  <a:pos x="5" y="51"/>
                </a:cxn>
                <a:cxn ang="0">
                  <a:pos x="5" y="51"/>
                </a:cxn>
                <a:cxn ang="0">
                  <a:pos x="11" y="52"/>
                </a:cxn>
                <a:cxn ang="0">
                  <a:pos x="17" y="54"/>
                </a:cxn>
                <a:cxn ang="0">
                  <a:pos x="24" y="54"/>
                </a:cxn>
                <a:cxn ang="0">
                  <a:pos x="30" y="54"/>
                </a:cxn>
                <a:cxn ang="0">
                  <a:pos x="35" y="51"/>
                </a:cxn>
                <a:cxn ang="0">
                  <a:pos x="42" y="50"/>
                </a:cxn>
                <a:cxn ang="0">
                  <a:pos x="51" y="43"/>
                </a:cxn>
                <a:cxn ang="0">
                  <a:pos x="51" y="43"/>
                </a:cxn>
                <a:cxn ang="0">
                  <a:pos x="55" y="37"/>
                </a:cxn>
                <a:cxn ang="0">
                  <a:pos x="57" y="31"/>
                </a:cxn>
                <a:cxn ang="0">
                  <a:pos x="58" y="23"/>
                </a:cxn>
                <a:cxn ang="0">
                  <a:pos x="57" y="15"/>
                </a:cxn>
                <a:cxn ang="0">
                  <a:pos x="57" y="15"/>
                </a:cxn>
                <a:cxn ang="0">
                  <a:pos x="56" y="11"/>
                </a:cxn>
                <a:cxn ang="0">
                  <a:pos x="53" y="8"/>
                </a:cxn>
                <a:cxn ang="0">
                  <a:pos x="51" y="5"/>
                </a:cxn>
                <a:cxn ang="0">
                  <a:pos x="47" y="2"/>
                </a:cxn>
                <a:cxn ang="0">
                  <a:pos x="39" y="0"/>
                </a:cxn>
                <a:cxn ang="0">
                  <a:pos x="29" y="0"/>
                </a:cxn>
                <a:cxn ang="0">
                  <a:pos x="29" y="0"/>
                </a:cxn>
              </a:cxnLst>
              <a:rect l="0" t="0" r="r" b="b"/>
              <a:pathLst>
                <a:path w="58" h="54">
                  <a:moveTo>
                    <a:pt x="29" y="0"/>
                  </a:moveTo>
                  <a:lnTo>
                    <a:pt x="29" y="0"/>
                  </a:lnTo>
                  <a:lnTo>
                    <a:pt x="21" y="4"/>
                  </a:lnTo>
                  <a:lnTo>
                    <a:pt x="14" y="10"/>
                  </a:lnTo>
                  <a:lnTo>
                    <a:pt x="7" y="18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0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48"/>
                  </a:lnTo>
                  <a:lnTo>
                    <a:pt x="5" y="51"/>
                  </a:lnTo>
                  <a:lnTo>
                    <a:pt x="5" y="51"/>
                  </a:lnTo>
                  <a:lnTo>
                    <a:pt x="11" y="52"/>
                  </a:lnTo>
                  <a:lnTo>
                    <a:pt x="17" y="54"/>
                  </a:lnTo>
                  <a:lnTo>
                    <a:pt x="24" y="54"/>
                  </a:lnTo>
                  <a:lnTo>
                    <a:pt x="30" y="54"/>
                  </a:lnTo>
                  <a:lnTo>
                    <a:pt x="35" y="51"/>
                  </a:lnTo>
                  <a:lnTo>
                    <a:pt x="42" y="50"/>
                  </a:lnTo>
                  <a:lnTo>
                    <a:pt x="51" y="43"/>
                  </a:lnTo>
                  <a:lnTo>
                    <a:pt x="51" y="43"/>
                  </a:lnTo>
                  <a:lnTo>
                    <a:pt x="55" y="37"/>
                  </a:lnTo>
                  <a:lnTo>
                    <a:pt x="57" y="31"/>
                  </a:lnTo>
                  <a:lnTo>
                    <a:pt x="58" y="23"/>
                  </a:lnTo>
                  <a:lnTo>
                    <a:pt x="57" y="15"/>
                  </a:lnTo>
                  <a:lnTo>
                    <a:pt x="57" y="15"/>
                  </a:lnTo>
                  <a:lnTo>
                    <a:pt x="56" y="11"/>
                  </a:lnTo>
                  <a:lnTo>
                    <a:pt x="53" y="8"/>
                  </a:lnTo>
                  <a:lnTo>
                    <a:pt x="51" y="5"/>
                  </a:lnTo>
                  <a:lnTo>
                    <a:pt x="47" y="2"/>
                  </a:lnTo>
                  <a:lnTo>
                    <a:pt x="39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27" name="Freeform 411"/>
            <p:cNvSpPr>
              <a:spLocks/>
            </p:cNvSpPr>
            <p:nvPr userDrawn="1"/>
          </p:nvSpPr>
          <p:spPr bwMode="auto">
            <a:xfrm>
              <a:off x="4540" y="2720"/>
              <a:ext cx="54" cy="56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6" y="0"/>
                </a:cxn>
                <a:cxn ang="0">
                  <a:pos x="15" y="4"/>
                </a:cxn>
                <a:cxn ang="0">
                  <a:pos x="11" y="7"/>
                </a:cxn>
                <a:cxn ang="0">
                  <a:pos x="7" y="11"/>
                </a:cxn>
                <a:cxn ang="0">
                  <a:pos x="7" y="11"/>
                </a:cxn>
                <a:cxn ang="0">
                  <a:pos x="3" y="19"/>
                </a:cxn>
                <a:cxn ang="0">
                  <a:pos x="0" y="27"/>
                </a:cxn>
                <a:cxn ang="0">
                  <a:pos x="0" y="34"/>
                </a:cxn>
                <a:cxn ang="0">
                  <a:pos x="2" y="43"/>
                </a:cxn>
                <a:cxn ang="0">
                  <a:pos x="2" y="43"/>
                </a:cxn>
                <a:cxn ang="0">
                  <a:pos x="8" y="51"/>
                </a:cxn>
                <a:cxn ang="0">
                  <a:pos x="11" y="53"/>
                </a:cxn>
                <a:cxn ang="0">
                  <a:pos x="16" y="55"/>
                </a:cxn>
                <a:cxn ang="0">
                  <a:pos x="16" y="55"/>
                </a:cxn>
                <a:cxn ang="0">
                  <a:pos x="26" y="56"/>
                </a:cxn>
                <a:cxn ang="0">
                  <a:pos x="38" y="55"/>
                </a:cxn>
                <a:cxn ang="0">
                  <a:pos x="41" y="53"/>
                </a:cxn>
                <a:cxn ang="0">
                  <a:pos x="47" y="52"/>
                </a:cxn>
                <a:cxn ang="0">
                  <a:pos x="49" y="48"/>
                </a:cxn>
                <a:cxn ang="0">
                  <a:pos x="52" y="44"/>
                </a:cxn>
                <a:cxn ang="0">
                  <a:pos x="52" y="44"/>
                </a:cxn>
                <a:cxn ang="0">
                  <a:pos x="54" y="29"/>
                </a:cxn>
                <a:cxn ang="0">
                  <a:pos x="54" y="21"/>
                </a:cxn>
                <a:cxn ang="0">
                  <a:pos x="53" y="18"/>
                </a:cxn>
                <a:cxn ang="0">
                  <a:pos x="52" y="14"/>
                </a:cxn>
                <a:cxn ang="0">
                  <a:pos x="52" y="14"/>
                </a:cxn>
                <a:cxn ang="0">
                  <a:pos x="47" y="9"/>
                </a:cxn>
                <a:cxn ang="0">
                  <a:pos x="40" y="4"/>
                </a:cxn>
                <a:cxn ang="0">
                  <a:pos x="34" y="0"/>
                </a:cxn>
                <a:cxn ang="0">
                  <a:pos x="30" y="0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54" h="56">
                  <a:moveTo>
                    <a:pt x="26" y="0"/>
                  </a:moveTo>
                  <a:lnTo>
                    <a:pt x="26" y="0"/>
                  </a:lnTo>
                  <a:lnTo>
                    <a:pt x="15" y="4"/>
                  </a:lnTo>
                  <a:lnTo>
                    <a:pt x="11" y="7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3" y="19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8" y="51"/>
                  </a:lnTo>
                  <a:lnTo>
                    <a:pt x="11" y="53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26" y="56"/>
                  </a:lnTo>
                  <a:lnTo>
                    <a:pt x="38" y="55"/>
                  </a:lnTo>
                  <a:lnTo>
                    <a:pt x="41" y="53"/>
                  </a:lnTo>
                  <a:lnTo>
                    <a:pt x="47" y="52"/>
                  </a:lnTo>
                  <a:lnTo>
                    <a:pt x="49" y="48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4" y="29"/>
                  </a:lnTo>
                  <a:lnTo>
                    <a:pt x="54" y="21"/>
                  </a:lnTo>
                  <a:lnTo>
                    <a:pt x="53" y="18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47" y="9"/>
                  </a:lnTo>
                  <a:lnTo>
                    <a:pt x="40" y="4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28" name="Freeform 412"/>
            <p:cNvSpPr>
              <a:spLocks/>
            </p:cNvSpPr>
            <p:nvPr userDrawn="1"/>
          </p:nvSpPr>
          <p:spPr bwMode="auto">
            <a:xfrm>
              <a:off x="4694" y="2725"/>
              <a:ext cx="63" cy="55"/>
            </a:xfrm>
            <a:custGeom>
              <a:avLst/>
              <a:gdLst/>
              <a:ahLst/>
              <a:cxnLst>
                <a:cxn ang="0">
                  <a:pos x="24" y="1"/>
                </a:cxn>
                <a:cxn ang="0">
                  <a:pos x="24" y="1"/>
                </a:cxn>
                <a:cxn ang="0">
                  <a:pos x="19" y="4"/>
                </a:cxn>
                <a:cxn ang="0">
                  <a:pos x="15" y="6"/>
                </a:cxn>
                <a:cxn ang="0">
                  <a:pos x="12" y="10"/>
                </a:cxn>
                <a:cxn ang="0">
                  <a:pos x="9" y="14"/>
                </a:cxn>
                <a:cxn ang="0">
                  <a:pos x="4" y="24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1" y="39"/>
                </a:cxn>
                <a:cxn ang="0">
                  <a:pos x="4" y="46"/>
                </a:cxn>
                <a:cxn ang="0">
                  <a:pos x="8" y="51"/>
                </a:cxn>
                <a:cxn ang="0">
                  <a:pos x="10" y="52"/>
                </a:cxn>
                <a:cxn ang="0">
                  <a:pos x="13" y="52"/>
                </a:cxn>
                <a:cxn ang="0">
                  <a:pos x="13" y="52"/>
                </a:cxn>
                <a:cxn ang="0">
                  <a:pos x="24" y="55"/>
                </a:cxn>
                <a:cxn ang="0">
                  <a:pos x="37" y="55"/>
                </a:cxn>
                <a:cxn ang="0">
                  <a:pos x="44" y="54"/>
                </a:cxn>
                <a:cxn ang="0">
                  <a:pos x="50" y="51"/>
                </a:cxn>
                <a:cxn ang="0">
                  <a:pos x="54" y="48"/>
                </a:cxn>
                <a:cxn ang="0">
                  <a:pos x="58" y="43"/>
                </a:cxn>
                <a:cxn ang="0">
                  <a:pos x="58" y="43"/>
                </a:cxn>
                <a:cxn ang="0">
                  <a:pos x="61" y="37"/>
                </a:cxn>
                <a:cxn ang="0">
                  <a:pos x="63" y="30"/>
                </a:cxn>
                <a:cxn ang="0">
                  <a:pos x="63" y="24"/>
                </a:cxn>
                <a:cxn ang="0">
                  <a:pos x="61" y="16"/>
                </a:cxn>
                <a:cxn ang="0">
                  <a:pos x="61" y="16"/>
                </a:cxn>
                <a:cxn ang="0">
                  <a:pos x="54" y="10"/>
                </a:cxn>
                <a:cxn ang="0">
                  <a:pos x="46" y="4"/>
                </a:cxn>
                <a:cxn ang="0">
                  <a:pos x="41" y="2"/>
                </a:cxn>
                <a:cxn ang="0">
                  <a:pos x="36" y="1"/>
                </a:cxn>
                <a:cxn ang="0">
                  <a:pos x="31" y="0"/>
                </a:cxn>
                <a:cxn ang="0">
                  <a:pos x="24" y="1"/>
                </a:cxn>
                <a:cxn ang="0">
                  <a:pos x="24" y="1"/>
                </a:cxn>
              </a:cxnLst>
              <a:rect l="0" t="0" r="r" b="b"/>
              <a:pathLst>
                <a:path w="63" h="55">
                  <a:moveTo>
                    <a:pt x="24" y="1"/>
                  </a:moveTo>
                  <a:lnTo>
                    <a:pt x="24" y="1"/>
                  </a:lnTo>
                  <a:lnTo>
                    <a:pt x="19" y="4"/>
                  </a:lnTo>
                  <a:lnTo>
                    <a:pt x="15" y="6"/>
                  </a:lnTo>
                  <a:lnTo>
                    <a:pt x="12" y="10"/>
                  </a:lnTo>
                  <a:lnTo>
                    <a:pt x="9" y="14"/>
                  </a:lnTo>
                  <a:lnTo>
                    <a:pt x="4" y="2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" y="39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0" y="52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24" y="55"/>
                  </a:lnTo>
                  <a:lnTo>
                    <a:pt x="37" y="55"/>
                  </a:lnTo>
                  <a:lnTo>
                    <a:pt x="44" y="54"/>
                  </a:lnTo>
                  <a:lnTo>
                    <a:pt x="50" y="51"/>
                  </a:lnTo>
                  <a:lnTo>
                    <a:pt x="54" y="48"/>
                  </a:lnTo>
                  <a:lnTo>
                    <a:pt x="58" y="43"/>
                  </a:lnTo>
                  <a:lnTo>
                    <a:pt x="58" y="43"/>
                  </a:lnTo>
                  <a:lnTo>
                    <a:pt x="61" y="37"/>
                  </a:lnTo>
                  <a:lnTo>
                    <a:pt x="63" y="30"/>
                  </a:lnTo>
                  <a:lnTo>
                    <a:pt x="63" y="24"/>
                  </a:lnTo>
                  <a:lnTo>
                    <a:pt x="61" y="16"/>
                  </a:lnTo>
                  <a:lnTo>
                    <a:pt x="61" y="16"/>
                  </a:lnTo>
                  <a:lnTo>
                    <a:pt x="54" y="10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1" y="0"/>
                  </a:lnTo>
                  <a:lnTo>
                    <a:pt x="24" y="1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29" name="Freeform 413"/>
            <p:cNvSpPr>
              <a:spLocks/>
            </p:cNvSpPr>
            <p:nvPr userDrawn="1"/>
          </p:nvSpPr>
          <p:spPr bwMode="auto">
            <a:xfrm>
              <a:off x="4086" y="2727"/>
              <a:ext cx="53" cy="55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8" y="5"/>
                </a:cxn>
                <a:cxn ang="0">
                  <a:pos x="5" y="8"/>
                </a:cxn>
                <a:cxn ang="0">
                  <a:pos x="3" y="12"/>
                </a:cxn>
                <a:cxn ang="0">
                  <a:pos x="0" y="21"/>
                </a:cxn>
                <a:cxn ang="0">
                  <a:pos x="0" y="31"/>
                </a:cxn>
                <a:cxn ang="0">
                  <a:pos x="2" y="40"/>
                </a:cxn>
                <a:cxn ang="0">
                  <a:pos x="2" y="40"/>
                </a:cxn>
                <a:cxn ang="0">
                  <a:pos x="5" y="46"/>
                </a:cxn>
                <a:cxn ang="0">
                  <a:pos x="11" y="52"/>
                </a:cxn>
                <a:cxn ang="0">
                  <a:pos x="17" y="54"/>
                </a:cxn>
                <a:cxn ang="0">
                  <a:pos x="23" y="55"/>
                </a:cxn>
                <a:cxn ang="0">
                  <a:pos x="23" y="55"/>
                </a:cxn>
                <a:cxn ang="0">
                  <a:pos x="34" y="54"/>
                </a:cxn>
                <a:cxn ang="0">
                  <a:pos x="41" y="50"/>
                </a:cxn>
                <a:cxn ang="0">
                  <a:pos x="48" y="45"/>
                </a:cxn>
                <a:cxn ang="0">
                  <a:pos x="53" y="37"/>
                </a:cxn>
                <a:cxn ang="0">
                  <a:pos x="53" y="37"/>
                </a:cxn>
                <a:cxn ang="0">
                  <a:pos x="51" y="30"/>
                </a:cxn>
                <a:cxn ang="0">
                  <a:pos x="50" y="22"/>
                </a:cxn>
                <a:cxn ang="0">
                  <a:pos x="48" y="14"/>
                </a:cxn>
                <a:cxn ang="0">
                  <a:pos x="46" y="12"/>
                </a:cxn>
                <a:cxn ang="0">
                  <a:pos x="44" y="8"/>
                </a:cxn>
                <a:cxn ang="0">
                  <a:pos x="44" y="8"/>
                </a:cxn>
                <a:cxn ang="0">
                  <a:pos x="40" y="5"/>
                </a:cxn>
                <a:cxn ang="0">
                  <a:pos x="36" y="3"/>
                </a:cxn>
                <a:cxn ang="0">
                  <a:pos x="31" y="2"/>
                </a:cxn>
                <a:cxn ang="0">
                  <a:pos x="26" y="0"/>
                </a:cxn>
                <a:cxn ang="0">
                  <a:pos x="21" y="0"/>
                </a:cxn>
                <a:cxn ang="0">
                  <a:pos x="16" y="2"/>
                </a:cxn>
                <a:cxn ang="0">
                  <a:pos x="12" y="3"/>
                </a:cxn>
                <a:cxn ang="0">
                  <a:pos x="8" y="5"/>
                </a:cxn>
                <a:cxn ang="0">
                  <a:pos x="8" y="5"/>
                </a:cxn>
              </a:cxnLst>
              <a:rect l="0" t="0" r="r" b="b"/>
              <a:pathLst>
                <a:path w="53" h="55">
                  <a:moveTo>
                    <a:pt x="8" y="5"/>
                  </a:moveTo>
                  <a:lnTo>
                    <a:pt x="8" y="5"/>
                  </a:lnTo>
                  <a:lnTo>
                    <a:pt x="5" y="8"/>
                  </a:lnTo>
                  <a:lnTo>
                    <a:pt x="3" y="12"/>
                  </a:lnTo>
                  <a:lnTo>
                    <a:pt x="0" y="21"/>
                  </a:lnTo>
                  <a:lnTo>
                    <a:pt x="0" y="31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11" y="52"/>
                  </a:lnTo>
                  <a:lnTo>
                    <a:pt x="17" y="54"/>
                  </a:lnTo>
                  <a:lnTo>
                    <a:pt x="23" y="55"/>
                  </a:lnTo>
                  <a:lnTo>
                    <a:pt x="23" y="55"/>
                  </a:lnTo>
                  <a:lnTo>
                    <a:pt x="34" y="54"/>
                  </a:lnTo>
                  <a:lnTo>
                    <a:pt x="41" y="50"/>
                  </a:lnTo>
                  <a:lnTo>
                    <a:pt x="48" y="45"/>
                  </a:lnTo>
                  <a:lnTo>
                    <a:pt x="53" y="37"/>
                  </a:lnTo>
                  <a:lnTo>
                    <a:pt x="53" y="37"/>
                  </a:lnTo>
                  <a:lnTo>
                    <a:pt x="51" y="30"/>
                  </a:lnTo>
                  <a:lnTo>
                    <a:pt x="50" y="22"/>
                  </a:lnTo>
                  <a:lnTo>
                    <a:pt x="48" y="14"/>
                  </a:lnTo>
                  <a:lnTo>
                    <a:pt x="46" y="12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0" y="5"/>
                  </a:lnTo>
                  <a:lnTo>
                    <a:pt x="36" y="3"/>
                  </a:lnTo>
                  <a:lnTo>
                    <a:pt x="31" y="2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6" y="2"/>
                  </a:lnTo>
                  <a:lnTo>
                    <a:pt x="12" y="3"/>
                  </a:lnTo>
                  <a:lnTo>
                    <a:pt x="8" y="5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30" name="Freeform 414"/>
            <p:cNvSpPr>
              <a:spLocks/>
            </p:cNvSpPr>
            <p:nvPr userDrawn="1"/>
          </p:nvSpPr>
          <p:spPr bwMode="auto">
            <a:xfrm>
              <a:off x="4383" y="2727"/>
              <a:ext cx="58" cy="53"/>
            </a:xfrm>
            <a:custGeom>
              <a:avLst/>
              <a:gdLst/>
              <a:ahLst/>
              <a:cxnLst>
                <a:cxn ang="0">
                  <a:pos x="53" y="11"/>
                </a:cxn>
                <a:cxn ang="0">
                  <a:pos x="53" y="11"/>
                </a:cxn>
                <a:cxn ang="0">
                  <a:pos x="47" y="5"/>
                </a:cxn>
                <a:cxn ang="0">
                  <a:pos x="44" y="3"/>
                </a:cxn>
                <a:cxn ang="0">
                  <a:pos x="37" y="2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22" y="4"/>
                </a:cxn>
                <a:cxn ang="0">
                  <a:pos x="14" y="9"/>
                </a:cxn>
                <a:cxn ang="0">
                  <a:pos x="8" y="16"/>
                </a:cxn>
                <a:cxn ang="0">
                  <a:pos x="1" y="23"/>
                </a:cxn>
                <a:cxn ang="0">
                  <a:pos x="1" y="23"/>
                </a:cxn>
                <a:cxn ang="0">
                  <a:pos x="0" y="31"/>
                </a:cxn>
                <a:cxn ang="0">
                  <a:pos x="1" y="39"/>
                </a:cxn>
                <a:cxn ang="0">
                  <a:pos x="5" y="45"/>
                </a:cxn>
                <a:cxn ang="0">
                  <a:pos x="10" y="50"/>
                </a:cxn>
                <a:cxn ang="0">
                  <a:pos x="10" y="50"/>
                </a:cxn>
                <a:cxn ang="0">
                  <a:pos x="17" y="53"/>
                </a:cxn>
                <a:cxn ang="0">
                  <a:pos x="24" y="53"/>
                </a:cxn>
                <a:cxn ang="0">
                  <a:pos x="31" y="52"/>
                </a:cxn>
                <a:cxn ang="0">
                  <a:pos x="37" y="50"/>
                </a:cxn>
                <a:cxn ang="0">
                  <a:pos x="42" y="48"/>
                </a:cxn>
                <a:cxn ang="0">
                  <a:pos x="47" y="44"/>
                </a:cxn>
                <a:cxn ang="0">
                  <a:pos x="58" y="35"/>
                </a:cxn>
                <a:cxn ang="0">
                  <a:pos x="58" y="35"/>
                </a:cxn>
                <a:cxn ang="0">
                  <a:pos x="58" y="21"/>
                </a:cxn>
                <a:cxn ang="0">
                  <a:pos x="56" y="14"/>
                </a:cxn>
                <a:cxn ang="0">
                  <a:pos x="55" y="12"/>
                </a:cxn>
                <a:cxn ang="0">
                  <a:pos x="53" y="11"/>
                </a:cxn>
                <a:cxn ang="0">
                  <a:pos x="53" y="11"/>
                </a:cxn>
              </a:cxnLst>
              <a:rect l="0" t="0" r="r" b="b"/>
              <a:pathLst>
                <a:path w="58" h="53">
                  <a:moveTo>
                    <a:pt x="53" y="11"/>
                  </a:moveTo>
                  <a:lnTo>
                    <a:pt x="53" y="11"/>
                  </a:lnTo>
                  <a:lnTo>
                    <a:pt x="47" y="5"/>
                  </a:lnTo>
                  <a:lnTo>
                    <a:pt x="44" y="3"/>
                  </a:lnTo>
                  <a:lnTo>
                    <a:pt x="37" y="2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2" y="4"/>
                  </a:lnTo>
                  <a:lnTo>
                    <a:pt x="14" y="9"/>
                  </a:lnTo>
                  <a:lnTo>
                    <a:pt x="8" y="16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31"/>
                  </a:lnTo>
                  <a:lnTo>
                    <a:pt x="1" y="39"/>
                  </a:lnTo>
                  <a:lnTo>
                    <a:pt x="5" y="45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7" y="53"/>
                  </a:lnTo>
                  <a:lnTo>
                    <a:pt x="24" y="53"/>
                  </a:lnTo>
                  <a:lnTo>
                    <a:pt x="31" y="52"/>
                  </a:lnTo>
                  <a:lnTo>
                    <a:pt x="37" y="50"/>
                  </a:lnTo>
                  <a:lnTo>
                    <a:pt x="42" y="48"/>
                  </a:lnTo>
                  <a:lnTo>
                    <a:pt x="47" y="44"/>
                  </a:lnTo>
                  <a:lnTo>
                    <a:pt x="58" y="35"/>
                  </a:lnTo>
                  <a:lnTo>
                    <a:pt x="58" y="35"/>
                  </a:lnTo>
                  <a:lnTo>
                    <a:pt x="58" y="21"/>
                  </a:lnTo>
                  <a:lnTo>
                    <a:pt x="56" y="14"/>
                  </a:lnTo>
                  <a:lnTo>
                    <a:pt x="55" y="12"/>
                  </a:lnTo>
                  <a:lnTo>
                    <a:pt x="53" y="11"/>
                  </a:lnTo>
                  <a:lnTo>
                    <a:pt x="53" y="11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31" name="Freeform 415"/>
            <p:cNvSpPr>
              <a:spLocks/>
            </p:cNvSpPr>
            <p:nvPr userDrawn="1"/>
          </p:nvSpPr>
          <p:spPr bwMode="auto">
            <a:xfrm>
              <a:off x="3787" y="2730"/>
              <a:ext cx="52" cy="57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0"/>
                </a:cxn>
                <a:cxn ang="0">
                  <a:pos x="9" y="5"/>
                </a:cxn>
                <a:cxn ang="0">
                  <a:pos x="5" y="11"/>
                </a:cxn>
                <a:cxn ang="0">
                  <a:pos x="1" y="18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33"/>
                </a:cxn>
                <a:cxn ang="0">
                  <a:pos x="1" y="41"/>
                </a:cxn>
                <a:cxn ang="0">
                  <a:pos x="5" y="49"/>
                </a:cxn>
                <a:cxn ang="0">
                  <a:pos x="9" y="55"/>
                </a:cxn>
                <a:cxn ang="0">
                  <a:pos x="9" y="55"/>
                </a:cxn>
                <a:cxn ang="0">
                  <a:pos x="20" y="57"/>
                </a:cxn>
                <a:cxn ang="0">
                  <a:pos x="28" y="57"/>
                </a:cxn>
                <a:cxn ang="0">
                  <a:pos x="33" y="57"/>
                </a:cxn>
                <a:cxn ang="0">
                  <a:pos x="37" y="56"/>
                </a:cxn>
                <a:cxn ang="0">
                  <a:pos x="40" y="54"/>
                </a:cxn>
                <a:cxn ang="0">
                  <a:pos x="43" y="50"/>
                </a:cxn>
                <a:cxn ang="0">
                  <a:pos x="43" y="50"/>
                </a:cxn>
                <a:cxn ang="0">
                  <a:pos x="46" y="43"/>
                </a:cxn>
                <a:cxn ang="0">
                  <a:pos x="50" y="36"/>
                </a:cxn>
                <a:cxn ang="0">
                  <a:pos x="52" y="29"/>
                </a:cxn>
                <a:cxn ang="0">
                  <a:pos x="52" y="24"/>
                </a:cxn>
                <a:cxn ang="0">
                  <a:pos x="50" y="20"/>
                </a:cxn>
                <a:cxn ang="0">
                  <a:pos x="50" y="20"/>
                </a:cxn>
                <a:cxn ang="0">
                  <a:pos x="45" y="11"/>
                </a:cxn>
                <a:cxn ang="0">
                  <a:pos x="36" y="5"/>
                </a:cxn>
                <a:cxn ang="0">
                  <a:pos x="25" y="1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52" h="57">
                  <a:moveTo>
                    <a:pt x="14" y="0"/>
                  </a:moveTo>
                  <a:lnTo>
                    <a:pt x="14" y="0"/>
                  </a:lnTo>
                  <a:lnTo>
                    <a:pt x="9" y="5"/>
                  </a:lnTo>
                  <a:lnTo>
                    <a:pt x="5" y="11"/>
                  </a:lnTo>
                  <a:lnTo>
                    <a:pt x="1" y="1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33"/>
                  </a:lnTo>
                  <a:lnTo>
                    <a:pt x="1" y="41"/>
                  </a:lnTo>
                  <a:lnTo>
                    <a:pt x="5" y="49"/>
                  </a:lnTo>
                  <a:lnTo>
                    <a:pt x="9" y="55"/>
                  </a:lnTo>
                  <a:lnTo>
                    <a:pt x="9" y="55"/>
                  </a:lnTo>
                  <a:lnTo>
                    <a:pt x="20" y="57"/>
                  </a:lnTo>
                  <a:lnTo>
                    <a:pt x="28" y="57"/>
                  </a:lnTo>
                  <a:lnTo>
                    <a:pt x="33" y="57"/>
                  </a:lnTo>
                  <a:lnTo>
                    <a:pt x="37" y="56"/>
                  </a:lnTo>
                  <a:lnTo>
                    <a:pt x="40" y="54"/>
                  </a:lnTo>
                  <a:lnTo>
                    <a:pt x="43" y="50"/>
                  </a:lnTo>
                  <a:lnTo>
                    <a:pt x="43" y="50"/>
                  </a:lnTo>
                  <a:lnTo>
                    <a:pt x="46" y="43"/>
                  </a:lnTo>
                  <a:lnTo>
                    <a:pt x="50" y="36"/>
                  </a:lnTo>
                  <a:lnTo>
                    <a:pt x="52" y="29"/>
                  </a:lnTo>
                  <a:lnTo>
                    <a:pt x="52" y="24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5" y="11"/>
                  </a:lnTo>
                  <a:lnTo>
                    <a:pt x="36" y="5"/>
                  </a:lnTo>
                  <a:lnTo>
                    <a:pt x="25" y="1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32" name="Freeform 416"/>
            <p:cNvSpPr>
              <a:spLocks/>
            </p:cNvSpPr>
            <p:nvPr userDrawn="1"/>
          </p:nvSpPr>
          <p:spPr bwMode="auto">
            <a:xfrm>
              <a:off x="4233" y="2732"/>
              <a:ext cx="62" cy="54"/>
            </a:xfrm>
            <a:custGeom>
              <a:avLst/>
              <a:gdLst/>
              <a:ahLst/>
              <a:cxnLst>
                <a:cxn ang="0">
                  <a:pos x="55" y="9"/>
                </a:cxn>
                <a:cxn ang="0">
                  <a:pos x="55" y="9"/>
                </a:cxn>
                <a:cxn ang="0">
                  <a:pos x="52" y="6"/>
                </a:cxn>
                <a:cxn ang="0">
                  <a:pos x="46" y="3"/>
                </a:cxn>
                <a:cxn ang="0">
                  <a:pos x="41" y="2"/>
                </a:cxn>
                <a:cxn ang="0">
                  <a:pos x="35" y="0"/>
                </a:cxn>
                <a:cxn ang="0">
                  <a:pos x="29" y="0"/>
                </a:cxn>
                <a:cxn ang="0">
                  <a:pos x="22" y="2"/>
                </a:cxn>
                <a:cxn ang="0">
                  <a:pos x="17" y="4"/>
                </a:cxn>
                <a:cxn ang="0">
                  <a:pos x="13" y="7"/>
                </a:cxn>
                <a:cxn ang="0">
                  <a:pos x="13" y="7"/>
                </a:cxn>
                <a:cxn ang="0">
                  <a:pos x="4" y="20"/>
                </a:cxn>
                <a:cxn ang="0">
                  <a:pos x="0" y="26"/>
                </a:cxn>
                <a:cxn ang="0">
                  <a:pos x="0" y="30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3" y="39"/>
                </a:cxn>
                <a:cxn ang="0">
                  <a:pos x="6" y="44"/>
                </a:cxn>
                <a:cxn ang="0">
                  <a:pos x="9" y="49"/>
                </a:cxn>
                <a:cxn ang="0">
                  <a:pos x="14" y="52"/>
                </a:cxn>
                <a:cxn ang="0">
                  <a:pos x="14" y="52"/>
                </a:cxn>
                <a:cxn ang="0">
                  <a:pos x="21" y="54"/>
                </a:cxn>
                <a:cxn ang="0">
                  <a:pos x="26" y="54"/>
                </a:cxn>
                <a:cxn ang="0">
                  <a:pos x="32" y="54"/>
                </a:cxn>
                <a:cxn ang="0">
                  <a:pos x="38" y="53"/>
                </a:cxn>
                <a:cxn ang="0">
                  <a:pos x="48" y="48"/>
                </a:cxn>
                <a:cxn ang="0">
                  <a:pos x="55" y="40"/>
                </a:cxn>
                <a:cxn ang="0">
                  <a:pos x="55" y="40"/>
                </a:cxn>
                <a:cxn ang="0">
                  <a:pos x="59" y="32"/>
                </a:cxn>
                <a:cxn ang="0">
                  <a:pos x="62" y="25"/>
                </a:cxn>
                <a:cxn ang="0">
                  <a:pos x="62" y="21"/>
                </a:cxn>
                <a:cxn ang="0">
                  <a:pos x="62" y="17"/>
                </a:cxn>
                <a:cxn ang="0">
                  <a:pos x="59" y="13"/>
                </a:cxn>
                <a:cxn ang="0">
                  <a:pos x="55" y="9"/>
                </a:cxn>
                <a:cxn ang="0">
                  <a:pos x="55" y="9"/>
                </a:cxn>
              </a:cxnLst>
              <a:rect l="0" t="0" r="r" b="b"/>
              <a:pathLst>
                <a:path w="62" h="54">
                  <a:moveTo>
                    <a:pt x="55" y="9"/>
                  </a:moveTo>
                  <a:lnTo>
                    <a:pt x="55" y="9"/>
                  </a:lnTo>
                  <a:lnTo>
                    <a:pt x="52" y="6"/>
                  </a:lnTo>
                  <a:lnTo>
                    <a:pt x="46" y="3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29" y="0"/>
                  </a:lnTo>
                  <a:lnTo>
                    <a:pt x="22" y="2"/>
                  </a:lnTo>
                  <a:lnTo>
                    <a:pt x="17" y="4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4" y="20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3" y="39"/>
                  </a:lnTo>
                  <a:lnTo>
                    <a:pt x="6" y="44"/>
                  </a:lnTo>
                  <a:lnTo>
                    <a:pt x="9" y="49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21" y="54"/>
                  </a:lnTo>
                  <a:lnTo>
                    <a:pt x="26" y="54"/>
                  </a:lnTo>
                  <a:lnTo>
                    <a:pt x="32" y="54"/>
                  </a:lnTo>
                  <a:lnTo>
                    <a:pt x="38" y="53"/>
                  </a:lnTo>
                  <a:lnTo>
                    <a:pt x="48" y="48"/>
                  </a:lnTo>
                  <a:lnTo>
                    <a:pt x="55" y="40"/>
                  </a:lnTo>
                  <a:lnTo>
                    <a:pt x="55" y="40"/>
                  </a:lnTo>
                  <a:lnTo>
                    <a:pt x="59" y="32"/>
                  </a:lnTo>
                  <a:lnTo>
                    <a:pt x="62" y="25"/>
                  </a:lnTo>
                  <a:lnTo>
                    <a:pt x="62" y="21"/>
                  </a:lnTo>
                  <a:lnTo>
                    <a:pt x="62" y="17"/>
                  </a:lnTo>
                  <a:lnTo>
                    <a:pt x="59" y="13"/>
                  </a:lnTo>
                  <a:lnTo>
                    <a:pt x="55" y="9"/>
                  </a:lnTo>
                  <a:lnTo>
                    <a:pt x="55" y="9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33" name="Freeform 417"/>
            <p:cNvSpPr>
              <a:spLocks/>
            </p:cNvSpPr>
            <p:nvPr userDrawn="1"/>
          </p:nvSpPr>
          <p:spPr bwMode="auto">
            <a:xfrm>
              <a:off x="3931" y="2734"/>
              <a:ext cx="52" cy="5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0"/>
                </a:cxn>
                <a:cxn ang="0">
                  <a:pos x="15" y="4"/>
                </a:cxn>
                <a:cxn ang="0">
                  <a:pos x="9" y="9"/>
                </a:cxn>
                <a:cxn ang="0">
                  <a:pos x="6" y="14"/>
                </a:cxn>
                <a:cxn ang="0">
                  <a:pos x="2" y="21"/>
                </a:cxn>
                <a:cxn ang="0">
                  <a:pos x="2" y="21"/>
                </a:cxn>
                <a:cxn ang="0">
                  <a:pos x="0" y="28"/>
                </a:cxn>
                <a:cxn ang="0">
                  <a:pos x="0" y="34"/>
                </a:cxn>
                <a:cxn ang="0">
                  <a:pos x="2" y="41"/>
                </a:cxn>
                <a:cxn ang="0">
                  <a:pos x="4" y="45"/>
                </a:cxn>
                <a:cxn ang="0">
                  <a:pos x="7" y="46"/>
                </a:cxn>
                <a:cxn ang="0">
                  <a:pos x="7" y="46"/>
                </a:cxn>
                <a:cxn ang="0">
                  <a:pos x="13" y="51"/>
                </a:cxn>
                <a:cxn ang="0">
                  <a:pos x="21" y="55"/>
                </a:cxn>
                <a:cxn ang="0">
                  <a:pos x="29" y="55"/>
                </a:cxn>
                <a:cxn ang="0">
                  <a:pos x="32" y="55"/>
                </a:cxn>
                <a:cxn ang="0">
                  <a:pos x="35" y="52"/>
                </a:cxn>
                <a:cxn ang="0">
                  <a:pos x="35" y="52"/>
                </a:cxn>
                <a:cxn ang="0">
                  <a:pos x="40" y="50"/>
                </a:cxn>
                <a:cxn ang="0">
                  <a:pos x="44" y="47"/>
                </a:cxn>
                <a:cxn ang="0">
                  <a:pos x="47" y="42"/>
                </a:cxn>
                <a:cxn ang="0">
                  <a:pos x="48" y="37"/>
                </a:cxn>
                <a:cxn ang="0">
                  <a:pos x="48" y="37"/>
                </a:cxn>
                <a:cxn ang="0">
                  <a:pos x="52" y="30"/>
                </a:cxn>
                <a:cxn ang="0">
                  <a:pos x="52" y="23"/>
                </a:cxn>
                <a:cxn ang="0">
                  <a:pos x="50" y="15"/>
                </a:cxn>
                <a:cxn ang="0">
                  <a:pos x="45" y="10"/>
                </a:cxn>
                <a:cxn ang="0">
                  <a:pos x="45" y="10"/>
                </a:cxn>
                <a:cxn ang="0">
                  <a:pos x="35" y="2"/>
                </a:cxn>
                <a:cxn ang="0">
                  <a:pos x="29" y="0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52" h="55">
                  <a:moveTo>
                    <a:pt x="21" y="0"/>
                  </a:moveTo>
                  <a:lnTo>
                    <a:pt x="21" y="0"/>
                  </a:lnTo>
                  <a:lnTo>
                    <a:pt x="15" y="4"/>
                  </a:lnTo>
                  <a:lnTo>
                    <a:pt x="9" y="9"/>
                  </a:lnTo>
                  <a:lnTo>
                    <a:pt x="6" y="14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1"/>
                  </a:lnTo>
                  <a:lnTo>
                    <a:pt x="4" y="45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13" y="51"/>
                  </a:lnTo>
                  <a:lnTo>
                    <a:pt x="21" y="55"/>
                  </a:lnTo>
                  <a:lnTo>
                    <a:pt x="29" y="55"/>
                  </a:lnTo>
                  <a:lnTo>
                    <a:pt x="32" y="55"/>
                  </a:lnTo>
                  <a:lnTo>
                    <a:pt x="35" y="52"/>
                  </a:lnTo>
                  <a:lnTo>
                    <a:pt x="35" y="52"/>
                  </a:lnTo>
                  <a:lnTo>
                    <a:pt x="40" y="50"/>
                  </a:lnTo>
                  <a:lnTo>
                    <a:pt x="44" y="47"/>
                  </a:lnTo>
                  <a:lnTo>
                    <a:pt x="47" y="42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52" y="30"/>
                  </a:lnTo>
                  <a:lnTo>
                    <a:pt x="52" y="23"/>
                  </a:lnTo>
                  <a:lnTo>
                    <a:pt x="50" y="15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34" name="Freeform 418"/>
            <p:cNvSpPr>
              <a:spLocks/>
            </p:cNvSpPr>
            <p:nvPr userDrawn="1"/>
          </p:nvSpPr>
          <p:spPr bwMode="auto">
            <a:xfrm>
              <a:off x="1373" y="2735"/>
              <a:ext cx="185" cy="257"/>
            </a:xfrm>
            <a:custGeom>
              <a:avLst/>
              <a:gdLst/>
              <a:ahLst/>
              <a:cxnLst>
                <a:cxn ang="0">
                  <a:pos x="176" y="203"/>
                </a:cxn>
                <a:cxn ang="0">
                  <a:pos x="176" y="203"/>
                </a:cxn>
                <a:cxn ang="0">
                  <a:pos x="167" y="179"/>
                </a:cxn>
                <a:cxn ang="0">
                  <a:pos x="157" y="154"/>
                </a:cxn>
                <a:cxn ang="0">
                  <a:pos x="147" y="129"/>
                </a:cxn>
                <a:cxn ang="0">
                  <a:pos x="134" y="105"/>
                </a:cxn>
                <a:cxn ang="0">
                  <a:pos x="119" y="82"/>
                </a:cxn>
                <a:cxn ang="0">
                  <a:pos x="111" y="72"/>
                </a:cxn>
                <a:cxn ang="0">
                  <a:pos x="102" y="61"/>
                </a:cxn>
                <a:cxn ang="0">
                  <a:pos x="92" y="52"/>
                </a:cxn>
                <a:cxn ang="0">
                  <a:pos x="81" y="45"/>
                </a:cxn>
                <a:cxn ang="0">
                  <a:pos x="71" y="37"/>
                </a:cxn>
                <a:cxn ang="0">
                  <a:pos x="60" y="31"/>
                </a:cxn>
                <a:cxn ang="0">
                  <a:pos x="60" y="31"/>
                </a:cxn>
                <a:cxn ang="0">
                  <a:pos x="53" y="28"/>
                </a:cxn>
                <a:cxn ang="0">
                  <a:pos x="48" y="26"/>
                </a:cxn>
                <a:cxn ang="0">
                  <a:pos x="43" y="20"/>
                </a:cxn>
                <a:cxn ang="0">
                  <a:pos x="41" y="15"/>
                </a:cxn>
                <a:cxn ang="0">
                  <a:pos x="41" y="15"/>
                </a:cxn>
                <a:cxn ang="0">
                  <a:pos x="37" y="13"/>
                </a:cxn>
                <a:cxn ang="0">
                  <a:pos x="32" y="10"/>
                </a:cxn>
                <a:cxn ang="0">
                  <a:pos x="23" y="4"/>
                </a:cxn>
                <a:cxn ang="0">
                  <a:pos x="18" y="1"/>
                </a:cxn>
                <a:cxn ang="0">
                  <a:pos x="11" y="0"/>
                </a:cxn>
                <a:cxn ang="0">
                  <a:pos x="6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22"/>
                </a:cxn>
                <a:cxn ang="0">
                  <a:pos x="1" y="31"/>
                </a:cxn>
                <a:cxn ang="0">
                  <a:pos x="3" y="38"/>
                </a:cxn>
                <a:cxn ang="0">
                  <a:pos x="3" y="38"/>
                </a:cxn>
                <a:cxn ang="0">
                  <a:pos x="15" y="81"/>
                </a:cxn>
                <a:cxn ang="0">
                  <a:pos x="21" y="102"/>
                </a:cxn>
                <a:cxn ang="0">
                  <a:pos x="28" y="124"/>
                </a:cxn>
                <a:cxn ang="0">
                  <a:pos x="35" y="143"/>
                </a:cxn>
                <a:cxn ang="0">
                  <a:pos x="46" y="162"/>
                </a:cxn>
                <a:cxn ang="0">
                  <a:pos x="52" y="171"/>
                </a:cxn>
                <a:cxn ang="0">
                  <a:pos x="58" y="179"/>
                </a:cxn>
                <a:cxn ang="0">
                  <a:pos x="66" y="187"/>
                </a:cxn>
                <a:cxn ang="0">
                  <a:pos x="75" y="194"/>
                </a:cxn>
                <a:cxn ang="0">
                  <a:pos x="75" y="194"/>
                </a:cxn>
                <a:cxn ang="0">
                  <a:pos x="88" y="202"/>
                </a:cxn>
                <a:cxn ang="0">
                  <a:pos x="99" y="211"/>
                </a:cxn>
                <a:cxn ang="0">
                  <a:pos x="124" y="230"/>
                </a:cxn>
                <a:cxn ang="0">
                  <a:pos x="135" y="239"/>
                </a:cxn>
                <a:cxn ang="0">
                  <a:pos x="148" y="247"/>
                </a:cxn>
                <a:cxn ang="0">
                  <a:pos x="162" y="253"/>
                </a:cxn>
                <a:cxn ang="0">
                  <a:pos x="176" y="257"/>
                </a:cxn>
                <a:cxn ang="0">
                  <a:pos x="176" y="257"/>
                </a:cxn>
                <a:cxn ang="0">
                  <a:pos x="183" y="252"/>
                </a:cxn>
                <a:cxn ang="0">
                  <a:pos x="185" y="247"/>
                </a:cxn>
                <a:cxn ang="0">
                  <a:pos x="185" y="239"/>
                </a:cxn>
                <a:cxn ang="0">
                  <a:pos x="185" y="233"/>
                </a:cxn>
                <a:cxn ang="0">
                  <a:pos x="180" y="217"/>
                </a:cxn>
                <a:cxn ang="0">
                  <a:pos x="177" y="210"/>
                </a:cxn>
                <a:cxn ang="0">
                  <a:pos x="176" y="203"/>
                </a:cxn>
                <a:cxn ang="0">
                  <a:pos x="176" y="203"/>
                </a:cxn>
              </a:cxnLst>
              <a:rect l="0" t="0" r="r" b="b"/>
              <a:pathLst>
                <a:path w="185" h="257">
                  <a:moveTo>
                    <a:pt x="176" y="203"/>
                  </a:moveTo>
                  <a:lnTo>
                    <a:pt x="176" y="203"/>
                  </a:lnTo>
                  <a:lnTo>
                    <a:pt x="167" y="179"/>
                  </a:lnTo>
                  <a:lnTo>
                    <a:pt x="157" y="154"/>
                  </a:lnTo>
                  <a:lnTo>
                    <a:pt x="147" y="129"/>
                  </a:lnTo>
                  <a:lnTo>
                    <a:pt x="134" y="105"/>
                  </a:lnTo>
                  <a:lnTo>
                    <a:pt x="119" y="82"/>
                  </a:lnTo>
                  <a:lnTo>
                    <a:pt x="111" y="72"/>
                  </a:lnTo>
                  <a:lnTo>
                    <a:pt x="102" y="61"/>
                  </a:lnTo>
                  <a:lnTo>
                    <a:pt x="92" y="52"/>
                  </a:lnTo>
                  <a:lnTo>
                    <a:pt x="81" y="45"/>
                  </a:lnTo>
                  <a:lnTo>
                    <a:pt x="71" y="37"/>
                  </a:lnTo>
                  <a:lnTo>
                    <a:pt x="60" y="31"/>
                  </a:lnTo>
                  <a:lnTo>
                    <a:pt x="60" y="31"/>
                  </a:lnTo>
                  <a:lnTo>
                    <a:pt x="53" y="28"/>
                  </a:lnTo>
                  <a:lnTo>
                    <a:pt x="48" y="26"/>
                  </a:lnTo>
                  <a:lnTo>
                    <a:pt x="43" y="20"/>
                  </a:lnTo>
                  <a:lnTo>
                    <a:pt x="41" y="15"/>
                  </a:lnTo>
                  <a:lnTo>
                    <a:pt x="41" y="15"/>
                  </a:lnTo>
                  <a:lnTo>
                    <a:pt x="37" y="13"/>
                  </a:lnTo>
                  <a:lnTo>
                    <a:pt x="32" y="10"/>
                  </a:lnTo>
                  <a:lnTo>
                    <a:pt x="23" y="4"/>
                  </a:lnTo>
                  <a:lnTo>
                    <a:pt x="18" y="1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2"/>
                  </a:lnTo>
                  <a:lnTo>
                    <a:pt x="1" y="31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15" y="81"/>
                  </a:lnTo>
                  <a:lnTo>
                    <a:pt x="21" y="102"/>
                  </a:lnTo>
                  <a:lnTo>
                    <a:pt x="28" y="124"/>
                  </a:lnTo>
                  <a:lnTo>
                    <a:pt x="35" y="143"/>
                  </a:lnTo>
                  <a:lnTo>
                    <a:pt x="46" y="162"/>
                  </a:lnTo>
                  <a:lnTo>
                    <a:pt x="52" y="171"/>
                  </a:lnTo>
                  <a:lnTo>
                    <a:pt x="58" y="179"/>
                  </a:lnTo>
                  <a:lnTo>
                    <a:pt x="66" y="187"/>
                  </a:lnTo>
                  <a:lnTo>
                    <a:pt x="75" y="194"/>
                  </a:lnTo>
                  <a:lnTo>
                    <a:pt x="75" y="194"/>
                  </a:lnTo>
                  <a:lnTo>
                    <a:pt x="88" y="202"/>
                  </a:lnTo>
                  <a:lnTo>
                    <a:pt x="99" y="211"/>
                  </a:lnTo>
                  <a:lnTo>
                    <a:pt x="124" y="230"/>
                  </a:lnTo>
                  <a:lnTo>
                    <a:pt x="135" y="239"/>
                  </a:lnTo>
                  <a:lnTo>
                    <a:pt x="148" y="247"/>
                  </a:lnTo>
                  <a:lnTo>
                    <a:pt x="162" y="253"/>
                  </a:lnTo>
                  <a:lnTo>
                    <a:pt x="176" y="257"/>
                  </a:lnTo>
                  <a:lnTo>
                    <a:pt x="176" y="257"/>
                  </a:lnTo>
                  <a:lnTo>
                    <a:pt x="183" y="252"/>
                  </a:lnTo>
                  <a:lnTo>
                    <a:pt x="185" y="247"/>
                  </a:lnTo>
                  <a:lnTo>
                    <a:pt x="185" y="239"/>
                  </a:lnTo>
                  <a:lnTo>
                    <a:pt x="185" y="233"/>
                  </a:lnTo>
                  <a:lnTo>
                    <a:pt x="180" y="217"/>
                  </a:lnTo>
                  <a:lnTo>
                    <a:pt x="177" y="210"/>
                  </a:lnTo>
                  <a:lnTo>
                    <a:pt x="176" y="203"/>
                  </a:lnTo>
                  <a:lnTo>
                    <a:pt x="176" y="203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35" name="Freeform 419"/>
            <p:cNvSpPr>
              <a:spLocks/>
            </p:cNvSpPr>
            <p:nvPr userDrawn="1"/>
          </p:nvSpPr>
          <p:spPr bwMode="auto">
            <a:xfrm>
              <a:off x="5315" y="2836"/>
              <a:ext cx="120" cy="319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76" y="0"/>
                </a:cxn>
                <a:cxn ang="0">
                  <a:pos x="69" y="13"/>
                </a:cxn>
                <a:cxn ang="0">
                  <a:pos x="61" y="28"/>
                </a:cxn>
                <a:cxn ang="0">
                  <a:pos x="49" y="58"/>
                </a:cxn>
                <a:cxn ang="0">
                  <a:pos x="38" y="88"/>
                </a:cxn>
                <a:cxn ang="0">
                  <a:pos x="30" y="102"/>
                </a:cxn>
                <a:cxn ang="0">
                  <a:pos x="24" y="116"/>
                </a:cxn>
                <a:cxn ang="0">
                  <a:pos x="24" y="116"/>
                </a:cxn>
                <a:cxn ang="0">
                  <a:pos x="17" y="127"/>
                </a:cxn>
                <a:cxn ang="0">
                  <a:pos x="14" y="137"/>
                </a:cxn>
                <a:cxn ang="0">
                  <a:pos x="10" y="147"/>
                </a:cxn>
                <a:cxn ang="0">
                  <a:pos x="7" y="157"/>
                </a:cxn>
                <a:cxn ang="0">
                  <a:pos x="3" y="180"/>
                </a:cxn>
                <a:cxn ang="0">
                  <a:pos x="0" y="202"/>
                </a:cxn>
                <a:cxn ang="0">
                  <a:pos x="0" y="202"/>
                </a:cxn>
                <a:cxn ang="0">
                  <a:pos x="1" y="216"/>
                </a:cxn>
                <a:cxn ang="0">
                  <a:pos x="2" y="229"/>
                </a:cxn>
                <a:cxn ang="0">
                  <a:pos x="6" y="255"/>
                </a:cxn>
                <a:cxn ang="0">
                  <a:pos x="11" y="280"/>
                </a:cxn>
                <a:cxn ang="0">
                  <a:pos x="15" y="306"/>
                </a:cxn>
                <a:cxn ang="0">
                  <a:pos x="15" y="306"/>
                </a:cxn>
                <a:cxn ang="0">
                  <a:pos x="20" y="311"/>
                </a:cxn>
                <a:cxn ang="0">
                  <a:pos x="24" y="315"/>
                </a:cxn>
                <a:cxn ang="0">
                  <a:pos x="29" y="317"/>
                </a:cxn>
                <a:cxn ang="0">
                  <a:pos x="35" y="319"/>
                </a:cxn>
                <a:cxn ang="0">
                  <a:pos x="35" y="319"/>
                </a:cxn>
                <a:cxn ang="0">
                  <a:pos x="57" y="280"/>
                </a:cxn>
                <a:cxn ang="0">
                  <a:pos x="78" y="242"/>
                </a:cxn>
                <a:cxn ang="0">
                  <a:pos x="95" y="202"/>
                </a:cxn>
                <a:cxn ang="0">
                  <a:pos x="103" y="180"/>
                </a:cxn>
                <a:cxn ang="0">
                  <a:pos x="111" y="160"/>
                </a:cxn>
                <a:cxn ang="0">
                  <a:pos x="111" y="160"/>
                </a:cxn>
                <a:cxn ang="0">
                  <a:pos x="115" y="150"/>
                </a:cxn>
                <a:cxn ang="0">
                  <a:pos x="117" y="138"/>
                </a:cxn>
                <a:cxn ang="0">
                  <a:pos x="119" y="128"/>
                </a:cxn>
                <a:cxn ang="0">
                  <a:pos x="120" y="118"/>
                </a:cxn>
                <a:cxn ang="0">
                  <a:pos x="120" y="106"/>
                </a:cxn>
                <a:cxn ang="0">
                  <a:pos x="119" y="96"/>
                </a:cxn>
                <a:cxn ang="0">
                  <a:pos x="115" y="76"/>
                </a:cxn>
                <a:cxn ang="0">
                  <a:pos x="108" y="56"/>
                </a:cxn>
                <a:cxn ang="0">
                  <a:pos x="101" y="37"/>
                </a:cxn>
                <a:cxn ang="0">
                  <a:pos x="85" y="0"/>
                </a:cxn>
                <a:cxn ang="0">
                  <a:pos x="76" y="0"/>
                </a:cxn>
              </a:cxnLst>
              <a:rect l="0" t="0" r="r" b="b"/>
              <a:pathLst>
                <a:path w="120" h="319">
                  <a:moveTo>
                    <a:pt x="76" y="0"/>
                  </a:moveTo>
                  <a:lnTo>
                    <a:pt x="76" y="0"/>
                  </a:lnTo>
                  <a:lnTo>
                    <a:pt x="69" y="13"/>
                  </a:lnTo>
                  <a:lnTo>
                    <a:pt x="61" y="28"/>
                  </a:lnTo>
                  <a:lnTo>
                    <a:pt x="49" y="58"/>
                  </a:lnTo>
                  <a:lnTo>
                    <a:pt x="38" y="88"/>
                  </a:lnTo>
                  <a:lnTo>
                    <a:pt x="30" y="102"/>
                  </a:lnTo>
                  <a:lnTo>
                    <a:pt x="24" y="116"/>
                  </a:lnTo>
                  <a:lnTo>
                    <a:pt x="24" y="116"/>
                  </a:lnTo>
                  <a:lnTo>
                    <a:pt x="17" y="127"/>
                  </a:lnTo>
                  <a:lnTo>
                    <a:pt x="14" y="137"/>
                  </a:lnTo>
                  <a:lnTo>
                    <a:pt x="10" y="147"/>
                  </a:lnTo>
                  <a:lnTo>
                    <a:pt x="7" y="157"/>
                  </a:lnTo>
                  <a:lnTo>
                    <a:pt x="3" y="180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1" y="216"/>
                  </a:lnTo>
                  <a:lnTo>
                    <a:pt x="2" y="229"/>
                  </a:lnTo>
                  <a:lnTo>
                    <a:pt x="6" y="255"/>
                  </a:lnTo>
                  <a:lnTo>
                    <a:pt x="11" y="280"/>
                  </a:lnTo>
                  <a:lnTo>
                    <a:pt x="15" y="306"/>
                  </a:lnTo>
                  <a:lnTo>
                    <a:pt x="15" y="306"/>
                  </a:lnTo>
                  <a:lnTo>
                    <a:pt x="20" y="311"/>
                  </a:lnTo>
                  <a:lnTo>
                    <a:pt x="24" y="315"/>
                  </a:lnTo>
                  <a:lnTo>
                    <a:pt x="29" y="317"/>
                  </a:lnTo>
                  <a:lnTo>
                    <a:pt x="35" y="319"/>
                  </a:lnTo>
                  <a:lnTo>
                    <a:pt x="35" y="319"/>
                  </a:lnTo>
                  <a:lnTo>
                    <a:pt x="57" y="280"/>
                  </a:lnTo>
                  <a:lnTo>
                    <a:pt x="78" y="242"/>
                  </a:lnTo>
                  <a:lnTo>
                    <a:pt x="95" y="202"/>
                  </a:lnTo>
                  <a:lnTo>
                    <a:pt x="103" y="180"/>
                  </a:lnTo>
                  <a:lnTo>
                    <a:pt x="111" y="160"/>
                  </a:lnTo>
                  <a:lnTo>
                    <a:pt x="111" y="160"/>
                  </a:lnTo>
                  <a:lnTo>
                    <a:pt x="115" y="150"/>
                  </a:lnTo>
                  <a:lnTo>
                    <a:pt x="117" y="138"/>
                  </a:lnTo>
                  <a:lnTo>
                    <a:pt x="119" y="128"/>
                  </a:lnTo>
                  <a:lnTo>
                    <a:pt x="120" y="118"/>
                  </a:lnTo>
                  <a:lnTo>
                    <a:pt x="120" y="106"/>
                  </a:lnTo>
                  <a:lnTo>
                    <a:pt x="119" y="96"/>
                  </a:lnTo>
                  <a:lnTo>
                    <a:pt x="115" y="76"/>
                  </a:lnTo>
                  <a:lnTo>
                    <a:pt x="108" y="56"/>
                  </a:lnTo>
                  <a:lnTo>
                    <a:pt x="101" y="37"/>
                  </a:lnTo>
                  <a:lnTo>
                    <a:pt x="85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36" name="Freeform 420"/>
            <p:cNvSpPr>
              <a:spLocks/>
            </p:cNvSpPr>
            <p:nvPr userDrawn="1"/>
          </p:nvSpPr>
          <p:spPr bwMode="auto">
            <a:xfrm>
              <a:off x="1617" y="2868"/>
              <a:ext cx="242" cy="170"/>
            </a:xfrm>
            <a:custGeom>
              <a:avLst/>
              <a:gdLst/>
              <a:ahLst/>
              <a:cxnLst>
                <a:cxn ang="0">
                  <a:pos x="27" y="169"/>
                </a:cxn>
                <a:cxn ang="0">
                  <a:pos x="27" y="169"/>
                </a:cxn>
                <a:cxn ang="0">
                  <a:pos x="31" y="170"/>
                </a:cxn>
                <a:cxn ang="0">
                  <a:pos x="36" y="170"/>
                </a:cxn>
                <a:cxn ang="0">
                  <a:pos x="40" y="169"/>
                </a:cxn>
                <a:cxn ang="0">
                  <a:pos x="42" y="166"/>
                </a:cxn>
                <a:cxn ang="0">
                  <a:pos x="42" y="166"/>
                </a:cxn>
                <a:cxn ang="0">
                  <a:pos x="52" y="155"/>
                </a:cxn>
                <a:cxn ang="0">
                  <a:pos x="64" y="146"/>
                </a:cxn>
                <a:cxn ang="0">
                  <a:pos x="75" y="138"/>
                </a:cxn>
                <a:cxn ang="0">
                  <a:pos x="88" y="131"/>
                </a:cxn>
                <a:cxn ang="0">
                  <a:pos x="102" y="124"/>
                </a:cxn>
                <a:cxn ang="0">
                  <a:pos x="115" y="119"/>
                </a:cxn>
                <a:cxn ang="0">
                  <a:pos x="143" y="109"/>
                </a:cxn>
                <a:cxn ang="0">
                  <a:pos x="143" y="109"/>
                </a:cxn>
                <a:cxn ang="0">
                  <a:pos x="166" y="97"/>
                </a:cxn>
                <a:cxn ang="0">
                  <a:pos x="191" y="88"/>
                </a:cxn>
                <a:cxn ang="0">
                  <a:pos x="215" y="79"/>
                </a:cxn>
                <a:cxn ang="0">
                  <a:pos x="241" y="72"/>
                </a:cxn>
                <a:cxn ang="0">
                  <a:pos x="241" y="72"/>
                </a:cxn>
                <a:cxn ang="0">
                  <a:pos x="242" y="65"/>
                </a:cxn>
                <a:cxn ang="0">
                  <a:pos x="241" y="60"/>
                </a:cxn>
                <a:cxn ang="0">
                  <a:pos x="238" y="51"/>
                </a:cxn>
                <a:cxn ang="0">
                  <a:pos x="234" y="42"/>
                </a:cxn>
                <a:cxn ang="0">
                  <a:pos x="232" y="33"/>
                </a:cxn>
                <a:cxn ang="0">
                  <a:pos x="216" y="0"/>
                </a:cxn>
                <a:cxn ang="0">
                  <a:pos x="216" y="0"/>
                </a:cxn>
                <a:cxn ang="0">
                  <a:pos x="209" y="1"/>
                </a:cxn>
                <a:cxn ang="0">
                  <a:pos x="202" y="3"/>
                </a:cxn>
                <a:cxn ang="0">
                  <a:pos x="197" y="6"/>
                </a:cxn>
                <a:cxn ang="0">
                  <a:pos x="192" y="12"/>
                </a:cxn>
                <a:cxn ang="0">
                  <a:pos x="180" y="22"/>
                </a:cxn>
                <a:cxn ang="0">
                  <a:pos x="175" y="27"/>
                </a:cxn>
                <a:cxn ang="0">
                  <a:pos x="169" y="32"/>
                </a:cxn>
                <a:cxn ang="0">
                  <a:pos x="169" y="32"/>
                </a:cxn>
                <a:cxn ang="0">
                  <a:pos x="142" y="46"/>
                </a:cxn>
                <a:cxn ang="0">
                  <a:pos x="114" y="60"/>
                </a:cxn>
                <a:cxn ang="0">
                  <a:pos x="58" y="87"/>
                </a:cxn>
                <a:cxn ang="0">
                  <a:pos x="58" y="87"/>
                </a:cxn>
                <a:cxn ang="0">
                  <a:pos x="32" y="95"/>
                </a:cxn>
                <a:cxn ang="0">
                  <a:pos x="19" y="97"/>
                </a:cxn>
                <a:cxn ang="0">
                  <a:pos x="8" y="97"/>
                </a:cxn>
                <a:cxn ang="0">
                  <a:pos x="8" y="97"/>
                </a:cxn>
                <a:cxn ang="0">
                  <a:pos x="3" y="100"/>
                </a:cxn>
                <a:cxn ang="0">
                  <a:pos x="1" y="102"/>
                </a:cxn>
                <a:cxn ang="0">
                  <a:pos x="0" y="105"/>
                </a:cxn>
                <a:cxn ang="0">
                  <a:pos x="0" y="109"/>
                </a:cxn>
                <a:cxn ang="0">
                  <a:pos x="3" y="118"/>
                </a:cxn>
                <a:cxn ang="0">
                  <a:pos x="4" y="123"/>
                </a:cxn>
                <a:cxn ang="0">
                  <a:pos x="4" y="127"/>
                </a:cxn>
                <a:cxn ang="0">
                  <a:pos x="4" y="127"/>
                </a:cxn>
                <a:cxn ang="0">
                  <a:pos x="5" y="128"/>
                </a:cxn>
                <a:cxn ang="0">
                  <a:pos x="6" y="131"/>
                </a:cxn>
                <a:cxn ang="0">
                  <a:pos x="8" y="134"/>
                </a:cxn>
                <a:cxn ang="0">
                  <a:pos x="9" y="138"/>
                </a:cxn>
                <a:cxn ang="0">
                  <a:pos x="10" y="139"/>
                </a:cxn>
                <a:cxn ang="0">
                  <a:pos x="13" y="141"/>
                </a:cxn>
                <a:cxn ang="0">
                  <a:pos x="13" y="141"/>
                </a:cxn>
                <a:cxn ang="0">
                  <a:pos x="13" y="146"/>
                </a:cxn>
                <a:cxn ang="0">
                  <a:pos x="14" y="150"/>
                </a:cxn>
                <a:cxn ang="0">
                  <a:pos x="17" y="156"/>
                </a:cxn>
                <a:cxn ang="0">
                  <a:pos x="27" y="169"/>
                </a:cxn>
                <a:cxn ang="0">
                  <a:pos x="27" y="169"/>
                </a:cxn>
              </a:cxnLst>
              <a:rect l="0" t="0" r="r" b="b"/>
              <a:pathLst>
                <a:path w="242" h="170">
                  <a:moveTo>
                    <a:pt x="27" y="169"/>
                  </a:moveTo>
                  <a:lnTo>
                    <a:pt x="27" y="169"/>
                  </a:lnTo>
                  <a:lnTo>
                    <a:pt x="31" y="170"/>
                  </a:lnTo>
                  <a:lnTo>
                    <a:pt x="36" y="170"/>
                  </a:lnTo>
                  <a:lnTo>
                    <a:pt x="40" y="169"/>
                  </a:lnTo>
                  <a:lnTo>
                    <a:pt x="42" y="166"/>
                  </a:lnTo>
                  <a:lnTo>
                    <a:pt x="42" y="166"/>
                  </a:lnTo>
                  <a:lnTo>
                    <a:pt x="52" y="155"/>
                  </a:lnTo>
                  <a:lnTo>
                    <a:pt x="64" y="146"/>
                  </a:lnTo>
                  <a:lnTo>
                    <a:pt x="75" y="138"/>
                  </a:lnTo>
                  <a:lnTo>
                    <a:pt x="88" y="131"/>
                  </a:lnTo>
                  <a:lnTo>
                    <a:pt x="102" y="124"/>
                  </a:lnTo>
                  <a:lnTo>
                    <a:pt x="115" y="119"/>
                  </a:lnTo>
                  <a:lnTo>
                    <a:pt x="143" y="109"/>
                  </a:lnTo>
                  <a:lnTo>
                    <a:pt x="143" y="109"/>
                  </a:lnTo>
                  <a:lnTo>
                    <a:pt x="166" y="97"/>
                  </a:lnTo>
                  <a:lnTo>
                    <a:pt x="191" y="88"/>
                  </a:lnTo>
                  <a:lnTo>
                    <a:pt x="215" y="79"/>
                  </a:lnTo>
                  <a:lnTo>
                    <a:pt x="241" y="72"/>
                  </a:lnTo>
                  <a:lnTo>
                    <a:pt x="241" y="72"/>
                  </a:lnTo>
                  <a:lnTo>
                    <a:pt x="242" y="65"/>
                  </a:lnTo>
                  <a:lnTo>
                    <a:pt x="241" y="60"/>
                  </a:lnTo>
                  <a:lnTo>
                    <a:pt x="238" y="51"/>
                  </a:lnTo>
                  <a:lnTo>
                    <a:pt x="234" y="42"/>
                  </a:lnTo>
                  <a:lnTo>
                    <a:pt x="232" y="33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09" y="1"/>
                  </a:lnTo>
                  <a:lnTo>
                    <a:pt x="202" y="3"/>
                  </a:lnTo>
                  <a:lnTo>
                    <a:pt x="197" y="6"/>
                  </a:lnTo>
                  <a:lnTo>
                    <a:pt x="192" y="12"/>
                  </a:lnTo>
                  <a:lnTo>
                    <a:pt x="180" y="22"/>
                  </a:lnTo>
                  <a:lnTo>
                    <a:pt x="175" y="27"/>
                  </a:lnTo>
                  <a:lnTo>
                    <a:pt x="169" y="32"/>
                  </a:lnTo>
                  <a:lnTo>
                    <a:pt x="169" y="32"/>
                  </a:lnTo>
                  <a:lnTo>
                    <a:pt x="142" y="46"/>
                  </a:lnTo>
                  <a:lnTo>
                    <a:pt x="114" y="60"/>
                  </a:lnTo>
                  <a:lnTo>
                    <a:pt x="58" y="87"/>
                  </a:lnTo>
                  <a:lnTo>
                    <a:pt x="58" y="87"/>
                  </a:lnTo>
                  <a:lnTo>
                    <a:pt x="32" y="95"/>
                  </a:lnTo>
                  <a:lnTo>
                    <a:pt x="19" y="97"/>
                  </a:lnTo>
                  <a:lnTo>
                    <a:pt x="8" y="97"/>
                  </a:lnTo>
                  <a:lnTo>
                    <a:pt x="8" y="97"/>
                  </a:lnTo>
                  <a:lnTo>
                    <a:pt x="3" y="100"/>
                  </a:lnTo>
                  <a:lnTo>
                    <a:pt x="1" y="102"/>
                  </a:lnTo>
                  <a:lnTo>
                    <a:pt x="0" y="105"/>
                  </a:lnTo>
                  <a:lnTo>
                    <a:pt x="0" y="109"/>
                  </a:lnTo>
                  <a:lnTo>
                    <a:pt x="3" y="118"/>
                  </a:lnTo>
                  <a:lnTo>
                    <a:pt x="4" y="123"/>
                  </a:lnTo>
                  <a:lnTo>
                    <a:pt x="4" y="127"/>
                  </a:lnTo>
                  <a:lnTo>
                    <a:pt x="4" y="127"/>
                  </a:lnTo>
                  <a:lnTo>
                    <a:pt x="5" y="128"/>
                  </a:lnTo>
                  <a:lnTo>
                    <a:pt x="6" y="131"/>
                  </a:lnTo>
                  <a:lnTo>
                    <a:pt x="8" y="134"/>
                  </a:lnTo>
                  <a:lnTo>
                    <a:pt x="9" y="138"/>
                  </a:lnTo>
                  <a:lnTo>
                    <a:pt x="10" y="139"/>
                  </a:lnTo>
                  <a:lnTo>
                    <a:pt x="13" y="141"/>
                  </a:lnTo>
                  <a:lnTo>
                    <a:pt x="13" y="141"/>
                  </a:lnTo>
                  <a:lnTo>
                    <a:pt x="13" y="146"/>
                  </a:lnTo>
                  <a:lnTo>
                    <a:pt x="14" y="150"/>
                  </a:lnTo>
                  <a:lnTo>
                    <a:pt x="17" y="156"/>
                  </a:lnTo>
                  <a:lnTo>
                    <a:pt x="27" y="169"/>
                  </a:lnTo>
                  <a:lnTo>
                    <a:pt x="27" y="169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37" name="Freeform 421"/>
            <p:cNvSpPr>
              <a:spLocks/>
            </p:cNvSpPr>
            <p:nvPr userDrawn="1"/>
          </p:nvSpPr>
          <p:spPr bwMode="auto">
            <a:xfrm>
              <a:off x="5157" y="2889"/>
              <a:ext cx="63" cy="70"/>
            </a:xfrm>
            <a:custGeom>
              <a:avLst/>
              <a:gdLst/>
              <a:ahLst/>
              <a:cxnLst>
                <a:cxn ang="0">
                  <a:pos x="62" y="48"/>
                </a:cxn>
                <a:cxn ang="0">
                  <a:pos x="62" y="48"/>
                </a:cxn>
                <a:cxn ang="0">
                  <a:pos x="63" y="42"/>
                </a:cxn>
                <a:cxn ang="0">
                  <a:pos x="63" y="37"/>
                </a:cxn>
                <a:cxn ang="0">
                  <a:pos x="60" y="28"/>
                </a:cxn>
                <a:cxn ang="0">
                  <a:pos x="56" y="19"/>
                </a:cxn>
                <a:cxn ang="0">
                  <a:pos x="51" y="10"/>
                </a:cxn>
                <a:cxn ang="0">
                  <a:pos x="51" y="10"/>
                </a:cxn>
                <a:cxn ang="0">
                  <a:pos x="50" y="7"/>
                </a:cxn>
                <a:cxn ang="0">
                  <a:pos x="50" y="3"/>
                </a:cxn>
                <a:cxn ang="0">
                  <a:pos x="50" y="1"/>
                </a:cxn>
                <a:cxn ang="0">
                  <a:pos x="49" y="0"/>
                </a:cxn>
                <a:cxn ang="0">
                  <a:pos x="44" y="6"/>
                </a:cxn>
                <a:cxn ang="0">
                  <a:pos x="44" y="6"/>
                </a:cxn>
                <a:cxn ang="0">
                  <a:pos x="36" y="5"/>
                </a:cxn>
                <a:cxn ang="0">
                  <a:pos x="30" y="6"/>
                </a:cxn>
                <a:cxn ang="0">
                  <a:pos x="23" y="7"/>
                </a:cxn>
                <a:cxn ang="0">
                  <a:pos x="18" y="10"/>
                </a:cxn>
                <a:cxn ang="0">
                  <a:pos x="13" y="12"/>
                </a:cxn>
                <a:cxn ang="0">
                  <a:pos x="9" y="16"/>
                </a:cxn>
                <a:cxn ang="0">
                  <a:pos x="5" y="20"/>
                </a:cxn>
                <a:cxn ang="0">
                  <a:pos x="3" y="25"/>
                </a:cxn>
                <a:cxn ang="0">
                  <a:pos x="3" y="25"/>
                </a:cxn>
                <a:cxn ang="0">
                  <a:pos x="0" y="30"/>
                </a:cxn>
                <a:cxn ang="0">
                  <a:pos x="0" y="35"/>
                </a:cxn>
                <a:cxn ang="0">
                  <a:pos x="1" y="44"/>
                </a:cxn>
                <a:cxn ang="0">
                  <a:pos x="4" y="52"/>
                </a:cxn>
                <a:cxn ang="0">
                  <a:pos x="9" y="60"/>
                </a:cxn>
                <a:cxn ang="0">
                  <a:pos x="9" y="60"/>
                </a:cxn>
                <a:cxn ang="0">
                  <a:pos x="21" y="67"/>
                </a:cxn>
                <a:cxn ang="0">
                  <a:pos x="27" y="70"/>
                </a:cxn>
                <a:cxn ang="0">
                  <a:pos x="35" y="69"/>
                </a:cxn>
                <a:cxn ang="0">
                  <a:pos x="35" y="69"/>
                </a:cxn>
                <a:cxn ang="0">
                  <a:pos x="42" y="65"/>
                </a:cxn>
                <a:cxn ang="0">
                  <a:pos x="50" y="61"/>
                </a:cxn>
                <a:cxn ang="0">
                  <a:pos x="56" y="56"/>
                </a:cxn>
                <a:cxn ang="0">
                  <a:pos x="59" y="52"/>
                </a:cxn>
                <a:cxn ang="0">
                  <a:pos x="62" y="48"/>
                </a:cxn>
                <a:cxn ang="0">
                  <a:pos x="62" y="48"/>
                </a:cxn>
              </a:cxnLst>
              <a:rect l="0" t="0" r="r" b="b"/>
              <a:pathLst>
                <a:path w="63" h="70">
                  <a:moveTo>
                    <a:pt x="62" y="48"/>
                  </a:moveTo>
                  <a:lnTo>
                    <a:pt x="62" y="48"/>
                  </a:lnTo>
                  <a:lnTo>
                    <a:pt x="63" y="42"/>
                  </a:lnTo>
                  <a:lnTo>
                    <a:pt x="63" y="37"/>
                  </a:lnTo>
                  <a:lnTo>
                    <a:pt x="60" y="28"/>
                  </a:lnTo>
                  <a:lnTo>
                    <a:pt x="56" y="19"/>
                  </a:lnTo>
                  <a:lnTo>
                    <a:pt x="51" y="10"/>
                  </a:lnTo>
                  <a:lnTo>
                    <a:pt x="51" y="10"/>
                  </a:lnTo>
                  <a:lnTo>
                    <a:pt x="50" y="7"/>
                  </a:lnTo>
                  <a:lnTo>
                    <a:pt x="50" y="3"/>
                  </a:lnTo>
                  <a:lnTo>
                    <a:pt x="50" y="1"/>
                  </a:lnTo>
                  <a:lnTo>
                    <a:pt x="49" y="0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36" y="5"/>
                  </a:lnTo>
                  <a:lnTo>
                    <a:pt x="30" y="6"/>
                  </a:lnTo>
                  <a:lnTo>
                    <a:pt x="23" y="7"/>
                  </a:lnTo>
                  <a:lnTo>
                    <a:pt x="18" y="10"/>
                  </a:lnTo>
                  <a:lnTo>
                    <a:pt x="13" y="12"/>
                  </a:lnTo>
                  <a:lnTo>
                    <a:pt x="9" y="16"/>
                  </a:lnTo>
                  <a:lnTo>
                    <a:pt x="5" y="20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1" y="44"/>
                  </a:lnTo>
                  <a:lnTo>
                    <a:pt x="4" y="52"/>
                  </a:lnTo>
                  <a:lnTo>
                    <a:pt x="9" y="60"/>
                  </a:lnTo>
                  <a:lnTo>
                    <a:pt x="9" y="60"/>
                  </a:lnTo>
                  <a:lnTo>
                    <a:pt x="21" y="67"/>
                  </a:lnTo>
                  <a:lnTo>
                    <a:pt x="27" y="70"/>
                  </a:lnTo>
                  <a:lnTo>
                    <a:pt x="35" y="69"/>
                  </a:lnTo>
                  <a:lnTo>
                    <a:pt x="35" y="69"/>
                  </a:lnTo>
                  <a:lnTo>
                    <a:pt x="42" y="65"/>
                  </a:lnTo>
                  <a:lnTo>
                    <a:pt x="50" y="61"/>
                  </a:lnTo>
                  <a:lnTo>
                    <a:pt x="56" y="56"/>
                  </a:lnTo>
                  <a:lnTo>
                    <a:pt x="59" y="52"/>
                  </a:lnTo>
                  <a:lnTo>
                    <a:pt x="62" y="48"/>
                  </a:lnTo>
                  <a:lnTo>
                    <a:pt x="62" y="48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38" name="Freeform 422"/>
            <p:cNvSpPr>
              <a:spLocks/>
            </p:cNvSpPr>
            <p:nvPr userDrawn="1"/>
          </p:nvSpPr>
          <p:spPr bwMode="auto">
            <a:xfrm>
              <a:off x="1454" y="2968"/>
              <a:ext cx="219" cy="237"/>
            </a:xfrm>
            <a:custGeom>
              <a:avLst/>
              <a:gdLst/>
              <a:ahLst/>
              <a:cxnLst>
                <a:cxn ang="0">
                  <a:pos x="214" y="237"/>
                </a:cxn>
                <a:cxn ang="0">
                  <a:pos x="214" y="237"/>
                </a:cxn>
                <a:cxn ang="0">
                  <a:pos x="217" y="234"/>
                </a:cxn>
                <a:cxn ang="0">
                  <a:pos x="218" y="230"/>
                </a:cxn>
                <a:cxn ang="0">
                  <a:pos x="219" y="228"/>
                </a:cxn>
                <a:cxn ang="0">
                  <a:pos x="219" y="222"/>
                </a:cxn>
                <a:cxn ang="0">
                  <a:pos x="219" y="222"/>
                </a:cxn>
                <a:cxn ang="0">
                  <a:pos x="194" y="178"/>
                </a:cxn>
                <a:cxn ang="0">
                  <a:pos x="171" y="132"/>
                </a:cxn>
                <a:cxn ang="0">
                  <a:pos x="171" y="132"/>
                </a:cxn>
                <a:cxn ang="0">
                  <a:pos x="166" y="123"/>
                </a:cxn>
                <a:cxn ang="0">
                  <a:pos x="160" y="114"/>
                </a:cxn>
                <a:cxn ang="0">
                  <a:pos x="155" y="105"/>
                </a:cxn>
                <a:cxn ang="0">
                  <a:pos x="149" y="97"/>
                </a:cxn>
                <a:cxn ang="0">
                  <a:pos x="134" y="84"/>
                </a:cxn>
                <a:cxn ang="0">
                  <a:pos x="118" y="71"/>
                </a:cxn>
                <a:cxn ang="0">
                  <a:pos x="82" y="48"/>
                </a:cxn>
                <a:cxn ang="0">
                  <a:pos x="66" y="37"/>
                </a:cxn>
                <a:cxn ang="0">
                  <a:pos x="49" y="24"/>
                </a:cxn>
                <a:cxn ang="0">
                  <a:pos x="49" y="24"/>
                </a:cxn>
                <a:cxn ang="0">
                  <a:pos x="44" y="22"/>
                </a:cxn>
                <a:cxn ang="0">
                  <a:pos x="39" y="18"/>
                </a:cxn>
                <a:cxn ang="0">
                  <a:pos x="30" y="10"/>
                </a:cxn>
                <a:cxn ang="0">
                  <a:pos x="20" y="4"/>
                </a:cxn>
                <a:cxn ang="0">
                  <a:pos x="15" y="1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6" y="1"/>
                </a:cxn>
                <a:cxn ang="0">
                  <a:pos x="3" y="4"/>
                </a:cxn>
                <a:cxn ang="0">
                  <a:pos x="0" y="9"/>
                </a:cxn>
                <a:cxn ang="0">
                  <a:pos x="0" y="15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3" y="38"/>
                </a:cxn>
                <a:cxn ang="0">
                  <a:pos x="8" y="55"/>
                </a:cxn>
                <a:cxn ang="0">
                  <a:pos x="15" y="70"/>
                </a:cxn>
                <a:cxn ang="0">
                  <a:pos x="21" y="84"/>
                </a:cxn>
                <a:cxn ang="0">
                  <a:pos x="36" y="112"/>
                </a:cxn>
                <a:cxn ang="0">
                  <a:pos x="44" y="126"/>
                </a:cxn>
                <a:cxn ang="0">
                  <a:pos x="52" y="142"/>
                </a:cxn>
                <a:cxn ang="0">
                  <a:pos x="52" y="142"/>
                </a:cxn>
                <a:cxn ang="0">
                  <a:pos x="57" y="150"/>
                </a:cxn>
                <a:cxn ang="0">
                  <a:pos x="62" y="157"/>
                </a:cxn>
                <a:cxn ang="0">
                  <a:pos x="75" y="170"/>
                </a:cxn>
                <a:cxn ang="0">
                  <a:pos x="89" y="181"/>
                </a:cxn>
                <a:cxn ang="0">
                  <a:pos x="105" y="192"/>
                </a:cxn>
                <a:cxn ang="0">
                  <a:pos x="121" y="201"/>
                </a:cxn>
                <a:cxn ang="0">
                  <a:pos x="139" y="208"/>
                </a:cxn>
                <a:cxn ang="0">
                  <a:pos x="172" y="224"/>
                </a:cxn>
                <a:cxn ang="0">
                  <a:pos x="172" y="224"/>
                </a:cxn>
                <a:cxn ang="0">
                  <a:pos x="181" y="229"/>
                </a:cxn>
                <a:cxn ang="0">
                  <a:pos x="191" y="234"/>
                </a:cxn>
                <a:cxn ang="0">
                  <a:pos x="196" y="235"/>
                </a:cxn>
                <a:cxn ang="0">
                  <a:pos x="201" y="237"/>
                </a:cxn>
                <a:cxn ang="0">
                  <a:pos x="206" y="237"/>
                </a:cxn>
                <a:cxn ang="0">
                  <a:pos x="214" y="237"/>
                </a:cxn>
                <a:cxn ang="0">
                  <a:pos x="214" y="237"/>
                </a:cxn>
              </a:cxnLst>
              <a:rect l="0" t="0" r="r" b="b"/>
              <a:pathLst>
                <a:path w="219" h="237">
                  <a:moveTo>
                    <a:pt x="214" y="237"/>
                  </a:moveTo>
                  <a:lnTo>
                    <a:pt x="214" y="237"/>
                  </a:lnTo>
                  <a:lnTo>
                    <a:pt x="217" y="234"/>
                  </a:lnTo>
                  <a:lnTo>
                    <a:pt x="218" y="230"/>
                  </a:lnTo>
                  <a:lnTo>
                    <a:pt x="219" y="228"/>
                  </a:lnTo>
                  <a:lnTo>
                    <a:pt x="219" y="222"/>
                  </a:lnTo>
                  <a:lnTo>
                    <a:pt x="219" y="222"/>
                  </a:lnTo>
                  <a:lnTo>
                    <a:pt x="194" y="178"/>
                  </a:lnTo>
                  <a:lnTo>
                    <a:pt x="171" y="132"/>
                  </a:lnTo>
                  <a:lnTo>
                    <a:pt x="171" y="132"/>
                  </a:lnTo>
                  <a:lnTo>
                    <a:pt x="166" y="123"/>
                  </a:lnTo>
                  <a:lnTo>
                    <a:pt x="160" y="114"/>
                  </a:lnTo>
                  <a:lnTo>
                    <a:pt x="155" y="105"/>
                  </a:lnTo>
                  <a:lnTo>
                    <a:pt x="149" y="97"/>
                  </a:lnTo>
                  <a:lnTo>
                    <a:pt x="134" y="84"/>
                  </a:lnTo>
                  <a:lnTo>
                    <a:pt x="118" y="71"/>
                  </a:lnTo>
                  <a:lnTo>
                    <a:pt x="82" y="48"/>
                  </a:lnTo>
                  <a:lnTo>
                    <a:pt x="66" y="37"/>
                  </a:lnTo>
                  <a:lnTo>
                    <a:pt x="49" y="24"/>
                  </a:lnTo>
                  <a:lnTo>
                    <a:pt x="49" y="24"/>
                  </a:lnTo>
                  <a:lnTo>
                    <a:pt x="44" y="22"/>
                  </a:lnTo>
                  <a:lnTo>
                    <a:pt x="39" y="18"/>
                  </a:lnTo>
                  <a:lnTo>
                    <a:pt x="30" y="10"/>
                  </a:lnTo>
                  <a:lnTo>
                    <a:pt x="20" y="4"/>
                  </a:lnTo>
                  <a:lnTo>
                    <a:pt x="15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3" y="4"/>
                  </a:lnTo>
                  <a:lnTo>
                    <a:pt x="0" y="9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3" y="38"/>
                  </a:lnTo>
                  <a:lnTo>
                    <a:pt x="8" y="55"/>
                  </a:lnTo>
                  <a:lnTo>
                    <a:pt x="15" y="70"/>
                  </a:lnTo>
                  <a:lnTo>
                    <a:pt x="21" y="84"/>
                  </a:lnTo>
                  <a:lnTo>
                    <a:pt x="36" y="112"/>
                  </a:lnTo>
                  <a:lnTo>
                    <a:pt x="44" y="126"/>
                  </a:lnTo>
                  <a:lnTo>
                    <a:pt x="52" y="142"/>
                  </a:lnTo>
                  <a:lnTo>
                    <a:pt x="52" y="142"/>
                  </a:lnTo>
                  <a:lnTo>
                    <a:pt x="57" y="150"/>
                  </a:lnTo>
                  <a:lnTo>
                    <a:pt x="62" y="157"/>
                  </a:lnTo>
                  <a:lnTo>
                    <a:pt x="75" y="170"/>
                  </a:lnTo>
                  <a:lnTo>
                    <a:pt x="89" y="181"/>
                  </a:lnTo>
                  <a:lnTo>
                    <a:pt x="105" y="192"/>
                  </a:lnTo>
                  <a:lnTo>
                    <a:pt x="121" y="201"/>
                  </a:lnTo>
                  <a:lnTo>
                    <a:pt x="139" y="208"/>
                  </a:lnTo>
                  <a:lnTo>
                    <a:pt x="172" y="224"/>
                  </a:lnTo>
                  <a:lnTo>
                    <a:pt x="172" y="224"/>
                  </a:lnTo>
                  <a:lnTo>
                    <a:pt x="181" y="229"/>
                  </a:lnTo>
                  <a:lnTo>
                    <a:pt x="191" y="234"/>
                  </a:lnTo>
                  <a:lnTo>
                    <a:pt x="196" y="235"/>
                  </a:lnTo>
                  <a:lnTo>
                    <a:pt x="201" y="237"/>
                  </a:lnTo>
                  <a:lnTo>
                    <a:pt x="206" y="237"/>
                  </a:lnTo>
                  <a:lnTo>
                    <a:pt x="214" y="237"/>
                  </a:lnTo>
                  <a:lnTo>
                    <a:pt x="214" y="237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39" name="Freeform 423"/>
            <p:cNvSpPr>
              <a:spLocks noEditPoints="1"/>
            </p:cNvSpPr>
            <p:nvPr userDrawn="1"/>
          </p:nvSpPr>
          <p:spPr bwMode="auto">
            <a:xfrm>
              <a:off x="1698" y="2974"/>
              <a:ext cx="272" cy="270"/>
            </a:xfrm>
            <a:custGeom>
              <a:avLst/>
              <a:gdLst/>
              <a:ahLst/>
              <a:cxnLst>
                <a:cxn ang="0">
                  <a:pos x="89" y="261"/>
                </a:cxn>
                <a:cxn ang="0">
                  <a:pos x="110" y="239"/>
                </a:cxn>
                <a:cxn ang="0">
                  <a:pos x="142" y="216"/>
                </a:cxn>
                <a:cxn ang="0">
                  <a:pos x="220" y="174"/>
                </a:cxn>
                <a:cxn ang="0">
                  <a:pos x="271" y="159"/>
                </a:cxn>
                <a:cxn ang="0">
                  <a:pos x="272" y="147"/>
                </a:cxn>
                <a:cxn ang="0">
                  <a:pos x="268" y="140"/>
                </a:cxn>
                <a:cxn ang="0">
                  <a:pos x="253" y="106"/>
                </a:cxn>
                <a:cxn ang="0">
                  <a:pos x="236" y="94"/>
                </a:cxn>
                <a:cxn ang="0">
                  <a:pos x="230" y="101"/>
                </a:cxn>
                <a:cxn ang="0">
                  <a:pos x="212" y="115"/>
                </a:cxn>
                <a:cxn ang="0">
                  <a:pos x="176" y="131"/>
                </a:cxn>
                <a:cxn ang="0">
                  <a:pos x="174" y="118"/>
                </a:cxn>
                <a:cxn ang="0">
                  <a:pos x="179" y="99"/>
                </a:cxn>
                <a:cxn ang="0">
                  <a:pos x="189" y="82"/>
                </a:cxn>
                <a:cxn ang="0">
                  <a:pos x="208" y="58"/>
                </a:cxn>
                <a:cxn ang="0">
                  <a:pos x="211" y="35"/>
                </a:cxn>
                <a:cxn ang="0">
                  <a:pos x="200" y="19"/>
                </a:cxn>
                <a:cxn ang="0">
                  <a:pos x="183" y="0"/>
                </a:cxn>
                <a:cxn ang="0">
                  <a:pos x="175" y="3"/>
                </a:cxn>
                <a:cxn ang="0">
                  <a:pos x="167" y="21"/>
                </a:cxn>
                <a:cxn ang="0">
                  <a:pos x="135" y="69"/>
                </a:cxn>
                <a:cxn ang="0">
                  <a:pos x="88" y="57"/>
                </a:cxn>
                <a:cxn ang="0">
                  <a:pos x="58" y="57"/>
                </a:cxn>
                <a:cxn ang="0">
                  <a:pos x="41" y="63"/>
                </a:cxn>
                <a:cxn ang="0">
                  <a:pos x="20" y="81"/>
                </a:cxn>
                <a:cxn ang="0">
                  <a:pos x="6" y="105"/>
                </a:cxn>
                <a:cxn ang="0">
                  <a:pos x="0" y="127"/>
                </a:cxn>
                <a:cxn ang="0">
                  <a:pos x="3" y="158"/>
                </a:cxn>
                <a:cxn ang="0">
                  <a:pos x="26" y="202"/>
                </a:cxn>
                <a:cxn ang="0">
                  <a:pos x="55" y="246"/>
                </a:cxn>
                <a:cxn ang="0">
                  <a:pos x="64" y="260"/>
                </a:cxn>
                <a:cxn ang="0">
                  <a:pos x="76" y="269"/>
                </a:cxn>
                <a:cxn ang="0">
                  <a:pos x="84" y="270"/>
                </a:cxn>
                <a:cxn ang="0">
                  <a:pos x="35" y="164"/>
                </a:cxn>
                <a:cxn ang="0">
                  <a:pos x="47" y="128"/>
                </a:cxn>
                <a:cxn ang="0">
                  <a:pos x="65" y="114"/>
                </a:cxn>
                <a:cxn ang="0">
                  <a:pos x="99" y="109"/>
                </a:cxn>
                <a:cxn ang="0">
                  <a:pos x="131" y="120"/>
                </a:cxn>
                <a:cxn ang="0">
                  <a:pos x="139" y="135"/>
                </a:cxn>
                <a:cxn ang="0">
                  <a:pos x="142" y="151"/>
                </a:cxn>
                <a:cxn ang="0">
                  <a:pos x="106" y="175"/>
                </a:cxn>
                <a:cxn ang="0">
                  <a:pos x="61" y="199"/>
                </a:cxn>
                <a:cxn ang="0">
                  <a:pos x="48" y="193"/>
                </a:cxn>
                <a:cxn ang="0">
                  <a:pos x="37" y="178"/>
                </a:cxn>
              </a:cxnLst>
              <a:rect l="0" t="0" r="r" b="b"/>
              <a:pathLst>
                <a:path w="272" h="270">
                  <a:moveTo>
                    <a:pt x="84" y="270"/>
                  </a:moveTo>
                  <a:lnTo>
                    <a:pt x="84" y="270"/>
                  </a:lnTo>
                  <a:lnTo>
                    <a:pt x="89" y="261"/>
                  </a:lnTo>
                  <a:lnTo>
                    <a:pt x="96" y="254"/>
                  </a:lnTo>
                  <a:lnTo>
                    <a:pt x="102" y="246"/>
                  </a:lnTo>
                  <a:lnTo>
                    <a:pt x="110" y="239"/>
                  </a:lnTo>
                  <a:lnTo>
                    <a:pt x="126" y="228"/>
                  </a:lnTo>
                  <a:lnTo>
                    <a:pt x="142" y="216"/>
                  </a:lnTo>
                  <a:lnTo>
                    <a:pt x="142" y="216"/>
                  </a:lnTo>
                  <a:lnTo>
                    <a:pt x="174" y="199"/>
                  </a:lnTo>
                  <a:lnTo>
                    <a:pt x="204" y="182"/>
                  </a:lnTo>
                  <a:lnTo>
                    <a:pt x="220" y="174"/>
                  </a:lnTo>
                  <a:lnTo>
                    <a:pt x="236" y="168"/>
                  </a:lnTo>
                  <a:lnTo>
                    <a:pt x="253" y="163"/>
                  </a:lnTo>
                  <a:lnTo>
                    <a:pt x="271" y="159"/>
                  </a:lnTo>
                  <a:lnTo>
                    <a:pt x="271" y="159"/>
                  </a:lnTo>
                  <a:lnTo>
                    <a:pt x="272" y="154"/>
                  </a:lnTo>
                  <a:lnTo>
                    <a:pt x="272" y="147"/>
                  </a:lnTo>
                  <a:lnTo>
                    <a:pt x="271" y="144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3" y="126"/>
                  </a:lnTo>
                  <a:lnTo>
                    <a:pt x="257" y="113"/>
                  </a:lnTo>
                  <a:lnTo>
                    <a:pt x="253" y="106"/>
                  </a:lnTo>
                  <a:lnTo>
                    <a:pt x="249" y="101"/>
                  </a:lnTo>
                  <a:lnTo>
                    <a:pt x="244" y="96"/>
                  </a:lnTo>
                  <a:lnTo>
                    <a:pt x="236" y="94"/>
                  </a:lnTo>
                  <a:lnTo>
                    <a:pt x="236" y="94"/>
                  </a:lnTo>
                  <a:lnTo>
                    <a:pt x="232" y="97"/>
                  </a:lnTo>
                  <a:lnTo>
                    <a:pt x="230" y="101"/>
                  </a:lnTo>
                  <a:lnTo>
                    <a:pt x="223" y="110"/>
                  </a:lnTo>
                  <a:lnTo>
                    <a:pt x="223" y="110"/>
                  </a:lnTo>
                  <a:lnTo>
                    <a:pt x="212" y="115"/>
                  </a:lnTo>
                  <a:lnTo>
                    <a:pt x="200" y="122"/>
                  </a:lnTo>
                  <a:lnTo>
                    <a:pt x="188" y="127"/>
                  </a:lnTo>
                  <a:lnTo>
                    <a:pt x="176" y="131"/>
                  </a:lnTo>
                  <a:lnTo>
                    <a:pt x="176" y="131"/>
                  </a:lnTo>
                  <a:lnTo>
                    <a:pt x="174" y="123"/>
                  </a:lnTo>
                  <a:lnTo>
                    <a:pt x="174" y="118"/>
                  </a:lnTo>
                  <a:lnTo>
                    <a:pt x="174" y="113"/>
                  </a:lnTo>
                  <a:lnTo>
                    <a:pt x="175" y="108"/>
                  </a:lnTo>
                  <a:lnTo>
                    <a:pt x="179" y="99"/>
                  </a:lnTo>
                  <a:lnTo>
                    <a:pt x="185" y="90"/>
                  </a:lnTo>
                  <a:lnTo>
                    <a:pt x="185" y="90"/>
                  </a:lnTo>
                  <a:lnTo>
                    <a:pt x="189" y="82"/>
                  </a:lnTo>
                  <a:lnTo>
                    <a:pt x="193" y="76"/>
                  </a:lnTo>
                  <a:lnTo>
                    <a:pt x="204" y="64"/>
                  </a:lnTo>
                  <a:lnTo>
                    <a:pt x="208" y="58"/>
                  </a:lnTo>
                  <a:lnTo>
                    <a:pt x="212" y="51"/>
                  </a:lnTo>
                  <a:lnTo>
                    <a:pt x="213" y="44"/>
                  </a:lnTo>
                  <a:lnTo>
                    <a:pt x="211" y="35"/>
                  </a:lnTo>
                  <a:lnTo>
                    <a:pt x="211" y="35"/>
                  </a:lnTo>
                  <a:lnTo>
                    <a:pt x="206" y="27"/>
                  </a:lnTo>
                  <a:lnTo>
                    <a:pt x="200" y="19"/>
                  </a:lnTo>
                  <a:lnTo>
                    <a:pt x="191" y="3"/>
                  </a:lnTo>
                  <a:lnTo>
                    <a:pt x="191" y="3"/>
                  </a:lnTo>
                  <a:lnTo>
                    <a:pt x="183" y="0"/>
                  </a:lnTo>
                  <a:lnTo>
                    <a:pt x="179" y="0"/>
                  </a:lnTo>
                  <a:lnTo>
                    <a:pt x="176" y="0"/>
                  </a:lnTo>
                  <a:lnTo>
                    <a:pt x="175" y="3"/>
                  </a:lnTo>
                  <a:lnTo>
                    <a:pt x="175" y="3"/>
                  </a:lnTo>
                  <a:lnTo>
                    <a:pt x="171" y="12"/>
                  </a:lnTo>
                  <a:lnTo>
                    <a:pt x="167" y="21"/>
                  </a:lnTo>
                  <a:lnTo>
                    <a:pt x="157" y="37"/>
                  </a:lnTo>
                  <a:lnTo>
                    <a:pt x="135" y="69"/>
                  </a:lnTo>
                  <a:lnTo>
                    <a:pt x="135" y="69"/>
                  </a:lnTo>
                  <a:lnTo>
                    <a:pt x="117" y="63"/>
                  </a:lnTo>
                  <a:lnTo>
                    <a:pt x="98" y="58"/>
                  </a:lnTo>
                  <a:lnTo>
                    <a:pt x="88" y="57"/>
                  </a:lnTo>
                  <a:lnTo>
                    <a:pt x="78" y="55"/>
                  </a:lnTo>
                  <a:lnTo>
                    <a:pt x="67" y="55"/>
                  </a:lnTo>
                  <a:lnTo>
                    <a:pt x="58" y="57"/>
                  </a:lnTo>
                  <a:lnTo>
                    <a:pt x="58" y="57"/>
                  </a:lnTo>
                  <a:lnTo>
                    <a:pt x="49" y="59"/>
                  </a:lnTo>
                  <a:lnTo>
                    <a:pt x="41" y="63"/>
                  </a:lnTo>
                  <a:lnTo>
                    <a:pt x="33" y="68"/>
                  </a:lnTo>
                  <a:lnTo>
                    <a:pt x="25" y="74"/>
                  </a:lnTo>
                  <a:lnTo>
                    <a:pt x="20" y="81"/>
                  </a:lnTo>
                  <a:lnTo>
                    <a:pt x="14" y="89"/>
                  </a:lnTo>
                  <a:lnTo>
                    <a:pt x="10" y="96"/>
                  </a:lnTo>
                  <a:lnTo>
                    <a:pt x="6" y="105"/>
                  </a:lnTo>
                  <a:lnTo>
                    <a:pt x="6" y="105"/>
                  </a:lnTo>
                  <a:lnTo>
                    <a:pt x="2" y="117"/>
                  </a:lnTo>
                  <a:lnTo>
                    <a:pt x="0" y="127"/>
                  </a:lnTo>
                  <a:lnTo>
                    <a:pt x="0" y="137"/>
                  </a:lnTo>
                  <a:lnTo>
                    <a:pt x="1" y="147"/>
                  </a:lnTo>
                  <a:lnTo>
                    <a:pt x="3" y="158"/>
                  </a:lnTo>
                  <a:lnTo>
                    <a:pt x="7" y="167"/>
                  </a:lnTo>
                  <a:lnTo>
                    <a:pt x="16" y="184"/>
                  </a:lnTo>
                  <a:lnTo>
                    <a:pt x="26" y="202"/>
                  </a:lnTo>
                  <a:lnTo>
                    <a:pt x="38" y="220"/>
                  </a:lnTo>
                  <a:lnTo>
                    <a:pt x="49" y="237"/>
                  </a:lnTo>
                  <a:lnTo>
                    <a:pt x="55" y="246"/>
                  </a:lnTo>
                  <a:lnTo>
                    <a:pt x="58" y="255"/>
                  </a:lnTo>
                  <a:lnTo>
                    <a:pt x="58" y="255"/>
                  </a:lnTo>
                  <a:lnTo>
                    <a:pt x="64" y="260"/>
                  </a:lnTo>
                  <a:lnTo>
                    <a:pt x="69" y="265"/>
                  </a:lnTo>
                  <a:lnTo>
                    <a:pt x="73" y="268"/>
                  </a:lnTo>
                  <a:lnTo>
                    <a:pt x="76" y="269"/>
                  </a:lnTo>
                  <a:lnTo>
                    <a:pt x="80" y="270"/>
                  </a:lnTo>
                  <a:lnTo>
                    <a:pt x="84" y="270"/>
                  </a:lnTo>
                  <a:lnTo>
                    <a:pt x="84" y="270"/>
                  </a:lnTo>
                  <a:close/>
                  <a:moveTo>
                    <a:pt x="37" y="178"/>
                  </a:moveTo>
                  <a:lnTo>
                    <a:pt x="37" y="178"/>
                  </a:lnTo>
                  <a:lnTo>
                    <a:pt x="35" y="164"/>
                  </a:lnTo>
                  <a:lnTo>
                    <a:pt x="38" y="151"/>
                  </a:lnTo>
                  <a:lnTo>
                    <a:pt x="42" y="140"/>
                  </a:lnTo>
                  <a:lnTo>
                    <a:pt x="47" y="128"/>
                  </a:lnTo>
                  <a:lnTo>
                    <a:pt x="47" y="128"/>
                  </a:lnTo>
                  <a:lnTo>
                    <a:pt x="56" y="120"/>
                  </a:lnTo>
                  <a:lnTo>
                    <a:pt x="65" y="114"/>
                  </a:lnTo>
                  <a:lnTo>
                    <a:pt x="76" y="110"/>
                  </a:lnTo>
                  <a:lnTo>
                    <a:pt x="88" y="109"/>
                  </a:lnTo>
                  <a:lnTo>
                    <a:pt x="99" y="109"/>
                  </a:lnTo>
                  <a:lnTo>
                    <a:pt x="111" y="110"/>
                  </a:lnTo>
                  <a:lnTo>
                    <a:pt x="122" y="114"/>
                  </a:lnTo>
                  <a:lnTo>
                    <a:pt x="131" y="120"/>
                  </a:lnTo>
                  <a:lnTo>
                    <a:pt x="131" y="120"/>
                  </a:lnTo>
                  <a:lnTo>
                    <a:pt x="135" y="128"/>
                  </a:lnTo>
                  <a:lnTo>
                    <a:pt x="139" y="135"/>
                  </a:lnTo>
                  <a:lnTo>
                    <a:pt x="142" y="142"/>
                  </a:lnTo>
                  <a:lnTo>
                    <a:pt x="143" y="146"/>
                  </a:lnTo>
                  <a:lnTo>
                    <a:pt x="142" y="151"/>
                  </a:lnTo>
                  <a:lnTo>
                    <a:pt x="142" y="151"/>
                  </a:lnTo>
                  <a:lnTo>
                    <a:pt x="124" y="164"/>
                  </a:lnTo>
                  <a:lnTo>
                    <a:pt x="106" y="175"/>
                  </a:lnTo>
                  <a:lnTo>
                    <a:pt x="67" y="197"/>
                  </a:lnTo>
                  <a:lnTo>
                    <a:pt x="67" y="197"/>
                  </a:lnTo>
                  <a:lnTo>
                    <a:pt x="61" y="199"/>
                  </a:lnTo>
                  <a:lnTo>
                    <a:pt x="56" y="199"/>
                  </a:lnTo>
                  <a:lnTo>
                    <a:pt x="51" y="196"/>
                  </a:lnTo>
                  <a:lnTo>
                    <a:pt x="48" y="193"/>
                  </a:lnTo>
                  <a:lnTo>
                    <a:pt x="42" y="186"/>
                  </a:lnTo>
                  <a:lnTo>
                    <a:pt x="37" y="178"/>
                  </a:lnTo>
                  <a:lnTo>
                    <a:pt x="37" y="178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40" name="Freeform 424"/>
            <p:cNvSpPr>
              <a:spLocks/>
            </p:cNvSpPr>
            <p:nvPr userDrawn="1"/>
          </p:nvSpPr>
          <p:spPr bwMode="auto">
            <a:xfrm>
              <a:off x="4969" y="3025"/>
              <a:ext cx="221" cy="176"/>
            </a:xfrm>
            <a:custGeom>
              <a:avLst/>
              <a:gdLst/>
              <a:ahLst/>
              <a:cxnLst>
                <a:cxn ang="0">
                  <a:pos x="209" y="162"/>
                </a:cxn>
                <a:cxn ang="0">
                  <a:pos x="209" y="162"/>
                </a:cxn>
                <a:cxn ang="0">
                  <a:pos x="214" y="151"/>
                </a:cxn>
                <a:cxn ang="0">
                  <a:pos x="219" y="141"/>
                </a:cxn>
                <a:cxn ang="0">
                  <a:pos x="220" y="136"/>
                </a:cxn>
                <a:cxn ang="0">
                  <a:pos x="221" y="130"/>
                </a:cxn>
                <a:cxn ang="0">
                  <a:pos x="220" y="124"/>
                </a:cxn>
                <a:cxn ang="0">
                  <a:pos x="219" y="118"/>
                </a:cxn>
                <a:cxn ang="0">
                  <a:pos x="219" y="118"/>
                </a:cxn>
                <a:cxn ang="0">
                  <a:pos x="201" y="112"/>
                </a:cxn>
                <a:cxn ang="0">
                  <a:pos x="183" y="103"/>
                </a:cxn>
                <a:cxn ang="0">
                  <a:pos x="166" y="94"/>
                </a:cxn>
                <a:cxn ang="0">
                  <a:pos x="150" y="84"/>
                </a:cxn>
                <a:cxn ang="0">
                  <a:pos x="118" y="61"/>
                </a:cxn>
                <a:cxn ang="0">
                  <a:pos x="87" y="39"/>
                </a:cxn>
                <a:cxn ang="0">
                  <a:pos x="87" y="39"/>
                </a:cxn>
                <a:cxn ang="0">
                  <a:pos x="73" y="29"/>
                </a:cxn>
                <a:cxn ang="0">
                  <a:pos x="60" y="18"/>
                </a:cxn>
                <a:cxn ang="0">
                  <a:pos x="46" y="8"/>
                </a:cxn>
                <a:cxn ang="0">
                  <a:pos x="40" y="3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24" y="8"/>
                </a:cxn>
                <a:cxn ang="0">
                  <a:pos x="15" y="14"/>
                </a:cxn>
                <a:cxn ang="0">
                  <a:pos x="8" y="22"/>
                </a:cxn>
                <a:cxn ang="0">
                  <a:pos x="5" y="27"/>
                </a:cxn>
                <a:cxn ang="0">
                  <a:pos x="3" y="32"/>
                </a:cxn>
                <a:cxn ang="0">
                  <a:pos x="3" y="32"/>
                </a:cxn>
                <a:cxn ang="0">
                  <a:pos x="0" y="38"/>
                </a:cxn>
                <a:cxn ang="0">
                  <a:pos x="0" y="44"/>
                </a:cxn>
                <a:cxn ang="0">
                  <a:pos x="1" y="50"/>
                </a:cxn>
                <a:cxn ang="0">
                  <a:pos x="3" y="55"/>
                </a:cxn>
                <a:cxn ang="0">
                  <a:pos x="3" y="55"/>
                </a:cxn>
                <a:cxn ang="0">
                  <a:pos x="24" y="66"/>
                </a:cxn>
                <a:cxn ang="0">
                  <a:pos x="46" y="76"/>
                </a:cxn>
                <a:cxn ang="0">
                  <a:pos x="67" y="86"/>
                </a:cxn>
                <a:cxn ang="0">
                  <a:pos x="77" y="90"/>
                </a:cxn>
                <a:cxn ang="0">
                  <a:pos x="87" y="94"/>
                </a:cxn>
                <a:cxn ang="0">
                  <a:pos x="87" y="94"/>
                </a:cxn>
                <a:cxn ang="0">
                  <a:pos x="101" y="101"/>
                </a:cxn>
                <a:cxn ang="0">
                  <a:pos x="114" y="109"/>
                </a:cxn>
                <a:cxn ang="0">
                  <a:pos x="127" y="119"/>
                </a:cxn>
                <a:cxn ang="0">
                  <a:pos x="138" y="128"/>
                </a:cxn>
                <a:cxn ang="0">
                  <a:pos x="150" y="139"/>
                </a:cxn>
                <a:cxn ang="0">
                  <a:pos x="161" y="150"/>
                </a:cxn>
                <a:cxn ang="0">
                  <a:pos x="172" y="162"/>
                </a:cxn>
                <a:cxn ang="0">
                  <a:pos x="180" y="173"/>
                </a:cxn>
                <a:cxn ang="0">
                  <a:pos x="180" y="173"/>
                </a:cxn>
                <a:cxn ang="0">
                  <a:pos x="186" y="176"/>
                </a:cxn>
                <a:cxn ang="0">
                  <a:pos x="189" y="176"/>
                </a:cxn>
                <a:cxn ang="0">
                  <a:pos x="193" y="174"/>
                </a:cxn>
                <a:cxn ang="0">
                  <a:pos x="197" y="173"/>
                </a:cxn>
                <a:cxn ang="0">
                  <a:pos x="204" y="168"/>
                </a:cxn>
                <a:cxn ang="0">
                  <a:pos x="209" y="162"/>
                </a:cxn>
                <a:cxn ang="0">
                  <a:pos x="209" y="162"/>
                </a:cxn>
              </a:cxnLst>
              <a:rect l="0" t="0" r="r" b="b"/>
              <a:pathLst>
                <a:path w="221" h="176">
                  <a:moveTo>
                    <a:pt x="209" y="162"/>
                  </a:moveTo>
                  <a:lnTo>
                    <a:pt x="209" y="162"/>
                  </a:lnTo>
                  <a:lnTo>
                    <a:pt x="214" y="151"/>
                  </a:lnTo>
                  <a:lnTo>
                    <a:pt x="219" y="141"/>
                  </a:lnTo>
                  <a:lnTo>
                    <a:pt x="220" y="136"/>
                  </a:lnTo>
                  <a:lnTo>
                    <a:pt x="221" y="130"/>
                  </a:lnTo>
                  <a:lnTo>
                    <a:pt x="220" y="124"/>
                  </a:lnTo>
                  <a:lnTo>
                    <a:pt x="219" y="118"/>
                  </a:lnTo>
                  <a:lnTo>
                    <a:pt x="219" y="118"/>
                  </a:lnTo>
                  <a:lnTo>
                    <a:pt x="201" y="112"/>
                  </a:lnTo>
                  <a:lnTo>
                    <a:pt x="183" y="103"/>
                  </a:lnTo>
                  <a:lnTo>
                    <a:pt x="166" y="94"/>
                  </a:lnTo>
                  <a:lnTo>
                    <a:pt x="150" y="84"/>
                  </a:lnTo>
                  <a:lnTo>
                    <a:pt x="118" y="61"/>
                  </a:lnTo>
                  <a:lnTo>
                    <a:pt x="87" y="39"/>
                  </a:lnTo>
                  <a:lnTo>
                    <a:pt x="87" y="39"/>
                  </a:lnTo>
                  <a:lnTo>
                    <a:pt x="73" y="29"/>
                  </a:lnTo>
                  <a:lnTo>
                    <a:pt x="60" y="18"/>
                  </a:lnTo>
                  <a:lnTo>
                    <a:pt x="46" y="8"/>
                  </a:lnTo>
                  <a:lnTo>
                    <a:pt x="40" y="3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15" y="14"/>
                  </a:lnTo>
                  <a:lnTo>
                    <a:pt x="8" y="22"/>
                  </a:lnTo>
                  <a:lnTo>
                    <a:pt x="5" y="27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1" y="50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24" y="66"/>
                  </a:lnTo>
                  <a:lnTo>
                    <a:pt x="46" y="76"/>
                  </a:lnTo>
                  <a:lnTo>
                    <a:pt x="67" y="86"/>
                  </a:lnTo>
                  <a:lnTo>
                    <a:pt x="77" y="90"/>
                  </a:lnTo>
                  <a:lnTo>
                    <a:pt x="87" y="94"/>
                  </a:lnTo>
                  <a:lnTo>
                    <a:pt x="87" y="94"/>
                  </a:lnTo>
                  <a:lnTo>
                    <a:pt x="101" y="101"/>
                  </a:lnTo>
                  <a:lnTo>
                    <a:pt x="114" y="109"/>
                  </a:lnTo>
                  <a:lnTo>
                    <a:pt x="127" y="119"/>
                  </a:lnTo>
                  <a:lnTo>
                    <a:pt x="138" y="128"/>
                  </a:lnTo>
                  <a:lnTo>
                    <a:pt x="150" y="139"/>
                  </a:lnTo>
                  <a:lnTo>
                    <a:pt x="161" y="150"/>
                  </a:lnTo>
                  <a:lnTo>
                    <a:pt x="172" y="162"/>
                  </a:lnTo>
                  <a:lnTo>
                    <a:pt x="180" y="173"/>
                  </a:lnTo>
                  <a:lnTo>
                    <a:pt x="180" y="173"/>
                  </a:lnTo>
                  <a:lnTo>
                    <a:pt x="186" y="176"/>
                  </a:lnTo>
                  <a:lnTo>
                    <a:pt x="189" y="176"/>
                  </a:lnTo>
                  <a:lnTo>
                    <a:pt x="193" y="174"/>
                  </a:lnTo>
                  <a:lnTo>
                    <a:pt x="197" y="173"/>
                  </a:lnTo>
                  <a:lnTo>
                    <a:pt x="204" y="168"/>
                  </a:lnTo>
                  <a:lnTo>
                    <a:pt x="209" y="162"/>
                  </a:lnTo>
                  <a:lnTo>
                    <a:pt x="209" y="162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41" name="Freeform 425"/>
            <p:cNvSpPr>
              <a:spLocks/>
            </p:cNvSpPr>
            <p:nvPr userDrawn="1"/>
          </p:nvSpPr>
          <p:spPr bwMode="auto">
            <a:xfrm>
              <a:off x="5178" y="3082"/>
              <a:ext cx="143" cy="311"/>
            </a:xfrm>
            <a:custGeom>
              <a:avLst/>
              <a:gdLst/>
              <a:ahLst/>
              <a:cxnLst>
                <a:cxn ang="0">
                  <a:pos x="116" y="1"/>
                </a:cxn>
                <a:cxn ang="0">
                  <a:pos x="111" y="0"/>
                </a:cxn>
                <a:cxn ang="0">
                  <a:pos x="103" y="5"/>
                </a:cxn>
                <a:cxn ang="0">
                  <a:pos x="99" y="6"/>
                </a:cxn>
                <a:cxn ang="0">
                  <a:pos x="30" y="125"/>
                </a:cxn>
                <a:cxn ang="0">
                  <a:pos x="6" y="165"/>
                </a:cxn>
                <a:cxn ang="0">
                  <a:pos x="9" y="169"/>
                </a:cxn>
                <a:cxn ang="0">
                  <a:pos x="6" y="174"/>
                </a:cxn>
                <a:cxn ang="0">
                  <a:pos x="2" y="183"/>
                </a:cxn>
                <a:cxn ang="0">
                  <a:pos x="0" y="203"/>
                </a:cxn>
                <a:cxn ang="0">
                  <a:pos x="3" y="235"/>
                </a:cxn>
                <a:cxn ang="0">
                  <a:pos x="5" y="257"/>
                </a:cxn>
                <a:cxn ang="0">
                  <a:pos x="6" y="263"/>
                </a:cxn>
                <a:cxn ang="0">
                  <a:pos x="5" y="285"/>
                </a:cxn>
                <a:cxn ang="0">
                  <a:pos x="6" y="299"/>
                </a:cxn>
                <a:cxn ang="0">
                  <a:pos x="12" y="311"/>
                </a:cxn>
                <a:cxn ang="0">
                  <a:pos x="20" y="311"/>
                </a:cxn>
                <a:cxn ang="0">
                  <a:pos x="32" y="308"/>
                </a:cxn>
                <a:cxn ang="0">
                  <a:pos x="42" y="302"/>
                </a:cxn>
                <a:cxn ang="0">
                  <a:pos x="53" y="288"/>
                </a:cxn>
                <a:cxn ang="0">
                  <a:pos x="73" y="254"/>
                </a:cxn>
                <a:cxn ang="0">
                  <a:pos x="82" y="245"/>
                </a:cxn>
                <a:cxn ang="0">
                  <a:pos x="96" y="221"/>
                </a:cxn>
                <a:cxn ang="0">
                  <a:pos x="117" y="183"/>
                </a:cxn>
                <a:cxn ang="0">
                  <a:pos x="129" y="156"/>
                </a:cxn>
                <a:cxn ang="0">
                  <a:pos x="133" y="140"/>
                </a:cxn>
                <a:cxn ang="0">
                  <a:pos x="139" y="130"/>
                </a:cxn>
                <a:cxn ang="0">
                  <a:pos x="143" y="120"/>
                </a:cxn>
                <a:cxn ang="0">
                  <a:pos x="142" y="96"/>
                </a:cxn>
                <a:cxn ang="0">
                  <a:pos x="134" y="61"/>
                </a:cxn>
                <a:cxn ang="0">
                  <a:pos x="133" y="50"/>
                </a:cxn>
                <a:cxn ang="0">
                  <a:pos x="126" y="24"/>
                </a:cxn>
                <a:cxn ang="0">
                  <a:pos x="116" y="1"/>
                </a:cxn>
              </a:cxnLst>
              <a:rect l="0" t="0" r="r" b="b"/>
              <a:pathLst>
                <a:path w="143" h="311">
                  <a:moveTo>
                    <a:pt x="116" y="1"/>
                  </a:moveTo>
                  <a:lnTo>
                    <a:pt x="116" y="1"/>
                  </a:lnTo>
                  <a:lnTo>
                    <a:pt x="113" y="0"/>
                  </a:lnTo>
                  <a:lnTo>
                    <a:pt x="111" y="0"/>
                  </a:lnTo>
                  <a:lnTo>
                    <a:pt x="107" y="1"/>
                  </a:lnTo>
                  <a:lnTo>
                    <a:pt x="103" y="5"/>
                  </a:lnTo>
                  <a:lnTo>
                    <a:pt x="99" y="6"/>
                  </a:lnTo>
                  <a:lnTo>
                    <a:pt x="99" y="6"/>
                  </a:lnTo>
                  <a:lnTo>
                    <a:pt x="55" y="87"/>
                  </a:lnTo>
                  <a:lnTo>
                    <a:pt x="30" y="125"/>
                  </a:lnTo>
                  <a:lnTo>
                    <a:pt x="6" y="165"/>
                  </a:lnTo>
                  <a:lnTo>
                    <a:pt x="6" y="165"/>
                  </a:lnTo>
                  <a:lnTo>
                    <a:pt x="9" y="166"/>
                  </a:lnTo>
                  <a:lnTo>
                    <a:pt x="9" y="169"/>
                  </a:lnTo>
                  <a:lnTo>
                    <a:pt x="9" y="171"/>
                  </a:lnTo>
                  <a:lnTo>
                    <a:pt x="6" y="174"/>
                  </a:lnTo>
                  <a:lnTo>
                    <a:pt x="6" y="174"/>
                  </a:lnTo>
                  <a:lnTo>
                    <a:pt x="2" y="183"/>
                  </a:lnTo>
                  <a:lnTo>
                    <a:pt x="0" y="193"/>
                  </a:lnTo>
                  <a:lnTo>
                    <a:pt x="0" y="203"/>
                  </a:lnTo>
                  <a:lnTo>
                    <a:pt x="1" y="213"/>
                  </a:lnTo>
                  <a:lnTo>
                    <a:pt x="3" y="235"/>
                  </a:lnTo>
                  <a:lnTo>
                    <a:pt x="5" y="245"/>
                  </a:lnTo>
                  <a:lnTo>
                    <a:pt x="5" y="257"/>
                  </a:lnTo>
                  <a:lnTo>
                    <a:pt x="5" y="257"/>
                  </a:lnTo>
                  <a:lnTo>
                    <a:pt x="6" y="263"/>
                  </a:lnTo>
                  <a:lnTo>
                    <a:pt x="6" y="271"/>
                  </a:lnTo>
                  <a:lnTo>
                    <a:pt x="5" y="285"/>
                  </a:lnTo>
                  <a:lnTo>
                    <a:pt x="6" y="293"/>
                  </a:lnTo>
                  <a:lnTo>
                    <a:pt x="6" y="299"/>
                  </a:lnTo>
                  <a:lnTo>
                    <a:pt x="9" y="305"/>
                  </a:lnTo>
                  <a:lnTo>
                    <a:pt x="12" y="311"/>
                  </a:lnTo>
                  <a:lnTo>
                    <a:pt x="12" y="311"/>
                  </a:lnTo>
                  <a:lnTo>
                    <a:pt x="20" y="311"/>
                  </a:lnTo>
                  <a:lnTo>
                    <a:pt x="26" y="311"/>
                  </a:lnTo>
                  <a:lnTo>
                    <a:pt x="32" y="308"/>
                  </a:lnTo>
                  <a:lnTo>
                    <a:pt x="37" y="305"/>
                  </a:lnTo>
                  <a:lnTo>
                    <a:pt x="42" y="302"/>
                  </a:lnTo>
                  <a:lnTo>
                    <a:pt x="46" y="298"/>
                  </a:lnTo>
                  <a:lnTo>
                    <a:pt x="53" y="288"/>
                  </a:lnTo>
                  <a:lnTo>
                    <a:pt x="66" y="266"/>
                  </a:lnTo>
                  <a:lnTo>
                    <a:pt x="73" y="254"/>
                  </a:lnTo>
                  <a:lnTo>
                    <a:pt x="82" y="245"/>
                  </a:lnTo>
                  <a:lnTo>
                    <a:pt x="82" y="245"/>
                  </a:lnTo>
                  <a:lnTo>
                    <a:pt x="88" y="233"/>
                  </a:lnTo>
                  <a:lnTo>
                    <a:pt x="96" y="221"/>
                  </a:lnTo>
                  <a:lnTo>
                    <a:pt x="111" y="195"/>
                  </a:lnTo>
                  <a:lnTo>
                    <a:pt x="117" y="183"/>
                  </a:lnTo>
                  <a:lnTo>
                    <a:pt x="124" y="170"/>
                  </a:lnTo>
                  <a:lnTo>
                    <a:pt x="129" y="156"/>
                  </a:lnTo>
                  <a:lnTo>
                    <a:pt x="133" y="140"/>
                  </a:lnTo>
                  <a:lnTo>
                    <a:pt x="133" y="140"/>
                  </a:lnTo>
                  <a:lnTo>
                    <a:pt x="137" y="135"/>
                  </a:lnTo>
                  <a:lnTo>
                    <a:pt x="139" y="130"/>
                  </a:lnTo>
                  <a:lnTo>
                    <a:pt x="142" y="125"/>
                  </a:lnTo>
                  <a:lnTo>
                    <a:pt x="143" y="120"/>
                  </a:lnTo>
                  <a:lnTo>
                    <a:pt x="143" y="108"/>
                  </a:lnTo>
                  <a:lnTo>
                    <a:pt x="142" y="96"/>
                  </a:lnTo>
                  <a:lnTo>
                    <a:pt x="137" y="73"/>
                  </a:lnTo>
                  <a:lnTo>
                    <a:pt x="134" y="61"/>
                  </a:lnTo>
                  <a:lnTo>
                    <a:pt x="133" y="50"/>
                  </a:lnTo>
                  <a:lnTo>
                    <a:pt x="133" y="50"/>
                  </a:lnTo>
                  <a:lnTo>
                    <a:pt x="130" y="37"/>
                  </a:lnTo>
                  <a:lnTo>
                    <a:pt x="126" y="24"/>
                  </a:lnTo>
                  <a:lnTo>
                    <a:pt x="122" y="11"/>
                  </a:lnTo>
                  <a:lnTo>
                    <a:pt x="116" y="1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42" name="Freeform 426"/>
            <p:cNvSpPr>
              <a:spLocks/>
            </p:cNvSpPr>
            <p:nvPr userDrawn="1"/>
          </p:nvSpPr>
          <p:spPr bwMode="auto">
            <a:xfrm>
              <a:off x="4862" y="3109"/>
              <a:ext cx="273" cy="280"/>
            </a:xfrm>
            <a:custGeom>
              <a:avLst/>
              <a:gdLst/>
              <a:ahLst/>
              <a:cxnLst>
                <a:cxn ang="0">
                  <a:pos x="248" y="167"/>
                </a:cxn>
                <a:cxn ang="0">
                  <a:pos x="257" y="158"/>
                </a:cxn>
                <a:cxn ang="0">
                  <a:pos x="270" y="138"/>
                </a:cxn>
                <a:cxn ang="0">
                  <a:pos x="273" y="125"/>
                </a:cxn>
                <a:cxn ang="0">
                  <a:pos x="266" y="119"/>
                </a:cxn>
                <a:cxn ang="0">
                  <a:pos x="238" y="108"/>
                </a:cxn>
                <a:cxn ang="0">
                  <a:pos x="202" y="90"/>
                </a:cxn>
                <a:cxn ang="0">
                  <a:pos x="151" y="62"/>
                </a:cxn>
                <a:cxn ang="0">
                  <a:pos x="119" y="39"/>
                </a:cxn>
                <a:cxn ang="0">
                  <a:pos x="105" y="25"/>
                </a:cxn>
                <a:cxn ang="0">
                  <a:pos x="99" y="17"/>
                </a:cxn>
                <a:cxn ang="0">
                  <a:pos x="94" y="5"/>
                </a:cxn>
                <a:cxn ang="0">
                  <a:pos x="88" y="0"/>
                </a:cxn>
                <a:cxn ang="0">
                  <a:pos x="83" y="0"/>
                </a:cxn>
                <a:cxn ang="0">
                  <a:pos x="67" y="19"/>
                </a:cxn>
                <a:cxn ang="0">
                  <a:pos x="56" y="42"/>
                </a:cxn>
                <a:cxn ang="0">
                  <a:pos x="58" y="48"/>
                </a:cxn>
                <a:cxn ang="0">
                  <a:pos x="66" y="49"/>
                </a:cxn>
                <a:cxn ang="0">
                  <a:pos x="81" y="46"/>
                </a:cxn>
                <a:cxn ang="0">
                  <a:pos x="96" y="52"/>
                </a:cxn>
                <a:cxn ang="0">
                  <a:pos x="134" y="76"/>
                </a:cxn>
                <a:cxn ang="0">
                  <a:pos x="183" y="112"/>
                </a:cxn>
                <a:cxn ang="0">
                  <a:pos x="160" y="112"/>
                </a:cxn>
                <a:cxn ang="0">
                  <a:pos x="135" y="113"/>
                </a:cxn>
                <a:cxn ang="0">
                  <a:pos x="108" y="113"/>
                </a:cxn>
                <a:cxn ang="0">
                  <a:pos x="56" y="111"/>
                </a:cxn>
                <a:cxn ang="0">
                  <a:pos x="33" y="110"/>
                </a:cxn>
                <a:cxn ang="0">
                  <a:pos x="23" y="112"/>
                </a:cxn>
                <a:cxn ang="0">
                  <a:pos x="7" y="121"/>
                </a:cxn>
                <a:cxn ang="0">
                  <a:pos x="1" y="129"/>
                </a:cxn>
                <a:cxn ang="0">
                  <a:pos x="1" y="136"/>
                </a:cxn>
                <a:cxn ang="0">
                  <a:pos x="5" y="144"/>
                </a:cxn>
                <a:cxn ang="0">
                  <a:pos x="26" y="161"/>
                </a:cxn>
                <a:cxn ang="0">
                  <a:pos x="73" y="191"/>
                </a:cxn>
                <a:cxn ang="0">
                  <a:pos x="94" y="208"/>
                </a:cxn>
                <a:cxn ang="0">
                  <a:pos x="103" y="216"/>
                </a:cxn>
                <a:cxn ang="0">
                  <a:pos x="130" y="234"/>
                </a:cxn>
                <a:cxn ang="0">
                  <a:pos x="147" y="248"/>
                </a:cxn>
                <a:cxn ang="0">
                  <a:pos x="157" y="267"/>
                </a:cxn>
                <a:cxn ang="0">
                  <a:pos x="160" y="272"/>
                </a:cxn>
                <a:cxn ang="0">
                  <a:pos x="166" y="278"/>
                </a:cxn>
                <a:cxn ang="0">
                  <a:pos x="172" y="280"/>
                </a:cxn>
                <a:cxn ang="0">
                  <a:pos x="176" y="280"/>
                </a:cxn>
                <a:cxn ang="0">
                  <a:pos x="184" y="271"/>
                </a:cxn>
                <a:cxn ang="0">
                  <a:pos x="197" y="257"/>
                </a:cxn>
                <a:cxn ang="0">
                  <a:pos x="199" y="245"/>
                </a:cxn>
                <a:cxn ang="0">
                  <a:pos x="198" y="237"/>
                </a:cxn>
                <a:cxn ang="0">
                  <a:pos x="179" y="234"/>
                </a:cxn>
                <a:cxn ang="0">
                  <a:pos x="163" y="223"/>
                </a:cxn>
                <a:cxn ang="0">
                  <a:pos x="137" y="202"/>
                </a:cxn>
                <a:cxn ang="0">
                  <a:pos x="133" y="197"/>
                </a:cxn>
                <a:cxn ang="0">
                  <a:pos x="117" y="186"/>
                </a:cxn>
                <a:cxn ang="0">
                  <a:pos x="103" y="176"/>
                </a:cxn>
                <a:cxn ang="0">
                  <a:pos x="99" y="171"/>
                </a:cxn>
                <a:cxn ang="0">
                  <a:pos x="134" y="167"/>
                </a:cxn>
                <a:cxn ang="0">
                  <a:pos x="168" y="171"/>
                </a:cxn>
                <a:cxn ang="0">
                  <a:pos x="202" y="174"/>
                </a:cxn>
                <a:cxn ang="0">
                  <a:pos x="238" y="171"/>
                </a:cxn>
              </a:cxnLst>
              <a:rect l="0" t="0" r="r" b="b"/>
              <a:pathLst>
                <a:path w="273" h="280">
                  <a:moveTo>
                    <a:pt x="238" y="171"/>
                  </a:moveTo>
                  <a:lnTo>
                    <a:pt x="248" y="167"/>
                  </a:lnTo>
                  <a:lnTo>
                    <a:pt x="248" y="167"/>
                  </a:lnTo>
                  <a:lnTo>
                    <a:pt x="257" y="158"/>
                  </a:lnTo>
                  <a:lnTo>
                    <a:pt x="264" y="148"/>
                  </a:lnTo>
                  <a:lnTo>
                    <a:pt x="270" y="138"/>
                  </a:lnTo>
                  <a:lnTo>
                    <a:pt x="273" y="125"/>
                  </a:lnTo>
                  <a:lnTo>
                    <a:pt x="273" y="125"/>
                  </a:lnTo>
                  <a:lnTo>
                    <a:pt x="270" y="121"/>
                  </a:lnTo>
                  <a:lnTo>
                    <a:pt x="266" y="119"/>
                  </a:lnTo>
                  <a:lnTo>
                    <a:pt x="257" y="113"/>
                  </a:lnTo>
                  <a:lnTo>
                    <a:pt x="238" y="108"/>
                  </a:lnTo>
                  <a:lnTo>
                    <a:pt x="238" y="108"/>
                  </a:lnTo>
                  <a:lnTo>
                    <a:pt x="202" y="90"/>
                  </a:lnTo>
                  <a:lnTo>
                    <a:pt x="167" y="72"/>
                  </a:lnTo>
                  <a:lnTo>
                    <a:pt x="151" y="62"/>
                  </a:lnTo>
                  <a:lnTo>
                    <a:pt x="134" y="51"/>
                  </a:lnTo>
                  <a:lnTo>
                    <a:pt x="119" y="39"/>
                  </a:lnTo>
                  <a:lnTo>
                    <a:pt x="105" y="25"/>
                  </a:lnTo>
                  <a:lnTo>
                    <a:pt x="105" y="25"/>
                  </a:lnTo>
                  <a:lnTo>
                    <a:pt x="101" y="21"/>
                  </a:lnTo>
                  <a:lnTo>
                    <a:pt x="99" y="17"/>
                  </a:lnTo>
                  <a:lnTo>
                    <a:pt x="96" y="9"/>
                  </a:lnTo>
                  <a:lnTo>
                    <a:pt x="94" y="5"/>
                  </a:lnTo>
                  <a:lnTo>
                    <a:pt x="92" y="1"/>
                  </a:lnTo>
                  <a:lnTo>
                    <a:pt x="88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75" y="9"/>
                  </a:lnTo>
                  <a:lnTo>
                    <a:pt x="67" y="19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7" y="46"/>
                  </a:lnTo>
                  <a:lnTo>
                    <a:pt x="58" y="48"/>
                  </a:lnTo>
                  <a:lnTo>
                    <a:pt x="62" y="49"/>
                  </a:lnTo>
                  <a:lnTo>
                    <a:pt x="66" y="49"/>
                  </a:lnTo>
                  <a:lnTo>
                    <a:pt x="74" y="47"/>
                  </a:lnTo>
                  <a:lnTo>
                    <a:pt x="81" y="46"/>
                  </a:lnTo>
                  <a:lnTo>
                    <a:pt x="81" y="46"/>
                  </a:lnTo>
                  <a:lnTo>
                    <a:pt x="96" y="52"/>
                  </a:lnTo>
                  <a:lnTo>
                    <a:pt x="108" y="60"/>
                  </a:lnTo>
                  <a:lnTo>
                    <a:pt x="134" y="76"/>
                  </a:lnTo>
                  <a:lnTo>
                    <a:pt x="158" y="94"/>
                  </a:lnTo>
                  <a:lnTo>
                    <a:pt x="183" y="112"/>
                  </a:lnTo>
                  <a:lnTo>
                    <a:pt x="183" y="112"/>
                  </a:lnTo>
                  <a:lnTo>
                    <a:pt x="160" y="112"/>
                  </a:lnTo>
                  <a:lnTo>
                    <a:pt x="147" y="112"/>
                  </a:lnTo>
                  <a:lnTo>
                    <a:pt x="135" y="113"/>
                  </a:lnTo>
                  <a:lnTo>
                    <a:pt x="135" y="113"/>
                  </a:lnTo>
                  <a:lnTo>
                    <a:pt x="108" y="113"/>
                  </a:lnTo>
                  <a:lnTo>
                    <a:pt x="81" y="111"/>
                  </a:lnTo>
                  <a:lnTo>
                    <a:pt x="56" y="111"/>
                  </a:lnTo>
                  <a:lnTo>
                    <a:pt x="33" y="111"/>
                  </a:lnTo>
                  <a:lnTo>
                    <a:pt x="33" y="110"/>
                  </a:lnTo>
                  <a:lnTo>
                    <a:pt x="33" y="110"/>
                  </a:lnTo>
                  <a:lnTo>
                    <a:pt x="23" y="112"/>
                  </a:lnTo>
                  <a:lnTo>
                    <a:pt x="14" y="115"/>
                  </a:lnTo>
                  <a:lnTo>
                    <a:pt x="7" y="121"/>
                  </a:lnTo>
                  <a:lnTo>
                    <a:pt x="1" y="129"/>
                  </a:lnTo>
                  <a:lnTo>
                    <a:pt x="1" y="129"/>
                  </a:lnTo>
                  <a:lnTo>
                    <a:pt x="0" y="133"/>
                  </a:lnTo>
                  <a:lnTo>
                    <a:pt x="1" y="136"/>
                  </a:lnTo>
                  <a:lnTo>
                    <a:pt x="5" y="144"/>
                  </a:lnTo>
                  <a:lnTo>
                    <a:pt x="5" y="144"/>
                  </a:lnTo>
                  <a:lnTo>
                    <a:pt x="15" y="153"/>
                  </a:lnTo>
                  <a:lnTo>
                    <a:pt x="26" y="161"/>
                  </a:lnTo>
                  <a:lnTo>
                    <a:pt x="50" y="176"/>
                  </a:lnTo>
                  <a:lnTo>
                    <a:pt x="73" y="191"/>
                  </a:lnTo>
                  <a:lnTo>
                    <a:pt x="84" y="199"/>
                  </a:lnTo>
                  <a:lnTo>
                    <a:pt x="94" y="208"/>
                  </a:lnTo>
                  <a:lnTo>
                    <a:pt x="94" y="208"/>
                  </a:lnTo>
                  <a:lnTo>
                    <a:pt x="103" y="216"/>
                  </a:lnTo>
                  <a:lnTo>
                    <a:pt x="112" y="221"/>
                  </a:lnTo>
                  <a:lnTo>
                    <a:pt x="130" y="234"/>
                  </a:lnTo>
                  <a:lnTo>
                    <a:pt x="139" y="240"/>
                  </a:lnTo>
                  <a:lnTo>
                    <a:pt x="147" y="248"/>
                  </a:lnTo>
                  <a:lnTo>
                    <a:pt x="153" y="257"/>
                  </a:lnTo>
                  <a:lnTo>
                    <a:pt x="157" y="267"/>
                  </a:lnTo>
                  <a:lnTo>
                    <a:pt x="157" y="267"/>
                  </a:lnTo>
                  <a:lnTo>
                    <a:pt x="160" y="272"/>
                  </a:lnTo>
                  <a:lnTo>
                    <a:pt x="163" y="276"/>
                  </a:lnTo>
                  <a:lnTo>
                    <a:pt x="166" y="278"/>
                  </a:lnTo>
                  <a:lnTo>
                    <a:pt x="168" y="280"/>
                  </a:lnTo>
                  <a:lnTo>
                    <a:pt x="172" y="280"/>
                  </a:lnTo>
                  <a:lnTo>
                    <a:pt x="176" y="280"/>
                  </a:lnTo>
                  <a:lnTo>
                    <a:pt x="176" y="280"/>
                  </a:lnTo>
                  <a:lnTo>
                    <a:pt x="180" y="275"/>
                  </a:lnTo>
                  <a:lnTo>
                    <a:pt x="184" y="271"/>
                  </a:lnTo>
                  <a:lnTo>
                    <a:pt x="194" y="262"/>
                  </a:lnTo>
                  <a:lnTo>
                    <a:pt x="197" y="257"/>
                  </a:lnTo>
                  <a:lnTo>
                    <a:pt x="199" y="252"/>
                  </a:lnTo>
                  <a:lnTo>
                    <a:pt x="199" y="245"/>
                  </a:lnTo>
                  <a:lnTo>
                    <a:pt x="198" y="237"/>
                  </a:lnTo>
                  <a:lnTo>
                    <a:pt x="198" y="237"/>
                  </a:lnTo>
                  <a:lnTo>
                    <a:pt x="188" y="236"/>
                  </a:lnTo>
                  <a:lnTo>
                    <a:pt x="179" y="234"/>
                  </a:lnTo>
                  <a:lnTo>
                    <a:pt x="171" y="230"/>
                  </a:lnTo>
                  <a:lnTo>
                    <a:pt x="163" y="223"/>
                  </a:lnTo>
                  <a:lnTo>
                    <a:pt x="151" y="212"/>
                  </a:lnTo>
                  <a:lnTo>
                    <a:pt x="137" y="202"/>
                  </a:lnTo>
                  <a:lnTo>
                    <a:pt x="137" y="202"/>
                  </a:lnTo>
                  <a:lnTo>
                    <a:pt x="133" y="197"/>
                  </a:lnTo>
                  <a:lnTo>
                    <a:pt x="128" y="193"/>
                  </a:lnTo>
                  <a:lnTo>
                    <a:pt x="117" y="186"/>
                  </a:lnTo>
                  <a:lnTo>
                    <a:pt x="107" y="180"/>
                  </a:lnTo>
                  <a:lnTo>
                    <a:pt x="103" y="176"/>
                  </a:lnTo>
                  <a:lnTo>
                    <a:pt x="99" y="171"/>
                  </a:lnTo>
                  <a:lnTo>
                    <a:pt x="99" y="171"/>
                  </a:lnTo>
                  <a:lnTo>
                    <a:pt x="117" y="168"/>
                  </a:lnTo>
                  <a:lnTo>
                    <a:pt x="134" y="167"/>
                  </a:lnTo>
                  <a:lnTo>
                    <a:pt x="151" y="168"/>
                  </a:lnTo>
                  <a:lnTo>
                    <a:pt x="168" y="171"/>
                  </a:lnTo>
                  <a:lnTo>
                    <a:pt x="185" y="172"/>
                  </a:lnTo>
                  <a:lnTo>
                    <a:pt x="202" y="174"/>
                  </a:lnTo>
                  <a:lnTo>
                    <a:pt x="220" y="174"/>
                  </a:lnTo>
                  <a:lnTo>
                    <a:pt x="238" y="171"/>
                  </a:lnTo>
                  <a:lnTo>
                    <a:pt x="238" y="171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43" name="Freeform 427"/>
            <p:cNvSpPr>
              <a:spLocks noEditPoints="1"/>
            </p:cNvSpPr>
            <p:nvPr userDrawn="1"/>
          </p:nvSpPr>
          <p:spPr bwMode="auto">
            <a:xfrm>
              <a:off x="1860" y="3158"/>
              <a:ext cx="273" cy="235"/>
            </a:xfrm>
            <a:custGeom>
              <a:avLst/>
              <a:gdLst/>
              <a:ahLst/>
              <a:cxnLst>
                <a:cxn ang="0">
                  <a:pos x="33" y="235"/>
                </a:cxn>
                <a:cxn ang="0">
                  <a:pos x="129" y="197"/>
                </a:cxn>
                <a:cxn ang="0">
                  <a:pos x="180" y="183"/>
                </a:cxn>
                <a:cxn ang="0">
                  <a:pos x="232" y="172"/>
                </a:cxn>
                <a:cxn ang="0">
                  <a:pos x="264" y="172"/>
                </a:cxn>
                <a:cxn ang="0">
                  <a:pos x="271" y="165"/>
                </a:cxn>
                <a:cxn ang="0">
                  <a:pos x="271" y="159"/>
                </a:cxn>
                <a:cxn ang="0">
                  <a:pos x="259" y="145"/>
                </a:cxn>
                <a:cxn ang="0">
                  <a:pos x="253" y="136"/>
                </a:cxn>
                <a:cxn ang="0">
                  <a:pos x="250" y="135"/>
                </a:cxn>
                <a:cxn ang="0">
                  <a:pos x="243" y="128"/>
                </a:cxn>
                <a:cxn ang="0">
                  <a:pos x="238" y="126"/>
                </a:cxn>
                <a:cxn ang="0">
                  <a:pos x="230" y="126"/>
                </a:cxn>
                <a:cxn ang="0">
                  <a:pos x="228" y="133"/>
                </a:cxn>
                <a:cxn ang="0">
                  <a:pos x="218" y="144"/>
                </a:cxn>
                <a:cxn ang="0">
                  <a:pos x="197" y="150"/>
                </a:cxn>
                <a:cxn ang="0">
                  <a:pos x="183" y="155"/>
                </a:cxn>
                <a:cxn ang="0">
                  <a:pos x="161" y="128"/>
                </a:cxn>
                <a:cxn ang="0">
                  <a:pos x="142" y="100"/>
                </a:cxn>
                <a:cxn ang="0">
                  <a:pos x="142" y="93"/>
                </a:cxn>
                <a:cxn ang="0">
                  <a:pos x="147" y="81"/>
                </a:cxn>
                <a:cxn ang="0">
                  <a:pos x="161" y="67"/>
                </a:cxn>
                <a:cxn ang="0">
                  <a:pos x="170" y="58"/>
                </a:cxn>
                <a:cxn ang="0">
                  <a:pos x="173" y="48"/>
                </a:cxn>
                <a:cxn ang="0">
                  <a:pos x="169" y="40"/>
                </a:cxn>
                <a:cxn ang="0">
                  <a:pos x="161" y="30"/>
                </a:cxn>
                <a:cxn ang="0">
                  <a:pos x="159" y="25"/>
                </a:cxn>
                <a:cxn ang="0">
                  <a:pos x="151" y="9"/>
                </a:cxn>
                <a:cxn ang="0">
                  <a:pos x="145" y="3"/>
                </a:cxn>
                <a:cxn ang="0">
                  <a:pos x="137" y="0"/>
                </a:cxn>
                <a:cxn ang="0">
                  <a:pos x="127" y="11"/>
                </a:cxn>
                <a:cxn ang="0">
                  <a:pos x="122" y="21"/>
                </a:cxn>
                <a:cxn ang="0">
                  <a:pos x="122" y="23"/>
                </a:cxn>
                <a:cxn ang="0">
                  <a:pos x="26" y="158"/>
                </a:cxn>
                <a:cxn ang="0">
                  <a:pos x="24" y="165"/>
                </a:cxn>
                <a:cxn ang="0">
                  <a:pos x="10" y="183"/>
                </a:cxn>
                <a:cxn ang="0">
                  <a:pos x="1" y="196"/>
                </a:cxn>
                <a:cxn ang="0">
                  <a:pos x="0" y="214"/>
                </a:cxn>
                <a:cxn ang="0">
                  <a:pos x="0" y="215"/>
                </a:cxn>
                <a:cxn ang="0">
                  <a:pos x="4" y="219"/>
                </a:cxn>
                <a:cxn ang="0">
                  <a:pos x="8" y="224"/>
                </a:cxn>
                <a:cxn ang="0">
                  <a:pos x="6" y="227"/>
                </a:cxn>
                <a:cxn ang="0">
                  <a:pos x="19" y="232"/>
                </a:cxn>
                <a:cxn ang="0">
                  <a:pos x="29" y="235"/>
                </a:cxn>
                <a:cxn ang="0">
                  <a:pos x="33" y="235"/>
                </a:cxn>
                <a:cxn ang="0">
                  <a:pos x="115" y="122"/>
                </a:cxn>
                <a:cxn ang="0">
                  <a:pos x="127" y="128"/>
                </a:cxn>
                <a:cxn ang="0">
                  <a:pos x="136" y="139"/>
                </a:cxn>
                <a:cxn ang="0">
                  <a:pos x="146" y="162"/>
                </a:cxn>
                <a:cxn ang="0">
                  <a:pos x="143" y="167"/>
                </a:cxn>
                <a:cxn ang="0">
                  <a:pos x="134" y="171"/>
                </a:cxn>
                <a:cxn ang="0">
                  <a:pos x="119" y="173"/>
                </a:cxn>
                <a:cxn ang="0">
                  <a:pos x="109" y="177"/>
                </a:cxn>
                <a:cxn ang="0">
                  <a:pos x="73" y="186"/>
                </a:cxn>
                <a:cxn ang="0">
                  <a:pos x="91" y="153"/>
                </a:cxn>
                <a:cxn ang="0">
                  <a:pos x="115" y="122"/>
                </a:cxn>
              </a:cxnLst>
              <a:rect l="0" t="0" r="r" b="b"/>
              <a:pathLst>
                <a:path w="273" h="235">
                  <a:moveTo>
                    <a:pt x="33" y="235"/>
                  </a:moveTo>
                  <a:lnTo>
                    <a:pt x="33" y="235"/>
                  </a:lnTo>
                  <a:lnTo>
                    <a:pt x="81" y="215"/>
                  </a:lnTo>
                  <a:lnTo>
                    <a:pt x="129" y="197"/>
                  </a:lnTo>
                  <a:lnTo>
                    <a:pt x="155" y="190"/>
                  </a:lnTo>
                  <a:lnTo>
                    <a:pt x="180" y="183"/>
                  </a:lnTo>
                  <a:lnTo>
                    <a:pt x="206" y="177"/>
                  </a:lnTo>
                  <a:lnTo>
                    <a:pt x="232" y="172"/>
                  </a:lnTo>
                  <a:lnTo>
                    <a:pt x="264" y="172"/>
                  </a:lnTo>
                  <a:lnTo>
                    <a:pt x="264" y="172"/>
                  </a:lnTo>
                  <a:lnTo>
                    <a:pt x="270" y="167"/>
                  </a:lnTo>
                  <a:lnTo>
                    <a:pt x="271" y="165"/>
                  </a:lnTo>
                  <a:lnTo>
                    <a:pt x="273" y="163"/>
                  </a:lnTo>
                  <a:lnTo>
                    <a:pt x="271" y="159"/>
                  </a:lnTo>
                  <a:lnTo>
                    <a:pt x="267" y="154"/>
                  </a:lnTo>
                  <a:lnTo>
                    <a:pt x="259" y="145"/>
                  </a:lnTo>
                  <a:lnTo>
                    <a:pt x="255" y="140"/>
                  </a:lnTo>
                  <a:lnTo>
                    <a:pt x="253" y="136"/>
                  </a:lnTo>
                  <a:lnTo>
                    <a:pt x="253" y="136"/>
                  </a:lnTo>
                  <a:lnTo>
                    <a:pt x="250" y="135"/>
                  </a:lnTo>
                  <a:lnTo>
                    <a:pt x="247" y="132"/>
                  </a:lnTo>
                  <a:lnTo>
                    <a:pt x="243" y="128"/>
                  </a:lnTo>
                  <a:lnTo>
                    <a:pt x="241" y="126"/>
                  </a:lnTo>
                  <a:lnTo>
                    <a:pt x="238" y="126"/>
                  </a:lnTo>
                  <a:lnTo>
                    <a:pt x="234" y="125"/>
                  </a:lnTo>
                  <a:lnTo>
                    <a:pt x="230" y="126"/>
                  </a:lnTo>
                  <a:lnTo>
                    <a:pt x="230" y="126"/>
                  </a:lnTo>
                  <a:lnTo>
                    <a:pt x="228" y="133"/>
                  </a:lnTo>
                  <a:lnTo>
                    <a:pt x="224" y="139"/>
                  </a:lnTo>
                  <a:lnTo>
                    <a:pt x="218" y="144"/>
                  </a:lnTo>
                  <a:lnTo>
                    <a:pt x="211" y="146"/>
                  </a:lnTo>
                  <a:lnTo>
                    <a:pt x="197" y="150"/>
                  </a:lnTo>
                  <a:lnTo>
                    <a:pt x="183" y="155"/>
                  </a:lnTo>
                  <a:lnTo>
                    <a:pt x="183" y="155"/>
                  </a:lnTo>
                  <a:lnTo>
                    <a:pt x="172" y="142"/>
                  </a:lnTo>
                  <a:lnTo>
                    <a:pt x="161" y="128"/>
                  </a:lnTo>
                  <a:lnTo>
                    <a:pt x="151" y="114"/>
                  </a:lnTo>
                  <a:lnTo>
                    <a:pt x="142" y="100"/>
                  </a:lnTo>
                  <a:lnTo>
                    <a:pt x="142" y="100"/>
                  </a:lnTo>
                  <a:lnTo>
                    <a:pt x="142" y="93"/>
                  </a:lnTo>
                  <a:lnTo>
                    <a:pt x="143" y="86"/>
                  </a:lnTo>
                  <a:lnTo>
                    <a:pt x="147" y="81"/>
                  </a:lnTo>
                  <a:lnTo>
                    <a:pt x="151" y="76"/>
                  </a:lnTo>
                  <a:lnTo>
                    <a:pt x="161" y="67"/>
                  </a:lnTo>
                  <a:lnTo>
                    <a:pt x="170" y="58"/>
                  </a:lnTo>
                  <a:lnTo>
                    <a:pt x="170" y="58"/>
                  </a:lnTo>
                  <a:lnTo>
                    <a:pt x="173" y="53"/>
                  </a:lnTo>
                  <a:lnTo>
                    <a:pt x="173" y="48"/>
                  </a:lnTo>
                  <a:lnTo>
                    <a:pt x="172" y="44"/>
                  </a:lnTo>
                  <a:lnTo>
                    <a:pt x="169" y="40"/>
                  </a:lnTo>
                  <a:lnTo>
                    <a:pt x="164" y="34"/>
                  </a:lnTo>
                  <a:lnTo>
                    <a:pt x="161" y="30"/>
                  </a:lnTo>
                  <a:lnTo>
                    <a:pt x="159" y="25"/>
                  </a:lnTo>
                  <a:lnTo>
                    <a:pt x="159" y="25"/>
                  </a:lnTo>
                  <a:lnTo>
                    <a:pt x="155" y="18"/>
                  </a:lnTo>
                  <a:lnTo>
                    <a:pt x="151" y="9"/>
                  </a:lnTo>
                  <a:lnTo>
                    <a:pt x="148" y="6"/>
                  </a:lnTo>
                  <a:lnTo>
                    <a:pt x="145" y="3"/>
                  </a:lnTo>
                  <a:lnTo>
                    <a:pt x="141" y="0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27" y="11"/>
                  </a:lnTo>
                  <a:lnTo>
                    <a:pt x="123" y="17"/>
                  </a:lnTo>
                  <a:lnTo>
                    <a:pt x="122" y="21"/>
                  </a:lnTo>
                  <a:lnTo>
                    <a:pt x="122" y="23"/>
                  </a:lnTo>
                  <a:lnTo>
                    <a:pt x="122" y="23"/>
                  </a:lnTo>
                  <a:lnTo>
                    <a:pt x="73" y="90"/>
                  </a:lnTo>
                  <a:lnTo>
                    <a:pt x="26" y="158"/>
                  </a:lnTo>
                  <a:lnTo>
                    <a:pt x="26" y="158"/>
                  </a:lnTo>
                  <a:lnTo>
                    <a:pt x="24" y="165"/>
                  </a:lnTo>
                  <a:lnTo>
                    <a:pt x="19" y="172"/>
                  </a:lnTo>
                  <a:lnTo>
                    <a:pt x="10" y="183"/>
                  </a:lnTo>
                  <a:lnTo>
                    <a:pt x="5" y="190"/>
                  </a:lnTo>
                  <a:lnTo>
                    <a:pt x="1" y="196"/>
                  </a:lnTo>
                  <a:lnTo>
                    <a:pt x="0" y="205"/>
                  </a:lnTo>
                  <a:lnTo>
                    <a:pt x="0" y="214"/>
                  </a:lnTo>
                  <a:lnTo>
                    <a:pt x="0" y="214"/>
                  </a:lnTo>
                  <a:lnTo>
                    <a:pt x="0" y="215"/>
                  </a:lnTo>
                  <a:lnTo>
                    <a:pt x="1" y="217"/>
                  </a:lnTo>
                  <a:lnTo>
                    <a:pt x="4" y="219"/>
                  </a:lnTo>
                  <a:lnTo>
                    <a:pt x="6" y="222"/>
                  </a:lnTo>
                  <a:lnTo>
                    <a:pt x="8" y="224"/>
                  </a:lnTo>
                  <a:lnTo>
                    <a:pt x="6" y="227"/>
                  </a:lnTo>
                  <a:lnTo>
                    <a:pt x="6" y="227"/>
                  </a:lnTo>
                  <a:lnTo>
                    <a:pt x="13" y="229"/>
                  </a:lnTo>
                  <a:lnTo>
                    <a:pt x="19" y="232"/>
                  </a:lnTo>
                  <a:lnTo>
                    <a:pt x="26" y="235"/>
                  </a:lnTo>
                  <a:lnTo>
                    <a:pt x="29" y="235"/>
                  </a:lnTo>
                  <a:lnTo>
                    <a:pt x="33" y="235"/>
                  </a:lnTo>
                  <a:lnTo>
                    <a:pt x="33" y="235"/>
                  </a:lnTo>
                  <a:close/>
                  <a:moveTo>
                    <a:pt x="115" y="122"/>
                  </a:moveTo>
                  <a:lnTo>
                    <a:pt x="115" y="122"/>
                  </a:lnTo>
                  <a:lnTo>
                    <a:pt x="122" y="125"/>
                  </a:lnTo>
                  <a:lnTo>
                    <a:pt x="127" y="128"/>
                  </a:lnTo>
                  <a:lnTo>
                    <a:pt x="132" y="133"/>
                  </a:lnTo>
                  <a:lnTo>
                    <a:pt x="136" y="139"/>
                  </a:lnTo>
                  <a:lnTo>
                    <a:pt x="142" y="150"/>
                  </a:lnTo>
                  <a:lnTo>
                    <a:pt x="146" y="162"/>
                  </a:lnTo>
                  <a:lnTo>
                    <a:pt x="146" y="162"/>
                  </a:lnTo>
                  <a:lnTo>
                    <a:pt x="143" y="167"/>
                  </a:lnTo>
                  <a:lnTo>
                    <a:pt x="140" y="169"/>
                  </a:lnTo>
                  <a:lnTo>
                    <a:pt x="134" y="171"/>
                  </a:lnTo>
                  <a:lnTo>
                    <a:pt x="129" y="172"/>
                  </a:lnTo>
                  <a:lnTo>
                    <a:pt x="119" y="173"/>
                  </a:lnTo>
                  <a:lnTo>
                    <a:pt x="114" y="176"/>
                  </a:lnTo>
                  <a:lnTo>
                    <a:pt x="109" y="177"/>
                  </a:lnTo>
                  <a:lnTo>
                    <a:pt x="73" y="186"/>
                  </a:lnTo>
                  <a:lnTo>
                    <a:pt x="73" y="186"/>
                  </a:lnTo>
                  <a:lnTo>
                    <a:pt x="81" y="168"/>
                  </a:lnTo>
                  <a:lnTo>
                    <a:pt x="91" y="153"/>
                  </a:lnTo>
                  <a:lnTo>
                    <a:pt x="102" y="137"/>
                  </a:lnTo>
                  <a:lnTo>
                    <a:pt x="115" y="122"/>
                  </a:lnTo>
                  <a:lnTo>
                    <a:pt x="115" y="122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44" name="Freeform 428"/>
            <p:cNvSpPr>
              <a:spLocks/>
            </p:cNvSpPr>
            <p:nvPr userDrawn="1"/>
          </p:nvSpPr>
          <p:spPr bwMode="auto">
            <a:xfrm>
              <a:off x="1557" y="3185"/>
              <a:ext cx="230" cy="205"/>
            </a:xfrm>
            <a:custGeom>
              <a:avLst/>
              <a:gdLst/>
              <a:ahLst/>
              <a:cxnLst>
                <a:cxn ang="0">
                  <a:pos x="141" y="187"/>
                </a:cxn>
                <a:cxn ang="0">
                  <a:pos x="157" y="191"/>
                </a:cxn>
                <a:cxn ang="0">
                  <a:pos x="182" y="201"/>
                </a:cxn>
                <a:cxn ang="0">
                  <a:pos x="199" y="205"/>
                </a:cxn>
                <a:cxn ang="0">
                  <a:pos x="210" y="205"/>
                </a:cxn>
                <a:cxn ang="0">
                  <a:pos x="220" y="200"/>
                </a:cxn>
                <a:cxn ang="0">
                  <a:pos x="229" y="191"/>
                </a:cxn>
                <a:cxn ang="0">
                  <a:pos x="230" y="181"/>
                </a:cxn>
                <a:cxn ang="0">
                  <a:pos x="224" y="173"/>
                </a:cxn>
                <a:cxn ang="0">
                  <a:pos x="214" y="161"/>
                </a:cxn>
                <a:cxn ang="0">
                  <a:pos x="212" y="156"/>
                </a:cxn>
                <a:cxn ang="0">
                  <a:pos x="194" y="132"/>
                </a:cxn>
                <a:cxn ang="0">
                  <a:pos x="171" y="91"/>
                </a:cxn>
                <a:cxn ang="0">
                  <a:pos x="151" y="69"/>
                </a:cxn>
                <a:cxn ang="0">
                  <a:pos x="138" y="62"/>
                </a:cxn>
                <a:cxn ang="0">
                  <a:pos x="124" y="51"/>
                </a:cxn>
                <a:cxn ang="0">
                  <a:pos x="92" y="36"/>
                </a:cxn>
                <a:cxn ang="0">
                  <a:pos x="41" y="16"/>
                </a:cxn>
                <a:cxn ang="0">
                  <a:pos x="9" y="0"/>
                </a:cxn>
                <a:cxn ang="0">
                  <a:pos x="6" y="4"/>
                </a:cxn>
                <a:cxn ang="0">
                  <a:pos x="0" y="20"/>
                </a:cxn>
                <a:cxn ang="0">
                  <a:pos x="5" y="34"/>
                </a:cxn>
                <a:cxn ang="0">
                  <a:pos x="19" y="62"/>
                </a:cxn>
                <a:cxn ang="0">
                  <a:pos x="43" y="101"/>
                </a:cxn>
                <a:cxn ang="0">
                  <a:pos x="61" y="127"/>
                </a:cxn>
                <a:cxn ang="0">
                  <a:pos x="82" y="153"/>
                </a:cxn>
                <a:cxn ang="0">
                  <a:pos x="97" y="167"/>
                </a:cxn>
                <a:cxn ang="0">
                  <a:pos x="116" y="177"/>
                </a:cxn>
                <a:cxn ang="0">
                  <a:pos x="128" y="179"/>
                </a:cxn>
                <a:cxn ang="0">
                  <a:pos x="130" y="183"/>
                </a:cxn>
                <a:cxn ang="0">
                  <a:pos x="138" y="185"/>
                </a:cxn>
                <a:cxn ang="0">
                  <a:pos x="141" y="187"/>
                </a:cxn>
              </a:cxnLst>
              <a:rect l="0" t="0" r="r" b="b"/>
              <a:pathLst>
                <a:path w="230" h="205">
                  <a:moveTo>
                    <a:pt x="141" y="187"/>
                  </a:moveTo>
                  <a:lnTo>
                    <a:pt x="141" y="187"/>
                  </a:lnTo>
                  <a:lnTo>
                    <a:pt x="150" y="188"/>
                  </a:lnTo>
                  <a:lnTo>
                    <a:pt x="157" y="191"/>
                  </a:lnTo>
                  <a:lnTo>
                    <a:pt x="174" y="199"/>
                  </a:lnTo>
                  <a:lnTo>
                    <a:pt x="182" y="201"/>
                  </a:lnTo>
                  <a:lnTo>
                    <a:pt x="190" y="204"/>
                  </a:lnTo>
                  <a:lnTo>
                    <a:pt x="199" y="205"/>
                  </a:lnTo>
                  <a:lnTo>
                    <a:pt x="210" y="205"/>
                  </a:lnTo>
                  <a:lnTo>
                    <a:pt x="210" y="205"/>
                  </a:lnTo>
                  <a:lnTo>
                    <a:pt x="216" y="204"/>
                  </a:lnTo>
                  <a:lnTo>
                    <a:pt x="220" y="200"/>
                  </a:lnTo>
                  <a:lnTo>
                    <a:pt x="229" y="191"/>
                  </a:lnTo>
                  <a:lnTo>
                    <a:pt x="229" y="191"/>
                  </a:lnTo>
                  <a:lnTo>
                    <a:pt x="230" y="186"/>
                  </a:lnTo>
                  <a:lnTo>
                    <a:pt x="230" y="181"/>
                  </a:lnTo>
                  <a:lnTo>
                    <a:pt x="228" y="177"/>
                  </a:lnTo>
                  <a:lnTo>
                    <a:pt x="224" y="173"/>
                  </a:lnTo>
                  <a:lnTo>
                    <a:pt x="217" y="165"/>
                  </a:lnTo>
                  <a:lnTo>
                    <a:pt x="214" y="161"/>
                  </a:lnTo>
                  <a:lnTo>
                    <a:pt x="212" y="156"/>
                  </a:lnTo>
                  <a:lnTo>
                    <a:pt x="212" y="156"/>
                  </a:lnTo>
                  <a:lnTo>
                    <a:pt x="202" y="145"/>
                  </a:lnTo>
                  <a:lnTo>
                    <a:pt x="194" y="132"/>
                  </a:lnTo>
                  <a:lnTo>
                    <a:pt x="179" y="105"/>
                  </a:lnTo>
                  <a:lnTo>
                    <a:pt x="171" y="91"/>
                  </a:lnTo>
                  <a:lnTo>
                    <a:pt x="162" y="80"/>
                  </a:lnTo>
                  <a:lnTo>
                    <a:pt x="151" y="69"/>
                  </a:lnTo>
                  <a:lnTo>
                    <a:pt x="146" y="66"/>
                  </a:lnTo>
                  <a:lnTo>
                    <a:pt x="138" y="62"/>
                  </a:lnTo>
                  <a:lnTo>
                    <a:pt x="138" y="62"/>
                  </a:lnTo>
                  <a:lnTo>
                    <a:pt x="124" y="51"/>
                  </a:lnTo>
                  <a:lnTo>
                    <a:pt x="107" y="44"/>
                  </a:lnTo>
                  <a:lnTo>
                    <a:pt x="92" y="36"/>
                  </a:lnTo>
                  <a:lnTo>
                    <a:pt x="75" y="28"/>
                  </a:lnTo>
                  <a:lnTo>
                    <a:pt x="41" y="16"/>
                  </a:lnTo>
                  <a:lnTo>
                    <a:pt x="25" y="8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4"/>
                  </a:lnTo>
                  <a:lnTo>
                    <a:pt x="4" y="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5" y="34"/>
                  </a:lnTo>
                  <a:lnTo>
                    <a:pt x="11" y="49"/>
                  </a:lnTo>
                  <a:lnTo>
                    <a:pt x="19" y="62"/>
                  </a:lnTo>
                  <a:lnTo>
                    <a:pt x="27" y="76"/>
                  </a:lnTo>
                  <a:lnTo>
                    <a:pt x="43" y="101"/>
                  </a:lnTo>
                  <a:lnTo>
                    <a:pt x="61" y="127"/>
                  </a:lnTo>
                  <a:lnTo>
                    <a:pt x="61" y="127"/>
                  </a:lnTo>
                  <a:lnTo>
                    <a:pt x="75" y="145"/>
                  </a:lnTo>
                  <a:lnTo>
                    <a:pt x="82" y="153"/>
                  </a:lnTo>
                  <a:lnTo>
                    <a:pt x="89" y="160"/>
                  </a:lnTo>
                  <a:lnTo>
                    <a:pt x="97" y="167"/>
                  </a:lnTo>
                  <a:lnTo>
                    <a:pt x="106" y="173"/>
                  </a:lnTo>
                  <a:lnTo>
                    <a:pt x="116" y="177"/>
                  </a:lnTo>
                  <a:lnTo>
                    <a:pt x="128" y="179"/>
                  </a:lnTo>
                  <a:lnTo>
                    <a:pt x="128" y="179"/>
                  </a:lnTo>
                  <a:lnTo>
                    <a:pt x="129" y="182"/>
                  </a:lnTo>
                  <a:lnTo>
                    <a:pt x="130" y="183"/>
                  </a:lnTo>
                  <a:lnTo>
                    <a:pt x="134" y="185"/>
                  </a:lnTo>
                  <a:lnTo>
                    <a:pt x="138" y="185"/>
                  </a:lnTo>
                  <a:lnTo>
                    <a:pt x="139" y="185"/>
                  </a:lnTo>
                  <a:lnTo>
                    <a:pt x="141" y="187"/>
                  </a:lnTo>
                  <a:lnTo>
                    <a:pt x="141" y="187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45" name="Freeform 429"/>
            <p:cNvSpPr>
              <a:spLocks/>
            </p:cNvSpPr>
            <p:nvPr userDrawn="1"/>
          </p:nvSpPr>
          <p:spPr bwMode="auto">
            <a:xfrm>
              <a:off x="5023" y="3298"/>
              <a:ext cx="150" cy="312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101" y="41"/>
                </a:cxn>
                <a:cxn ang="0">
                  <a:pos x="70" y="83"/>
                </a:cxn>
                <a:cxn ang="0">
                  <a:pos x="69" y="84"/>
                </a:cxn>
                <a:cxn ang="0">
                  <a:pos x="65" y="91"/>
                </a:cxn>
                <a:cxn ang="0">
                  <a:pos x="61" y="97"/>
                </a:cxn>
                <a:cxn ang="0">
                  <a:pos x="59" y="98"/>
                </a:cxn>
                <a:cxn ang="0">
                  <a:pos x="31" y="138"/>
                </a:cxn>
                <a:cxn ang="0">
                  <a:pos x="18" y="160"/>
                </a:cxn>
                <a:cxn ang="0">
                  <a:pos x="10" y="183"/>
                </a:cxn>
                <a:cxn ang="0">
                  <a:pos x="11" y="193"/>
                </a:cxn>
                <a:cxn ang="0">
                  <a:pos x="13" y="225"/>
                </a:cxn>
                <a:cxn ang="0">
                  <a:pos x="9" y="267"/>
                </a:cxn>
                <a:cxn ang="0">
                  <a:pos x="5" y="271"/>
                </a:cxn>
                <a:cxn ang="0">
                  <a:pos x="2" y="285"/>
                </a:cxn>
                <a:cxn ang="0">
                  <a:pos x="1" y="301"/>
                </a:cxn>
                <a:cxn ang="0">
                  <a:pos x="0" y="306"/>
                </a:cxn>
                <a:cxn ang="0">
                  <a:pos x="1" y="309"/>
                </a:cxn>
                <a:cxn ang="0">
                  <a:pos x="5" y="312"/>
                </a:cxn>
                <a:cxn ang="0">
                  <a:pos x="15" y="312"/>
                </a:cxn>
                <a:cxn ang="0">
                  <a:pos x="41" y="281"/>
                </a:cxn>
                <a:cxn ang="0">
                  <a:pos x="93" y="222"/>
                </a:cxn>
                <a:cxn ang="0">
                  <a:pos x="116" y="189"/>
                </a:cxn>
                <a:cxn ang="0">
                  <a:pos x="124" y="180"/>
                </a:cxn>
                <a:cxn ang="0">
                  <a:pos x="135" y="157"/>
                </a:cxn>
                <a:cxn ang="0">
                  <a:pos x="144" y="119"/>
                </a:cxn>
                <a:cxn ang="0">
                  <a:pos x="150" y="95"/>
                </a:cxn>
                <a:cxn ang="0">
                  <a:pos x="148" y="73"/>
                </a:cxn>
                <a:cxn ang="0">
                  <a:pos x="146" y="31"/>
                </a:cxn>
                <a:cxn ang="0">
                  <a:pos x="142" y="10"/>
                </a:cxn>
                <a:cxn ang="0">
                  <a:pos x="138" y="4"/>
                </a:cxn>
                <a:cxn ang="0">
                  <a:pos x="132" y="0"/>
                </a:cxn>
              </a:cxnLst>
              <a:rect l="0" t="0" r="r" b="b"/>
              <a:pathLst>
                <a:path w="150" h="312">
                  <a:moveTo>
                    <a:pt x="132" y="0"/>
                  </a:moveTo>
                  <a:lnTo>
                    <a:pt x="132" y="0"/>
                  </a:lnTo>
                  <a:lnTo>
                    <a:pt x="116" y="20"/>
                  </a:lnTo>
                  <a:lnTo>
                    <a:pt x="101" y="41"/>
                  </a:lnTo>
                  <a:lnTo>
                    <a:pt x="86" y="61"/>
                  </a:lnTo>
                  <a:lnTo>
                    <a:pt x="70" y="83"/>
                  </a:lnTo>
                  <a:lnTo>
                    <a:pt x="70" y="83"/>
                  </a:lnTo>
                  <a:lnTo>
                    <a:pt x="69" y="84"/>
                  </a:lnTo>
                  <a:lnTo>
                    <a:pt x="68" y="87"/>
                  </a:lnTo>
                  <a:lnTo>
                    <a:pt x="65" y="91"/>
                  </a:lnTo>
                  <a:lnTo>
                    <a:pt x="64" y="96"/>
                  </a:lnTo>
                  <a:lnTo>
                    <a:pt x="61" y="97"/>
                  </a:lnTo>
                  <a:lnTo>
                    <a:pt x="59" y="98"/>
                  </a:lnTo>
                  <a:lnTo>
                    <a:pt x="59" y="98"/>
                  </a:lnTo>
                  <a:lnTo>
                    <a:pt x="45" y="118"/>
                  </a:lnTo>
                  <a:lnTo>
                    <a:pt x="31" y="138"/>
                  </a:lnTo>
                  <a:lnTo>
                    <a:pt x="23" y="148"/>
                  </a:lnTo>
                  <a:lnTo>
                    <a:pt x="18" y="160"/>
                  </a:lnTo>
                  <a:lnTo>
                    <a:pt x="13" y="170"/>
                  </a:lnTo>
                  <a:lnTo>
                    <a:pt x="10" y="183"/>
                  </a:lnTo>
                  <a:lnTo>
                    <a:pt x="10" y="183"/>
                  </a:lnTo>
                  <a:lnTo>
                    <a:pt x="11" y="193"/>
                  </a:lnTo>
                  <a:lnTo>
                    <a:pt x="13" y="205"/>
                  </a:lnTo>
                  <a:lnTo>
                    <a:pt x="13" y="225"/>
                  </a:lnTo>
                  <a:lnTo>
                    <a:pt x="11" y="246"/>
                  </a:lnTo>
                  <a:lnTo>
                    <a:pt x="9" y="267"/>
                  </a:lnTo>
                  <a:lnTo>
                    <a:pt x="9" y="267"/>
                  </a:lnTo>
                  <a:lnTo>
                    <a:pt x="5" y="271"/>
                  </a:lnTo>
                  <a:lnTo>
                    <a:pt x="4" y="275"/>
                  </a:lnTo>
                  <a:lnTo>
                    <a:pt x="2" y="285"/>
                  </a:lnTo>
                  <a:lnTo>
                    <a:pt x="1" y="295"/>
                  </a:lnTo>
                  <a:lnTo>
                    <a:pt x="1" y="301"/>
                  </a:lnTo>
                  <a:lnTo>
                    <a:pt x="0" y="306"/>
                  </a:lnTo>
                  <a:lnTo>
                    <a:pt x="0" y="306"/>
                  </a:lnTo>
                  <a:lnTo>
                    <a:pt x="0" y="308"/>
                  </a:lnTo>
                  <a:lnTo>
                    <a:pt x="1" y="309"/>
                  </a:lnTo>
                  <a:lnTo>
                    <a:pt x="2" y="311"/>
                  </a:lnTo>
                  <a:lnTo>
                    <a:pt x="5" y="312"/>
                  </a:lnTo>
                  <a:lnTo>
                    <a:pt x="10" y="312"/>
                  </a:lnTo>
                  <a:lnTo>
                    <a:pt x="15" y="312"/>
                  </a:lnTo>
                  <a:lnTo>
                    <a:pt x="15" y="312"/>
                  </a:lnTo>
                  <a:lnTo>
                    <a:pt x="41" y="281"/>
                  </a:lnTo>
                  <a:lnTo>
                    <a:pt x="68" y="252"/>
                  </a:lnTo>
                  <a:lnTo>
                    <a:pt x="93" y="222"/>
                  </a:lnTo>
                  <a:lnTo>
                    <a:pt x="105" y="206"/>
                  </a:lnTo>
                  <a:lnTo>
                    <a:pt x="116" y="189"/>
                  </a:lnTo>
                  <a:lnTo>
                    <a:pt x="116" y="189"/>
                  </a:lnTo>
                  <a:lnTo>
                    <a:pt x="124" y="180"/>
                  </a:lnTo>
                  <a:lnTo>
                    <a:pt x="130" y="169"/>
                  </a:lnTo>
                  <a:lnTo>
                    <a:pt x="135" y="157"/>
                  </a:lnTo>
                  <a:lnTo>
                    <a:pt x="138" y="144"/>
                  </a:lnTo>
                  <a:lnTo>
                    <a:pt x="144" y="119"/>
                  </a:lnTo>
                  <a:lnTo>
                    <a:pt x="147" y="106"/>
                  </a:lnTo>
                  <a:lnTo>
                    <a:pt x="150" y="95"/>
                  </a:lnTo>
                  <a:lnTo>
                    <a:pt x="150" y="95"/>
                  </a:lnTo>
                  <a:lnTo>
                    <a:pt x="148" y="73"/>
                  </a:lnTo>
                  <a:lnTo>
                    <a:pt x="147" y="51"/>
                  </a:lnTo>
                  <a:lnTo>
                    <a:pt x="146" y="31"/>
                  </a:lnTo>
                  <a:lnTo>
                    <a:pt x="142" y="10"/>
                  </a:lnTo>
                  <a:lnTo>
                    <a:pt x="142" y="10"/>
                  </a:lnTo>
                  <a:lnTo>
                    <a:pt x="141" y="6"/>
                  </a:lnTo>
                  <a:lnTo>
                    <a:pt x="138" y="4"/>
                  </a:lnTo>
                  <a:lnTo>
                    <a:pt x="135" y="1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46" name="Freeform 430"/>
            <p:cNvSpPr>
              <a:spLocks/>
            </p:cNvSpPr>
            <p:nvPr userDrawn="1"/>
          </p:nvSpPr>
          <p:spPr bwMode="auto">
            <a:xfrm>
              <a:off x="4735" y="3329"/>
              <a:ext cx="256" cy="264"/>
            </a:xfrm>
            <a:custGeom>
              <a:avLst/>
              <a:gdLst/>
              <a:ahLst/>
              <a:cxnLst>
                <a:cxn ang="0">
                  <a:pos x="124" y="264"/>
                </a:cxn>
                <a:cxn ang="0">
                  <a:pos x="130" y="259"/>
                </a:cxn>
                <a:cxn ang="0">
                  <a:pos x="145" y="252"/>
                </a:cxn>
                <a:cxn ang="0">
                  <a:pos x="147" y="245"/>
                </a:cxn>
                <a:cxn ang="0">
                  <a:pos x="162" y="232"/>
                </a:cxn>
                <a:cxn ang="0">
                  <a:pos x="202" y="190"/>
                </a:cxn>
                <a:cxn ang="0">
                  <a:pos x="239" y="148"/>
                </a:cxn>
                <a:cxn ang="0">
                  <a:pos x="253" y="134"/>
                </a:cxn>
                <a:cxn ang="0">
                  <a:pos x="256" y="125"/>
                </a:cxn>
                <a:cxn ang="0">
                  <a:pos x="253" y="107"/>
                </a:cxn>
                <a:cxn ang="0">
                  <a:pos x="238" y="83"/>
                </a:cxn>
                <a:cxn ang="0">
                  <a:pos x="228" y="67"/>
                </a:cxn>
                <a:cxn ang="0">
                  <a:pos x="219" y="65"/>
                </a:cxn>
                <a:cxn ang="0">
                  <a:pos x="215" y="65"/>
                </a:cxn>
                <a:cxn ang="0">
                  <a:pos x="208" y="74"/>
                </a:cxn>
                <a:cxn ang="0">
                  <a:pos x="208" y="85"/>
                </a:cxn>
                <a:cxn ang="0">
                  <a:pos x="214" y="108"/>
                </a:cxn>
                <a:cxn ang="0">
                  <a:pos x="216" y="130"/>
                </a:cxn>
                <a:cxn ang="0">
                  <a:pos x="214" y="140"/>
                </a:cxn>
                <a:cxn ang="0">
                  <a:pos x="207" y="149"/>
                </a:cxn>
                <a:cxn ang="0">
                  <a:pos x="197" y="156"/>
                </a:cxn>
                <a:cxn ang="0">
                  <a:pos x="183" y="147"/>
                </a:cxn>
                <a:cxn ang="0">
                  <a:pos x="146" y="112"/>
                </a:cxn>
                <a:cxn ang="0">
                  <a:pos x="110" y="76"/>
                </a:cxn>
                <a:cxn ang="0">
                  <a:pos x="97" y="66"/>
                </a:cxn>
                <a:cxn ang="0">
                  <a:pos x="68" y="35"/>
                </a:cxn>
                <a:cxn ang="0">
                  <a:pos x="61" y="23"/>
                </a:cxn>
                <a:cxn ang="0">
                  <a:pos x="55" y="1"/>
                </a:cxn>
                <a:cxn ang="0">
                  <a:pos x="46" y="0"/>
                </a:cxn>
                <a:cxn ang="0">
                  <a:pos x="38" y="2"/>
                </a:cxn>
                <a:cxn ang="0">
                  <a:pos x="28" y="16"/>
                </a:cxn>
                <a:cxn ang="0">
                  <a:pos x="8" y="43"/>
                </a:cxn>
                <a:cxn ang="0">
                  <a:pos x="0" y="58"/>
                </a:cxn>
                <a:cxn ang="0">
                  <a:pos x="6" y="64"/>
                </a:cxn>
                <a:cxn ang="0">
                  <a:pos x="14" y="70"/>
                </a:cxn>
                <a:cxn ang="0">
                  <a:pos x="22" y="71"/>
                </a:cxn>
                <a:cxn ang="0">
                  <a:pos x="27" y="70"/>
                </a:cxn>
                <a:cxn ang="0">
                  <a:pos x="59" y="98"/>
                </a:cxn>
                <a:cxn ang="0">
                  <a:pos x="146" y="189"/>
                </a:cxn>
                <a:cxn ang="0">
                  <a:pos x="147" y="194"/>
                </a:cxn>
                <a:cxn ang="0">
                  <a:pos x="151" y="204"/>
                </a:cxn>
                <a:cxn ang="0">
                  <a:pos x="150" y="211"/>
                </a:cxn>
                <a:cxn ang="0">
                  <a:pos x="147" y="213"/>
                </a:cxn>
                <a:cxn ang="0">
                  <a:pos x="137" y="221"/>
                </a:cxn>
                <a:cxn ang="0">
                  <a:pos x="125" y="226"/>
                </a:cxn>
                <a:cxn ang="0">
                  <a:pos x="101" y="227"/>
                </a:cxn>
                <a:cxn ang="0">
                  <a:pos x="93" y="226"/>
                </a:cxn>
                <a:cxn ang="0">
                  <a:pos x="78" y="229"/>
                </a:cxn>
                <a:cxn ang="0">
                  <a:pos x="73" y="231"/>
                </a:cxn>
                <a:cxn ang="0">
                  <a:pos x="70" y="238"/>
                </a:cxn>
                <a:cxn ang="0">
                  <a:pos x="72" y="241"/>
                </a:cxn>
                <a:cxn ang="0">
                  <a:pos x="79" y="249"/>
                </a:cxn>
                <a:cxn ang="0">
                  <a:pos x="84" y="252"/>
                </a:cxn>
                <a:cxn ang="0">
                  <a:pos x="100" y="259"/>
                </a:cxn>
                <a:cxn ang="0">
                  <a:pos x="111" y="264"/>
                </a:cxn>
                <a:cxn ang="0">
                  <a:pos x="124" y="264"/>
                </a:cxn>
              </a:cxnLst>
              <a:rect l="0" t="0" r="r" b="b"/>
              <a:pathLst>
                <a:path w="256" h="264">
                  <a:moveTo>
                    <a:pt x="124" y="264"/>
                  </a:moveTo>
                  <a:lnTo>
                    <a:pt x="124" y="264"/>
                  </a:lnTo>
                  <a:lnTo>
                    <a:pt x="127" y="262"/>
                  </a:lnTo>
                  <a:lnTo>
                    <a:pt x="130" y="259"/>
                  </a:lnTo>
                  <a:lnTo>
                    <a:pt x="138" y="255"/>
                  </a:lnTo>
                  <a:lnTo>
                    <a:pt x="145" y="252"/>
                  </a:lnTo>
                  <a:lnTo>
                    <a:pt x="146" y="249"/>
                  </a:lnTo>
                  <a:lnTo>
                    <a:pt x="147" y="245"/>
                  </a:lnTo>
                  <a:lnTo>
                    <a:pt x="147" y="245"/>
                  </a:lnTo>
                  <a:lnTo>
                    <a:pt x="162" y="232"/>
                  </a:lnTo>
                  <a:lnTo>
                    <a:pt x="177" y="218"/>
                  </a:lnTo>
                  <a:lnTo>
                    <a:pt x="202" y="190"/>
                  </a:lnTo>
                  <a:lnTo>
                    <a:pt x="226" y="162"/>
                  </a:lnTo>
                  <a:lnTo>
                    <a:pt x="239" y="148"/>
                  </a:lnTo>
                  <a:lnTo>
                    <a:pt x="253" y="134"/>
                  </a:lnTo>
                  <a:lnTo>
                    <a:pt x="253" y="134"/>
                  </a:lnTo>
                  <a:lnTo>
                    <a:pt x="256" y="130"/>
                  </a:lnTo>
                  <a:lnTo>
                    <a:pt x="256" y="125"/>
                  </a:lnTo>
                  <a:lnTo>
                    <a:pt x="256" y="115"/>
                  </a:lnTo>
                  <a:lnTo>
                    <a:pt x="253" y="107"/>
                  </a:lnTo>
                  <a:lnTo>
                    <a:pt x="249" y="98"/>
                  </a:lnTo>
                  <a:lnTo>
                    <a:pt x="238" y="83"/>
                  </a:lnTo>
                  <a:lnTo>
                    <a:pt x="233" y="75"/>
                  </a:lnTo>
                  <a:lnTo>
                    <a:pt x="228" y="67"/>
                  </a:lnTo>
                  <a:lnTo>
                    <a:pt x="219" y="65"/>
                  </a:lnTo>
                  <a:lnTo>
                    <a:pt x="219" y="65"/>
                  </a:lnTo>
                  <a:lnTo>
                    <a:pt x="216" y="65"/>
                  </a:lnTo>
                  <a:lnTo>
                    <a:pt x="215" y="65"/>
                  </a:lnTo>
                  <a:lnTo>
                    <a:pt x="212" y="67"/>
                  </a:lnTo>
                  <a:lnTo>
                    <a:pt x="208" y="74"/>
                  </a:lnTo>
                  <a:lnTo>
                    <a:pt x="208" y="74"/>
                  </a:lnTo>
                  <a:lnTo>
                    <a:pt x="208" y="85"/>
                  </a:lnTo>
                  <a:lnTo>
                    <a:pt x="211" y="97"/>
                  </a:lnTo>
                  <a:lnTo>
                    <a:pt x="214" y="108"/>
                  </a:lnTo>
                  <a:lnTo>
                    <a:pt x="216" y="120"/>
                  </a:lnTo>
                  <a:lnTo>
                    <a:pt x="216" y="130"/>
                  </a:lnTo>
                  <a:lnTo>
                    <a:pt x="215" y="135"/>
                  </a:lnTo>
                  <a:lnTo>
                    <a:pt x="214" y="140"/>
                  </a:lnTo>
                  <a:lnTo>
                    <a:pt x="211" y="144"/>
                  </a:lnTo>
                  <a:lnTo>
                    <a:pt x="207" y="149"/>
                  </a:lnTo>
                  <a:lnTo>
                    <a:pt x="202" y="152"/>
                  </a:lnTo>
                  <a:lnTo>
                    <a:pt x="197" y="156"/>
                  </a:lnTo>
                  <a:lnTo>
                    <a:pt x="197" y="156"/>
                  </a:lnTo>
                  <a:lnTo>
                    <a:pt x="183" y="147"/>
                  </a:lnTo>
                  <a:lnTo>
                    <a:pt x="170" y="135"/>
                  </a:lnTo>
                  <a:lnTo>
                    <a:pt x="146" y="112"/>
                  </a:lnTo>
                  <a:lnTo>
                    <a:pt x="123" y="88"/>
                  </a:lnTo>
                  <a:lnTo>
                    <a:pt x="110" y="76"/>
                  </a:lnTo>
                  <a:lnTo>
                    <a:pt x="97" y="66"/>
                  </a:lnTo>
                  <a:lnTo>
                    <a:pt x="97" y="66"/>
                  </a:lnTo>
                  <a:lnTo>
                    <a:pt x="77" y="47"/>
                  </a:lnTo>
                  <a:lnTo>
                    <a:pt x="68" y="35"/>
                  </a:lnTo>
                  <a:lnTo>
                    <a:pt x="64" y="30"/>
                  </a:lnTo>
                  <a:lnTo>
                    <a:pt x="61" y="23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42" y="1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28" y="16"/>
                  </a:lnTo>
                  <a:lnTo>
                    <a:pt x="18" y="29"/>
                  </a:lnTo>
                  <a:lnTo>
                    <a:pt x="8" y="43"/>
                  </a:lnTo>
                  <a:lnTo>
                    <a:pt x="4" y="51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6" y="64"/>
                  </a:lnTo>
                  <a:lnTo>
                    <a:pt x="11" y="67"/>
                  </a:lnTo>
                  <a:lnTo>
                    <a:pt x="14" y="70"/>
                  </a:lnTo>
                  <a:lnTo>
                    <a:pt x="18" y="71"/>
                  </a:lnTo>
                  <a:lnTo>
                    <a:pt x="22" y="71"/>
                  </a:lnTo>
                  <a:lnTo>
                    <a:pt x="27" y="70"/>
                  </a:lnTo>
                  <a:lnTo>
                    <a:pt x="27" y="70"/>
                  </a:lnTo>
                  <a:lnTo>
                    <a:pt x="43" y="84"/>
                  </a:lnTo>
                  <a:lnTo>
                    <a:pt x="59" y="98"/>
                  </a:lnTo>
                  <a:lnTo>
                    <a:pt x="88" y="129"/>
                  </a:lnTo>
                  <a:lnTo>
                    <a:pt x="146" y="189"/>
                  </a:lnTo>
                  <a:lnTo>
                    <a:pt x="146" y="189"/>
                  </a:lnTo>
                  <a:lnTo>
                    <a:pt x="147" y="194"/>
                  </a:lnTo>
                  <a:lnTo>
                    <a:pt x="151" y="200"/>
                  </a:lnTo>
                  <a:lnTo>
                    <a:pt x="151" y="204"/>
                  </a:lnTo>
                  <a:lnTo>
                    <a:pt x="151" y="207"/>
                  </a:lnTo>
                  <a:lnTo>
                    <a:pt x="150" y="211"/>
                  </a:lnTo>
                  <a:lnTo>
                    <a:pt x="147" y="213"/>
                  </a:lnTo>
                  <a:lnTo>
                    <a:pt x="147" y="213"/>
                  </a:lnTo>
                  <a:lnTo>
                    <a:pt x="142" y="218"/>
                  </a:lnTo>
                  <a:lnTo>
                    <a:pt x="137" y="221"/>
                  </a:lnTo>
                  <a:lnTo>
                    <a:pt x="132" y="223"/>
                  </a:lnTo>
                  <a:lnTo>
                    <a:pt x="125" y="226"/>
                  </a:lnTo>
                  <a:lnTo>
                    <a:pt x="114" y="227"/>
                  </a:lnTo>
                  <a:lnTo>
                    <a:pt x="101" y="227"/>
                  </a:lnTo>
                  <a:lnTo>
                    <a:pt x="101" y="227"/>
                  </a:lnTo>
                  <a:lnTo>
                    <a:pt x="93" y="226"/>
                  </a:lnTo>
                  <a:lnTo>
                    <a:pt x="86" y="226"/>
                  </a:lnTo>
                  <a:lnTo>
                    <a:pt x="78" y="229"/>
                  </a:lnTo>
                  <a:lnTo>
                    <a:pt x="73" y="231"/>
                  </a:lnTo>
                  <a:lnTo>
                    <a:pt x="73" y="231"/>
                  </a:lnTo>
                  <a:lnTo>
                    <a:pt x="70" y="235"/>
                  </a:lnTo>
                  <a:lnTo>
                    <a:pt x="70" y="238"/>
                  </a:lnTo>
                  <a:lnTo>
                    <a:pt x="70" y="239"/>
                  </a:lnTo>
                  <a:lnTo>
                    <a:pt x="72" y="241"/>
                  </a:lnTo>
                  <a:lnTo>
                    <a:pt x="75" y="245"/>
                  </a:lnTo>
                  <a:lnTo>
                    <a:pt x="79" y="249"/>
                  </a:lnTo>
                  <a:lnTo>
                    <a:pt x="79" y="249"/>
                  </a:lnTo>
                  <a:lnTo>
                    <a:pt x="84" y="252"/>
                  </a:lnTo>
                  <a:lnTo>
                    <a:pt x="91" y="254"/>
                  </a:lnTo>
                  <a:lnTo>
                    <a:pt x="100" y="259"/>
                  </a:lnTo>
                  <a:lnTo>
                    <a:pt x="105" y="262"/>
                  </a:lnTo>
                  <a:lnTo>
                    <a:pt x="111" y="264"/>
                  </a:lnTo>
                  <a:lnTo>
                    <a:pt x="118" y="264"/>
                  </a:lnTo>
                  <a:lnTo>
                    <a:pt x="124" y="264"/>
                  </a:lnTo>
                  <a:lnTo>
                    <a:pt x="124" y="264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47" name="Freeform 431"/>
            <p:cNvSpPr>
              <a:spLocks/>
            </p:cNvSpPr>
            <p:nvPr userDrawn="1"/>
          </p:nvSpPr>
          <p:spPr bwMode="auto">
            <a:xfrm>
              <a:off x="1975" y="3348"/>
              <a:ext cx="349" cy="337"/>
            </a:xfrm>
            <a:custGeom>
              <a:avLst/>
              <a:gdLst/>
              <a:ahLst/>
              <a:cxnLst>
                <a:cxn ang="0">
                  <a:pos x="259" y="245"/>
                </a:cxn>
                <a:cxn ang="0">
                  <a:pos x="301" y="197"/>
                </a:cxn>
                <a:cxn ang="0">
                  <a:pos x="328" y="179"/>
                </a:cxn>
                <a:cxn ang="0">
                  <a:pos x="343" y="175"/>
                </a:cxn>
                <a:cxn ang="0">
                  <a:pos x="349" y="169"/>
                </a:cxn>
                <a:cxn ang="0">
                  <a:pos x="344" y="161"/>
                </a:cxn>
                <a:cxn ang="0">
                  <a:pos x="326" y="142"/>
                </a:cxn>
                <a:cxn ang="0">
                  <a:pos x="309" y="140"/>
                </a:cxn>
                <a:cxn ang="0">
                  <a:pos x="292" y="167"/>
                </a:cxn>
                <a:cxn ang="0">
                  <a:pos x="248" y="212"/>
                </a:cxn>
                <a:cxn ang="0">
                  <a:pos x="228" y="220"/>
                </a:cxn>
                <a:cxn ang="0">
                  <a:pos x="241" y="171"/>
                </a:cxn>
                <a:cxn ang="0">
                  <a:pos x="242" y="132"/>
                </a:cxn>
                <a:cxn ang="0">
                  <a:pos x="234" y="123"/>
                </a:cxn>
                <a:cxn ang="0">
                  <a:pos x="222" y="123"/>
                </a:cxn>
                <a:cxn ang="0">
                  <a:pos x="163" y="139"/>
                </a:cxn>
                <a:cxn ang="0">
                  <a:pos x="103" y="149"/>
                </a:cxn>
                <a:cxn ang="0">
                  <a:pos x="183" y="75"/>
                </a:cxn>
                <a:cxn ang="0">
                  <a:pos x="209" y="59"/>
                </a:cxn>
                <a:cxn ang="0">
                  <a:pos x="219" y="57"/>
                </a:cxn>
                <a:cxn ang="0">
                  <a:pos x="218" y="48"/>
                </a:cxn>
                <a:cxn ang="0">
                  <a:pos x="215" y="38"/>
                </a:cxn>
                <a:cxn ang="0">
                  <a:pos x="196" y="16"/>
                </a:cxn>
                <a:cxn ang="0">
                  <a:pos x="181" y="2"/>
                </a:cxn>
                <a:cxn ang="0">
                  <a:pos x="165" y="14"/>
                </a:cxn>
                <a:cxn ang="0">
                  <a:pos x="132" y="51"/>
                </a:cxn>
                <a:cxn ang="0">
                  <a:pos x="118" y="65"/>
                </a:cxn>
                <a:cxn ang="0">
                  <a:pos x="71" y="111"/>
                </a:cxn>
                <a:cxn ang="0">
                  <a:pos x="31" y="142"/>
                </a:cxn>
                <a:cxn ang="0">
                  <a:pos x="14" y="140"/>
                </a:cxn>
                <a:cxn ang="0">
                  <a:pos x="3" y="147"/>
                </a:cxn>
                <a:cxn ang="0">
                  <a:pos x="0" y="157"/>
                </a:cxn>
                <a:cxn ang="0">
                  <a:pos x="10" y="172"/>
                </a:cxn>
                <a:cxn ang="0">
                  <a:pos x="31" y="189"/>
                </a:cxn>
                <a:cxn ang="0">
                  <a:pos x="69" y="192"/>
                </a:cxn>
                <a:cxn ang="0">
                  <a:pos x="82" y="188"/>
                </a:cxn>
                <a:cxn ang="0">
                  <a:pos x="132" y="180"/>
                </a:cxn>
                <a:cxn ang="0">
                  <a:pos x="179" y="174"/>
                </a:cxn>
                <a:cxn ang="0">
                  <a:pos x="164" y="252"/>
                </a:cxn>
                <a:cxn ang="0">
                  <a:pos x="159" y="293"/>
                </a:cxn>
                <a:cxn ang="0">
                  <a:pos x="159" y="316"/>
                </a:cxn>
                <a:cxn ang="0">
                  <a:pos x="169" y="327"/>
                </a:cxn>
                <a:cxn ang="0">
                  <a:pos x="181" y="335"/>
                </a:cxn>
                <a:cxn ang="0">
                  <a:pos x="191" y="337"/>
                </a:cxn>
                <a:cxn ang="0">
                  <a:pos x="195" y="332"/>
                </a:cxn>
                <a:cxn ang="0">
                  <a:pos x="193" y="322"/>
                </a:cxn>
                <a:cxn ang="0">
                  <a:pos x="233" y="271"/>
                </a:cxn>
              </a:cxnLst>
              <a:rect l="0" t="0" r="r" b="b"/>
              <a:pathLst>
                <a:path w="349" h="337">
                  <a:moveTo>
                    <a:pt x="248" y="256"/>
                  </a:moveTo>
                  <a:lnTo>
                    <a:pt x="248" y="256"/>
                  </a:lnTo>
                  <a:lnTo>
                    <a:pt x="259" y="245"/>
                  </a:lnTo>
                  <a:lnTo>
                    <a:pt x="269" y="234"/>
                  </a:lnTo>
                  <a:lnTo>
                    <a:pt x="291" y="208"/>
                  </a:lnTo>
                  <a:lnTo>
                    <a:pt x="301" y="197"/>
                  </a:lnTo>
                  <a:lnTo>
                    <a:pt x="314" y="187"/>
                  </a:lnTo>
                  <a:lnTo>
                    <a:pt x="320" y="183"/>
                  </a:lnTo>
                  <a:lnTo>
                    <a:pt x="328" y="179"/>
                  </a:lnTo>
                  <a:lnTo>
                    <a:pt x="335" y="176"/>
                  </a:lnTo>
                  <a:lnTo>
                    <a:pt x="343" y="175"/>
                  </a:lnTo>
                  <a:lnTo>
                    <a:pt x="343" y="175"/>
                  </a:lnTo>
                  <a:lnTo>
                    <a:pt x="346" y="172"/>
                  </a:lnTo>
                  <a:lnTo>
                    <a:pt x="348" y="170"/>
                  </a:lnTo>
                  <a:lnTo>
                    <a:pt x="349" y="169"/>
                  </a:lnTo>
                  <a:lnTo>
                    <a:pt x="349" y="165"/>
                  </a:lnTo>
                  <a:lnTo>
                    <a:pt x="349" y="165"/>
                  </a:lnTo>
                  <a:lnTo>
                    <a:pt x="344" y="161"/>
                  </a:lnTo>
                  <a:lnTo>
                    <a:pt x="339" y="156"/>
                  </a:lnTo>
                  <a:lnTo>
                    <a:pt x="330" y="146"/>
                  </a:lnTo>
                  <a:lnTo>
                    <a:pt x="326" y="142"/>
                  </a:lnTo>
                  <a:lnTo>
                    <a:pt x="321" y="139"/>
                  </a:lnTo>
                  <a:lnTo>
                    <a:pt x="315" y="138"/>
                  </a:lnTo>
                  <a:lnTo>
                    <a:pt x="309" y="140"/>
                  </a:lnTo>
                  <a:lnTo>
                    <a:pt x="309" y="140"/>
                  </a:lnTo>
                  <a:lnTo>
                    <a:pt x="301" y="155"/>
                  </a:lnTo>
                  <a:lnTo>
                    <a:pt x="292" y="167"/>
                  </a:lnTo>
                  <a:lnTo>
                    <a:pt x="282" y="179"/>
                  </a:lnTo>
                  <a:lnTo>
                    <a:pt x="271" y="190"/>
                  </a:lnTo>
                  <a:lnTo>
                    <a:pt x="248" y="212"/>
                  </a:lnTo>
                  <a:lnTo>
                    <a:pt x="225" y="233"/>
                  </a:lnTo>
                  <a:lnTo>
                    <a:pt x="225" y="233"/>
                  </a:lnTo>
                  <a:lnTo>
                    <a:pt x="228" y="220"/>
                  </a:lnTo>
                  <a:lnTo>
                    <a:pt x="231" y="207"/>
                  </a:lnTo>
                  <a:lnTo>
                    <a:pt x="238" y="184"/>
                  </a:lnTo>
                  <a:lnTo>
                    <a:pt x="241" y="171"/>
                  </a:lnTo>
                  <a:lnTo>
                    <a:pt x="243" y="158"/>
                  </a:lnTo>
                  <a:lnTo>
                    <a:pt x="243" y="146"/>
                  </a:lnTo>
                  <a:lnTo>
                    <a:pt x="242" y="132"/>
                  </a:lnTo>
                  <a:lnTo>
                    <a:pt x="242" y="132"/>
                  </a:lnTo>
                  <a:lnTo>
                    <a:pt x="238" y="126"/>
                  </a:lnTo>
                  <a:lnTo>
                    <a:pt x="234" y="123"/>
                  </a:lnTo>
                  <a:lnTo>
                    <a:pt x="229" y="121"/>
                  </a:lnTo>
                  <a:lnTo>
                    <a:pt x="225" y="121"/>
                  </a:lnTo>
                  <a:lnTo>
                    <a:pt x="222" y="123"/>
                  </a:lnTo>
                  <a:lnTo>
                    <a:pt x="222" y="123"/>
                  </a:lnTo>
                  <a:lnTo>
                    <a:pt x="192" y="130"/>
                  </a:lnTo>
                  <a:lnTo>
                    <a:pt x="163" y="139"/>
                  </a:lnTo>
                  <a:lnTo>
                    <a:pt x="132" y="146"/>
                  </a:lnTo>
                  <a:lnTo>
                    <a:pt x="103" y="149"/>
                  </a:lnTo>
                  <a:lnTo>
                    <a:pt x="103" y="149"/>
                  </a:lnTo>
                  <a:lnTo>
                    <a:pt x="142" y="111"/>
                  </a:lnTo>
                  <a:lnTo>
                    <a:pt x="183" y="75"/>
                  </a:lnTo>
                  <a:lnTo>
                    <a:pt x="183" y="75"/>
                  </a:lnTo>
                  <a:lnTo>
                    <a:pt x="192" y="69"/>
                  </a:lnTo>
                  <a:lnTo>
                    <a:pt x="200" y="64"/>
                  </a:lnTo>
                  <a:lnTo>
                    <a:pt x="209" y="59"/>
                  </a:lnTo>
                  <a:lnTo>
                    <a:pt x="214" y="57"/>
                  </a:lnTo>
                  <a:lnTo>
                    <a:pt x="219" y="57"/>
                  </a:lnTo>
                  <a:lnTo>
                    <a:pt x="219" y="57"/>
                  </a:lnTo>
                  <a:lnTo>
                    <a:pt x="220" y="55"/>
                  </a:lnTo>
                  <a:lnTo>
                    <a:pt x="220" y="52"/>
                  </a:lnTo>
                  <a:lnTo>
                    <a:pt x="218" y="48"/>
                  </a:lnTo>
                  <a:lnTo>
                    <a:pt x="216" y="43"/>
                  </a:lnTo>
                  <a:lnTo>
                    <a:pt x="215" y="38"/>
                  </a:lnTo>
                  <a:lnTo>
                    <a:pt x="215" y="38"/>
                  </a:lnTo>
                  <a:lnTo>
                    <a:pt x="210" y="33"/>
                  </a:lnTo>
                  <a:lnTo>
                    <a:pt x="205" y="28"/>
                  </a:lnTo>
                  <a:lnTo>
                    <a:pt x="196" y="16"/>
                  </a:lnTo>
                  <a:lnTo>
                    <a:pt x="192" y="10"/>
                  </a:lnTo>
                  <a:lnTo>
                    <a:pt x="186" y="5"/>
                  </a:lnTo>
                  <a:lnTo>
                    <a:pt x="181" y="2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65" y="14"/>
                  </a:lnTo>
                  <a:lnTo>
                    <a:pt x="156" y="28"/>
                  </a:lnTo>
                  <a:lnTo>
                    <a:pt x="145" y="39"/>
                  </a:lnTo>
                  <a:lnTo>
                    <a:pt x="132" y="51"/>
                  </a:lnTo>
                  <a:lnTo>
                    <a:pt x="131" y="55"/>
                  </a:lnTo>
                  <a:lnTo>
                    <a:pt x="131" y="55"/>
                  </a:lnTo>
                  <a:lnTo>
                    <a:pt x="118" y="65"/>
                  </a:lnTo>
                  <a:lnTo>
                    <a:pt x="106" y="77"/>
                  </a:lnTo>
                  <a:lnTo>
                    <a:pt x="82" y="100"/>
                  </a:lnTo>
                  <a:lnTo>
                    <a:pt x="71" y="111"/>
                  </a:lnTo>
                  <a:lnTo>
                    <a:pt x="58" y="123"/>
                  </a:lnTo>
                  <a:lnTo>
                    <a:pt x="45" y="133"/>
                  </a:lnTo>
                  <a:lnTo>
                    <a:pt x="31" y="142"/>
                  </a:lnTo>
                  <a:lnTo>
                    <a:pt x="31" y="142"/>
                  </a:lnTo>
                  <a:lnTo>
                    <a:pt x="23" y="140"/>
                  </a:lnTo>
                  <a:lnTo>
                    <a:pt x="14" y="140"/>
                  </a:lnTo>
                  <a:lnTo>
                    <a:pt x="9" y="142"/>
                  </a:lnTo>
                  <a:lnTo>
                    <a:pt x="5" y="144"/>
                  </a:lnTo>
                  <a:lnTo>
                    <a:pt x="3" y="147"/>
                  </a:lnTo>
                  <a:lnTo>
                    <a:pt x="0" y="149"/>
                  </a:lnTo>
                  <a:lnTo>
                    <a:pt x="0" y="149"/>
                  </a:lnTo>
                  <a:lnTo>
                    <a:pt x="0" y="157"/>
                  </a:lnTo>
                  <a:lnTo>
                    <a:pt x="3" y="162"/>
                  </a:lnTo>
                  <a:lnTo>
                    <a:pt x="7" y="169"/>
                  </a:lnTo>
                  <a:lnTo>
                    <a:pt x="10" y="172"/>
                  </a:lnTo>
                  <a:lnTo>
                    <a:pt x="21" y="181"/>
                  </a:lnTo>
                  <a:lnTo>
                    <a:pt x="31" y="189"/>
                  </a:lnTo>
                  <a:lnTo>
                    <a:pt x="31" y="189"/>
                  </a:lnTo>
                  <a:lnTo>
                    <a:pt x="45" y="192"/>
                  </a:lnTo>
                  <a:lnTo>
                    <a:pt x="58" y="193"/>
                  </a:lnTo>
                  <a:lnTo>
                    <a:pt x="69" y="192"/>
                  </a:lnTo>
                  <a:lnTo>
                    <a:pt x="76" y="190"/>
                  </a:lnTo>
                  <a:lnTo>
                    <a:pt x="82" y="188"/>
                  </a:lnTo>
                  <a:lnTo>
                    <a:pt x="82" y="188"/>
                  </a:lnTo>
                  <a:lnTo>
                    <a:pt x="95" y="188"/>
                  </a:lnTo>
                  <a:lnTo>
                    <a:pt x="108" y="185"/>
                  </a:lnTo>
                  <a:lnTo>
                    <a:pt x="132" y="180"/>
                  </a:lnTo>
                  <a:lnTo>
                    <a:pt x="155" y="175"/>
                  </a:lnTo>
                  <a:lnTo>
                    <a:pt x="168" y="174"/>
                  </a:lnTo>
                  <a:lnTo>
                    <a:pt x="179" y="174"/>
                  </a:lnTo>
                  <a:lnTo>
                    <a:pt x="179" y="174"/>
                  </a:lnTo>
                  <a:lnTo>
                    <a:pt x="164" y="252"/>
                  </a:lnTo>
                  <a:lnTo>
                    <a:pt x="164" y="252"/>
                  </a:lnTo>
                  <a:lnTo>
                    <a:pt x="164" y="262"/>
                  </a:lnTo>
                  <a:lnTo>
                    <a:pt x="163" y="272"/>
                  </a:lnTo>
                  <a:lnTo>
                    <a:pt x="159" y="293"/>
                  </a:lnTo>
                  <a:lnTo>
                    <a:pt x="158" y="302"/>
                  </a:lnTo>
                  <a:lnTo>
                    <a:pt x="158" y="311"/>
                  </a:lnTo>
                  <a:lnTo>
                    <a:pt x="159" y="316"/>
                  </a:lnTo>
                  <a:lnTo>
                    <a:pt x="161" y="320"/>
                  </a:lnTo>
                  <a:lnTo>
                    <a:pt x="165" y="323"/>
                  </a:lnTo>
                  <a:lnTo>
                    <a:pt x="169" y="327"/>
                  </a:lnTo>
                  <a:lnTo>
                    <a:pt x="169" y="327"/>
                  </a:lnTo>
                  <a:lnTo>
                    <a:pt x="175" y="331"/>
                  </a:lnTo>
                  <a:lnTo>
                    <a:pt x="181" y="335"/>
                  </a:lnTo>
                  <a:lnTo>
                    <a:pt x="183" y="337"/>
                  </a:lnTo>
                  <a:lnTo>
                    <a:pt x="187" y="337"/>
                  </a:lnTo>
                  <a:lnTo>
                    <a:pt x="191" y="337"/>
                  </a:lnTo>
                  <a:lnTo>
                    <a:pt x="195" y="336"/>
                  </a:lnTo>
                  <a:lnTo>
                    <a:pt x="195" y="336"/>
                  </a:lnTo>
                  <a:lnTo>
                    <a:pt x="195" y="332"/>
                  </a:lnTo>
                  <a:lnTo>
                    <a:pt x="195" y="330"/>
                  </a:lnTo>
                  <a:lnTo>
                    <a:pt x="193" y="322"/>
                  </a:lnTo>
                  <a:lnTo>
                    <a:pt x="193" y="322"/>
                  </a:lnTo>
                  <a:lnTo>
                    <a:pt x="205" y="304"/>
                  </a:lnTo>
                  <a:lnTo>
                    <a:pt x="219" y="288"/>
                  </a:lnTo>
                  <a:lnTo>
                    <a:pt x="233" y="271"/>
                  </a:lnTo>
                  <a:lnTo>
                    <a:pt x="248" y="256"/>
                  </a:lnTo>
                  <a:lnTo>
                    <a:pt x="248" y="256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48" name="Freeform 432"/>
            <p:cNvSpPr>
              <a:spLocks/>
            </p:cNvSpPr>
            <p:nvPr userDrawn="1"/>
          </p:nvSpPr>
          <p:spPr bwMode="auto">
            <a:xfrm>
              <a:off x="1678" y="3386"/>
              <a:ext cx="255" cy="196"/>
            </a:xfrm>
            <a:custGeom>
              <a:avLst/>
              <a:gdLst/>
              <a:ahLst/>
              <a:cxnLst>
                <a:cxn ang="0">
                  <a:pos x="254" y="168"/>
                </a:cxn>
                <a:cxn ang="0">
                  <a:pos x="254" y="168"/>
                </a:cxn>
                <a:cxn ang="0">
                  <a:pos x="226" y="137"/>
                </a:cxn>
                <a:cxn ang="0">
                  <a:pos x="200" y="105"/>
                </a:cxn>
                <a:cxn ang="0">
                  <a:pos x="173" y="74"/>
                </a:cxn>
                <a:cxn ang="0">
                  <a:pos x="145" y="44"/>
                </a:cxn>
                <a:cxn ang="0">
                  <a:pos x="145" y="44"/>
                </a:cxn>
                <a:cxn ang="0">
                  <a:pos x="140" y="39"/>
                </a:cxn>
                <a:cxn ang="0">
                  <a:pos x="133" y="36"/>
                </a:cxn>
                <a:cxn ang="0">
                  <a:pos x="127" y="33"/>
                </a:cxn>
                <a:cxn ang="0">
                  <a:pos x="119" y="32"/>
                </a:cxn>
                <a:cxn ang="0">
                  <a:pos x="105" y="31"/>
                </a:cxn>
                <a:cxn ang="0">
                  <a:pos x="98" y="28"/>
                </a:cxn>
                <a:cxn ang="0">
                  <a:pos x="91" y="26"/>
                </a:cxn>
                <a:cxn ang="0">
                  <a:pos x="91" y="26"/>
                </a:cxn>
                <a:cxn ang="0">
                  <a:pos x="71" y="21"/>
                </a:cxn>
                <a:cxn ang="0">
                  <a:pos x="50" y="16"/>
                </a:cxn>
                <a:cxn ang="0">
                  <a:pos x="31" y="8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7" y="3"/>
                </a:cxn>
                <a:cxn ang="0">
                  <a:pos x="3" y="7"/>
                </a:cxn>
                <a:cxn ang="0">
                  <a:pos x="2" y="1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22" y="49"/>
                </a:cxn>
                <a:cxn ang="0">
                  <a:pos x="44" y="79"/>
                </a:cxn>
                <a:cxn ang="0">
                  <a:pos x="68" y="110"/>
                </a:cxn>
                <a:cxn ang="0">
                  <a:pos x="80" y="124"/>
                </a:cxn>
                <a:cxn ang="0">
                  <a:pos x="94" y="138"/>
                </a:cxn>
                <a:cxn ang="0">
                  <a:pos x="94" y="138"/>
                </a:cxn>
                <a:cxn ang="0">
                  <a:pos x="110" y="150"/>
                </a:cxn>
                <a:cxn ang="0">
                  <a:pos x="127" y="159"/>
                </a:cxn>
                <a:cxn ang="0">
                  <a:pos x="145" y="168"/>
                </a:cxn>
                <a:cxn ang="0">
                  <a:pos x="164" y="175"/>
                </a:cxn>
                <a:cxn ang="0">
                  <a:pos x="183" y="182"/>
                </a:cxn>
                <a:cxn ang="0">
                  <a:pos x="204" y="187"/>
                </a:cxn>
                <a:cxn ang="0">
                  <a:pos x="243" y="196"/>
                </a:cxn>
                <a:cxn ang="0">
                  <a:pos x="243" y="196"/>
                </a:cxn>
                <a:cxn ang="0">
                  <a:pos x="249" y="196"/>
                </a:cxn>
                <a:cxn ang="0">
                  <a:pos x="251" y="193"/>
                </a:cxn>
                <a:cxn ang="0">
                  <a:pos x="254" y="191"/>
                </a:cxn>
                <a:cxn ang="0">
                  <a:pos x="255" y="186"/>
                </a:cxn>
                <a:cxn ang="0">
                  <a:pos x="254" y="177"/>
                </a:cxn>
                <a:cxn ang="0">
                  <a:pos x="254" y="168"/>
                </a:cxn>
                <a:cxn ang="0">
                  <a:pos x="254" y="168"/>
                </a:cxn>
              </a:cxnLst>
              <a:rect l="0" t="0" r="r" b="b"/>
              <a:pathLst>
                <a:path w="255" h="196">
                  <a:moveTo>
                    <a:pt x="254" y="168"/>
                  </a:moveTo>
                  <a:lnTo>
                    <a:pt x="254" y="168"/>
                  </a:lnTo>
                  <a:lnTo>
                    <a:pt x="226" y="137"/>
                  </a:lnTo>
                  <a:lnTo>
                    <a:pt x="200" y="105"/>
                  </a:lnTo>
                  <a:lnTo>
                    <a:pt x="173" y="74"/>
                  </a:lnTo>
                  <a:lnTo>
                    <a:pt x="145" y="44"/>
                  </a:lnTo>
                  <a:lnTo>
                    <a:pt x="145" y="44"/>
                  </a:lnTo>
                  <a:lnTo>
                    <a:pt x="140" y="39"/>
                  </a:lnTo>
                  <a:lnTo>
                    <a:pt x="133" y="36"/>
                  </a:lnTo>
                  <a:lnTo>
                    <a:pt x="127" y="33"/>
                  </a:lnTo>
                  <a:lnTo>
                    <a:pt x="119" y="32"/>
                  </a:lnTo>
                  <a:lnTo>
                    <a:pt x="105" y="31"/>
                  </a:lnTo>
                  <a:lnTo>
                    <a:pt x="98" y="28"/>
                  </a:lnTo>
                  <a:lnTo>
                    <a:pt x="91" y="26"/>
                  </a:lnTo>
                  <a:lnTo>
                    <a:pt x="91" y="26"/>
                  </a:lnTo>
                  <a:lnTo>
                    <a:pt x="71" y="21"/>
                  </a:lnTo>
                  <a:lnTo>
                    <a:pt x="50" y="16"/>
                  </a:lnTo>
                  <a:lnTo>
                    <a:pt x="31" y="8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7" y="3"/>
                  </a:lnTo>
                  <a:lnTo>
                    <a:pt x="3" y="7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2" y="49"/>
                  </a:lnTo>
                  <a:lnTo>
                    <a:pt x="44" y="79"/>
                  </a:lnTo>
                  <a:lnTo>
                    <a:pt x="68" y="110"/>
                  </a:lnTo>
                  <a:lnTo>
                    <a:pt x="80" y="124"/>
                  </a:lnTo>
                  <a:lnTo>
                    <a:pt x="94" y="138"/>
                  </a:lnTo>
                  <a:lnTo>
                    <a:pt x="94" y="138"/>
                  </a:lnTo>
                  <a:lnTo>
                    <a:pt x="110" y="150"/>
                  </a:lnTo>
                  <a:lnTo>
                    <a:pt x="127" y="159"/>
                  </a:lnTo>
                  <a:lnTo>
                    <a:pt x="145" y="168"/>
                  </a:lnTo>
                  <a:lnTo>
                    <a:pt x="164" y="175"/>
                  </a:lnTo>
                  <a:lnTo>
                    <a:pt x="183" y="182"/>
                  </a:lnTo>
                  <a:lnTo>
                    <a:pt x="204" y="187"/>
                  </a:lnTo>
                  <a:lnTo>
                    <a:pt x="243" y="196"/>
                  </a:lnTo>
                  <a:lnTo>
                    <a:pt x="243" y="196"/>
                  </a:lnTo>
                  <a:lnTo>
                    <a:pt x="249" y="196"/>
                  </a:lnTo>
                  <a:lnTo>
                    <a:pt x="251" y="193"/>
                  </a:lnTo>
                  <a:lnTo>
                    <a:pt x="254" y="191"/>
                  </a:lnTo>
                  <a:lnTo>
                    <a:pt x="255" y="186"/>
                  </a:lnTo>
                  <a:lnTo>
                    <a:pt x="254" y="177"/>
                  </a:lnTo>
                  <a:lnTo>
                    <a:pt x="254" y="168"/>
                  </a:lnTo>
                  <a:lnTo>
                    <a:pt x="254" y="168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49" name="Freeform 433"/>
            <p:cNvSpPr>
              <a:spLocks/>
            </p:cNvSpPr>
            <p:nvPr userDrawn="1"/>
          </p:nvSpPr>
          <p:spPr bwMode="auto">
            <a:xfrm>
              <a:off x="4547" y="3460"/>
              <a:ext cx="272" cy="284"/>
            </a:xfrm>
            <a:custGeom>
              <a:avLst/>
              <a:gdLst/>
              <a:ahLst/>
              <a:cxnLst>
                <a:cxn ang="0">
                  <a:pos x="139" y="284"/>
                </a:cxn>
                <a:cxn ang="0">
                  <a:pos x="152" y="277"/>
                </a:cxn>
                <a:cxn ang="0">
                  <a:pos x="157" y="274"/>
                </a:cxn>
                <a:cxn ang="0">
                  <a:pos x="214" y="228"/>
                </a:cxn>
                <a:cxn ang="0">
                  <a:pos x="238" y="208"/>
                </a:cxn>
                <a:cxn ang="0">
                  <a:pos x="262" y="187"/>
                </a:cxn>
                <a:cxn ang="0">
                  <a:pos x="272" y="164"/>
                </a:cxn>
                <a:cxn ang="0">
                  <a:pos x="254" y="155"/>
                </a:cxn>
                <a:cxn ang="0">
                  <a:pos x="210" y="122"/>
                </a:cxn>
                <a:cxn ang="0">
                  <a:pos x="159" y="71"/>
                </a:cxn>
                <a:cxn ang="0">
                  <a:pos x="127" y="18"/>
                </a:cxn>
                <a:cxn ang="0">
                  <a:pos x="112" y="2"/>
                </a:cxn>
                <a:cxn ang="0">
                  <a:pos x="102" y="0"/>
                </a:cxn>
                <a:cxn ang="0">
                  <a:pos x="69" y="39"/>
                </a:cxn>
                <a:cxn ang="0">
                  <a:pos x="17" y="81"/>
                </a:cxn>
                <a:cxn ang="0">
                  <a:pos x="1" y="96"/>
                </a:cxn>
                <a:cxn ang="0">
                  <a:pos x="4" y="128"/>
                </a:cxn>
                <a:cxn ang="0">
                  <a:pos x="14" y="141"/>
                </a:cxn>
                <a:cxn ang="0">
                  <a:pos x="23" y="146"/>
                </a:cxn>
                <a:cxn ang="0">
                  <a:pos x="33" y="130"/>
                </a:cxn>
                <a:cxn ang="0">
                  <a:pos x="36" y="112"/>
                </a:cxn>
                <a:cxn ang="0">
                  <a:pos x="47" y="89"/>
                </a:cxn>
                <a:cxn ang="0">
                  <a:pos x="61" y="76"/>
                </a:cxn>
                <a:cxn ang="0">
                  <a:pos x="73" y="71"/>
                </a:cxn>
                <a:cxn ang="0">
                  <a:pos x="84" y="71"/>
                </a:cxn>
                <a:cxn ang="0">
                  <a:pos x="101" y="78"/>
                </a:cxn>
                <a:cxn ang="0">
                  <a:pos x="134" y="118"/>
                </a:cxn>
                <a:cxn ang="0">
                  <a:pos x="134" y="132"/>
                </a:cxn>
                <a:cxn ang="0">
                  <a:pos x="119" y="144"/>
                </a:cxn>
                <a:cxn ang="0">
                  <a:pos x="91" y="153"/>
                </a:cxn>
                <a:cxn ang="0">
                  <a:pos x="92" y="160"/>
                </a:cxn>
                <a:cxn ang="0">
                  <a:pos x="93" y="167"/>
                </a:cxn>
                <a:cxn ang="0">
                  <a:pos x="106" y="182"/>
                </a:cxn>
                <a:cxn ang="0">
                  <a:pos x="107" y="191"/>
                </a:cxn>
                <a:cxn ang="0">
                  <a:pos x="123" y="202"/>
                </a:cxn>
                <a:cxn ang="0">
                  <a:pos x="134" y="195"/>
                </a:cxn>
                <a:cxn ang="0">
                  <a:pos x="138" y="185"/>
                </a:cxn>
                <a:cxn ang="0">
                  <a:pos x="153" y="163"/>
                </a:cxn>
                <a:cxn ang="0">
                  <a:pos x="170" y="159"/>
                </a:cxn>
                <a:cxn ang="0">
                  <a:pos x="180" y="168"/>
                </a:cxn>
                <a:cxn ang="0">
                  <a:pos x="205" y="202"/>
                </a:cxn>
                <a:cxn ang="0">
                  <a:pos x="192" y="217"/>
                </a:cxn>
                <a:cxn ang="0">
                  <a:pos x="160" y="238"/>
                </a:cxn>
                <a:cxn ang="0">
                  <a:pos x="137" y="247"/>
                </a:cxn>
                <a:cxn ang="0">
                  <a:pos x="107" y="246"/>
                </a:cxn>
                <a:cxn ang="0">
                  <a:pos x="96" y="249"/>
                </a:cxn>
                <a:cxn ang="0">
                  <a:pos x="97" y="260"/>
                </a:cxn>
                <a:cxn ang="0">
                  <a:pos x="107" y="270"/>
                </a:cxn>
                <a:cxn ang="0">
                  <a:pos x="114" y="278"/>
                </a:cxn>
                <a:cxn ang="0">
                  <a:pos x="135" y="284"/>
                </a:cxn>
              </a:cxnLst>
              <a:rect l="0" t="0" r="r" b="b"/>
              <a:pathLst>
                <a:path w="272" h="284">
                  <a:moveTo>
                    <a:pt x="135" y="284"/>
                  </a:moveTo>
                  <a:lnTo>
                    <a:pt x="135" y="284"/>
                  </a:lnTo>
                  <a:lnTo>
                    <a:pt x="139" y="284"/>
                  </a:lnTo>
                  <a:lnTo>
                    <a:pt x="142" y="283"/>
                  </a:lnTo>
                  <a:lnTo>
                    <a:pt x="147" y="281"/>
                  </a:lnTo>
                  <a:lnTo>
                    <a:pt x="152" y="277"/>
                  </a:lnTo>
                  <a:lnTo>
                    <a:pt x="153" y="275"/>
                  </a:lnTo>
                  <a:lnTo>
                    <a:pt x="157" y="274"/>
                  </a:lnTo>
                  <a:lnTo>
                    <a:pt x="157" y="274"/>
                  </a:lnTo>
                  <a:lnTo>
                    <a:pt x="175" y="257"/>
                  </a:lnTo>
                  <a:lnTo>
                    <a:pt x="194" y="243"/>
                  </a:lnTo>
                  <a:lnTo>
                    <a:pt x="214" y="228"/>
                  </a:lnTo>
                  <a:lnTo>
                    <a:pt x="233" y="213"/>
                  </a:lnTo>
                  <a:lnTo>
                    <a:pt x="233" y="213"/>
                  </a:lnTo>
                  <a:lnTo>
                    <a:pt x="238" y="208"/>
                  </a:lnTo>
                  <a:lnTo>
                    <a:pt x="244" y="202"/>
                  </a:lnTo>
                  <a:lnTo>
                    <a:pt x="257" y="192"/>
                  </a:lnTo>
                  <a:lnTo>
                    <a:pt x="262" y="187"/>
                  </a:lnTo>
                  <a:lnTo>
                    <a:pt x="267" y="179"/>
                  </a:lnTo>
                  <a:lnTo>
                    <a:pt x="271" y="173"/>
                  </a:lnTo>
                  <a:lnTo>
                    <a:pt x="272" y="164"/>
                  </a:lnTo>
                  <a:lnTo>
                    <a:pt x="272" y="164"/>
                  </a:lnTo>
                  <a:lnTo>
                    <a:pt x="261" y="158"/>
                  </a:lnTo>
                  <a:lnTo>
                    <a:pt x="254" y="155"/>
                  </a:lnTo>
                  <a:lnTo>
                    <a:pt x="248" y="155"/>
                  </a:lnTo>
                  <a:lnTo>
                    <a:pt x="248" y="155"/>
                  </a:lnTo>
                  <a:lnTo>
                    <a:pt x="210" y="122"/>
                  </a:lnTo>
                  <a:lnTo>
                    <a:pt x="192" y="105"/>
                  </a:lnTo>
                  <a:lnTo>
                    <a:pt x="174" y="89"/>
                  </a:lnTo>
                  <a:lnTo>
                    <a:pt x="159" y="71"/>
                  </a:lnTo>
                  <a:lnTo>
                    <a:pt x="144" y="50"/>
                  </a:lnTo>
                  <a:lnTo>
                    <a:pt x="132" y="30"/>
                  </a:lnTo>
                  <a:lnTo>
                    <a:pt x="127" y="18"/>
                  </a:lnTo>
                  <a:lnTo>
                    <a:pt x="121" y="5"/>
                  </a:lnTo>
                  <a:lnTo>
                    <a:pt x="121" y="5"/>
                  </a:lnTo>
                  <a:lnTo>
                    <a:pt x="112" y="2"/>
                  </a:lnTo>
                  <a:lnTo>
                    <a:pt x="109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92" y="14"/>
                  </a:lnTo>
                  <a:lnTo>
                    <a:pt x="82" y="27"/>
                  </a:lnTo>
                  <a:lnTo>
                    <a:pt x="69" y="39"/>
                  </a:lnTo>
                  <a:lnTo>
                    <a:pt x="56" y="49"/>
                  </a:lnTo>
                  <a:lnTo>
                    <a:pt x="29" y="69"/>
                  </a:lnTo>
                  <a:lnTo>
                    <a:pt x="17" y="81"/>
                  </a:lnTo>
                  <a:lnTo>
                    <a:pt x="4" y="91"/>
                  </a:lnTo>
                  <a:lnTo>
                    <a:pt x="4" y="91"/>
                  </a:lnTo>
                  <a:lnTo>
                    <a:pt x="1" y="96"/>
                  </a:lnTo>
                  <a:lnTo>
                    <a:pt x="0" y="100"/>
                  </a:lnTo>
                  <a:lnTo>
                    <a:pt x="0" y="109"/>
                  </a:lnTo>
                  <a:lnTo>
                    <a:pt x="4" y="128"/>
                  </a:lnTo>
                  <a:lnTo>
                    <a:pt x="4" y="128"/>
                  </a:lnTo>
                  <a:lnTo>
                    <a:pt x="9" y="136"/>
                  </a:lnTo>
                  <a:lnTo>
                    <a:pt x="14" y="141"/>
                  </a:lnTo>
                  <a:lnTo>
                    <a:pt x="17" y="144"/>
                  </a:lnTo>
                  <a:lnTo>
                    <a:pt x="19" y="145"/>
                  </a:lnTo>
                  <a:lnTo>
                    <a:pt x="23" y="146"/>
                  </a:lnTo>
                  <a:lnTo>
                    <a:pt x="28" y="146"/>
                  </a:lnTo>
                  <a:lnTo>
                    <a:pt x="28" y="146"/>
                  </a:lnTo>
                  <a:lnTo>
                    <a:pt x="33" y="130"/>
                  </a:lnTo>
                  <a:lnTo>
                    <a:pt x="34" y="121"/>
                  </a:lnTo>
                  <a:lnTo>
                    <a:pt x="36" y="112"/>
                  </a:lnTo>
                  <a:lnTo>
                    <a:pt x="36" y="112"/>
                  </a:lnTo>
                  <a:lnTo>
                    <a:pt x="38" y="107"/>
                  </a:lnTo>
                  <a:lnTo>
                    <a:pt x="42" y="100"/>
                  </a:lnTo>
                  <a:lnTo>
                    <a:pt x="47" y="89"/>
                  </a:lnTo>
                  <a:lnTo>
                    <a:pt x="51" y="84"/>
                  </a:lnTo>
                  <a:lnTo>
                    <a:pt x="55" y="78"/>
                  </a:lnTo>
                  <a:lnTo>
                    <a:pt x="61" y="76"/>
                  </a:lnTo>
                  <a:lnTo>
                    <a:pt x="69" y="75"/>
                  </a:lnTo>
                  <a:lnTo>
                    <a:pt x="69" y="75"/>
                  </a:lnTo>
                  <a:lnTo>
                    <a:pt x="73" y="71"/>
                  </a:lnTo>
                  <a:lnTo>
                    <a:pt x="77" y="69"/>
                  </a:lnTo>
                  <a:lnTo>
                    <a:pt x="80" y="69"/>
                  </a:lnTo>
                  <a:lnTo>
                    <a:pt x="84" y="71"/>
                  </a:lnTo>
                  <a:lnTo>
                    <a:pt x="92" y="75"/>
                  </a:lnTo>
                  <a:lnTo>
                    <a:pt x="101" y="78"/>
                  </a:lnTo>
                  <a:lnTo>
                    <a:pt x="101" y="78"/>
                  </a:lnTo>
                  <a:lnTo>
                    <a:pt x="121" y="100"/>
                  </a:lnTo>
                  <a:lnTo>
                    <a:pt x="130" y="112"/>
                  </a:lnTo>
                  <a:lnTo>
                    <a:pt x="134" y="118"/>
                  </a:lnTo>
                  <a:lnTo>
                    <a:pt x="137" y="124"/>
                  </a:lnTo>
                  <a:lnTo>
                    <a:pt x="137" y="124"/>
                  </a:lnTo>
                  <a:lnTo>
                    <a:pt x="134" y="132"/>
                  </a:lnTo>
                  <a:lnTo>
                    <a:pt x="130" y="139"/>
                  </a:lnTo>
                  <a:lnTo>
                    <a:pt x="125" y="141"/>
                  </a:lnTo>
                  <a:lnTo>
                    <a:pt x="119" y="144"/>
                  </a:lnTo>
                  <a:lnTo>
                    <a:pt x="105" y="147"/>
                  </a:lnTo>
                  <a:lnTo>
                    <a:pt x="97" y="149"/>
                  </a:lnTo>
                  <a:lnTo>
                    <a:pt x="91" y="153"/>
                  </a:lnTo>
                  <a:lnTo>
                    <a:pt x="91" y="153"/>
                  </a:lnTo>
                  <a:lnTo>
                    <a:pt x="91" y="158"/>
                  </a:lnTo>
                  <a:lnTo>
                    <a:pt x="92" y="160"/>
                  </a:lnTo>
                  <a:lnTo>
                    <a:pt x="93" y="163"/>
                  </a:lnTo>
                  <a:lnTo>
                    <a:pt x="93" y="163"/>
                  </a:lnTo>
                  <a:lnTo>
                    <a:pt x="93" y="167"/>
                  </a:lnTo>
                  <a:lnTo>
                    <a:pt x="96" y="170"/>
                  </a:lnTo>
                  <a:lnTo>
                    <a:pt x="100" y="177"/>
                  </a:lnTo>
                  <a:lnTo>
                    <a:pt x="106" y="182"/>
                  </a:lnTo>
                  <a:lnTo>
                    <a:pt x="107" y="186"/>
                  </a:lnTo>
                  <a:lnTo>
                    <a:pt x="107" y="191"/>
                  </a:lnTo>
                  <a:lnTo>
                    <a:pt x="107" y="191"/>
                  </a:lnTo>
                  <a:lnTo>
                    <a:pt x="112" y="195"/>
                  </a:lnTo>
                  <a:lnTo>
                    <a:pt x="118" y="200"/>
                  </a:lnTo>
                  <a:lnTo>
                    <a:pt x="123" y="202"/>
                  </a:lnTo>
                  <a:lnTo>
                    <a:pt x="130" y="204"/>
                  </a:lnTo>
                  <a:lnTo>
                    <a:pt x="130" y="204"/>
                  </a:lnTo>
                  <a:lnTo>
                    <a:pt x="134" y="195"/>
                  </a:lnTo>
                  <a:lnTo>
                    <a:pt x="137" y="190"/>
                  </a:lnTo>
                  <a:lnTo>
                    <a:pt x="138" y="185"/>
                  </a:lnTo>
                  <a:lnTo>
                    <a:pt x="138" y="185"/>
                  </a:lnTo>
                  <a:lnTo>
                    <a:pt x="144" y="176"/>
                  </a:lnTo>
                  <a:lnTo>
                    <a:pt x="150" y="167"/>
                  </a:lnTo>
                  <a:lnTo>
                    <a:pt x="153" y="163"/>
                  </a:lnTo>
                  <a:lnTo>
                    <a:pt x="159" y="160"/>
                  </a:lnTo>
                  <a:lnTo>
                    <a:pt x="164" y="159"/>
                  </a:lnTo>
                  <a:lnTo>
                    <a:pt x="170" y="159"/>
                  </a:lnTo>
                  <a:lnTo>
                    <a:pt x="170" y="159"/>
                  </a:lnTo>
                  <a:lnTo>
                    <a:pt x="175" y="163"/>
                  </a:lnTo>
                  <a:lnTo>
                    <a:pt x="180" y="168"/>
                  </a:lnTo>
                  <a:lnTo>
                    <a:pt x="189" y="179"/>
                  </a:lnTo>
                  <a:lnTo>
                    <a:pt x="197" y="191"/>
                  </a:lnTo>
                  <a:lnTo>
                    <a:pt x="205" y="202"/>
                  </a:lnTo>
                  <a:lnTo>
                    <a:pt x="205" y="202"/>
                  </a:lnTo>
                  <a:lnTo>
                    <a:pt x="198" y="210"/>
                  </a:lnTo>
                  <a:lnTo>
                    <a:pt x="192" y="217"/>
                  </a:lnTo>
                  <a:lnTo>
                    <a:pt x="185" y="223"/>
                  </a:lnTo>
                  <a:lnTo>
                    <a:pt x="178" y="229"/>
                  </a:lnTo>
                  <a:lnTo>
                    <a:pt x="160" y="238"/>
                  </a:lnTo>
                  <a:lnTo>
                    <a:pt x="142" y="246"/>
                  </a:lnTo>
                  <a:lnTo>
                    <a:pt x="142" y="246"/>
                  </a:lnTo>
                  <a:lnTo>
                    <a:pt x="137" y="247"/>
                  </a:lnTo>
                  <a:lnTo>
                    <a:pt x="130" y="249"/>
                  </a:lnTo>
                  <a:lnTo>
                    <a:pt x="119" y="247"/>
                  </a:lnTo>
                  <a:lnTo>
                    <a:pt x="107" y="246"/>
                  </a:lnTo>
                  <a:lnTo>
                    <a:pt x="101" y="246"/>
                  </a:lnTo>
                  <a:lnTo>
                    <a:pt x="96" y="249"/>
                  </a:lnTo>
                  <a:lnTo>
                    <a:pt x="96" y="249"/>
                  </a:lnTo>
                  <a:lnTo>
                    <a:pt x="95" y="254"/>
                  </a:lnTo>
                  <a:lnTo>
                    <a:pt x="95" y="257"/>
                  </a:lnTo>
                  <a:lnTo>
                    <a:pt x="97" y="260"/>
                  </a:lnTo>
                  <a:lnTo>
                    <a:pt x="100" y="263"/>
                  </a:lnTo>
                  <a:lnTo>
                    <a:pt x="106" y="266"/>
                  </a:lnTo>
                  <a:lnTo>
                    <a:pt x="107" y="270"/>
                  </a:lnTo>
                  <a:lnTo>
                    <a:pt x="107" y="274"/>
                  </a:lnTo>
                  <a:lnTo>
                    <a:pt x="107" y="274"/>
                  </a:lnTo>
                  <a:lnTo>
                    <a:pt x="114" y="278"/>
                  </a:lnTo>
                  <a:lnTo>
                    <a:pt x="120" y="282"/>
                  </a:lnTo>
                  <a:lnTo>
                    <a:pt x="128" y="283"/>
                  </a:lnTo>
                  <a:lnTo>
                    <a:pt x="135" y="284"/>
                  </a:lnTo>
                  <a:lnTo>
                    <a:pt x="135" y="284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50" name="Freeform 434"/>
            <p:cNvSpPr>
              <a:spLocks/>
            </p:cNvSpPr>
            <p:nvPr userDrawn="1"/>
          </p:nvSpPr>
          <p:spPr bwMode="auto">
            <a:xfrm>
              <a:off x="4805" y="3506"/>
              <a:ext cx="215" cy="313"/>
            </a:xfrm>
            <a:custGeom>
              <a:avLst/>
              <a:gdLst/>
              <a:ahLst/>
              <a:cxnLst>
                <a:cxn ang="0">
                  <a:pos x="194" y="0"/>
                </a:cxn>
                <a:cxn ang="0">
                  <a:pos x="194" y="0"/>
                </a:cxn>
                <a:cxn ang="0">
                  <a:pos x="186" y="7"/>
                </a:cxn>
                <a:cxn ang="0">
                  <a:pos x="178" y="14"/>
                </a:cxn>
                <a:cxn ang="0">
                  <a:pos x="164" y="29"/>
                </a:cxn>
                <a:cxn ang="0">
                  <a:pos x="151" y="43"/>
                </a:cxn>
                <a:cxn ang="0">
                  <a:pos x="137" y="58"/>
                </a:cxn>
                <a:cxn ang="0">
                  <a:pos x="137" y="58"/>
                </a:cxn>
                <a:cxn ang="0">
                  <a:pos x="117" y="77"/>
                </a:cxn>
                <a:cxn ang="0">
                  <a:pos x="96" y="98"/>
                </a:cxn>
                <a:cxn ang="0">
                  <a:pos x="76" y="118"/>
                </a:cxn>
                <a:cxn ang="0">
                  <a:pos x="54" y="139"/>
                </a:cxn>
                <a:cxn ang="0">
                  <a:pos x="54" y="139"/>
                </a:cxn>
                <a:cxn ang="0">
                  <a:pos x="46" y="146"/>
                </a:cxn>
                <a:cxn ang="0">
                  <a:pos x="40" y="155"/>
                </a:cxn>
                <a:cxn ang="0">
                  <a:pos x="34" y="164"/>
                </a:cxn>
                <a:cxn ang="0">
                  <a:pos x="30" y="174"/>
                </a:cxn>
                <a:cxn ang="0">
                  <a:pos x="25" y="185"/>
                </a:cxn>
                <a:cxn ang="0">
                  <a:pos x="22" y="195"/>
                </a:cxn>
                <a:cxn ang="0">
                  <a:pos x="16" y="217"/>
                </a:cxn>
                <a:cxn ang="0">
                  <a:pos x="12" y="238"/>
                </a:cxn>
                <a:cxn ang="0">
                  <a:pos x="9" y="261"/>
                </a:cxn>
                <a:cxn ang="0">
                  <a:pos x="5" y="284"/>
                </a:cxn>
                <a:cxn ang="0">
                  <a:pos x="0" y="306"/>
                </a:cxn>
                <a:cxn ang="0">
                  <a:pos x="0" y="306"/>
                </a:cxn>
                <a:cxn ang="0">
                  <a:pos x="2" y="310"/>
                </a:cxn>
                <a:cxn ang="0">
                  <a:pos x="4" y="311"/>
                </a:cxn>
                <a:cxn ang="0">
                  <a:pos x="8" y="313"/>
                </a:cxn>
                <a:cxn ang="0">
                  <a:pos x="12" y="313"/>
                </a:cxn>
                <a:cxn ang="0">
                  <a:pos x="12" y="313"/>
                </a:cxn>
                <a:cxn ang="0">
                  <a:pos x="28" y="300"/>
                </a:cxn>
                <a:cxn ang="0">
                  <a:pos x="44" y="287"/>
                </a:cxn>
                <a:cxn ang="0">
                  <a:pos x="75" y="259"/>
                </a:cxn>
                <a:cxn ang="0">
                  <a:pos x="105" y="231"/>
                </a:cxn>
                <a:cxn ang="0">
                  <a:pos x="122" y="218"/>
                </a:cxn>
                <a:cxn ang="0">
                  <a:pos x="138" y="205"/>
                </a:cxn>
                <a:cxn ang="0">
                  <a:pos x="138" y="205"/>
                </a:cxn>
                <a:cxn ang="0">
                  <a:pos x="151" y="190"/>
                </a:cxn>
                <a:cxn ang="0">
                  <a:pos x="164" y="174"/>
                </a:cxn>
                <a:cxn ang="0">
                  <a:pos x="186" y="140"/>
                </a:cxn>
                <a:cxn ang="0">
                  <a:pos x="186" y="140"/>
                </a:cxn>
                <a:cxn ang="0">
                  <a:pos x="197" y="113"/>
                </a:cxn>
                <a:cxn ang="0">
                  <a:pos x="202" y="98"/>
                </a:cxn>
                <a:cxn ang="0">
                  <a:pos x="208" y="84"/>
                </a:cxn>
                <a:cxn ang="0">
                  <a:pos x="211" y="68"/>
                </a:cxn>
                <a:cxn ang="0">
                  <a:pos x="214" y="53"/>
                </a:cxn>
                <a:cxn ang="0">
                  <a:pos x="215" y="36"/>
                </a:cxn>
                <a:cxn ang="0">
                  <a:pos x="214" y="18"/>
                </a:cxn>
                <a:cxn ang="0">
                  <a:pos x="214" y="18"/>
                </a:cxn>
                <a:cxn ang="0">
                  <a:pos x="211" y="12"/>
                </a:cxn>
                <a:cxn ang="0">
                  <a:pos x="206" y="6"/>
                </a:cxn>
                <a:cxn ang="0">
                  <a:pos x="204" y="4"/>
                </a:cxn>
                <a:cxn ang="0">
                  <a:pos x="201" y="2"/>
                </a:cxn>
                <a:cxn ang="0">
                  <a:pos x="197" y="0"/>
                </a:cxn>
                <a:cxn ang="0">
                  <a:pos x="194" y="0"/>
                </a:cxn>
                <a:cxn ang="0">
                  <a:pos x="194" y="0"/>
                </a:cxn>
              </a:cxnLst>
              <a:rect l="0" t="0" r="r" b="b"/>
              <a:pathLst>
                <a:path w="215" h="313">
                  <a:moveTo>
                    <a:pt x="194" y="0"/>
                  </a:moveTo>
                  <a:lnTo>
                    <a:pt x="194" y="0"/>
                  </a:lnTo>
                  <a:lnTo>
                    <a:pt x="186" y="7"/>
                  </a:lnTo>
                  <a:lnTo>
                    <a:pt x="178" y="14"/>
                  </a:lnTo>
                  <a:lnTo>
                    <a:pt x="164" y="29"/>
                  </a:lnTo>
                  <a:lnTo>
                    <a:pt x="151" y="43"/>
                  </a:lnTo>
                  <a:lnTo>
                    <a:pt x="137" y="58"/>
                  </a:lnTo>
                  <a:lnTo>
                    <a:pt x="137" y="58"/>
                  </a:lnTo>
                  <a:lnTo>
                    <a:pt x="117" y="77"/>
                  </a:lnTo>
                  <a:lnTo>
                    <a:pt x="96" y="98"/>
                  </a:lnTo>
                  <a:lnTo>
                    <a:pt x="76" y="118"/>
                  </a:lnTo>
                  <a:lnTo>
                    <a:pt x="54" y="139"/>
                  </a:lnTo>
                  <a:lnTo>
                    <a:pt x="54" y="139"/>
                  </a:lnTo>
                  <a:lnTo>
                    <a:pt x="46" y="146"/>
                  </a:lnTo>
                  <a:lnTo>
                    <a:pt x="40" y="155"/>
                  </a:lnTo>
                  <a:lnTo>
                    <a:pt x="34" y="164"/>
                  </a:lnTo>
                  <a:lnTo>
                    <a:pt x="30" y="174"/>
                  </a:lnTo>
                  <a:lnTo>
                    <a:pt x="25" y="185"/>
                  </a:lnTo>
                  <a:lnTo>
                    <a:pt x="22" y="195"/>
                  </a:lnTo>
                  <a:lnTo>
                    <a:pt x="16" y="217"/>
                  </a:lnTo>
                  <a:lnTo>
                    <a:pt x="12" y="238"/>
                  </a:lnTo>
                  <a:lnTo>
                    <a:pt x="9" y="261"/>
                  </a:lnTo>
                  <a:lnTo>
                    <a:pt x="5" y="284"/>
                  </a:lnTo>
                  <a:lnTo>
                    <a:pt x="0" y="306"/>
                  </a:lnTo>
                  <a:lnTo>
                    <a:pt x="0" y="306"/>
                  </a:lnTo>
                  <a:lnTo>
                    <a:pt x="2" y="310"/>
                  </a:lnTo>
                  <a:lnTo>
                    <a:pt x="4" y="311"/>
                  </a:lnTo>
                  <a:lnTo>
                    <a:pt x="8" y="313"/>
                  </a:lnTo>
                  <a:lnTo>
                    <a:pt x="12" y="313"/>
                  </a:lnTo>
                  <a:lnTo>
                    <a:pt x="12" y="313"/>
                  </a:lnTo>
                  <a:lnTo>
                    <a:pt x="28" y="300"/>
                  </a:lnTo>
                  <a:lnTo>
                    <a:pt x="44" y="287"/>
                  </a:lnTo>
                  <a:lnTo>
                    <a:pt x="75" y="259"/>
                  </a:lnTo>
                  <a:lnTo>
                    <a:pt x="105" y="231"/>
                  </a:lnTo>
                  <a:lnTo>
                    <a:pt x="122" y="218"/>
                  </a:lnTo>
                  <a:lnTo>
                    <a:pt x="138" y="205"/>
                  </a:lnTo>
                  <a:lnTo>
                    <a:pt x="138" y="205"/>
                  </a:lnTo>
                  <a:lnTo>
                    <a:pt x="151" y="190"/>
                  </a:lnTo>
                  <a:lnTo>
                    <a:pt x="164" y="174"/>
                  </a:lnTo>
                  <a:lnTo>
                    <a:pt x="186" y="140"/>
                  </a:lnTo>
                  <a:lnTo>
                    <a:pt x="186" y="140"/>
                  </a:lnTo>
                  <a:lnTo>
                    <a:pt x="197" y="113"/>
                  </a:lnTo>
                  <a:lnTo>
                    <a:pt x="202" y="98"/>
                  </a:lnTo>
                  <a:lnTo>
                    <a:pt x="208" y="84"/>
                  </a:lnTo>
                  <a:lnTo>
                    <a:pt x="211" y="68"/>
                  </a:lnTo>
                  <a:lnTo>
                    <a:pt x="214" y="53"/>
                  </a:lnTo>
                  <a:lnTo>
                    <a:pt x="215" y="36"/>
                  </a:lnTo>
                  <a:lnTo>
                    <a:pt x="214" y="18"/>
                  </a:lnTo>
                  <a:lnTo>
                    <a:pt x="214" y="18"/>
                  </a:lnTo>
                  <a:lnTo>
                    <a:pt x="211" y="12"/>
                  </a:lnTo>
                  <a:lnTo>
                    <a:pt x="206" y="6"/>
                  </a:lnTo>
                  <a:lnTo>
                    <a:pt x="204" y="4"/>
                  </a:lnTo>
                  <a:lnTo>
                    <a:pt x="201" y="2"/>
                  </a:lnTo>
                  <a:lnTo>
                    <a:pt x="197" y="0"/>
                  </a:lnTo>
                  <a:lnTo>
                    <a:pt x="194" y="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51" name="Freeform 435"/>
            <p:cNvSpPr>
              <a:spLocks/>
            </p:cNvSpPr>
            <p:nvPr userDrawn="1"/>
          </p:nvSpPr>
          <p:spPr bwMode="auto">
            <a:xfrm>
              <a:off x="1845" y="3586"/>
              <a:ext cx="308" cy="184"/>
            </a:xfrm>
            <a:custGeom>
              <a:avLst/>
              <a:gdLst/>
              <a:ahLst/>
              <a:cxnLst>
                <a:cxn ang="0">
                  <a:pos x="307" y="179"/>
                </a:cxn>
                <a:cxn ang="0">
                  <a:pos x="307" y="179"/>
                </a:cxn>
                <a:cxn ang="0">
                  <a:pos x="308" y="172"/>
                </a:cxn>
                <a:cxn ang="0">
                  <a:pos x="307" y="167"/>
                </a:cxn>
                <a:cxn ang="0">
                  <a:pos x="304" y="163"/>
                </a:cxn>
                <a:cxn ang="0">
                  <a:pos x="299" y="160"/>
                </a:cxn>
                <a:cxn ang="0">
                  <a:pos x="290" y="153"/>
                </a:cxn>
                <a:cxn ang="0">
                  <a:pos x="286" y="149"/>
                </a:cxn>
                <a:cxn ang="0">
                  <a:pos x="282" y="144"/>
                </a:cxn>
                <a:cxn ang="0">
                  <a:pos x="282" y="144"/>
                </a:cxn>
                <a:cxn ang="0">
                  <a:pos x="249" y="116"/>
                </a:cxn>
                <a:cxn ang="0">
                  <a:pos x="217" y="87"/>
                </a:cxn>
                <a:cxn ang="0">
                  <a:pos x="201" y="73"/>
                </a:cxn>
                <a:cxn ang="0">
                  <a:pos x="183" y="60"/>
                </a:cxn>
                <a:cxn ang="0">
                  <a:pos x="165" y="47"/>
                </a:cxn>
                <a:cxn ang="0">
                  <a:pos x="147" y="37"/>
                </a:cxn>
                <a:cxn ang="0">
                  <a:pos x="147" y="37"/>
                </a:cxn>
                <a:cxn ang="0">
                  <a:pos x="121" y="28"/>
                </a:cxn>
                <a:cxn ang="0">
                  <a:pos x="94" y="20"/>
                </a:cxn>
                <a:cxn ang="0">
                  <a:pos x="69" y="13"/>
                </a:cxn>
                <a:cxn ang="0">
                  <a:pos x="42" y="4"/>
                </a:cxn>
                <a:cxn ang="0">
                  <a:pos x="42" y="4"/>
                </a:cxn>
                <a:cxn ang="0">
                  <a:pos x="37" y="4"/>
                </a:cxn>
                <a:cxn ang="0">
                  <a:pos x="30" y="2"/>
                </a:cxn>
                <a:cxn ang="0">
                  <a:pos x="19" y="0"/>
                </a:cxn>
                <a:cxn ang="0">
                  <a:pos x="14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0" y="28"/>
                </a:cxn>
                <a:cxn ang="0">
                  <a:pos x="24" y="48"/>
                </a:cxn>
                <a:cxn ang="0">
                  <a:pos x="38" y="69"/>
                </a:cxn>
                <a:cxn ang="0">
                  <a:pos x="56" y="87"/>
                </a:cxn>
                <a:cxn ang="0">
                  <a:pos x="56" y="87"/>
                </a:cxn>
                <a:cxn ang="0">
                  <a:pos x="66" y="99"/>
                </a:cxn>
                <a:cxn ang="0">
                  <a:pos x="79" y="111"/>
                </a:cxn>
                <a:cxn ang="0">
                  <a:pos x="92" y="123"/>
                </a:cxn>
                <a:cxn ang="0">
                  <a:pos x="105" y="131"/>
                </a:cxn>
                <a:cxn ang="0">
                  <a:pos x="117" y="140"/>
                </a:cxn>
                <a:cxn ang="0">
                  <a:pos x="133" y="148"/>
                </a:cxn>
                <a:cxn ang="0">
                  <a:pos x="147" y="156"/>
                </a:cxn>
                <a:cxn ang="0">
                  <a:pos x="162" y="161"/>
                </a:cxn>
                <a:cxn ang="0">
                  <a:pos x="178" y="166"/>
                </a:cxn>
                <a:cxn ang="0">
                  <a:pos x="194" y="171"/>
                </a:cxn>
                <a:cxn ang="0">
                  <a:pos x="227" y="178"/>
                </a:cxn>
                <a:cxn ang="0">
                  <a:pos x="262" y="181"/>
                </a:cxn>
                <a:cxn ang="0">
                  <a:pos x="297" y="184"/>
                </a:cxn>
                <a:cxn ang="0">
                  <a:pos x="307" y="179"/>
                </a:cxn>
              </a:cxnLst>
              <a:rect l="0" t="0" r="r" b="b"/>
              <a:pathLst>
                <a:path w="308" h="184">
                  <a:moveTo>
                    <a:pt x="307" y="179"/>
                  </a:moveTo>
                  <a:lnTo>
                    <a:pt x="307" y="179"/>
                  </a:lnTo>
                  <a:lnTo>
                    <a:pt x="308" y="172"/>
                  </a:lnTo>
                  <a:lnTo>
                    <a:pt x="307" y="167"/>
                  </a:lnTo>
                  <a:lnTo>
                    <a:pt x="304" y="163"/>
                  </a:lnTo>
                  <a:lnTo>
                    <a:pt x="299" y="160"/>
                  </a:lnTo>
                  <a:lnTo>
                    <a:pt x="290" y="153"/>
                  </a:lnTo>
                  <a:lnTo>
                    <a:pt x="286" y="149"/>
                  </a:lnTo>
                  <a:lnTo>
                    <a:pt x="282" y="144"/>
                  </a:lnTo>
                  <a:lnTo>
                    <a:pt x="282" y="144"/>
                  </a:lnTo>
                  <a:lnTo>
                    <a:pt x="249" y="116"/>
                  </a:lnTo>
                  <a:lnTo>
                    <a:pt x="217" y="87"/>
                  </a:lnTo>
                  <a:lnTo>
                    <a:pt x="201" y="73"/>
                  </a:lnTo>
                  <a:lnTo>
                    <a:pt x="183" y="60"/>
                  </a:lnTo>
                  <a:lnTo>
                    <a:pt x="165" y="47"/>
                  </a:lnTo>
                  <a:lnTo>
                    <a:pt x="147" y="37"/>
                  </a:lnTo>
                  <a:lnTo>
                    <a:pt x="147" y="37"/>
                  </a:lnTo>
                  <a:lnTo>
                    <a:pt x="121" y="28"/>
                  </a:lnTo>
                  <a:lnTo>
                    <a:pt x="94" y="20"/>
                  </a:lnTo>
                  <a:lnTo>
                    <a:pt x="69" y="13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37" y="4"/>
                  </a:lnTo>
                  <a:lnTo>
                    <a:pt x="30" y="2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10" y="28"/>
                  </a:lnTo>
                  <a:lnTo>
                    <a:pt x="24" y="48"/>
                  </a:lnTo>
                  <a:lnTo>
                    <a:pt x="38" y="69"/>
                  </a:lnTo>
                  <a:lnTo>
                    <a:pt x="56" y="87"/>
                  </a:lnTo>
                  <a:lnTo>
                    <a:pt x="56" y="87"/>
                  </a:lnTo>
                  <a:lnTo>
                    <a:pt x="66" y="99"/>
                  </a:lnTo>
                  <a:lnTo>
                    <a:pt x="79" y="111"/>
                  </a:lnTo>
                  <a:lnTo>
                    <a:pt x="92" y="123"/>
                  </a:lnTo>
                  <a:lnTo>
                    <a:pt x="105" y="131"/>
                  </a:lnTo>
                  <a:lnTo>
                    <a:pt x="117" y="140"/>
                  </a:lnTo>
                  <a:lnTo>
                    <a:pt x="133" y="148"/>
                  </a:lnTo>
                  <a:lnTo>
                    <a:pt x="147" y="156"/>
                  </a:lnTo>
                  <a:lnTo>
                    <a:pt x="162" y="161"/>
                  </a:lnTo>
                  <a:lnTo>
                    <a:pt x="178" y="166"/>
                  </a:lnTo>
                  <a:lnTo>
                    <a:pt x="194" y="171"/>
                  </a:lnTo>
                  <a:lnTo>
                    <a:pt x="227" y="178"/>
                  </a:lnTo>
                  <a:lnTo>
                    <a:pt x="262" y="181"/>
                  </a:lnTo>
                  <a:lnTo>
                    <a:pt x="297" y="184"/>
                  </a:lnTo>
                  <a:lnTo>
                    <a:pt x="307" y="179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52" name="Freeform 436"/>
            <p:cNvSpPr>
              <a:spLocks noEditPoints="1"/>
            </p:cNvSpPr>
            <p:nvPr userDrawn="1"/>
          </p:nvSpPr>
          <p:spPr bwMode="auto">
            <a:xfrm>
              <a:off x="4140" y="3597"/>
              <a:ext cx="493" cy="421"/>
            </a:xfrm>
            <a:custGeom>
              <a:avLst/>
              <a:gdLst/>
              <a:ahLst/>
              <a:cxnLst>
                <a:cxn ang="0">
                  <a:pos x="466" y="211"/>
                </a:cxn>
                <a:cxn ang="0">
                  <a:pos x="491" y="190"/>
                </a:cxn>
                <a:cxn ang="0">
                  <a:pos x="489" y="177"/>
                </a:cxn>
                <a:cxn ang="0">
                  <a:pos x="457" y="170"/>
                </a:cxn>
                <a:cxn ang="0">
                  <a:pos x="439" y="149"/>
                </a:cxn>
                <a:cxn ang="0">
                  <a:pos x="374" y="58"/>
                </a:cxn>
                <a:cxn ang="0">
                  <a:pos x="357" y="10"/>
                </a:cxn>
                <a:cxn ang="0">
                  <a:pos x="351" y="0"/>
                </a:cxn>
                <a:cxn ang="0">
                  <a:pos x="339" y="4"/>
                </a:cxn>
                <a:cxn ang="0">
                  <a:pos x="329" y="16"/>
                </a:cxn>
                <a:cxn ang="0">
                  <a:pos x="303" y="35"/>
                </a:cxn>
                <a:cxn ang="0">
                  <a:pos x="334" y="86"/>
                </a:cxn>
                <a:cxn ang="0">
                  <a:pos x="333" y="108"/>
                </a:cxn>
                <a:cxn ang="0">
                  <a:pos x="285" y="94"/>
                </a:cxn>
                <a:cxn ang="0">
                  <a:pos x="232" y="78"/>
                </a:cxn>
                <a:cxn ang="0">
                  <a:pos x="146" y="124"/>
                </a:cxn>
                <a:cxn ang="0">
                  <a:pos x="111" y="152"/>
                </a:cxn>
                <a:cxn ang="0">
                  <a:pos x="138" y="159"/>
                </a:cxn>
                <a:cxn ang="0">
                  <a:pos x="148" y="170"/>
                </a:cxn>
                <a:cxn ang="0">
                  <a:pos x="198" y="269"/>
                </a:cxn>
                <a:cxn ang="0">
                  <a:pos x="114" y="224"/>
                </a:cxn>
                <a:cxn ang="0">
                  <a:pos x="59" y="200"/>
                </a:cxn>
                <a:cxn ang="0">
                  <a:pos x="17" y="191"/>
                </a:cxn>
                <a:cxn ang="0">
                  <a:pos x="0" y="205"/>
                </a:cxn>
                <a:cxn ang="0">
                  <a:pos x="17" y="254"/>
                </a:cxn>
                <a:cxn ang="0">
                  <a:pos x="50" y="326"/>
                </a:cxn>
                <a:cxn ang="0">
                  <a:pos x="73" y="392"/>
                </a:cxn>
                <a:cxn ang="0">
                  <a:pos x="73" y="421"/>
                </a:cxn>
                <a:cxn ang="0">
                  <a:pos x="100" y="417"/>
                </a:cxn>
                <a:cxn ang="0">
                  <a:pos x="125" y="403"/>
                </a:cxn>
                <a:cxn ang="0">
                  <a:pos x="124" y="389"/>
                </a:cxn>
                <a:cxn ang="0">
                  <a:pos x="100" y="366"/>
                </a:cxn>
                <a:cxn ang="0">
                  <a:pos x="72" y="309"/>
                </a:cxn>
                <a:cxn ang="0">
                  <a:pos x="52" y="261"/>
                </a:cxn>
                <a:cxn ang="0">
                  <a:pos x="174" y="317"/>
                </a:cxn>
                <a:cxn ang="0">
                  <a:pos x="241" y="344"/>
                </a:cxn>
                <a:cxn ang="0">
                  <a:pos x="276" y="326"/>
                </a:cxn>
                <a:cxn ang="0">
                  <a:pos x="283" y="315"/>
                </a:cxn>
                <a:cxn ang="0">
                  <a:pos x="270" y="305"/>
                </a:cxn>
                <a:cxn ang="0">
                  <a:pos x="244" y="297"/>
                </a:cxn>
                <a:cxn ang="0">
                  <a:pos x="182" y="179"/>
                </a:cxn>
                <a:cxn ang="0">
                  <a:pos x="168" y="132"/>
                </a:cxn>
                <a:cxn ang="0">
                  <a:pos x="183" y="120"/>
                </a:cxn>
                <a:cxn ang="0">
                  <a:pos x="241" y="128"/>
                </a:cxn>
                <a:cxn ang="0">
                  <a:pos x="290" y="144"/>
                </a:cxn>
                <a:cxn ang="0">
                  <a:pos x="273" y="183"/>
                </a:cxn>
                <a:cxn ang="0">
                  <a:pos x="271" y="218"/>
                </a:cxn>
                <a:cxn ang="0">
                  <a:pos x="287" y="255"/>
                </a:cxn>
                <a:cxn ang="0">
                  <a:pos x="307" y="273"/>
                </a:cxn>
                <a:cxn ang="0">
                  <a:pos x="324" y="273"/>
                </a:cxn>
                <a:cxn ang="0">
                  <a:pos x="357" y="274"/>
                </a:cxn>
                <a:cxn ang="0">
                  <a:pos x="416" y="248"/>
                </a:cxn>
                <a:cxn ang="0">
                  <a:pos x="313" y="182"/>
                </a:cxn>
                <a:cxn ang="0">
                  <a:pos x="320" y="161"/>
                </a:cxn>
                <a:cxn ang="0">
                  <a:pos x="338" y="142"/>
                </a:cxn>
                <a:cxn ang="0">
                  <a:pos x="360" y="128"/>
                </a:cxn>
                <a:cxn ang="0">
                  <a:pos x="380" y="152"/>
                </a:cxn>
                <a:cxn ang="0">
                  <a:pos x="413" y="209"/>
                </a:cxn>
                <a:cxn ang="0">
                  <a:pos x="392" y="230"/>
                </a:cxn>
                <a:cxn ang="0">
                  <a:pos x="361" y="239"/>
                </a:cxn>
                <a:cxn ang="0">
                  <a:pos x="335" y="225"/>
                </a:cxn>
                <a:cxn ang="0">
                  <a:pos x="313" y="182"/>
                </a:cxn>
              </a:cxnLst>
              <a:rect l="0" t="0" r="r" b="b"/>
              <a:pathLst>
                <a:path w="493" h="421">
                  <a:moveTo>
                    <a:pt x="443" y="228"/>
                  </a:moveTo>
                  <a:lnTo>
                    <a:pt x="443" y="228"/>
                  </a:lnTo>
                  <a:lnTo>
                    <a:pt x="454" y="220"/>
                  </a:lnTo>
                  <a:lnTo>
                    <a:pt x="466" y="211"/>
                  </a:lnTo>
                  <a:lnTo>
                    <a:pt x="479" y="202"/>
                  </a:lnTo>
                  <a:lnTo>
                    <a:pt x="490" y="195"/>
                  </a:lnTo>
                  <a:lnTo>
                    <a:pt x="490" y="195"/>
                  </a:lnTo>
                  <a:lnTo>
                    <a:pt x="491" y="190"/>
                  </a:lnTo>
                  <a:lnTo>
                    <a:pt x="493" y="184"/>
                  </a:lnTo>
                  <a:lnTo>
                    <a:pt x="493" y="182"/>
                  </a:lnTo>
                  <a:lnTo>
                    <a:pt x="491" y="179"/>
                  </a:lnTo>
                  <a:lnTo>
                    <a:pt x="489" y="177"/>
                  </a:lnTo>
                  <a:lnTo>
                    <a:pt x="486" y="175"/>
                  </a:lnTo>
                  <a:lnTo>
                    <a:pt x="480" y="174"/>
                  </a:lnTo>
                  <a:lnTo>
                    <a:pt x="464" y="173"/>
                  </a:lnTo>
                  <a:lnTo>
                    <a:pt x="457" y="170"/>
                  </a:lnTo>
                  <a:lnTo>
                    <a:pt x="454" y="169"/>
                  </a:lnTo>
                  <a:lnTo>
                    <a:pt x="452" y="167"/>
                  </a:lnTo>
                  <a:lnTo>
                    <a:pt x="452" y="167"/>
                  </a:lnTo>
                  <a:lnTo>
                    <a:pt x="439" y="149"/>
                  </a:lnTo>
                  <a:lnTo>
                    <a:pt x="425" y="131"/>
                  </a:lnTo>
                  <a:lnTo>
                    <a:pt x="398" y="95"/>
                  </a:lnTo>
                  <a:lnTo>
                    <a:pt x="385" y="77"/>
                  </a:lnTo>
                  <a:lnTo>
                    <a:pt x="374" y="58"/>
                  </a:lnTo>
                  <a:lnTo>
                    <a:pt x="365" y="37"/>
                  </a:lnTo>
                  <a:lnTo>
                    <a:pt x="357" y="17"/>
                  </a:lnTo>
                  <a:lnTo>
                    <a:pt x="357" y="17"/>
                  </a:lnTo>
                  <a:lnTo>
                    <a:pt x="357" y="10"/>
                  </a:lnTo>
                  <a:lnTo>
                    <a:pt x="356" y="5"/>
                  </a:lnTo>
                  <a:lnTo>
                    <a:pt x="354" y="3"/>
                  </a:lnTo>
                  <a:lnTo>
                    <a:pt x="353" y="2"/>
                  </a:lnTo>
                  <a:lnTo>
                    <a:pt x="351" y="0"/>
                  </a:lnTo>
                  <a:lnTo>
                    <a:pt x="348" y="0"/>
                  </a:lnTo>
                  <a:lnTo>
                    <a:pt x="348" y="0"/>
                  </a:lnTo>
                  <a:lnTo>
                    <a:pt x="342" y="3"/>
                  </a:lnTo>
                  <a:lnTo>
                    <a:pt x="339" y="4"/>
                  </a:lnTo>
                  <a:lnTo>
                    <a:pt x="339" y="7"/>
                  </a:lnTo>
                  <a:lnTo>
                    <a:pt x="339" y="7"/>
                  </a:lnTo>
                  <a:lnTo>
                    <a:pt x="334" y="12"/>
                  </a:lnTo>
                  <a:lnTo>
                    <a:pt x="329" y="16"/>
                  </a:lnTo>
                  <a:lnTo>
                    <a:pt x="317" y="22"/>
                  </a:lnTo>
                  <a:lnTo>
                    <a:pt x="312" y="26"/>
                  </a:lnTo>
                  <a:lnTo>
                    <a:pt x="307" y="30"/>
                  </a:lnTo>
                  <a:lnTo>
                    <a:pt x="303" y="35"/>
                  </a:lnTo>
                  <a:lnTo>
                    <a:pt x="301" y="41"/>
                  </a:lnTo>
                  <a:lnTo>
                    <a:pt x="301" y="41"/>
                  </a:lnTo>
                  <a:lnTo>
                    <a:pt x="322" y="72"/>
                  </a:lnTo>
                  <a:lnTo>
                    <a:pt x="334" y="86"/>
                  </a:lnTo>
                  <a:lnTo>
                    <a:pt x="347" y="100"/>
                  </a:lnTo>
                  <a:lnTo>
                    <a:pt x="347" y="100"/>
                  </a:lnTo>
                  <a:lnTo>
                    <a:pt x="339" y="104"/>
                  </a:lnTo>
                  <a:lnTo>
                    <a:pt x="333" y="108"/>
                  </a:lnTo>
                  <a:lnTo>
                    <a:pt x="326" y="112"/>
                  </a:lnTo>
                  <a:lnTo>
                    <a:pt x="320" y="114"/>
                  </a:lnTo>
                  <a:lnTo>
                    <a:pt x="320" y="114"/>
                  </a:lnTo>
                  <a:lnTo>
                    <a:pt x="285" y="94"/>
                  </a:lnTo>
                  <a:lnTo>
                    <a:pt x="252" y="74"/>
                  </a:lnTo>
                  <a:lnTo>
                    <a:pt x="252" y="74"/>
                  </a:lnTo>
                  <a:lnTo>
                    <a:pt x="242" y="76"/>
                  </a:lnTo>
                  <a:lnTo>
                    <a:pt x="232" y="78"/>
                  </a:lnTo>
                  <a:lnTo>
                    <a:pt x="214" y="85"/>
                  </a:lnTo>
                  <a:lnTo>
                    <a:pt x="196" y="92"/>
                  </a:lnTo>
                  <a:lnTo>
                    <a:pt x="179" y="103"/>
                  </a:lnTo>
                  <a:lnTo>
                    <a:pt x="146" y="124"/>
                  </a:lnTo>
                  <a:lnTo>
                    <a:pt x="129" y="135"/>
                  </a:lnTo>
                  <a:lnTo>
                    <a:pt x="113" y="144"/>
                  </a:lnTo>
                  <a:lnTo>
                    <a:pt x="111" y="152"/>
                  </a:lnTo>
                  <a:lnTo>
                    <a:pt x="111" y="152"/>
                  </a:lnTo>
                  <a:lnTo>
                    <a:pt x="115" y="155"/>
                  </a:lnTo>
                  <a:lnTo>
                    <a:pt x="120" y="156"/>
                  </a:lnTo>
                  <a:lnTo>
                    <a:pt x="132" y="158"/>
                  </a:lnTo>
                  <a:lnTo>
                    <a:pt x="138" y="159"/>
                  </a:lnTo>
                  <a:lnTo>
                    <a:pt x="143" y="160"/>
                  </a:lnTo>
                  <a:lnTo>
                    <a:pt x="147" y="164"/>
                  </a:lnTo>
                  <a:lnTo>
                    <a:pt x="148" y="170"/>
                  </a:lnTo>
                  <a:lnTo>
                    <a:pt x="148" y="170"/>
                  </a:lnTo>
                  <a:lnTo>
                    <a:pt x="175" y="220"/>
                  </a:lnTo>
                  <a:lnTo>
                    <a:pt x="188" y="245"/>
                  </a:lnTo>
                  <a:lnTo>
                    <a:pt x="198" y="269"/>
                  </a:lnTo>
                  <a:lnTo>
                    <a:pt x="198" y="269"/>
                  </a:lnTo>
                  <a:lnTo>
                    <a:pt x="154" y="250"/>
                  </a:lnTo>
                  <a:lnTo>
                    <a:pt x="133" y="238"/>
                  </a:lnTo>
                  <a:lnTo>
                    <a:pt x="123" y="232"/>
                  </a:lnTo>
                  <a:lnTo>
                    <a:pt x="114" y="224"/>
                  </a:lnTo>
                  <a:lnTo>
                    <a:pt x="114" y="224"/>
                  </a:lnTo>
                  <a:lnTo>
                    <a:pt x="100" y="220"/>
                  </a:lnTo>
                  <a:lnTo>
                    <a:pt x="86" y="214"/>
                  </a:lnTo>
                  <a:lnTo>
                    <a:pt x="59" y="200"/>
                  </a:lnTo>
                  <a:lnTo>
                    <a:pt x="46" y="195"/>
                  </a:lnTo>
                  <a:lnTo>
                    <a:pt x="32" y="191"/>
                  </a:lnTo>
                  <a:lnTo>
                    <a:pt x="24" y="190"/>
                  </a:lnTo>
                  <a:lnTo>
                    <a:pt x="17" y="191"/>
                  </a:lnTo>
                  <a:lnTo>
                    <a:pt x="9" y="191"/>
                  </a:lnTo>
                  <a:lnTo>
                    <a:pt x="1" y="193"/>
                  </a:lnTo>
                  <a:lnTo>
                    <a:pt x="1" y="193"/>
                  </a:lnTo>
                  <a:lnTo>
                    <a:pt x="0" y="205"/>
                  </a:lnTo>
                  <a:lnTo>
                    <a:pt x="0" y="215"/>
                  </a:lnTo>
                  <a:lnTo>
                    <a:pt x="3" y="225"/>
                  </a:lnTo>
                  <a:lnTo>
                    <a:pt x="6" y="236"/>
                  </a:lnTo>
                  <a:lnTo>
                    <a:pt x="17" y="254"/>
                  </a:lnTo>
                  <a:lnTo>
                    <a:pt x="27" y="271"/>
                  </a:lnTo>
                  <a:lnTo>
                    <a:pt x="27" y="271"/>
                  </a:lnTo>
                  <a:lnTo>
                    <a:pt x="40" y="300"/>
                  </a:lnTo>
                  <a:lnTo>
                    <a:pt x="50" y="326"/>
                  </a:lnTo>
                  <a:lnTo>
                    <a:pt x="61" y="355"/>
                  </a:lnTo>
                  <a:lnTo>
                    <a:pt x="73" y="381"/>
                  </a:lnTo>
                  <a:lnTo>
                    <a:pt x="73" y="381"/>
                  </a:lnTo>
                  <a:lnTo>
                    <a:pt x="73" y="392"/>
                  </a:lnTo>
                  <a:lnTo>
                    <a:pt x="72" y="402"/>
                  </a:lnTo>
                  <a:lnTo>
                    <a:pt x="72" y="411"/>
                  </a:lnTo>
                  <a:lnTo>
                    <a:pt x="73" y="421"/>
                  </a:lnTo>
                  <a:lnTo>
                    <a:pt x="73" y="421"/>
                  </a:lnTo>
                  <a:lnTo>
                    <a:pt x="81" y="421"/>
                  </a:lnTo>
                  <a:lnTo>
                    <a:pt x="87" y="421"/>
                  </a:lnTo>
                  <a:lnTo>
                    <a:pt x="93" y="420"/>
                  </a:lnTo>
                  <a:lnTo>
                    <a:pt x="100" y="417"/>
                  </a:lnTo>
                  <a:lnTo>
                    <a:pt x="111" y="411"/>
                  </a:lnTo>
                  <a:lnTo>
                    <a:pt x="124" y="404"/>
                  </a:lnTo>
                  <a:lnTo>
                    <a:pt x="124" y="404"/>
                  </a:lnTo>
                  <a:lnTo>
                    <a:pt x="125" y="403"/>
                  </a:lnTo>
                  <a:lnTo>
                    <a:pt x="127" y="402"/>
                  </a:lnTo>
                  <a:lnTo>
                    <a:pt x="127" y="398"/>
                  </a:lnTo>
                  <a:lnTo>
                    <a:pt x="124" y="394"/>
                  </a:lnTo>
                  <a:lnTo>
                    <a:pt x="124" y="389"/>
                  </a:lnTo>
                  <a:lnTo>
                    <a:pt x="124" y="389"/>
                  </a:lnTo>
                  <a:lnTo>
                    <a:pt x="115" y="383"/>
                  </a:lnTo>
                  <a:lnTo>
                    <a:pt x="107" y="375"/>
                  </a:lnTo>
                  <a:lnTo>
                    <a:pt x="100" y="366"/>
                  </a:lnTo>
                  <a:lnTo>
                    <a:pt x="93" y="356"/>
                  </a:lnTo>
                  <a:lnTo>
                    <a:pt x="93" y="356"/>
                  </a:lnTo>
                  <a:lnTo>
                    <a:pt x="83" y="332"/>
                  </a:lnTo>
                  <a:lnTo>
                    <a:pt x="72" y="309"/>
                  </a:lnTo>
                  <a:lnTo>
                    <a:pt x="61" y="285"/>
                  </a:lnTo>
                  <a:lnTo>
                    <a:pt x="56" y="274"/>
                  </a:lnTo>
                  <a:lnTo>
                    <a:pt x="52" y="261"/>
                  </a:lnTo>
                  <a:lnTo>
                    <a:pt x="52" y="261"/>
                  </a:lnTo>
                  <a:lnTo>
                    <a:pt x="88" y="277"/>
                  </a:lnTo>
                  <a:lnTo>
                    <a:pt x="124" y="292"/>
                  </a:lnTo>
                  <a:lnTo>
                    <a:pt x="124" y="292"/>
                  </a:lnTo>
                  <a:lnTo>
                    <a:pt x="174" y="317"/>
                  </a:lnTo>
                  <a:lnTo>
                    <a:pt x="224" y="344"/>
                  </a:lnTo>
                  <a:lnTo>
                    <a:pt x="224" y="344"/>
                  </a:lnTo>
                  <a:lnTo>
                    <a:pt x="233" y="346"/>
                  </a:lnTo>
                  <a:lnTo>
                    <a:pt x="241" y="344"/>
                  </a:lnTo>
                  <a:lnTo>
                    <a:pt x="248" y="342"/>
                  </a:lnTo>
                  <a:lnTo>
                    <a:pt x="256" y="338"/>
                  </a:lnTo>
                  <a:lnTo>
                    <a:pt x="269" y="329"/>
                  </a:lnTo>
                  <a:lnTo>
                    <a:pt x="276" y="326"/>
                  </a:lnTo>
                  <a:lnTo>
                    <a:pt x="283" y="324"/>
                  </a:lnTo>
                  <a:lnTo>
                    <a:pt x="283" y="324"/>
                  </a:lnTo>
                  <a:lnTo>
                    <a:pt x="284" y="319"/>
                  </a:lnTo>
                  <a:lnTo>
                    <a:pt x="283" y="315"/>
                  </a:lnTo>
                  <a:lnTo>
                    <a:pt x="281" y="312"/>
                  </a:lnTo>
                  <a:lnTo>
                    <a:pt x="280" y="310"/>
                  </a:lnTo>
                  <a:lnTo>
                    <a:pt x="275" y="307"/>
                  </a:lnTo>
                  <a:lnTo>
                    <a:pt x="270" y="305"/>
                  </a:lnTo>
                  <a:lnTo>
                    <a:pt x="256" y="303"/>
                  </a:lnTo>
                  <a:lnTo>
                    <a:pt x="249" y="301"/>
                  </a:lnTo>
                  <a:lnTo>
                    <a:pt x="244" y="297"/>
                  </a:lnTo>
                  <a:lnTo>
                    <a:pt x="244" y="297"/>
                  </a:lnTo>
                  <a:lnTo>
                    <a:pt x="221" y="259"/>
                  </a:lnTo>
                  <a:lnTo>
                    <a:pt x="201" y="220"/>
                  </a:lnTo>
                  <a:lnTo>
                    <a:pt x="191" y="200"/>
                  </a:lnTo>
                  <a:lnTo>
                    <a:pt x="182" y="179"/>
                  </a:lnTo>
                  <a:lnTo>
                    <a:pt x="174" y="158"/>
                  </a:lnTo>
                  <a:lnTo>
                    <a:pt x="168" y="136"/>
                  </a:lnTo>
                  <a:lnTo>
                    <a:pt x="168" y="136"/>
                  </a:lnTo>
                  <a:lnTo>
                    <a:pt x="168" y="132"/>
                  </a:lnTo>
                  <a:lnTo>
                    <a:pt x="170" y="128"/>
                  </a:lnTo>
                  <a:lnTo>
                    <a:pt x="173" y="126"/>
                  </a:lnTo>
                  <a:lnTo>
                    <a:pt x="175" y="123"/>
                  </a:lnTo>
                  <a:lnTo>
                    <a:pt x="183" y="120"/>
                  </a:lnTo>
                  <a:lnTo>
                    <a:pt x="189" y="117"/>
                  </a:lnTo>
                  <a:lnTo>
                    <a:pt x="189" y="117"/>
                  </a:lnTo>
                  <a:lnTo>
                    <a:pt x="215" y="123"/>
                  </a:lnTo>
                  <a:lnTo>
                    <a:pt x="241" y="128"/>
                  </a:lnTo>
                  <a:lnTo>
                    <a:pt x="267" y="135"/>
                  </a:lnTo>
                  <a:lnTo>
                    <a:pt x="279" y="138"/>
                  </a:lnTo>
                  <a:lnTo>
                    <a:pt x="290" y="144"/>
                  </a:lnTo>
                  <a:lnTo>
                    <a:pt x="290" y="144"/>
                  </a:lnTo>
                  <a:lnTo>
                    <a:pt x="284" y="152"/>
                  </a:lnTo>
                  <a:lnTo>
                    <a:pt x="279" y="163"/>
                  </a:lnTo>
                  <a:lnTo>
                    <a:pt x="276" y="173"/>
                  </a:lnTo>
                  <a:lnTo>
                    <a:pt x="273" y="183"/>
                  </a:lnTo>
                  <a:lnTo>
                    <a:pt x="273" y="183"/>
                  </a:lnTo>
                  <a:lnTo>
                    <a:pt x="271" y="195"/>
                  </a:lnTo>
                  <a:lnTo>
                    <a:pt x="270" y="206"/>
                  </a:lnTo>
                  <a:lnTo>
                    <a:pt x="271" y="218"/>
                  </a:lnTo>
                  <a:lnTo>
                    <a:pt x="273" y="228"/>
                  </a:lnTo>
                  <a:lnTo>
                    <a:pt x="276" y="238"/>
                  </a:lnTo>
                  <a:lnTo>
                    <a:pt x="280" y="247"/>
                  </a:lnTo>
                  <a:lnTo>
                    <a:pt x="287" y="255"/>
                  </a:lnTo>
                  <a:lnTo>
                    <a:pt x="294" y="262"/>
                  </a:lnTo>
                  <a:lnTo>
                    <a:pt x="294" y="262"/>
                  </a:lnTo>
                  <a:lnTo>
                    <a:pt x="301" y="268"/>
                  </a:lnTo>
                  <a:lnTo>
                    <a:pt x="307" y="273"/>
                  </a:lnTo>
                  <a:lnTo>
                    <a:pt x="311" y="274"/>
                  </a:lnTo>
                  <a:lnTo>
                    <a:pt x="315" y="275"/>
                  </a:lnTo>
                  <a:lnTo>
                    <a:pt x="320" y="274"/>
                  </a:lnTo>
                  <a:lnTo>
                    <a:pt x="324" y="273"/>
                  </a:lnTo>
                  <a:lnTo>
                    <a:pt x="324" y="274"/>
                  </a:lnTo>
                  <a:lnTo>
                    <a:pt x="324" y="274"/>
                  </a:lnTo>
                  <a:lnTo>
                    <a:pt x="340" y="275"/>
                  </a:lnTo>
                  <a:lnTo>
                    <a:pt x="357" y="274"/>
                  </a:lnTo>
                  <a:lnTo>
                    <a:pt x="372" y="270"/>
                  </a:lnTo>
                  <a:lnTo>
                    <a:pt x="388" y="264"/>
                  </a:lnTo>
                  <a:lnTo>
                    <a:pt x="402" y="256"/>
                  </a:lnTo>
                  <a:lnTo>
                    <a:pt x="416" y="248"/>
                  </a:lnTo>
                  <a:lnTo>
                    <a:pt x="430" y="238"/>
                  </a:lnTo>
                  <a:lnTo>
                    <a:pt x="443" y="228"/>
                  </a:lnTo>
                  <a:lnTo>
                    <a:pt x="443" y="228"/>
                  </a:lnTo>
                  <a:close/>
                  <a:moveTo>
                    <a:pt x="313" y="182"/>
                  </a:moveTo>
                  <a:lnTo>
                    <a:pt x="313" y="182"/>
                  </a:lnTo>
                  <a:lnTo>
                    <a:pt x="315" y="177"/>
                  </a:lnTo>
                  <a:lnTo>
                    <a:pt x="316" y="172"/>
                  </a:lnTo>
                  <a:lnTo>
                    <a:pt x="320" y="161"/>
                  </a:lnTo>
                  <a:lnTo>
                    <a:pt x="326" y="152"/>
                  </a:lnTo>
                  <a:lnTo>
                    <a:pt x="333" y="144"/>
                  </a:lnTo>
                  <a:lnTo>
                    <a:pt x="333" y="144"/>
                  </a:lnTo>
                  <a:lnTo>
                    <a:pt x="338" y="142"/>
                  </a:lnTo>
                  <a:lnTo>
                    <a:pt x="342" y="138"/>
                  </a:lnTo>
                  <a:lnTo>
                    <a:pt x="351" y="132"/>
                  </a:lnTo>
                  <a:lnTo>
                    <a:pt x="356" y="129"/>
                  </a:lnTo>
                  <a:lnTo>
                    <a:pt x="360" y="128"/>
                  </a:lnTo>
                  <a:lnTo>
                    <a:pt x="363" y="129"/>
                  </a:lnTo>
                  <a:lnTo>
                    <a:pt x="367" y="133"/>
                  </a:lnTo>
                  <a:lnTo>
                    <a:pt x="367" y="133"/>
                  </a:lnTo>
                  <a:lnTo>
                    <a:pt x="380" y="152"/>
                  </a:lnTo>
                  <a:lnTo>
                    <a:pt x="392" y="172"/>
                  </a:lnTo>
                  <a:lnTo>
                    <a:pt x="402" y="191"/>
                  </a:lnTo>
                  <a:lnTo>
                    <a:pt x="413" y="209"/>
                  </a:lnTo>
                  <a:lnTo>
                    <a:pt x="413" y="209"/>
                  </a:lnTo>
                  <a:lnTo>
                    <a:pt x="409" y="215"/>
                  </a:lnTo>
                  <a:lnTo>
                    <a:pt x="404" y="222"/>
                  </a:lnTo>
                  <a:lnTo>
                    <a:pt x="398" y="227"/>
                  </a:lnTo>
                  <a:lnTo>
                    <a:pt x="392" y="230"/>
                  </a:lnTo>
                  <a:lnTo>
                    <a:pt x="385" y="234"/>
                  </a:lnTo>
                  <a:lnTo>
                    <a:pt x="377" y="237"/>
                  </a:lnTo>
                  <a:lnTo>
                    <a:pt x="370" y="238"/>
                  </a:lnTo>
                  <a:lnTo>
                    <a:pt x="361" y="239"/>
                  </a:lnTo>
                  <a:lnTo>
                    <a:pt x="361" y="239"/>
                  </a:lnTo>
                  <a:lnTo>
                    <a:pt x="352" y="236"/>
                  </a:lnTo>
                  <a:lnTo>
                    <a:pt x="343" y="232"/>
                  </a:lnTo>
                  <a:lnTo>
                    <a:pt x="335" y="225"/>
                  </a:lnTo>
                  <a:lnTo>
                    <a:pt x="330" y="218"/>
                  </a:lnTo>
                  <a:lnTo>
                    <a:pt x="325" y="210"/>
                  </a:lnTo>
                  <a:lnTo>
                    <a:pt x="320" y="201"/>
                  </a:lnTo>
                  <a:lnTo>
                    <a:pt x="313" y="182"/>
                  </a:lnTo>
                  <a:lnTo>
                    <a:pt x="313" y="182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53" name="Freeform 437"/>
            <p:cNvSpPr>
              <a:spLocks/>
            </p:cNvSpPr>
            <p:nvPr userDrawn="1"/>
          </p:nvSpPr>
          <p:spPr bwMode="auto">
            <a:xfrm>
              <a:off x="2371" y="3687"/>
              <a:ext cx="61" cy="6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0" y="0"/>
                </a:cxn>
                <a:cxn ang="0">
                  <a:pos x="14" y="4"/>
                </a:cxn>
                <a:cxn ang="0">
                  <a:pos x="10" y="7"/>
                </a:cxn>
                <a:cxn ang="0">
                  <a:pos x="6" y="13"/>
                </a:cxn>
                <a:cxn ang="0">
                  <a:pos x="3" y="18"/>
                </a:cxn>
                <a:cxn ang="0">
                  <a:pos x="1" y="29"/>
                </a:cxn>
                <a:cxn ang="0">
                  <a:pos x="0" y="42"/>
                </a:cxn>
                <a:cxn ang="0">
                  <a:pos x="0" y="42"/>
                </a:cxn>
                <a:cxn ang="0">
                  <a:pos x="1" y="46"/>
                </a:cxn>
                <a:cxn ang="0">
                  <a:pos x="2" y="50"/>
                </a:cxn>
                <a:cxn ang="0">
                  <a:pos x="9" y="54"/>
                </a:cxn>
                <a:cxn ang="0">
                  <a:pos x="15" y="57"/>
                </a:cxn>
                <a:cxn ang="0">
                  <a:pos x="21" y="60"/>
                </a:cxn>
                <a:cxn ang="0">
                  <a:pos x="21" y="60"/>
                </a:cxn>
                <a:cxn ang="0">
                  <a:pos x="30" y="59"/>
                </a:cxn>
                <a:cxn ang="0">
                  <a:pos x="41" y="56"/>
                </a:cxn>
                <a:cxn ang="0">
                  <a:pos x="48" y="52"/>
                </a:cxn>
                <a:cxn ang="0">
                  <a:pos x="55" y="45"/>
                </a:cxn>
                <a:cxn ang="0">
                  <a:pos x="55" y="45"/>
                </a:cxn>
                <a:cxn ang="0">
                  <a:pos x="60" y="32"/>
                </a:cxn>
                <a:cxn ang="0">
                  <a:pos x="61" y="25"/>
                </a:cxn>
                <a:cxn ang="0">
                  <a:pos x="60" y="22"/>
                </a:cxn>
                <a:cxn ang="0">
                  <a:pos x="57" y="19"/>
                </a:cxn>
                <a:cxn ang="0">
                  <a:pos x="57" y="19"/>
                </a:cxn>
                <a:cxn ang="0">
                  <a:pos x="51" y="11"/>
                </a:cxn>
                <a:cxn ang="0">
                  <a:pos x="42" y="5"/>
                </a:cxn>
                <a:cxn ang="0">
                  <a:pos x="37" y="2"/>
                </a:cxn>
                <a:cxn ang="0">
                  <a:pos x="32" y="1"/>
                </a:cxn>
                <a:cxn ang="0">
                  <a:pos x="25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61" h="60">
                  <a:moveTo>
                    <a:pt x="20" y="0"/>
                  </a:moveTo>
                  <a:lnTo>
                    <a:pt x="20" y="0"/>
                  </a:lnTo>
                  <a:lnTo>
                    <a:pt x="14" y="4"/>
                  </a:lnTo>
                  <a:lnTo>
                    <a:pt x="10" y="7"/>
                  </a:lnTo>
                  <a:lnTo>
                    <a:pt x="6" y="13"/>
                  </a:lnTo>
                  <a:lnTo>
                    <a:pt x="3" y="18"/>
                  </a:lnTo>
                  <a:lnTo>
                    <a:pt x="1" y="29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2" y="50"/>
                  </a:lnTo>
                  <a:lnTo>
                    <a:pt x="9" y="54"/>
                  </a:lnTo>
                  <a:lnTo>
                    <a:pt x="15" y="57"/>
                  </a:lnTo>
                  <a:lnTo>
                    <a:pt x="21" y="60"/>
                  </a:lnTo>
                  <a:lnTo>
                    <a:pt x="21" y="60"/>
                  </a:lnTo>
                  <a:lnTo>
                    <a:pt x="30" y="59"/>
                  </a:lnTo>
                  <a:lnTo>
                    <a:pt x="41" y="56"/>
                  </a:lnTo>
                  <a:lnTo>
                    <a:pt x="48" y="52"/>
                  </a:lnTo>
                  <a:lnTo>
                    <a:pt x="55" y="45"/>
                  </a:lnTo>
                  <a:lnTo>
                    <a:pt x="55" y="45"/>
                  </a:lnTo>
                  <a:lnTo>
                    <a:pt x="60" y="32"/>
                  </a:lnTo>
                  <a:lnTo>
                    <a:pt x="61" y="25"/>
                  </a:lnTo>
                  <a:lnTo>
                    <a:pt x="60" y="22"/>
                  </a:lnTo>
                  <a:lnTo>
                    <a:pt x="57" y="19"/>
                  </a:lnTo>
                  <a:lnTo>
                    <a:pt x="57" y="19"/>
                  </a:lnTo>
                  <a:lnTo>
                    <a:pt x="51" y="11"/>
                  </a:lnTo>
                  <a:lnTo>
                    <a:pt x="42" y="5"/>
                  </a:lnTo>
                  <a:lnTo>
                    <a:pt x="37" y="2"/>
                  </a:lnTo>
                  <a:lnTo>
                    <a:pt x="32" y="1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54" name="Freeform 438"/>
            <p:cNvSpPr>
              <a:spLocks/>
            </p:cNvSpPr>
            <p:nvPr userDrawn="1"/>
          </p:nvSpPr>
          <p:spPr bwMode="auto">
            <a:xfrm>
              <a:off x="4598" y="3711"/>
              <a:ext cx="206" cy="264"/>
            </a:xfrm>
            <a:custGeom>
              <a:avLst/>
              <a:gdLst/>
              <a:ahLst/>
              <a:cxnLst>
                <a:cxn ang="0">
                  <a:pos x="195" y="0"/>
                </a:cxn>
                <a:cxn ang="0">
                  <a:pos x="195" y="0"/>
                </a:cxn>
                <a:cxn ang="0">
                  <a:pos x="160" y="28"/>
                </a:cxn>
                <a:cxn ang="0">
                  <a:pos x="127" y="56"/>
                </a:cxn>
                <a:cxn ang="0">
                  <a:pos x="60" y="113"/>
                </a:cxn>
                <a:cxn ang="0">
                  <a:pos x="60" y="113"/>
                </a:cxn>
                <a:cxn ang="0">
                  <a:pos x="49" y="125"/>
                </a:cxn>
                <a:cxn ang="0">
                  <a:pos x="40" y="138"/>
                </a:cxn>
                <a:cxn ang="0">
                  <a:pos x="32" y="154"/>
                </a:cxn>
                <a:cxn ang="0">
                  <a:pos x="26" y="169"/>
                </a:cxn>
                <a:cxn ang="0">
                  <a:pos x="14" y="201"/>
                </a:cxn>
                <a:cxn ang="0">
                  <a:pos x="9" y="218"/>
                </a:cxn>
                <a:cxn ang="0">
                  <a:pos x="3" y="233"/>
                </a:cxn>
                <a:cxn ang="0">
                  <a:pos x="3" y="233"/>
                </a:cxn>
                <a:cxn ang="0">
                  <a:pos x="0" y="241"/>
                </a:cxn>
                <a:cxn ang="0">
                  <a:pos x="0" y="251"/>
                </a:cxn>
                <a:cxn ang="0">
                  <a:pos x="0" y="255"/>
                </a:cxn>
                <a:cxn ang="0">
                  <a:pos x="3" y="258"/>
                </a:cxn>
                <a:cxn ang="0">
                  <a:pos x="5" y="261"/>
                </a:cxn>
                <a:cxn ang="0">
                  <a:pos x="8" y="264"/>
                </a:cxn>
                <a:cxn ang="0">
                  <a:pos x="8" y="264"/>
                </a:cxn>
                <a:cxn ang="0">
                  <a:pos x="55" y="235"/>
                </a:cxn>
                <a:cxn ang="0">
                  <a:pos x="79" y="220"/>
                </a:cxn>
                <a:cxn ang="0">
                  <a:pos x="102" y="203"/>
                </a:cxn>
                <a:cxn ang="0">
                  <a:pos x="124" y="187"/>
                </a:cxn>
                <a:cxn ang="0">
                  <a:pos x="146" y="168"/>
                </a:cxn>
                <a:cxn ang="0">
                  <a:pos x="164" y="147"/>
                </a:cxn>
                <a:cxn ang="0">
                  <a:pos x="173" y="137"/>
                </a:cxn>
                <a:cxn ang="0">
                  <a:pos x="180" y="125"/>
                </a:cxn>
                <a:cxn ang="0">
                  <a:pos x="180" y="125"/>
                </a:cxn>
                <a:cxn ang="0">
                  <a:pos x="186" y="99"/>
                </a:cxn>
                <a:cxn ang="0">
                  <a:pos x="191" y="73"/>
                </a:cxn>
                <a:cxn ang="0">
                  <a:pos x="196" y="47"/>
                </a:cxn>
                <a:cxn ang="0">
                  <a:pos x="200" y="35"/>
                </a:cxn>
                <a:cxn ang="0">
                  <a:pos x="205" y="23"/>
                </a:cxn>
                <a:cxn ang="0">
                  <a:pos x="205" y="23"/>
                </a:cxn>
                <a:cxn ang="0">
                  <a:pos x="206" y="17"/>
                </a:cxn>
                <a:cxn ang="0">
                  <a:pos x="206" y="8"/>
                </a:cxn>
                <a:cxn ang="0">
                  <a:pos x="205" y="5"/>
                </a:cxn>
                <a:cxn ang="0">
                  <a:pos x="202" y="3"/>
                </a:cxn>
                <a:cxn ang="0">
                  <a:pos x="200" y="0"/>
                </a:cxn>
                <a:cxn ang="0">
                  <a:pos x="195" y="0"/>
                </a:cxn>
                <a:cxn ang="0">
                  <a:pos x="195" y="0"/>
                </a:cxn>
              </a:cxnLst>
              <a:rect l="0" t="0" r="r" b="b"/>
              <a:pathLst>
                <a:path w="206" h="264">
                  <a:moveTo>
                    <a:pt x="195" y="0"/>
                  </a:moveTo>
                  <a:lnTo>
                    <a:pt x="195" y="0"/>
                  </a:lnTo>
                  <a:lnTo>
                    <a:pt x="160" y="28"/>
                  </a:lnTo>
                  <a:lnTo>
                    <a:pt x="127" y="56"/>
                  </a:lnTo>
                  <a:lnTo>
                    <a:pt x="60" y="113"/>
                  </a:lnTo>
                  <a:lnTo>
                    <a:pt x="60" y="113"/>
                  </a:lnTo>
                  <a:lnTo>
                    <a:pt x="49" y="125"/>
                  </a:lnTo>
                  <a:lnTo>
                    <a:pt x="40" y="138"/>
                  </a:lnTo>
                  <a:lnTo>
                    <a:pt x="32" y="154"/>
                  </a:lnTo>
                  <a:lnTo>
                    <a:pt x="26" y="169"/>
                  </a:lnTo>
                  <a:lnTo>
                    <a:pt x="14" y="201"/>
                  </a:lnTo>
                  <a:lnTo>
                    <a:pt x="9" y="218"/>
                  </a:lnTo>
                  <a:lnTo>
                    <a:pt x="3" y="233"/>
                  </a:lnTo>
                  <a:lnTo>
                    <a:pt x="3" y="233"/>
                  </a:lnTo>
                  <a:lnTo>
                    <a:pt x="0" y="241"/>
                  </a:lnTo>
                  <a:lnTo>
                    <a:pt x="0" y="251"/>
                  </a:lnTo>
                  <a:lnTo>
                    <a:pt x="0" y="255"/>
                  </a:lnTo>
                  <a:lnTo>
                    <a:pt x="3" y="258"/>
                  </a:lnTo>
                  <a:lnTo>
                    <a:pt x="5" y="261"/>
                  </a:lnTo>
                  <a:lnTo>
                    <a:pt x="8" y="264"/>
                  </a:lnTo>
                  <a:lnTo>
                    <a:pt x="8" y="264"/>
                  </a:lnTo>
                  <a:lnTo>
                    <a:pt x="55" y="235"/>
                  </a:lnTo>
                  <a:lnTo>
                    <a:pt x="79" y="220"/>
                  </a:lnTo>
                  <a:lnTo>
                    <a:pt x="102" y="203"/>
                  </a:lnTo>
                  <a:lnTo>
                    <a:pt x="124" y="187"/>
                  </a:lnTo>
                  <a:lnTo>
                    <a:pt x="146" y="168"/>
                  </a:lnTo>
                  <a:lnTo>
                    <a:pt x="164" y="147"/>
                  </a:lnTo>
                  <a:lnTo>
                    <a:pt x="173" y="137"/>
                  </a:lnTo>
                  <a:lnTo>
                    <a:pt x="180" y="125"/>
                  </a:lnTo>
                  <a:lnTo>
                    <a:pt x="180" y="125"/>
                  </a:lnTo>
                  <a:lnTo>
                    <a:pt x="186" y="99"/>
                  </a:lnTo>
                  <a:lnTo>
                    <a:pt x="191" y="73"/>
                  </a:lnTo>
                  <a:lnTo>
                    <a:pt x="196" y="47"/>
                  </a:lnTo>
                  <a:lnTo>
                    <a:pt x="200" y="35"/>
                  </a:lnTo>
                  <a:lnTo>
                    <a:pt x="205" y="23"/>
                  </a:lnTo>
                  <a:lnTo>
                    <a:pt x="205" y="23"/>
                  </a:lnTo>
                  <a:lnTo>
                    <a:pt x="206" y="17"/>
                  </a:lnTo>
                  <a:lnTo>
                    <a:pt x="206" y="8"/>
                  </a:lnTo>
                  <a:lnTo>
                    <a:pt x="205" y="5"/>
                  </a:lnTo>
                  <a:lnTo>
                    <a:pt x="202" y="3"/>
                  </a:lnTo>
                  <a:lnTo>
                    <a:pt x="200" y="0"/>
                  </a:lnTo>
                  <a:lnTo>
                    <a:pt x="195" y="0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55" name="Freeform 439"/>
            <p:cNvSpPr>
              <a:spLocks/>
            </p:cNvSpPr>
            <p:nvPr userDrawn="1"/>
          </p:nvSpPr>
          <p:spPr bwMode="auto">
            <a:xfrm>
              <a:off x="2588" y="3716"/>
              <a:ext cx="191" cy="277"/>
            </a:xfrm>
            <a:custGeom>
              <a:avLst/>
              <a:gdLst/>
              <a:ahLst/>
              <a:cxnLst>
                <a:cxn ang="0">
                  <a:pos x="41" y="228"/>
                </a:cxn>
                <a:cxn ang="0">
                  <a:pos x="36" y="233"/>
                </a:cxn>
                <a:cxn ang="0">
                  <a:pos x="24" y="239"/>
                </a:cxn>
                <a:cxn ang="0">
                  <a:pos x="22" y="245"/>
                </a:cxn>
                <a:cxn ang="0">
                  <a:pos x="26" y="251"/>
                </a:cxn>
                <a:cxn ang="0">
                  <a:pos x="36" y="260"/>
                </a:cxn>
                <a:cxn ang="0">
                  <a:pos x="55" y="269"/>
                </a:cxn>
                <a:cxn ang="0">
                  <a:pos x="67" y="275"/>
                </a:cxn>
                <a:cxn ang="0">
                  <a:pos x="81" y="277"/>
                </a:cxn>
                <a:cxn ang="0">
                  <a:pos x="90" y="271"/>
                </a:cxn>
                <a:cxn ang="0">
                  <a:pos x="91" y="269"/>
                </a:cxn>
                <a:cxn ang="0">
                  <a:pos x="93" y="246"/>
                </a:cxn>
                <a:cxn ang="0">
                  <a:pos x="106" y="202"/>
                </a:cxn>
                <a:cxn ang="0">
                  <a:pos x="127" y="163"/>
                </a:cxn>
                <a:cxn ang="0">
                  <a:pos x="148" y="124"/>
                </a:cxn>
                <a:cxn ang="0">
                  <a:pos x="159" y="104"/>
                </a:cxn>
                <a:cxn ang="0">
                  <a:pos x="163" y="96"/>
                </a:cxn>
                <a:cxn ang="0">
                  <a:pos x="172" y="92"/>
                </a:cxn>
                <a:cxn ang="0">
                  <a:pos x="186" y="88"/>
                </a:cxn>
                <a:cxn ang="0">
                  <a:pos x="188" y="86"/>
                </a:cxn>
                <a:cxn ang="0">
                  <a:pos x="191" y="77"/>
                </a:cxn>
                <a:cxn ang="0">
                  <a:pos x="188" y="68"/>
                </a:cxn>
                <a:cxn ang="0">
                  <a:pos x="186" y="64"/>
                </a:cxn>
                <a:cxn ang="0">
                  <a:pos x="177" y="60"/>
                </a:cxn>
                <a:cxn ang="0">
                  <a:pos x="161" y="56"/>
                </a:cxn>
                <a:cxn ang="0">
                  <a:pos x="152" y="51"/>
                </a:cxn>
                <a:cxn ang="0">
                  <a:pos x="115" y="31"/>
                </a:cxn>
                <a:cxn ang="0">
                  <a:pos x="102" y="26"/>
                </a:cxn>
                <a:cxn ang="0">
                  <a:pos x="79" y="12"/>
                </a:cxn>
                <a:cxn ang="0">
                  <a:pos x="67" y="5"/>
                </a:cxn>
                <a:cxn ang="0">
                  <a:pos x="61" y="3"/>
                </a:cxn>
                <a:cxn ang="0">
                  <a:pos x="51" y="0"/>
                </a:cxn>
                <a:cxn ang="0">
                  <a:pos x="42" y="1"/>
                </a:cxn>
                <a:cxn ang="0">
                  <a:pos x="32" y="9"/>
                </a:cxn>
                <a:cxn ang="0">
                  <a:pos x="12" y="31"/>
                </a:cxn>
                <a:cxn ang="0">
                  <a:pos x="4" y="36"/>
                </a:cxn>
                <a:cxn ang="0">
                  <a:pos x="0" y="41"/>
                </a:cxn>
                <a:cxn ang="0">
                  <a:pos x="1" y="48"/>
                </a:cxn>
                <a:cxn ang="0">
                  <a:pos x="9" y="55"/>
                </a:cxn>
                <a:cxn ang="0">
                  <a:pos x="33" y="51"/>
                </a:cxn>
                <a:cxn ang="0">
                  <a:pos x="59" y="50"/>
                </a:cxn>
                <a:cxn ang="0">
                  <a:pos x="85" y="53"/>
                </a:cxn>
                <a:cxn ang="0">
                  <a:pos x="106" y="60"/>
                </a:cxn>
                <a:cxn ang="0">
                  <a:pos x="110" y="65"/>
                </a:cxn>
                <a:cxn ang="0">
                  <a:pos x="114" y="74"/>
                </a:cxn>
                <a:cxn ang="0">
                  <a:pos x="111" y="90"/>
                </a:cxn>
                <a:cxn ang="0">
                  <a:pos x="109" y="100"/>
                </a:cxn>
                <a:cxn ang="0">
                  <a:pos x="76" y="165"/>
                </a:cxn>
                <a:cxn ang="0">
                  <a:pos x="41" y="228"/>
                </a:cxn>
              </a:cxnLst>
              <a:rect l="0" t="0" r="r" b="b"/>
              <a:pathLst>
                <a:path w="191" h="277">
                  <a:moveTo>
                    <a:pt x="41" y="228"/>
                  </a:moveTo>
                  <a:lnTo>
                    <a:pt x="41" y="228"/>
                  </a:lnTo>
                  <a:lnTo>
                    <a:pt x="38" y="230"/>
                  </a:lnTo>
                  <a:lnTo>
                    <a:pt x="36" y="233"/>
                  </a:lnTo>
                  <a:lnTo>
                    <a:pt x="29" y="236"/>
                  </a:lnTo>
                  <a:lnTo>
                    <a:pt x="24" y="239"/>
                  </a:lnTo>
                  <a:lnTo>
                    <a:pt x="23" y="242"/>
                  </a:lnTo>
                  <a:lnTo>
                    <a:pt x="22" y="245"/>
                  </a:lnTo>
                  <a:lnTo>
                    <a:pt x="22" y="245"/>
                  </a:lnTo>
                  <a:lnTo>
                    <a:pt x="26" y="251"/>
                  </a:lnTo>
                  <a:lnTo>
                    <a:pt x="31" y="255"/>
                  </a:lnTo>
                  <a:lnTo>
                    <a:pt x="36" y="260"/>
                  </a:lnTo>
                  <a:lnTo>
                    <a:pt x="42" y="262"/>
                  </a:lnTo>
                  <a:lnTo>
                    <a:pt x="55" y="269"/>
                  </a:lnTo>
                  <a:lnTo>
                    <a:pt x="67" y="275"/>
                  </a:lnTo>
                  <a:lnTo>
                    <a:pt x="67" y="275"/>
                  </a:lnTo>
                  <a:lnTo>
                    <a:pt x="74" y="277"/>
                  </a:lnTo>
                  <a:lnTo>
                    <a:pt x="81" y="277"/>
                  </a:lnTo>
                  <a:lnTo>
                    <a:pt x="87" y="274"/>
                  </a:lnTo>
                  <a:lnTo>
                    <a:pt x="90" y="271"/>
                  </a:lnTo>
                  <a:lnTo>
                    <a:pt x="91" y="269"/>
                  </a:lnTo>
                  <a:lnTo>
                    <a:pt x="91" y="269"/>
                  </a:lnTo>
                  <a:lnTo>
                    <a:pt x="92" y="257"/>
                  </a:lnTo>
                  <a:lnTo>
                    <a:pt x="93" y="246"/>
                  </a:lnTo>
                  <a:lnTo>
                    <a:pt x="99" y="224"/>
                  </a:lnTo>
                  <a:lnTo>
                    <a:pt x="106" y="202"/>
                  </a:lnTo>
                  <a:lnTo>
                    <a:pt x="116" y="183"/>
                  </a:lnTo>
                  <a:lnTo>
                    <a:pt x="127" y="163"/>
                  </a:lnTo>
                  <a:lnTo>
                    <a:pt x="138" y="143"/>
                  </a:lnTo>
                  <a:lnTo>
                    <a:pt x="148" y="124"/>
                  </a:lnTo>
                  <a:lnTo>
                    <a:pt x="159" y="104"/>
                  </a:lnTo>
                  <a:lnTo>
                    <a:pt x="159" y="104"/>
                  </a:lnTo>
                  <a:lnTo>
                    <a:pt x="160" y="99"/>
                  </a:lnTo>
                  <a:lnTo>
                    <a:pt x="163" y="96"/>
                  </a:lnTo>
                  <a:lnTo>
                    <a:pt x="166" y="94"/>
                  </a:lnTo>
                  <a:lnTo>
                    <a:pt x="172" y="92"/>
                  </a:lnTo>
                  <a:lnTo>
                    <a:pt x="180" y="91"/>
                  </a:lnTo>
                  <a:lnTo>
                    <a:pt x="186" y="88"/>
                  </a:lnTo>
                  <a:lnTo>
                    <a:pt x="188" y="86"/>
                  </a:lnTo>
                  <a:lnTo>
                    <a:pt x="188" y="86"/>
                  </a:lnTo>
                  <a:lnTo>
                    <a:pt x="189" y="81"/>
                  </a:lnTo>
                  <a:lnTo>
                    <a:pt x="191" y="77"/>
                  </a:lnTo>
                  <a:lnTo>
                    <a:pt x="189" y="72"/>
                  </a:lnTo>
                  <a:lnTo>
                    <a:pt x="188" y="68"/>
                  </a:lnTo>
                  <a:lnTo>
                    <a:pt x="188" y="68"/>
                  </a:lnTo>
                  <a:lnTo>
                    <a:pt x="186" y="64"/>
                  </a:lnTo>
                  <a:lnTo>
                    <a:pt x="180" y="62"/>
                  </a:lnTo>
                  <a:lnTo>
                    <a:pt x="177" y="60"/>
                  </a:lnTo>
                  <a:lnTo>
                    <a:pt x="172" y="59"/>
                  </a:lnTo>
                  <a:lnTo>
                    <a:pt x="161" y="56"/>
                  </a:lnTo>
                  <a:lnTo>
                    <a:pt x="157" y="54"/>
                  </a:lnTo>
                  <a:lnTo>
                    <a:pt x="152" y="51"/>
                  </a:lnTo>
                  <a:lnTo>
                    <a:pt x="115" y="31"/>
                  </a:lnTo>
                  <a:lnTo>
                    <a:pt x="115" y="31"/>
                  </a:lnTo>
                  <a:lnTo>
                    <a:pt x="109" y="28"/>
                  </a:lnTo>
                  <a:lnTo>
                    <a:pt x="102" y="26"/>
                  </a:lnTo>
                  <a:lnTo>
                    <a:pt x="91" y="19"/>
                  </a:lnTo>
                  <a:lnTo>
                    <a:pt x="79" y="12"/>
                  </a:lnTo>
                  <a:lnTo>
                    <a:pt x="73" y="8"/>
                  </a:lnTo>
                  <a:lnTo>
                    <a:pt x="67" y="5"/>
                  </a:lnTo>
                  <a:lnTo>
                    <a:pt x="67" y="5"/>
                  </a:lnTo>
                  <a:lnTo>
                    <a:pt x="61" y="3"/>
                  </a:lnTo>
                  <a:lnTo>
                    <a:pt x="56" y="0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42" y="1"/>
                  </a:lnTo>
                  <a:lnTo>
                    <a:pt x="38" y="4"/>
                  </a:lnTo>
                  <a:lnTo>
                    <a:pt x="32" y="9"/>
                  </a:lnTo>
                  <a:lnTo>
                    <a:pt x="18" y="25"/>
                  </a:lnTo>
                  <a:lnTo>
                    <a:pt x="12" y="31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1" y="39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1" y="48"/>
                  </a:lnTo>
                  <a:lnTo>
                    <a:pt x="5" y="51"/>
                  </a:lnTo>
                  <a:lnTo>
                    <a:pt x="9" y="55"/>
                  </a:lnTo>
                  <a:lnTo>
                    <a:pt x="9" y="55"/>
                  </a:lnTo>
                  <a:lnTo>
                    <a:pt x="33" y="51"/>
                  </a:lnTo>
                  <a:lnTo>
                    <a:pt x="46" y="50"/>
                  </a:lnTo>
                  <a:lnTo>
                    <a:pt x="59" y="50"/>
                  </a:lnTo>
                  <a:lnTo>
                    <a:pt x="72" y="50"/>
                  </a:lnTo>
                  <a:lnTo>
                    <a:pt x="85" y="53"/>
                  </a:lnTo>
                  <a:lnTo>
                    <a:pt x="96" y="55"/>
                  </a:lnTo>
                  <a:lnTo>
                    <a:pt x="106" y="60"/>
                  </a:lnTo>
                  <a:lnTo>
                    <a:pt x="106" y="60"/>
                  </a:lnTo>
                  <a:lnTo>
                    <a:pt x="110" y="65"/>
                  </a:lnTo>
                  <a:lnTo>
                    <a:pt x="113" y="69"/>
                  </a:lnTo>
                  <a:lnTo>
                    <a:pt x="114" y="74"/>
                  </a:lnTo>
                  <a:lnTo>
                    <a:pt x="113" y="80"/>
                  </a:lnTo>
                  <a:lnTo>
                    <a:pt x="111" y="90"/>
                  </a:lnTo>
                  <a:lnTo>
                    <a:pt x="109" y="100"/>
                  </a:lnTo>
                  <a:lnTo>
                    <a:pt x="109" y="100"/>
                  </a:lnTo>
                  <a:lnTo>
                    <a:pt x="92" y="132"/>
                  </a:lnTo>
                  <a:lnTo>
                    <a:pt x="76" y="165"/>
                  </a:lnTo>
                  <a:lnTo>
                    <a:pt x="59" y="197"/>
                  </a:lnTo>
                  <a:lnTo>
                    <a:pt x="41" y="228"/>
                  </a:lnTo>
                  <a:lnTo>
                    <a:pt x="41" y="228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56" name="Freeform 440"/>
            <p:cNvSpPr>
              <a:spLocks/>
            </p:cNvSpPr>
            <p:nvPr userDrawn="1"/>
          </p:nvSpPr>
          <p:spPr bwMode="auto">
            <a:xfrm>
              <a:off x="2039" y="3783"/>
              <a:ext cx="319" cy="143"/>
            </a:xfrm>
            <a:custGeom>
              <a:avLst/>
              <a:gdLst/>
              <a:ahLst/>
              <a:cxnLst>
                <a:cxn ang="0">
                  <a:pos x="293" y="143"/>
                </a:cxn>
                <a:cxn ang="0">
                  <a:pos x="312" y="140"/>
                </a:cxn>
                <a:cxn ang="0">
                  <a:pos x="312" y="140"/>
                </a:cxn>
                <a:cxn ang="0">
                  <a:pos x="316" y="133"/>
                </a:cxn>
                <a:cxn ang="0">
                  <a:pos x="319" y="129"/>
                </a:cxn>
                <a:cxn ang="0">
                  <a:pos x="319" y="124"/>
                </a:cxn>
                <a:cxn ang="0">
                  <a:pos x="319" y="124"/>
                </a:cxn>
                <a:cxn ang="0">
                  <a:pos x="305" y="112"/>
                </a:cxn>
                <a:cxn ang="0">
                  <a:pos x="291" y="102"/>
                </a:cxn>
                <a:cxn ang="0">
                  <a:pos x="261" y="82"/>
                </a:cxn>
                <a:cxn ang="0">
                  <a:pos x="232" y="61"/>
                </a:cxn>
                <a:cxn ang="0">
                  <a:pos x="218" y="51"/>
                </a:cxn>
                <a:cxn ang="0">
                  <a:pos x="204" y="39"/>
                </a:cxn>
                <a:cxn ang="0">
                  <a:pos x="204" y="39"/>
                </a:cxn>
                <a:cxn ang="0">
                  <a:pos x="197" y="34"/>
                </a:cxn>
                <a:cxn ang="0">
                  <a:pos x="190" y="29"/>
                </a:cxn>
                <a:cxn ang="0">
                  <a:pos x="182" y="27"/>
                </a:cxn>
                <a:cxn ang="0">
                  <a:pos x="173" y="23"/>
                </a:cxn>
                <a:cxn ang="0">
                  <a:pos x="155" y="18"/>
                </a:cxn>
                <a:cxn ang="0">
                  <a:pos x="147" y="15"/>
                </a:cxn>
                <a:cxn ang="0">
                  <a:pos x="140" y="11"/>
                </a:cxn>
                <a:cxn ang="0">
                  <a:pos x="140" y="11"/>
                </a:cxn>
                <a:cxn ang="0">
                  <a:pos x="106" y="10"/>
                </a:cxn>
                <a:cxn ang="0">
                  <a:pos x="74" y="7"/>
                </a:cxn>
                <a:cxn ang="0">
                  <a:pos x="42" y="4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4" y="4"/>
                </a:cxn>
                <a:cxn ang="0">
                  <a:pos x="1" y="7"/>
                </a:cxn>
                <a:cxn ang="0">
                  <a:pos x="0" y="10"/>
                </a:cxn>
                <a:cxn ang="0">
                  <a:pos x="1" y="13"/>
                </a:cxn>
                <a:cxn ang="0">
                  <a:pos x="1" y="13"/>
                </a:cxn>
                <a:cxn ang="0">
                  <a:pos x="12" y="28"/>
                </a:cxn>
                <a:cxn ang="0">
                  <a:pos x="23" y="41"/>
                </a:cxn>
                <a:cxn ang="0">
                  <a:pos x="36" y="53"/>
                </a:cxn>
                <a:cxn ang="0">
                  <a:pos x="50" y="65"/>
                </a:cxn>
                <a:cxn ang="0">
                  <a:pos x="80" y="85"/>
                </a:cxn>
                <a:cxn ang="0">
                  <a:pos x="109" y="107"/>
                </a:cxn>
                <a:cxn ang="0">
                  <a:pos x="109" y="107"/>
                </a:cxn>
                <a:cxn ang="0">
                  <a:pos x="118" y="115"/>
                </a:cxn>
                <a:cxn ang="0">
                  <a:pos x="128" y="120"/>
                </a:cxn>
                <a:cxn ang="0">
                  <a:pos x="138" y="125"/>
                </a:cxn>
                <a:cxn ang="0">
                  <a:pos x="149" y="130"/>
                </a:cxn>
                <a:cxn ang="0">
                  <a:pos x="160" y="133"/>
                </a:cxn>
                <a:cxn ang="0">
                  <a:pos x="172" y="135"/>
                </a:cxn>
                <a:cxn ang="0">
                  <a:pos x="195" y="139"/>
                </a:cxn>
                <a:cxn ang="0">
                  <a:pos x="220" y="140"/>
                </a:cxn>
                <a:cxn ang="0">
                  <a:pos x="245" y="140"/>
                </a:cxn>
                <a:cxn ang="0">
                  <a:pos x="293" y="142"/>
                </a:cxn>
                <a:cxn ang="0">
                  <a:pos x="293" y="143"/>
                </a:cxn>
              </a:cxnLst>
              <a:rect l="0" t="0" r="r" b="b"/>
              <a:pathLst>
                <a:path w="319" h="143">
                  <a:moveTo>
                    <a:pt x="293" y="143"/>
                  </a:moveTo>
                  <a:lnTo>
                    <a:pt x="312" y="140"/>
                  </a:lnTo>
                  <a:lnTo>
                    <a:pt x="312" y="140"/>
                  </a:lnTo>
                  <a:lnTo>
                    <a:pt x="316" y="133"/>
                  </a:lnTo>
                  <a:lnTo>
                    <a:pt x="319" y="129"/>
                  </a:lnTo>
                  <a:lnTo>
                    <a:pt x="319" y="124"/>
                  </a:lnTo>
                  <a:lnTo>
                    <a:pt x="319" y="124"/>
                  </a:lnTo>
                  <a:lnTo>
                    <a:pt x="305" y="112"/>
                  </a:lnTo>
                  <a:lnTo>
                    <a:pt x="291" y="102"/>
                  </a:lnTo>
                  <a:lnTo>
                    <a:pt x="261" y="82"/>
                  </a:lnTo>
                  <a:lnTo>
                    <a:pt x="232" y="61"/>
                  </a:lnTo>
                  <a:lnTo>
                    <a:pt x="218" y="51"/>
                  </a:lnTo>
                  <a:lnTo>
                    <a:pt x="204" y="39"/>
                  </a:lnTo>
                  <a:lnTo>
                    <a:pt x="204" y="39"/>
                  </a:lnTo>
                  <a:lnTo>
                    <a:pt x="197" y="34"/>
                  </a:lnTo>
                  <a:lnTo>
                    <a:pt x="190" y="29"/>
                  </a:lnTo>
                  <a:lnTo>
                    <a:pt x="182" y="27"/>
                  </a:lnTo>
                  <a:lnTo>
                    <a:pt x="173" y="23"/>
                  </a:lnTo>
                  <a:lnTo>
                    <a:pt x="155" y="18"/>
                  </a:lnTo>
                  <a:lnTo>
                    <a:pt x="147" y="15"/>
                  </a:lnTo>
                  <a:lnTo>
                    <a:pt x="140" y="11"/>
                  </a:lnTo>
                  <a:lnTo>
                    <a:pt x="140" y="11"/>
                  </a:lnTo>
                  <a:lnTo>
                    <a:pt x="106" y="10"/>
                  </a:lnTo>
                  <a:lnTo>
                    <a:pt x="74" y="7"/>
                  </a:lnTo>
                  <a:lnTo>
                    <a:pt x="42" y="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4" y="4"/>
                  </a:lnTo>
                  <a:lnTo>
                    <a:pt x="1" y="7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2" y="28"/>
                  </a:lnTo>
                  <a:lnTo>
                    <a:pt x="23" y="41"/>
                  </a:lnTo>
                  <a:lnTo>
                    <a:pt x="36" y="53"/>
                  </a:lnTo>
                  <a:lnTo>
                    <a:pt x="50" y="65"/>
                  </a:lnTo>
                  <a:lnTo>
                    <a:pt x="80" y="85"/>
                  </a:lnTo>
                  <a:lnTo>
                    <a:pt x="109" y="107"/>
                  </a:lnTo>
                  <a:lnTo>
                    <a:pt x="109" y="107"/>
                  </a:lnTo>
                  <a:lnTo>
                    <a:pt x="118" y="115"/>
                  </a:lnTo>
                  <a:lnTo>
                    <a:pt x="128" y="120"/>
                  </a:lnTo>
                  <a:lnTo>
                    <a:pt x="138" y="125"/>
                  </a:lnTo>
                  <a:lnTo>
                    <a:pt x="149" y="130"/>
                  </a:lnTo>
                  <a:lnTo>
                    <a:pt x="160" y="133"/>
                  </a:lnTo>
                  <a:lnTo>
                    <a:pt x="172" y="135"/>
                  </a:lnTo>
                  <a:lnTo>
                    <a:pt x="195" y="139"/>
                  </a:lnTo>
                  <a:lnTo>
                    <a:pt x="220" y="140"/>
                  </a:lnTo>
                  <a:lnTo>
                    <a:pt x="245" y="140"/>
                  </a:lnTo>
                  <a:lnTo>
                    <a:pt x="293" y="142"/>
                  </a:lnTo>
                  <a:lnTo>
                    <a:pt x="293" y="143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57" name="Freeform 441"/>
            <p:cNvSpPr>
              <a:spLocks noEditPoints="1"/>
            </p:cNvSpPr>
            <p:nvPr userDrawn="1"/>
          </p:nvSpPr>
          <p:spPr bwMode="auto">
            <a:xfrm>
              <a:off x="2797" y="3801"/>
              <a:ext cx="203" cy="262"/>
            </a:xfrm>
            <a:custGeom>
              <a:avLst/>
              <a:gdLst/>
              <a:ahLst/>
              <a:cxnLst>
                <a:cxn ang="0">
                  <a:pos x="5" y="206"/>
                </a:cxn>
                <a:cxn ang="0">
                  <a:pos x="9" y="220"/>
                </a:cxn>
                <a:cxn ang="0">
                  <a:pos x="11" y="243"/>
                </a:cxn>
                <a:cxn ang="0">
                  <a:pos x="18" y="254"/>
                </a:cxn>
                <a:cxn ang="0">
                  <a:pos x="25" y="257"/>
                </a:cxn>
                <a:cxn ang="0">
                  <a:pos x="29" y="259"/>
                </a:cxn>
                <a:cxn ang="0">
                  <a:pos x="42" y="262"/>
                </a:cxn>
                <a:cxn ang="0">
                  <a:pos x="55" y="257"/>
                </a:cxn>
                <a:cxn ang="0">
                  <a:pos x="58" y="254"/>
                </a:cxn>
                <a:cxn ang="0">
                  <a:pos x="92" y="216"/>
                </a:cxn>
                <a:cxn ang="0">
                  <a:pos x="153" y="133"/>
                </a:cxn>
                <a:cxn ang="0">
                  <a:pos x="181" y="90"/>
                </a:cxn>
                <a:cxn ang="0">
                  <a:pos x="194" y="81"/>
                </a:cxn>
                <a:cxn ang="0">
                  <a:pos x="202" y="73"/>
                </a:cxn>
                <a:cxn ang="0">
                  <a:pos x="203" y="69"/>
                </a:cxn>
                <a:cxn ang="0">
                  <a:pos x="190" y="61"/>
                </a:cxn>
                <a:cxn ang="0">
                  <a:pos x="175" y="57"/>
                </a:cxn>
                <a:cxn ang="0">
                  <a:pos x="170" y="58"/>
                </a:cxn>
                <a:cxn ang="0">
                  <a:pos x="161" y="58"/>
                </a:cxn>
                <a:cxn ang="0">
                  <a:pos x="157" y="62"/>
                </a:cxn>
                <a:cxn ang="0">
                  <a:pos x="157" y="65"/>
                </a:cxn>
                <a:cxn ang="0">
                  <a:pos x="160" y="78"/>
                </a:cxn>
                <a:cxn ang="0">
                  <a:pos x="156" y="87"/>
                </a:cxn>
                <a:cxn ang="0">
                  <a:pos x="140" y="103"/>
                </a:cxn>
                <a:cxn ang="0">
                  <a:pos x="130" y="105"/>
                </a:cxn>
                <a:cxn ang="0">
                  <a:pos x="113" y="103"/>
                </a:cxn>
                <a:cxn ang="0">
                  <a:pos x="88" y="97"/>
                </a:cxn>
                <a:cxn ang="0">
                  <a:pos x="71" y="94"/>
                </a:cxn>
                <a:cxn ang="0">
                  <a:pos x="67" y="94"/>
                </a:cxn>
                <a:cxn ang="0">
                  <a:pos x="61" y="92"/>
                </a:cxn>
                <a:cxn ang="0">
                  <a:pos x="57" y="84"/>
                </a:cxn>
                <a:cxn ang="0">
                  <a:pos x="57" y="62"/>
                </a:cxn>
                <a:cxn ang="0">
                  <a:pos x="56" y="50"/>
                </a:cxn>
                <a:cxn ang="0">
                  <a:pos x="56" y="46"/>
                </a:cxn>
                <a:cxn ang="0">
                  <a:pos x="61" y="37"/>
                </a:cxn>
                <a:cxn ang="0">
                  <a:pos x="66" y="29"/>
                </a:cxn>
                <a:cxn ang="0">
                  <a:pos x="66" y="25"/>
                </a:cxn>
                <a:cxn ang="0">
                  <a:pos x="46" y="14"/>
                </a:cxn>
                <a:cxn ang="0">
                  <a:pos x="25" y="5"/>
                </a:cxn>
                <a:cxn ang="0">
                  <a:pos x="21" y="3"/>
                </a:cxn>
                <a:cxn ang="0">
                  <a:pos x="14" y="1"/>
                </a:cxn>
                <a:cxn ang="0">
                  <a:pos x="9" y="0"/>
                </a:cxn>
                <a:cxn ang="0">
                  <a:pos x="3" y="2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5" y="23"/>
                </a:cxn>
                <a:cxn ang="0">
                  <a:pos x="9" y="28"/>
                </a:cxn>
                <a:cxn ang="0">
                  <a:pos x="9" y="73"/>
                </a:cxn>
                <a:cxn ang="0">
                  <a:pos x="5" y="160"/>
                </a:cxn>
                <a:cxn ang="0">
                  <a:pos x="5" y="206"/>
                </a:cxn>
                <a:cxn ang="0">
                  <a:pos x="102" y="124"/>
                </a:cxn>
                <a:cxn ang="0">
                  <a:pos x="108" y="126"/>
                </a:cxn>
                <a:cxn ang="0">
                  <a:pos x="112" y="139"/>
                </a:cxn>
                <a:cxn ang="0">
                  <a:pos x="108" y="151"/>
                </a:cxn>
                <a:cxn ang="0">
                  <a:pos x="98" y="165"/>
                </a:cxn>
                <a:cxn ang="0">
                  <a:pos x="97" y="168"/>
                </a:cxn>
                <a:cxn ang="0">
                  <a:pos x="61" y="215"/>
                </a:cxn>
                <a:cxn ang="0">
                  <a:pos x="56" y="126"/>
                </a:cxn>
                <a:cxn ang="0">
                  <a:pos x="58" y="120"/>
                </a:cxn>
                <a:cxn ang="0">
                  <a:pos x="64" y="116"/>
                </a:cxn>
                <a:cxn ang="0">
                  <a:pos x="75" y="117"/>
                </a:cxn>
                <a:cxn ang="0">
                  <a:pos x="96" y="122"/>
                </a:cxn>
                <a:cxn ang="0">
                  <a:pos x="102" y="124"/>
                </a:cxn>
              </a:cxnLst>
              <a:rect l="0" t="0" r="r" b="b"/>
              <a:pathLst>
                <a:path w="203" h="262">
                  <a:moveTo>
                    <a:pt x="5" y="206"/>
                  </a:moveTo>
                  <a:lnTo>
                    <a:pt x="5" y="206"/>
                  </a:lnTo>
                  <a:lnTo>
                    <a:pt x="7" y="212"/>
                  </a:lnTo>
                  <a:lnTo>
                    <a:pt x="9" y="220"/>
                  </a:lnTo>
                  <a:lnTo>
                    <a:pt x="10" y="235"/>
                  </a:lnTo>
                  <a:lnTo>
                    <a:pt x="11" y="243"/>
                  </a:lnTo>
                  <a:lnTo>
                    <a:pt x="14" y="249"/>
                  </a:lnTo>
                  <a:lnTo>
                    <a:pt x="18" y="254"/>
                  </a:lnTo>
                  <a:lnTo>
                    <a:pt x="21" y="255"/>
                  </a:lnTo>
                  <a:lnTo>
                    <a:pt x="25" y="257"/>
                  </a:lnTo>
                  <a:lnTo>
                    <a:pt x="25" y="257"/>
                  </a:lnTo>
                  <a:lnTo>
                    <a:pt x="29" y="259"/>
                  </a:lnTo>
                  <a:lnTo>
                    <a:pt x="33" y="261"/>
                  </a:lnTo>
                  <a:lnTo>
                    <a:pt x="42" y="262"/>
                  </a:lnTo>
                  <a:lnTo>
                    <a:pt x="51" y="259"/>
                  </a:lnTo>
                  <a:lnTo>
                    <a:pt x="55" y="257"/>
                  </a:lnTo>
                  <a:lnTo>
                    <a:pt x="58" y="254"/>
                  </a:lnTo>
                  <a:lnTo>
                    <a:pt x="58" y="254"/>
                  </a:lnTo>
                  <a:lnTo>
                    <a:pt x="75" y="235"/>
                  </a:lnTo>
                  <a:lnTo>
                    <a:pt x="92" y="216"/>
                  </a:lnTo>
                  <a:lnTo>
                    <a:pt x="122" y="175"/>
                  </a:lnTo>
                  <a:lnTo>
                    <a:pt x="153" y="133"/>
                  </a:lnTo>
                  <a:lnTo>
                    <a:pt x="181" y="90"/>
                  </a:lnTo>
                  <a:lnTo>
                    <a:pt x="181" y="90"/>
                  </a:lnTo>
                  <a:lnTo>
                    <a:pt x="188" y="85"/>
                  </a:lnTo>
                  <a:lnTo>
                    <a:pt x="194" y="81"/>
                  </a:lnTo>
                  <a:lnTo>
                    <a:pt x="200" y="76"/>
                  </a:lnTo>
                  <a:lnTo>
                    <a:pt x="202" y="73"/>
                  </a:lnTo>
                  <a:lnTo>
                    <a:pt x="203" y="69"/>
                  </a:lnTo>
                  <a:lnTo>
                    <a:pt x="203" y="69"/>
                  </a:lnTo>
                  <a:lnTo>
                    <a:pt x="197" y="65"/>
                  </a:lnTo>
                  <a:lnTo>
                    <a:pt x="190" y="61"/>
                  </a:lnTo>
                  <a:lnTo>
                    <a:pt x="184" y="58"/>
                  </a:lnTo>
                  <a:lnTo>
                    <a:pt x="175" y="57"/>
                  </a:lnTo>
                  <a:lnTo>
                    <a:pt x="175" y="57"/>
                  </a:lnTo>
                  <a:lnTo>
                    <a:pt x="170" y="58"/>
                  </a:lnTo>
                  <a:lnTo>
                    <a:pt x="163" y="58"/>
                  </a:lnTo>
                  <a:lnTo>
                    <a:pt x="161" y="58"/>
                  </a:lnTo>
                  <a:lnTo>
                    <a:pt x="158" y="60"/>
                  </a:lnTo>
                  <a:lnTo>
                    <a:pt x="157" y="62"/>
                  </a:lnTo>
                  <a:lnTo>
                    <a:pt x="157" y="65"/>
                  </a:lnTo>
                  <a:lnTo>
                    <a:pt x="157" y="65"/>
                  </a:lnTo>
                  <a:lnTo>
                    <a:pt x="160" y="71"/>
                  </a:lnTo>
                  <a:lnTo>
                    <a:pt x="160" y="78"/>
                  </a:lnTo>
                  <a:lnTo>
                    <a:pt x="158" y="83"/>
                  </a:lnTo>
                  <a:lnTo>
                    <a:pt x="156" y="87"/>
                  </a:lnTo>
                  <a:lnTo>
                    <a:pt x="148" y="96"/>
                  </a:lnTo>
                  <a:lnTo>
                    <a:pt x="140" y="103"/>
                  </a:lnTo>
                  <a:lnTo>
                    <a:pt x="140" y="103"/>
                  </a:lnTo>
                  <a:lnTo>
                    <a:pt x="130" y="105"/>
                  </a:lnTo>
                  <a:lnTo>
                    <a:pt x="122" y="105"/>
                  </a:lnTo>
                  <a:lnTo>
                    <a:pt x="113" y="103"/>
                  </a:lnTo>
                  <a:lnTo>
                    <a:pt x="105" y="102"/>
                  </a:lnTo>
                  <a:lnTo>
                    <a:pt x="88" y="97"/>
                  </a:lnTo>
                  <a:lnTo>
                    <a:pt x="80" y="96"/>
                  </a:lnTo>
                  <a:lnTo>
                    <a:pt x="71" y="94"/>
                  </a:lnTo>
                  <a:lnTo>
                    <a:pt x="71" y="94"/>
                  </a:lnTo>
                  <a:lnTo>
                    <a:pt x="67" y="94"/>
                  </a:lnTo>
                  <a:lnTo>
                    <a:pt x="64" y="93"/>
                  </a:lnTo>
                  <a:lnTo>
                    <a:pt x="61" y="92"/>
                  </a:lnTo>
                  <a:lnTo>
                    <a:pt x="60" y="89"/>
                  </a:lnTo>
                  <a:lnTo>
                    <a:pt x="57" y="84"/>
                  </a:lnTo>
                  <a:lnTo>
                    <a:pt x="57" y="78"/>
                  </a:lnTo>
                  <a:lnTo>
                    <a:pt x="57" y="62"/>
                  </a:lnTo>
                  <a:lnTo>
                    <a:pt x="57" y="56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6" y="46"/>
                  </a:lnTo>
                  <a:lnTo>
                    <a:pt x="57" y="43"/>
                  </a:lnTo>
                  <a:lnTo>
                    <a:pt x="61" y="37"/>
                  </a:lnTo>
                  <a:lnTo>
                    <a:pt x="65" y="32"/>
                  </a:lnTo>
                  <a:lnTo>
                    <a:pt x="66" y="29"/>
                  </a:lnTo>
                  <a:lnTo>
                    <a:pt x="66" y="25"/>
                  </a:lnTo>
                  <a:lnTo>
                    <a:pt x="66" y="25"/>
                  </a:lnTo>
                  <a:lnTo>
                    <a:pt x="56" y="19"/>
                  </a:lnTo>
                  <a:lnTo>
                    <a:pt x="46" y="14"/>
                  </a:lnTo>
                  <a:lnTo>
                    <a:pt x="35" y="10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5" y="23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51"/>
                  </a:lnTo>
                  <a:lnTo>
                    <a:pt x="9" y="73"/>
                  </a:lnTo>
                  <a:lnTo>
                    <a:pt x="6" y="116"/>
                  </a:lnTo>
                  <a:lnTo>
                    <a:pt x="5" y="160"/>
                  </a:lnTo>
                  <a:lnTo>
                    <a:pt x="3" y="183"/>
                  </a:lnTo>
                  <a:lnTo>
                    <a:pt x="5" y="206"/>
                  </a:lnTo>
                  <a:lnTo>
                    <a:pt x="5" y="206"/>
                  </a:lnTo>
                  <a:close/>
                  <a:moveTo>
                    <a:pt x="102" y="124"/>
                  </a:moveTo>
                  <a:lnTo>
                    <a:pt x="108" y="126"/>
                  </a:lnTo>
                  <a:lnTo>
                    <a:pt x="108" y="126"/>
                  </a:lnTo>
                  <a:lnTo>
                    <a:pt x="111" y="134"/>
                  </a:lnTo>
                  <a:lnTo>
                    <a:pt x="112" y="139"/>
                  </a:lnTo>
                  <a:lnTo>
                    <a:pt x="111" y="145"/>
                  </a:lnTo>
                  <a:lnTo>
                    <a:pt x="108" y="151"/>
                  </a:lnTo>
                  <a:lnTo>
                    <a:pt x="101" y="160"/>
                  </a:lnTo>
                  <a:lnTo>
                    <a:pt x="98" y="165"/>
                  </a:lnTo>
                  <a:lnTo>
                    <a:pt x="97" y="168"/>
                  </a:lnTo>
                  <a:lnTo>
                    <a:pt x="97" y="168"/>
                  </a:lnTo>
                  <a:lnTo>
                    <a:pt x="79" y="192"/>
                  </a:lnTo>
                  <a:lnTo>
                    <a:pt x="61" y="215"/>
                  </a:lnTo>
                  <a:lnTo>
                    <a:pt x="58" y="212"/>
                  </a:lnTo>
                  <a:lnTo>
                    <a:pt x="56" y="126"/>
                  </a:lnTo>
                  <a:lnTo>
                    <a:pt x="56" y="126"/>
                  </a:lnTo>
                  <a:lnTo>
                    <a:pt x="58" y="120"/>
                  </a:lnTo>
                  <a:lnTo>
                    <a:pt x="61" y="117"/>
                  </a:lnTo>
                  <a:lnTo>
                    <a:pt x="64" y="116"/>
                  </a:lnTo>
                  <a:lnTo>
                    <a:pt x="69" y="116"/>
                  </a:lnTo>
                  <a:lnTo>
                    <a:pt x="75" y="117"/>
                  </a:lnTo>
                  <a:lnTo>
                    <a:pt x="88" y="121"/>
                  </a:lnTo>
                  <a:lnTo>
                    <a:pt x="96" y="122"/>
                  </a:lnTo>
                  <a:lnTo>
                    <a:pt x="102" y="124"/>
                  </a:lnTo>
                  <a:lnTo>
                    <a:pt x="102" y="124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58" name="Freeform 442"/>
            <p:cNvSpPr>
              <a:spLocks noEditPoints="1"/>
            </p:cNvSpPr>
            <p:nvPr userDrawn="1"/>
          </p:nvSpPr>
          <p:spPr bwMode="auto">
            <a:xfrm>
              <a:off x="3861" y="3815"/>
              <a:ext cx="247" cy="267"/>
            </a:xfrm>
            <a:custGeom>
              <a:avLst/>
              <a:gdLst/>
              <a:ahLst/>
              <a:cxnLst>
                <a:cxn ang="0">
                  <a:pos x="244" y="0"/>
                </a:cxn>
                <a:cxn ang="0">
                  <a:pos x="229" y="0"/>
                </a:cxn>
                <a:cxn ang="0">
                  <a:pos x="216" y="5"/>
                </a:cxn>
                <a:cxn ang="0">
                  <a:pos x="197" y="15"/>
                </a:cxn>
                <a:cxn ang="0">
                  <a:pos x="189" y="16"/>
                </a:cxn>
                <a:cxn ang="0">
                  <a:pos x="187" y="30"/>
                </a:cxn>
                <a:cxn ang="0">
                  <a:pos x="188" y="36"/>
                </a:cxn>
                <a:cxn ang="0">
                  <a:pos x="193" y="39"/>
                </a:cxn>
                <a:cxn ang="0">
                  <a:pos x="197" y="47"/>
                </a:cxn>
                <a:cxn ang="0">
                  <a:pos x="201" y="65"/>
                </a:cxn>
                <a:cxn ang="0">
                  <a:pos x="202" y="73"/>
                </a:cxn>
                <a:cxn ang="0">
                  <a:pos x="196" y="80"/>
                </a:cxn>
                <a:cxn ang="0">
                  <a:pos x="179" y="89"/>
                </a:cxn>
                <a:cxn ang="0">
                  <a:pos x="170" y="92"/>
                </a:cxn>
                <a:cxn ang="0">
                  <a:pos x="156" y="96"/>
                </a:cxn>
                <a:cxn ang="0">
                  <a:pos x="138" y="105"/>
                </a:cxn>
                <a:cxn ang="0">
                  <a:pos x="125" y="108"/>
                </a:cxn>
                <a:cxn ang="0">
                  <a:pos x="118" y="108"/>
                </a:cxn>
                <a:cxn ang="0">
                  <a:pos x="92" y="85"/>
                </a:cxn>
                <a:cxn ang="0">
                  <a:pos x="81" y="73"/>
                </a:cxn>
                <a:cxn ang="0">
                  <a:pos x="73" y="59"/>
                </a:cxn>
                <a:cxn ang="0">
                  <a:pos x="69" y="56"/>
                </a:cxn>
                <a:cxn ang="0">
                  <a:pos x="55" y="57"/>
                </a:cxn>
                <a:cxn ang="0">
                  <a:pos x="38" y="64"/>
                </a:cxn>
                <a:cxn ang="0">
                  <a:pos x="33" y="66"/>
                </a:cxn>
                <a:cxn ang="0">
                  <a:pos x="13" y="70"/>
                </a:cxn>
                <a:cxn ang="0">
                  <a:pos x="3" y="74"/>
                </a:cxn>
                <a:cxn ang="0">
                  <a:pos x="0" y="79"/>
                </a:cxn>
                <a:cxn ang="0">
                  <a:pos x="1" y="88"/>
                </a:cxn>
                <a:cxn ang="0">
                  <a:pos x="6" y="91"/>
                </a:cxn>
                <a:cxn ang="0">
                  <a:pos x="18" y="97"/>
                </a:cxn>
                <a:cxn ang="0">
                  <a:pos x="24" y="98"/>
                </a:cxn>
                <a:cxn ang="0">
                  <a:pos x="81" y="165"/>
                </a:cxn>
                <a:cxn ang="0">
                  <a:pos x="99" y="188"/>
                </a:cxn>
                <a:cxn ang="0">
                  <a:pos x="129" y="224"/>
                </a:cxn>
                <a:cxn ang="0">
                  <a:pos x="152" y="250"/>
                </a:cxn>
                <a:cxn ang="0">
                  <a:pos x="159" y="261"/>
                </a:cxn>
                <a:cxn ang="0">
                  <a:pos x="173" y="267"/>
                </a:cxn>
                <a:cxn ang="0">
                  <a:pos x="189" y="266"/>
                </a:cxn>
                <a:cxn ang="0">
                  <a:pos x="221" y="256"/>
                </a:cxn>
                <a:cxn ang="0">
                  <a:pos x="229" y="245"/>
                </a:cxn>
                <a:cxn ang="0">
                  <a:pos x="225" y="226"/>
                </a:cxn>
                <a:cxn ang="0">
                  <a:pos x="224" y="166"/>
                </a:cxn>
                <a:cxn ang="0">
                  <a:pos x="227" y="146"/>
                </a:cxn>
                <a:cxn ang="0">
                  <a:pos x="225" y="82"/>
                </a:cxn>
                <a:cxn ang="0">
                  <a:pos x="228" y="51"/>
                </a:cxn>
                <a:cxn ang="0">
                  <a:pos x="233" y="32"/>
                </a:cxn>
                <a:cxn ang="0">
                  <a:pos x="241" y="15"/>
                </a:cxn>
                <a:cxn ang="0">
                  <a:pos x="244" y="0"/>
                </a:cxn>
                <a:cxn ang="0">
                  <a:pos x="196" y="201"/>
                </a:cxn>
                <a:cxn ang="0">
                  <a:pos x="192" y="202"/>
                </a:cxn>
                <a:cxn ang="0">
                  <a:pos x="189" y="201"/>
                </a:cxn>
                <a:cxn ang="0">
                  <a:pos x="179" y="184"/>
                </a:cxn>
                <a:cxn ang="0">
                  <a:pos x="152" y="152"/>
                </a:cxn>
                <a:cxn ang="0">
                  <a:pos x="140" y="135"/>
                </a:cxn>
                <a:cxn ang="0">
                  <a:pos x="165" y="125"/>
                </a:cxn>
                <a:cxn ang="0">
                  <a:pos x="202" y="123"/>
                </a:cxn>
              </a:cxnLst>
              <a:rect l="0" t="0" r="r" b="b"/>
              <a:pathLst>
                <a:path w="247" h="267">
                  <a:moveTo>
                    <a:pt x="244" y="0"/>
                  </a:moveTo>
                  <a:lnTo>
                    <a:pt x="244" y="0"/>
                  </a:lnTo>
                  <a:lnTo>
                    <a:pt x="237" y="0"/>
                  </a:lnTo>
                  <a:lnTo>
                    <a:pt x="229" y="0"/>
                  </a:lnTo>
                  <a:lnTo>
                    <a:pt x="223" y="2"/>
                  </a:lnTo>
                  <a:lnTo>
                    <a:pt x="216" y="5"/>
                  </a:lnTo>
                  <a:lnTo>
                    <a:pt x="204" y="11"/>
                  </a:lnTo>
                  <a:lnTo>
                    <a:pt x="197" y="15"/>
                  </a:lnTo>
                  <a:lnTo>
                    <a:pt x="189" y="16"/>
                  </a:lnTo>
                  <a:lnTo>
                    <a:pt x="189" y="16"/>
                  </a:lnTo>
                  <a:lnTo>
                    <a:pt x="188" y="24"/>
                  </a:lnTo>
                  <a:lnTo>
                    <a:pt x="187" y="30"/>
                  </a:lnTo>
                  <a:lnTo>
                    <a:pt x="187" y="33"/>
                  </a:lnTo>
                  <a:lnTo>
                    <a:pt x="188" y="36"/>
                  </a:lnTo>
                  <a:lnTo>
                    <a:pt x="191" y="37"/>
                  </a:lnTo>
                  <a:lnTo>
                    <a:pt x="193" y="39"/>
                  </a:lnTo>
                  <a:lnTo>
                    <a:pt x="193" y="39"/>
                  </a:lnTo>
                  <a:lnTo>
                    <a:pt x="197" y="47"/>
                  </a:lnTo>
                  <a:lnTo>
                    <a:pt x="200" y="56"/>
                  </a:lnTo>
                  <a:lnTo>
                    <a:pt x="201" y="65"/>
                  </a:lnTo>
                  <a:lnTo>
                    <a:pt x="202" y="73"/>
                  </a:lnTo>
                  <a:lnTo>
                    <a:pt x="202" y="73"/>
                  </a:lnTo>
                  <a:lnTo>
                    <a:pt x="198" y="76"/>
                  </a:lnTo>
                  <a:lnTo>
                    <a:pt x="196" y="80"/>
                  </a:lnTo>
                  <a:lnTo>
                    <a:pt x="188" y="85"/>
                  </a:lnTo>
                  <a:lnTo>
                    <a:pt x="179" y="89"/>
                  </a:lnTo>
                  <a:lnTo>
                    <a:pt x="170" y="92"/>
                  </a:lnTo>
                  <a:lnTo>
                    <a:pt x="170" y="92"/>
                  </a:lnTo>
                  <a:lnTo>
                    <a:pt x="163" y="93"/>
                  </a:lnTo>
                  <a:lnTo>
                    <a:pt x="156" y="96"/>
                  </a:lnTo>
                  <a:lnTo>
                    <a:pt x="145" y="102"/>
                  </a:lnTo>
                  <a:lnTo>
                    <a:pt x="138" y="105"/>
                  </a:lnTo>
                  <a:lnTo>
                    <a:pt x="133" y="107"/>
                  </a:lnTo>
                  <a:lnTo>
                    <a:pt x="125" y="108"/>
                  </a:lnTo>
                  <a:lnTo>
                    <a:pt x="118" y="108"/>
                  </a:lnTo>
                  <a:lnTo>
                    <a:pt x="118" y="108"/>
                  </a:lnTo>
                  <a:lnTo>
                    <a:pt x="105" y="97"/>
                  </a:lnTo>
                  <a:lnTo>
                    <a:pt x="92" y="85"/>
                  </a:lnTo>
                  <a:lnTo>
                    <a:pt x="86" y="79"/>
                  </a:lnTo>
                  <a:lnTo>
                    <a:pt x="81" y="73"/>
                  </a:lnTo>
                  <a:lnTo>
                    <a:pt x="77" y="66"/>
                  </a:lnTo>
                  <a:lnTo>
                    <a:pt x="73" y="59"/>
                  </a:lnTo>
                  <a:lnTo>
                    <a:pt x="73" y="59"/>
                  </a:lnTo>
                  <a:lnTo>
                    <a:pt x="69" y="56"/>
                  </a:lnTo>
                  <a:lnTo>
                    <a:pt x="64" y="56"/>
                  </a:lnTo>
                  <a:lnTo>
                    <a:pt x="55" y="57"/>
                  </a:lnTo>
                  <a:lnTo>
                    <a:pt x="46" y="60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33" y="66"/>
                  </a:lnTo>
                  <a:lnTo>
                    <a:pt x="27" y="69"/>
                  </a:lnTo>
                  <a:lnTo>
                    <a:pt x="13" y="70"/>
                  </a:lnTo>
                  <a:lnTo>
                    <a:pt x="6" y="71"/>
                  </a:lnTo>
                  <a:lnTo>
                    <a:pt x="3" y="74"/>
                  </a:lnTo>
                  <a:lnTo>
                    <a:pt x="1" y="76"/>
                  </a:lnTo>
                  <a:lnTo>
                    <a:pt x="0" y="79"/>
                  </a:lnTo>
                  <a:lnTo>
                    <a:pt x="0" y="83"/>
                  </a:lnTo>
                  <a:lnTo>
                    <a:pt x="1" y="88"/>
                  </a:lnTo>
                  <a:lnTo>
                    <a:pt x="1" y="88"/>
                  </a:lnTo>
                  <a:lnTo>
                    <a:pt x="6" y="91"/>
                  </a:lnTo>
                  <a:lnTo>
                    <a:pt x="12" y="94"/>
                  </a:lnTo>
                  <a:lnTo>
                    <a:pt x="18" y="97"/>
                  </a:lnTo>
                  <a:lnTo>
                    <a:pt x="24" y="98"/>
                  </a:lnTo>
                  <a:lnTo>
                    <a:pt x="24" y="98"/>
                  </a:lnTo>
                  <a:lnTo>
                    <a:pt x="62" y="142"/>
                  </a:lnTo>
                  <a:lnTo>
                    <a:pt x="81" y="165"/>
                  </a:lnTo>
                  <a:lnTo>
                    <a:pt x="99" y="188"/>
                  </a:lnTo>
                  <a:lnTo>
                    <a:pt x="99" y="188"/>
                  </a:lnTo>
                  <a:lnTo>
                    <a:pt x="114" y="206"/>
                  </a:lnTo>
                  <a:lnTo>
                    <a:pt x="129" y="224"/>
                  </a:lnTo>
                  <a:lnTo>
                    <a:pt x="145" y="241"/>
                  </a:lnTo>
                  <a:lnTo>
                    <a:pt x="152" y="250"/>
                  </a:lnTo>
                  <a:lnTo>
                    <a:pt x="159" y="261"/>
                  </a:lnTo>
                  <a:lnTo>
                    <a:pt x="159" y="261"/>
                  </a:lnTo>
                  <a:lnTo>
                    <a:pt x="165" y="266"/>
                  </a:lnTo>
                  <a:lnTo>
                    <a:pt x="173" y="267"/>
                  </a:lnTo>
                  <a:lnTo>
                    <a:pt x="180" y="267"/>
                  </a:lnTo>
                  <a:lnTo>
                    <a:pt x="189" y="266"/>
                  </a:lnTo>
                  <a:lnTo>
                    <a:pt x="206" y="261"/>
                  </a:lnTo>
                  <a:lnTo>
                    <a:pt x="221" y="256"/>
                  </a:lnTo>
                  <a:lnTo>
                    <a:pt x="229" y="245"/>
                  </a:lnTo>
                  <a:lnTo>
                    <a:pt x="229" y="245"/>
                  </a:lnTo>
                  <a:lnTo>
                    <a:pt x="227" y="235"/>
                  </a:lnTo>
                  <a:lnTo>
                    <a:pt x="225" y="226"/>
                  </a:lnTo>
                  <a:lnTo>
                    <a:pt x="224" y="206"/>
                  </a:lnTo>
                  <a:lnTo>
                    <a:pt x="224" y="166"/>
                  </a:lnTo>
                  <a:lnTo>
                    <a:pt x="224" y="166"/>
                  </a:lnTo>
                  <a:lnTo>
                    <a:pt x="227" y="146"/>
                  </a:lnTo>
                  <a:lnTo>
                    <a:pt x="227" y="124"/>
                  </a:lnTo>
                  <a:lnTo>
                    <a:pt x="225" y="82"/>
                  </a:lnTo>
                  <a:lnTo>
                    <a:pt x="227" y="61"/>
                  </a:lnTo>
                  <a:lnTo>
                    <a:pt x="228" y="51"/>
                  </a:lnTo>
                  <a:lnTo>
                    <a:pt x="229" y="41"/>
                  </a:lnTo>
                  <a:lnTo>
                    <a:pt x="233" y="32"/>
                  </a:lnTo>
                  <a:lnTo>
                    <a:pt x="237" y="23"/>
                  </a:lnTo>
                  <a:lnTo>
                    <a:pt x="241" y="15"/>
                  </a:lnTo>
                  <a:lnTo>
                    <a:pt x="247" y="6"/>
                  </a:lnTo>
                  <a:lnTo>
                    <a:pt x="244" y="0"/>
                  </a:lnTo>
                  <a:close/>
                  <a:moveTo>
                    <a:pt x="196" y="201"/>
                  </a:moveTo>
                  <a:lnTo>
                    <a:pt x="196" y="201"/>
                  </a:lnTo>
                  <a:lnTo>
                    <a:pt x="193" y="202"/>
                  </a:lnTo>
                  <a:lnTo>
                    <a:pt x="192" y="202"/>
                  </a:lnTo>
                  <a:lnTo>
                    <a:pt x="189" y="201"/>
                  </a:lnTo>
                  <a:lnTo>
                    <a:pt x="189" y="201"/>
                  </a:lnTo>
                  <a:lnTo>
                    <a:pt x="184" y="192"/>
                  </a:lnTo>
                  <a:lnTo>
                    <a:pt x="179" y="184"/>
                  </a:lnTo>
                  <a:lnTo>
                    <a:pt x="166" y="167"/>
                  </a:lnTo>
                  <a:lnTo>
                    <a:pt x="152" y="152"/>
                  </a:lnTo>
                  <a:lnTo>
                    <a:pt x="140" y="135"/>
                  </a:lnTo>
                  <a:lnTo>
                    <a:pt x="140" y="135"/>
                  </a:lnTo>
                  <a:lnTo>
                    <a:pt x="152" y="130"/>
                  </a:lnTo>
                  <a:lnTo>
                    <a:pt x="165" y="125"/>
                  </a:lnTo>
                  <a:lnTo>
                    <a:pt x="192" y="117"/>
                  </a:lnTo>
                  <a:lnTo>
                    <a:pt x="202" y="123"/>
                  </a:lnTo>
                  <a:lnTo>
                    <a:pt x="196" y="201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59" name="Freeform 443"/>
            <p:cNvSpPr>
              <a:spLocks/>
            </p:cNvSpPr>
            <p:nvPr userDrawn="1"/>
          </p:nvSpPr>
          <p:spPr bwMode="auto">
            <a:xfrm>
              <a:off x="4395" y="3866"/>
              <a:ext cx="218" cy="224"/>
            </a:xfrm>
            <a:custGeom>
              <a:avLst/>
              <a:gdLst/>
              <a:ahLst/>
              <a:cxnLst>
                <a:cxn ang="0">
                  <a:pos x="218" y="15"/>
                </a:cxn>
                <a:cxn ang="0">
                  <a:pos x="218" y="15"/>
                </a:cxn>
                <a:cxn ang="0">
                  <a:pos x="216" y="9"/>
                </a:cxn>
                <a:cxn ang="0">
                  <a:pos x="213" y="5"/>
                </a:cxn>
                <a:cxn ang="0">
                  <a:pos x="211" y="2"/>
                </a:cxn>
                <a:cxn ang="0">
                  <a:pos x="207" y="1"/>
                </a:cxn>
                <a:cxn ang="0">
                  <a:pos x="202" y="0"/>
                </a:cxn>
                <a:cxn ang="0">
                  <a:pos x="198" y="1"/>
                </a:cxn>
                <a:cxn ang="0">
                  <a:pos x="194" y="4"/>
                </a:cxn>
                <a:cxn ang="0">
                  <a:pos x="190" y="8"/>
                </a:cxn>
                <a:cxn ang="0">
                  <a:pos x="190" y="8"/>
                </a:cxn>
                <a:cxn ang="0">
                  <a:pos x="175" y="14"/>
                </a:cxn>
                <a:cxn ang="0">
                  <a:pos x="161" y="22"/>
                </a:cxn>
                <a:cxn ang="0">
                  <a:pos x="133" y="40"/>
                </a:cxn>
                <a:cxn ang="0">
                  <a:pos x="106" y="57"/>
                </a:cxn>
                <a:cxn ang="0">
                  <a:pos x="92" y="66"/>
                </a:cxn>
                <a:cxn ang="0">
                  <a:pos x="76" y="74"/>
                </a:cxn>
                <a:cxn ang="0">
                  <a:pos x="76" y="74"/>
                </a:cxn>
                <a:cxn ang="0">
                  <a:pos x="67" y="86"/>
                </a:cxn>
                <a:cxn ang="0">
                  <a:pos x="58" y="97"/>
                </a:cxn>
                <a:cxn ang="0">
                  <a:pos x="51" y="110"/>
                </a:cxn>
                <a:cxn ang="0">
                  <a:pos x="44" y="123"/>
                </a:cxn>
                <a:cxn ang="0">
                  <a:pos x="30" y="148"/>
                </a:cxn>
                <a:cxn ang="0">
                  <a:pos x="18" y="174"/>
                </a:cxn>
                <a:cxn ang="0">
                  <a:pos x="18" y="174"/>
                </a:cxn>
                <a:cxn ang="0">
                  <a:pos x="12" y="187"/>
                </a:cxn>
                <a:cxn ang="0">
                  <a:pos x="6" y="198"/>
                </a:cxn>
                <a:cxn ang="0">
                  <a:pos x="3" y="205"/>
                </a:cxn>
                <a:cxn ang="0">
                  <a:pos x="1" y="211"/>
                </a:cxn>
                <a:cxn ang="0">
                  <a:pos x="0" y="217"/>
                </a:cxn>
                <a:cxn ang="0">
                  <a:pos x="1" y="222"/>
                </a:cxn>
                <a:cxn ang="0">
                  <a:pos x="1" y="222"/>
                </a:cxn>
                <a:cxn ang="0">
                  <a:pos x="12" y="224"/>
                </a:cxn>
                <a:cxn ang="0">
                  <a:pos x="23" y="221"/>
                </a:cxn>
                <a:cxn ang="0">
                  <a:pos x="33" y="217"/>
                </a:cxn>
                <a:cxn ang="0">
                  <a:pos x="43" y="212"/>
                </a:cxn>
                <a:cxn ang="0">
                  <a:pos x="62" y="201"/>
                </a:cxn>
                <a:cxn ang="0">
                  <a:pos x="71" y="196"/>
                </a:cxn>
                <a:cxn ang="0">
                  <a:pos x="81" y="192"/>
                </a:cxn>
                <a:cxn ang="0">
                  <a:pos x="81" y="192"/>
                </a:cxn>
                <a:cxn ang="0">
                  <a:pos x="97" y="184"/>
                </a:cxn>
                <a:cxn ang="0">
                  <a:pos x="111" y="176"/>
                </a:cxn>
                <a:cxn ang="0">
                  <a:pos x="125" y="166"/>
                </a:cxn>
                <a:cxn ang="0">
                  <a:pos x="139" y="156"/>
                </a:cxn>
                <a:cxn ang="0">
                  <a:pos x="152" y="143"/>
                </a:cxn>
                <a:cxn ang="0">
                  <a:pos x="163" y="130"/>
                </a:cxn>
                <a:cxn ang="0">
                  <a:pos x="175" y="116"/>
                </a:cxn>
                <a:cxn ang="0">
                  <a:pos x="184" y="101"/>
                </a:cxn>
                <a:cxn ang="0">
                  <a:pos x="186" y="101"/>
                </a:cxn>
                <a:cxn ang="0">
                  <a:pos x="186" y="101"/>
                </a:cxn>
                <a:cxn ang="0">
                  <a:pos x="186" y="97"/>
                </a:cxn>
                <a:cxn ang="0">
                  <a:pos x="186" y="95"/>
                </a:cxn>
                <a:cxn ang="0">
                  <a:pos x="186" y="92"/>
                </a:cxn>
                <a:cxn ang="0">
                  <a:pos x="188" y="88"/>
                </a:cxn>
                <a:cxn ang="0">
                  <a:pos x="188" y="88"/>
                </a:cxn>
                <a:cxn ang="0">
                  <a:pos x="193" y="79"/>
                </a:cxn>
                <a:cxn ang="0">
                  <a:pos x="195" y="70"/>
                </a:cxn>
                <a:cxn ang="0">
                  <a:pos x="202" y="51"/>
                </a:cxn>
                <a:cxn ang="0">
                  <a:pos x="204" y="41"/>
                </a:cxn>
                <a:cxn ang="0">
                  <a:pos x="207" y="32"/>
                </a:cxn>
                <a:cxn ang="0">
                  <a:pos x="212" y="23"/>
                </a:cxn>
                <a:cxn ang="0">
                  <a:pos x="218" y="15"/>
                </a:cxn>
                <a:cxn ang="0">
                  <a:pos x="218" y="15"/>
                </a:cxn>
              </a:cxnLst>
              <a:rect l="0" t="0" r="r" b="b"/>
              <a:pathLst>
                <a:path w="218" h="224">
                  <a:moveTo>
                    <a:pt x="218" y="15"/>
                  </a:moveTo>
                  <a:lnTo>
                    <a:pt x="218" y="15"/>
                  </a:lnTo>
                  <a:lnTo>
                    <a:pt x="216" y="9"/>
                  </a:lnTo>
                  <a:lnTo>
                    <a:pt x="213" y="5"/>
                  </a:lnTo>
                  <a:lnTo>
                    <a:pt x="211" y="2"/>
                  </a:lnTo>
                  <a:lnTo>
                    <a:pt x="207" y="1"/>
                  </a:lnTo>
                  <a:lnTo>
                    <a:pt x="202" y="0"/>
                  </a:lnTo>
                  <a:lnTo>
                    <a:pt x="198" y="1"/>
                  </a:lnTo>
                  <a:lnTo>
                    <a:pt x="194" y="4"/>
                  </a:lnTo>
                  <a:lnTo>
                    <a:pt x="190" y="8"/>
                  </a:lnTo>
                  <a:lnTo>
                    <a:pt x="190" y="8"/>
                  </a:lnTo>
                  <a:lnTo>
                    <a:pt x="175" y="14"/>
                  </a:lnTo>
                  <a:lnTo>
                    <a:pt x="161" y="22"/>
                  </a:lnTo>
                  <a:lnTo>
                    <a:pt x="133" y="40"/>
                  </a:lnTo>
                  <a:lnTo>
                    <a:pt x="106" y="57"/>
                  </a:lnTo>
                  <a:lnTo>
                    <a:pt x="92" y="66"/>
                  </a:lnTo>
                  <a:lnTo>
                    <a:pt x="76" y="74"/>
                  </a:lnTo>
                  <a:lnTo>
                    <a:pt x="76" y="74"/>
                  </a:lnTo>
                  <a:lnTo>
                    <a:pt x="67" y="86"/>
                  </a:lnTo>
                  <a:lnTo>
                    <a:pt x="58" y="97"/>
                  </a:lnTo>
                  <a:lnTo>
                    <a:pt x="51" y="110"/>
                  </a:lnTo>
                  <a:lnTo>
                    <a:pt x="44" y="123"/>
                  </a:lnTo>
                  <a:lnTo>
                    <a:pt x="30" y="148"/>
                  </a:lnTo>
                  <a:lnTo>
                    <a:pt x="18" y="174"/>
                  </a:lnTo>
                  <a:lnTo>
                    <a:pt x="18" y="174"/>
                  </a:lnTo>
                  <a:lnTo>
                    <a:pt x="12" y="187"/>
                  </a:lnTo>
                  <a:lnTo>
                    <a:pt x="6" y="198"/>
                  </a:lnTo>
                  <a:lnTo>
                    <a:pt x="3" y="205"/>
                  </a:lnTo>
                  <a:lnTo>
                    <a:pt x="1" y="211"/>
                  </a:lnTo>
                  <a:lnTo>
                    <a:pt x="0" y="217"/>
                  </a:lnTo>
                  <a:lnTo>
                    <a:pt x="1" y="222"/>
                  </a:lnTo>
                  <a:lnTo>
                    <a:pt x="1" y="222"/>
                  </a:lnTo>
                  <a:lnTo>
                    <a:pt x="12" y="224"/>
                  </a:lnTo>
                  <a:lnTo>
                    <a:pt x="23" y="221"/>
                  </a:lnTo>
                  <a:lnTo>
                    <a:pt x="33" y="217"/>
                  </a:lnTo>
                  <a:lnTo>
                    <a:pt x="43" y="212"/>
                  </a:lnTo>
                  <a:lnTo>
                    <a:pt x="62" y="201"/>
                  </a:lnTo>
                  <a:lnTo>
                    <a:pt x="71" y="196"/>
                  </a:lnTo>
                  <a:lnTo>
                    <a:pt x="81" y="192"/>
                  </a:lnTo>
                  <a:lnTo>
                    <a:pt x="81" y="192"/>
                  </a:lnTo>
                  <a:lnTo>
                    <a:pt x="97" y="184"/>
                  </a:lnTo>
                  <a:lnTo>
                    <a:pt x="111" y="176"/>
                  </a:lnTo>
                  <a:lnTo>
                    <a:pt x="125" y="166"/>
                  </a:lnTo>
                  <a:lnTo>
                    <a:pt x="139" y="156"/>
                  </a:lnTo>
                  <a:lnTo>
                    <a:pt x="152" y="143"/>
                  </a:lnTo>
                  <a:lnTo>
                    <a:pt x="163" y="130"/>
                  </a:lnTo>
                  <a:lnTo>
                    <a:pt x="175" y="116"/>
                  </a:lnTo>
                  <a:lnTo>
                    <a:pt x="184" y="101"/>
                  </a:lnTo>
                  <a:lnTo>
                    <a:pt x="186" y="101"/>
                  </a:lnTo>
                  <a:lnTo>
                    <a:pt x="186" y="101"/>
                  </a:lnTo>
                  <a:lnTo>
                    <a:pt x="186" y="97"/>
                  </a:lnTo>
                  <a:lnTo>
                    <a:pt x="186" y="95"/>
                  </a:lnTo>
                  <a:lnTo>
                    <a:pt x="186" y="92"/>
                  </a:lnTo>
                  <a:lnTo>
                    <a:pt x="188" y="88"/>
                  </a:lnTo>
                  <a:lnTo>
                    <a:pt x="188" y="88"/>
                  </a:lnTo>
                  <a:lnTo>
                    <a:pt x="193" y="79"/>
                  </a:lnTo>
                  <a:lnTo>
                    <a:pt x="195" y="70"/>
                  </a:lnTo>
                  <a:lnTo>
                    <a:pt x="202" y="51"/>
                  </a:lnTo>
                  <a:lnTo>
                    <a:pt x="204" y="41"/>
                  </a:lnTo>
                  <a:lnTo>
                    <a:pt x="207" y="32"/>
                  </a:lnTo>
                  <a:lnTo>
                    <a:pt x="212" y="23"/>
                  </a:lnTo>
                  <a:lnTo>
                    <a:pt x="218" y="15"/>
                  </a:lnTo>
                  <a:lnTo>
                    <a:pt x="218" y="15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60" name="Freeform 444"/>
            <p:cNvSpPr>
              <a:spLocks/>
            </p:cNvSpPr>
            <p:nvPr userDrawn="1"/>
          </p:nvSpPr>
          <p:spPr bwMode="auto">
            <a:xfrm>
              <a:off x="2973" y="3881"/>
              <a:ext cx="260" cy="268"/>
            </a:xfrm>
            <a:custGeom>
              <a:avLst/>
              <a:gdLst/>
              <a:ahLst/>
              <a:cxnLst>
                <a:cxn ang="0">
                  <a:pos x="257" y="41"/>
                </a:cxn>
                <a:cxn ang="0">
                  <a:pos x="260" y="32"/>
                </a:cxn>
                <a:cxn ang="0">
                  <a:pos x="259" y="27"/>
                </a:cxn>
                <a:cxn ang="0">
                  <a:pos x="256" y="26"/>
                </a:cxn>
                <a:cxn ang="0">
                  <a:pos x="233" y="22"/>
                </a:cxn>
                <a:cxn ang="0">
                  <a:pos x="222" y="21"/>
                </a:cxn>
                <a:cxn ang="0">
                  <a:pos x="210" y="25"/>
                </a:cxn>
                <a:cxn ang="0">
                  <a:pos x="209" y="28"/>
                </a:cxn>
                <a:cxn ang="0">
                  <a:pos x="209" y="37"/>
                </a:cxn>
                <a:cxn ang="0">
                  <a:pos x="210" y="41"/>
                </a:cxn>
                <a:cxn ang="0">
                  <a:pos x="191" y="168"/>
                </a:cxn>
                <a:cxn ang="0">
                  <a:pos x="136" y="71"/>
                </a:cxn>
                <a:cxn ang="0">
                  <a:pos x="119" y="36"/>
                </a:cxn>
                <a:cxn ang="0">
                  <a:pos x="104" y="12"/>
                </a:cxn>
                <a:cxn ang="0">
                  <a:pos x="95" y="3"/>
                </a:cxn>
                <a:cxn ang="0">
                  <a:pos x="79" y="0"/>
                </a:cxn>
                <a:cxn ang="0">
                  <a:pos x="74" y="4"/>
                </a:cxn>
                <a:cxn ang="0">
                  <a:pos x="68" y="13"/>
                </a:cxn>
                <a:cxn ang="0">
                  <a:pos x="65" y="18"/>
                </a:cxn>
                <a:cxn ang="0">
                  <a:pos x="40" y="110"/>
                </a:cxn>
                <a:cxn ang="0">
                  <a:pos x="17" y="201"/>
                </a:cxn>
                <a:cxn ang="0">
                  <a:pos x="10" y="205"/>
                </a:cxn>
                <a:cxn ang="0">
                  <a:pos x="1" y="211"/>
                </a:cxn>
                <a:cxn ang="0">
                  <a:pos x="0" y="218"/>
                </a:cxn>
                <a:cxn ang="0">
                  <a:pos x="0" y="222"/>
                </a:cxn>
                <a:cxn ang="0">
                  <a:pos x="26" y="233"/>
                </a:cxn>
                <a:cxn ang="0">
                  <a:pos x="39" y="234"/>
                </a:cxn>
                <a:cxn ang="0">
                  <a:pos x="53" y="233"/>
                </a:cxn>
                <a:cxn ang="0">
                  <a:pos x="74" y="88"/>
                </a:cxn>
                <a:cxn ang="0">
                  <a:pos x="77" y="88"/>
                </a:cxn>
                <a:cxn ang="0">
                  <a:pos x="101" y="123"/>
                </a:cxn>
                <a:cxn ang="0">
                  <a:pos x="119" y="161"/>
                </a:cxn>
                <a:cxn ang="0">
                  <a:pos x="143" y="220"/>
                </a:cxn>
                <a:cxn ang="0">
                  <a:pos x="154" y="239"/>
                </a:cxn>
                <a:cxn ang="0">
                  <a:pos x="165" y="254"/>
                </a:cxn>
                <a:cxn ang="0">
                  <a:pos x="172" y="259"/>
                </a:cxn>
                <a:cxn ang="0">
                  <a:pos x="181" y="260"/>
                </a:cxn>
                <a:cxn ang="0">
                  <a:pos x="186" y="264"/>
                </a:cxn>
                <a:cxn ang="0">
                  <a:pos x="196" y="268"/>
                </a:cxn>
                <a:cxn ang="0">
                  <a:pos x="214" y="266"/>
                </a:cxn>
                <a:cxn ang="0">
                  <a:pos x="224" y="262"/>
                </a:cxn>
                <a:cxn ang="0">
                  <a:pos x="229" y="255"/>
                </a:cxn>
                <a:cxn ang="0">
                  <a:pos x="224" y="247"/>
                </a:cxn>
                <a:cxn ang="0">
                  <a:pos x="215" y="237"/>
                </a:cxn>
                <a:cxn ang="0">
                  <a:pos x="214" y="233"/>
                </a:cxn>
                <a:cxn ang="0">
                  <a:pos x="223" y="143"/>
                </a:cxn>
                <a:cxn ang="0">
                  <a:pos x="241" y="57"/>
                </a:cxn>
              </a:cxnLst>
              <a:rect l="0" t="0" r="r" b="b"/>
              <a:pathLst>
                <a:path w="260" h="268">
                  <a:moveTo>
                    <a:pt x="257" y="41"/>
                  </a:moveTo>
                  <a:lnTo>
                    <a:pt x="257" y="41"/>
                  </a:lnTo>
                  <a:lnTo>
                    <a:pt x="259" y="36"/>
                  </a:lnTo>
                  <a:lnTo>
                    <a:pt x="260" y="32"/>
                  </a:lnTo>
                  <a:lnTo>
                    <a:pt x="260" y="30"/>
                  </a:lnTo>
                  <a:lnTo>
                    <a:pt x="259" y="27"/>
                  </a:lnTo>
                  <a:lnTo>
                    <a:pt x="256" y="26"/>
                  </a:lnTo>
                  <a:lnTo>
                    <a:pt x="256" y="26"/>
                  </a:lnTo>
                  <a:lnTo>
                    <a:pt x="245" y="25"/>
                  </a:lnTo>
                  <a:lnTo>
                    <a:pt x="233" y="22"/>
                  </a:lnTo>
                  <a:lnTo>
                    <a:pt x="227" y="21"/>
                  </a:lnTo>
                  <a:lnTo>
                    <a:pt x="222" y="21"/>
                  </a:lnTo>
                  <a:lnTo>
                    <a:pt x="215" y="22"/>
                  </a:lnTo>
                  <a:lnTo>
                    <a:pt x="210" y="25"/>
                  </a:lnTo>
                  <a:lnTo>
                    <a:pt x="210" y="25"/>
                  </a:lnTo>
                  <a:lnTo>
                    <a:pt x="209" y="28"/>
                  </a:lnTo>
                  <a:lnTo>
                    <a:pt x="209" y="32"/>
                  </a:lnTo>
                  <a:lnTo>
                    <a:pt x="209" y="37"/>
                  </a:lnTo>
                  <a:lnTo>
                    <a:pt x="210" y="41"/>
                  </a:lnTo>
                  <a:lnTo>
                    <a:pt x="210" y="41"/>
                  </a:lnTo>
                  <a:lnTo>
                    <a:pt x="191" y="168"/>
                  </a:lnTo>
                  <a:lnTo>
                    <a:pt x="191" y="168"/>
                  </a:lnTo>
                  <a:lnTo>
                    <a:pt x="154" y="104"/>
                  </a:lnTo>
                  <a:lnTo>
                    <a:pt x="136" y="71"/>
                  </a:lnTo>
                  <a:lnTo>
                    <a:pt x="119" y="36"/>
                  </a:lnTo>
                  <a:lnTo>
                    <a:pt x="119" y="36"/>
                  </a:lnTo>
                  <a:lnTo>
                    <a:pt x="111" y="25"/>
                  </a:lnTo>
                  <a:lnTo>
                    <a:pt x="104" y="12"/>
                  </a:lnTo>
                  <a:lnTo>
                    <a:pt x="100" y="7"/>
                  </a:lnTo>
                  <a:lnTo>
                    <a:pt x="95" y="3"/>
                  </a:lnTo>
                  <a:lnTo>
                    <a:pt x="87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4" y="4"/>
                  </a:lnTo>
                  <a:lnTo>
                    <a:pt x="71" y="8"/>
                  </a:lnTo>
                  <a:lnTo>
                    <a:pt x="68" y="13"/>
                  </a:lnTo>
                  <a:lnTo>
                    <a:pt x="65" y="18"/>
                  </a:lnTo>
                  <a:lnTo>
                    <a:pt x="65" y="18"/>
                  </a:lnTo>
                  <a:lnTo>
                    <a:pt x="51" y="64"/>
                  </a:lnTo>
                  <a:lnTo>
                    <a:pt x="40" y="110"/>
                  </a:lnTo>
                  <a:lnTo>
                    <a:pt x="28" y="155"/>
                  </a:lnTo>
                  <a:lnTo>
                    <a:pt x="17" y="201"/>
                  </a:lnTo>
                  <a:lnTo>
                    <a:pt x="17" y="201"/>
                  </a:lnTo>
                  <a:lnTo>
                    <a:pt x="10" y="205"/>
                  </a:lnTo>
                  <a:lnTo>
                    <a:pt x="4" y="209"/>
                  </a:lnTo>
                  <a:lnTo>
                    <a:pt x="1" y="211"/>
                  </a:lnTo>
                  <a:lnTo>
                    <a:pt x="0" y="214"/>
                  </a:lnTo>
                  <a:lnTo>
                    <a:pt x="0" y="218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13" y="228"/>
                  </a:lnTo>
                  <a:lnTo>
                    <a:pt x="26" y="233"/>
                  </a:lnTo>
                  <a:lnTo>
                    <a:pt x="32" y="234"/>
                  </a:lnTo>
                  <a:lnTo>
                    <a:pt x="39" y="234"/>
                  </a:lnTo>
                  <a:lnTo>
                    <a:pt x="46" y="234"/>
                  </a:lnTo>
                  <a:lnTo>
                    <a:pt x="53" y="233"/>
                  </a:lnTo>
                  <a:lnTo>
                    <a:pt x="50" y="186"/>
                  </a:lnTo>
                  <a:lnTo>
                    <a:pt x="74" y="88"/>
                  </a:lnTo>
                  <a:lnTo>
                    <a:pt x="77" y="88"/>
                  </a:lnTo>
                  <a:lnTo>
                    <a:pt x="77" y="88"/>
                  </a:lnTo>
                  <a:lnTo>
                    <a:pt x="91" y="105"/>
                  </a:lnTo>
                  <a:lnTo>
                    <a:pt x="101" y="123"/>
                  </a:lnTo>
                  <a:lnTo>
                    <a:pt x="111" y="142"/>
                  </a:lnTo>
                  <a:lnTo>
                    <a:pt x="119" y="161"/>
                  </a:lnTo>
                  <a:lnTo>
                    <a:pt x="136" y="201"/>
                  </a:lnTo>
                  <a:lnTo>
                    <a:pt x="143" y="220"/>
                  </a:lnTo>
                  <a:lnTo>
                    <a:pt x="154" y="239"/>
                  </a:lnTo>
                  <a:lnTo>
                    <a:pt x="154" y="239"/>
                  </a:lnTo>
                  <a:lnTo>
                    <a:pt x="159" y="246"/>
                  </a:lnTo>
                  <a:lnTo>
                    <a:pt x="165" y="254"/>
                  </a:lnTo>
                  <a:lnTo>
                    <a:pt x="169" y="256"/>
                  </a:lnTo>
                  <a:lnTo>
                    <a:pt x="172" y="259"/>
                  </a:lnTo>
                  <a:lnTo>
                    <a:pt x="177" y="260"/>
                  </a:lnTo>
                  <a:lnTo>
                    <a:pt x="181" y="260"/>
                  </a:lnTo>
                  <a:lnTo>
                    <a:pt x="181" y="260"/>
                  </a:lnTo>
                  <a:lnTo>
                    <a:pt x="186" y="264"/>
                  </a:lnTo>
                  <a:lnTo>
                    <a:pt x="191" y="266"/>
                  </a:lnTo>
                  <a:lnTo>
                    <a:pt x="196" y="268"/>
                  </a:lnTo>
                  <a:lnTo>
                    <a:pt x="202" y="268"/>
                  </a:lnTo>
                  <a:lnTo>
                    <a:pt x="214" y="266"/>
                  </a:lnTo>
                  <a:lnTo>
                    <a:pt x="224" y="262"/>
                  </a:lnTo>
                  <a:lnTo>
                    <a:pt x="224" y="262"/>
                  </a:lnTo>
                  <a:lnTo>
                    <a:pt x="228" y="259"/>
                  </a:lnTo>
                  <a:lnTo>
                    <a:pt x="229" y="255"/>
                  </a:lnTo>
                  <a:lnTo>
                    <a:pt x="228" y="251"/>
                  </a:lnTo>
                  <a:lnTo>
                    <a:pt x="224" y="247"/>
                  </a:lnTo>
                  <a:lnTo>
                    <a:pt x="218" y="241"/>
                  </a:lnTo>
                  <a:lnTo>
                    <a:pt x="215" y="237"/>
                  </a:lnTo>
                  <a:lnTo>
                    <a:pt x="214" y="233"/>
                  </a:lnTo>
                  <a:lnTo>
                    <a:pt x="214" y="233"/>
                  </a:lnTo>
                  <a:lnTo>
                    <a:pt x="218" y="187"/>
                  </a:lnTo>
                  <a:lnTo>
                    <a:pt x="223" y="143"/>
                  </a:lnTo>
                  <a:lnTo>
                    <a:pt x="230" y="100"/>
                  </a:lnTo>
                  <a:lnTo>
                    <a:pt x="241" y="57"/>
                  </a:lnTo>
                  <a:lnTo>
                    <a:pt x="257" y="41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61" name="Freeform 445"/>
            <p:cNvSpPr>
              <a:spLocks/>
            </p:cNvSpPr>
            <p:nvPr userDrawn="1"/>
          </p:nvSpPr>
          <p:spPr bwMode="auto">
            <a:xfrm>
              <a:off x="3655" y="3903"/>
              <a:ext cx="237" cy="255"/>
            </a:xfrm>
            <a:custGeom>
              <a:avLst/>
              <a:gdLst/>
              <a:ahLst/>
              <a:cxnLst>
                <a:cxn ang="0">
                  <a:pos x="67" y="217"/>
                </a:cxn>
                <a:cxn ang="0">
                  <a:pos x="56" y="216"/>
                </a:cxn>
                <a:cxn ang="0">
                  <a:pos x="41" y="207"/>
                </a:cxn>
                <a:cxn ang="0">
                  <a:pos x="22" y="187"/>
                </a:cxn>
                <a:cxn ang="0">
                  <a:pos x="7" y="178"/>
                </a:cxn>
                <a:cxn ang="0">
                  <a:pos x="4" y="180"/>
                </a:cxn>
                <a:cxn ang="0">
                  <a:pos x="0" y="188"/>
                </a:cxn>
                <a:cxn ang="0">
                  <a:pos x="0" y="193"/>
                </a:cxn>
                <a:cxn ang="0">
                  <a:pos x="12" y="226"/>
                </a:cxn>
                <a:cxn ang="0">
                  <a:pos x="24" y="248"/>
                </a:cxn>
                <a:cxn ang="0">
                  <a:pos x="30" y="255"/>
                </a:cxn>
                <a:cxn ang="0">
                  <a:pos x="129" y="244"/>
                </a:cxn>
                <a:cxn ang="0">
                  <a:pos x="177" y="235"/>
                </a:cxn>
                <a:cxn ang="0">
                  <a:pos x="221" y="224"/>
                </a:cxn>
                <a:cxn ang="0">
                  <a:pos x="227" y="219"/>
                </a:cxn>
                <a:cxn ang="0">
                  <a:pos x="230" y="207"/>
                </a:cxn>
                <a:cxn ang="0">
                  <a:pos x="234" y="185"/>
                </a:cxn>
                <a:cxn ang="0">
                  <a:pos x="237" y="171"/>
                </a:cxn>
                <a:cxn ang="0">
                  <a:pos x="234" y="164"/>
                </a:cxn>
                <a:cxn ang="0">
                  <a:pos x="234" y="150"/>
                </a:cxn>
                <a:cxn ang="0">
                  <a:pos x="229" y="146"/>
                </a:cxn>
                <a:cxn ang="0">
                  <a:pos x="224" y="146"/>
                </a:cxn>
                <a:cxn ang="0">
                  <a:pos x="214" y="159"/>
                </a:cxn>
                <a:cxn ang="0">
                  <a:pos x="205" y="182"/>
                </a:cxn>
                <a:cxn ang="0">
                  <a:pos x="196" y="194"/>
                </a:cxn>
                <a:cxn ang="0">
                  <a:pos x="189" y="200"/>
                </a:cxn>
                <a:cxn ang="0">
                  <a:pos x="157" y="203"/>
                </a:cxn>
                <a:cxn ang="0">
                  <a:pos x="149" y="200"/>
                </a:cxn>
                <a:cxn ang="0">
                  <a:pos x="142" y="184"/>
                </a:cxn>
                <a:cxn ang="0">
                  <a:pos x="134" y="150"/>
                </a:cxn>
                <a:cxn ang="0">
                  <a:pos x="127" y="96"/>
                </a:cxn>
                <a:cxn ang="0">
                  <a:pos x="120" y="60"/>
                </a:cxn>
                <a:cxn ang="0">
                  <a:pos x="122" y="47"/>
                </a:cxn>
                <a:cxn ang="0">
                  <a:pos x="127" y="20"/>
                </a:cxn>
                <a:cxn ang="0">
                  <a:pos x="128" y="6"/>
                </a:cxn>
                <a:cxn ang="0">
                  <a:pos x="120" y="0"/>
                </a:cxn>
                <a:cxn ang="0">
                  <a:pos x="111" y="0"/>
                </a:cxn>
                <a:cxn ang="0">
                  <a:pos x="96" y="5"/>
                </a:cxn>
                <a:cxn ang="0">
                  <a:pos x="92" y="5"/>
                </a:cxn>
                <a:cxn ang="0">
                  <a:pos x="81" y="9"/>
                </a:cxn>
                <a:cxn ang="0">
                  <a:pos x="63" y="10"/>
                </a:cxn>
                <a:cxn ang="0">
                  <a:pos x="54" y="14"/>
                </a:cxn>
                <a:cxn ang="0">
                  <a:pos x="51" y="19"/>
                </a:cxn>
                <a:cxn ang="0">
                  <a:pos x="50" y="26"/>
                </a:cxn>
                <a:cxn ang="0">
                  <a:pos x="55" y="35"/>
                </a:cxn>
                <a:cxn ang="0">
                  <a:pos x="60" y="37"/>
                </a:cxn>
                <a:cxn ang="0">
                  <a:pos x="78" y="115"/>
                </a:cxn>
                <a:cxn ang="0">
                  <a:pos x="87" y="196"/>
                </a:cxn>
                <a:cxn ang="0">
                  <a:pos x="85" y="203"/>
                </a:cxn>
                <a:cxn ang="0">
                  <a:pos x="78" y="212"/>
                </a:cxn>
                <a:cxn ang="0">
                  <a:pos x="70" y="216"/>
                </a:cxn>
                <a:cxn ang="0">
                  <a:pos x="67" y="217"/>
                </a:cxn>
              </a:cxnLst>
              <a:rect l="0" t="0" r="r" b="b"/>
              <a:pathLst>
                <a:path w="237" h="255">
                  <a:moveTo>
                    <a:pt x="67" y="217"/>
                  </a:moveTo>
                  <a:lnTo>
                    <a:pt x="67" y="217"/>
                  </a:lnTo>
                  <a:lnTo>
                    <a:pt x="62" y="217"/>
                  </a:lnTo>
                  <a:lnTo>
                    <a:pt x="56" y="216"/>
                  </a:lnTo>
                  <a:lnTo>
                    <a:pt x="49" y="212"/>
                  </a:lnTo>
                  <a:lnTo>
                    <a:pt x="41" y="207"/>
                  </a:lnTo>
                  <a:lnTo>
                    <a:pt x="35" y="201"/>
                  </a:lnTo>
                  <a:lnTo>
                    <a:pt x="22" y="187"/>
                  </a:lnTo>
                  <a:lnTo>
                    <a:pt x="15" y="182"/>
                  </a:lnTo>
                  <a:lnTo>
                    <a:pt x="7" y="178"/>
                  </a:lnTo>
                  <a:lnTo>
                    <a:pt x="7" y="178"/>
                  </a:lnTo>
                  <a:lnTo>
                    <a:pt x="4" y="180"/>
                  </a:lnTo>
                  <a:lnTo>
                    <a:pt x="1" y="184"/>
                  </a:lnTo>
                  <a:lnTo>
                    <a:pt x="0" y="188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5" y="210"/>
                  </a:lnTo>
                  <a:lnTo>
                    <a:pt x="12" y="226"/>
                  </a:lnTo>
                  <a:lnTo>
                    <a:pt x="19" y="242"/>
                  </a:lnTo>
                  <a:lnTo>
                    <a:pt x="24" y="248"/>
                  </a:lnTo>
                  <a:lnTo>
                    <a:pt x="30" y="255"/>
                  </a:lnTo>
                  <a:lnTo>
                    <a:pt x="30" y="255"/>
                  </a:lnTo>
                  <a:lnTo>
                    <a:pt x="79" y="249"/>
                  </a:lnTo>
                  <a:lnTo>
                    <a:pt x="129" y="244"/>
                  </a:lnTo>
                  <a:lnTo>
                    <a:pt x="152" y="240"/>
                  </a:lnTo>
                  <a:lnTo>
                    <a:pt x="177" y="235"/>
                  </a:lnTo>
                  <a:lnTo>
                    <a:pt x="200" y="230"/>
                  </a:lnTo>
                  <a:lnTo>
                    <a:pt x="221" y="224"/>
                  </a:lnTo>
                  <a:lnTo>
                    <a:pt x="221" y="224"/>
                  </a:lnTo>
                  <a:lnTo>
                    <a:pt x="227" y="219"/>
                  </a:lnTo>
                  <a:lnTo>
                    <a:pt x="229" y="214"/>
                  </a:lnTo>
                  <a:lnTo>
                    <a:pt x="230" y="207"/>
                  </a:lnTo>
                  <a:lnTo>
                    <a:pt x="232" y="200"/>
                  </a:lnTo>
                  <a:lnTo>
                    <a:pt x="234" y="185"/>
                  </a:lnTo>
                  <a:lnTo>
                    <a:pt x="237" y="171"/>
                  </a:lnTo>
                  <a:lnTo>
                    <a:pt x="237" y="171"/>
                  </a:lnTo>
                  <a:lnTo>
                    <a:pt x="236" y="168"/>
                  </a:lnTo>
                  <a:lnTo>
                    <a:pt x="234" y="164"/>
                  </a:lnTo>
                  <a:lnTo>
                    <a:pt x="234" y="155"/>
                  </a:lnTo>
                  <a:lnTo>
                    <a:pt x="234" y="150"/>
                  </a:lnTo>
                  <a:lnTo>
                    <a:pt x="233" y="147"/>
                  </a:lnTo>
                  <a:lnTo>
                    <a:pt x="229" y="146"/>
                  </a:lnTo>
                  <a:lnTo>
                    <a:pt x="224" y="146"/>
                  </a:lnTo>
                  <a:lnTo>
                    <a:pt x="224" y="146"/>
                  </a:lnTo>
                  <a:lnTo>
                    <a:pt x="218" y="152"/>
                  </a:lnTo>
                  <a:lnTo>
                    <a:pt x="214" y="159"/>
                  </a:lnTo>
                  <a:lnTo>
                    <a:pt x="207" y="174"/>
                  </a:lnTo>
                  <a:lnTo>
                    <a:pt x="205" y="182"/>
                  </a:lnTo>
                  <a:lnTo>
                    <a:pt x="201" y="189"/>
                  </a:lnTo>
                  <a:lnTo>
                    <a:pt x="196" y="194"/>
                  </a:lnTo>
                  <a:lnTo>
                    <a:pt x="189" y="200"/>
                  </a:lnTo>
                  <a:lnTo>
                    <a:pt x="189" y="200"/>
                  </a:lnTo>
                  <a:lnTo>
                    <a:pt x="168" y="203"/>
                  </a:lnTo>
                  <a:lnTo>
                    <a:pt x="157" y="203"/>
                  </a:lnTo>
                  <a:lnTo>
                    <a:pt x="154" y="202"/>
                  </a:lnTo>
                  <a:lnTo>
                    <a:pt x="149" y="200"/>
                  </a:lnTo>
                  <a:lnTo>
                    <a:pt x="149" y="200"/>
                  </a:lnTo>
                  <a:lnTo>
                    <a:pt x="142" y="184"/>
                  </a:lnTo>
                  <a:lnTo>
                    <a:pt x="138" y="166"/>
                  </a:lnTo>
                  <a:lnTo>
                    <a:pt x="134" y="150"/>
                  </a:lnTo>
                  <a:lnTo>
                    <a:pt x="132" y="132"/>
                  </a:lnTo>
                  <a:lnTo>
                    <a:pt x="127" y="96"/>
                  </a:lnTo>
                  <a:lnTo>
                    <a:pt x="124" y="78"/>
                  </a:lnTo>
                  <a:lnTo>
                    <a:pt x="120" y="60"/>
                  </a:lnTo>
                  <a:lnTo>
                    <a:pt x="120" y="60"/>
                  </a:lnTo>
                  <a:lnTo>
                    <a:pt x="122" y="47"/>
                  </a:lnTo>
                  <a:lnTo>
                    <a:pt x="124" y="35"/>
                  </a:lnTo>
                  <a:lnTo>
                    <a:pt x="127" y="20"/>
                  </a:lnTo>
                  <a:lnTo>
                    <a:pt x="128" y="6"/>
                  </a:lnTo>
                  <a:lnTo>
                    <a:pt x="128" y="6"/>
                  </a:lnTo>
                  <a:lnTo>
                    <a:pt x="125" y="3"/>
                  </a:lnTo>
                  <a:lnTo>
                    <a:pt x="120" y="0"/>
                  </a:lnTo>
                  <a:lnTo>
                    <a:pt x="117" y="0"/>
                  </a:lnTo>
                  <a:lnTo>
                    <a:pt x="111" y="0"/>
                  </a:lnTo>
                  <a:lnTo>
                    <a:pt x="101" y="4"/>
                  </a:lnTo>
                  <a:lnTo>
                    <a:pt x="96" y="5"/>
                  </a:lnTo>
                  <a:lnTo>
                    <a:pt x="92" y="5"/>
                  </a:lnTo>
                  <a:lnTo>
                    <a:pt x="92" y="5"/>
                  </a:lnTo>
                  <a:lnTo>
                    <a:pt x="87" y="8"/>
                  </a:lnTo>
                  <a:lnTo>
                    <a:pt x="81" y="9"/>
                  </a:lnTo>
                  <a:lnTo>
                    <a:pt x="68" y="9"/>
                  </a:lnTo>
                  <a:lnTo>
                    <a:pt x="63" y="10"/>
                  </a:lnTo>
                  <a:lnTo>
                    <a:pt x="58" y="11"/>
                  </a:lnTo>
                  <a:lnTo>
                    <a:pt x="54" y="14"/>
                  </a:lnTo>
                  <a:lnTo>
                    <a:pt x="51" y="19"/>
                  </a:lnTo>
                  <a:lnTo>
                    <a:pt x="51" y="19"/>
                  </a:lnTo>
                  <a:lnTo>
                    <a:pt x="50" y="22"/>
                  </a:lnTo>
                  <a:lnTo>
                    <a:pt x="50" y="26"/>
                  </a:lnTo>
                  <a:lnTo>
                    <a:pt x="51" y="31"/>
                  </a:lnTo>
                  <a:lnTo>
                    <a:pt x="55" y="35"/>
                  </a:lnTo>
                  <a:lnTo>
                    <a:pt x="60" y="37"/>
                  </a:lnTo>
                  <a:lnTo>
                    <a:pt x="60" y="37"/>
                  </a:lnTo>
                  <a:lnTo>
                    <a:pt x="70" y="75"/>
                  </a:lnTo>
                  <a:lnTo>
                    <a:pt x="78" y="115"/>
                  </a:lnTo>
                  <a:lnTo>
                    <a:pt x="85" y="155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5" y="203"/>
                  </a:lnTo>
                  <a:lnTo>
                    <a:pt x="81" y="210"/>
                  </a:lnTo>
                  <a:lnTo>
                    <a:pt x="78" y="212"/>
                  </a:lnTo>
                  <a:lnTo>
                    <a:pt x="74" y="215"/>
                  </a:lnTo>
                  <a:lnTo>
                    <a:pt x="70" y="216"/>
                  </a:lnTo>
                  <a:lnTo>
                    <a:pt x="67" y="217"/>
                  </a:lnTo>
                  <a:lnTo>
                    <a:pt x="67" y="217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62" name="Freeform 446"/>
            <p:cNvSpPr>
              <a:spLocks noEditPoints="1"/>
            </p:cNvSpPr>
            <p:nvPr userDrawn="1"/>
          </p:nvSpPr>
          <p:spPr bwMode="auto">
            <a:xfrm>
              <a:off x="3247" y="3916"/>
              <a:ext cx="256" cy="259"/>
            </a:xfrm>
            <a:custGeom>
              <a:avLst/>
              <a:gdLst/>
              <a:ahLst/>
              <a:cxnLst>
                <a:cxn ang="0">
                  <a:pos x="125" y="0"/>
                </a:cxn>
                <a:cxn ang="0">
                  <a:pos x="106" y="4"/>
                </a:cxn>
                <a:cxn ang="0">
                  <a:pos x="69" y="16"/>
                </a:cxn>
                <a:cxn ang="0">
                  <a:pos x="51" y="24"/>
                </a:cxn>
                <a:cxn ang="0">
                  <a:pos x="24" y="52"/>
                </a:cxn>
                <a:cxn ang="0">
                  <a:pos x="14" y="68"/>
                </a:cxn>
                <a:cxn ang="0">
                  <a:pos x="8" y="85"/>
                </a:cxn>
                <a:cxn ang="0">
                  <a:pos x="4" y="98"/>
                </a:cxn>
                <a:cxn ang="0">
                  <a:pos x="0" y="125"/>
                </a:cxn>
                <a:cxn ang="0">
                  <a:pos x="1" y="155"/>
                </a:cxn>
                <a:cxn ang="0">
                  <a:pos x="9" y="179"/>
                </a:cxn>
                <a:cxn ang="0">
                  <a:pos x="15" y="190"/>
                </a:cxn>
                <a:cxn ang="0">
                  <a:pos x="24" y="204"/>
                </a:cxn>
                <a:cxn ang="0">
                  <a:pos x="59" y="242"/>
                </a:cxn>
                <a:cxn ang="0">
                  <a:pos x="65" y="245"/>
                </a:cxn>
                <a:cxn ang="0">
                  <a:pos x="87" y="254"/>
                </a:cxn>
                <a:cxn ang="0">
                  <a:pos x="120" y="259"/>
                </a:cxn>
                <a:cxn ang="0">
                  <a:pos x="153" y="254"/>
                </a:cxn>
                <a:cxn ang="0">
                  <a:pos x="184" y="244"/>
                </a:cxn>
                <a:cxn ang="0">
                  <a:pos x="189" y="243"/>
                </a:cxn>
                <a:cxn ang="0">
                  <a:pos x="201" y="233"/>
                </a:cxn>
                <a:cxn ang="0">
                  <a:pos x="212" y="222"/>
                </a:cxn>
                <a:cxn ang="0">
                  <a:pos x="217" y="220"/>
                </a:cxn>
                <a:cxn ang="0">
                  <a:pos x="235" y="201"/>
                </a:cxn>
                <a:cxn ang="0">
                  <a:pos x="239" y="194"/>
                </a:cxn>
                <a:cxn ang="0">
                  <a:pos x="252" y="162"/>
                </a:cxn>
                <a:cxn ang="0">
                  <a:pos x="256" y="128"/>
                </a:cxn>
                <a:cxn ang="0">
                  <a:pos x="252" y="93"/>
                </a:cxn>
                <a:cxn ang="0">
                  <a:pos x="242" y="61"/>
                </a:cxn>
                <a:cxn ang="0">
                  <a:pos x="232" y="48"/>
                </a:cxn>
                <a:cxn ang="0">
                  <a:pos x="207" y="24"/>
                </a:cxn>
                <a:cxn ang="0">
                  <a:pos x="179" y="7"/>
                </a:cxn>
                <a:cxn ang="0">
                  <a:pos x="153" y="1"/>
                </a:cxn>
                <a:cxn ang="0">
                  <a:pos x="136" y="0"/>
                </a:cxn>
                <a:cxn ang="0">
                  <a:pos x="125" y="0"/>
                </a:cxn>
                <a:cxn ang="0">
                  <a:pos x="193" y="170"/>
                </a:cxn>
                <a:cxn ang="0">
                  <a:pos x="178" y="199"/>
                </a:cxn>
                <a:cxn ang="0">
                  <a:pos x="168" y="213"/>
                </a:cxn>
                <a:cxn ang="0">
                  <a:pos x="153" y="222"/>
                </a:cxn>
                <a:cxn ang="0">
                  <a:pos x="137" y="227"/>
                </a:cxn>
                <a:cxn ang="0">
                  <a:pos x="111" y="230"/>
                </a:cxn>
                <a:cxn ang="0">
                  <a:pos x="96" y="226"/>
                </a:cxn>
                <a:cxn ang="0">
                  <a:pos x="88" y="221"/>
                </a:cxn>
                <a:cxn ang="0">
                  <a:pos x="82" y="221"/>
                </a:cxn>
                <a:cxn ang="0">
                  <a:pos x="72" y="213"/>
                </a:cxn>
                <a:cxn ang="0">
                  <a:pos x="66" y="211"/>
                </a:cxn>
                <a:cxn ang="0">
                  <a:pos x="55" y="179"/>
                </a:cxn>
                <a:cxn ang="0">
                  <a:pos x="51" y="155"/>
                </a:cxn>
                <a:cxn ang="0">
                  <a:pos x="52" y="147"/>
                </a:cxn>
                <a:cxn ang="0">
                  <a:pos x="52" y="119"/>
                </a:cxn>
                <a:cxn ang="0">
                  <a:pos x="59" y="93"/>
                </a:cxn>
                <a:cxn ang="0">
                  <a:pos x="69" y="69"/>
                </a:cxn>
                <a:cxn ang="0">
                  <a:pos x="82" y="46"/>
                </a:cxn>
                <a:cxn ang="0">
                  <a:pos x="92" y="39"/>
                </a:cxn>
                <a:cxn ang="0">
                  <a:pos x="113" y="32"/>
                </a:cxn>
                <a:cxn ang="0">
                  <a:pos x="124" y="29"/>
                </a:cxn>
                <a:cxn ang="0">
                  <a:pos x="146" y="37"/>
                </a:cxn>
                <a:cxn ang="0">
                  <a:pos x="165" y="48"/>
                </a:cxn>
                <a:cxn ang="0">
                  <a:pos x="180" y="65"/>
                </a:cxn>
                <a:cxn ang="0">
                  <a:pos x="192" y="85"/>
                </a:cxn>
                <a:cxn ang="0">
                  <a:pos x="194" y="106"/>
                </a:cxn>
                <a:cxn ang="0">
                  <a:pos x="194" y="151"/>
                </a:cxn>
                <a:cxn ang="0">
                  <a:pos x="193" y="170"/>
                </a:cxn>
              </a:cxnLst>
              <a:rect l="0" t="0" r="r" b="b"/>
              <a:pathLst>
                <a:path w="256" h="259">
                  <a:moveTo>
                    <a:pt x="125" y="0"/>
                  </a:moveTo>
                  <a:lnTo>
                    <a:pt x="125" y="0"/>
                  </a:lnTo>
                  <a:lnTo>
                    <a:pt x="115" y="1"/>
                  </a:lnTo>
                  <a:lnTo>
                    <a:pt x="106" y="4"/>
                  </a:lnTo>
                  <a:lnTo>
                    <a:pt x="87" y="9"/>
                  </a:lnTo>
                  <a:lnTo>
                    <a:pt x="69" y="16"/>
                  </a:lnTo>
                  <a:lnTo>
                    <a:pt x="51" y="24"/>
                  </a:lnTo>
                  <a:lnTo>
                    <a:pt x="51" y="24"/>
                  </a:lnTo>
                  <a:lnTo>
                    <a:pt x="37" y="37"/>
                  </a:lnTo>
                  <a:lnTo>
                    <a:pt x="24" y="52"/>
                  </a:lnTo>
                  <a:lnTo>
                    <a:pt x="19" y="60"/>
                  </a:lnTo>
                  <a:lnTo>
                    <a:pt x="14" y="68"/>
                  </a:lnTo>
                  <a:lnTo>
                    <a:pt x="10" y="77"/>
                  </a:lnTo>
                  <a:lnTo>
                    <a:pt x="8" y="85"/>
                  </a:lnTo>
                  <a:lnTo>
                    <a:pt x="8" y="85"/>
                  </a:lnTo>
                  <a:lnTo>
                    <a:pt x="4" y="98"/>
                  </a:lnTo>
                  <a:lnTo>
                    <a:pt x="1" y="111"/>
                  </a:lnTo>
                  <a:lnTo>
                    <a:pt x="0" y="125"/>
                  </a:lnTo>
                  <a:lnTo>
                    <a:pt x="0" y="139"/>
                  </a:lnTo>
                  <a:lnTo>
                    <a:pt x="1" y="155"/>
                  </a:lnTo>
                  <a:lnTo>
                    <a:pt x="5" y="167"/>
                  </a:lnTo>
                  <a:lnTo>
                    <a:pt x="9" y="179"/>
                  </a:lnTo>
                  <a:lnTo>
                    <a:pt x="15" y="190"/>
                  </a:lnTo>
                  <a:lnTo>
                    <a:pt x="15" y="190"/>
                  </a:lnTo>
                  <a:lnTo>
                    <a:pt x="19" y="198"/>
                  </a:lnTo>
                  <a:lnTo>
                    <a:pt x="24" y="204"/>
                  </a:lnTo>
                  <a:lnTo>
                    <a:pt x="36" y="217"/>
                  </a:lnTo>
                  <a:lnTo>
                    <a:pt x="59" y="242"/>
                  </a:lnTo>
                  <a:lnTo>
                    <a:pt x="59" y="242"/>
                  </a:lnTo>
                  <a:lnTo>
                    <a:pt x="65" y="245"/>
                  </a:lnTo>
                  <a:lnTo>
                    <a:pt x="72" y="249"/>
                  </a:lnTo>
                  <a:lnTo>
                    <a:pt x="87" y="254"/>
                  </a:lnTo>
                  <a:lnTo>
                    <a:pt x="102" y="258"/>
                  </a:lnTo>
                  <a:lnTo>
                    <a:pt x="120" y="259"/>
                  </a:lnTo>
                  <a:lnTo>
                    <a:pt x="137" y="258"/>
                  </a:lnTo>
                  <a:lnTo>
                    <a:pt x="153" y="254"/>
                  </a:lnTo>
                  <a:lnTo>
                    <a:pt x="170" y="250"/>
                  </a:lnTo>
                  <a:lnTo>
                    <a:pt x="184" y="244"/>
                  </a:lnTo>
                  <a:lnTo>
                    <a:pt x="184" y="244"/>
                  </a:lnTo>
                  <a:lnTo>
                    <a:pt x="189" y="243"/>
                  </a:lnTo>
                  <a:lnTo>
                    <a:pt x="193" y="240"/>
                  </a:lnTo>
                  <a:lnTo>
                    <a:pt x="201" y="233"/>
                  </a:lnTo>
                  <a:lnTo>
                    <a:pt x="209" y="225"/>
                  </a:lnTo>
                  <a:lnTo>
                    <a:pt x="212" y="222"/>
                  </a:lnTo>
                  <a:lnTo>
                    <a:pt x="217" y="220"/>
                  </a:lnTo>
                  <a:lnTo>
                    <a:pt x="217" y="220"/>
                  </a:lnTo>
                  <a:lnTo>
                    <a:pt x="229" y="207"/>
                  </a:lnTo>
                  <a:lnTo>
                    <a:pt x="235" y="201"/>
                  </a:lnTo>
                  <a:lnTo>
                    <a:pt x="239" y="194"/>
                  </a:lnTo>
                  <a:lnTo>
                    <a:pt x="239" y="194"/>
                  </a:lnTo>
                  <a:lnTo>
                    <a:pt x="247" y="179"/>
                  </a:lnTo>
                  <a:lnTo>
                    <a:pt x="252" y="162"/>
                  </a:lnTo>
                  <a:lnTo>
                    <a:pt x="255" y="146"/>
                  </a:lnTo>
                  <a:lnTo>
                    <a:pt x="256" y="128"/>
                  </a:lnTo>
                  <a:lnTo>
                    <a:pt x="255" y="110"/>
                  </a:lnTo>
                  <a:lnTo>
                    <a:pt x="252" y="93"/>
                  </a:lnTo>
                  <a:lnTo>
                    <a:pt x="248" y="77"/>
                  </a:lnTo>
                  <a:lnTo>
                    <a:pt x="242" y="61"/>
                  </a:lnTo>
                  <a:lnTo>
                    <a:pt x="242" y="61"/>
                  </a:lnTo>
                  <a:lnTo>
                    <a:pt x="232" y="48"/>
                  </a:lnTo>
                  <a:lnTo>
                    <a:pt x="220" y="36"/>
                  </a:lnTo>
                  <a:lnTo>
                    <a:pt x="207" y="24"/>
                  </a:lnTo>
                  <a:lnTo>
                    <a:pt x="193" y="15"/>
                  </a:lnTo>
                  <a:lnTo>
                    <a:pt x="179" y="7"/>
                  </a:lnTo>
                  <a:lnTo>
                    <a:pt x="162" y="2"/>
                  </a:lnTo>
                  <a:lnTo>
                    <a:pt x="153" y="1"/>
                  </a:lnTo>
                  <a:lnTo>
                    <a:pt x="145" y="0"/>
                  </a:lnTo>
                  <a:lnTo>
                    <a:pt x="136" y="0"/>
                  </a:lnTo>
                  <a:lnTo>
                    <a:pt x="125" y="0"/>
                  </a:lnTo>
                  <a:lnTo>
                    <a:pt x="125" y="0"/>
                  </a:lnTo>
                  <a:close/>
                  <a:moveTo>
                    <a:pt x="193" y="170"/>
                  </a:moveTo>
                  <a:lnTo>
                    <a:pt x="193" y="170"/>
                  </a:lnTo>
                  <a:lnTo>
                    <a:pt x="185" y="185"/>
                  </a:lnTo>
                  <a:lnTo>
                    <a:pt x="178" y="199"/>
                  </a:lnTo>
                  <a:lnTo>
                    <a:pt x="174" y="207"/>
                  </a:lnTo>
                  <a:lnTo>
                    <a:pt x="168" y="213"/>
                  </a:lnTo>
                  <a:lnTo>
                    <a:pt x="161" y="219"/>
                  </a:lnTo>
                  <a:lnTo>
                    <a:pt x="153" y="222"/>
                  </a:lnTo>
                  <a:lnTo>
                    <a:pt x="153" y="222"/>
                  </a:lnTo>
                  <a:lnTo>
                    <a:pt x="137" y="227"/>
                  </a:lnTo>
                  <a:lnTo>
                    <a:pt x="120" y="230"/>
                  </a:lnTo>
                  <a:lnTo>
                    <a:pt x="111" y="230"/>
                  </a:lnTo>
                  <a:lnTo>
                    <a:pt x="104" y="229"/>
                  </a:lnTo>
                  <a:lnTo>
                    <a:pt x="96" y="226"/>
                  </a:lnTo>
                  <a:lnTo>
                    <a:pt x="88" y="221"/>
                  </a:lnTo>
                  <a:lnTo>
                    <a:pt x="88" y="221"/>
                  </a:lnTo>
                  <a:lnTo>
                    <a:pt x="86" y="221"/>
                  </a:lnTo>
                  <a:lnTo>
                    <a:pt x="82" y="221"/>
                  </a:lnTo>
                  <a:lnTo>
                    <a:pt x="77" y="217"/>
                  </a:lnTo>
                  <a:lnTo>
                    <a:pt x="72" y="213"/>
                  </a:lnTo>
                  <a:lnTo>
                    <a:pt x="66" y="211"/>
                  </a:lnTo>
                  <a:lnTo>
                    <a:pt x="66" y="211"/>
                  </a:lnTo>
                  <a:lnTo>
                    <a:pt x="60" y="195"/>
                  </a:lnTo>
                  <a:lnTo>
                    <a:pt x="55" y="179"/>
                  </a:lnTo>
                  <a:lnTo>
                    <a:pt x="52" y="162"/>
                  </a:lnTo>
                  <a:lnTo>
                    <a:pt x="51" y="155"/>
                  </a:lnTo>
                  <a:lnTo>
                    <a:pt x="52" y="147"/>
                  </a:lnTo>
                  <a:lnTo>
                    <a:pt x="52" y="147"/>
                  </a:lnTo>
                  <a:lnTo>
                    <a:pt x="51" y="133"/>
                  </a:lnTo>
                  <a:lnTo>
                    <a:pt x="52" y="119"/>
                  </a:lnTo>
                  <a:lnTo>
                    <a:pt x="55" y="106"/>
                  </a:lnTo>
                  <a:lnTo>
                    <a:pt x="59" y="93"/>
                  </a:lnTo>
                  <a:lnTo>
                    <a:pt x="63" y="80"/>
                  </a:lnTo>
                  <a:lnTo>
                    <a:pt x="69" y="69"/>
                  </a:lnTo>
                  <a:lnTo>
                    <a:pt x="75" y="57"/>
                  </a:lnTo>
                  <a:lnTo>
                    <a:pt x="82" y="46"/>
                  </a:lnTo>
                  <a:lnTo>
                    <a:pt x="82" y="46"/>
                  </a:lnTo>
                  <a:lnTo>
                    <a:pt x="92" y="39"/>
                  </a:lnTo>
                  <a:lnTo>
                    <a:pt x="102" y="34"/>
                  </a:lnTo>
                  <a:lnTo>
                    <a:pt x="113" y="32"/>
                  </a:lnTo>
                  <a:lnTo>
                    <a:pt x="124" y="29"/>
                  </a:lnTo>
                  <a:lnTo>
                    <a:pt x="124" y="29"/>
                  </a:lnTo>
                  <a:lnTo>
                    <a:pt x="136" y="33"/>
                  </a:lnTo>
                  <a:lnTo>
                    <a:pt x="146" y="37"/>
                  </a:lnTo>
                  <a:lnTo>
                    <a:pt x="156" y="42"/>
                  </a:lnTo>
                  <a:lnTo>
                    <a:pt x="165" y="48"/>
                  </a:lnTo>
                  <a:lnTo>
                    <a:pt x="174" y="56"/>
                  </a:lnTo>
                  <a:lnTo>
                    <a:pt x="180" y="65"/>
                  </a:lnTo>
                  <a:lnTo>
                    <a:pt x="187" y="74"/>
                  </a:lnTo>
                  <a:lnTo>
                    <a:pt x="192" y="85"/>
                  </a:lnTo>
                  <a:lnTo>
                    <a:pt x="192" y="85"/>
                  </a:lnTo>
                  <a:lnTo>
                    <a:pt x="194" y="106"/>
                  </a:lnTo>
                  <a:lnTo>
                    <a:pt x="194" y="129"/>
                  </a:lnTo>
                  <a:lnTo>
                    <a:pt x="194" y="151"/>
                  </a:lnTo>
                  <a:lnTo>
                    <a:pt x="193" y="170"/>
                  </a:lnTo>
                  <a:lnTo>
                    <a:pt x="193" y="17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63" name="Freeform 447"/>
            <p:cNvSpPr>
              <a:spLocks/>
            </p:cNvSpPr>
            <p:nvPr userDrawn="1"/>
          </p:nvSpPr>
          <p:spPr bwMode="auto">
            <a:xfrm>
              <a:off x="3537" y="3927"/>
              <a:ext cx="84" cy="243"/>
            </a:xfrm>
            <a:custGeom>
              <a:avLst/>
              <a:gdLst/>
              <a:ahLst/>
              <a:cxnLst>
                <a:cxn ang="0">
                  <a:pos x="18" y="241"/>
                </a:cxn>
                <a:cxn ang="0">
                  <a:pos x="18" y="241"/>
                </a:cxn>
                <a:cxn ang="0">
                  <a:pos x="34" y="242"/>
                </a:cxn>
                <a:cxn ang="0">
                  <a:pos x="50" y="243"/>
                </a:cxn>
                <a:cxn ang="0">
                  <a:pos x="58" y="242"/>
                </a:cxn>
                <a:cxn ang="0">
                  <a:pos x="66" y="241"/>
                </a:cxn>
                <a:cxn ang="0">
                  <a:pos x="73" y="238"/>
                </a:cxn>
                <a:cxn ang="0">
                  <a:pos x="81" y="236"/>
                </a:cxn>
                <a:cxn ang="0">
                  <a:pos x="81" y="236"/>
                </a:cxn>
                <a:cxn ang="0">
                  <a:pos x="84" y="231"/>
                </a:cxn>
                <a:cxn ang="0">
                  <a:pos x="84" y="225"/>
                </a:cxn>
                <a:cxn ang="0">
                  <a:pos x="84" y="220"/>
                </a:cxn>
                <a:cxn ang="0">
                  <a:pos x="82" y="214"/>
                </a:cxn>
                <a:cxn ang="0">
                  <a:pos x="78" y="202"/>
                </a:cxn>
                <a:cxn ang="0">
                  <a:pos x="77" y="196"/>
                </a:cxn>
                <a:cxn ang="0">
                  <a:pos x="76" y="191"/>
                </a:cxn>
                <a:cxn ang="0">
                  <a:pos x="76" y="191"/>
                </a:cxn>
                <a:cxn ang="0">
                  <a:pos x="69" y="159"/>
                </a:cxn>
                <a:cxn ang="0">
                  <a:pos x="66" y="127"/>
                </a:cxn>
                <a:cxn ang="0">
                  <a:pos x="64" y="94"/>
                </a:cxn>
                <a:cxn ang="0">
                  <a:pos x="63" y="59"/>
                </a:cxn>
                <a:cxn ang="0">
                  <a:pos x="63" y="59"/>
                </a:cxn>
                <a:cxn ang="0">
                  <a:pos x="63" y="53"/>
                </a:cxn>
                <a:cxn ang="0">
                  <a:pos x="64" y="45"/>
                </a:cxn>
                <a:cxn ang="0">
                  <a:pos x="68" y="34"/>
                </a:cxn>
                <a:cxn ang="0">
                  <a:pos x="71" y="21"/>
                </a:cxn>
                <a:cxn ang="0">
                  <a:pos x="72" y="14"/>
                </a:cxn>
                <a:cxn ang="0">
                  <a:pos x="71" y="8"/>
                </a:cxn>
                <a:cxn ang="0">
                  <a:pos x="71" y="8"/>
                </a:cxn>
                <a:cxn ang="0">
                  <a:pos x="64" y="3"/>
                </a:cxn>
                <a:cxn ang="0">
                  <a:pos x="58" y="0"/>
                </a:cxn>
                <a:cxn ang="0">
                  <a:pos x="49" y="0"/>
                </a:cxn>
                <a:cxn ang="0">
                  <a:pos x="40" y="0"/>
                </a:cxn>
                <a:cxn ang="0">
                  <a:pos x="22" y="3"/>
                </a:cxn>
                <a:cxn ang="0">
                  <a:pos x="14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2" y="7"/>
                </a:cxn>
                <a:cxn ang="0">
                  <a:pos x="0" y="12"/>
                </a:cxn>
                <a:cxn ang="0">
                  <a:pos x="0" y="17"/>
                </a:cxn>
                <a:cxn ang="0">
                  <a:pos x="2" y="23"/>
                </a:cxn>
                <a:cxn ang="0">
                  <a:pos x="6" y="35"/>
                </a:cxn>
                <a:cxn ang="0">
                  <a:pos x="7" y="41"/>
                </a:cxn>
                <a:cxn ang="0">
                  <a:pos x="7" y="48"/>
                </a:cxn>
                <a:cxn ang="0">
                  <a:pos x="7" y="48"/>
                </a:cxn>
                <a:cxn ang="0">
                  <a:pos x="12" y="64"/>
                </a:cxn>
                <a:cxn ang="0">
                  <a:pos x="16" y="81"/>
                </a:cxn>
                <a:cxn ang="0">
                  <a:pos x="17" y="100"/>
                </a:cxn>
                <a:cxn ang="0">
                  <a:pos x="18" y="119"/>
                </a:cxn>
                <a:cxn ang="0">
                  <a:pos x="17" y="158"/>
                </a:cxn>
                <a:cxn ang="0">
                  <a:pos x="16" y="177"/>
                </a:cxn>
                <a:cxn ang="0">
                  <a:pos x="16" y="195"/>
                </a:cxn>
                <a:cxn ang="0">
                  <a:pos x="16" y="195"/>
                </a:cxn>
                <a:cxn ang="0">
                  <a:pos x="13" y="206"/>
                </a:cxn>
                <a:cxn ang="0">
                  <a:pos x="12" y="219"/>
                </a:cxn>
                <a:cxn ang="0">
                  <a:pos x="12" y="227"/>
                </a:cxn>
                <a:cxn ang="0">
                  <a:pos x="12" y="232"/>
                </a:cxn>
                <a:cxn ang="0">
                  <a:pos x="14" y="237"/>
                </a:cxn>
                <a:cxn ang="0">
                  <a:pos x="18" y="241"/>
                </a:cxn>
                <a:cxn ang="0">
                  <a:pos x="18" y="241"/>
                </a:cxn>
              </a:cxnLst>
              <a:rect l="0" t="0" r="r" b="b"/>
              <a:pathLst>
                <a:path w="84" h="243">
                  <a:moveTo>
                    <a:pt x="18" y="241"/>
                  </a:moveTo>
                  <a:lnTo>
                    <a:pt x="18" y="241"/>
                  </a:lnTo>
                  <a:lnTo>
                    <a:pt x="34" y="242"/>
                  </a:lnTo>
                  <a:lnTo>
                    <a:pt x="50" y="243"/>
                  </a:lnTo>
                  <a:lnTo>
                    <a:pt x="58" y="242"/>
                  </a:lnTo>
                  <a:lnTo>
                    <a:pt x="66" y="241"/>
                  </a:lnTo>
                  <a:lnTo>
                    <a:pt x="73" y="238"/>
                  </a:lnTo>
                  <a:lnTo>
                    <a:pt x="81" y="236"/>
                  </a:lnTo>
                  <a:lnTo>
                    <a:pt x="81" y="236"/>
                  </a:lnTo>
                  <a:lnTo>
                    <a:pt x="84" y="231"/>
                  </a:lnTo>
                  <a:lnTo>
                    <a:pt x="84" y="225"/>
                  </a:lnTo>
                  <a:lnTo>
                    <a:pt x="84" y="220"/>
                  </a:lnTo>
                  <a:lnTo>
                    <a:pt x="82" y="214"/>
                  </a:lnTo>
                  <a:lnTo>
                    <a:pt x="78" y="202"/>
                  </a:lnTo>
                  <a:lnTo>
                    <a:pt x="77" y="196"/>
                  </a:lnTo>
                  <a:lnTo>
                    <a:pt x="76" y="191"/>
                  </a:lnTo>
                  <a:lnTo>
                    <a:pt x="76" y="191"/>
                  </a:lnTo>
                  <a:lnTo>
                    <a:pt x="69" y="159"/>
                  </a:lnTo>
                  <a:lnTo>
                    <a:pt x="66" y="127"/>
                  </a:lnTo>
                  <a:lnTo>
                    <a:pt x="64" y="94"/>
                  </a:lnTo>
                  <a:lnTo>
                    <a:pt x="63" y="59"/>
                  </a:lnTo>
                  <a:lnTo>
                    <a:pt x="63" y="59"/>
                  </a:lnTo>
                  <a:lnTo>
                    <a:pt x="63" y="53"/>
                  </a:lnTo>
                  <a:lnTo>
                    <a:pt x="64" y="45"/>
                  </a:lnTo>
                  <a:lnTo>
                    <a:pt x="68" y="34"/>
                  </a:lnTo>
                  <a:lnTo>
                    <a:pt x="71" y="21"/>
                  </a:lnTo>
                  <a:lnTo>
                    <a:pt x="72" y="14"/>
                  </a:lnTo>
                  <a:lnTo>
                    <a:pt x="71" y="8"/>
                  </a:lnTo>
                  <a:lnTo>
                    <a:pt x="71" y="8"/>
                  </a:lnTo>
                  <a:lnTo>
                    <a:pt x="64" y="3"/>
                  </a:lnTo>
                  <a:lnTo>
                    <a:pt x="58" y="0"/>
                  </a:lnTo>
                  <a:lnTo>
                    <a:pt x="49" y="0"/>
                  </a:lnTo>
                  <a:lnTo>
                    <a:pt x="40" y="0"/>
                  </a:lnTo>
                  <a:lnTo>
                    <a:pt x="22" y="3"/>
                  </a:lnTo>
                  <a:lnTo>
                    <a:pt x="14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2" y="7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2" y="23"/>
                  </a:lnTo>
                  <a:lnTo>
                    <a:pt x="6" y="35"/>
                  </a:lnTo>
                  <a:lnTo>
                    <a:pt x="7" y="41"/>
                  </a:lnTo>
                  <a:lnTo>
                    <a:pt x="7" y="48"/>
                  </a:lnTo>
                  <a:lnTo>
                    <a:pt x="7" y="48"/>
                  </a:lnTo>
                  <a:lnTo>
                    <a:pt x="12" y="64"/>
                  </a:lnTo>
                  <a:lnTo>
                    <a:pt x="16" y="81"/>
                  </a:lnTo>
                  <a:lnTo>
                    <a:pt x="17" y="100"/>
                  </a:lnTo>
                  <a:lnTo>
                    <a:pt x="18" y="119"/>
                  </a:lnTo>
                  <a:lnTo>
                    <a:pt x="17" y="158"/>
                  </a:lnTo>
                  <a:lnTo>
                    <a:pt x="16" y="177"/>
                  </a:lnTo>
                  <a:lnTo>
                    <a:pt x="16" y="195"/>
                  </a:lnTo>
                  <a:lnTo>
                    <a:pt x="16" y="195"/>
                  </a:lnTo>
                  <a:lnTo>
                    <a:pt x="13" y="206"/>
                  </a:lnTo>
                  <a:lnTo>
                    <a:pt x="12" y="219"/>
                  </a:lnTo>
                  <a:lnTo>
                    <a:pt x="12" y="227"/>
                  </a:lnTo>
                  <a:lnTo>
                    <a:pt x="12" y="232"/>
                  </a:lnTo>
                  <a:lnTo>
                    <a:pt x="14" y="237"/>
                  </a:lnTo>
                  <a:lnTo>
                    <a:pt x="18" y="241"/>
                  </a:lnTo>
                  <a:lnTo>
                    <a:pt x="18" y="241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64" name="Freeform 448"/>
            <p:cNvSpPr>
              <a:spLocks/>
            </p:cNvSpPr>
            <p:nvPr userDrawn="1"/>
          </p:nvSpPr>
          <p:spPr bwMode="auto">
            <a:xfrm>
              <a:off x="2257" y="3935"/>
              <a:ext cx="327" cy="130"/>
            </a:xfrm>
            <a:custGeom>
              <a:avLst/>
              <a:gdLst/>
              <a:ahLst/>
              <a:cxnLst>
                <a:cxn ang="0">
                  <a:pos x="268" y="130"/>
                </a:cxn>
                <a:cxn ang="0">
                  <a:pos x="281" y="128"/>
                </a:cxn>
                <a:cxn ang="0">
                  <a:pos x="304" y="127"/>
                </a:cxn>
                <a:cxn ang="0">
                  <a:pos x="318" y="123"/>
                </a:cxn>
                <a:cxn ang="0">
                  <a:pos x="325" y="119"/>
                </a:cxn>
                <a:cxn ang="0">
                  <a:pos x="327" y="114"/>
                </a:cxn>
                <a:cxn ang="0">
                  <a:pos x="325" y="96"/>
                </a:cxn>
                <a:cxn ang="0">
                  <a:pos x="307" y="82"/>
                </a:cxn>
                <a:cxn ang="0">
                  <a:pos x="267" y="59"/>
                </a:cxn>
                <a:cxn ang="0">
                  <a:pos x="204" y="27"/>
                </a:cxn>
                <a:cxn ang="0">
                  <a:pos x="163" y="5"/>
                </a:cxn>
                <a:cxn ang="0">
                  <a:pos x="147" y="1"/>
                </a:cxn>
                <a:cxn ang="0">
                  <a:pos x="112" y="0"/>
                </a:cxn>
                <a:cxn ang="0">
                  <a:pos x="60" y="6"/>
                </a:cxn>
                <a:cxn ang="0">
                  <a:pos x="25" y="9"/>
                </a:cxn>
                <a:cxn ang="0">
                  <a:pos x="16" y="9"/>
                </a:cxn>
                <a:cxn ang="0">
                  <a:pos x="5" y="11"/>
                </a:cxn>
                <a:cxn ang="0">
                  <a:pos x="0" y="18"/>
                </a:cxn>
                <a:cxn ang="0">
                  <a:pos x="0" y="22"/>
                </a:cxn>
                <a:cxn ang="0">
                  <a:pos x="6" y="32"/>
                </a:cxn>
                <a:cxn ang="0">
                  <a:pos x="25" y="43"/>
                </a:cxn>
                <a:cxn ang="0">
                  <a:pos x="32" y="52"/>
                </a:cxn>
                <a:cxn ang="0">
                  <a:pos x="41" y="56"/>
                </a:cxn>
                <a:cxn ang="0">
                  <a:pos x="64" y="72"/>
                </a:cxn>
                <a:cxn ang="0">
                  <a:pos x="85" y="86"/>
                </a:cxn>
                <a:cxn ang="0">
                  <a:pos x="94" y="89"/>
                </a:cxn>
                <a:cxn ang="0">
                  <a:pos x="114" y="101"/>
                </a:cxn>
                <a:cxn ang="0">
                  <a:pos x="135" y="111"/>
                </a:cxn>
                <a:cxn ang="0">
                  <a:pos x="163" y="125"/>
                </a:cxn>
                <a:cxn ang="0">
                  <a:pos x="184" y="130"/>
                </a:cxn>
                <a:cxn ang="0">
                  <a:pos x="206" y="130"/>
                </a:cxn>
                <a:cxn ang="0">
                  <a:pos x="217" y="129"/>
                </a:cxn>
                <a:cxn ang="0">
                  <a:pos x="231" y="130"/>
                </a:cxn>
                <a:cxn ang="0">
                  <a:pos x="257" y="129"/>
                </a:cxn>
                <a:cxn ang="0">
                  <a:pos x="268" y="130"/>
                </a:cxn>
              </a:cxnLst>
              <a:rect l="0" t="0" r="r" b="b"/>
              <a:pathLst>
                <a:path w="327" h="130">
                  <a:moveTo>
                    <a:pt x="268" y="130"/>
                  </a:moveTo>
                  <a:lnTo>
                    <a:pt x="268" y="130"/>
                  </a:lnTo>
                  <a:lnTo>
                    <a:pt x="275" y="129"/>
                  </a:lnTo>
                  <a:lnTo>
                    <a:pt x="281" y="128"/>
                  </a:lnTo>
                  <a:lnTo>
                    <a:pt x="297" y="128"/>
                  </a:lnTo>
                  <a:lnTo>
                    <a:pt x="304" y="127"/>
                  </a:lnTo>
                  <a:lnTo>
                    <a:pt x="312" y="125"/>
                  </a:lnTo>
                  <a:lnTo>
                    <a:pt x="318" y="123"/>
                  </a:lnTo>
                  <a:lnTo>
                    <a:pt x="325" y="119"/>
                  </a:lnTo>
                  <a:lnTo>
                    <a:pt x="325" y="119"/>
                  </a:lnTo>
                  <a:lnTo>
                    <a:pt x="326" y="116"/>
                  </a:lnTo>
                  <a:lnTo>
                    <a:pt x="327" y="114"/>
                  </a:lnTo>
                  <a:lnTo>
                    <a:pt x="327" y="107"/>
                  </a:lnTo>
                  <a:lnTo>
                    <a:pt x="325" y="96"/>
                  </a:lnTo>
                  <a:lnTo>
                    <a:pt x="325" y="96"/>
                  </a:lnTo>
                  <a:lnTo>
                    <a:pt x="307" y="82"/>
                  </a:lnTo>
                  <a:lnTo>
                    <a:pt x="286" y="70"/>
                  </a:lnTo>
                  <a:lnTo>
                    <a:pt x="267" y="59"/>
                  </a:lnTo>
                  <a:lnTo>
                    <a:pt x="245" y="49"/>
                  </a:lnTo>
                  <a:lnTo>
                    <a:pt x="204" y="27"/>
                  </a:lnTo>
                  <a:lnTo>
                    <a:pt x="184" y="17"/>
                  </a:lnTo>
                  <a:lnTo>
                    <a:pt x="163" y="5"/>
                  </a:lnTo>
                  <a:lnTo>
                    <a:pt x="163" y="5"/>
                  </a:lnTo>
                  <a:lnTo>
                    <a:pt x="147" y="1"/>
                  </a:lnTo>
                  <a:lnTo>
                    <a:pt x="130" y="0"/>
                  </a:lnTo>
                  <a:lnTo>
                    <a:pt x="112" y="0"/>
                  </a:lnTo>
                  <a:lnTo>
                    <a:pt x="96" y="3"/>
                  </a:lnTo>
                  <a:lnTo>
                    <a:pt x="60" y="6"/>
                  </a:lnTo>
                  <a:lnTo>
                    <a:pt x="43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16" y="9"/>
                  </a:lnTo>
                  <a:lnTo>
                    <a:pt x="7" y="10"/>
                  </a:lnTo>
                  <a:lnTo>
                    <a:pt x="5" y="11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7"/>
                  </a:lnTo>
                  <a:lnTo>
                    <a:pt x="6" y="32"/>
                  </a:lnTo>
                  <a:lnTo>
                    <a:pt x="15" y="38"/>
                  </a:lnTo>
                  <a:lnTo>
                    <a:pt x="25" y="43"/>
                  </a:lnTo>
                  <a:lnTo>
                    <a:pt x="29" y="47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41" y="56"/>
                  </a:lnTo>
                  <a:lnTo>
                    <a:pt x="48" y="60"/>
                  </a:lnTo>
                  <a:lnTo>
                    <a:pt x="64" y="72"/>
                  </a:lnTo>
                  <a:lnTo>
                    <a:pt x="78" y="82"/>
                  </a:lnTo>
                  <a:lnTo>
                    <a:pt x="85" y="86"/>
                  </a:lnTo>
                  <a:lnTo>
                    <a:pt x="94" y="89"/>
                  </a:lnTo>
                  <a:lnTo>
                    <a:pt x="94" y="89"/>
                  </a:lnTo>
                  <a:lnTo>
                    <a:pt x="103" y="96"/>
                  </a:lnTo>
                  <a:lnTo>
                    <a:pt x="114" y="101"/>
                  </a:lnTo>
                  <a:lnTo>
                    <a:pt x="135" y="111"/>
                  </a:lnTo>
                  <a:lnTo>
                    <a:pt x="135" y="111"/>
                  </a:lnTo>
                  <a:lnTo>
                    <a:pt x="155" y="121"/>
                  </a:lnTo>
                  <a:lnTo>
                    <a:pt x="163" y="125"/>
                  </a:lnTo>
                  <a:lnTo>
                    <a:pt x="174" y="128"/>
                  </a:lnTo>
                  <a:lnTo>
                    <a:pt x="184" y="130"/>
                  </a:lnTo>
                  <a:lnTo>
                    <a:pt x="194" y="130"/>
                  </a:lnTo>
                  <a:lnTo>
                    <a:pt x="206" y="130"/>
                  </a:lnTo>
                  <a:lnTo>
                    <a:pt x="217" y="129"/>
                  </a:lnTo>
                  <a:lnTo>
                    <a:pt x="217" y="129"/>
                  </a:lnTo>
                  <a:lnTo>
                    <a:pt x="224" y="130"/>
                  </a:lnTo>
                  <a:lnTo>
                    <a:pt x="231" y="130"/>
                  </a:lnTo>
                  <a:lnTo>
                    <a:pt x="244" y="130"/>
                  </a:lnTo>
                  <a:lnTo>
                    <a:pt x="257" y="129"/>
                  </a:lnTo>
                  <a:lnTo>
                    <a:pt x="263" y="129"/>
                  </a:lnTo>
                  <a:lnTo>
                    <a:pt x="268" y="130"/>
                  </a:lnTo>
                  <a:lnTo>
                    <a:pt x="268" y="13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65" name="Freeform 449"/>
            <p:cNvSpPr>
              <a:spLocks/>
            </p:cNvSpPr>
            <p:nvPr userDrawn="1"/>
          </p:nvSpPr>
          <p:spPr bwMode="auto">
            <a:xfrm>
              <a:off x="4159" y="3986"/>
              <a:ext cx="245" cy="206"/>
            </a:xfrm>
            <a:custGeom>
              <a:avLst/>
              <a:gdLst/>
              <a:ahLst/>
              <a:cxnLst>
                <a:cxn ang="0">
                  <a:pos x="234" y="0"/>
                </a:cxn>
                <a:cxn ang="0">
                  <a:pos x="234" y="0"/>
                </a:cxn>
                <a:cxn ang="0">
                  <a:pos x="204" y="13"/>
                </a:cxn>
                <a:cxn ang="0">
                  <a:pos x="174" y="28"/>
                </a:cxn>
                <a:cxn ang="0">
                  <a:pos x="145" y="44"/>
                </a:cxn>
                <a:cxn ang="0">
                  <a:pos x="115" y="59"/>
                </a:cxn>
                <a:cxn ang="0">
                  <a:pos x="115" y="59"/>
                </a:cxn>
                <a:cxn ang="0">
                  <a:pos x="103" y="63"/>
                </a:cxn>
                <a:cxn ang="0">
                  <a:pos x="90" y="68"/>
                </a:cxn>
                <a:cxn ang="0">
                  <a:pos x="78" y="76"/>
                </a:cxn>
                <a:cxn ang="0">
                  <a:pos x="69" y="85"/>
                </a:cxn>
                <a:cxn ang="0">
                  <a:pos x="59" y="94"/>
                </a:cxn>
                <a:cxn ang="0">
                  <a:pos x="51" y="105"/>
                </a:cxn>
                <a:cxn ang="0">
                  <a:pos x="44" y="117"/>
                </a:cxn>
                <a:cxn ang="0">
                  <a:pos x="37" y="128"/>
                </a:cxn>
                <a:cxn ang="0">
                  <a:pos x="37" y="128"/>
                </a:cxn>
                <a:cxn ang="0">
                  <a:pos x="26" y="145"/>
                </a:cxn>
                <a:cxn ang="0">
                  <a:pos x="14" y="161"/>
                </a:cxn>
                <a:cxn ang="0">
                  <a:pos x="9" y="170"/>
                </a:cxn>
                <a:cxn ang="0">
                  <a:pos x="5" y="179"/>
                </a:cxn>
                <a:cxn ang="0">
                  <a:pos x="1" y="188"/>
                </a:cxn>
                <a:cxn ang="0">
                  <a:pos x="0" y="198"/>
                </a:cxn>
                <a:cxn ang="0">
                  <a:pos x="0" y="198"/>
                </a:cxn>
                <a:cxn ang="0">
                  <a:pos x="1" y="202"/>
                </a:cxn>
                <a:cxn ang="0">
                  <a:pos x="3" y="204"/>
                </a:cxn>
                <a:cxn ang="0">
                  <a:pos x="9" y="206"/>
                </a:cxn>
                <a:cxn ang="0">
                  <a:pos x="16" y="206"/>
                </a:cxn>
                <a:cxn ang="0">
                  <a:pos x="22" y="206"/>
                </a:cxn>
                <a:cxn ang="0">
                  <a:pos x="22" y="206"/>
                </a:cxn>
                <a:cxn ang="0">
                  <a:pos x="36" y="200"/>
                </a:cxn>
                <a:cxn ang="0">
                  <a:pos x="51" y="195"/>
                </a:cxn>
                <a:cxn ang="0">
                  <a:pos x="81" y="184"/>
                </a:cxn>
                <a:cxn ang="0">
                  <a:pos x="96" y="179"/>
                </a:cxn>
                <a:cxn ang="0">
                  <a:pos x="110" y="173"/>
                </a:cxn>
                <a:cxn ang="0">
                  <a:pos x="124" y="166"/>
                </a:cxn>
                <a:cxn ang="0">
                  <a:pos x="138" y="157"/>
                </a:cxn>
                <a:cxn ang="0">
                  <a:pos x="138" y="157"/>
                </a:cxn>
                <a:cxn ang="0">
                  <a:pos x="147" y="154"/>
                </a:cxn>
                <a:cxn ang="0">
                  <a:pos x="156" y="149"/>
                </a:cxn>
                <a:cxn ang="0">
                  <a:pos x="165" y="142"/>
                </a:cxn>
                <a:cxn ang="0">
                  <a:pos x="174" y="136"/>
                </a:cxn>
                <a:cxn ang="0">
                  <a:pos x="190" y="122"/>
                </a:cxn>
                <a:cxn ang="0">
                  <a:pos x="204" y="105"/>
                </a:cxn>
                <a:cxn ang="0">
                  <a:pos x="215" y="87"/>
                </a:cxn>
                <a:cxn ang="0">
                  <a:pos x="227" y="68"/>
                </a:cxn>
                <a:cxn ang="0">
                  <a:pos x="236" y="49"/>
                </a:cxn>
                <a:cxn ang="0">
                  <a:pos x="243" y="30"/>
                </a:cxn>
                <a:cxn ang="0">
                  <a:pos x="243" y="30"/>
                </a:cxn>
                <a:cxn ang="0">
                  <a:pos x="245" y="19"/>
                </a:cxn>
                <a:cxn ang="0">
                  <a:pos x="245" y="9"/>
                </a:cxn>
                <a:cxn ang="0">
                  <a:pos x="243" y="5"/>
                </a:cxn>
                <a:cxn ang="0">
                  <a:pos x="242" y="1"/>
                </a:cxn>
                <a:cxn ang="0">
                  <a:pos x="239" y="0"/>
                </a:cxn>
                <a:cxn ang="0">
                  <a:pos x="234" y="0"/>
                </a:cxn>
                <a:cxn ang="0">
                  <a:pos x="234" y="0"/>
                </a:cxn>
              </a:cxnLst>
              <a:rect l="0" t="0" r="r" b="b"/>
              <a:pathLst>
                <a:path w="245" h="206">
                  <a:moveTo>
                    <a:pt x="234" y="0"/>
                  </a:moveTo>
                  <a:lnTo>
                    <a:pt x="234" y="0"/>
                  </a:lnTo>
                  <a:lnTo>
                    <a:pt x="204" y="13"/>
                  </a:lnTo>
                  <a:lnTo>
                    <a:pt x="174" y="28"/>
                  </a:lnTo>
                  <a:lnTo>
                    <a:pt x="145" y="44"/>
                  </a:lnTo>
                  <a:lnTo>
                    <a:pt x="115" y="59"/>
                  </a:lnTo>
                  <a:lnTo>
                    <a:pt x="115" y="59"/>
                  </a:lnTo>
                  <a:lnTo>
                    <a:pt x="103" y="63"/>
                  </a:lnTo>
                  <a:lnTo>
                    <a:pt x="90" y="68"/>
                  </a:lnTo>
                  <a:lnTo>
                    <a:pt x="78" y="76"/>
                  </a:lnTo>
                  <a:lnTo>
                    <a:pt x="69" y="85"/>
                  </a:lnTo>
                  <a:lnTo>
                    <a:pt x="59" y="94"/>
                  </a:lnTo>
                  <a:lnTo>
                    <a:pt x="51" y="105"/>
                  </a:lnTo>
                  <a:lnTo>
                    <a:pt x="44" y="117"/>
                  </a:lnTo>
                  <a:lnTo>
                    <a:pt x="37" y="128"/>
                  </a:lnTo>
                  <a:lnTo>
                    <a:pt x="37" y="128"/>
                  </a:lnTo>
                  <a:lnTo>
                    <a:pt x="26" y="145"/>
                  </a:lnTo>
                  <a:lnTo>
                    <a:pt x="14" y="161"/>
                  </a:lnTo>
                  <a:lnTo>
                    <a:pt x="9" y="170"/>
                  </a:lnTo>
                  <a:lnTo>
                    <a:pt x="5" y="179"/>
                  </a:lnTo>
                  <a:lnTo>
                    <a:pt x="1" y="188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1" y="202"/>
                  </a:lnTo>
                  <a:lnTo>
                    <a:pt x="3" y="204"/>
                  </a:lnTo>
                  <a:lnTo>
                    <a:pt x="9" y="206"/>
                  </a:lnTo>
                  <a:lnTo>
                    <a:pt x="16" y="206"/>
                  </a:lnTo>
                  <a:lnTo>
                    <a:pt x="22" y="206"/>
                  </a:lnTo>
                  <a:lnTo>
                    <a:pt x="22" y="206"/>
                  </a:lnTo>
                  <a:lnTo>
                    <a:pt x="36" y="200"/>
                  </a:lnTo>
                  <a:lnTo>
                    <a:pt x="51" y="195"/>
                  </a:lnTo>
                  <a:lnTo>
                    <a:pt x="81" y="184"/>
                  </a:lnTo>
                  <a:lnTo>
                    <a:pt x="96" y="179"/>
                  </a:lnTo>
                  <a:lnTo>
                    <a:pt x="110" y="173"/>
                  </a:lnTo>
                  <a:lnTo>
                    <a:pt x="124" y="166"/>
                  </a:lnTo>
                  <a:lnTo>
                    <a:pt x="138" y="157"/>
                  </a:lnTo>
                  <a:lnTo>
                    <a:pt x="138" y="157"/>
                  </a:lnTo>
                  <a:lnTo>
                    <a:pt x="147" y="154"/>
                  </a:lnTo>
                  <a:lnTo>
                    <a:pt x="156" y="149"/>
                  </a:lnTo>
                  <a:lnTo>
                    <a:pt x="165" y="142"/>
                  </a:lnTo>
                  <a:lnTo>
                    <a:pt x="174" y="136"/>
                  </a:lnTo>
                  <a:lnTo>
                    <a:pt x="190" y="122"/>
                  </a:lnTo>
                  <a:lnTo>
                    <a:pt x="204" y="105"/>
                  </a:lnTo>
                  <a:lnTo>
                    <a:pt x="215" y="87"/>
                  </a:lnTo>
                  <a:lnTo>
                    <a:pt x="227" y="68"/>
                  </a:lnTo>
                  <a:lnTo>
                    <a:pt x="236" y="49"/>
                  </a:lnTo>
                  <a:lnTo>
                    <a:pt x="243" y="30"/>
                  </a:lnTo>
                  <a:lnTo>
                    <a:pt x="243" y="30"/>
                  </a:lnTo>
                  <a:lnTo>
                    <a:pt x="245" y="19"/>
                  </a:lnTo>
                  <a:lnTo>
                    <a:pt x="245" y="9"/>
                  </a:lnTo>
                  <a:lnTo>
                    <a:pt x="243" y="5"/>
                  </a:lnTo>
                  <a:lnTo>
                    <a:pt x="242" y="1"/>
                  </a:lnTo>
                  <a:lnTo>
                    <a:pt x="239" y="0"/>
                  </a:lnTo>
                  <a:lnTo>
                    <a:pt x="234" y="0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66" name="Freeform 450"/>
            <p:cNvSpPr>
              <a:spLocks/>
            </p:cNvSpPr>
            <p:nvPr userDrawn="1"/>
          </p:nvSpPr>
          <p:spPr bwMode="auto">
            <a:xfrm>
              <a:off x="2497" y="4067"/>
              <a:ext cx="397" cy="125"/>
            </a:xfrm>
            <a:custGeom>
              <a:avLst/>
              <a:gdLst/>
              <a:ahLst/>
              <a:cxnLst>
                <a:cxn ang="0">
                  <a:pos x="392" y="76"/>
                </a:cxn>
                <a:cxn ang="0">
                  <a:pos x="392" y="76"/>
                </a:cxn>
                <a:cxn ang="0">
                  <a:pos x="387" y="74"/>
                </a:cxn>
                <a:cxn ang="0">
                  <a:pos x="381" y="73"/>
                </a:cxn>
                <a:cxn ang="0">
                  <a:pos x="370" y="70"/>
                </a:cxn>
                <a:cxn ang="0">
                  <a:pos x="360" y="68"/>
                </a:cxn>
                <a:cxn ang="0">
                  <a:pos x="355" y="65"/>
                </a:cxn>
                <a:cxn ang="0">
                  <a:pos x="350" y="62"/>
                </a:cxn>
                <a:cxn ang="0">
                  <a:pos x="350" y="62"/>
                </a:cxn>
                <a:cxn ang="0">
                  <a:pos x="328" y="57"/>
                </a:cxn>
                <a:cxn ang="0">
                  <a:pos x="306" y="51"/>
                </a:cxn>
                <a:cxn ang="0">
                  <a:pos x="286" y="43"/>
                </a:cxn>
                <a:cxn ang="0">
                  <a:pos x="265" y="34"/>
                </a:cxn>
                <a:cxn ang="0">
                  <a:pos x="265" y="34"/>
                </a:cxn>
                <a:cxn ang="0">
                  <a:pos x="237" y="24"/>
                </a:cxn>
                <a:cxn ang="0">
                  <a:pos x="210" y="14"/>
                </a:cxn>
                <a:cxn ang="0">
                  <a:pos x="197" y="9"/>
                </a:cxn>
                <a:cxn ang="0">
                  <a:pos x="183" y="5"/>
                </a:cxn>
                <a:cxn ang="0">
                  <a:pos x="169" y="1"/>
                </a:cxn>
                <a:cxn ang="0">
                  <a:pos x="154" y="0"/>
                </a:cxn>
                <a:cxn ang="0">
                  <a:pos x="154" y="0"/>
                </a:cxn>
                <a:cxn ang="0">
                  <a:pos x="117" y="4"/>
                </a:cxn>
                <a:cxn ang="0">
                  <a:pos x="77" y="7"/>
                </a:cxn>
                <a:cxn ang="0">
                  <a:pos x="39" y="11"/>
                </a:cxn>
                <a:cxn ang="0">
                  <a:pos x="19" y="15"/>
                </a:cxn>
                <a:cxn ang="0">
                  <a:pos x="2" y="19"/>
                </a:cxn>
                <a:cxn ang="0">
                  <a:pos x="2" y="19"/>
                </a:cxn>
                <a:cxn ang="0">
                  <a:pos x="0" y="21"/>
                </a:cxn>
                <a:cxn ang="0">
                  <a:pos x="0" y="25"/>
                </a:cxn>
                <a:cxn ang="0">
                  <a:pos x="3" y="30"/>
                </a:cxn>
                <a:cxn ang="0">
                  <a:pos x="3" y="30"/>
                </a:cxn>
                <a:cxn ang="0">
                  <a:pos x="16" y="39"/>
                </a:cxn>
                <a:cxn ang="0">
                  <a:pos x="30" y="47"/>
                </a:cxn>
                <a:cxn ang="0">
                  <a:pos x="44" y="53"/>
                </a:cxn>
                <a:cxn ang="0">
                  <a:pos x="58" y="59"/>
                </a:cxn>
                <a:cxn ang="0">
                  <a:pos x="86" y="70"/>
                </a:cxn>
                <a:cxn ang="0">
                  <a:pos x="100" y="76"/>
                </a:cxn>
                <a:cxn ang="0">
                  <a:pos x="113" y="84"/>
                </a:cxn>
                <a:cxn ang="0">
                  <a:pos x="113" y="84"/>
                </a:cxn>
                <a:cxn ang="0">
                  <a:pos x="129" y="88"/>
                </a:cxn>
                <a:cxn ang="0">
                  <a:pos x="146" y="94"/>
                </a:cxn>
                <a:cxn ang="0">
                  <a:pos x="177" y="106"/>
                </a:cxn>
                <a:cxn ang="0">
                  <a:pos x="209" y="117"/>
                </a:cxn>
                <a:cxn ang="0">
                  <a:pos x="225" y="121"/>
                </a:cxn>
                <a:cxn ang="0">
                  <a:pos x="242" y="125"/>
                </a:cxn>
                <a:cxn ang="0">
                  <a:pos x="242" y="125"/>
                </a:cxn>
                <a:cxn ang="0">
                  <a:pos x="261" y="123"/>
                </a:cxn>
                <a:cxn ang="0">
                  <a:pos x="280" y="119"/>
                </a:cxn>
                <a:cxn ang="0">
                  <a:pos x="319" y="112"/>
                </a:cxn>
                <a:cxn ang="0">
                  <a:pos x="356" y="106"/>
                </a:cxn>
                <a:cxn ang="0">
                  <a:pos x="375" y="102"/>
                </a:cxn>
                <a:cxn ang="0">
                  <a:pos x="394" y="101"/>
                </a:cxn>
                <a:cxn ang="0">
                  <a:pos x="394" y="101"/>
                </a:cxn>
                <a:cxn ang="0">
                  <a:pos x="396" y="98"/>
                </a:cxn>
                <a:cxn ang="0">
                  <a:pos x="397" y="94"/>
                </a:cxn>
                <a:cxn ang="0">
                  <a:pos x="396" y="89"/>
                </a:cxn>
                <a:cxn ang="0">
                  <a:pos x="392" y="76"/>
                </a:cxn>
                <a:cxn ang="0">
                  <a:pos x="392" y="76"/>
                </a:cxn>
              </a:cxnLst>
              <a:rect l="0" t="0" r="r" b="b"/>
              <a:pathLst>
                <a:path w="397" h="125">
                  <a:moveTo>
                    <a:pt x="392" y="76"/>
                  </a:moveTo>
                  <a:lnTo>
                    <a:pt x="392" y="76"/>
                  </a:lnTo>
                  <a:lnTo>
                    <a:pt x="387" y="74"/>
                  </a:lnTo>
                  <a:lnTo>
                    <a:pt x="381" y="73"/>
                  </a:lnTo>
                  <a:lnTo>
                    <a:pt x="370" y="70"/>
                  </a:lnTo>
                  <a:lnTo>
                    <a:pt x="360" y="68"/>
                  </a:lnTo>
                  <a:lnTo>
                    <a:pt x="355" y="65"/>
                  </a:lnTo>
                  <a:lnTo>
                    <a:pt x="350" y="62"/>
                  </a:lnTo>
                  <a:lnTo>
                    <a:pt x="350" y="62"/>
                  </a:lnTo>
                  <a:lnTo>
                    <a:pt x="328" y="57"/>
                  </a:lnTo>
                  <a:lnTo>
                    <a:pt x="306" y="51"/>
                  </a:lnTo>
                  <a:lnTo>
                    <a:pt x="286" y="43"/>
                  </a:lnTo>
                  <a:lnTo>
                    <a:pt x="265" y="34"/>
                  </a:lnTo>
                  <a:lnTo>
                    <a:pt x="265" y="34"/>
                  </a:lnTo>
                  <a:lnTo>
                    <a:pt x="237" y="24"/>
                  </a:lnTo>
                  <a:lnTo>
                    <a:pt x="210" y="14"/>
                  </a:lnTo>
                  <a:lnTo>
                    <a:pt x="197" y="9"/>
                  </a:lnTo>
                  <a:lnTo>
                    <a:pt x="183" y="5"/>
                  </a:lnTo>
                  <a:lnTo>
                    <a:pt x="169" y="1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17" y="4"/>
                  </a:lnTo>
                  <a:lnTo>
                    <a:pt x="77" y="7"/>
                  </a:lnTo>
                  <a:lnTo>
                    <a:pt x="39" y="11"/>
                  </a:lnTo>
                  <a:lnTo>
                    <a:pt x="19" y="15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16" y="39"/>
                  </a:lnTo>
                  <a:lnTo>
                    <a:pt x="30" y="47"/>
                  </a:lnTo>
                  <a:lnTo>
                    <a:pt x="44" y="53"/>
                  </a:lnTo>
                  <a:lnTo>
                    <a:pt x="58" y="59"/>
                  </a:lnTo>
                  <a:lnTo>
                    <a:pt x="86" y="70"/>
                  </a:lnTo>
                  <a:lnTo>
                    <a:pt x="100" y="76"/>
                  </a:lnTo>
                  <a:lnTo>
                    <a:pt x="113" y="84"/>
                  </a:lnTo>
                  <a:lnTo>
                    <a:pt x="113" y="84"/>
                  </a:lnTo>
                  <a:lnTo>
                    <a:pt x="129" y="88"/>
                  </a:lnTo>
                  <a:lnTo>
                    <a:pt x="146" y="94"/>
                  </a:lnTo>
                  <a:lnTo>
                    <a:pt x="177" y="106"/>
                  </a:lnTo>
                  <a:lnTo>
                    <a:pt x="209" y="117"/>
                  </a:lnTo>
                  <a:lnTo>
                    <a:pt x="225" y="121"/>
                  </a:lnTo>
                  <a:lnTo>
                    <a:pt x="242" y="125"/>
                  </a:lnTo>
                  <a:lnTo>
                    <a:pt x="242" y="125"/>
                  </a:lnTo>
                  <a:lnTo>
                    <a:pt x="261" y="123"/>
                  </a:lnTo>
                  <a:lnTo>
                    <a:pt x="280" y="119"/>
                  </a:lnTo>
                  <a:lnTo>
                    <a:pt x="319" y="112"/>
                  </a:lnTo>
                  <a:lnTo>
                    <a:pt x="356" y="106"/>
                  </a:lnTo>
                  <a:lnTo>
                    <a:pt x="375" y="102"/>
                  </a:lnTo>
                  <a:lnTo>
                    <a:pt x="394" y="101"/>
                  </a:lnTo>
                  <a:lnTo>
                    <a:pt x="394" y="101"/>
                  </a:lnTo>
                  <a:lnTo>
                    <a:pt x="396" y="98"/>
                  </a:lnTo>
                  <a:lnTo>
                    <a:pt x="397" y="94"/>
                  </a:lnTo>
                  <a:lnTo>
                    <a:pt x="396" y="89"/>
                  </a:lnTo>
                  <a:lnTo>
                    <a:pt x="392" y="76"/>
                  </a:lnTo>
                  <a:lnTo>
                    <a:pt x="392" y="76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67" name="Freeform 451"/>
            <p:cNvSpPr>
              <a:spLocks/>
            </p:cNvSpPr>
            <p:nvPr userDrawn="1"/>
          </p:nvSpPr>
          <p:spPr bwMode="auto">
            <a:xfrm>
              <a:off x="3838" y="4087"/>
              <a:ext cx="346" cy="197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06" y="5"/>
                </a:cxn>
                <a:cxn ang="0">
                  <a:pos x="262" y="24"/>
                </a:cxn>
                <a:cxn ang="0">
                  <a:pos x="234" y="36"/>
                </a:cxn>
                <a:cxn ang="0">
                  <a:pos x="202" y="44"/>
                </a:cxn>
                <a:cxn ang="0">
                  <a:pos x="186" y="50"/>
                </a:cxn>
                <a:cxn ang="0">
                  <a:pos x="137" y="64"/>
                </a:cxn>
                <a:cxn ang="0">
                  <a:pos x="106" y="77"/>
                </a:cxn>
                <a:cxn ang="0">
                  <a:pos x="87" y="91"/>
                </a:cxn>
                <a:cxn ang="0">
                  <a:pos x="81" y="97"/>
                </a:cxn>
                <a:cxn ang="0">
                  <a:pos x="45" y="140"/>
                </a:cxn>
                <a:cxn ang="0">
                  <a:pos x="26" y="159"/>
                </a:cxn>
                <a:cxn ang="0">
                  <a:pos x="4" y="174"/>
                </a:cxn>
                <a:cxn ang="0">
                  <a:pos x="3" y="179"/>
                </a:cxn>
                <a:cxn ang="0">
                  <a:pos x="0" y="191"/>
                </a:cxn>
                <a:cxn ang="0">
                  <a:pos x="1" y="195"/>
                </a:cxn>
                <a:cxn ang="0">
                  <a:pos x="8" y="197"/>
                </a:cxn>
                <a:cxn ang="0">
                  <a:pos x="23" y="197"/>
                </a:cxn>
                <a:cxn ang="0">
                  <a:pos x="42" y="192"/>
                </a:cxn>
                <a:cxn ang="0">
                  <a:pos x="96" y="181"/>
                </a:cxn>
                <a:cxn ang="0">
                  <a:pos x="175" y="159"/>
                </a:cxn>
                <a:cxn ang="0">
                  <a:pos x="225" y="141"/>
                </a:cxn>
                <a:cxn ang="0">
                  <a:pos x="250" y="131"/>
                </a:cxn>
                <a:cxn ang="0">
                  <a:pos x="264" y="124"/>
                </a:cxn>
                <a:cxn ang="0">
                  <a:pos x="275" y="115"/>
                </a:cxn>
                <a:cxn ang="0">
                  <a:pos x="294" y="91"/>
                </a:cxn>
                <a:cxn ang="0">
                  <a:pos x="320" y="54"/>
                </a:cxn>
                <a:cxn ang="0">
                  <a:pos x="331" y="44"/>
                </a:cxn>
                <a:cxn ang="0">
                  <a:pos x="337" y="35"/>
                </a:cxn>
                <a:cxn ang="0">
                  <a:pos x="343" y="22"/>
                </a:cxn>
                <a:cxn ang="0">
                  <a:pos x="346" y="10"/>
                </a:cxn>
                <a:cxn ang="0">
                  <a:pos x="344" y="4"/>
                </a:cxn>
              </a:cxnLst>
              <a:rect l="0" t="0" r="r" b="b"/>
              <a:pathLst>
                <a:path w="346" h="197">
                  <a:moveTo>
                    <a:pt x="344" y="4"/>
                  </a:moveTo>
                  <a:lnTo>
                    <a:pt x="321" y="0"/>
                  </a:lnTo>
                  <a:lnTo>
                    <a:pt x="321" y="0"/>
                  </a:lnTo>
                  <a:lnTo>
                    <a:pt x="306" y="5"/>
                  </a:lnTo>
                  <a:lnTo>
                    <a:pt x="292" y="12"/>
                  </a:lnTo>
                  <a:lnTo>
                    <a:pt x="262" y="24"/>
                  </a:lnTo>
                  <a:lnTo>
                    <a:pt x="248" y="31"/>
                  </a:lnTo>
                  <a:lnTo>
                    <a:pt x="234" y="36"/>
                  </a:lnTo>
                  <a:lnTo>
                    <a:pt x="219" y="41"/>
                  </a:lnTo>
                  <a:lnTo>
                    <a:pt x="202" y="44"/>
                  </a:lnTo>
                  <a:lnTo>
                    <a:pt x="202" y="44"/>
                  </a:lnTo>
                  <a:lnTo>
                    <a:pt x="186" y="50"/>
                  </a:lnTo>
                  <a:lnTo>
                    <a:pt x="170" y="54"/>
                  </a:lnTo>
                  <a:lnTo>
                    <a:pt x="137" y="64"/>
                  </a:lnTo>
                  <a:lnTo>
                    <a:pt x="122" y="69"/>
                  </a:lnTo>
                  <a:lnTo>
                    <a:pt x="106" y="77"/>
                  </a:lnTo>
                  <a:lnTo>
                    <a:pt x="93" y="86"/>
                  </a:lnTo>
                  <a:lnTo>
                    <a:pt x="87" y="91"/>
                  </a:lnTo>
                  <a:lnTo>
                    <a:pt x="81" y="97"/>
                  </a:lnTo>
                  <a:lnTo>
                    <a:pt x="81" y="97"/>
                  </a:lnTo>
                  <a:lnTo>
                    <a:pt x="63" y="119"/>
                  </a:lnTo>
                  <a:lnTo>
                    <a:pt x="45" y="140"/>
                  </a:lnTo>
                  <a:lnTo>
                    <a:pt x="36" y="150"/>
                  </a:lnTo>
                  <a:lnTo>
                    <a:pt x="26" y="159"/>
                  </a:lnTo>
                  <a:lnTo>
                    <a:pt x="15" y="166"/>
                  </a:lnTo>
                  <a:lnTo>
                    <a:pt x="4" y="174"/>
                  </a:lnTo>
                  <a:lnTo>
                    <a:pt x="4" y="174"/>
                  </a:lnTo>
                  <a:lnTo>
                    <a:pt x="3" y="179"/>
                  </a:lnTo>
                  <a:lnTo>
                    <a:pt x="1" y="186"/>
                  </a:lnTo>
                  <a:lnTo>
                    <a:pt x="0" y="191"/>
                  </a:lnTo>
                  <a:lnTo>
                    <a:pt x="0" y="193"/>
                  </a:lnTo>
                  <a:lnTo>
                    <a:pt x="1" y="195"/>
                  </a:lnTo>
                  <a:lnTo>
                    <a:pt x="1" y="195"/>
                  </a:lnTo>
                  <a:lnTo>
                    <a:pt x="8" y="197"/>
                  </a:lnTo>
                  <a:lnTo>
                    <a:pt x="13" y="197"/>
                  </a:lnTo>
                  <a:lnTo>
                    <a:pt x="23" y="197"/>
                  </a:lnTo>
                  <a:lnTo>
                    <a:pt x="33" y="195"/>
                  </a:lnTo>
                  <a:lnTo>
                    <a:pt x="42" y="192"/>
                  </a:lnTo>
                  <a:lnTo>
                    <a:pt x="42" y="192"/>
                  </a:lnTo>
                  <a:lnTo>
                    <a:pt x="96" y="181"/>
                  </a:lnTo>
                  <a:lnTo>
                    <a:pt x="150" y="166"/>
                  </a:lnTo>
                  <a:lnTo>
                    <a:pt x="175" y="159"/>
                  </a:lnTo>
                  <a:lnTo>
                    <a:pt x="201" y="150"/>
                  </a:lnTo>
                  <a:lnTo>
                    <a:pt x="225" y="141"/>
                  </a:lnTo>
                  <a:lnTo>
                    <a:pt x="250" y="131"/>
                  </a:lnTo>
                  <a:lnTo>
                    <a:pt x="250" y="131"/>
                  </a:lnTo>
                  <a:lnTo>
                    <a:pt x="257" y="128"/>
                  </a:lnTo>
                  <a:lnTo>
                    <a:pt x="264" y="124"/>
                  </a:lnTo>
                  <a:lnTo>
                    <a:pt x="270" y="120"/>
                  </a:lnTo>
                  <a:lnTo>
                    <a:pt x="275" y="115"/>
                  </a:lnTo>
                  <a:lnTo>
                    <a:pt x="285" y="104"/>
                  </a:lnTo>
                  <a:lnTo>
                    <a:pt x="294" y="91"/>
                  </a:lnTo>
                  <a:lnTo>
                    <a:pt x="311" y="65"/>
                  </a:lnTo>
                  <a:lnTo>
                    <a:pt x="320" y="54"/>
                  </a:lnTo>
                  <a:lnTo>
                    <a:pt x="325" y="49"/>
                  </a:lnTo>
                  <a:lnTo>
                    <a:pt x="331" y="44"/>
                  </a:lnTo>
                  <a:lnTo>
                    <a:pt x="331" y="44"/>
                  </a:lnTo>
                  <a:lnTo>
                    <a:pt x="337" y="35"/>
                  </a:lnTo>
                  <a:lnTo>
                    <a:pt x="342" y="26"/>
                  </a:lnTo>
                  <a:lnTo>
                    <a:pt x="343" y="22"/>
                  </a:lnTo>
                  <a:lnTo>
                    <a:pt x="344" y="17"/>
                  </a:lnTo>
                  <a:lnTo>
                    <a:pt x="346" y="10"/>
                  </a:lnTo>
                  <a:lnTo>
                    <a:pt x="344" y="4"/>
                  </a:lnTo>
                  <a:lnTo>
                    <a:pt x="344" y="4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68" name="Freeform 452"/>
            <p:cNvSpPr>
              <a:spLocks/>
            </p:cNvSpPr>
            <p:nvPr userDrawn="1"/>
          </p:nvSpPr>
          <p:spPr bwMode="auto">
            <a:xfrm>
              <a:off x="2811" y="4170"/>
              <a:ext cx="382" cy="104"/>
            </a:xfrm>
            <a:custGeom>
              <a:avLst/>
              <a:gdLst/>
              <a:ahLst/>
              <a:cxnLst>
                <a:cxn ang="0">
                  <a:pos x="382" y="45"/>
                </a:cxn>
                <a:cxn ang="0">
                  <a:pos x="380" y="36"/>
                </a:cxn>
                <a:cxn ang="0">
                  <a:pos x="375" y="30"/>
                </a:cxn>
                <a:cxn ang="0">
                  <a:pos x="358" y="26"/>
                </a:cxn>
                <a:cxn ang="0">
                  <a:pos x="330" y="26"/>
                </a:cxn>
                <a:cxn ang="0">
                  <a:pos x="322" y="23"/>
                </a:cxn>
                <a:cxn ang="0">
                  <a:pos x="275" y="18"/>
                </a:cxn>
                <a:cxn ang="0">
                  <a:pos x="231" y="7"/>
                </a:cxn>
                <a:cxn ang="0">
                  <a:pos x="221" y="8"/>
                </a:cxn>
                <a:cxn ang="0">
                  <a:pos x="202" y="5"/>
                </a:cxn>
                <a:cxn ang="0">
                  <a:pos x="193" y="2"/>
                </a:cxn>
                <a:cxn ang="0">
                  <a:pos x="169" y="0"/>
                </a:cxn>
                <a:cxn ang="0">
                  <a:pos x="144" y="2"/>
                </a:cxn>
                <a:cxn ang="0">
                  <a:pos x="99" y="11"/>
                </a:cxn>
                <a:cxn ang="0">
                  <a:pos x="53" y="21"/>
                </a:cxn>
                <a:cxn ang="0">
                  <a:pos x="19" y="26"/>
                </a:cxn>
                <a:cxn ang="0">
                  <a:pos x="6" y="26"/>
                </a:cxn>
                <a:cxn ang="0">
                  <a:pos x="2" y="31"/>
                </a:cxn>
                <a:cxn ang="0">
                  <a:pos x="1" y="36"/>
                </a:cxn>
                <a:cxn ang="0">
                  <a:pos x="0" y="41"/>
                </a:cxn>
                <a:cxn ang="0">
                  <a:pos x="2" y="50"/>
                </a:cxn>
                <a:cxn ang="0">
                  <a:pos x="14" y="58"/>
                </a:cxn>
                <a:cxn ang="0">
                  <a:pos x="21" y="62"/>
                </a:cxn>
                <a:cxn ang="0">
                  <a:pos x="87" y="82"/>
                </a:cxn>
                <a:cxn ang="0">
                  <a:pos x="156" y="99"/>
                </a:cxn>
                <a:cxn ang="0">
                  <a:pos x="192" y="104"/>
                </a:cxn>
                <a:cxn ang="0">
                  <a:pos x="227" y="104"/>
                </a:cxn>
                <a:cxn ang="0">
                  <a:pos x="262" y="101"/>
                </a:cxn>
                <a:cxn ang="0">
                  <a:pos x="295" y="92"/>
                </a:cxn>
                <a:cxn ang="0">
                  <a:pos x="307" y="87"/>
                </a:cxn>
                <a:cxn ang="0">
                  <a:pos x="343" y="72"/>
                </a:cxn>
                <a:cxn ang="0">
                  <a:pos x="364" y="62"/>
                </a:cxn>
                <a:cxn ang="0">
                  <a:pos x="382" y="45"/>
                </a:cxn>
              </a:cxnLst>
              <a:rect l="0" t="0" r="r" b="b"/>
              <a:pathLst>
                <a:path w="382" h="104">
                  <a:moveTo>
                    <a:pt x="382" y="45"/>
                  </a:moveTo>
                  <a:lnTo>
                    <a:pt x="382" y="45"/>
                  </a:lnTo>
                  <a:lnTo>
                    <a:pt x="381" y="40"/>
                  </a:lnTo>
                  <a:lnTo>
                    <a:pt x="380" y="36"/>
                  </a:lnTo>
                  <a:lnTo>
                    <a:pt x="377" y="32"/>
                  </a:lnTo>
                  <a:lnTo>
                    <a:pt x="375" y="30"/>
                  </a:lnTo>
                  <a:lnTo>
                    <a:pt x="367" y="27"/>
                  </a:lnTo>
                  <a:lnTo>
                    <a:pt x="358" y="26"/>
                  </a:lnTo>
                  <a:lnTo>
                    <a:pt x="339" y="26"/>
                  </a:lnTo>
                  <a:lnTo>
                    <a:pt x="330" y="26"/>
                  </a:lnTo>
                  <a:lnTo>
                    <a:pt x="322" y="23"/>
                  </a:lnTo>
                  <a:lnTo>
                    <a:pt x="322" y="23"/>
                  </a:lnTo>
                  <a:lnTo>
                    <a:pt x="298" y="21"/>
                  </a:lnTo>
                  <a:lnTo>
                    <a:pt x="275" y="18"/>
                  </a:lnTo>
                  <a:lnTo>
                    <a:pt x="253" y="13"/>
                  </a:lnTo>
                  <a:lnTo>
                    <a:pt x="231" y="7"/>
                  </a:lnTo>
                  <a:lnTo>
                    <a:pt x="231" y="7"/>
                  </a:lnTo>
                  <a:lnTo>
                    <a:pt x="221" y="8"/>
                  </a:lnTo>
                  <a:lnTo>
                    <a:pt x="211" y="7"/>
                  </a:lnTo>
                  <a:lnTo>
                    <a:pt x="202" y="5"/>
                  </a:lnTo>
                  <a:lnTo>
                    <a:pt x="193" y="2"/>
                  </a:lnTo>
                  <a:lnTo>
                    <a:pt x="193" y="2"/>
                  </a:lnTo>
                  <a:lnTo>
                    <a:pt x="181" y="0"/>
                  </a:lnTo>
                  <a:lnTo>
                    <a:pt x="169" y="0"/>
                  </a:lnTo>
                  <a:lnTo>
                    <a:pt x="157" y="0"/>
                  </a:lnTo>
                  <a:lnTo>
                    <a:pt x="144" y="2"/>
                  </a:lnTo>
                  <a:lnTo>
                    <a:pt x="121" y="5"/>
                  </a:lnTo>
                  <a:lnTo>
                    <a:pt x="99" y="11"/>
                  </a:lnTo>
                  <a:lnTo>
                    <a:pt x="76" y="16"/>
                  </a:lnTo>
                  <a:lnTo>
                    <a:pt x="53" y="21"/>
                  </a:lnTo>
                  <a:lnTo>
                    <a:pt x="30" y="25"/>
                  </a:lnTo>
                  <a:lnTo>
                    <a:pt x="19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5" y="28"/>
                  </a:lnTo>
                  <a:lnTo>
                    <a:pt x="2" y="31"/>
                  </a:lnTo>
                  <a:lnTo>
                    <a:pt x="1" y="32"/>
                  </a:lnTo>
                  <a:lnTo>
                    <a:pt x="1" y="36"/>
                  </a:lnTo>
                  <a:lnTo>
                    <a:pt x="1" y="36"/>
                  </a:lnTo>
                  <a:lnTo>
                    <a:pt x="0" y="41"/>
                  </a:lnTo>
                  <a:lnTo>
                    <a:pt x="0" y="46"/>
                  </a:lnTo>
                  <a:lnTo>
                    <a:pt x="2" y="50"/>
                  </a:lnTo>
                  <a:lnTo>
                    <a:pt x="5" y="54"/>
                  </a:lnTo>
                  <a:lnTo>
                    <a:pt x="14" y="58"/>
                  </a:lnTo>
                  <a:lnTo>
                    <a:pt x="21" y="62"/>
                  </a:lnTo>
                  <a:lnTo>
                    <a:pt x="21" y="62"/>
                  </a:lnTo>
                  <a:lnTo>
                    <a:pt x="53" y="73"/>
                  </a:lnTo>
                  <a:lnTo>
                    <a:pt x="87" y="82"/>
                  </a:lnTo>
                  <a:lnTo>
                    <a:pt x="121" y="91"/>
                  </a:lnTo>
                  <a:lnTo>
                    <a:pt x="156" y="99"/>
                  </a:lnTo>
                  <a:lnTo>
                    <a:pt x="174" y="101"/>
                  </a:lnTo>
                  <a:lnTo>
                    <a:pt x="192" y="104"/>
                  </a:lnTo>
                  <a:lnTo>
                    <a:pt x="210" y="104"/>
                  </a:lnTo>
                  <a:lnTo>
                    <a:pt x="227" y="104"/>
                  </a:lnTo>
                  <a:lnTo>
                    <a:pt x="244" y="103"/>
                  </a:lnTo>
                  <a:lnTo>
                    <a:pt x="262" y="101"/>
                  </a:lnTo>
                  <a:lnTo>
                    <a:pt x="279" y="98"/>
                  </a:lnTo>
                  <a:lnTo>
                    <a:pt x="295" y="92"/>
                  </a:lnTo>
                  <a:lnTo>
                    <a:pt x="295" y="92"/>
                  </a:lnTo>
                  <a:lnTo>
                    <a:pt x="307" y="87"/>
                  </a:lnTo>
                  <a:lnTo>
                    <a:pt x="320" y="82"/>
                  </a:lnTo>
                  <a:lnTo>
                    <a:pt x="343" y="72"/>
                  </a:lnTo>
                  <a:lnTo>
                    <a:pt x="354" y="67"/>
                  </a:lnTo>
                  <a:lnTo>
                    <a:pt x="364" y="62"/>
                  </a:lnTo>
                  <a:lnTo>
                    <a:pt x="375" y="54"/>
                  </a:lnTo>
                  <a:lnTo>
                    <a:pt x="382" y="45"/>
                  </a:lnTo>
                  <a:lnTo>
                    <a:pt x="382" y="45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69" name="Freeform 453"/>
            <p:cNvSpPr>
              <a:spLocks/>
            </p:cNvSpPr>
            <p:nvPr userDrawn="1"/>
          </p:nvSpPr>
          <p:spPr bwMode="auto">
            <a:xfrm>
              <a:off x="3571" y="4179"/>
              <a:ext cx="309" cy="137"/>
            </a:xfrm>
            <a:custGeom>
              <a:avLst/>
              <a:gdLst/>
              <a:ahLst/>
              <a:cxnLst>
                <a:cxn ang="0">
                  <a:pos x="309" y="13"/>
                </a:cxn>
                <a:cxn ang="0">
                  <a:pos x="303" y="2"/>
                </a:cxn>
                <a:cxn ang="0">
                  <a:pos x="303" y="2"/>
                </a:cxn>
                <a:cxn ang="0">
                  <a:pos x="289" y="2"/>
                </a:cxn>
                <a:cxn ang="0">
                  <a:pos x="275" y="0"/>
                </a:cxn>
                <a:cxn ang="0">
                  <a:pos x="261" y="3"/>
                </a:cxn>
                <a:cxn ang="0">
                  <a:pos x="248" y="5"/>
                </a:cxn>
                <a:cxn ang="0">
                  <a:pos x="248" y="5"/>
                </a:cxn>
                <a:cxn ang="0">
                  <a:pos x="229" y="9"/>
                </a:cxn>
                <a:cxn ang="0">
                  <a:pos x="209" y="13"/>
                </a:cxn>
                <a:cxn ang="0">
                  <a:pos x="171" y="18"/>
                </a:cxn>
                <a:cxn ang="0">
                  <a:pos x="152" y="21"/>
                </a:cxn>
                <a:cxn ang="0">
                  <a:pos x="134" y="25"/>
                </a:cxn>
                <a:cxn ang="0">
                  <a:pos x="116" y="30"/>
                </a:cxn>
                <a:cxn ang="0">
                  <a:pos x="98" y="36"/>
                </a:cxn>
                <a:cxn ang="0">
                  <a:pos x="98" y="36"/>
                </a:cxn>
                <a:cxn ang="0">
                  <a:pos x="75" y="58"/>
                </a:cxn>
                <a:cxn ang="0">
                  <a:pos x="52" y="78"/>
                </a:cxn>
                <a:cxn ang="0">
                  <a:pos x="28" y="98"/>
                </a:cxn>
                <a:cxn ang="0">
                  <a:pos x="1" y="117"/>
                </a:cxn>
                <a:cxn ang="0">
                  <a:pos x="1" y="117"/>
                </a:cxn>
                <a:cxn ang="0">
                  <a:pos x="0" y="121"/>
                </a:cxn>
                <a:cxn ang="0">
                  <a:pos x="1" y="126"/>
                </a:cxn>
                <a:cxn ang="0">
                  <a:pos x="2" y="131"/>
                </a:cxn>
                <a:cxn ang="0">
                  <a:pos x="6" y="135"/>
                </a:cxn>
                <a:cxn ang="0">
                  <a:pos x="6" y="135"/>
                </a:cxn>
                <a:cxn ang="0">
                  <a:pos x="16" y="136"/>
                </a:cxn>
                <a:cxn ang="0">
                  <a:pos x="28" y="137"/>
                </a:cxn>
                <a:cxn ang="0">
                  <a:pos x="51" y="136"/>
                </a:cxn>
                <a:cxn ang="0">
                  <a:pos x="96" y="132"/>
                </a:cxn>
                <a:cxn ang="0">
                  <a:pos x="96" y="132"/>
                </a:cxn>
                <a:cxn ang="0">
                  <a:pos x="117" y="128"/>
                </a:cxn>
                <a:cxn ang="0">
                  <a:pos x="139" y="126"/>
                </a:cxn>
                <a:cxn ang="0">
                  <a:pos x="160" y="123"/>
                </a:cxn>
                <a:cxn ang="0">
                  <a:pos x="181" y="119"/>
                </a:cxn>
                <a:cxn ang="0">
                  <a:pos x="202" y="114"/>
                </a:cxn>
                <a:cxn ang="0">
                  <a:pos x="211" y="112"/>
                </a:cxn>
                <a:cxn ang="0">
                  <a:pos x="220" y="106"/>
                </a:cxn>
                <a:cxn ang="0">
                  <a:pos x="229" y="103"/>
                </a:cxn>
                <a:cxn ang="0">
                  <a:pos x="238" y="96"/>
                </a:cxn>
                <a:cxn ang="0">
                  <a:pos x="245" y="90"/>
                </a:cxn>
                <a:cxn ang="0">
                  <a:pos x="252" y="82"/>
                </a:cxn>
                <a:cxn ang="0">
                  <a:pos x="252" y="82"/>
                </a:cxn>
                <a:cxn ang="0">
                  <a:pos x="259" y="74"/>
                </a:cxn>
                <a:cxn ang="0">
                  <a:pos x="267" y="67"/>
                </a:cxn>
                <a:cxn ang="0">
                  <a:pos x="285" y="51"/>
                </a:cxn>
                <a:cxn ang="0">
                  <a:pos x="293" y="42"/>
                </a:cxn>
                <a:cxn ang="0">
                  <a:pos x="300" y="34"/>
                </a:cxn>
                <a:cxn ang="0">
                  <a:pos x="305" y="25"/>
                </a:cxn>
                <a:cxn ang="0">
                  <a:pos x="309" y="13"/>
                </a:cxn>
                <a:cxn ang="0">
                  <a:pos x="309" y="13"/>
                </a:cxn>
              </a:cxnLst>
              <a:rect l="0" t="0" r="r" b="b"/>
              <a:pathLst>
                <a:path w="309" h="137">
                  <a:moveTo>
                    <a:pt x="309" y="13"/>
                  </a:moveTo>
                  <a:lnTo>
                    <a:pt x="303" y="2"/>
                  </a:lnTo>
                  <a:lnTo>
                    <a:pt x="303" y="2"/>
                  </a:lnTo>
                  <a:lnTo>
                    <a:pt x="289" y="2"/>
                  </a:lnTo>
                  <a:lnTo>
                    <a:pt x="275" y="0"/>
                  </a:lnTo>
                  <a:lnTo>
                    <a:pt x="261" y="3"/>
                  </a:lnTo>
                  <a:lnTo>
                    <a:pt x="248" y="5"/>
                  </a:lnTo>
                  <a:lnTo>
                    <a:pt x="248" y="5"/>
                  </a:lnTo>
                  <a:lnTo>
                    <a:pt x="229" y="9"/>
                  </a:lnTo>
                  <a:lnTo>
                    <a:pt x="209" y="13"/>
                  </a:lnTo>
                  <a:lnTo>
                    <a:pt x="171" y="18"/>
                  </a:lnTo>
                  <a:lnTo>
                    <a:pt x="152" y="21"/>
                  </a:lnTo>
                  <a:lnTo>
                    <a:pt x="134" y="25"/>
                  </a:lnTo>
                  <a:lnTo>
                    <a:pt x="116" y="30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75" y="58"/>
                  </a:lnTo>
                  <a:lnTo>
                    <a:pt x="52" y="78"/>
                  </a:lnTo>
                  <a:lnTo>
                    <a:pt x="28" y="98"/>
                  </a:lnTo>
                  <a:lnTo>
                    <a:pt x="1" y="117"/>
                  </a:lnTo>
                  <a:lnTo>
                    <a:pt x="1" y="117"/>
                  </a:lnTo>
                  <a:lnTo>
                    <a:pt x="0" y="121"/>
                  </a:lnTo>
                  <a:lnTo>
                    <a:pt x="1" y="126"/>
                  </a:lnTo>
                  <a:lnTo>
                    <a:pt x="2" y="131"/>
                  </a:lnTo>
                  <a:lnTo>
                    <a:pt x="6" y="135"/>
                  </a:lnTo>
                  <a:lnTo>
                    <a:pt x="6" y="135"/>
                  </a:lnTo>
                  <a:lnTo>
                    <a:pt x="16" y="136"/>
                  </a:lnTo>
                  <a:lnTo>
                    <a:pt x="28" y="137"/>
                  </a:lnTo>
                  <a:lnTo>
                    <a:pt x="51" y="136"/>
                  </a:lnTo>
                  <a:lnTo>
                    <a:pt x="96" y="132"/>
                  </a:lnTo>
                  <a:lnTo>
                    <a:pt x="96" y="132"/>
                  </a:lnTo>
                  <a:lnTo>
                    <a:pt x="117" y="128"/>
                  </a:lnTo>
                  <a:lnTo>
                    <a:pt x="139" y="126"/>
                  </a:lnTo>
                  <a:lnTo>
                    <a:pt x="160" y="123"/>
                  </a:lnTo>
                  <a:lnTo>
                    <a:pt x="181" y="119"/>
                  </a:lnTo>
                  <a:lnTo>
                    <a:pt x="202" y="114"/>
                  </a:lnTo>
                  <a:lnTo>
                    <a:pt x="211" y="112"/>
                  </a:lnTo>
                  <a:lnTo>
                    <a:pt x="220" y="106"/>
                  </a:lnTo>
                  <a:lnTo>
                    <a:pt x="229" y="103"/>
                  </a:lnTo>
                  <a:lnTo>
                    <a:pt x="238" y="96"/>
                  </a:lnTo>
                  <a:lnTo>
                    <a:pt x="245" y="90"/>
                  </a:lnTo>
                  <a:lnTo>
                    <a:pt x="252" y="82"/>
                  </a:lnTo>
                  <a:lnTo>
                    <a:pt x="252" y="82"/>
                  </a:lnTo>
                  <a:lnTo>
                    <a:pt x="259" y="74"/>
                  </a:lnTo>
                  <a:lnTo>
                    <a:pt x="267" y="67"/>
                  </a:lnTo>
                  <a:lnTo>
                    <a:pt x="285" y="51"/>
                  </a:lnTo>
                  <a:lnTo>
                    <a:pt x="293" y="42"/>
                  </a:lnTo>
                  <a:lnTo>
                    <a:pt x="300" y="34"/>
                  </a:lnTo>
                  <a:lnTo>
                    <a:pt x="305" y="25"/>
                  </a:lnTo>
                  <a:lnTo>
                    <a:pt x="309" y="13"/>
                  </a:lnTo>
                  <a:lnTo>
                    <a:pt x="309" y="13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70" name="Freeform 454"/>
            <p:cNvSpPr>
              <a:spLocks/>
            </p:cNvSpPr>
            <p:nvPr userDrawn="1"/>
          </p:nvSpPr>
          <p:spPr bwMode="auto">
            <a:xfrm>
              <a:off x="3108" y="4210"/>
              <a:ext cx="316" cy="98"/>
            </a:xfrm>
            <a:custGeom>
              <a:avLst/>
              <a:gdLst/>
              <a:ahLst/>
              <a:cxnLst>
                <a:cxn ang="0">
                  <a:pos x="316" y="20"/>
                </a:cxn>
                <a:cxn ang="0">
                  <a:pos x="316" y="20"/>
                </a:cxn>
                <a:cxn ang="0">
                  <a:pos x="316" y="18"/>
                </a:cxn>
                <a:cxn ang="0">
                  <a:pos x="316" y="15"/>
                </a:cxn>
                <a:cxn ang="0">
                  <a:pos x="313" y="13"/>
                </a:cxn>
                <a:cxn ang="0">
                  <a:pos x="310" y="11"/>
                </a:cxn>
                <a:cxn ang="0">
                  <a:pos x="305" y="10"/>
                </a:cxn>
                <a:cxn ang="0">
                  <a:pos x="299" y="8"/>
                </a:cxn>
                <a:cxn ang="0">
                  <a:pos x="299" y="8"/>
                </a:cxn>
                <a:cxn ang="0">
                  <a:pos x="267" y="9"/>
                </a:cxn>
                <a:cxn ang="0">
                  <a:pos x="252" y="8"/>
                </a:cxn>
                <a:cxn ang="0">
                  <a:pos x="235" y="5"/>
                </a:cxn>
                <a:cxn ang="0">
                  <a:pos x="235" y="5"/>
                </a:cxn>
                <a:cxn ang="0">
                  <a:pos x="211" y="3"/>
                </a:cxn>
                <a:cxn ang="0">
                  <a:pos x="184" y="1"/>
                </a:cxn>
                <a:cxn ang="0">
                  <a:pos x="171" y="0"/>
                </a:cxn>
                <a:cxn ang="0">
                  <a:pos x="158" y="0"/>
                </a:cxn>
                <a:cxn ang="0">
                  <a:pos x="145" y="1"/>
                </a:cxn>
                <a:cxn ang="0">
                  <a:pos x="133" y="4"/>
                </a:cxn>
                <a:cxn ang="0">
                  <a:pos x="133" y="4"/>
                </a:cxn>
                <a:cxn ang="0">
                  <a:pos x="121" y="8"/>
                </a:cxn>
                <a:cxn ang="0">
                  <a:pos x="110" y="13"/>
                </a:cxn>
                <a:cxn ang="0">
                  <a:pos x="89" y="26"/>
                </a:cxn>
                <a:cxn ang="0">
                  <a:pos x="67" y="37"/>
                </a:cxn>
                <a:cxn ang="0">
                  <a:pos x="57" y="43"/>
                </a:cxn>
                <a:cxn ang="0">
                  <a:pos x="44" y="47"/>
                </a:cxn>
                <a:cxn ang="0">
                  <a:pos x="44" y="47"/>
                </a:cxn>
                <a:cxn ang="0">
                  <a:pos x="38" y="50"/>
                </a:cxn>
                <a:cxn ang="0">
                  <a:pos x="31" y="52"/>
                </a:cxn>
                <a:cxn ang="0">
                  <a:pos x="16" y="55"/>
                </a:cxn>
                <a:cxn ang="0">
                  <a:pos x="10" y="58"/>
                </a:cxn>
                <a:cxn ang="0">
                  <a:pos x="5" y="61"/>
                </a:cxn>
                <a:cxn ang="0">
                  <a:pos x="2" y="64"/>
                </a:cxn>
                <a:cxn ang="0">
                  <a:pos x="1" y="68"/>
                </a:cxn>
                <a:cxn ang="0">
                  <a:pos x="1" y="72"/>
                </a:cxn>
                <a:cxn ang="0">
                  <a:pos x="0" y="77"/>
                </a:cxn>
                <a:cxn ang="0">
                  <a:pos x="0" y="77"/>
                </a:cxn>
                <a:cxn ang="0">
                  <a:pos x="2" y="79"/>
                </a:cxn>
                <a:cxn ang="0">
                  <a:pos x="5" y="81"/>
                </a:cxn>
                <a:cxn ang="0">
                  <a:pos x="11" y="83"/>
                </a:cxn>
                <a:cxn ang="0">
                  <a:pos x="19" y="84"/>
                </a:cxn>
                <a:cxn ang="0">
                  <a:pos x="23" y="86"/>
                </a:cxn>
                <a:cxn ang="0">
                  <a:pos x="25" y="87"/>
                </a:cxn>
                <a:cxn ang="0">
                  <a:pos x="25" y="87"/>
                </a:cxn>
                <a:cxn ang="0">
                  <a:pos x="65" y="92"/>
                </a:cxn>
                <a:cxn ang="0">
                  <a:pos x="107" y="96"/>
                </a:cxn>
                <a:cxn ang="0">
                  <a:pos x="127" y="97"/>
                </a:cxn>
                <a:cxn ang="0">
                  <a:pos x="148" y="98"/>
                </a:cxn>
                <a:cxn ang="0">
                  <a:pos x="168" y="97"/>
                </a:cxn>
                <a:cxn ang="0">
                  <a:pos x="189" y="96"/>
                </a:cxn>
                <a:cxn ang="0">
                  <a:pos x="189" y="96"/>
                </a:cxn>
                <a:cxn ang="0">
                  <a:pos x="205" y="90"/>
                </a:cxn>
                <a:cxn ang="0">
                  <a:pos x="222" y="82"/>
                </a:cxn>
                <a:cxn ang="0">
                  <a:pos x="253" y="65"/>
                </a:cxn>
                <a:cxn ang="0">
                  <a:pos x="284" y="46"/>
                </a:cxn>
                <a:cxn ang="0">
                  <a:pos x="313" y="28"/>
                </a:cxn>
                <a:cxn ang="0">
                  <a:pos x="316" y="20"/>
                </a:cxn>
              </a:cxnLst>
              <a:rect l="0" t="0" r="r" b="b"/>
              <a:pathLst>
                <a:path w="316" h="98">
                  <a:moveTo>
                    <a:pt x="316" y="20"/>
                  </a:moveTo>
                  <a:lnTo>
                    <a:pt x="316" y="20"/>
                  </a:lnTo>
                  <a:lnTo>
                    <a:pt x="316" y="18"/>
                  </a:lnTo>
                  <a:lnTo>
                    <a:pt x="316" y="15"/>
                  </a:lnTo>
                  <a:lnTo>
                    <a:pt x="313" y="13"/>
                  </a:lnTo>
                  <a:lnTo>
                    <a:pt x="310" y="11"/>
                  </a:lnTo>
                  <a:lnTo>
                    <a:pt x="305" y="10"/>
                  </a:lnTo>
                  <a:lnTo>
                    <a:pt x="299" y="8"/>
                  </a:lnTo>
                  <a:lnTo>
                    <a:pt x="299" y="8"/>
                  </a:lnTo>
                  <a:lnTo>
                    <a:pt x="267" y="9"/>
                  </a:lnTo>
                  <a:lnTo>
                    <a:pt x="252" y="8"/>
                  </a:lnTo>
                  <a:lnTo>
                    <a:pt x="235" y="5"/>
                  </a:lnTo>
                  <a:lnTo>
                    <a:pt x="235" y="5"/>
                  </a:lnTo>
                  <a:lnTo>
                    <a:pt x="211" y="3"/>
                  </a:lnTo>
                  <a:lnTo>
                    <a:pt x="184" y="1"/>
                  </a:lnTo>
                  <a:lnTo>
                    <a:pt x="171" y="0"/>
                  </a:lnTo>
                  <a:lnTo>
                    <a:pt x="158" y="0"/>
                  </a:lnTo>
                  <a:lnTo>
                    <a:pt x="145" y="1"/>
                  </a:lnTo>
                  <a:lnTo>
                    <a:pt x="133" y="4"/>
                  </a:lnTo>
                  <a:lnTo>
                    <a:pt x="133" y="4"/>
                  </a:lnTo>
                  <a:lnTo>
                    <a:pt x="121" y="8"/>
                  </a:lnTo>
                  <a:lnTo>
                    <a:pt x="110" y="13"/>
                  </a:lnTo>
                  <a:lnTo>
                    <a:pt x="89" y="26"/>
                  </a:lnTo>
                  <a:lnTo>
                    <a:pt x="67" y="37"/>
                  </a:lnTo>
                  <a:lnTo>
                    <a:pt x="57" y="43"/>
                  </a:lnTo>
                  <a:lnTo>
                    <a:pt x="44" y="47"/>
                  </a:lnTo>
                  <a:lnTo>
                    <a:pt x="44" y="47"/>
                  </a:lnTo>
                  <a:lnTo>
                    <a:pt x="38" y="50"/>
                  </a:lnTo>
                  <a:lnTo>
                    <a:pt x="31" y="52"/>
                  </a:lnTo>
                  <a:lnTo>
                    <a:pt x="16" y="55"/>
                  </a:lnTo>
                  <a:lnTo>
                    <a:pt x="10" y="58"/>
                  </a:lnTo>
                  <a:lnTo>
                    <a:pt x="5" y="61"/>
                  </a:lnTo>
                  <a:lnTo>
                    <a:pt x="2" y="64"/>
                  </a:lnTo>
                  <a:lnTo>
                    <a:pt x="1" y="68"/>
                  </a:lnTo>
                  <a:lnTo>
                    <a:pt x="1" y="72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2" y="79"/>
                  </a:lnTo>
                  <a:lnTo>
                    <a:pt x="5" y="81"/>
                  </a:lnTo>
                  <a:lnTo>
                    <a:pt x="11" y="83"/>
                  </a:lnTo>
                  <a:lnTo>
                    <a:pt x="19" y="84"/>
                  </a:lnTo>
                  <a:lnTo>
                    <a:pt x="23" y="86"/>
                  </a:lnTo>
                  <a:lnTo>
                    <a:pt x="25" y="87"/>
                  </a:lnTo>
                  <a:lnTo>
                    <a:pt x="25" y="87"/>
                  </a:lnTo>
                  <a:lnTo>
                    <a:pt x="65" y="92"/>
                  </a:lnTo>
                  <a:lnTo>
                    <a:pt x="107" y="96"/>
                  </a:lnTo>
                  <a:lnTo>
                    <a:pt x="127" y="97"/>
                  </a:lnTo>
                  <a:lnTo>
                    <a:pt x="148" y="98"/>
                  </a:lnTo>
                  <a:lnTo>
                    <a:pt x="168" y="97"/>
                  </a:lnTo>
                  <a:lnTo>
                    <a:pt x="189" y="96"/>
                  </a:lnTo>
                  <a:lnTo>
                    <a:pt x="189" y="96"/>
                  </a:lnTo>
                  <a:lnTo>
                    <a:pt x="205" y="90"/>
                  </a:lnTo>
                  <a:lnTo>
                    <a:pt x="222" y="82"/>
                  </a:lnTo>
                  <a:lnTo>
                    <a:pt x="253" y="65"/>
                  </a:lnTo>
                  <a:lnTo>
                    <a:pt x="284" y="46"/>
                  </a:lnTo>
                  <a:lnTo>
                    <a:pt x="313" y="28"/>
                  </a:lnTo>
                  <a:lnTo>
                    <a:pt x="316" y="2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71" name="Freeform 455"/>
            <p:cNvSpPr>
              <a:spLocks/>
            </p:cNvSpPr>
            <p:nvPr userDrawn="1"/>
          </p:nvSpPr>
          <p:spPr bwMode="auto">
            <a:xfrm>
              <a:off x="3343" y="4210"/>
              <a:ext cx="287" cy="110"/>
            </a:xfrm>
            <a:custGeom>
              <a:avLst/>
              <a:gdLst/>
              <a:ahLst/>
              <a:cxnLst>
                <a:cxn ang="0">
                  <a:pos x="285" y="0"/>
                </a:cxn>
                <a:cxn ang="0">
                  <a:pos x="215" y="3"/>
                </a:cxn>
                <a:cxn ang="0">
                  <a:pos x="143" y="5"/>
                </a:cxn>
                <a:cxn ang="0">
                  <a:pos x="132" y="6"/>
                </a:cxn>
                <a:cxn ang="0">
                  <a:pos x="113" y="13"/>
                </a:cxn>
                <a:cxn ang="0">
                  <a:pos x="95" y="23"/>
                </a:cxn>
                <a:cxn ang="0">
                  <a:pos x="70" y="42"/>
                </a:cxn>
                <a:cxn ang="0">
                  <a:pos x="40" y="68"/>
                </a:cxn>
                <a:cxn ang="0">
                  <a:pos x="22" y="78"/>
                </a:cxn>
                <a:cxn ang="0">
                  <a:pos x="2" y="86"/>
                </a:cxn>
                <a:cxn ang="0">
                  <a:pos x="0" y="90"/>
                </a:cxn>
                <a:cxn ang="0">
                  <a:pos x="4" y="101"/>
                </a:cxn>
                <a:cxn ang="0">
                  <a:pos x="14" y="109"/>
                </a:cxn>
                <a:cxn ang="0">
                  <a:pos x="17" y="107"/>
                </a:cxn>
                <a:cxn ang="0">
                  <a:pos x="24" y="107"/>
                </a:cxn>
                <a:cxn ang="0">
                  <a:pos x="33" y="107"/>
                </a:cxn>
                <a:cxn ang="0">
                  <a:pos x="36" y="106"/>
                </a:cxn>
                <a:cxn ang="0">
                  <a:pos x="75" y="110"/>
                </a:cxn>
                <a:cxn ang="0">
                  <a:pos x="115" y="106"/>
                </a:cxn>
                <a:cxn ang="0">
                  <a:pos x="118" y="107"/>
                </a:cxn>
                <a:cxn ang="0">
                  <a:pos x="127" y="107"/>
                </a:cxn>
                <a:cxn ang="0">
                  <a:pos x="128" y="106"/>
                </a:cxn>
                <a:cxn ang="0">
                  <a:pos x="139" y="110"/>
                </a:cxn>
                <a:cxn ang="0">
                  <a:pos x="151" y="109"/>
                </a:cxn>
                <a:cxn ang="0">
                  <a:pos x="173" y="104"/>
                </a:cxn>
                <a:cxn ang="0">
                  <a:pos x="178" y="102"/>
                </a:cxn>
                <a:cxn ang="0">
                  <a:pos x="185" y="97"/>
                </a:cxn>
                <a:cxn ang="0">
                  <a:pos x="191" y="96"/>
                </a:cxn>
                <a:cxn ang="0">
                  <a:pos x="237" y="61"/>
                </a:cxn>
                <a:cxn ang="0">
                  <a:pos x="271" y="35"/>
                </a:cxn>
                <a:cxn ang="0">
                  <a:pos x="281" y="23"/>
                </a:cxn>
                <a:cxn ang="0">
                  <a:pos x="285" y="19"/>
                </a:cxn>
                <a:cxn ang="0">
                  <a:pos x="287" y="5"/>
                </a:cxn>
                <a:cxn ang="0">
                  <a:pos x="285" y="0"/>
                </a:cxn>
              </a:cxnLst>
              <a:rect l="0" t="0" r="r" b="b"/>
              <a:pathLst>
                <a:path w="287" h="110">
                  <a:moveTo>
                    <a:pt x="285" y="0"/>
                  </a:moveTo>
                  <a:lnTo>
                    <a:pt x="285" y="0"/>
                  </a:lnTo>
                  <a:lnTo>
                    <a:pt x="251" y="0"/>
                  </a:lnTo>
                  <a:lnTo>
                    <a:pt x="215" y="3"/>
                  </a:lnTo>
                  <a:lnTo>
                    <a:pt x="178" y="4"/>
                  </a:lnTo>
                  <a:lnTo>
                    <a:pt x="143" y="5"/>
                  </a:lnTo>
                  <a:lnTo>
                    <a:pt x="143" y="5"/>
                  </a:lnTo>
                  <a:lnTo>
                    <a:pt x="132" y="6"/>
                  </a:lnTo>
                  <a:lnTo>
                    <a:pt x="121" y="9"/>
                  </a:lnTo>
                  <a:lnTo>
                    <a:pt x="113" y="13"/>
                  </a:lnTo>
                  <a:lnTo>
                    <a:pt x="104" y="17"/>
                  </a:lnTo>
                  <a:lnTo>
                    <a:pt x="95" y="23"/>
                  </a:lnTo>
                  <a:lnTo>
                    <a:pt x="87" y="28"/>
                  </a:lnTo>
                  <a:lnTo>
                    <a:pt x="70" y="42"/>
                  </a:lnTo>
                  <a:lnTo>
                    <a:pt x="55" y="55"/>
                  </a:lnTo>
                  <a:lnTo>
                    <a:pt x="40" y="68"/>
                  </a:lnTo>
                  <a:lnTo>
                    <a:pt x="31" y="74"/>
                  </a:lnTo>
                  <a:lnTo>
                    <a:pt x="22" y="78"/>
                  </a:lnTo>
                  <a:lnTo>
                    <a:pt x="13" y="82"/>
                  </a:lnTo>
                  <a:lnTo>
                    <a:pt x="2" y="86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1" y="96"/>
                  </a:lnTo>
                  <a:lnTo>
                    <a:pt x="4" y="101"/>
                  </a:lnTo>
                  <a:lnTo>
                    <a:pt x="8" y="106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7" y="107"/>
                  </a:lnTo>
                  <a:lnTo>
                    <a:pt x="19" y="107"/>
                  </a:lnTo>
                  <a:lnTo>
                    <a:pt x="24" y="107"/>
                  </a:lnTo>
                  <a:lnTo>
                    <a:pt x="31" y="109"/>
                  </a:lnTo>
                  <a:lnTo>
                    <a:pt x="33" y="107"/>
                  </a:lnTo>
                  <a:lnTo>
                    <a:pt x="36" y="106"/>
                  </a:lnTo>
                  <a:lnTo>
                    <a:pt x="36" y="106"/>
                  </a:lnTo>
                  <a:lnTo>
                    <a:pt x="55" y="109"/>
                  </a:lnTo>
                  <a:lnTo>
                    <a:pt x="75" y="110"/>
                  </a:lnTo>
                  <a:lnTo>
                    <a:pt x="96" y="109"/>
                  </a:lnTo>
                  <a:lnTo>
                    <a:pt x="115" y="106"/>
                  </a:lnTo>
                  <a:lnTo>
                    <a:pt x="115" y="106"/>
                  </a:lnTo>
                  <a:lnTo>
                    <a:pt x="118" y="107"/>
                  </a:lnTo>
                  <a:lnTo>
                    <a:pt x="123" y="109"/>
                  </a:lnTo>
                  <a:lnTo>
                    <a:pt x="127" y="107"/>
                  </a:lnTo>
                  <a:lnTo>
                    <a:pt x="128" y="106"/>
                  </a:lnTo>
                  <a:lnTo>
                    <a:pt x="128" y="106"/>
                  </a:lnTo>
                  <a:lnTo>
                    <a:pt x="134" y="109"/>
                  </a:lnTo>
                  <a:lnTo>
                    <a:pt x="139" y="110"/>
                  </a:lnTo>
                  <a:lnTo>
                    <a:pt x="145" y="110"/>
                  </a:lnTo>
                  <a:lnTo>
                    <a:pt x="151" y="109"/>
                  </a:lnTo>
                  <a:lnTo>
                    <a:pt x="161" y="106"/>
                  </a:lnTo>
                  <a:lnTo>
                    <a:pt x="173" y="104"/>
                  </a:lnTo>
                  <a:lnTo>
                    <a:pt x="173" y="104"/>
                  </a:lnTo>
                  <a:lnTo>
                    <a:pt x="178" y="102"/>
                  </a:lnTo>
                  <a:lnTo>
                    <a:pt x="182" y="100"/>
                  </a:lnTo>
                  <a:lnTo>
                    <a:pt x="185" y="97"/>
                  </a:lnTo>
                  <a:lnTo>
                    <a:pt x="191" y="96"/>
                  </a:lnTo>
                  <a:lnTo>
                    <a:pt x="191" y="96"/>
                  </a:lnTo>
                  <a:lnTo>
                    <a:pt x="214" y="78"/>
                  </a:lnTo>
                  <a:lnTo>
                    <a:pt x="237" y="61"/>
                  </a:lnTo>
                  <a:lnTo>
                    <a:pt x="260" y="43"/>
                  </a:lnTo>
                  <a:lnTo>
                    <a:pt x="271" y="35"/>
                  </a:lnTo>
                  <a:lnTo>
                    <a:pt x="281" y="23"/>
                  </a:lnTo>
                  <a:lnTo>
                    <a:pt x="281" y="23"/>
                  </a:lnTo>
                  <a:lnTo>
                    <a:pt x="284" y="22"/>
                  </a:lnTo>
                  <a:lnTo>
                    <a:pt x="285" y="19"/>
                  </a:lnTo>
                  <a:lnTo>
                    <a:pt x="287" y="13"/>
                  </a:lnTo>
                  <a:lnTo>
                    <a:pt x="287" y="5"/>
                  </a:lnTo>
                  <a:lnTo>
                    <a:pt x="285" y="0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72" name="Freeform 456"/>
            <p:cNvSpPr>
              <a:spLocks/>
            </p:cNvSpPr>
            <p:nvPr userDrawn="1"/>
          </p:nvSpPr>
          <p:spPr bwMode="auto">
            <a:xfrm>
              <a:off x="2884" y="655"/>
              <a:ext cx="21" cy="10"/>
            </a:xfrm>
            <a:custGeom>
              <a:avLst/>
              <a:gdLst/>
              <a:ahLst/>
              <a:cxnLst>
                <a:cxn ang="0">
                  <a:pos x="21" y="10"/>
                </a:cxn>
                <a:cxn ang="0">
                  <a:pos x="21" y="10"/>
                </a:cxn>
                <a:cxn ang="0">
                  <a:pos x="15" y="9"/>
                </a:cxn>
                <a:cxn ang="0">
                  <a:pos x="10" y="5"/>
                </a:cxn>
                <a:cxn ang="0">
                  <a:pos x="6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" y="3"/>
                </a:cxn>
                <a:cxn ang="0">
                  <a:pos x="10" y="5"/>
                </a:cxn>
                <a:cxn ang="0">
                  <a:pos x="15" y="9"/>
                </a:cxn>
                <a:cxn ang="0">
                  <a:pos x="21" y="10"/>
                </a:cxn>
                <a:cxn ang="0">
                  <a:pos x="21" y="10"/>
                </a:cxn>
              </a:cxnLst>
              <a:rect l="0" t="0" r="r" b="b"/>
              <a:pathLst>
                <a:path w="21" h="10">
                  <a:moveTo>
                    <a:pt x="21" y="10"/>
                  </a:moveTo>
                  <a:lnTo>
                    <a:pt x="21" y="10"/>
                  </a:lnTo>
                  <a:lnTo>
                    <a:pt x="15" y="9"/>
                  </a:lnTo>
                  <a:lnTo>
                    <a:pt x="10" y="5"/>
                  </a:lnTo>
                  <a:lnTo>
                    <a:pt x="6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3"/>
                  </a:lnTo>
                  <a:lnTo>
                    <a:pt x="10" y="5"/>
                  </a:lnTo>
                  <a:lnTo>
                    <a:pt x="15" y="9"/>
                  </a:lnTo>
                  <a:lnTo>
                    <a:pt x="21" y="10"/>
                  </a:lnTo>
                  <a:lnTo>
                    <a:pt x="21" y="1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73" name="Freeform 457"/>
            <p:cNvSpPr>
              <a:spLocks/>
            </p:cNvSpPr>
            <p:nvPr userDrawn="1"/>
          </p:nvSpPr>
          <p:spPr bwMode="auto">
            <a:xfrm>
              <a:off x="3209" y="603"/>
              <a:ext cx="33" cy="150"/>
            </a:xfrm>
            <a:custGeom>
              <a:avLst/>
              <a:gdLst/>
              <a:ahLst/>
              <a:cxnLst>
                <a:cxn ang="0">
                  <a:pos x="0" y="140"/>
                </a:cxn>
                <a:cxn ang="0">
                  <a:pos x="3" y="126"/>
                </a:cxn>
                <a:cxn ang="0">
                  <a:pos x="14" y="117"/>
                </a:cxn>
                <a:cxn ang="0">
                  <a:pos x="23" y="106"/>
                </a:cxn>
                <a:cxn ang="0">
                  <a:pos x="26" y="92"/>
                </a:cxn>
                <a:cxn ang="0">
                  <a:pos x="23" y="87"/>
                </a:cxn>
                <a:cxn ang="0">
                  <a:pos x="7" y="76"/>
                </a:cxn>
                <a:cxn ang="0">
                  <a:pos x="5" y="66"/>
                </a:cxn>
                <a:cxn ang="0">
                  <a:pos x="9" y="49"/>
                </a:cxn>
                <a:cxn ang="0">
                  <a:pos x="24" y="29"/>
                </a:cxn>
                <a:cxn ang="0">
                  <a:pos x="33" y="14"/>
                </a:cxn>
                <a:cxn ang="0">
                  <a:pos x="33" y="10"/>
                </a:cxn>
                <a:cxn ang="0">
                  <a:pos x="26" y="0"/>
                </a:cxn>
                <a:cxn ang="0">
                  <a:pos x="25" y="0"/>
                </a:cxn>
                <a:cxn ang="0">
                  <a:pos x="30" y="6"/>
                </a:cxn>
                <a:cxn ang="0">
                  <a:pos x="32" y="14"/>
                </a:cxn>
                <a:cxn ang="0">
                  <a:pos x="28" y="21"/>
                </a:cxn>
                <a:cxn ang="0">
                  <a:pos x="12" y="42"/>
                </a:cxn>
                <a:cxn ang="0">
                  <a:pos x="5" y="57"/>
                </a:cxn>
                <a:cxn ang="0">
                  <a:pos x="7" y="76"/>
                </a:cxn>
                <a:cxn ang="0">
                  <a:pos x="17" y="83"/>
                </a:cxn>
                <a:cxn ang="0">
                  <a:pos x="25" y="92"/>
                </a:cxn>
                <a:cxn ang="0">
                  <a:pos x="25" y="99"/>
                </a:cxn>
                <a:cxn ang="0">
                  <a:pos x="17" y="112"/>
                </a:cxn>
                <a:cxn ang="0">
                  <a:pos x="7" y="121"/>
                </a:cxn>
                <a:cxn ang="0">
                  <a:pos x="1" y="133"/>
                </a:cxn>
                <a:cxn ang="0">
                  <a:pos x="0" y="140"/>
                </a:cxn>
                <a:cxn ang="0">
                  <a:pos x="1" y="148"/>
                </a:cxn>
                <a:cxn ang="0">
                  <a:pos x="7" y="150"/>
                </a:cxn>
                <a:cxn ang="0">
                  <a:pos x="7" y="150"/>
                </a:cxn>
                <a:cxn ang="0">
                  <a:pos x="2" y="148"/>
                </a:cxn>
                <a:cxn ang="0">
                  <a:pos x="0" y="140"/>
                </a:cxn>
              </a:cxnLst>
              <a:rect l="0" t="0" r="r" b="b"/>
              <a:pathLst>
                <a:path w="33" h="150">
                  <a:moveTo>
                    <a:pt x="0" y="140"/>
                  </a:moveTo>
                  <a:lnTo>
                    <a:pt x="0" y="140"/>
                  </a:lnTo>
                  <a:lnTo>
                    <a:pt x="1" y="133"/>
                  </a:lnTo>
                  <a:lnTo>
                    <a:pt x="3" y="126"/>
                  </a:lnTo>
                  <a:lnTo>
                    <a:pt x="9" y="121"/>
                  </a:lnTo>
                  <a:lnTo>
                    <a:pt x="14" y="117"/>
                  </a:lnTo>
                  <a:lnTo>
                    <a:pt x="19" y="112"/>
                  </a:lnTo>
                  <a:lnTo>
                    <a:pt x="23" y="106"/>
                  </a:lnTo>
                  <a:lnTo>
                    <a:pt x="25" y="99"/>
                  </a:lnTo>
                  <a:lnTo>
                    <a:pt x="26" y="92"/>
                  </a:lnTo>
                  <a:lnTo>
                    <a:pt x="26" y="92"/>
                  </a:lnTo>
                  <a:lnTo>
                    <a:pt x="23" y="87"/>
                  </a:lnTo>
                  <a:lnTo>
                    <a:pt x="17" y="83"/>
                  </a:lnTo>
                  <a:lnTo>
                    <a:pt x="7" y="76"/>
                  </a:lnTo>
                  <a:lnTo>
                    <a:pt x="7" y="76"/>
                  </a:lnTo>
                  <a:lnTo>
                    <a:pt x="5" y="66"/>
                  </a:lnTo>
                  <a:lnTo>
                    <a:pt x="6" y="57"/>
                  </a:lnTo>
                  <a:lnTo>
                    <a:pt x="9" y="49"/>
                  </a:lnTo>
                  <a:lnTo>
                    <a:pt x="14" y="42"/>
                  </a:lnTo>
                  <a:lnTo>
                    <a:pt x="24" y="29"/>
                  </a:lnTo>
                  <a:lnTo>
                    <a:pt x="29" y="21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0"/>
                  </a:lnTo>
                  <a:lnTo>
                    <a:pt x="32" y="6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0" y="6"/>
                  </a:lnTo>
                  <a:lnTo>
                    <a:pt x="32" y="10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28" y="21"/>
                  </a:lnTo>
                  <a:lnTo>
                    <a:pt x="24" y="29"/>
                  </a:lnTo>
                  <a:lnTo>
                    <a:pt x="12" y="42"/>
                  </a:lnTo>
                  <a:lnTo>
                    <a:pt x="9" y="49"/>
                  </a:lnTo>
                  <a:lnTo>
                    <a:pt x="5" y="57"/>
                  </a:lnTo>
                  <a:lnTo>
                    <a:pt x="5" y="66"/>
                  </a:lnTo>
                  <a:lnTo>
                    <a:pt x="7" y="76"/>
                  </a:lnTo>
                  <a:lnTo>
                    <a:pt x="7" y="76"/>
                  </a:lnTo>
                  <a:lnTo>
                    <a:pt x="17" y="83"/>
                  </a:lnTo>
                  <a:lnTo>
                    <a:pt x="21" y="87"/>
                  </a:lnTo>
                  <a:lnTo>
                    <a:pt x="25" y="92"/>
                  </a:lnTo>
                  <a:lnTo>
                    <a:pt x="25" y="92"/>
                  </a:lnTo>
                  <a:lnTo>
                    <a:pt x="25" y="99"/>
                  </a:lnTo>
                  <a:lnTo>
                    <a:pt x="21" y="106"/>
                  </a:lnTo>
                  <a:lnTo>
                    <a:pt x="17" y="112"/>
                  </a:lnTo>
                  <a:lnTo>
                    <a:pt x="12" y="117"/>
                  </a:lnTo>
                  <a:lnTo>
                    <a:pt x="7" y="121"/>
                  </a:lnTo>
                  <a:lnTo>
                    <a:pt x="3" y="126"/>
                  </a:lnTo>
                  <a:lnTo>
                    <a:pt x="1" y="133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0" y="145"/>
                  </a:lnTo>
                  <a:lnTo>
                    <a:pt x="1" y="148"/>
                  </a:lnTo>
                  <a:lnTo>
                    <a:pt x="3" y="150"/>
                  </a:lnTo>
                  <a:lnTo>
                    <a:pt x="7" y="150"/>
                  </a:lnTo>
                  <a:lnTo>
                    <a:pt x="7" y="150"/>
                  </a:lnTo>
                  <a:lnTo>
                    <a:pt x="7" y="150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0" y="145"/>
                  </a:lnTo>
                  <a:lnTo>
                    <a:pt x="0" y="140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74" name="Freeform 458"/>
            <p:cNvSpPr>
              <a:spLocks/>
            </p:cNvSpPr>
            <p:nvPr userDrawn="1"/>
          </p:nvSpPr>
          <p:spPr bwMode="auto">
            <a:xfrm>
              <a:off x="2896" y="665"/>
              <a:ext cx="13" cy="48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0" y="31"/>
                </a:cxn>
                <a:cxn ang="0">
                  <a:pos x="2" y="27"/>
                </a:cxn>
                <a:cxn ang="0">
                  <a:pos x="3" y="23"/>
                </a:cxn>
                <a:cxn ang="0">
                  <a:pos x="8" y="16"/>
                </a:cxn>
                <a:cxn ang="0">
                  <a:pos x="11" y="13"/>
                </a:cxn>
                <a:cxn ang="0">
                  <a:pos x="13" y="9"/>
                </a:cxn>
                <a:cxn ang="0">
                  <a:pos x="13" y="5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11" y="13"/>
                </a:cxn>
                <a:cxn ang="0">
                  <a:pos x="8" y="16"/>
                </a:cxn>
                <a:cxn ang="0">
                  <a:pos x="3" y="23"/>
                </a:cxn>
                <a:cxn ang="0">
                  <a:pos x="0" y="27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2" y="36"/>
                </a:cxn>
                <a:cxn ang="0">
                  <a:pos x="3" y="41"/>
                </a:cxn>
                <a:cxn ang="0">
                  <a:pos x="6" y="45"/>
                </a:cxn>
                <a:cxn ang="0">
                  <a:pos x="7" y="46"/>
                </a:cxn>
                <a:cxn ang="0">
                  <a:pos x="9" y="48"/>
                </a:cxn>
                <a:cxn ang="0">
                  <a:pos x="9" y="48"/>
                </a:cxn>
                <a:cxn ang="0">
                  <a:pos x="7" y="46"/>
                </a:cxn>
                <a:cxn ang="0">
                  <a:pos x="6" y="45"/>
                </a:cxn>
                <a:cxn ang="0">
                  <a:pos x="4" y="41"/>
                </a:cxn>
                <a:cxn ang="0">
                  <a:pos x="3" y="36"/>
                </a:cxn>
                <a:cxn ang="0">
                  <a:pos x="0" y="31"/>
                </a:cxn>
                <a:cxn ang="0">
                  <a:pos x="0" y="31"/>
                </a:cxn>
              </a:cxnLst>
              <a:rect l="0" t="0" r="r" b="b"/>
              <a:pathLst>
                <a:path w="13" h="48">
                  <a:moveTo>
                    <a:pt x="0" y="31"/>
                  </a:moveTo>
                  <a:lnTo>
                    <a:pt x="0" y="31"/>
                  </a:lnTo>
                  <a:lnTo>
                    <a:pt x="2" y="27"/>
                  </a:lnTo>
                  <a:lnTo>
                    <a:pt x="3" y="23"/>
                  </a:lnTo>
                  <a:lnTo>
                    <a:pt x="8" y="16"/>
                  </a:lnTo>
                  <a:lnTo>
                    <a:pt x="11" y="13"/>
                  </a:lnTo>
                  <a:lnTo>
                    <a:pt x="13" y="9"/>
                  </a:lnTo>
                  <a:lnTo>
                    <a:pt x="13" y="5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5"/>
                  </a:lnTo>
                  <a:lnTo>
                    <a:pt x="12" y="9"/>
                  </a:lnTo>
                  <a:lnTo>
                    <a:pt x="11" y="13"/>
                  </a:lnTo>
                  <a:lnTo>
                    <a:pt x="8" y="16"/>
                  </a:lnTo>
                  <a:lnTo>
                    <a:pt x="3" y="23"/>
                  </a:lnTo>
                  <a:lnTo>
                    <a:pt x="0" y="2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2" y="36"/>
                  </a:lnTo>
                  <a:lnTo>
                    <a:pt x="3" y="41"/>
                  </a:lnTo>
                  <a:lnTo>
                    <a:pt x="6" y="45"/>
                  </a:lnTo>
                  <a:lnTo>
                    <a:pt x="7" y="46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7" y="46"/>
                  </a:lnTo>
                  <a:lnTo>
                    <a:pt x="6" y="45"/>
                  </a:lnTo>
                  <a:lnTo>
                    <a:pt x="4" y="41"/>
                  </a:lnTo>
                  <a:lnTo>
                    <a:pt x="3" y="36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75" name="Freeform 459"/>
            <p:cNvSpPr>
              <a:spLocks/>
            </p:cNvSpPr>
            <p:nvPr userDrawn="1"/>
          </p:nvSpPr>
          <p:spPr bwMode="auto">
            <a:xfrm>
              <a:off x="3118" y="597"/>
              <a:ext cx="65" cy="119"/>
            </a:xfrm>
            <a:custGeom>
              <a:avLst/>
              <a:gdLst/>
              <a:ahLst/>
              <a:cxnLst>
                <a:cxn ang="0">
                  <a:pos x="13" y="84"/>
                </a:cxn>
                <a:cxn ang="0">
                  <a:pos x="13" y="84"/>
                </a:cxn>
                <a:cxn ang="0">
                  <a:pos x="28" y="68"/>
                </a:cxn>
                <a:cxn ang="0">
                  <a:pos x="41" y="52"/>
                </a:cxn>
                <a:cxn ang="0">
                  <a:pos x="52" y="34"/>
                </a:cxn>
                <a:cxn ang="0">
                  <a:pos x="64" y="16"/>
                </a:cxn>
                <a:cxn ang="0">
                  <a:pos x="64" y="16"/>
                </a:cxn>
                <a:cxn ang="0">
                  <a:pos x="65" y="9"/>
                </a:cxn>
                <a:cxn ang="0">
                  <a:pos x="65" y="2"/>
                </a:cxn>
                <a:cxn ang="0">
                  <a:pos x="65" y="2"/>
                </a:cxn>
                <a:cxn ang="0">
                  <a:pos x="57" y="0"/>
                </a:cxn>
                <a:cxn ang="0">
                  <a:pos x="57" y="0"/>
                </a:cxn>
                <a:cxn ang="0">
                  <a:pos x="65" y="2"/>
                </a:cxn>
                <a:cxn ang="0">
                  <a:pos x="65" y="2"/>
                </a:cxn>
                <a:cxn ang="0">
                  <a:pos x="65" y="9"/>
                </a:cxn>
                <a:cxn ang="0">
                  <a:pos x="62" y="16"/>
                </a:cxn>
                <a:cxn ang="0">
                  <a:pos x="62" y="16"/>
                </a:cxn>
                <a:cxn ang="0">
                  <a:pos x="52" y="34"/>
                </a:cxn>
                <a:cxn ang="0">
                  <a:pos x="39" y="52"/>
                </a:cxn>
                <a:cxn ang="0">
                  <a:pos x="27" y="68"/>
                </a:cxn>
                <a:cxn ang="0">
                  <a:pos x="13" y="84"/>
                </a:cxn>
                <a:cxn ang="0">
                  <a:pos x="13" y="84"/>
                </a:cxn>
                <a:cxn ang="0">
                  <a:pos x="10" y="87"/>
                </a:cxn>
                <a:cxn ang="0">
                  <a:pos x="7" y="91"/>
                </a:cxn>
                <a:cxn ang="0">
                  <a:pos x="2" y="99"/>
                </a:cxn>
                <a:cxn ang="0">
                  <a:pos x="0" y="104"/>
                </a:cxn>
                <a:cxn ang="0">
                  <a:pos x="0" y="108"/>
                </a:cxn>
                <a:cxn ang="0">
                  <a:pos x="0" y="113"/>
                </a:cxn>
                <a:cxn ang="0">
                  <a:pos x="2" y="118"/>
                </a:cxn>
                <a:cxn ang="0">
                  <a:pos x="2" y="118"/>
                </a:cxn>
                <a:cxn ang="0">
                  <a:pos x="6" y="119"/>
                </a:cxn>
                <a:cxn ang="0">
                  <a:pos x="10" y="119"/>
                </a:cxn>
                <a:cxn ang="0">
                  <a:pos x="10" y="119"/>
                </a:cxn>
                <a:cxn ang="0">
                  <a:pos x="6" y="119"/>
                </a:cxn>
                <a:cxn ang="0">
                  <a:pos x="2" y="118"/>
                </a:cxn>
                <a:cxn ang="0">
                  <a:pos x="2" y="118"/>
                </a:cxn>
                <a:cxn ang="0">
                  <a:pos x="0" y="113"/>
                </a:cxn>
                <a:cxn ang="0">
                  <a:pos x="0" y="108"/>
                </a:cxn>
                <a:cxn ang="0">
                  <a:pos x="1" y="104"/>
                </a:cxn>
                <a:cxn ang="0">
                  <a:pos x="2" y="99"/>
                </a:cxn>
                <a:cxn ang="0">
                  <a:pos x="9" y="91"/>
                </a:cxn>
                <a:cxn ang="0">
                  <a:pos x="11" y="87"/>
                </a:cxn>
                <a:cxn ang="0">
                  <a:pos x="13" y="84"/>
                </a:cxn>
                <a:cxn ang="0">
                  <a:pos x="13" y="84"/>
                </a:cxn>
              </a:cxnLst>
              <a:rect l="0" t="0" r="r" b="b"/>
              <a:pathLst>
                <a:path w="65" h="119">
                  <a:moveTo>
                    <a:pt x="13" y="84"/>
                  </a:moveTo>
                  <a:lnTo>
                    <a:pt x="13" y="84"/>
                  </a:lnTo>
                  <a:lnTo>
                    <a:pt x="28" y="68"/>
                  </a:lnTo>
                  <a:lnTo>
                    <a:pt x="41" y="52"/>
                  </a:lnTo>
                  <a:lnTo>
                    <a:pt x="52" y="34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5" y="9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5" y="9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52" y="34"/>
                  </a:lnTo>
                  <a:lnTo>
                    <a:pt x="39" y="52"/>
                  </a:lnTo>
                  <a:lnTo>
                    <a:pt x="27" y="68"/>
                  </a:lnTo>
                  <a:lnTo>
                    <a:pt x="13" y="84"/>
                  </a:lnTo>
                  <a:lnTo>
                    <a:pt x="13" y="84"/>
                  </a:lnTo>
                  <a:lnTo>
                    <a:pt x="10" y="87"/>
                  </a:lnTo>
                  <a:lnTo>
                    <a:pt x="7" y="91"/>
                  </a:lnTo>
                  <a:lnTo>
                    <a:pt x="2" y="99"/>
                  </a:lnTo>
                  <a:lnTo>
                    <a:pt x="0" y="104"/>
                  </a:lnTo>
                  <a:lnTo>
                    <a:pt x="0" y="108"/>
                  </a:lnTo>
                  <a:lnTo>
                    <a:pt x="0" y="113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6" y="119"/>
                  </a:lnTo>
                  <a:lnTo>
                    <a:pt x="10" y="119"/>
                  </a:lnTo>
                  <a:lnTo>
                    <a:pt x="10" y="119"/>
                  </a:lnTo>
                  <a:lnTo>
                    <a:pt x="6" y="119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1" y="104"/>
                  </a:lnTo>
                  <a:lnTo>
                    <a:pt x="2" y="99"/>
                  </a:lnTo>
                  <a:lnTo>
                    <a:pt x="9" y="91"/>
                  </a:lnTo>
                  <a:lnTo>
                    <a:pt x="11" y="87"/>
                  </a:lnTo>
                  <a:lnTo>
                    <a:pt x="13" y="84"/>
                  </a:lnTo>
                  <a:lnTo>
                    <a:pt x="13" y="84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76" name="Freeform 460"/>
            <p:cNvSpPr>
              <a:spLocks/>
            </p:cNvSpPr>
            <p:nvPr userDrawn="1"/>
          </p:nvSpPr>
          <p:spPr bwMode="auto">
            <a:xfrm>
              <a:off x="3032" y="609"/>
              <a:ext cx="61" cy="118"/>
            </a:xfrm>
            <a:custGeom>
              <a:avLst/>
              <a:gdLst/>
              <a:ahLst/>
              <a:cxnLst>
                <a:cxn ang="0">
                  <a:pos x="1" y="101"/>
                </a:cxn>
                <a:cxn ang="0">
                  <a:pos x="1" y="101"/>
                </a:cxn>
                <a:cxn ang="0">
                  <a:pos x="9" y="91"/>
                </a:cxn>
                <a:cxn ang="0">
                  <a:pos x="18" y="79"/>
                </a:cxn>
                <a:cxn ang="0">
                  <a:pos x="36" y="59"/>
                </a:cxn>
                <a:cxn ang="0">
                  <a:pos x="45" y="49"/>
                </a:cxn>
                <a:cxn ang="0">
                  <a:pos x="51" y="37"/>
                </a:cxn>
                <a:cxn ang="0">
                  <a:pos x="58" y="24"/>
                </a:cxn>
                <a:cxn ang="0">
                  <a:pos x="61" y="10"/>
                </a:cxn>
                <a:cxn ang="0">
                  <a:pos x="61" y="10"/>
                </a:cxn>
                <a:cxn ang="0">
                  <a:pos x="60" y="6"/>
                </a:cxn>
                <a:cxn ang="0">
                  <a:pos x="59" y="2"/>
                </a:cxn>
                <a:cxn ang="0">
                  <a:pos x="55" y="0"/>
                </a:cxn>
                <a:cxn ang="0">
                  <a:pos x="51" y="0"/>
                </a:cxn>
                <a:cxn ang="0">
                  <a:pos x="51" y="0"/>
                </a:cxn>
                <a:cxn ang="0">
                  <a:pos x="55" y="1"/>
                </a:cxn>
                <a:cxn ang="0">
                  <a:pos x="58" y="2"/>
                </a:cxn>
                <a:cxn ang="0">
                  <a:pos x="60" y="6"/>
                </a:cxn>
                <a:cxn ang="0">
                  <a:pos x="60" y="10"/>
                </a:cxn>
                <a:cxn ang="0">
                  <a:pos x="60" y="10"/>
                </a:cxn>
                <a:cxn ang="0">
                  <a:pos x="56" y="24"/>
                </a:cxn>
                <a:cxn ang="0">
                  <a:pos x="51" y="37"/>
                </a:cxn>
                <a:cxn ang="0">
                  <a:pos x="44" y="49"/>
                </a:cxn>
                <a:cxn ang="0">
                  <a:pos x="35" y="59"/>
                </a:cxn>
                <a:cxn ang="0">
                  <a:pos x="17" y="79"/>
                </a:cxn>
                <a:cxn ang="0">
                  <a:pos x="9" y="91"/>
                </a:cxn>
                <a:cxn ang="0">
                  <a:pos x="1" y="101"/>
                </a:cxn>
                <a:cxn ang="0">
                  <a:pos x="1" y="101"/>
                </a:cxn>
                <a:cxn ang="0">
                  <a:pos x="0" y="106"/>
                </a:cxn>
                <a:cxn ang="0">
                  <a:pos x="0" y="111"/>
                </a:cxn>
                <a:cxn ang="0">
                  <a:pos x="4" y="115"/>
                </a:cxn>
                <a:cxn ang="0">
                  <a:pos x="8" y="118"/>
                </a:cxn>
                <a:cxn ang="0">
                  <a:pos x="8" y="118"/>
                </a:cxn>
                <a:cxn ang="0">
                  <a:pos x="8" y="118"/>
                </a:cxn>
                <a:cxn ang="0">
                  <a:pos x="8" y="118"/>
                </a:cxn>
                <a:cxn ang="0">
                  <a:pos x="4" y="115"/>
                </a:cxn>
                <a:cxn ang="0">
                  <a:pos x="1" y="111"/>
                </a:cxn>
                <a:cxn ang="0">
                  <a:pos x="0" y="106"/>
                </a:cxn>
                <a:cxn ang="0">
                  <a:pos x="1" y="101"/>
                </a:cxn>
                <a:cxn ang="0">
                  <a:pos x="1" y="101"/>
                </a:cxn>
              </a:cxnLst>
              <a:rect l="0" t="0" r="r" b="b"/>
              <a:pathLst>
                <a:path w="61" h="118">
                  <a:moveTo>
                    <a:pt x="1" y="101"/>
                  </a:moveTo>
                  <a:lnTo>
                    <a:pt x="1" y="101"/>
                  </a:lnTo>
                  <a:lnTo>
                    <a:pt x="9" y="91"/>
                  </a:lnTo>
                  <a:lnTo>
                    <a:pt x="18" y="79"/>
                  </a:lnTo>
                  <a:lnTo>
                    <a:pt x="36" y="59"/>
                  </a:lnTo>
                  <a:lnTo>
                    <a:pt x="45" y="49"/>
                  </a:lnTo>
                  <a:lnTo>
                    <a:pt x="51" y="37"/>
                  </a:lnTo>
                  <a:lnTo>
                    <a:pt x="58" y="24"/>
                  </a:lnTo>
                  <a:lnTo>
                    <a:pt x="61" y="10"/>
                  </a:lnTo>
                  <a:lnTo>
                    <a:pt x="61" y="10"/>
                  </a:lnTo>
                  <a:lnTo>
                    <a:pt x="60" y="6"/>
                  </a:lnTo>
                  <a:lnTo>
                    <a:pt x="59" y="2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5" y="1"/>
                  </a:lnTo>
                  <a:lnTo>
                    <a:pt x="58" y="2"/>
                  </a:lnTo>
                  <a:lnTo>
                    <a:pt x="60" y="6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56" y="24"/>
                  </a:lnTo>
                  <a:lnTo>
                    <a:pt x="51" y="37"/>
                  </a:lnTo>
                  <a:lnTo>
                    <a:pt x="44" y="49"/>
                  </a:lnTo>
                  <a:lnTo>
                    <a:pt x="35" y="59"/>
                  </a:lnTo>
                  <a:lnTo>
                    <a:pt x="17" y="79"/>
                  </a:lnTo>
                  <a:lnTo>
                    <a:pt x="9" y="91"/>
                  </a:lnTo>
                  <a:lnTo>
                    <a:pt x="1" y="101"/>
                  </a:lnTo>
                  <a:lnTo>
                    <a:pt x="1" y="101"/>
                  </a:lnTo>
                  <a:lnTo>
                    <a:pt x="0" y="106"/>
                  </a:lnTo>
                  <a:lnTo>
                    <a:pt x="0" y="111"/>
                  </a:lnTo>
                  <a:lnTo>
                    <a:pt x="4" y="115"/>
                  </a:lnTo>
                  <a:lnTo>
                    <a:pt x="8" y="118"/>
                  </a:lnTo>
                  <a:lnTo>
                    <a:pt x="8" y="118"/>
                  </a:lnTo>
                  <a:lnTo>
                    <a:pt x="8" y="118"/>
                  </a:lnTo>
                  <a:lnTo>
                    <a:pt x="8" y="118"/>
                  </a:lnTo>
                  <a:lnTo>
                    <a:pt x="4" y="115"/>
                  </a:lnTo>
                  <a:lnTo>
                    <a:pt x="1" y="111"/>
                  </a:lnTo>
                  <a:lnTo>
                    <a:pt x="0" y="106"/>
                  </a:lnTo>
                  <a:lnTo>
                    <a:pt x="1" y="101"/>
                  </a:lnTo>
                  <a:lnTo>
                    <a:pt x="1" y="101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77" name="Freeform 461"/>
            <p:cNvSpPr>
              <a:spLocks/>
            </p:cNvSpPr>
            <p:nvPr userDrawn="1"/>
          </p:nvSpPr>
          <p:spPr bwMode="auto">
            <a:xfrm>
              <a:off x="2959" y="632"/>
              <a:ext cx="49" cy="92"/>
            </a:xfrm>
            <a:custGeom>
              <a:avLst/>
              <a:gdLst/>
              <a:ahLst/>
              <a:cxnLst>
                <a:cxn ang="0">
                  <a:pos x="3" y="78"/>
                </a:cxn>
                <a:cxn ang="0">
                  <a:pos x="3" y="78"/>
                </a:cxn>
                <a:cxn ang="0">
                  <a:pos x="4" y="73"/>
                </a:cxn>
                <a:cxn ang="0">
                  <a:pos x="5" y="66"/>
                </a:cxn>
                <a:cxn ang="0">
                  <a:pos x="8" y="61"/>
                </a:cxn>
                <a:cxn ang="0">
                  <a:pos x="12" y="58"/>
                </a:cxn>
                <a:cxn ang="0">
                  <a:pos x="21" y="49"/>
                </a:cxn>
                <a:cxn ang="0">
                  <a:pos x="30" y="40"/>
                </a:cxn>
                <a:cxn ang="0">
                  <a:pos x="37" y="32"/>
                </a:cxn>
                <a:cxn ang="0">
                  <a:pos x="45" y="23"/>
                </a:cxn>
                <a:cxn ang="0">
                  <a:pos x="46" y="18"/>
                </a:cxn>
                <a:cxn ang="0">
                  <a:pos x="49" y="13"/>
                </a:cxn>
                <a:cxn ang="0">
                  <a:pos x="49" y="8"/>
                </a:cxn>
                <a:cxn ang="0">
                  <a:pos x="49" y="1"/>
                </a:cxn>
                <a:cxn ang="0">
                  <a:pos x="49" y="1"/>
                </a:cxn>
                <a:cxn ang="0">
                  <a:pos x="41" y="0"/>
                </a:cxn>
                <a:cxn ang="0">
                  <a:pos x="41" y="0"/>
                </a:cxn>
                <a:cxn ang="0">
                  <a:pos x="47" y="1"/>
                </a:cxn>
                <a:cxn ang="0">
                  <a:pos x="47" y="1"/>
                </a:cxn>
                <a:cxn ang="0">
                  <a:pos x="49" y="8"/>
                </a:cxn>
                <a:cxn ang="0">
                  <a:pos x="47" y="13"/>
                </a:cxn>
                <a:cxn ang="0">
                  <a:pos x="46" y="18"/>
                </a:cxn>
                <a:cxn ang="0">
                  <a:pos x="44" y="23"/>
                </a:cxn>
                <a:cxn ang="0">
                  <a:pos x="37" y="32"/>
                </a:cxn>
                <a:cxn ang="0">
                  <a:pos x="28" y="40"/>
                </a:cxn>
                <a:cxn ang="0">
                  <a:pos x="19" y="49"/>
                </a:cxn>
                <a:cxn ang="0">
                  <a:pos x="12" y="58"/>
                </a:cxn>
                <a:cxn ang="0">
                  <a:pos x="5" y="66"/>
                </a:cxn>
                <a:cxn ang="0">
                  <a:pos x="3" y="73"/>
                </a:cxn>
                <a:cxn ang="0">
                  <a:pos x="1" y="78"/>
                </a:cxn>
                <a:cxn ang="0">
                  <a:pos x="1" y="78"/>
                </a:cxn>
                <a:cxn ang="0">
                  <a:pos x="0" y="82"/>
                </a:cxn>
                <a:cxn ang="0">
                  <a:pos x="0" y="84"/>
                </a:cxn>
                <a:cxn ang="0">
                  <a:pos x="1" y="87"/>
                </a:cxn>
                <a:cxn ang="0">
                  <a:pos x="3" y="89"/>
                </a:cxn>
                <a:cxn ang="0">
                  <a:pos x="6" y="91"/>
                </a:cxn>
                <a:cxn ang="0">
                  <a:pos x="13" y="92"/>
                </a:cxn>
                <a:cxn ang="0">
                  <a:pos x="13" y="92"/>
                </a:cxn>
                <a:cxn ang="0">
                  <a:pos x="6" y="91"/>
                </a:cxn>
                <a:cxn ang="0">
                  <a:pos x="3" y="88"/>
                </a:cxn>
                <a:cxn ang="0">
                  <a:pos x="1" y="87"/>
                </a:cxn>
                <a:cxn ang="0">
                  <a:pos x="0" y="84"/>
                </a:cxn>
                <a:cxn ang="0">
                  <a:pos x="1" y="82"/>
                </a:cxn>
                <a:cxn ang="0">
                  <a:pos x="3" y="78"/>
                </a:cxn>
                <a:cxn ang="0">
                  <a:pos x="3" y="78"/>
                </a:cxn>
              </a:cxnLst>
              <a:rect l="0" t="0" r="r" b="b"/>
              <a:pathLst>
                <a:path w="49" h="92">
                  <a:moveTo>
                    <a:pt x="3" y="78"/>
                  </a:moveTo>
                  <a:lnTo>
                    <a:pt x="3" y="78"/>
                  </a:lnTo>
                  <a:lnTo>
                    <a:pt x="4" y="73"/>
                  </a:lnTo>
                  <a:lnTo>
                    <a:pt x="5" y="66"/>
                  </a:lnTo>
                  <a:lnTo>
                    <a:pt x="8" y="61"/>
                  </a:lnTo>
                  <a:lnTo>
                    <a:pt x="12" y="58"/>
                  </a:lnTo>
                  <a:lnTo>
                    <a:pt x="21" y="49"/>
                  </a:lnTo>
                  <a:lnTo>
                    <a:pt x="30" y="40"/>
                  </a:lnTo>
                  <a:lnTo>
                    <a:pt x="37" y="32"/>
                  </a:lnTo>
                  <a:lnTo>
                    <a:pt x="45" y="23"/>
                  </a:lnTo>
                  <a:lnTo>
                    <a:pt x="46" y="18"/>
                  </a:lnTo>
                  <a:lnTo>
                    <a:pt x="49" y="13"/>
                  </a:lnTo>
                  <a:lnTo>
                    <a:pt x="49" y="8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9" y="8"/>
                  </a:lnTo>
                  <a:lnTo>
                    <a:pt x="47" y="13"/>
                  </a:lnTo>
                  <a:lnTo>
                    <a:pt x="46" y="18"/>
                  </a:lnTo>
                  <a:lnTo>
                    <a:pt x="44" y="23"/>
                  </a:lnTo>
                  <a:lnTo>
                    <a:pt x="37" y="32"/>
                  </a:lnTo>
                  <a:lnTo>
                    <a:pt x="28" y="40"/>
                  </a:lnTo>
                  <a:lnTo>
                    <a:pt x="19" y="49"/>
                  </a:lnTo>
                  <a:lnTo>
                    <a:pt x="12" y="58"/>
                  </a:lnTo>
                  <a:lnTo>
                    <a:pt x="5" y="66"/>
                  </a:lnTo>
                  <a:lnTo>
                    <a:pt x="3" y="73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0" y="82"/>
                  </a:lnTo>
                  <a:lnTo>
                    <a:pt x="0" y="84"/>
                  </a:lnTo>
                  <a:lnTo>
                    <a:pt x="1" y="87"/>
                  </a:lnTo>
                  <a:lnTo>
                    <a:pt x="3" y="89"/>
                  </a:lnTo>
                  <a:lnTo>
                    <a:pt x="6" y="91"/>
                  </a:lnTo>
                  <a:lnTo>
                    <a:pt x="13" y="92"/>
                  </a:lnTo>
                  <a:lnTo>
                    <a:pt x="13" y="92"/>
                  </a:lnTo>
                  <a:lnTo>
                    <a:pt x="6" y="91"/>
                  </a:lnTo>
                  <a:lnTo>
                    <a:pt x="3" y="88"/>
                  </a:lnTo>
                  <a:lnTo>
                    <a:pt x="1" y="87"/>
                  </a:lnTo>
                  <a:lnTo>
                    <a:pt x="0" y="84"/>
                  </a:lnTo>
                  <a:lnTo>
                    <a:pt x="1" y="82"/>
                  </a:lnTo>
                  <a:lnTo>
                    <a:pt x="3" y="78"/>
                  </a:lnTo>
                  <a:lnTo>
                    <a:pt x="3" y="78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78" name="Freeform 462"/>
            <p:cNvSpPr>
              <a:spLocks/>
            </p:cNvSpPr>
            <p:nvPr userDrawn="1"/>
          </p:nvSpPr>
          <p:spPr bwMode="auto">
            <a:xfrm>
              <a:off x="3138" y="770"/>
              <a:ext cx="55" cy="101"/>
            </a:xfrm>
            <a:custGeom>
              <a:avLst/>
              <a:gdLst/>
              <a:ahLst/>
              <a:cxnLst>
                <a:cxn ang="0">
                  <a:pos x="1" y="91"/>
                </a:cxn>
                <a:cxn ang="0">
                  <a:pos x="1" y="91"/>
                </a:cxn>
                <a:cxn ang="0">
                  <a:pos x="14" y="72"/>
                </a:cxn>
                <a:cxn ang="0">
                  <a:pos x="27" y="53"/>
                </a:cxn>
                <a:cxn ang="0">
                  <a:pos x="33" y="44"/>
                </a:cxn>
                <a:cxn ang="0">
                  <a:pos x="39" y="33"/>
                </a:cxn>
                <a:cxn ang="0">
                  <a:pos x="42" y="23"/>
                </a:cxn>
                <a:cxn ang="0">
                  <a:pos x="45" y="12"/>
                </a:cxn>
                <a:cxn ang="0">
                  <a:pos x="45" y="12"/>
                </a:cxn>
                <a:cxn ang="0">
                  <a:pos x="48" y="9"/>
                </a:cxn>
                <a:cxn ang="0">
                  <a:pos x="50" y="5"/>
                </a:cxn>
                <a:cxn ang="0">
                  <a:pos x="51" y="1"/>
                </a:cxn>
                <a:cxn ang="0">
                  <a:pos x="55" y="0"/>
                </a:cxn>
                <a:cxn ang="0">
                  <a:pos x="55" y="0"/>
                </a:cxn>
                <a:cxn ang="0">
                  <a:pos x="51" y="1"/>
                </a:cxn>
                <a:cxn ang="0">
                  <a:pos x="49" y="5"/>
                </a:cxn>
                <a:cxn ang="0">
                  <a:pos x="48" y="9"/>
                </a:cxn>
                <a:cxn ang="0">
                  <a:pos x="45" y="12"/>
                </a:cxn>
                <a:cxn ang="0">
                  <a:pos x="45" y="12"/>
                </a:cxn>
                <a:cxn ang="0">
                  <a:pos x="42" y="23"/>
                </a:cxn>
                <a:cxn ang="0">
                  <a:pos x="37" y="33"/>
                </a:cxn>
                <a:cxn ang="0">
                  <a:pos x="32" y="44"/>
                </a:cxn>
                <a:cxn ang="0">
                  <a:pos x="27" y="53"/>
                </a:cxn>
                <a:cxn ang="0">
                  <a:pos x="13" y="72"/>
                </a:cxn>
                <a:cxn ang="0">
                  <a:pos x="0" y="91"/>
                </a:cxn>
                <a:cxn ang="0">
                  <a:pos x="1" y="101"/>
                </a:cxn>
                <a:cxn ang="0">
                  <a:pos x="1" y="101"/>
                </a:cxn>
                <a:cxn ang="0">
                  <a:pos x="1" y="91"/>
                </a:cxn>
              </a:cxnLst>
              <a:rect l="0" t="0" r="r" b="b"/>
              <a:pathLst>
                <a:path w="55" h="101">
                  <a:moveTo>
                    <a:pt x="1" y="91"/>
                  </a:moveTo>
                  <a:lnTo>
                    <a:pt x="1" y="91"/>
                  </a:lnTo>
                  <a:lnTo>
                    <a:pt x="14" y="72"/>
                  </a:lnTo>
                  <a:lnTo>
                    <a:pt x="27" y="53"/>
                  </a:lnTo>
                  <a:lnTo>
                    <a:pt x="33" y="44"/>
                  </a:lnTo>
                  <a:lnTo>
                    <a:pt x="39" y="33"/>
                  </a:lnTo>
                  <a:lnTo>
                    <a:pt x="42" y="23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8" y="9"/>
                  </a:lnTo>
                  <a:lnTo>
                    <a:pt x="50" y="5"/>
                  </a:lnTo>
                  <a:lnTo>
                    <a:pt x="51" y="1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1" y="1"/>
                  </a:lnTo>
                  <a:lnTo>
                    <a:pt x="49" y="5"/>
                  </a:lnTo>
                  <a:lnTo>
                    <a:pt x="48" y="9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2" y="23"/>
                  </a:lnTo>
                  <a:lnTo>
                    <a:pt x="37" y="33"/>
                  </a:lnTo>
                  <a:lnTo>
                    <a:pt x="32" y="44"/>
                  </a:lnTo>
                  <a:lnTo>
                    <a:pt x="27" y="53"/>
                  </a:lnTo>
                  <a:lnTo>
                    <a:pt x="13" y="72"/>
                  </a:lnTo>
                  <a:lnTo>
                    <a:pt x="0" y="91"/>
                  </a:lnTo>
                  <a:lnTo>
                    <a:pt x="1" y="101"/>
                  </a:lnTo>
                  <a:lnTo>
                    <a:pt x="1" y="101"/>
                  </a:lnTo>
                  <a:lnTo>
                    <a:pt x="1" y="91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79" name="Freeform 463"/>
            <p:cNvSpPr>
              <a:spLocks/>
            </p:cNvSpPr>
            <p:nvPr userDrawn="1"/>
          </p:nvSpPr>
          <p:spPr bwMode="auto">
            <a:xfrm>
              <a:off x="3070" y="793"/>
              <a:ext cx="55" cy="81"/>
            </a:xfrm>
            <a:custGeom>
              <a:avLst/>
              <a:gdLst/>
              <a:ahLst/>
              <a:cxnLst>
                <a:cxn ang="0">
                  <a:pos x="14" y="73"/>
                </a:cxn>
                <a:cxn ang="0">
                  <a:pos x="14" y="73"/>
                </a:cxn>
                <a:cxn ang="0">
                  <a:pos x="22" y="65"/>
                </a:cxn>
                <a:cxn ang="0">
                  <a:pos x="27" y="56"/>
                </a:cxn>
                <a:cxn ang="0">
                  <a:pos x="32" y="47"/>
                </a:cxn>
                <a:cxn ang="0">
                  <a:pos x="36" y="39"/>
                </a:cxn>
                <a:cxn ang="0">
                  <a:pos x="44" y="19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55" y="0"/>
                </a:cxn>
                <a:cxn ang="0">
                  <a:pos x="55" y="0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44" y="19"/>
                </a:cxn>
                <a:cxn ang="0">
                  <a:pos x="36" y="39"/>
                </a:cxn>
                <a:cxn ang="0">
                  <a:pos x="32" y="47"/>
                </a:cxn>
                <a:cxn ang="0">
                  <a:pos x="27" y="56"/>
                </a:cxn>
                <a:cxn ang="0">
                  <a:pos x="21" y="65"/>
                </a:cxn>
                <a:cxn ang="0">
                  <a:pos x="14" y="73"/>
                </a:cxn>
                <a:cxn ang="0">
                  <a:pos x="14" y="73"/>
                </a:cxn>
                <a:cxn ang="0">
                  <a:pos x="7" y="76"/>
                </a:cxn>
                <a:cxn ang="0">
                  <a:pos x="3" y="78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0" y="81"/>
                </a:cxn>
                <a:cxn ang="0">
                  <a:pos x="3" y="78"/>
                </a:cxn>
                <a:cxn ang="0">
                  <a:pos x="7" y="76"/>
                </a:cxn>
                <a:cxn ang="0">
                  <a:pos x="14" y="73"/>
                </a:cxn>
                <a:cxn ang="0">
                  <a:pos x="14" y="73"/>
                </a:cxn>
              </a:cxnLst>
              <a:rect l="0" t="0" r="r" b="b"/>
              <a:pathLst>
                <a:path w="55" h="81">
                  <a:moveTo>
                    <a:pt x="14" y="73"/>
                  </a:moveTo>
                  <a:lnTo>
                    <a:pt x="14" y="73"/>
                  </a:lnTo>
                  <a:lnTo>
                    <a:pt x="22" y="65"/>
                  </a:lnTo>
                  <a:lnTo>
                    <a:pt x="27" y="56"/>
                  </a:lnTo>
                  <a:lnTo>
                    <a:pt x="32" y="47"/>
                  </a:lnTo>
                  <a:lnTo>
                    <a:pt x="36" y="39"/>
                  </a:lnTo>
                  <a:lnTo>
                    <a:pt x="44" y="19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4" y="19"/>
                  </a:lnTo>
                  <a:lnTo>
                    <a:pt x="36" y="39"/>
                  </a:lnTo>
                  <a:lnTo>
                    <a:pt x="32" y="47"/>
                  </a:lnTo>
                  <a:lnTo>
                    <a:pt x="27" y="56"/>
                  </a:lnTo>
                  <a:lnTo>
                    <a:pt x="21" y="65"/>
                  </a:lnTo>
                  <a:lnTo>
                    <a:pt x="14" y="73"/>
                  </a:lnTo>
                  <a:lnTo>
                    <a:pt x="14" y="73"/>
                  </a:lnTo>
                  <a:lnTo>
                    <a:pt x="7" y="76"/>
                  </a:lnTo>
                  <a:lnTo>
                    <a:pt x="3" y="78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3" y="78"/>
                  </a:lnTo>
                  <a:lnTo>
                    <a:pt x="7" y="76"/>
                  </a:lnTo>
                  <a:lnTo>
                    <a:pt x="14" y="73"/>
                  </a:lnTo>
                  <a:lnTo>
                    <a:pt x="14" y="73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80" name="Freeform 464"/>
            <p:cNvSpPr>
              <a:spLocks/>
            </p:cNvSpPr>
            <p:nvPr userDrawn="1"/>
          </p:nvSpPr>
          <p:spPr bwMode="auto">
            <a:xfrm>
              <a:off x="2597" y="857"/>
              <a:ext cx="55" cy="47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2" y="19"/>
                </a:cxn>
                <a:cxn ang="0">
                  <a:pos x="24" y="31"/>
                </a:cxn>
                <a:cxn ang="0">
                  <a:pos x="38" y="40"/>
                </a:cxn>
                <a:cxn ang="0">
                  <a:pos x="54" y="47"/>
                </a:cxn>
                <a:cxn ang="0">
                  <a:pos x="54" y="47"/>
                </a:cxn>
                <a:cxn ang="0">
                  <a:pos x="55" y="47"/>
                </a:cxn>
                <a:cxn ang="0">
                  <a:pos x="55" y="47"/>
                </a:cxn>
                <a:cxn ang="0">
                  <a:pos x="55" y="47"/>
                </a:cxn>
                <a:cxn ang="0">
                  <a:pos x="55" y="47"/>
                </a:cxn>
                <a:cxn ang="0">
                  <a:pos x="40" y="40"/>
                </a:cxn>
                <a:cxn ang="0">
                  <a:pos x="24" y="31"/>
                </a:cxn>
                <a:cxn ang="0">
                  <a:pos x="13" y="19"/>
                </a:cxn>
                <a:cxn ang="0">
                  <a:pos x="1" y="5"/>
                </a:cxn>
                <a:cxn ang="0">
                  <a:pos x="1" y="5"/>
                </a:cxn>
              </a:cxnLst>
              <a:rect l="0" t="0" r="r" b="b"/>
              <a:pathLst>
                <a:path w="55" h="47">
                  <a:moveTo>
                    <a:pt x="1" y="5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2" y="19"/>
                  </a:lnTo>
                  <a:lnTo>
                    <a:pt x="24" y="31"/>
                  </a:lnTo>
                  <a:lnTo>
                    <a:pt x="38" y="40"/>
                  </a:lnTo>
                  <a:lnTo>
                    <a:pt x="54" y="47"/>
                  </a:lnTo>
                  <a:lnTo>
                    <a:pt x="54" y="47"/>
                  </a:lnTo>
                  <a:lnTo>
                    <a:pt x="55" y="47"/>
                  </a:lnTo>
                  <a:lnTo>
                    <a:pt x="55" y="47"/>
                  </a:lnTo>
                  <a:lnTo>
                    <a:pt x="55" y="47"/>
                  </a:lnTo>
                  <a:lnTo>
                    <a:pt x="55" y="47"/>
                  </a:lnTo>
                  <a:lnTo>
                    <a:pt x="40" y="40"/>
                  </a:lnTo>
                  <a:lnTo>
                    <a:pt x="24" y="31"/>
                  </a:lnTo>
                  <a:lnTo>
                    <a:pt x="13" y="19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81" name="Freeform 465"/>
            <p:cNvSpPr>
              <a:spLocks/>
            </p:cNvSpPr>
            <p:nvPr userDrawn="1"/>
          </p:nvSpPr>
          <p:spPr bwMode="auto">
            <a:xfrm>
              <a:off x="2630" y="830"/>
              <a:ext cx="37" cy="30"/>
            </a:xfrm>
            <a:custGeom>
              <a:avLst/>
              <a:gdLst/>
              <a:ahLst/>
              <a:cxnLst>
                <a:cxn ang="0">
                  <a:pos x="26" y="7"/>
                </a:cxn>
                <a:cxn ang="0">
                  <a:pos x="26" y="7"/>
                </a:cxn>
                <a:cxn ang="0">
                  <a:pos x="28" y="4"/>
                </a:cxn>
                <a:cxn ang="0">
                  <a:pos x="31" y="3"/>
                </a:cxn>
                <a:cxn ang="0">
                  <a:pos x="37" y="0"/>
                </a:cxn>
                <a:cxn ang="0">
                  <a:pos x="37" y="0"/>
                </a:cxn>
                <a:cxn ang="0">
                  <a:pos x="31" y="3"/>
                </a:cxn>
                <a:cxn ang="0">
                  <a:pos x="27" y="4"/>
                </a:cxn>
                <a:cxn ang="0">
                  <a:pos x="25" y="7"/>
                </a:cxn>
                <a:cxn ang="0">
                  <a:pos x="25" y="7"/>
                </a:cxn>
                <a:cxn ang="0">
                  <a:pos x="26" y="10"/>
                </a:cxn>
                <a:cxn ang="0">
                  <a:pos x="25" y="16"/>
                </a:cxn>
                <a:cxn ang="0">
                  <a:pos x="26" y="19"/>
                </a:cxn>
                <a:cxn ang="0">
                  <a:pos x="27" y="22"/>
                </a:cxn>
                <a:cxn ang="0">
                  <a:pos x="27" y="22"/>
                </a:cxn>
                <a:cxn ang="0">
                  <a:pos x="22" y="26"/>
                </a:cxn>
                <a:cxn ang="0">
                  <a:pos x="14" y="28"/>
                </a:cxn>
                <a:cxn ang="0">
                  <a:pos x="8" y="30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8" y="30"/>
                </a:cxn>
                <a:cxn ang="0">
                  <a:pos x="16" y="28"/>
                </a:cxn>
                <a:cxn ang="0">
                  <a:pos x="22" y="26"/>
                </a:cxn>
                <a:cxn ang="0">
                  <a:pos x="28" y="22"/>
                </a:cxn>
                <a:cxn ang="0">
                  <a:pos x="28" y="22"/>
                </a:cxn>
                <a:cxn ang="0">
                  <a:pos x="26" y="19"/>
                </a:cxn>
                <a:cxn ang="0">
                  <a:pos x="26" y="16"/>
                </a:cxn>
                <a:cxn ang="0">
                  <a:pos x="26" y="10"/>
                </a:cxn>
                <a:cxn ang="0">
                  <a:pos x="26" y="7"/>
                </a:cxn>
                <a:cxn ang="0">
                  <a:pos x="26" y="7"/>
                </a:cxn>
              </a:cxnLst>
              <a:rect l="0" t="0" r="r" b="b"/>
              <a:pathLst>
                <a:path w="37" h="30">
                  <a:moveTo>
                    <a:pt x="26" y="7"/>
                  </a:moveTo>
                  <a:lnTo>
                    <a:pt x="26" y="7"/>
                  </a:lnTo>
                  <a:lnTo>
                    <a:pt x="28" y="4"/>
                  </a:lnTo>
                  <a:lnTo>
                    <a:pt x="31" y="3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1" y="3"/>
                  </a:lnTo>
                  <a:lnTo>
                    <a:pt x="27" y="4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6" y="10"/>
                  </a:lnTo>
                  <a:lnTo>
                    <a:pt x="25" y="16"/>
                  </a:lnTo>
                  <a:lnTo>
                    <a:pt x="26" y="19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2" y="26"/>
                  </a:lnTo>
                  <a:lnTo>
                    <a:pt x="14" y="28"/>
                  </a:lnTo>
                  <a:lnTo>
                    <a:pt x="8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8" y="30"/>
                  </a:lnTo>
                  <a:lnTo>
                    <a:pt x="16" y="28"/>
                  </a:lnTo>
                  <a:lnTo>
                    <a:pt x="22" y="26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6" y="19"/>
                  </a:lnTo>
                  <a:lnTo>
                    <a:pt x="26" y="16"/>
                  </a:lnTo>
                  <a:lnTo>
                    <a:pt x="26" y="10"/>
                  </a:lnTo>
                  <a:lnTo>
                    <a:pt x="26" y="7"/>
                  </a:lnTo>
                  <a:lnTo>
                    <a:pt x="26" y="7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82" name="Freeform 466"/>
            <p:cNvSpPr>
              <a:spLocks/>
            </p:cNvSpPr>
            <p:nvPr userDrawn="1"/>
          </p:nvSpPr>
          <p:spPr bwMode="auto">
            <a:xfrm>
              <a:off x="2533" y="867"/>
              <a:ext cx="44" cy="50"/>
            </a:xfrm>
            <a:custGeom>
              <a:avLst/>
              <a:gdLst/>
              <a:ahLst/>
              <a:cxnLst>
                <a:cxn ang="0">
                  <a:pos x="36" y="48"/>
                </a:cxn>
                <a:cxn ang="0">
                  <a:pos x="36" y="48"/>
                </a:cxn>
                <a:cxn ang="0">
                  <a:pos x="29" y="45"/>
                </a:cxn>
                <a:cxn ang="0">
                  <a:pos x="24" y="41"/>
                </a:cxn>
                <a:cxn ang="0">
                  <a:pos x="15" y="32"/>
                </a:cxn>
                <a:cxn ang="0">
                  <a:pos x="6" y="21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5"/>
                </a:cxn>
                <a:cxn ang="0">
                  <a:pos x="1" y="3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3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6" y="21"/>
                </a:cxn>
                <a:cxn ang="0">
                  <a:pos x="14" y="32"/>
                </a:cxn>
                <a:cxn ang="0">
                  <a:pos x="24" y="41"/>
                </a:cxn>
                <a:cxn ang="0">
                  <a:pos x="29" y="45"/>
                </a:cxn>
                <a:cxn ang="0">
                  <a:pos x="35" y="48"/>
                </a:cxn>
                <a:cxn ang="0">
                  <a:pos x="35" y="48"/>
                </a:cxn>
                <a:cxn ang="0">
                  <a:pos x="40" y="50"/>
                </a:cxn>
                <a:cxn ang="0">
                  <a:pos x="44" y="50"/>
                </a:cxn>
                <a:cxn ang="0">
                  <a:pos x="44" y="50"/>
                </a:cxn>
                <a:cxn ang="0">
                  <a:pos x="44" y="50"/>
                </a:cxn>
                <a:cxn ang="0">
                  <a:pos x="44" y="50"/>
                </a:cxn>
                <a:cxn ang="0">
                  <a:pos x="36" y="48"/>
                </a:cxn>
                <a:cxn ang="0">
                  <a:pos x="36" y="48"/>
                </a:cxn>
              </a:cxnLst>
              <a:rect l="0" t="0" r="r" b="b"/>
              <a:pathLst>
                <a:path w="44" h="50">
                  <a:moveTo>
                    <a:pt x="36" y="48"/>
                  </a:moveTo>
                  <a:lnTo>
                    <a:pt x="36" y="48"/>
                  </a:lnTo>
                  <a:lnTo>
                    <a:pt x="29" y="45"/>
                  </a:lnTo>
                  <a:lnTo>
                    <a:pt x="24" y="41"/>
                  </a:lnTo>
                  <a:lnTo>
                    <a:pt x="15" y="32"/>
                  </a:lnTo>
                  <a:lnTo>
                    <a:pt x="6" y="21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6" y="21"/>
                  </a:lnTo>
                  <a:lnTo>
                    <a:pt x="14" y="32"/>
                  </a:lnTo>
                  <a:lnTo>
                    <a:pt x="24" y="41"/>
                  </a:lnTo>
                  <a:lnTo>
                    <a:pt x="29" y="45"/>
                  </a:lnTo>
                  <a:lnTo>
                    <a:pt x="35" y="48"/>
                  </a:lnTo>
                  <a:lnTo>
                    <a:pt x="35" y="48"/>
                  </a:lnTo>
                  <a:lnTo>
                    <a:pt x="40" y="50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36" y="48"/>
                  </a:lnTo>
                  <a:lnTo>
                    <a:pt x="36" y="48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83" name="Freeform 467"/>
            <p:cNvSpPr>
              <a:spLocks/>
            </p:cNvSpPr>
            <p:nvPr userDrawn="1"/>
          </p:nvSpPr>
          <p:spPr bwMode="auto">
            <a:xfrm>
              <a:off x="3151" y="771"/>
              <a:ext cx="64" cy="117"/>
            </a:xfrm>
            <a:custGeom>
              <a:avLst/>
              <a:gdLst/>
              <a:ahLst/>
              <a:cxnLst>
                <a:cxn ang="0">
                  <a:pos x="64" y="8"/>
                </a:cxn>
                <a:cxn ang="0">
                  <a:pos x="64" y="8"/>
                </a:cxn>
                <a:cxn ang="0">
                  <a:pos x="60" y="30"/>
                </a:cxn>
                <a:cxn ang="0">
                  <a:pos x="58" y="40"/>
                </a:cxn>
                <a:cxn ang="0">
                  <a:pos x="54" y="50"/>
                </a:cxn>
                <a:cxn ang="0">
                  <a:pos x="50" y="59"/>
                </a:cxn>
                <a:cxn ang="0">
                  <a:pos x="45" y="68"/>
                </a:cxn>
                <a:cxn ang="0">
                  <a:pos x="37" y="77"/>
                </a:cxn>
                <a:cxn ang="0">
                  <a:pos x="29" y="85"/>
                </a:cxn>
                <a:cxn ang="0">
                  <a:pos x="29" y="85"/>
                </a:cxn>
                <a:cxn ang="0">
                  <a:pos x="26" y="94"/>
                </a:cxn>
                <a:cxn ang="0">
                  <a:pos x="19" y="103"/>
                </a:cxn>
                <a:cxn ang="0">
                  <a:pos x="13" y="110"/>
                </a:cxn>
                <a:cxn ang="0">
                  <a:pos x="4" y="116"/>
                </a:cxn>
                <a:cxn ang="0">
                  <a:pos x="4" y="116"/>
                </a:cxn>
                <a:cxn ang="0">
                  <a:pos x="0" y="117"/>
                </a:cxn>
                <a:cxn ang="0">
                  <a:pos x="0" y="117"/>
                </a:cxn>
                <a:cxn ang="0">
                  <a:pos x="5" y="116"/>
                </a:cxn>
                <a:cxn ang="0">
                  <a:pos x="5" y="116"/>
                </a:cxn>
                <a:cxn ang="0">
                  <a:pos x="13" y="110"/>
                </a:cxn>
                <a:cxn ang="0">
                  <a:pos x="20" y="103"/>
                </a:cxn>
                <a:cxn ang="0">
                  <a:pos x="26" y="94"/>
                </a:cxn>
                <a:cxn ang="0">
                  <a:pos x="31" y="85"/>
                </a:cxn>
                <a:cxn ang="0">
                  <a:pos x="31" y="85"/>
                </a:cxn>
                <a:cxn ang="0">
                  <a:pos x="38" y="77"/>
                </a:cxn>
                <a:cxn ang="0">
                  <a:pos x="45" y="68"/>
                </a:cxn>
                <a:cxn ang="0">
                  <a:pos x="50" y="59"/>
                </a:cxn>
                <a:cxn ang="0">
                  <a:pos x="55" y="50"/>
                </a:cxn>
                <a:cxn ang="0">
                  <a:pos x="58" y="40"/>
                </a:cxn>
                <a:cxn ang="0">
                  <a:pos x="60" y="30"/>
                </a:cxn>
                <a:cxn ang="0">
                  <a:pos x="64" y="8"/>
                </a:cxn>
                <a:cxn ang="0">
                  <a:pos x="64" y="8"/>
                </a:cxn>
                <a:cxn ang="0">
                  <a:pos x="60" y="3"/>
                </a:cxn>
                <a:cxn ang="0">
                  <a:pos x="56" y="0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60" y="3"/>
                </a:cxn>
                <a:cxn ang="0">
                  <a:pos x="64" y="8"/>
                </a:cxn>
                <a:cxn ang="0">
                  <a:pos x="64" y="8"/>
                </a:cxn>
              </a:cxnLst>
              <a:rect l="0" t="0" r="r" b="b"/>
              <a:pathLst>
                <a:path w="64" h="117">
                  <a:moveTo>
                    <a:pt x="64" y="8"/>
                  </a:moveTo>
                  <a:lnTo>
                    <a:pt x="64" y="8"/>
                  </a:lnTo>
                  <a:lnTo>
                    <a:pt x="60" y="30"/>
                  </a:lnTo>
                  <a:lnTo>
                    <a:pt x="58" y="40"/>
                  </a:lnTo>
                  <a:lnTo>
                    <a:pt x="54" y="50"/>
                  </a:lnTo>
                  <a:lnTo>
                    <a:pt x="50" y="59"/>
                  </a:lnTo>
                  <a:lnTo>
                    <a:pt x="45" y="68"/>
                  </a:lnTo>
                  <a:lnTo>
                    <a:pt x="37" y="77"/>
                  </a:lnTo>
                  <a:lnTo>
                    <a:pt x="29" y="85"/>
                  </a:lnTo>
                  <a:lnTo>
                    <a:pt x="29" y="85"/>
                  </a:lnTo>
                  <a:lnTo>
                    <a:pt x="26" y="94"/>
                  </a:lnTo>
                  <a:lnTo>
                    <a:pt x="19" y="103"/>
                  </a:lnTo>
                  <a:lnTo>
                    <a:pt x="13" y="110"/>
                  </a:lnTo>
                  <a:lnTo>
                    <a:pt x="4" y="116"/>
                  </a:lnTo>
                  <a:lnTo>
                    <a:pt x="4" y="116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5" y="116"/>
                  </a:lnTo>
                  <a:lnTo>
                    <a:pt x="5" y="116"/>
                  </a:lnTo>
                  <a:lnTo>
                    <a:pt x="13" y="110"/>
                  </a:lnTo>
                  <a:lnTo>
                    <a:pt x="20" y="103"/>
                  </a:lnTo>
                  <a:lnTo>
                    <a:pt x="26" y="94"/>
                  </a:lnTo>
                  <a:lnTo>
                    <a:pt x="31" y="85"/>
                  </a:lnTo>
                  <a:lnTo>
                    <a:pt x="31" y="85"/>
                  </a:lnTo>
                  <a:lnTo>
                    <a:pt x="38" y="77"/>
                  </a:lnTo>
                  <a:lnTo>
                    <a:pt x="45" y="68"/>
                  </a:lnTo>
                  <a:lnTo>
                    <a:pt x="50" y="59"/>
                  </a:lnTo>
                  <a:lnTo>
                    <a:pt x="55" y="50"/>
                  </a:lnTo>
                  <a:lnTo>
                    <a:pt x="58" y="40"/>
                  </a:lnTo>
                  <a:lnTo>
                    <a:pt x="60" y="30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0" y="3"/>
                  </a:lnTo>
                  <a:lnTo>
                    <a:pt x="56" y="0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60" y="3"/>
                  </a:lnTo>
                  <a:lnTo>
                    <a:pt x="64" y="8"/>
                  </a:lnTo>
                  <a:lnTo>
                    <a:pt x="64" y="8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84" name="Freeform 468"/>
            <p:cNvSpPr>
              <a:spLocks/>
            </p:cNvSpPr>
            <p:nvPr userDrawn="1"/>
          </p:nvSpPr>
          <p:spPr bwMode="auto">
            <a:xfrm>
              <a:off x="3139" y="773"/>
              <a:ext cx="76" cy="115"/>
            </a:xfrm>
            <a:custGeom>
              <a:avLst/>
              <a:gdLst/>
              <a:ahLst/>
              <a:cxnLst>
                <a:cxn ang="0">
                  <a:pos x="41" y="83"/>
                </a:cxn>
                <a:cxn ang="0">
                  <a:pos x="41" y="83"/>
                </a:cxn>
                <a:cxn ang="0">
                  <a:pos x="49" y="75"/>
                </a:cxn>
                <a:cxn ang="0">
                  <a:pos x="57" y="66"/>
                </a:cxn>
                <a:cxn ang="0">
                  <a:pos x="62" y="57"/>
                </a:cxn>
                <a:cxn ang="0">
                  <a:pos x="66" y="48"/>
                </a:cxn>
                <a:cxn ang="0">
                  <a:pos x="70" y="38"/>
                </a:cxn>
                <a:cxn ang="0">
                  <a:pos x="72" y="28"/>
                </a:cxn>
                <a:cxn ang="0">
                  <a:pos x="76" y="6"/>
                </a:cxn>
                <a:cxn ang="0">
                  <a:pos x="76" y="6"/>
                </a:cxn>
                <a:cxn ang="0">
                  <a:pos x="72" y="1"/>
                </a:cxn>
                <a:cxn ang="0">
                  <a:pos x="67" y="0"/>
                </a:cxn>
                <a:cxn ang="0">
                  <a:pos x="15" y="94"/>
                </a:cxn>
                <a:cxn ang="0">
                  <a:pos x="0" y="98"/>
                </a:cxn>
                <a:cxn ang="0">
                  <a:pos x="0" y="108"/>
                </a:cxn>
                <a:cxn ang="0">
                  <a:pos x="0" y="108"/>
                </a:cxn>
                <a:cxn ang="0">
                  <a:pos x="3" y="112"/>
                </a:cxn>
                <a:cxn ang="0">
                  <a:pos x="6" y="114"/>
                </a:cxn>
                <a:cxn ang="0">
                  <a:pos x="8" y="115"/>
                </a:cxn>
                <a:cxn ang="0">
                  <a:pos x="12" y="115"/>
                </a:cxn>
                <a:cxn ang="0">
                  <a:pos x="12" y="115"/>
                </a:cxn>
                <a:cxn ang="0">
                  <a:pos x="16" y="114"/>
                </a:cxn>
                <a:cxn ang="0">
                  <a:pos x="16" y="114"/>
                </a:cxn>
                <a:cxn ang="0">
                  <a:pos x="25" y="108"/>
                </a:cxn>
                <a:cxn ang="0">
                  <a:pos x="31" y="101"/>
                </a:cxn>
                <a:cxn ang="0">
                  <a:pos x="38" y="92"/>
                </a:cxn>
                <a:cxn ang="0">
                  <a:pos x="41" y="83"/>
                </a:cxn>
                <a:cxn ang="0">
                  <a:pos x="41" y="83"/>
                </a:cxn>
              </a:cxnLst>
              <a:rect l="0" t="0" r="r" b="b"/>
              <a:pathLst>
                <a:path w="76" h="115">
                  <a:moveTo>
                    <a:pt x="41" y="83"/>
                  </a:moveTo>
                  <a:lnTo>
                    <a:pt x="41" y="83"/>
                  </a:lnTo>
                  <a:lnTo>
                    <a:pt x="49" y="75"/>
                  </a:lnTo>
                  <a:lnTo>
                    <a:pt x="57" y="66"/>
                  </a:lnTo>
                  <a:lnTo>
                    <a:pt x="62" y="57"/>
                  </a:lnTo>
                  <a:lnTo>
                    <a:pt x="66" y="48"/>
                  </a:lnTo>
                  <a:lnTo>
                    <a:pt x="70" y="38"/>
                  </a:lnTo>
                  <a:lnTo>
                    <a:pt x="72" y="28"/>
                  </a:lnTo>
                  <a:lnTo>
                    <a:pt x="76" y="6"/>
                  </a:lnTo>
                  <a:lnTo>
                    <a:pt x="76" y="6"/>
                  </a:lnTo>
                  <a:lnTo>
                    <a:pt x="72" y="1"/>
                  </a:lnTo>
                  <a:lnTo>
                    <a:pt x="67" y="0"/>
                  </a:lnTo>
                  <a:lnTo>
                    <a:pt x="15" y="94"/>
                  </a:lnTo>
                  <a:lnTo>
                    <a:pt x="0" y="9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3" y="112"/>
                  </a:lnTo>
                  <a:lnTo>
                    <a:pt x="6" y="114"/>
                  </a:lnTo>
                  <a:lnTo>
                    <a:pt x="8" y="115"/>
                  </a:lnTo>
                  <a:lnTo>
                    <a:pt x="12" y="115"/>
                  </a:lnTo>
                  <a:lnTo>
                    <a:pt x="12" y="115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25" y="108"/>
                  </a:lnTo>
                  <a:lnTo>
                    <a:pt x="31" y="101"/>
                  </a:lnTo>
                  <a:lnTo>
                    <a:pt x="38" y="92"/>
                  </a:lnTo>
                  <a:lnTo>
                    <a:pt x="41" y="83"/>
                  </a:lnTo>
                  <a:lnTo>
                    <a:pt x="41" y="83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85" name="Freeform 469"/>
            <p:cNvSpPr>
              <a:spLocks/>
            </p:cNvSpPr>
            <p:nvPr userDrawn="1"/>
          </p:nvSpPr>
          <p:spPr bwMode="auto">
            <a:xfrm>
              <a:off x="3193" y="770"/>
              <a:ext cx="14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8" y="0"/>
                </a:cxn>
                <a:cxn ang="0">
                  <a:pos x="13" y="3"/>
                </a:cxn>
                <a:cxn ang="0">
                  <a:pos x="14" y="1"/>
                </a:cxn>
                <a:cxn ang="0">
                  <a:pos x="14" y="1"/>
                </a:cxn>
                <a:cxn ang="0">
                  <a:pos x="8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8" y="0"/>
                  </a:lnTo>
                  <a:lnTo>
                    <a:pt x="13" y="3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8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86" name="Freeform 470"/>
            <p:cNvSpPr>
              <a:spLocks/>
            </p:cNvSpPr>
            <p:nvPr userDrawn="1"/>
          </p:nvSpPr>
          <p:spPr bwMode="auto">
            <a:xfrm>
              <a:off x="3139" y="770"/>
              <a:ext cx="67" cy="101"/>
            </a:xfrm>
            <a:custGeom>
              <a:avLst/>
              <a:gdLst/>
              <a:ahLst/>
              <a:cxnLst>
                <a:cxn ang="0">
                  <a:pos x="44" y="12"/>
                </a:cxn>
                <a:cxn ang="0">
                  <a:pos x="44" y="12"/>
                </a:cxn>
                <a:cxn ang="0">
                  <a:pos x="41" y="23"/>
                </a:cxn>
                <a:cxn ang="0">
                  <a:pos x="38" y="33"/>
                </a:cxn>
                <a:cxn ang="0">
                  <a:pos x="32" y="44"/>
                </a:cxn>
                <a:cxn ang="0">
                  <a:pos x="26" y="53"/>
                </a:cxn>
                <a:cxn ang="0">
                  <a:pos x="13" y="72"/>
                </a:cxn>
                <a:cxn ang="0">
                  <a:pos x="0" y="91"/>
                </a:cxn>
                <a:cxn ang="0">
                  <a:pos x="0" y="101"/>
                </a:cxn>
                <a:cxn ang="0">
                  <a:pos x="15" y="97"/>
                </a:cxn>
                <a:cxn ang="0">
                  <a:pos x="67" y="3"/>
                </a:cxn>
                <a:cxn ang="0">
                  <a:pos x="67" y="3"/>
                </a:cxn>
                <a:cxn ang="0">
                  <a:pos x="62" y="0"/>
                </a:cxn>
                <a:cxn ang="0">
                  <a:pos x="56" y="0"/>
                </a:cxn>
                <a:cxn ang="0">
                  <a:pos x="56" y="0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50" y="1"/>
                </a:cxn>
                <a:cxn ang="0">
                  <a:pos x="49" y="5"/>
                </a:cxn>
                <a:cxn ang="0">
                  <a:pos x="47" y="9"/>
                </a:cxn>
                <a:cxn ang="0">
                  <a:pos x="44" y="12"/>
                </a:cxn>
                <a:cxn ang="0">
                  <a:pos x="44" y="12"/>
                </a:cxn>
              </a:cxnLst>
              <a:rect l="0" t="0" r="r" b="b"/>
              <a:pathLst>
                <a:path w="67" h="101">
                  <a:moveTo>
                    <a:pt x="44" y="12"/>
                  </a:moveTo>
                  <a:lnTo>
                    <a:pt x="44" y="12"/>
                  </a:lnTo>
                  <a:lnTo>
                    <a:pt x="41" y="23"/>
                  </a:lnTo>
                  <a:lnTo>
                    <a:pt x="38" y="33"/>
                  </a:lnTo>
                  <a:lnTo>
                    <a:pt x="32" y="44"/>
                  </a:lnTo>
                  <a:lnTo>
                    <a:pt x="26" y="53"/>
                  </a:lnTo>
                  <a:lnTo>
                    <a:pt x="13" y="72"/>
                  </a:lnTo>
                  <a:lnTo>
                    <a:pt x="0" y="91"/>
                  </a:lnTo>
                  <a:lnTo>
                    <a:pt x="0" y="101"/>
                  </a:lnTo>
                  <a:lnTo>
                    <a:pt x="15" y="97"/>
                  </a:lnTo>
                  <a:lnTo>
                    <a:pt x="67" y="3"/>
                  </a:lnTo>
                  <a:lnTo>
                    <a:pt x="67" y="3"/>
                  </a:lnTo>
                  <a:lnTo>
                    <a:pt x="62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0" y="1"/>
                  </a:lnTo>
                  <a:lnTo>
                    <a:pt x="49" y="5"/>
                  </a:lnTo>
                  <a:lnTo>
                    <a:pt x="47" y="9"/>
                  </a:lnTo>
                  <a:lnTo>
                    <a:pt x="44" y="12"/>
                  </a:lnTo>
                  <a:lnTo>
                    <a:pt x="44" y="12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87" name="Freeform 471"/>
            <p:cNvSpPr>
              <a:spLocks/>
            </p:cNvSpPr>
            <p:nvPr userDrawn="1"/>
          </p:nvSpPr>
          <p:spPr bwMode="auto">
            <a:xfrm>
              <a:off x="3079" y="876"/>
              <a:ext cx="34" cy="21"/>
            </a:xfrm>
            <a:custGeom>
              <a:avLst/>
              <a:gdLst/>
              <a:ahLst/>
              <a:cxnLst>
                <a:cxn ang="0">
                  <a:pos x="4" y="19"/>
                </a:cxn>
                <a:cxn ang="0">
                  <a:pos x="4" y="19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4" y="19"/>
                </a:cxn>
                <a:cxn ang="0">
                  <a:pos x="4" y="19"/>
                </a:cxn>
                <a:cxn ang="0">
                  <a:pos x="12" y="17"/>
                </a:cxn>
                <a:cxn ang="0">
                  <a:pos x="20" y="12"/>
                </a:cxn>
                <a:cxn ang="0">
                  <a:pos x="27" y="7"/>
                </a:cxn>
                <a:cxn ang="0">
                  <a:pos x="34" y="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26" y="7"/>
                </a:cxn>
                <a:cxn ang="0">
                  <a:pos x="20" y="12"/>
                </a:cxn>
                <a:cxn ang="0">
                  <a:pos x="12" y="17"/>
                </a:cxn>
                <a:cxn ang="0">
                  <a:pos x="4" y="19"/>
                </a:cxn>
                <a:cxn ang="0">
                  <a:pos x="4" y="19"/>
                </a:cxn>
              </a:cxnLst>
              <a:rect l="0" t="0" r="r" b="b"/>
              <a:pathLst>
                <a:path w="34" h="21">
                  <a:moveTo>
                    <a:pt x="4" y="19"/>
                  </a:moveTo>
                  <a:lnTo>
                    <a:pt x="4" y="19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12" y="17"/>
                  </a:lnTo>
                  <a:lnTo>
                    <a:pt x="20" y="12"/>
                  </a:lnTo>
                  <a:lnTo>
                    <a:pt x="27" y="7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6" y="7"/>
                  </a:lnTo>
                  <a:lnTo>
                    <a:pt x="20" y="12"/>
                  </a:lnTo>
                  <a:lnTo>
                    <a:pt x="12" y="17"/>
                  </a:lnTo>
                  <a:lnTo>
                    <a:pt x="4" y="19"/>
                  </a:lnTo>
                  <a:lnTo>
                    <a:pt x="4" y="19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88" name="Freeform 472"/>
            <p:cNvSpPr>
              <a:spLocks/>
            </p:cNvSpPr>
            <p:nvPr userDrawn="1"/>
          </p:nvSpPr>
          <p:spPr bwMode="auto">
            <a:xfrm>
              <a:off x="3068" y="874"/>
              <a:ext cx="43" cy="23"/>
            </a:xfrm>
            <a:custGeom>
              <a:avLst/>
              <a:gdLst/>
              <a:ahLst/>
              <a:cxnLst>
                <a:cxn ang="0">
                  <a:pos x="43" y="2"/>
                </a:cxn>
                <a:cxn ang="0">
                  <a:pos x="11" y="9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13"/>
                </a:cxn>
                <a:cxn ang="0">
                  <a:pos x="1" y="18"/>
                </a:cxn>
                <a:cxn ang="0">
                  <a:pos x="5" y="21"/>
                </a:cxn>
                <a:cxn ang="0">
                  <a:pos x="11" y="23"/>
                </a:cxn>
                <a:cxn ang="0">
                  <a:pos x="11" y="23"/>
                </a:cxn>
                <a:cxn ang="0">
                  <a:pos x="15" y="21"/>
                </a:cxn>
                <a:cxn ang="0">
                  <a:pos x="15" y="21"/>
                </a:cxn>
                <a:cxn ang="0">
                  <a:pos x="23" y="19"/>
                </a:cxn>
                <a:cxn ang="0">
                  <a:pos x="31" y="14"/>
                </a:cxn>
                <a:cxn ang="0">
                  <a:pos x="37" y="9"/>
                </a:cxn>
                <a:cxn ang="0">
                  <a:pos x="43" y="2"/>
                </a:cxn>
                <a:cxn ang="0">
                  <a:pos x="43" y="2"/>
                </a:cxn>
              </a:cxnLst>
              <a:rect l="0" t="0" r="r" b="b"/>
              <a:pathLst>
                <a:path w="43" h="23">
                  <a:moveTo>
                    <a:pt x="43" y="2"/>
                  </a:moveTo>
                  <a:lnTo>
                    <a:pt x="11" y="9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3"/>
                  </a:lnTo>
                  <a:lnTo>
                    <a:pt x="1" y="18"/>
                  </a:lnTo>
                  <a:lnTo>
                    <a:pt x="5" y="21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23" y="19"/>
                  </a:lnTo>
                  <a:lnTo>
                    <a:pt x="31" y="14"/>
                  </a:lnTo>
                  <a:lnTo>
                    <a:pt x="37" y="9"/>
                  </a:lnTo>
                  <a:lnTo>
                    <a:pt x="43" y="2"/>
                  </a:lnTo>
                  <a:lnTo>
                    <a:pt x="43" y="2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89" name="Freeform 473"/>
            <p:cNvSpPr>
              <a:spLocks/>
            </p:cNvSpPr>
            <p:nvPr userDrawn="1"/>
          </p:nvSpPr>
          <p:spPr bwMode="auto">
            <a:xfrm>
              <a:off x="3111" y="793"/>
              <a:ext cx="30" cy="83"/>
            </a:xfrm>
            <a:custGeom>
              <a:avLst/>
              <a:gdLst/>
              <a:ahLst/>
              <a:cxnLst>
                <a:cxn ang="0">
                  <a:pos x="28" y="7"/>
                </a:cxn>
                <a:cxn ang="0">
                  <a:pos x="28" y="7"/>
                </a:cxn>
                <a:cxn ang="0">
                  <a:pos x="22" y="3"/>
                </a:cxn>
                <a:cxn ang="0">
                  <a:pos x="18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22" y="3"/>
                </a:cxn>
                <a:cxn ang="0">
                  <a:pos x="28" y="7"/>
                </a:cxn>
                <a:cxn ang="0">
                  <a:pos x="28" y="7"/>
                </a:cxn>
                <a:cxn ang="0">
                  <a:pos x="30" y="12"/>
                </a:cxn>
                <a:cxn ang="0">
                  <a:pos x="30" y="17"/>
                </a:cxn>
                <a:cxn ang="0">
                  <a:pos x="27" y="28"/>
                </a:cxn>
                <a:cxn ang="0">
                  <a:pos x="25" y="39"/>
                </a:cxn>
                <a:cxn ang="0">
                  <a:pos x="23" y="49"/>
                </a:cxn>
                <a:cxn ang="0">
                  <a:pos x="23" y="49"/>
                </a:cxn>
                <a:cxn ang="0">
                  <a:pos x="13" y="67"/>
                </a:cxn>
                <a:cxn ang="0">
                  <a:pos x="7" y="76"/>
                </a:cxn>
                <a:cxn ang="0">
                  <a:pos x="0" y="83"/>
                </a:cxn>
                <a:cxn ang="0">
                  <a:pos x="2" y="83"/>
                </a:cxn>
                <a:cxn ang="0">
                  <a:pos x="2" y="83"/>
                </a:cxn>
                <a:cxn ang="0">
                  <a:pos x="8" y="76"/>
                </a:cxn>
                <a:cxn ang="0">
                  <a:pos x="14" y="67"/>
                </a:cxn>
                <a:cxn ang="0">
                  <a:pos x="20" y="58"/>
                </a:cxn>
                <a:cxn ang="0">
                  <a:pos x="23" y="49"/>
                </a:cxn>
                <a:cxn ang="0">
                  <a:pos x="23" y="49"/>
                </a:cxn>
                <a:cxn ang="0">
                  <a:pos x="26" y="39"/>
                </a:cxn>
                <a:cxn ang="0">
                  <a:pos x="28" y="28"/>
                </a:cxn>
                <a:cxn ang="0">
                  <a:pos x="30" y="17"/>
                </a:cxn>
                <a:cxn ang="0">
                  <a:pos x="30" y="12"/>
                </a:cxn>
                <a:cxn ang="0">
                  <a:pos x="28" y="7"/>
                </a:cxn>
                <a:cxn ang="0">
                  <a:pos x="28" y="7"/>
                </a:cxn>
              </a:cxnLst>
              <a:rect l="0" t="0" r="r" b="b"/>
              <a:pathLst>
                <a:path w="30" h="83">
                  <a:moveTo>
                    <a:pt x="28" y="7"/>
                  </a:moveTo>
                  <a:lnTo>
                    <a:pt x="28" y="7"/>
                  </a:lnTo>
                  <a:lnTo>
                    <a:pt x="22" y="3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3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30" y="12"/>
                  </a:lnTo>
                  <a:lnTo>
                    <a:pt x="30" y="17"/>
                  </a:lnTo>
                  <a:lnTo>
                    <a:pt x="27" y="28"/>
                  </a:lnTo>
                  <a:lnTo>
                    <a:pt x="25" y="3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13" y="67"/>
                  </a:lnTo>
                  <a:lnTo>
                    <a:pt x="7" y="76"/>
                  </a:lnTo>
                  <a:lnTo>
                    <a:pt x="0" y="83"/>
                  </a:lnTo>
                  <a:lnTo>
                    <a:pt x="2" y="83"/>
                  </a:lnTo>
                  <a:lnTo>
                    <a:pt x="2" y="83"/>
                  </a:lnTo>
                  <a:lnTo>
                    <a:pt x="8" y="76"/>
                  </a:lnTo>
                  <a:lnTo>
                    <a:pt x="14" y="67"/>
                  </a:lnTo>
                  <a:lnTo>
                    <a:pt x="20" y="58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6" y="39"/>
                  </a:lnTo>
                  <a:lnTo>
                    <a:pt x="28" y="28"/>
                  </a:lnTo>
                  <a:lnTo>
                    <a:pt x="30" y="17"/>
                  </a:lnTo>
                  <a:lnTo>
                    <a:pt x="30" y="12"/>
                  </a:lnTo>
                  <a:lnTo>
                    <a:pt x="28" y="7"/>
                  </a:lnTo>
                  <a:lnTo>
                    <a:pt x="28" y="7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90" name="Freeform 474"/>
            <p:cNvSpPr>
              <a:spLocks/>
            </p:cNvSpPr>
            <p:nvPr userDrawn="1"/>
          </p:nvSpPr>
          <p:spPr bwMode="auto">
            <a:xfrm>
              <a:off x="3070" y="793"/>
              <a:ext cx="71" cy="90"/>
            </a:xfrm>
            <a:custGeom>
              <a:avLst/>
              <a:gdLst/>
              <a:ahLst/>
              <a:cxnLst>
                <a:cxn ang="0">
                  <a:pos x="14" y="73"/>
                </a:cxn>
                <a:cxn ang="0">
                  <a:pos x="14" y="73"/>
                </a:cxn>
                <a:cxn ang="0">
                  <a:pos x="7" y="76"/>
                </a:cxn>
                <a:cxn ang="0">
                  <a:pos x="3" y="78"/>
                </a:cxn>
                <a:cxn ang="0">
                  <a:pos x="0" y="81"/>
                </a:cxn>
                <a:cxn ang="0">
                  <a:pos x="9" y="90"/>
                </a:cxn>
                <a:cxn ang="0">
                  <a:pos x="41" y="83"/>
                </a:cxn>
                <a:cxn ang="0">
                  <a:pos x="41" y="83"/>
                </a:cxn>
                <a:cxn ang="0">
                  <a:pos x="48" y="76"/>
                </a:cxn>
                <a:cxn ang="0">
                  <a:pos x="54" y="67"/>
                </a:cxn>
                <a:cxn ang="0">
                  <a:pos x="64" y="49"/>
                </a:cxn>
                <a:cxn ang="0">
                  <a:pos x="64" y="49"/>
                </a:cxn>
                <a:cxn ang="0">
                  <a:pos x="66" y="39"/>
                </a:cxn>
                <a:cxn ang="0">
                  <a:pos x="68" y="28"/>
                </a:cxn>
                <a:cxn ang="0">
                  <a:pos x="71" y="17"/>
                </a:cxn>
                <a:cxn ang="0">
                  <a:pos x="71" y="12"/>
                </a:cxn>
                <a:cxn ang="0">
                  <a:pos x="69" y="7"/>
                </a:cxn>
                <a:cxn ang="0">
                  <a:pos x="69" y="7"/>
                </a:cxn>
                <a:cxn ang="0">
                  <a:pos x="63" y="3"/>
                </a:cxn>
                <a:cxn ang="0">
                  <a:pos x="59" y="0"/>
                </a:cxn>
                <a:cxn ang="0">
                  <a:pos x="55" y="0"/>
                </a:cxn>
                <a:cxn ang="0">
                  <a:pos x="55" y="0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44" y="19"/>
                </a:cxn>
                <a:cxn ang="0">
                  <a:pos x="36" y="39"/>
                </a:cxn>
                <a:cxn ang="0">
                  <a:pos x="32" y="47"/>
                </a:cxn>
                <a:cxn ang="0">
                  <a:pos x="27" y="56"/>
                </a:cxn>
                <a:cxn ang="0">
                  <a:pos x="22" y="65"/>
                </a:cxn>
                <a:cxn ang="0">
                  <a:pos x="14" y="73"/>
                </a:cxn>
                <a:cxn ang="0">
                  <a:pos x="14" y="73"/>
                </a:cxn>
              </a:cxnLst>
              <a:rect l="0" t="0" r="r" b="b"/>
              <a:pathLst>
                <a:path w="71" h="90">
                  <a:moveTo>
                    <a:pt x="14" y="73"/>
                  </a:moveTo>
                  <a:lnTo>
                    <a:pt x="14" y="73"/>
                  </a:lnTo>
                  <a:lnTo>
                    <a:pt x="7" y="76"/>
                  </a:lnTo>
                  <a:lnTo>
                    <a:pt x="3" y="78"/>
                  </a:lnTo>
                  <a:lnTo>
                    <a:pt x="0" y="81"/>
                  </a:lnTo>
                  <a:lnTo>
                    <a:pt x="9" y="90"/>
                  </a:lnTo>
                  <a:lnTo>
                    <a:pt x="41" y="83"/>
                  </a:lnTo>
                  <a:lnTo>
                    <a:pt x="41" y="83"/>
                  </a:lnTo>
                  <a:lnTo>
                    <a:pt x="48" y="76"/>
                  </a:lnTo>
                  <a:lnTo>
                    <a:pt x="54" y="67"/>
                  </a:lnTo>
                  <a:lnTo>
                    <a:pt x="64" y="49"/>
                  </a:lnTo>
                  <a:lnTo>
                    <a:pt x="64" y="49"/>
                  </a:lnTo>
                  <a:lnTo>
                    <a:pt x="66" y="39"/>
                  </a:lnTo>
                  <a:lnTo>
                    <a:pt x="68" y="28"/>
                  </a:lnTo>
                  <a:lnTo>
                    <a:pt x="71" y="17"/>
                  </a:lnTo>
                  <a:lnTo>
                    <a:pt x="71" y="12"/>
                  </a:lnTo>
                  <a:lnTo>
                    <a:pt x="69" y="7"/>
                  </a:lnTo>
                  <a:lnTo>
                    <a:pt x="69" y="7"/>
                  </a:lnTo>
                  <a:lnTo>
                    <a:pt x="63" y="3"/>
                  </a:lnTo>
                  <a:lnTo>
                    <a:pt x="59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4" y="19"/>
                  </a:lnTo>
                  <a:lnTo>
                    <a:pt x="36" y="39"/>
                  </a:lnTo>
                  <a:lnTo>
                    <a:pt x="32" y="47"/>
                  </a:lnTo>
                  <a:lnTo>
                    <a:pt x="27" y="56"/>
                  </a:lnTo>
                  <a:lnTo>
                    <a:pt x="22" y="65"/>
                  </a:lnTo>
                  <a:lnTo>
                    <a:pt x="14" y="73"/>
                  </a:lnTo>
                  <a:lnTo>
                    <a:pt x="14" y="73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91" name="Freeform 475"/>
            <p:cNvSpPr>
              <a:spLocks/>
            </p:cNvSpPr>
            <p:nvPr userDrawn="1"/>
          </p:nvSpPr>
          <p:spPr bwMode="auto">
            <a:xfrm>
              <a:off x="2664" y="851"/>
              <a:ext cx="97" cy="55"/>
            </a:xfrm>
            <a:custGeom>
              <a:avLst/>
              <a:gdLst/>
              <a:ahLst/>
              <a:cxnLst>
                <a:cxn ang="0">
                  <a:pos x="97" y="11"/>
                </a:cxn>
                <a:cxn ang="0">
                  <a:pos x="97" y="11"/>
                </a:cxn>
                <a:cxn ang="0">
                  <a:pos x="93" y="18"/>
                </a:cxn>
                <a:cxn ang="0">
                  <a:pos x="87" y="23"/>
                </a:cxn>
                <a:cxn ang="0">
                  <a:pos x="80" y="27"/>
                </a:cxn>
                <a:cxn ang="0">
                  <a:pos x="72" y="28"/>
                </a:cxn>
                <a:cxn ang="0">
                  <a:pos x="56" y="29"/>
                </a:cxn>
                <a:cxn ang="0">
                  <a:pos x="39" y="30"/>
                </a:cxn>
                <a:cxn ang="0">
                  <a:pos x="39" y="30"/>
                </a:cxn>
                <a:cxn ang="0">
                  <a:pos x="32" y="39"/>
                </a:cxn>
                <a:cxn ang="0">
                  <a:pos x="23" y="47"/>
                </a:cxn>
                <a:cxn ang="0">
                  <a:pos x="17" y="51"/>
                </a:cxn>
                <a:cxn ang="0">
                  <a:pos x="12" y="53"/>
                </a:cxn>
                <a:cxn ang="0">
                  <a:pos x="6" y="55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6" y="55"/>
                </a:cxn>
                <a:cxn ang="0">
                  <a:pos x="12" y="53"/>
                </a:cxn>
                <a:cxn ang="0">
                  <a:pos x="17" y="51"/>
                </a:cxn>
                <a:cxn ang="0">
                  <a:pos x="23" y="48"/>
                </a:cxn>
                <a:cxn ang="0">
                  <a:pos x="32" y="41"/>
                </a:cxn>
                <a:cxn ang="0">
                  <a:pos x="40" y="30"/>
                </a:cxn>
                <a:cxn ang="0">
                  <a:pos x="40" y="30"/>
                </a:cxn>
                <a:cxn ang="0">
                  <a:pos x="56" y="29"/>
                </a:cxn>
                <a:cxn ang="0">
                  <a:pos x="74" y="28"/>
                </a:cxn>
                <a:cxn ang="0">
                  <a:pos x="81" y="27"/>
                </a:cxn>
                <a:cxn ang="0">
                  <a:pos x="88" y="23"/>
                </a:cxn>
                <a:cxn ang="0">
                  <a:pos x="93" y="18"/>
                </a:cxn>
                <a:cxn ang="0">
                  <a:pos x="97" y="11"/>
                </a:cxn>
                <a:cxn ang="0">
                  <a:pos x="97" y="11"/>
                </a:cxn>
                <a:cxn ang="0">
                  <a:pos x="96" y="7"/>
                </a:cxn>
                <a:cxn ang="0">
                  <a:pos x="93" y="4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3" y="5"/>
                </a:cxn>
                <a:cxn ang="0">
                  <a:pos x="97" y="11"/>
                </a:cxn>
                <a:cxn ang="0">
                  <a:pos x="97" y="11"/>
                </a:cxn>
              </a:cxnLst>
              <a:rect l="0" t="0" r="r" b="b"/>
              <a:pathLst>
                <a:path w="97" h="55">
                  <a:moveTo>
                    <a:pt x="97" y="11"/>
                  </a:moveTo>
                  <a:lnTo>
                    <a:pt x="97" y="11"/>
                  </a:lnTo>
                  <a:lnTo>
                    <a:pt x="93" y="18"/>
                  </a:lnTo>
                  <a:lnTo>
                    <a:pt x="87" y="23"/>
                  </a:lnTo>
                  <a:lnTo>
                    <a:pt x="80" y="27"/>
                  </a:lnTo>
                  <a:lnTo>
                    <a:pt x="72" y="28"/>
                  </a:lnTo>
                  <a:lnTo>
                    <a:pt x="56" y="29"/>
                  </a:lnTo>
                  <a:lnTo>
                    <a:pt x="39" y="30"/>
                  </a:lnTo>
                  <a:lnTo>
                    <a:pt x="39" y="30"/>
                  </a:lnTo>
                  <a:lnTo>
                    <a:pt x="32" y="39"/>
                  </a:lnTo>
                  <a:lnTo>
                    <a:pt x="23" y="47"/>
                  </a:lnTo>
                  <a:lnTo>
                    <a:pt x="17" y="51"/>
                  </a:lnTo>
                  <a:lnTo>
                    <a:pt x="12" y="53"/>
                  </a:lnTo>
                  <a:lnTo>
                    <a:pt x="6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6" y="55"/>
                  </a:lnTo>
                  <a:lnTo>
                    <a:pt x="12" y="53"/>
                  </a:lnTo>
                  <a:lnTo>
                    <a:pt x="17" y="51"/>
                  </a:lnTo>
                  <a:lnTo>
                    <a:pt x="23" y="48"/>
                  </a:lnTo>
                  <a:lnTo>
                    <a:pt x="32" y="41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56" y="29"/>
                  </a:lnTo>
                  <a:lnTo>
                    <a:pt x="74" y="28"/>
                  </a:lnTo>
                  <a:lnTo>
                    <a:pt x="81" y="27"/>
                  </a:lnTo>
                  <a:lnTo>
                    <a:pt x="88" y="23"/>
                  </a:lnTo>
                  <a:lnTo>
                    <a:pt x="93" y="18"/>
                  </a:lnTo>
                  <a:lnTo>
                    <a:pt x="97" y="11"/>
                  </a:lnTo>
                  <a:lnTo>
                    <a:pt x="97" y="11"/>
                  </a:lnTo>
                  <a:lnTo>
                    <a:pt x="96" y="7"/>
                  </a:lnTo>
                  <a:lnTo>
                    <a:pt x="93" y="4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93" y="5"/>
                  </a:lnTo>
                  <a:lnTo>
                    <a:pt x="97" y="11"/>
                  </a:lnTo>
                  <a:lnTo>
                    <a:pt x="97" y="11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92" name="Freeform 476"/>
            <p:cNvSpPr>
              <a:spLocks/>
            </p:cNvSpPr>
            <p:nvPr userDrawn="1"/>
          </p:nvSpPr>
          <p:spPr bwMode="auto">
            <a:xfrm>
              <a:off x="2652" y="851"/>
              <a:ext cx="109" cy="55"/>
            </a:xfrm>
            <a:custGeom>
              <a:avLst/>
              <a:gdLst/>
              <a:ahLst/>
              <a:cxnLst>
                <a:cxn ang="0">
                  <a:pos x="51" y="30"/>
                </a:cxn>
                <a:cxn ang="0">
                  <a:pos x="51" y="30"/>
                </a:cxn>
                <a:cxn ang="0">
                  <a:pos x="68" y="29"/>
                </a:cxn>
                <a:cxn ang="0">
                  <a:pos x="84" y="28"/>
                </a:cxn>
                <a:cxn ang="0">
                  <a:pos x="92" y="27"/>
                </a:cxn>
                <a:cxn ang="0">
                  <a:pos x="99" y="23"/>
                </a:cxn>
                <a:cxn ang="0">
                  <a:pos x="105" y="18"/>
                </a:cxn>
                <a:cxn ang="0">
                  <a:pos x="109" y="11"/>
                </a:cxn>
                <a:cxn ang="0">
                  <a:pos x="109" y="11"/>
                </a:cxn>
                <a:cxn ang="0">
                  <a:pos x="105" y="5"/>
                </a:cxn>
                <a:cxn ang="0">
                  <a:pos x="100" y="0"/>
                </a:cxn>
                <a:cxn ang="0">
                  <a:pos x="100" y="11"/>
                </a:cxn>
                <a:cxn ang="0">
                  <a:pos x="32" y="5"/>
                </a:cxn>
                <a:cxn ang="0">
                  <a:pos x="32" y="5"/>
                </a:cxn>
                <a:cxn ang="0">
                  <a:pos x="28" y="11"/>
                </a:cxn>
                <a:cxn ang="0">
                  <a:pos x="22" y="27"/>
                </a:cxn>
                <a:cxn ang="0">
                  <a:pos x="17" y="36"/>
                </a:cxn>
                <a:cxn ang="0">
                  <a:pos x="12" y="43"/>
                </a:cxn>
                <a:cxn ang="0">
                  <a:pos x="6" y="50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6" y="55"/>
                </a:cxn>
                <a:cxn ang="0">
                  <a:pos x="12" y="55"/>
                </a:cxn>
                <a:cxn ang="0">
                  <a:pos x="12" y="55"/>
                </a:cxn>
                <a:cxn ang="0">
                  <a:pos x="18" y="55"/>
                </a:cxn>
                <a:cxn ang="0">
                  <a:pos x="24" y="53"/>
                </a:cxn>
                <a:cxn ang="0">
                  <a:pos x="29" y="51"/>
                </a:cxn>
                <a:cxn ang="0">
                  <a:pos x="35" y="47"/>
                </a:cxn>
                <a:cxn ang="0">
                  <a:pos x="44" y="39"/>
                </a:cxn>
                <a:cxn ang="0">
                  <a:pos x="51" y="30"/>
                </a:cxn>
                <a:cxn ang="0">
                  <a:pos x="51" y="30"/>
                </a:cxn>
              </a:cxnLst>
              <a:rect l="0" t="0" r="r" b="b"/>
              <a:pathLst>
                <a:path w="109" h="55">
                  <a:moveTo>
                    <a:pt x="51" y="30"/>
                  </a:moveTo>
                  <a:lnTo>
                    <a:pt x="51" y="30"/>
                  </a:lnTo>
                  <a:lnTo>
                    <a:pt x="68" y="29"/>
                  </a:lnTo>
                  <a:lnTo>
                    <a:pt x="84" y="28"/>
                  </a:lnTo>
                  <a:lnTo>
                    <a:pt x="92" y="27"/>
                  </a:lnTo>
                  <a:lnTo>
                    <a:pt x="99" y="23"/>
                  </a:lnTo>
                  <a:lnTo>
                    <a:pt x="105" y="18"/>
                  </a:lnTo>
                  <a:lnTo>
                    <a:pt x="109" y="11"/>
                  </a:lnTo>
                  <a:lnTo>
                    <a:pt x="109" y="11"/>
                  </a:lnTo>
                  <a:lnTo>
                    <a:pt x="105" y="5"/>
                  </a:lnTo>
                  <a:lnTo>
                    <a:pt x="100" y="0"/>
                  </a:lnTo>
                  <a:lnTo>
                    <a:pt x="100" y="11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28" y="11"/>
                  </a:lnTo>
                  <a:lnTo>
                    <a:pt x="22" y="27"/>
                  </a:lnTo>
                  <a:lnTo>
                    <a:pt x="17" y="36"/>
                  </a:lnTo>
                  <a:lnTo>
                    <a:pt x="12" y="43"/>
                  </a:lnTo>
                  <a:lnTo>
                    <a:pt x="6" y="50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6" y="55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8" y="55"/>
                  </a:lnTo>
                  <a:lnTo>
                    <a:pt x="24" y="53"/>
                  </a:lnTo>
                  <a:lnTo>
                    <a:pt x="29" y="51"/>
                  </a:lnTo>
                  <a:lnTo>
                    <a:pt x="35" y="47"/>
                  </a:lnTo>
                  <a:lnTo>
                    <a:pt x="44" y="39"/>
                  </a:lnTo>
                  <a:lnTo>
                    <a:pt x="51" y="30"/>
                  </a:lnTo>
                  <a:lnTo>
                    <a:pt x="51" y="3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93" name="Freeform 477"/>
            <p:cNvSpPr>
              <a:spLocks/>
            </p:cNvSpPr>
            <p:nvPr userDrawn="1"/>
          </p:nvSpPr>
          <p:spPr bwMode="auto">
            <a:xfrm>
              <a:off x="2667" y="830"/>
              <a:ext cx="85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7" y="2"/>
                </a:cxn>
                <a:cxn ang="0">
                  <a:pos x="14" y="4"/>
                </a:cxn>
                <a:cxn ang="0">
                  <a:pos x="21" y="8"/>
                </a:cxn>
                <a:cxn ang="0">
                  <a:pos x="26" y="12"/>
                </a:cxn>
                <a:cxn ang="0">
                  <a:pos x="26" y="12"/>
                </a:cxn>
                <a:cxn ang="0">
                  <a:pos x="34" y="14"/>
                </a:cxn>
                <a:cxn ang="0">
                  <a:pos x="40" y="14"/>
                </a:cxn>
                <a:cxn ang="0">
                  <a:pos x="57" y="14"/>
                </a:cxn>
                <a:cxn ang="0">
                  <a:pos x="72" y="16"/>
                </a:cxn>
                <a:cxn ang="0">
                  <a:pos x="78" y="18"/>
                </a:cxn>
                <a:cxn ang="0">
                  <a:pos x="85" y="21"/>
                </a:cxn>
                <a:cxn ang="0">
                  <a:pos x="85" y="21"/>
                </a:cxn>
                <a:cxn ang="0">
                  <a:pos x="85" y="21"/>
                </a:cxn>
                <a:cxn ang="0">
                  <a:pos x="78" y="17"/>
                </a:cxn>
                <a:cxn ang="0">
                  <a:pos x="72" y="16"/>
                </a:cxn>
                <a:cxn ang="0">
                  <a:pos x="57" y="14"/>
                </a:cxn>
                <a:cxn ang="0">
                  <a:pos x="41" y="14"/>
                </a:cxn>
                <a:cxn ang="0">
                  <a:pos x="34" y="13"/>
                </a:cxn>
                <a:cxn ang="0">
                  <a:pos x="27" y="12"/>
                </a:cxn>
                <a:cxn ang="0">
                  <a:pos x="27" y="12"/>
                </a:cxn>
                <a:cxn ang="0">
                  <a:pos x="21" y="8"/>
                </a:cxn>
                <a:cxn ang="0">
                  <a:pos x="14" y="4"/>
                </a:cxn>
                <a:cxn ang="0">
                  <a:pos x="7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5" h="21">
                  <a:moveTo>
                    <a:pt x="0" y="0"/>
                  </a:moveTo>
                  <a:lnTo>
                    <a:pt x="0" y="0"/>
                  </a:lnTo>
                  <a:lnTo>
                    <a:pt x="7" y="2"/>
                  </a:lnTo>
                  <a:lnTo>
                    <a:pt x="14" y="4"/>
                  </a:lnTo>
                  <a:lnTo>
                    <a:pt x="21" y="8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34" y="14"/>
                  </a:lnTo>
                  <a:lnTo>
                    <a:pt x="40" y="14"/>
                  </a:lnTo>
                  <a:lnTo>
                    <a:pt x="57" y="14"/>
                  </a:lnTo>
                  <a:lnTo>
                    <a:pt x="72" y="16"/>
                  </a:lnTo>
                  <a:lnTo>
                    <a:pt x="78" y="18"/>
                  </a:lnTo>
                  <a:lnTo>
                    <a:pt x="85" y="21"/>
                  </a:lnTo>
                  <a:lnTo>
                    <a:pt x="85" y="21"/>
                  </a:lnTo>
                  <a:lnTo>
                    <a:pt x="85" y="21"/>
                  </a:lnTo>
                  <a:lnTo>
                    <a:pt x="78" y="17"/>
                  </a:lnTo>
                  <a:lnTo>
                    <a:pt x="72" y="16"/>
                  </a:lnTo>
                  <a:lnTo>
                    <a:pt x="57" y="14"/>
                  </a:lnTo>
                  <a:lnTo>
                    <a:pt x="41" y="14"/>
                  </a:lnTo>
                  <a:lnTo>
                    <a:pt x="34" y="13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1" y="8"/>
                  </a:lnTo>
                  <a:lnTo>
                    <a:pt x="14" y="4"/>
                  </a:lnTo>
                  <a:lnTo>
                    <a:pt x="7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94" name="Freeform 478"/>
            <p:cNvSpPr>
              <a:spLocks/>
            </p:cNvSpPr>
            <p:nvPr userDrawn="1"/>
          </p:nvSpPr>
          <p:spPr bwMode="auto">
            <a:xfrm>
              <a:off x="2598" y="857"/>
              <a:ext cx="32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7" y="1"/>
                </a:cxn>
                <a:cxn ang="0">
                  <a:pos x="32" y="3"/>
                </a:cxn>
                <a:cxn ang="0">
                  <a:pos x="32" y="3"/>
                </a:cxn>
                <a:cxn ang="0">
                  <a:pos x="17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2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7" y="1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17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95" name="Freeform 479"/>
            <p:cNvSpPr>
              <a:spLocks/>
            </p:cNvSpPr>
            <p:nvPr userDrawn="1"/>
          </p:nvSpPr>
          <p:spPr bwMode="auto">
            <a:xfrm>
              <a:off x="2598" y="830"/>
              <a:ext cx="154" cy="74"/>
            </a:xfrm>
            <a:custGeom>
              <a:avLst/>
              <a:gdLst/>
              <a:ahLst/>
              <a:cxnLst>
                <a:cxn ang="0">
                  <a:pos x="54" y="74"/>
                </a:cxn>
                <a:cxn ang="0">
                  <a:pos x="54" y="74"/>
                </a:cxn>
                <a:cxn ang="0">
                  <a:pos x="60" y="71"/>
                </a:cxn>
                <a:cxn ang="0">
                  <a:pos x="66" y="64"/>
                </a:cxn>
                <a:cxn ang="0">
                  <a:pos x="71" y="57"/>
                </a:cxn>
                <a:cxn ang="0">
                  <a:pos x="76" y="48"/>
                </a:cxn>
                <a:cxn ang="0">
                  <a:pos x="82" y="32"/>
                </a:cxn>
                <a:cxn ang="0">
                  <a:pos x="86" y="26"/>
                </a:cxn>
                <a:cxn ang="0">
                  <a:pos x="154" y="32"/>
                </a:cxn>
                <a:cxn ang="0">
                  <a:pos x="154" y="21"/>
                </a:cxn>
                <a:cxn ang="0">
                  <a:pos x="154" y="21"/>
                </a:cxn>
                <a:cxn ang="0">
                  <a:pos x="147" y="18"/>
                </a:cxn>
                <a:cxn ang="0">
                  <a:pos x="141" y="16"/>
                </a:cxn>
                <a:cxn ang="0">
                  <a:pos x="126" y="14"/>
                </a:cxn>
                <a:cxn ang="0">
                  <a:pos x="109" y="14"/>
                </a:cxn>
                <a:cxn ang="0">
                  <a:pos x="103" y="14"/>
                </a:cxn>
                <a:cxn ang="0">
                  <a:pos x="95" y="12"/>
                </a:cxn>
                <a:cxn ang="0">
                  <a:pos x="95" y="12"/>
                </a:cxn>
                <a:cxn ang="0">
                  <a:pos x="90" y="8"/>
                </a:cxn>
                <a:cxn ang="0">
                  <a:pos x="83" y="4"/>
                </a:cxn>
                <a:cxn ang="0">
                  <a:pos x="76" y="2"/>
                </a:cxn>
                <a:cxn ang="0">
                  <a:pos x="69" y="0"/>
                </a:cxn>
                <a:cxn ang="0">
                  <a:pos x="69" y="0"/>
                </a:cxn>
                <a:cxn ang="0">
                  <a:pos x="63" y="3"/>
                </a:cxn>
                <a:cxn ang="0">
                  <a:pos x="60" y="4"/>
                </a:cxn>
                <a:cxn ang="0">
                  <a:pos x="58" y="7"/>
                </a:cxn>
                <a:cxn ang="0">
                  <a:pos x="58" y="7"/>
                </a:cxn>
                <a:cxn ang="0">
                  <a:pos x="58" y="10"/>
                </a:cxn>
                <a:cxn ang="0">
                  <a:pos x="58" y="16"/>
                </a:cxn>
                <a:cxn ang="0">
                  <a:pos x="58" y="19"/>
                </a:cxn>
                <a:cxn ang="0">
                  <a:pos x="60" y="22"/>
                </a:cxn>
                <a:cxn ang="0">
                  <a:pos x="60" y="22"/>
                </a:cxn>
                <a:cxn ang="0">
                  <a:pos x="54" y="26"/>
                </a:cxn>
                <a:cxn ang="0">
                  <a:pos x="48" y="28"/>
                </a:cxn>
                <a:cxn ang="0">
                  <a:pos x="40" y="30"/>
                </a:cxn>
                <a:cxn ang="0">
                  <a:pos x="32" y="30"/>
                </a:cxn>
                <a:cxn ang="0">
                  <a:pos x="32" y="30"/>
                </a:cxn>
                <a:cxn ang="0">
                  <a:pos x="17" y="28"/>
                </a:cxn>
                <a:cxn ang="0">
                  <a:pos x="0" y="27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12" y="46"/>
                </a:cxn>
                <a:cxn ang="0">
                  <a:pos x="23" y="58"/>
                </a:cxn>
                <a:cxn ang="0">
                  <a:pos x="39" y="67"/>
                </a:cxn>
                <a:cxn ang="0">
                  <a:pos x="54" y="74"/>
                </a:cxn>
                <a:cxn ang="0">
                  <a:pos x="54" y="74"/>
                </a:cxn>
              </a:cxnLst>
              <a:rect l="0" t="0" r="r" b="b"/>
              <a:pathLst>
                <a:path w="154" h="74">
                  <a:moveTo>
                    <a:pt x="54" y="74"/>
                  </a:moveTo>
                  <a:lnTo>
                    <a:pt x="54" y="74"/>
                  </a:lnTo>
                  <a:lnTo>
                    <a:pt x="60" y="71"/>
                  </a:lnTo>
                  <a:lnTo>
                    <a:pt x="66" y="64"/>
                  </a:lnTo>
                  <a:lnTo>
                    <a:pt x="71" y="57"/>
                  </a:lnTo>
                  <a:lnTo>
                    <a:pt x="76" y="48"/>
                  </a:lnTo>
                  <a:lnTo>
                    <a:pt x="82" y="32"/>
                  </a:lnTo>
                  <a:lnTo>
                    <a:pt x="86" y="26"/>
                  </a:lnTo>
                  <a:lnTo>
                    <a:pt x="154" y="32"/>
                  </a:lnTo>
                  <a:lnTo>
                    <a:pt x="154" y="21"/>
                  </a:lnTo>
                  <a:lnTo>
                    <a:pt x="154" y="21"/>
                  </a:lnTo>
                  <a:lnTo>
                    <a:pt x="147" y="18"/>
                  </a:lnTo>
                  <a:lnTo>
                    <a:pt x="141" y="16"/>
                  </a:lnTo>
                  <a:lnTo>
                    <a:pt x="126" y="14"/>
                  </a:lnTo>
                  <a:lnTo>
                    <a:pt x="109" y="14"/>
                  </a:lnTo>
                  <a:lnTo>
                    <a:pt x="103" y="14"/>
                  </a:lnTo>
                  <a:lnTo>
                    <a:pt x="95" y="12"/>
                  </a:lnTo>
                  <a:lnTo>
                    <a:pt x="95" y="12"/>
                  </a:lnTo>
                  <a:lnTo>
                    <a:pt x="90" y="8"/>
                  </a:lnTo>
                  <a:lnTo>
                    <a:pt x="83" y="4"/>
                  </a:lnTo>
                  <a:lnTo>
                    <a:pt x="76" y="2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3" y="3"/>
                  </a:lnTo>
                  <a:lnTo>
                    <a:pt x="60" y="4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58" y="10"/>
                  </a:lnTo>
                  <a:lnTo>
                    <a:pt x="58" y="16"/>
                  </a:lnTo>
                  <a:lnTo>
                    <a:pt x="58" y="19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54" y="26"/>
                  </a:lnTo>
                  <a:lnTo>
                    <a:pt x="48" y="28"/>
                  </a:lnTo>
                  <a:lnTo>
                    <a:pt x="40" y="30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17" y="28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2" y="46"/>
                  </a:lnTo>
                  <a:lnTo>
                    <a:pt x="23" y="58"/>
                  </a:lnTo>
                  <a:lnTo>
                    <a:pt x="39" y="67"/>
                  </a:lnTo>
                  <a:lnTo>
                    <a:pt x="54" y="74"/>
                  </a:lnTo>
                  <a:lnTo>
                    <a:pt x="54" y="74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96" name="Freeform 480"/>
            <p:cNvSpPr>
              <a:spLocks/>
            </p:cNvSpPr>
            <p:nvPr userDrawn="1"/>
          </p:nvSpPr>
          <p:spPr bwMode="auto">
            <a:xfrm>
              <a:off x="2583" y="910"/>
              <a:ext cx="27" cy="8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6" y="0"/>
                </a:cxn>
                <a:cxn ang="0">
                  <a:pos x="20" y="3"/>
                </a:cxn>
                <a:cxn ang="0">
                  <a:pos x="14" y="6"/>
                </a:cxn>
                <a:cxn ang="0">
                  <a:pos x="8" y="7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8" y="7"/>
                </a:cxn>
                <a:cxn ang="0">
                  <a:pos x="14" y="6"/>
                </a:cxn>
                <a:cxn ang="0">
                  <a:pos x="20" y="3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27" h="8">
                  <a:moveTo>
                    <a:pt x="26" y="0"/>
                  </a:moveTo>
                  <a:lnTo>
                    <a:pt x="26" y="0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8" y="7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97" name="Freeform 481"/>
            <p:cNvSpPr>
              <a:spLocks/>
            </p:cNvSpPr>
            <p:nvPr userDrawn="1"/>
          </p:nvSpPr>
          <p:spPr bwMode="auto">
            <a:xfrm>
              <a:off x="2577" y="910"/>
              <a:ext cx="32" cy="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14" y="7"/>
                </a:cxn>
                <a:cxn ang="0">
                  <a:pos x="20" y="6"/>
                </a:cxn>
                <a:cxn ang="0">
                  <a:pos x="26" y="3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2" y="0"/>
                </a:cxn>
              </a:cxnLst>
              <a:rect l="0" t="0" r="r" b="b"/>
              <a:pathLst>
                <a:path w="32" h="8">
                  <a:moveTo>
                    <a:pt x="32" y="0"/>
                  </a:moveTo>
                  <a:lnTo>
                    <a:pt x="3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6" y="8"/>
                  </a:lnTo>
                  <a:lnTo>
                    <a:pt x="6" y="8"/>
                  </a:lnTo>
                  <a:lnTo>
                    <a:pt x="14" y="7"/>
                  </a:lnTo>
                  <a:lnTo>
                    <a:pt x="20" y="6"/>
                  </a:lnTo>
                  <a:lnTo>
                    <a:pt x="26" y="3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98" name="Freeform 482"/>
            <p:cNvSpPr>
              <a:spLocks/>
            </p:cNvSpPr>
            <p:nvPr userDrawn="1"/>
          </p:nvSpPr>
          <p:spPr bwMode="auto">
            <a:xfrm>
              <a:off x="2543" y="867"/>
              <a:ext cx="67" cy="43"/>
            </a:xfrm>
            <a:custGeom>
              <a:avLst/>
              <a:gdLst/>
              <a:ahLst/>
              <a:cxnLst>
                <a:cxn ang="0">
                  <a:pos x="19" y="13"/>
                </a:cxn>
                <a:cxn ang="0">
                  <a:pos x="19" y="13"/>
                </a:cxn>
                <a:cxn ang="0">
                  <a:pos x="17" y="12"/>
                </a:cxn>
                <a:cxn ang="0">
                  <a:pos x="14" y="11"/>
                </a:cxn>
                <a:cxn ang="0">
                  <a:pos x="11" y="5"/>
                </a:cxn>
                <a:cxn ang="0">
                  <a:pos x="5" y="2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9" y="5"/>
                </a:cxn>
                <a:cxn ang="0">
                  <a:pos x="13" y="11"/>
                </a:cxn>
                <a:cxn ang="0">
                  <a:pos x="18" y="13"/>
                </a:cxn>
                <a:cxn ang="0">
                  <a:pos x="18" y="13"/>
                </a:cxn>
                <a:cxn ang="0">
                  <a:pos x="28" y="18"/>
                </a:cxn>
                <a:cxn ang="0">
                  <a:pos x="39" y="22"/>
                </a:cxn>
                <a:cxn ang="0">
                  <a:pos x="60" y="28"/>
                </a:cxn>
                <a:cxn ang="0">
                  <a:pos x="60" y="28"/>
                </a:cxn>
                <a:cxn ang="0">
                  <a:pos x="64" y="35"/>
                </a:cxn>
                <a:cxn ang="0">
                  <a:pos x="66" y="39"/>
                </a:cxn>
                <a:cxn ang="0">
                  <a:pos x="66" y="43"/>
                </a:cxn>
                <a:cxn ang="0">
                  <a:pos x="66" y="43"/>
                </a:cxn>
                <a:cxn ang="0">
                  <a:pos x="67" y="43"/>
                </a:cxn>
                <a:cxn ang="0">
                  <a:pos x="67" y="43"/>
                </a:cxn>
                <a:cxn ang="0">
                  <a:pos x="67" y="39"/>
                </a:cxn>
                <a:cxn ang="0">
                  <a:pos x="66" y="35"/>
                </a:cxn>
                <a:cxn ang="0">
                  <a:pos x="62" y="28"/>
                </a:cxn>
                <a:cxn ang="0">
                  <a:pos x="62" y="28"/>
                </a:cxn>
                <a:cxn ang="0">
                  <a:pos x="40" y="22"/>
                </a:cxn>
                <a:cxn ang="0">
                  <a:pos x="30" y="18"/>
                </a:cxn>
                <a:cxn ang="0">
                  <a:pos x="19" y="13"/>
                </a:cxn>
                <a:cxn ang="0">
                  <a:pos x="19" y="13"/>
                </a:cxn>
              </a:cxnLst>
              <a:rect l="0" t="0" r="r" b="b"/>
              <a:pathLst>
                <a:path w="67" h="43">
                  <a:moveTo>
                    <a:pt x="19" y="13"/>
                  </a:moveTo>
                  <a:lnTo>
                    <a:pt x="19" y="13"/>
                  </a:lnTo>
                  <a:lnTo>
                    <a:pt x="17" y="12"/>
                  </a:lnTo>
                  <a:lnTo>
                    <a:pt x="14" y="11"/>
                  </a:lnTo>
                  <a:lnTo>
                    <a:pt x="11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9" y="5"/>
                  </a:lnTo>
                  <a:lnTo>
                    <a:pt x="13" y="11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28" y="18"/>
                  </a:lnTo>
                  <a:lnTo>
                    <a:pt x="39" y="22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4" y="35"/>
                  </a:lnTo>
                  <a:lnTo>
                    <a:pt x="66" y="39"/>
                  </a:lnTo>
                  <a:lnTo>
                    <a:pt x="66" y="43"/>
                  </a:lnTo>
                  <a:lnTo>
                    <a:pt x="66" y="43"/>
                  </a:lnTo>
                  <a:lnTo>
                    <a:pt x="67" y="43"/>
                  </a:lnTo>
                  <a:lnTo>
                    <a:pt x="67" y="43"/>
                  </a:lnTo>
                  <a:lnTo>
                    <a:pt x="67" y="39"/>
                  </a:lnTo>
                  <a:lnTo>
                    <a:pt x="66" y="35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40" y="22"/>
                  </a:lnTo>
                  <a:lnTo>
                    <a:pt x="30" y="18"/>
                  </a:lnTo>
                  <a:lnTo>
                    <a:pt x="19" y="13"/>
                  </a:lnTo>
                  <a:lnTo>
                    <a:pt x="19" y="13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099" name="Freeform 483"/>
            <p:cNvSpPr>
              <a:spLocks/>
            </p:cNvSpPr>
            <p:nvPr userDrawn="1"/>
          </p:nvSpPr>
          <p:spPr bwMode="auto">
            <a:xfrm>
              <a:off x="2533" y="867"/>
              <a:ext cx="76" cy="5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9"/>
                </a:cxn>
                <a:cxn ang="0">
                  <a:pos x="6" y="21"/>
                </a:cxn>
                <a:cxn ang="0">
                  <a:pos x="15" y="32"/>
                </a:cxn>
                <a:cxn ang="0">
                  <a:pos x="24" y="41"/>
                </a:cxn>
                <a:cxn ang="0">
                  <a:pos x="29" y="45"/>
                </a:cxn>
                <a:cxn ang="0">
                  <a:pos x="36" y="48"/>
                </a:cxn>
                <a:cxn ang="0">
                  <a:pos x="36" y="48"/>
                </a:cxn>
                <a:cxn ang="0">
                  <a:pos x="44" y="50"/>
                </a:cxn>
                <a:cxn ang="0">
                  <a:pos x="44" y="50"/>
                </a:cxn>
                <a:cxn ang="0">
                  <a:pos x="44" y="43"/>
                </a:cxn>
                <a:cxn ang="0">
                  <a:pos x="44" y="43"/>
                </a:cxn>
                <a:cxn ang="0">
                  <a:pos x="76" y="43"/>
                </a:cxn>
                <a:cxn ang="0">
                  <a:pos x="76" y="43"/>
                </a:cxn>
                <a:cxn ang="0">
                  <a:pos x="76" y="39"/>
                </a:cxn>
                <a:cxn ang="0">
                  <a:pos x="74" y="35"/>
                </a:cxn>
                <a:cxn ang="0">
                  <a:pos x="70" y="28"/>
                </a:cxn>
                <a:cxn ang="0">
                  <a:pos x="70" y="28"/>
                </a:cxn>
                <a:cxn ang="0">
                  <a:pos x="49" y="22"/>
                </a:cxn>
                <a:cxn ang="0">
                  <a:pos x="38" y="18"/>
                </a:cxn>
                <a:cxn ang="0">
                  <a:pos x="28" y="13"/>
                </a:cxn>
                <a:cxn ang="0">
                  <a:pos x="28" y="13"/>
                </a:cxn>
                <a:cxn ang="0">
                  <a:pos x="23" y="11"/>
                </a:cxn>
                <a:cxn ang="0">
                  <a:pos x="19" y="5"/>
                </a:cxn>
                <a:cxn ang="0">
                  <a:pos x="15" y="2"/>
                </a:cxn>
                <a:cxn ang="0">
                  <a:pos x="13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0" y="9"/>
                </a:cxn>
              </a:cxnLst>
              <a:rect l="0" t="0" r="r" b="b"/>
              <a:pathLst>
                <a:path w="76" h="50">
                  <a:moveTo>
                    <a:pt x="0" y="9"/>
                  </a:moveTo>
                  <a:lnTo>
                    <a:pt x="0" y="9"/>
                  </a:lnTo>
                  <a:lnTo>
                    <a:pt x="6" y="21"/>
                  </a:lnTo>
                  <a:lnTo>
                    <a:pt x="15" y="32"/>
                  </a:lnTo>
                  <a:lnTo>
                    <a:pt x="24" y="41"/>
                  </a:lnTo>
                  <a:lnTo>
                    <a:pt x="29" y="45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4" y="43"/>
                  </a:lnTo>
                  <a:lnTo>
                    <a:pt x="44" y="43"/>
                  </a:lnTo>
                  <a:lnTo>
                    <a:pt x="76" y="43"/>
                  </a:lnTo>
                  <a:lnTo>
                    <a:pt x="76" y="43"/>
                  </a:lnTo>
                  <a:lnTo>
                    <a:pt x="76" y="39"/>
                  </a:lnTo>
                  <a:lnTo>
                    <a:pt x="74" y="35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49" y="22"/>
                  </a:lnTo>
                  <a:lnTo>
                    <a:pt x="38" y="18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3" y="11"/>
                  </a:lnTo>
                  <a:lnTo>
                    <a:pt x="19" y="5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100" name="Freeform 484"/>
            <p:cNvSpPr>
              <a:spLocks/>
            </p:cNvSpPr>
            <p:nvPr userDrawn="1"/>
          </p:nvSpPr>
          <p:spPr bwMode="auto">
            <a:xfrm>
              <a:off x="2467" y="917"/>
              <a:ext cx="21" cy="51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2" y="9"/>
                </a:cxn>
                <a:cxn ang="0">
                  <a:pos x="7" y="14"/>
                </a:cxn>
                <a:cxn ang="0">
                  <a:pos x="16" y="26"/>
                </a:cxn>
                <a:cxn ang="0">
                  <a:pos x="20" y="32"/>
                </a:cxn>
                <a:cxn ang="0">
                  <a:pos x="21" y="39"/>
                </a:cxn>
                <a:cxn ang="0">
                  <a:pos x="20" y="41"/>
                </a:cxn>
                <a:cxn ang="0">
                  <a:pos x="19" y="45"/>
                </a:cxn>
                <a:cxn ang="0">
                  <a:pos x="16" y="48"/>
                </a:cxn>
                <a:cxn ang="0">
                  <a:pos x="14" y="51"/>
                </a:cxn>
                <a:cxn ang="0">
                  <a:pos x="14" y="51"/>
                </a:cxn>
                <a:cxn ang="0">
                  <a:pos x="14" y="51"/>
                </a:cxn>
                <a:cxn ang="0">
                  <a:pos x="14" y="51"/>
                </a:cxn>
                <a:cxn ang="0">
                  <a:pos x="17" y="49"/>
                </a:cxn>
                <a:cxn ang="0">
                  <a:pos x="20" y="45"/>
                </a:cxn>
                <a:cxn ang="0">
                  <a:pos x="21" y="41"/>
                </a:cxn>
                <a:cxn ang="0">
                  <a:pos x="21" y="39"/>
                </a:cxn>
                <a:cxn ang="0">
                  <a:pos x="20" y="32"/>
                </a:cxn>
                <a:cxn ang="0">
                  <a:pos x="17" y="26"/>
                </a:cxn>
                <a:cxn ang="0">
                  <a:pos x="7" y="14"/>
                </a:cxn>
                <a:cxn ang="0">
                  <a:pos x="3" y="9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3"/>
                </a:cxn>
              </a:cxnLst>
              <a:rect l="0" t="0" r="r" b="b"/>
              <a:pathLst>
                <a:path w="21" h="51">
                  <a:moveTo>
                    <a:pt x="0" y="3"/>
                  </a:moveTo>
                  <a:lnTo>
                    <a:pt x="0" y="3"/>
                  </a:lnTo>
                  <a:lnTo>
                    <a:pt x="2" y="9"/>
                  </a:lnTo>
                  <a:lnTo>
                    <a:pt x="7" y="14"/>
                  </a:lnTo>
                  <a:lnTo>
                    <a:pt x="16" y="26"/>
                  </a:lnTo>
                  <a:lnTo>
                    <a:pt x="20" y="32"/>
                  </a:lnTo>
                  <a:lnTo>
                    <a:pt x="21" y="39"/>
                  </a:lnTo>
                  <a:lnTo>
                    <a:pt x="20" y="41"/>
                  </a:lnTo>
                  <a:lnTo>
                    <a:pt x="19" y="45"/>
                  </a:lnTo>
                  <a:lnTo>
                    <a:pt x="16" y="48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7" y="49"/>
                  </a:lnTo>
                  <a:lnTo>
                    <a:pt x="20" y="45"/>
                  </a:lnTo>
                  <a:lnTo>
                    <a:pt x="21" y="41"/>
                  </a:lnTo>
                  <a:lnTo>
                    <a:pt x="21" y="39"/>
                  </a:lnTo>
                  <a:lnTo>
                    <a:pt x="20" y="32"/>
                  </a:lnTo>
                  <a:lnTo>
                    <a:pt x="17" y="26"/>
                  </a:lnTo>
                  <a:lnTo>
                    <a:pt x="7" y="14"/>
                  </a:lnTo>
                  <a:lnTo>
                    <a:pt x="3" y="9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101" name="Freeform 485"/>
            <p:cNvSpPr>
              <a:spLocks/>
            </p:cNvSpPr>
            <p:nvPr userDrawn="1"/>
          </p:nvSpPr>
          <p:spPr bwMode="auto">
            <a:xfrm>
              <a:off x="2276" y="942"/>
              <a:ext cx="147" cy="131"/>
            </a:xfrm>
            <a:custGeom>
              <a:avLst/>
              <a:gdLst/>
              <a:ahLst/>
              <a:cxnLst>
                <a:cxn ang="0">
                  <a:pos x="87" y="42"/>
                </a:cxn>
                <a:cxn ang="0">
                  <a:pos x="82" y="44"/>
                </a:cxn>
                <a:cxn ang="0">
                  <a:pos x="77" y="52"/>
                </a:cxn>
                <a:cxn ang="0">
                  <a:pos x="73" y="55"/>
                </a:cxn>
                <a:cxn ang="0">
                  <a:pos x="72" y="57"/>
                </a:cxn>
                <a:cxn ang="0">
                  <a:pos x="70" y="61"/>
                </a:cxn>
                <a:cxn ang="0">
                  <a:pos x="68" y="62"/>
                </a:cxn>
                <a:cxn ang="0">
                  <a:pos x="61" y="65"/>
                </a:cxn>
                <a:cxn ang="0">
                  <a:pos x="52" y="76"/>
                </a:cxn>
                <a:cxn ang="0">
                  <a:pos x="46" y="80"/>
                </a:cxn>
                <a:cxn ang="0">
                  <a:pos x="41" y="87"/>
                </a:cxn>
                <a:cxn ang="0">
                  <a:pos x="31" y="95"/>
                </a:cxn>
                <a:cxn ang="0">
                  <a:pos x="28" y="102"/>
                </a:cxn>
                <a:cxn ang="0">
                  <a:pos x="0" y="131"/>
                </a:cxn>
                <a:cxn ang="0">
                  <a:pos x="1" y="131"/>
                </a:cxn>
                <a:cxn ang="0">
                  <a:pos x="28" y="102"/>
                </a:cxn>
                <a:cxn ang="0">
                  <a:pos x="31" y="95"/>
                </a:cxn>
                <a:cxn ang="0">
                  <a:pos x="42" y="87"/>
                </a:cxn>
                <a:cxn ang="0">
                  <a:pos x="46" y="80"/>
                </a:cxn>
                <a:cxn ang="0">
                  <a:pos x="52" y="76"/>
                </a:cxn>
                <a:cxn ang="0">
                  <a:pos x="63" y="65"/>
                </a:cxn>
                <a:cxn ang="0">
                  <a:pos x="69" y="62"/>
                </a:cxn>
                <a:cxn ang="0">
                  <a:pos x="72" y="61"/>
                </a:cxn>
                <a:cxn ang="0">
                  <a:pos x="72" y="57"/>
                </a:cxn>
                <a:cxn ang="0">
                  <a:pos x="73" y="55"/>
                </a:cxn>
                <a:cxn ang="0">
                  <a:pos x="78" y="52"/>
                </a:cxn>
                <a:cxn ang="0">
                  <a:pos x="83" y="44"/>
                </a:cxn>
                <a:cxn ang="0">
                  <a:pos x="87" y="42"/>
                </a:cxn>
                <a:cxn ang="0">
                  <a:pos x="101" y="29"/>
                </a:cxn>
                <a:cxn ang="0">
                  <a:pos x="114" y="16"/>
                </a:cxn>
                <a:cxn ang="0">
                  <a:pos x="129" y="6"/>
                </a:cxn>
                <a:cxn ang="0">
                  <a:pos x="142" y="1"/>
                </a:cxn>
                <a:cxn ang="0">
                  <a:pos x="147" y="0"/>
                </a:cxn>
                <a:cxn ang="0">
                  <a:pos x="138" y="2"/>
                </a:cxn>
                <a:cxn ang="0">
                  <a:pos x="121" y="11"/>
                </a:cxn>
                <a:cxn ang="0">
                  <a:pos x="112" y="16"/>
                </a:cxn>
                <a:cxn ang="0">
                  <a:pos x="87" y="42"/>
                </a:cxn>
              </a:cxnLst>
              <a:rect l="0" t="0" r="r" b="b"/>
              <a:pathLst>
                <a:path w="147" h="131">
                  <a:moveTo>
                    <a:pt x="87" y="42"/>
                  </a:moveTo>
                  <a:lnTo>
                    <a:pt x="87" y="42"/>
                  </a:lnTo>
                  <a:lnTo>
                    <a:pt x="84" y="43"/>
                  </a:lnTo>
                  <a:lnTo>
                    <a:pt x="82" y="44"/>
                  </a:lnTo>
                  <a:lnTo>
                    <a:pt x="79" y="49"/>
                  </a:lnTo>
                  <a:lnTo>
                    <a:pt x="77" y="52"/>
                  </a:lnTo>
                  <a:lnTo>
                    <a:pt x="75" y="53"/>
                  </a:lnTo>
                  <a:lnTo>
                    <a:pt x="73" y="55"/>
                  </a:lnTo>
                  <a:lnTo>
                    <a:pt x="73" y="55"/>
                  </a:lnTo>
                  <a:lnTo>
                    <a:pt x="72" y="57"/>
                  </a:lnTo>
                  <a:lnTo>
                    <a:pt x="72" y="60"/>
                  </a:lnTo>
                  <a:lnTo>
                    <a:pt x="70" y="61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65" y="63"/>
                  </a:lnTo>
                  <a:lnTo>
                    <a:pt x="61" y="65"/>
                  </a:lnTo>
                  <a:lnTo>
                    <a:pt x="56" y="70"/>
                  </a:lnTo>
                  <a:lnTo>
                    <a:pt x="52" y="76"/>
                  </a:lnTo>
                  <a:lnTo>
                    <a:pt x="48" y="79"/>
                  </a:lnTo>
                  <a:lnTo>
                    <a:pt x="46" y="80"/>
                  </a:lnTo>
                  <a:lnTo>
                    <a:pt x="46" y="80"/>
                  </a:lnTo>
                  <a:lnTo>
                    <a:pt x="41" y="87"/>
                  </a:lnTo>
                  <a:lnTo>
                    <a:pt x="36" y="90"/>
                  </a:lnTo>
                  <a:lnTo>
                    <a:pt x="31" y="95"/>
                  </a:lnTo>
                  <a:lnTo>
                    <a:pt x="28" y="98"/>
                  </a:lnTo>
                  <a:lnTo>
                    <a:pt x="28" y="102"/>
                  </a:lnTo>
                  <a:lnTo>
                    <a:pt x="28" y="102"/>
                  </a:lnTo>
                  <a:lnTo>
                    <a:pt x="0" y="131"/>
                  </a:lnTo>
                  <a:lnTo>
                    <a:pt x="1" y="131"/>
                  </a:lnTo>
                  <a:lnTo>
                    <a:pt x="1" y="131"/>
                  </a:lnTo>
                  <a:lnTo>
                    <a:pt x="28" y="102"/>
                  </a:lnTo>
                  <a:lnTo>
                    <a:pt x="28" y="102"/>
                  </a:lnTo>
                  <a:lnTo>
                    <a:pt x="29" y="98"/>
                  </a:lnTo>
                  <a:lnTo>
                    <a:pt x="31" y="95"/>
                  </a:lnTo>
                  <a:lnTo>
                    <a:pt x="36" y="90"/>
                  </a:lnTo>
                  <a:lnTo>
                    <a:pt x="42" y="87"/>
                  </a:lnTo>
                  <a:lnTo>
                    <a:pt x="46" y="80"/>
                  </a:lnTo>
                  <a:lnTo>
                    <a:pt x="46" y="80"/>
                  </a:lnTo>
                  <a:lnTo>
                    <a:pt x="50" y="79"/>
                  </a:lnTo>
                  <a:lnTo>
                    <a:pt x="52" y="76"/>
                  </a:lnTo>
                  <a:lnTo>
                    <a:pt x="57" y="70"/>
                  </a:lnTo>
                  <a:lnTo>
                    <a:pt x="63" y="65"/>
                  </a:lnTo>
                  <a:lnTo>
                    <a:pt x="65" y="63"/>
                  </a:lnTo>
                  <a:lnTo>
                    <a:pt x="69" y="62"/>
                  </a:lnTo>
                  <a:lnTo>
                    <a:pt x="69" y="62"/>
                  </a:lnTo>
                  <a:lnTo>
                    <a:pt x="72" y="61"/>
                  </a:lnTo>
                  <a:lnTo>
                    <a:pt x="72" y="60"/>
                  </a:lnTo>
                  <a:lnTo>
                    <a:pt x="72" y="57"/>
                  </a:lnTo>
                  <a:lnTo>
                    <a:pt x="73" y="55"/>
                  </a:lnTo>
                  <a:lnTo>
                    <a:pt x="73" y="55"/>
                  </a:lnTo>
                  <a:lnTo>
                    <a:pt x="75" y="53"/>
                  </a:lnTo>
                  <a:lnTo>
                    <a:pt x="78" y="52"/>
                  </a:lnTo>
                  <a:lnTo>
                    <a:pt x="80" y="49"/>
                  </a:lnTo>
                  <a:lnTo>
                    <a:pt x="83" y="44"/>
                  </a:lnTo>
                  <a:lnTo>
                    <a:pt x="84" y="43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101" y="29"/>
                  </a:lnTo>
                  <a:lnTo>
                    <a:pt x="114" y="16"/>
                  </a:lnTo>
                  <a:lnTo>
                    <a:pt x="114" y="16"/>
                  </a:lnTo>
                  <a:lnTo>
                    <a:pt x="121" y="11"/>
                  </a:lnTo>
                  <a:lnTo>
                    <a:pt x="129" y="6"/>
                  </a:lnTo>
                  <a:lnTo>
                    <a:pt x="138" y="2"/>
                  </a:lnTo>
                  <a:lnTo>
                    <a:pt x="142" y="1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42" y="1"/>
                  </a:lnTo>
                  <a:lnTo>
                    <a:pt x="138" y="2"/>
                  </a:lnTo>
                  <a:lnTo>
                    <a:pt x="129" y="6"/>
                  </a:lnTo>
                  <a:lnTo>
                    <a:pt x="121" y="11"/>
                  </a:lnTo>
                  <a:lnTo>
                    <a:pt x="112" y="16"/>
                  </a:lnTo>
                  <a:lnTo>
                    <a:pt x="112" y="16"/>
                  </a:lnTo>
                  <a:lnTo>
                    <a:pt x="100" y="29"/>
                  </a:lnTo>
                  <a:lnTo>
                    <a:pt x="87" y="42"/>
                  </a:lnTo>
                  <a:lnTo>
                    <a:pt x="87" y="42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102" name="Freeform 486"/>
            <p:cNvSpPr>
              <a:spLocks/>
            </p:cNvSpPr>
            <p:nvPr userDrawn="1"/>
          </p:nvSpPr>
          <p:spPr bwMode="auto">
            <a:xfrm>
              <a:off x="2577" y="927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103" name="Freeform 487"/>
            <p:cNvSpPr>
              <a:spLocks/>
            </p:cNvSpPr>
            <p:nvPr userDrawn="1"/>
          </p:nvSpPr>
          <p:spPr bwMode="auto">
            <a:xfrm>
              <a:off x="2522" y="945"/>
              <a:ext cx="8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8" h="2">
                  <a:moveTo>
                    <a:pt x="0" y="2"/>
                  </a:moveTo>
                  <a:lnTo>
                    <a:pt x="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104" name="Freeform 488"/>
            <p:cNvSpPr>
              <a:spLocks/>
            </p:cNvSpPr>
            <p:nvPr userDrawn="1"/>
          </p:nvSpPr>
          <p:spPr bwMode="auto">
            <a:xfrm>
              <a:off x="3230" y="518"/>
              <a:ext cx="99" cy="238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77" y="3"/>
                </a:cxn>
                <a:cxn ang="0">
                  <a:pos x="90" y="9"/>
                </a:cxn>
                <a:cxn ang="0">
                  <a:pos x="94" y="17"/>
                </a:cxn>
                <a:cxn ang="0">
                  <a:pos x="98" y="35"/>
                </a:cxn>
                <a:cxn ang="0">
                  <a:pos x="98" y="44"/>
                </a:cxn>
                <a:cxn ang="0">
                  <a:pos x="68" y="65"/>
                </a:cxn>
                <a:cxn ang="0">
                  <a:pos x="55" y="78"/>
                </a:cxn>
                <a:cxn ang="0">
                  <a:pos x="46" y="95"/>
                </a:cxn>
                <a:cxn ang="0">
                  <a:pos x="48" y="156"/>
                </a:cxn>
                <a:cxn ang="0">
                  <a:pos x="37" y="166"/>
                </a:cxn>
                <a:cxn ang="0">
                  <a:pos x="35" y="179"/>
                </a:cxn>
                <a:cxn ang="0">
                  <a:pos x="32" y="202"/>
                </a:cxn>
                <a:cxn ang="0">
                  <a:pos x="31" y="210"/>
                </a:cxn>
                <a:cxn ang="0">
                  <a:pos x="17" y="225"/>
                </a:cxn>
                <a:cxn ang="0">
                  <a:pos x="0" y="238"/>
                </a:cxn>
                <a:cxn ang="0">
                  <a:pos x="2" y="238"/>
                </a:cxn>
                <a:cxn ang="0">
                  <a:pos x="11" y="233"/>
                </a:cxn>
                <a:cxn ang="0">
                  <a:pos x="25" y="218"/>
                </a:cxn>
                <a:cxn ang="0">
                  <a:pos x="31" y="210"/>
                </a:cxn>
                <a:cxn ang="0">
                  <a:pos x="34" y="195"/>
                </a:cxn>
                <a:cxn ang="0">
                  <a:pos x="36" y="173"/>
                </a:cxn>
                <a:cxn ang="0">
                  <a:pos x="43" y="160"/>
                </a:cxn>
                <a:cxn ang="0">
                  <a:pos x="46" y="95"/>
                </a:cxn>
                <a:cxn ang="0">
                  <a:pos x="50" y="87"/>
                </a:cxn>
                <a:cxn ang="0">
                  <a:pos x="62" y="72"/>
                </a:cxn>
                <a:cxn ang="0">
                  <a:pos x="83" y="54"/>
                </a:cxn>
                <a:cxn ang="0">
                  <a:pos x="99" y="44"/>
                </a:cxn>
                <a:cxn ang="0">
                  <a:pos x="96" y="26"/>
                </a:cxn>
                <a:cxn ang="0">
                  <a:pos x="90" y="9"/>
                </a:cxn>
                <a:cxn ang="0">
                  <a:pos x="83" y="5"/>
                </a:cxn>
                <a:cxn ang="0">
                  <a:pos x="62" y="0"/>
                </a:cxn>
              </a:cxnLst>
              <a:rect l="0" t="0" r="r" b="b"/>
              <a:pathLst>
                <a:path w="99" h="238">
                  <a:moveTo>
                    <a:pt x="62" y="0"/>
                  </a:moveTo>
                  <a:lnTo>
                    <a:pt x="62" y="0"/>
                  </a:lnTo>
                  <a:lnTo>
                    <a:pt x="62" y="0"/>
                  </a:lnTo>
                  <a:lnTo>
                    <a:pt x="77" y="3"/>
                  </a:lnTo>
                  <a:lnTo>
                    <a:pt x="83" y="5"/>
                  </a:lnTo>
                  <a:lnTo>
                    <a:pt x="90" y="9"/>
                  </a:lnTo>
                  <a:lnTo>
                    <a:pt x="90" y="9"/>
                  </a:lnTo>
                  <a:lnTo>
                    <a:pt x="94" y="17"/>
                  </a:lnTo>
                  <a:lnTo>
                    <a:pt x="96" y="26"/>
                  </a:lnTo>
                  <a:lnTo>
                    <a:pt x="98" y="35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82" y="54"/>
                  </a:lnTo>
                  <a:lnTo>
                    <a:pt x="68" y="65"/>
                  </a:lnTo>
                  <a:lnTo>
                    <a:pt x="62" y="72"/>
                  </a:lnTo>
                  <a:lnTo>
                    <a:pt x="55" y="78"/>
                  </a:lnTo>
                  <a:lnTo>
                    <a:pt x="50" y="87"/>
                  </a:lnTo>
                  <a:lnTo>
                    <a:pt x="46" y="95"/>
                  </a:lnTo>
                  <a:lnTo>
                    <a:pt x="48" y="156"/>
                  </a:lnTo>
                  <a:lnTo>
                    <a:pt x="48" y="156"/>
                  </a:lnTo>
                  <a:lnTo>
                    <a:pt x="41" y="160"/>
                  </a:lnTo>
                  <a:lnTo>
                    <a:pt x="37" y="166"/>
                  </a:lnTo>
                  <a:lnTo>
                    <a:pt x="36" y="173"/>
                  </a:lnTo>
                  <a:lnTo>
                    <a:pt x="35" y="179"/>
                  </a:lnTo>
                  <a:lnTo>
                    <a:pt x="34" y="195"/>
                  </a:lnTo>
                  <a:lnTo>
                    <a:pt x="32" y="202"/>
                  </a:lnTo>
                  <a:lnTo>
                    <a:pt x="31" y="210"/>
                  </a:lnTo>
                  <a:lnTo>
                    <a:pt x="31" y="210"/>
                  </a:lnTo>
                  <a:lnTo>
                    <a:pt x="25" y="218"/>
                  </a:lnTo>
                  <a:lnTo>
                    <a:pt x="17" y="225"/>
                  </a:lnTo>
                  <a:lnTo>
                    <a:pt x="9" y="233"/>
                  </a:lnTo>
                  <a:lnTo>
                    <a:pt x="0" y="238"/>
                  </a:lnTo>
                  <a:lnTo>
                    <a:pt x="0" y="238"/>
                  </a:lnTo>
                  <a:lnTo>
                    <a:pt x="2" y="238"/>
                  </a:lnTo>
                  <a:lnTo>
                    <a:pt x="2" y="238"/>
                  </a:lnTo>
                  <a:lnTo>
                    <a:pt x="11" y="233"/>
                  </a:lnTo>
                  <a:lnTo>
                    <a:pt x="18" y="225"/>
                  </a:lnTo>
                  <a:lnTo>
                    <a:pt x="25" y="218"/>
                  </a:lnTo>
                  <a:lnTo>
                    <a:pt x="31" y="210"/>
                  </a:lnTo>
                  <a:lnTo>
                    <a:pt x="31" y="210"/>
                  </a:lnTo>
                  <a:lnTo>
                    <a:pt x="32" y="202"/>
                  </a:lnTo>
                  <a:lnTo>
                    <a:pt x="34" y="195"/>
                  </a:lnTo>
                  <a:lnTo>
                    <a:pt x="35" y="179"/>
                  </a:lnTo>
                  <a:lnTo>
                    <a:pt x="36" y="173"/>
                  </a:lnTo>
                  <a:lnTo>
                    <a:pt x="39" y="166"/>
                  </a:lnTo>
                  <a:lnTo>
                    <a:pt x="43" y="160"/>
                  </a:lnTo>
                  <a:lnTo>
                    <a:pt x="49" y="156"/>
                  </a:lnTo>
                  <a:lnTo>
                    <a:pt x="46" y="95"/>
                  </a:lnTo>
                  <a:lnTo>
                    <a:pt x="46" y="95"/>
                  </a:lnTo>
                  <a:lnTo>
                    <a:pt x="50" y="87"/>
                  </a:lnTo>
                  <a:lnTo>
                    <a:pt x="55" y="78"/>
                  </a:lnTo>
                  <a:lnTo>
                    <a:pt x="62" y="72"/>
                  </a:lnTo>
                  <a:lnTo>
                    <a:pt x="68" y="65"/>
                  </a:lnTo>
                  <a:lnTo>
                    <a:pt x="83" y="54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99" y="35"/>
                  </a:lnTo>
                  <a:lnTo>
                    <a:pt x="96" y="26"/>
                  </a:lnTo>
                  <a:lnTo>
                    <a:pt x="94" y="17"/>
                  </a:lnTo>
                  <a:lnTo>
                    <a:pt x="90" y="9"/>
                  </a:lnTo>
                  <a:lnTo>
                    <a:pt x="90" y="9"/>
                  </a:lnTo>
                  <a:lnTo>
                    <a:pt x="83" y="5"/>
                  </a:lnTo>
                  <a:lnTo>
                    <a:pt x="77" y="3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105" name="Freeform 489"/>
            <p:cNvSpPr>
              <a:spLocks/>
            </p:cNvSpPr>
            <p:nvPr userDrawn="1"/>
          </p:nvSpPr>
          <p:spPr bwMode="auto">
            <a:xfrm>
              <a:off x="2565" y="926"/>
              <a:ext cx="24" cy="23"/>
            </a:xfrm>
            <a:custGeom>
              <a:avLst/>
              <a:gdLst/>
              <a:ahLst/>
              <a:cxnLst>
                <a:cxn ang="0">
                  <a:pos x="24" y="10"/>
                </a:cxn>
                <a:cxn ang="0">
                  <a:pos x="24" y="10"/>
                </a:cxn>
                <a:cxn ang="0">
                  <a:pos x="19" y="17"/>
                </a:cxn>
                <a:cxn ang="0">
                  <a:pos x="14" y="21"/>
                </a:cxn>
                <a:cxn ang="0">
                  <a:pos x="8" y="22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8" y="22"/>
                </a:cxn>
                <a:cxn ang="0">
                  <a:pos x="14" y="21"/>
                </a:cxn>
                <a:cxn ang="0">
                  <a:pos x="21" y="17"/>
                </a:cxn>
                <a:cxn ang="0">
                  <a:pos x="24" y="10"/>
                </a:cxn>
                <a:cxn ang="0">
                  <a:pos x="24" y="10"/>
                </a:cxn>
                <a:cxn ang="0">
                  <a:pos x="24" y="5"/>
                </a:cxn>
                <a:cxn ang="0">
                  <a:pos x="22" y="3"/>
                </a:cxn>
                <a:cxn ang="0">
                  <a:pos x="19" y="1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2" y="3"/>
                </a:cxn>
                <a:cxn ang="0">
                  <a:pos x="24" y="7"/>
                </a:cxn>
                <a:cxn ang="0">
                  <a:pos x="24" y="10"/>
                </a:cxn>
                <a:cxn ang="0">
                  <a:pos x="24" y="10"/>
                </a:cxn>
              </a:cxnLst>
              <a:rect l="0" t="0" r="r" b="b"/>
              <a:pathLst>
                <a:path w="24" h="23">
                  <a:moveTo>
                    <a:pt x="24" y="10"/>
                  </a:moveTo>
                  <a:lnTo>
                    <a:pt x="24" y="10"/>
                  </a:lnTo>
                  <a:lnTo>
                    <a:pt x="19" y="17"/>
                  </a:lnTo>
                  <a:lnTo>
                    <a:pt x="14" y="21"/>
                  </a:lnTo>
                  <a:lnTo>
                    <a:pt x="8" y="22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8" y="22"/>
                  </a:lnTo>
                  <a:lnTo>
                    <a:pt x="14" y="21"/>
                  </a:lnTo>
                  <a:lnTo>
                    <a:pt x="21" y="17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5"/>
                  </a:lnTo>
                  <a:lnTo>
                    <a:pt x="22" y="3"/>
                  </a:lnTo>
                  <a:lnTo>
                    <a:pt x="19" y="1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2" y="3"/>
                  </a:lnTo>
                  <a:lnTo>
                    <a:pt x="24" y="7"/>
                  </a:lnTo>
                  <a:lnTo>
                    <a:pt x="24" y="10"/>
                  </a:lnTo>
                  <a:lnTo>
                    <a:pt x="24" y="1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106" name="Freeform 490"/>
            <p:cNvSpPr>
              <a:spLocks/>
            </p:cNvSpPr>
            <p:nvPr userDrawn="1"/>
          </p:nvSpPr>
          <p:spPr bwMode="auto">
            <a:xfrm>
              <a:off x="2243" y="518"/>
              <a:ext cx="1085" cy="555"/>
            </a:xfrm>
            <a:custGeom>
              <a:avLst/>
              <a:gdLst/>
              <a:ahLst/>
              <a:cxnLst>
                <a:cxn ang="0">
                  <a:pos x="1021" y="195"/>
                </a:cxn>
                <a:cxn ang="0">
                  <a:pos x="1028" y="160"/>
                </a:cxn>
                <a:cxn ang="0">
                  <a:pos x="1037" y="87"/>
                </a:cxn>
                <a:cxn ang="0">
                  <a:pos x="1069" y="54"/>
                </a:cxn>
                <a:cxn ang="0">
                  <a:pos x="1083" y="26"/>
                </a:cxn>
                <a:cxn ang="0">
                  <a:pos x="1070" y="5"/>
                </a:cxn>
                <a:cxn ang="0">
                  <a:pos x="996" y="9"/>
                </a:cxn>
                <a:cxn ang="0">
                  <a:pos x="853" y="32"/>
                </a:cxn>
                <a:cxn ang="0">
                  <a:pos x="717" y="67"/>
                </a:cxn>
                <a:cxn ang="0">
                  <a:pos x="587" y="113"/>
                </a:cxn>
                <a:cxn ang="0">
                  <a:pos x="461" y="172"/>
                </a:cxn>
                <a:cxn ang="0">
                  <a:pos x="317" y="253"/>
                </a:cxn>
                <a:cxn ang="0">
                  <a:pos x="235" y="311"/>
                </a:cxn>
                <a:cxn ang="0">
                  <a:pos x="156" y="371"/>
                </a:cxn>
                <a:cxn ang="0">
                  <a:pos x="43" y="471"/>
                </a:cxn>
                <a:cxn ang="0">
                  <a:pos x="0" y="519"/>
                </a:cxn>
                <a:cxn ang="0">
                  <a:pos x="61" y="526"/>
                </a:cxn>
                <a:cxn ang="0">
                  <a:pos x="74" y="511"/>
                </a:cxn>
                <a:cxn ang="0">
                  <a:pos x="85" y="500"/>
                </a:cxn>
                <a:cxn ang="0">
                  <a:pos x="101" y="486"/>
                </a:cxn>
                <a:cxn ang="0">
                  <a:pos x="105" y="481"/>
                </a:cxn>
                <a:cxn ang="0">
                  <a:pos x="110" y="476"/>
                </a:cxn>
                <a:cxn ang="0">
                  <a:pos x="120" y="466"/>
                </a:cxn>
                <a:cxn ang="0">
                  <a:pos x="145" y="440"/>
                </a:cxn>
                <a:cxn ang="0">
                  <a:pos x="175" y="425"/>
                </a:cxn>
                <a:cxn ang="0">
                  <a:pos x="186" y="425"/>
                </a:cxn>
                <a:cxn ang="0">
                  <a:pos x="238" y="450"/>
                </a:cxn>
                <a:cxn ang="0">
                  <a:pos x="245" y="438"/>
                </a:cxn>
                <a:cxn ang="0">
                  <a:pos x="226" y="408"/>
                </a:cxn>
                <a:cxn ang="0">
                  <a:pos x="227" y="399"/>
                </a:cxn>
                <a:cxn ang="0">
                  <a:pos x="252" y="416"/>
                </a:cxn>
                <a:cxn ang="0">
                  <a:pos x="287" y="427"/>
                </a:cxn>
                <a:cxn ang="0">
                  <a:pos x="330" y="430"/>
                </a:cxn>
                <a:cxn ang="0">
                  <a:pos x="346" y="418"/>
                </a:cxn>
                <a:cxn ang="0">
                  <a:pos x="337" y="408"/>
                </a:cxn>
                <a:cxn ang="0">
                  <a:pos x="334" y="409"/>
                </a:cxn>
                <a:cxn ang="0">
                  <a:pos x="332" y="415"/>
                </a:cxn>
                <a:cxn ang="0">
                  <a:pos x="322" y="422"/>
                </a:cxn>
                <a:cxn ang="0">
                  <a:pos x="294" y="411"/>
                </a:cxn>
                <a:cxn ang="0">
                  <a:pos x="231" y="357"/>
                </a:cxn>
                <a:cxn ang="0">
                  <a:pos x="311" y="296"/>
                </a:cxn>
                <a:cxn ang="0">
                  <a:pos x="517" y="180"/>
                </a:cxn>
                <a:cxn ang="0">
                  <a:pos x="653" y="117"/>
                </a:cxn>
                <a:cxn ang="0">
                  <a:pos x="767" y="85"/>
                </a:cxn>
                <a:cxn ang="0">
                  <a:pos x="945" y="60"/>
                </a:cxn>
                <a:cxn ang="0">
                  <a:pos x="1014" y="163"/>
                </a:cxn>
                <a:cxn ang="0">
                  <a:pos x="987" y="238"/>
                </a:cxn>
                <a:cxn ang="0">
                  <a:pos x="1018" y="210"/>
                </a:cxn>
              </a:cxnLst>
              <a:rect l="0" t="0" r="r" b="b"/>
              <a:pathLst>
                <a:path w="1085" h="555">
                  <a:moveTo>
                    <a:pt x="1018" y="210"/>
                  </a:moveTo>
                  <a:lnTo>
                    <a:pt x="1018" y="210"/>
                  </a:lnTo>
                  <a:lnTo>
                    <a:pt x="1019" y="202"/>
                  </a:lnTo>
                  <a:lnTo>
                    <a:pt x="1021" y="195"/>
                  </a:lnTo>
                  <a:lnTo>
                    <a:pt x="1022" y="179"/>
                  </a:lnTo>
                  <a:lnTo>
                    <a:pt x="1023" y="173"/>
                  </a:lnTo>
                  <a:lnTo>
                    <a:pt x="1024" y="166"/>
                  </a:lnTo>
                  <a:lnTo>
                    <a:pt x="1028" y="160"/>
                  </a:lnTo>
                  <a:lnTo>
                    <a:pt x="1035" y="156"/>
                  </a:lnTo>
                  <a:lnTo>
                    <a:pt x="1033" y="95"/>
                  </a:lnTo>
                  <a:lnTo>
                    <a:pt x="1033" y="95"/>
                  </a:lnTo>
                  <a:lnTo>
                    <a:pt x="1037" y="87"/>
                  </a:lnTo>
                  <a:lnTo>
                    <a:pt x="1042" y="78"/>
                  </a:lnTo>
                  <a:lnTo>
                    <a:pt x="1049" y="72"/>
                  </a:lnTo>
                  <a:lnTo>
                    <a:pt x="1055" y="65"/>
                  </a:lnTo>
                  <a:lnTo>
                    <a:pt x="1069" y="54"/>
                  </a:lnTo>
                  <a:lnTo>
                    <a:pt x="1085" y="44"/>
                  </a:lnTo>
                  <a:lnTo>
                    <a:pt x="1085" y="44"/>
                  </a:lnTo>
                  <a:lnTo>
                    <a:pt x="1085" y="35"/>
                  </a:lnTo>
                  <a:lnTo>
                    <a:pt x="1083" y="26"/>
                  </a:lnTo>
                  <a:lnTo>
                    <a:pt x="1081" y="17"/>
                  </a:lnTo>
                  <a:lnTo>
                    <a:pt x="1077" y="9"/>
                  </a:lnTo>
                  <a:lnTo>
                    <a:pt x="1077" y="9"/>
                  </a:lnTo>
                  <a:lnTo>
                    <a:pt x="1070" y="5"/>
                  </a:lnTo>
                  <a:lnTo>
                    <a:pt x="1064" y="3"/>
                  </a:lnTo>
                  <a:lnTo>
                    <a:pt x="1049" y="0"/>
                  </a:lnTo>
                  <a:lnTo>
                    <a:pt x="996" y="9"/>
                  </a:lnTo>
                  <a:lnTo>
                    <a:pt x="996" y="9"/>
                  </a:lnTo>
                  <a:lnTo>
                    <a:pt x="959" y="14"/>
                  </a:lnTo>
                  <a:lnTo>
                    <a:pt x="923" y="19"/>
                  </a:lnTo>
                  <a:lnTo>
                    <a:pt x="889" y="24"/>
                  </a:lnTo>
                  <a:lnTo>
                    <a:pt x="853" y="32"/>
                  </a:lnTo>
                  <a:lnTo>
                    <a:pt x="818" y="40"/>
                  </a:lnTo>
                  <a:lnTo>
                    <a:pt x="784" y="47"/>
                  </a:lnTo>
                  <a:lnTo>
                    <a:pt x="751" y="56"/>
                  </a:lnTo>
                  <a:lnTo>
                    <a:pt x="717" y="67"/>
                  </a:lnTo>
                  <a:lnTo>
                    <a:pt x="684" y="77"/>
                  </a:lnTo>
                  <a:lnTo>
                    <a:pt x="651" y="88"/>
                  </a:lnTo>
                  <a:lnTo>
                    <a:pt x="619" y="100"/>
                  </a:lnTo>
                  <a:lnTo>
                    <a:pt x="587" y="113"/>
                  </a:lnTo>
                  <a:lnTo>
                    <a:pt x="555" y="125"/>
                  </a:lnTo>
                  <a:lnTo>
                    <a:pt x="523" y="140"/>
                  </a:lnTo>
                  <a:lnTo>
                    <a:pt x="461" y="170"/>
                  </a:lnTo>
                  <a:lnTo>
                    <a:pt x="461" y="172"/>
                  </a:lnTo>
                  <a:lnTo>
                    <a:pt x="461" y="172"/>
                  </a:lnTo>
                  <a:lnTo>
                    <a:pt x="403" y="202"/>
                  </a:lnTo>
                  <a:lnTo>
                    <a:pt x="345" y="235"/>
                  </a:lnTo>
                  <a:lnTo>
                    <a:pt x="317" y="253"/>
                  </a:lnTo>
                  <a:lnTo>
                    <a:pt x="289" y="273"/>
                  </a:lnTo>
                  <a:lnTo>
                    <a:pt x="262" y="292"/>
                  </a:lnTo>
                  <a:lnTo>
                    <a:pt x="235" y="311"/>
                  </a:lnTo>
                  <a:lnTo>
                    <a:pt x="235" y="311"/>
                  </a:lnTo>
                  <a:lnTo>
                    <a:pt x="194" y="340"/>
                  </a:lnTo>
                  <a:lnTo>
                    <a:pt x="175" y="356"/>
                  </a:lnTo>
                  <a:lnTo>
                    <a:pt x="156" y="371"/>
                  </a:lnTo>
                  <a:lnTo>
                    <a:pt x="156" y="371"/>
                  </a:lnTo>
                  <a:lnTo>
                    <a:pt x="117" y="404"/>
                  </a:lnTo>
                  <a:lnTo>
                    <a:pt x="79" y="436"/>
                  </a:lnTo>
                  <a:lnTo>
                    <a:pt x="61" y="453"/>
                  </a:lnTo>
                  <a:lnTo>
                    <a:pt x="43" y="471"/>
                  </a:lnTo>
                  <a:lnTo>
                    <a:pt x="26" y="489"/>
                  </a:lnTo>
                  <a:lnTo>
                    <a:pt x="11" y="509"/>
                  </a:lnTo>
                  <a:lnTo>
                    <a:pt x="11" y="509"/>
                  </a:lnTo>
                  <a:lnTo>
                    <a:pt x="0" y="519"/>
                  </a:lnTo>
                  <a:lnTo>
                    <a:pt x="33" y="555"/>
                  </a:lnTo>
                  <a:lnTo>
                    <a:pt x="33" y="555"/>
                  </a:lnTo>
                  <a:lnTo>
                    <a:pt x="61" y="526"/>
                  </a:lnTo>
                  <a:lnTo>
                    <a:pt x="61" y="526"/>
                  </a:lnTo>
                  <a:lnTo>
                    <a:pt x="61" y="522"/>
                  </a:lnTo>
                  <a:lnTo>
                    <a:pt x="64" y="519"/>
                  </a:lnTo>
                  <a:lnTo>
                    <a:pt x="69" y="514"/>
                  </a:lnTo>
                  <a:lnTo>
                    <a:pt x="74" y="511"/>
                  </a:lnTo>
                  <a:lnTo>
                    <a:pt x="79" y="504"/>
                  </a:lnTo>
                  <a:lnTo>
                    <a:pt x="79" y="504"/>
                  </a:lnTo>
                  <a:lnTo>
                    <a:pt x="81" y="503"/>
                  </a:lnTo>
                  <a:lnTo>
                    <a:pt x="85" y="500"/>
                  </a:lnTo>
                  <a:lnTo>
                    <a:pt x="89" y="494"/>
                  </a:lnTo>
                  <a:lnTo>
                    <a:pt x="94" y="489"/>
                  </a:lnTo>
                  <a:lnTo>
                    <a:pt x="98" y="487"/>
                  </a:lnTo>
                  <a:lnTo>
                    <a:pt x="101" y="486"/>
                  </a:lnTo>
                  <a:lnTo>
                    <a:pt x="101" y="486"/>
                  </a:lnTo>
                  <a:lnTo>
                    <a:pt x="103" y="485"/>
                  </a:lnTo>
                  <a:lnTo>
                    <a:pt x="105" y="484"/>
                  </a:lnTo>
                  <a:lnTo>
                    <a:pt x="105" y="481"/>
                  </a:lnTo>
                  <a:lnTo>
                    <a:pt x="106" y="479"/>
                  </a:lnTo>
                  <a:lnTo>
                    <a:pt x="106" y="479"/>
                  </a:lnTo>
                  <a:lnTo>
                    <a:pt x="108" y="477"/>
                  </a:lnTo>
                  <a:lnTo>
                    <a:pt x="110" y="476"/>
                  </a:lnTo>
                  <a:lnTo>
                    <a:pt x="112" y="473"/>
                  </a:lnTo>
                  <a:lnTo>
                    <a:pt x="115" y="468"/>
                  </a:lnTo>
                  <a:lnTo>
                    <a:pt x="117" y="467"/>
                  </a:lnTo>
                  <a:lnTo>
                    <a:pt x="120" y="466"/>
                  </a:lnTo>
                  <a:lnTo>
                    <a:pt x="120" y="466"/>
                  </a:lnTo>
                  <a:lnTo>
                    <a:pt x="133" y="453"/>
                  </a:lnTo>
                  <a:lnTo>
                    <a:pt x="145" y="440"/>
                  </a:lnTo>
                  <a:lnTo>
                    <a:pt x="145" y="440"/>
                  </a:lnTo>
                  <a:lnTo>
                    <a:pt x="154" y="435"/>
                  </a:lnTo>
                  <a:lnTo>
                    <a:pt x="162" y="430"/>
                  </a:lnTo>
                  <a:lnTo>
                    <a:pt x="171" y="426"/>
                  </a:lnTo>
                  <a:lnTo>
                    <a:pt x="175" y="425"/>
                  </a:lnTo>
                  <a:lnTo>
                    <a:pt x="180" y="424"/>
                  </a:lnTo>
                  <a:lnTo>
                    <a:pt x="180" y="424"/>
                  </a:lnTo>
                  <a:lnTo>
                    <a:pt x="186" y="425"/>
                  </a:lnTo>
                  <a:lnTo>
                    <a:pt x="186" y="425"/>
                  </a:lnTo>
                  <a:lnTo>
                    <a:pt x="209" y="440"/>
                  </a:lnTo>
                  <a:lnTo>
                    <a:pt x="222" y="447"/>
                  </a:lnTo>
                  <a:lnTo>
                    <a:pt x="238" y="450"/>
                  </a:lnTo>
                  <a:lnTo>
                    <a:pt x="238" y="450"/>
                  </a:lnTo>
                  <a:lnTo>
                    <a:pt x="240" y="447"/>
                  </a:lnTo>
                  <a:lnTo>
                    <a:pt x="243" y="444"/>
                  </a:lnTo>
                  <a:lnTo>
                    <a:pt x="244" y="440"/>
                  </a:lnTo>
                  <a:lnTo>
                    <a:pt x="245" y="438"/>
                  </a:lnTo>
                  <a:lnTo>
                    <a:pt x="244" y="431"/>
                  </a:lnTo>
                  <a:lnTo>
                    <a:pt x="240" y="425"/>
                  </a:lnTo>
                  <a:lnTo>
                    <a:pt x="231" y="413"/>
                  </a:lnTo>
                  <a:lnTo>
                    <a:pt x="226" y="408"/>
                  </a:lnTo>
                  <a:lnTo>
                    <a:pt x="224" y="402"/>
                  </a:lnTo>
                  <a:lnTo>
                    <a:pt x="226" y="399"/>
                  </a:lnTo>
                  <a:lnTo>
                    <a:pt x="226" y="399"/>
                  </a:lnTo>
                  <a:lnTo>
                    <a:pt x="227" y="399"/>
                  </a:lnTo>
                  <a:lnTo>
                    <a:pt x="227" y="399"/>
                  </a:lnTo>
                  <a:lnTo>
                    <a:pt x="227" y="399"/>
                  </a:lnTo>
                  <a:lnTo>
                    <a:pt x="239" y="408"/>
                  </a:lnTo>
                  <a:lnTo>
                    <a:pt x="252" y="416"/>
                  </a:lnTo>
                  <a:lnTo>
                    <a:pt x="279" y="429"/>
                  </a:lnTo>
                  <a:lnTo>
                    <a:pt x="279" y="429"/>
                  </a:lnTo>
                  <a:lnTo>
                    <a:pt x="287" y="427"/>
                  </a:lnTo>
                  <a:lnTo>
                    <a:pt x="287" y="427"/>
                  </a:lnTo>
                  <a:lnTo>
                    <a:pt x="304" y="429"/>
                  </a:lnTo>
                  <a:lnTo>
                    <a:pt x="322" y="431"/>
                  </a:lnTo>
                  <a:lnTo>
                    <a:pt x="322" y="431"/>
                  </a:lnTo>
                  <a:lnTo>
                    <a:pt x="330" y="430"/>
                  </a:lnTo>
                  <a:lnTo>
                    <a:pt x="336" y="429"/>
                  </a:lnTo>
                  <a:lnTo>
                    <a:pt x="341" y="425"/>
                  </a:lnTo>
                  <a:lnTo>
                    <a:pt x="346" y="418"/>
                  </a:lnTo>
                  <a:lnTo>
                    <a:pt x="346" y="418"/>
                  </a:lnTo>
                  <a:lnTo>
                    <a:pt x="346" y="415"/>
                  </a:lnTo>
                  <a:lnTo>
                    <a:pt x="344" y="411"/>
                  </a:lnTo>
                  <a:lnTo>
                    <a:pt x="341" y="409"/>
                  </a:lnTo>
                  <a:lnTo>
                    <a:pt x="337" y="408"/>
                  </a:lnTo>
                  <a:lnTo>
                    <a:pt x="337" y="408"/>
                  </a:lnTo>
                  <a:lnTo>
                    <a:pt x="334" y="409"/>
                  </a:lnTo>
                  <a:lnTo>
                    <a:pt x="334" y="409"/>
                  </a:lnTo>
                  <a:lnTo>
                    <a:pt x="334" y="409"/>
                  </a:lnTo>
                  <a:lnTo>
                    <a:pt x="334" y="409"/>
                  </a:lnTo>
                  <a:lnTo>
                    <a:pt x="334" y="409"/>
                  </a:lnTo>
                  <a:lnTo>
                    <a:pt x="334" y="409"/>
                  </a:lnTo>
                  <a:lnTo>
                    <a:pt x="332" y="415"/>
                  </a:lnTo>
                  <a:lnTo>
                    <a:pt x="330" y="420"/>
                  </a:lnTo>
                  <a:lnTo>
                    <a:pt x="327" y="421"/>
                  </a:lnTo>
                  <a:lnTo>
                    <a:pt x="325" y="422"/>
                  </a:lnTo>
                  <a:lnTo>
                    <a:pt x="322" y="422"/>
                  </a:lnTo>
                  <a:lnTo>
                    <a:pt x="318" y="421"/>
                  </a:lnTo>
                  <a:lnTo>
                    <a:pt x="318" y="421"/>
                  </a:lnTo>
                  <a:lnTo>
                    <a:pt x="308" y="417"/>
                  </a:lnTo>
                  <a:lnTo>
                    <a:pt x="294" y="411"/>
                  </a:lnTo>
                  <a:lnTo>
                    <a:pt x="262" y="394"/>
                  </a:lnTo>
                  <a:lnTo>
                    <a:pt x="221" y="371"/>
                  </a:lnTo>
                  <a:lnTo>
                    <a:pt x="221" y="371"/>
                  </a:lnTo>
                  <a:lnTo>
                    <a:pt x="231" y="357"/>
                  </a:lnTo>
                  <a:lnTo>
                    <a:pt x="247" y="343"/>
                  </a:lnTo>
                  <a:lnTo>
                    <a:pt x="266" y="328"/>
                  </a:lnTo>
                  <a:lnTo>
                    <a:pt x="287" y="312"/>
                  </a:lnTo>
                  <a:lnTo>
                    <a:pt x="311" y="296"/>
                  </a:lnTo>
                  <a:lnTo>
                    <a:pt x="337" y="279"/>
                  </a:lnTo>
                  <a:lnTo>
                    <a:pt x="394" y="246"/>
                  </a:lnTo>
                  <a:lnTo>
                    <a:pt x="455" y="212"/>
                  </a:lnTo>
                  <a:lnTo>
                    <a:pt x="517" y="180"/>
                  </a:lnTo>
                  <a:lnTo>
                    <a:pt x="574" y="151"/>
                  </a:lnTo>
                  <a:lnTo>
                    <a:pt x="628" y="127"/>
                  </a:lnTo>
                  <a:lnTo>
                    <a:pt x="628" y="127"/>
                  </a:lnTo>
                  <a:lnTo>
                    <a:pt x="653" y="117"/>
                  </a:lnTo>
                  <a:lnTo>
                    <a:pt x="680" y="106"/>
                  </a:lnTo>
                  <a:lnTo>
                    <a:pt x="708" y="99"/>
                  </a:lnTo>
                  <a:lnTo>
                    <a:pt x="738" y="91"/>
                  </a:lnTo>
                  <a:lnTo>
                    <a:pt x="767" y="85"/>
                  </a:lnTo>
                  <a:lnTo>
                    <a:pt x="797" y="79"/>
                  </a:lnTo>
                  <a:lnTo>
                    <a:pt x="854" y="70"/>
                  </a:lnTo>
                  <a:lnTo>
                    <a:pt x="904" y="64"/>
                  </a:lnTo>
                  <a:lnTo>
                    <a:pt x="945" y="60"/>
                  </a:lnTo>
                  <a:lnTo>
                    <a:pt x="982" y="58"/>
                  </a:lnTo>
                  <a:lnTo>
                    <a:pt x="1018" y="82"/>
                  </a:lnTo>
                  <a:lnTo>
                    <a:pt x="982" y="142"/>
                  </a:lnTo>
                  <a:lnTo>
                    <a:pt x="1014" y="163"/>
                  </a:lnTo>
                  <a:lnTo>
                    <a:pt x="973" y="235"/>
                  </a:lnTo>
                  <a:lnTo>
                    <a:pt x="973" y="235"/>
                  </a:lnTo>
                  <a:lnTo>
                    <a:pt x="987" y="238"/>
                  </a:lnTo>
                  <a:lnTo>
                    <a:pt x="987" y="238"/>
                  </a:lnTo>
                  <a:lnTo>
                    <a:pt x="996" y="233"/>
                  </a:lnTo>
                  <a:lnTo>
                    <a:pt x="1004" y="225"/>
                  </a:lnTo>
                  <a:lnTo>
                    <a:pt x="1012" y="218"/>
                  </a:lnTo>
                  <a:lnTo>
                    <a:pt x="1018" y="210"/>
                  </a:lnTo>
                  <a:lnTo>
                    <a:pt x="1018" y="21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107" name="Freeform 491"/>
            <p:cNvSpPr>
              <a:spLocks/>
            </p:cNvSpPr>
            <p:nvPr userDrawn="1"/>
          </p:nvSpPr>
          <p:spPr bwMode="auto">
            <a:xfrm>
              <a:off x="2905" y="632"/>
              <a:ext cx="95" cy="81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5" y="27"/>
                </a:cxn>
                <a:cxn ang="0">
                  <a:pos x="32" y="56"/>
                </a:cxn>
                <a:cxn ang="0">
                  <a:pos x="18" y="69"/>
                </a:cxn>
                <a:cxn ang="0">
                  <a:pos x="12" y="75"/>
                </a:cxn>
                <a:cxn ang="0">
                  <a:pos x="4" y="79"/>
                </a:cxn>
                <a:cxn ang="0">
                  <a:pos x="4" y="79"/>
                </a:cxn>
                <a:cxn ang="0">
                  <a:pos x="0" y="81"/>
                </a:cxn>
                <a:cxn ang="0">
                  <a:pos x="0" y="81"/>
                </a:cxn>
                <a:cxn ang="0">
                  <a:pos x="4" y="79"/>
                </a:cxn>
                <a:cxn ang="0">
                  <a:pos x="4" y="79"/>
                </a:cxn>
                <a:cxn ang="0">
                  <a:pos x="12" y="75"/>
                </a:cxn>
                <a:cxn ang="0">
                  <a:pos x="20" y="69"/>
                </a:cxn>
                <a:cxn ang="0">
                  <a:pos x="32" y="56"/>
                </a:cxn>
                <a:cxn ang="0">
                  <a:pos x="57" y="27"/>
                </a:cxn>
                <a:cxn ang="0">
                  <a:pos x="57" y="27"/>
                </a:cxn>
                <a:cxn ang="0">
                  <a:pos x="64" y="19"/>
                </a:cxn>
                <a:cxn ang="0">
                  <a:pos x="73" y="10"/>
                </a:cxn>
                <a:cxn ang="0">
                  <a:pos x="78" y="5"/>
                </a:cxn>
                <a:cxn ang="0">
                  <a:pos x="84" y="3"/>
                </a:cxn>
                <a:cxn ang="0">
                  <a:pos x="89" y="0"/>
                </a:cxn>
                <a:cxn ang="0">
                  <a:pos x="95" y="0"/>
                </a:cxn>
                <a:cxn ang="0">
                  <a:pos x="95" y="0"/>
                </a:cxn>
                <a:cxn ang="0">
                  <a:pos x="89" y="0"/>
                </a:cxn>
                <a:cxn ang="0">
                  <a:pos x="84" y="3"/>
                </a:cxn>
                <a:cxn ang="0">
                  <a:pos x="78" y="5"/>
                </a:cxn>
                <a:cxn ang="0">
                  <a:pos x="73" y="9"/>
                </a:cxn>
                <a:cxn ang="0">
                  <a:pos x="63" y="19"/>
                </a:cxn>
                <a:cxn ang="0">
                  <a:pos x="55" y="27"/>
                </a:cxn>
                <a:cxn ang="0">
                  <a:pos x="55" y="27"/>
                </a:cxn>
              </a:cxnLst>
              <a:rect l="0" t="0" r="r" b="b"/>
              <a:pathLst>
                <a:path w="95" h="81">
                  <a:moveTo>
                    <a:pt x="55" y="27"/>
                  </a:moveTo>
                  <a:lnTo>
                    <a:pt x="55" y="27"/>
                  </a:lnTo>
                  <a:lnTo>
                    <a:pt x="32" y="56"/>
                  </a:lnTo>
                  <a:lnTo>
                    <a:pt x="18" y="69"/>
                  </a:lnTo>
                  <a:lnTo>
                    <a:pt x="12" y="75"/>
                  </a:lnTo>
                  <a:lnTo>
                    <a:pt x="4" y="79"/>
                  </a:lnTo>
                  <a:lnTo>
                    <a:pt x="4" y="79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4" y="79"/>
                  </a:lnTo>
                  <a:lnTo>
                    <a:pt x="4" y="79"/>
                  </a:lnTo>
                  <a:lnTo>
                    <a:pt x="12" y="75"/>
                  </a:lnTo>
                  <a:lnTo>
                    <a:pt x="20" y="69"/>
                  </a:lnTo>
                  <a:lnTo>
                    <a:pt x="32" y="56"/>
                  </a:lnTo>
                  <a:lnTo>
                    <a:pt x="57" y="27"/>
                  </a:lnTo>
                  <a:lnTo>
                    <a:pt x="57" y="27"/>
                  </a:lnTo>
                  <a:lnTo>
                    <a:pt x="64" y="19"/>
                  </a:lnTo>
                  <a:lnTo>
                    <a:pt x="73" y="10"/>
                  </a:lnTo>
                  <a:lnTo>
                    <a:pt x="78" y="5"/>
                  </a:lnTo>
                  <a:lnTo>
                    <a:pt x="84" y="3"/>
                  </a:lnTo>
                  <a:lnTo>
                    <a:pt x="89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4" y="3"/>
                  </a:lnTo>
                  <a:lnTo>
                    <a:pt x="78" y="5"/>
                  </a:lnTo>
                  <a:lnTo>
                    <a:pt x="73" y="9"/>
                  </a:lnTo>
                  <a:lnTo>
                    <a:pt x="63" y="19"/>
                  </a:lnTo>
                  <a:lnTo>
                    <a:pt x="55" y="27"/>
                  </a:lnTo>
                  <a:lnTo>
                    <a:pt x="55" y="27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108" name="Freeform 492"/>
            <p:cNvSpPr>
              <a:spLocks/>
            </p:cNvSpPr>
            <p:nvPr userDrawn="1"/>
          </p:nvSpPr>
          <p:spPr bwMode="auto">
            <a:xfrm>
              <a:off x="3128" y="603"/>
              <a:ext cx="106" cy="113"/>
            </a:xfrm>
            <a:custGeom>
              <a:avLst/>
              <a:gdLst/>
              <a:ahLst/>
              <a:cxnLst>
                <a:cxn ang="0">
                  <a:pos x="87" y="14"/>
                </a:cxn>
                <a:cxn ang="0">
                  <a:pos x="87" y="14"/>
                </a:cxn>
                <a:cxn ang="0">
                  <a:pos x="81" y="26"/>
                </a:cxn>
                <a:cxn ang="0">
                  <a:pos x="74" y="39"/>
                </a:cxn>
                <a:cxn ang="0">
                  <a:pos x="65" y="49"/>
                </a:cxn>
                <a:cxn ang="0">
                  <a:pos x="56" y="58"/>
                </a:cxn>
                <a:cxn ang="0">
                  <a:pos x="56" y="58"/>
                </a:cxn>
                <a:cxn ang="0">
                  <a:pos x="52" y="66"/>
                </a:cxn>
                <a:cxn ang="0">
                  <a:pos x="49" y="74"/>
                </a:cxn>
                <a:cxn ang="0">
                  <a:pos x="38" y="87"/>
                </a:cxn>
                <a:cxn ang="0">
                  <a:pos x="27" y="99"/>
                </a:cxn>
                <a:cxn ang="0">
                  <a:pos x="14" y="112"/>
                </a:cxn>
                <a:cxn ang="0">
                  <a:pos x="14" y="112"/>
                </a:cxn>
                <a:cxn ang="0">
                  <a:pos x="6" y="112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8" y="112"/>
                </a:cxn>
                <a:cxn ang="0">
                  <a:pos x="15" y="112"/>
                </a:cxn>
                <a:cxn ang="0">
                  <a:pos x="15" y="112"/>
                </a:cxn>
                <a:cxn ang="0">
                  <a:pos x="27" y="99"/>
                </a:cxn>
                <a:cxn ang="0">
                  <a:pos x="38" y="87"/>
                </a:cxn>
                <a:cxn ang="0">
                  <a:pos x="49" y="74"/>
                </a:cxn>
                <a:cxn ang="0">
                  <a:pos x="52" y="66"/>
                </a:cxn>
                <a:cxn ang="0">
                  <a:pos x="56" y="58"/>
                </a:cxn>
                <a:cxn ang="0">
                  <a:pos x="56" y="58"/>
                </a:cxn>
                <a:cxn ang="0">
                  <a:pos x="67" y="49"/>
                </a:cxn>
                <a:cxn ang="0">
                  <a:pos x="74" y="39"/>
                </a:cxn>
                <a:cxn ang="0">
                  <a:pos x="82" y="26"/>
                </a:cxn>
                <a:cxn ang="0">
                  <a:pos x="87" y="14"/>
                </a:cxn>
                <a:cxn ang="0">
                  <a:pos x="87" y="14"/>
                </a:cxn>
                <a:cxn ang="0">
                  <a:pos x="91" y="10"/>
                </a:cxn>
                <a:cxn ang="0">
                  <a:pos x="95" y="5"/>
                </a:cxn>
                <a:cxn ang="0">
                  <a:pos x="101" y="2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100" y="2"/>
                </a:cxn>
                <a:cxn ang="0">
                  <a:pos x="95" y="5"/>
                </a:cxn>
                <a:cxn ang="0">
                  <a:pos x="91" y="10"/>
                </a:cxn>
                <a:cxn ang="0">
                  <a:pos x="87" y="14"/>
                </a:cxn>
                <a:cxn ang="0">
                  <a:pos x="87" y="14"/>
                </a:cxn>
              </a:cxnLst>
              <a:rect l="0" t="0" r="r" b="b"/>
              <a:pathLst>
                <a:path w="106" h="113">
                  <a:moveTo>
                    <a:pt x="87" y="14"/>
                  </a:moveTo>
                  <a:lnTo>
                    <a:pt x="87" y="14"/>
                  </a:lnTo>
                  <a:lnTo>
                    <a:pt x="81" y="26"/>
                  </a:lnTo>
                  <a:lnTo>
                    <a:pt x="74" y="39"/>
                  </a:lnTo>
                  <a:lnTo>
                    <a:pt x="65" y="49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2" y="66"/>
                  </a:lnTo>
                  <a:lnTo>
                    <a:pt x="49" y="74"/>
                  </a:lnTo>
                  <a:lnTo>
                    <a:pt x="38" y="87"/>
                  </a:lnTo>
                  <a:lnTo>
                    <a:pt x="27" y="99"/>
                  </a:lnTo>
                  <a:lnTo>
                    <a:pt x="14" y="112"/>
                  </a:lnTo>
                  <a:lnTo>
                    <a:pt x="14" y="112"/>
                  </a:lnTo>
                  <a:lnTo>
                    <a:pt x="6" y="112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8" y="112"/>
                  </a:lnTo>
                  <a:lnTo>
                    <a:pt x="15" y="112"/>
                  </a:lnTo>
                  <a:lnTo>
                    <a:pt x="15" y="112"/>
                  </a:lnTo>
                  <a:lnTo>
                    <a:pt x="27" y="99"/>
                  </a:lnTo>
                  <a:lnTo>
                    <a:pt x="38" y="87"/>
                  </a:lnTo>
                  <a:lnTo>
                    <a:pt x="49" y="74"/>
                  </a:lnTo>
                  <a:lnTo>
                    <a:pt x="52" y="66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67" y="49"/>
                  </a:lnTo>
                  <a:lnTo>
                    <a:pt x="74" y="39"/>
                  </a:lnTo>
                  <a:lnTo>
                    <a:pt x="82" y="26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91" y="10"/>
                  </a:lnTo>
                  <a:lnTo>
                    <a:pt x="95" y="5"/>
                  </a:lnTo>
                  <a:lnTo>
                    <a:pt x="101" y="2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0" y="2"/>
                  </a:lnTo>
                  <a:lnTo>
                    <a:pt x="95" y="5"/>
                  </a:lnTo>
                  <a:lnTo>
                    <a:pt x="91" y="10"/>
                  </a:lnTo>
                  <a:lnTo>
                    <a:pt x="87" y="14"/>
                  </a:lnTo>
                  <a:lnTo>
                    <a:pt x="87" y="14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109" name="Freeform 493"/>
            <p:cNvSpPr>
              <a:spLocks/>
            </p:cNvSpPr>
            <p:nvPr userDrawn="1"/>
          </p:nvSpPr>
          <p:spPr bwMode="auto">
            <a:xfrm>
              <a:off x="2492" y="655"/>
              <a:ext cx="392" cy="272"/>
            </a:xfrm>
            <a:custGeom>
              <a:avLst/>
              <a:gdLst/>
              <a:ahLst/>
              <a:cxnLst>
                <a:cxn ang="0">
                  <a:pos x="5" y="232"/>
                </a:cxn>
                <a:cxn ang="0">
                  <a:pos x="1" y="225"/>
                </a:cxn>
                <a:cxn ang="0">
                  <a:pos x="3" y="217"/>
                </a:cxn>
                <a:cxn ang="0">
                  <a:pos x="22" y="201"/>
                </a:cxn>
                <a:cxn ang="0">
                  <a:pos x="64" y="170"/>
                </a:cxn>
                <a:cxn ang="0">
                  <a:pos x="129" y="128"/>
                </a:cxn>
                <a:cxn ang="0">
                  <a:pos x="173" y="102"/>
                </a:cxn>
                <a:cxn ang="0">
                  <a:pos x="225" y="75"/>
                </a:cxn>
                <a:cxn ang="0">
                  <a:pos x="330" y="29"/>
                </a:cxn>
                <a:cxn ang="0">
                  <a:pos x="383" y="4"/>
                </a:cxn>
                <a:cxn ang="0">
                  <a:pos x="392" y="0"/>
                </a:cxn>
                <a:cxn ang="0">
                  <a:pos x="388" y="1"/>
                </a:cxn>
                <a:cxn ang="0">
                  <a:pos x="383" y="4"/>
                </a:cxn>
                <a:cxn ang="0">
                  <a:pos x="278" y="52"/>
                </a:cxn>
                <a:cxn ang="0">
                  <a:pos x="198" y="88"/>
                </a:cxn>
                <a:cxn ang="0">
                  <a:pos x="173" y="102"/>
                </a:cxn>
                <a:cxn ang="0">
                  <a:pos x="85" y="156"/>
                </a:cxn>
                <a:cxn ang="0">
                  <a:pos x="42" y="185"/>
                </a:cxn>
                <a:cxn ang="0">
                  <a:pos x="3" y="217"/>
                </a:cxn>
                <a:cxn ang="0">
                  <a:pos x="0" y="221"/>
                </a:cxn>
                <a:cxn ang="0">
                  <a:pos x="3" y="230"/>
                </a:cxn>
                <a:cxn ang="0">
                  <a:pos x="5" y="232"/>
                </a:cxn>
                <a:cxn ang="0">
                  <a:pos x="23" y="247"/>
                </a:cxn>
                <a:cxn ang="0">
                  <a:pos x="44" y="256"/>
                </a:cxn>
                <a:cxn ang="0">
                  <a:pos x="74" y="267"/>
                </a:cxn>
                <a:cxn ang="0">
                  <a:pos x="85" y="272"/>
                </a:cxn>
                <a:cxn ang="0">
                  <a:pos x="85" y="272"/>
                </a:cxn>
                <a:cxn ang="0">
                  <a:pos x="85" y="272"/>
                </a:cxn>
                <a:cxn ang="0">
                  <a:pos x="64" y="263"/>
                </a:cxn>
                <a:cxn ang="0">
                  <a:pos x="33" y="252"/>
                </a:cxn>
                <a:cxn ang="0">
                  <a:pos x="14" y="240"/>
                </a:cxn>
                <a:cxn ang="0">
                  <a:pos x="5" y="232"/>
                </a:cxn>
              </a:cxnLst>
              <a:rect l="0" t="0" r="r" b="b"/>
              <a:pathLst>
                <a:path w="392" h="272">
                  <a:moveTo>
                    <a:pt x="5" y="232"/>
                  </a:moveTo>
                  <a:lnTo>
                    <a:pt x="5" y="232"/>
                  </a:lnTo>
                  <a:lnTo>
                    <a:pt x="3" y="230"/>
                  </a:lnTo>
                  <a:lnTo>
                    <a:pt x="1" y="225"/>
                  </a:lnTo>
                  <a:lnTo>
                    <a:pt x="1" y="221"/>
                  </a:lnTo>
                  <a:lnTo>
                    <a:pt x="3" y="217"/>
                  </a:lnTo>
                  <a:lnTo>
                    <a:pt x="3" y="217"/>
                  </a:lnTo>
                  <a:lnTo>
                    <a:pt x="22" y="201"/>
                  </a:lnTo>
                  <a:lnTo>
                    <a:pt x="42" y="185"/>
                  </a:lnTo>
                  <a:lnTo>
                    <a:pt x="64" y="170"/>
                  </a:lnTo>
                  <a:lnTo>
                    <a:pt x="85" y="156"/>
                  </a:lnTo>
                  <a:lnTo>
                    <a:pt x="129" y="128"/>
                  </a:lnTo>
                  <a:lnTo>
                    <a:pt x="173" y="102"/>
                  </a:lnTo>
                  <a:lnTo>
                    <a:pt x="173" y="102"/>
                  </a:lnTo>
                  <a:lnTo>
                    <a:pt x="198" y="88"/>
                  </a:lnTo>
                  <a:lnTo>
                    <a:pt x="225" y="75"/>
                  </a:lnTo>
                  <a:lnTo>
                    <a:pt x="278" y="52"/>
                  </a:lnTo>
                  <a:lnTo>
                    <a:pt x="330" y="29"/>
                  </a:lnTo>
                  <a:lnTo>
                    <a:pt x="383" y="4"/>
                  </a:lnTo>
                  <a:lnTo>
                    <a:pt x="383" y="4"/>
                  </a:lnTo>
                  <a:lnTo>
                    <a:pt x="388" y="1"/>
                  </a:lnTo>
                  <a:lnTo>
                    <a:pt x="392" y="0"/>
                  </a:lnTo>
                  <a:lnTo>
                    <a:pt x="392" y="0"/>
                  </a:lnTo>
                  <a:lnTo>
                    <a:pt x="388" y="1"/>
                  </a:lnTo>
                  <a:lnTo>
                    <a:pt x="383" y="4"/>
                  </a:lnTo>
                  <a:lnTo>
                    <a:pt x="383" y="4"/>
                  </a:lnTo>
                  <a:lnTo>
                    <a:pt x="330" y="29"/>
                  </a:lnTo>
                  <a:lnTo>
                    <a:pt x="278" y="52"/>
                  </a:lnTo>
                  <a:lnTo>
                    <a:pt x="224" y="75"/>
                  </a:lnTo>
                  <a:lnTo>
                    <a:pt x="198" y="88"/>
                  </a:lnTo>
                  <a:lnTo>
                    <a:pt x="173" y="102"/>
                  </a:lnTo>
                  <a:lnTo>
                    <a:pt x="173" y="102"/>
                  </a:lnTo>
                  <a:lnTo>
                    <a:pt x="128" y="128"/>
                  </a:lnTo>
                  <a:lnTo>
                    <a:pt x="85" y="156"/>
                  </a:lnTo>
                  <a:lnTo>
                    <a:pt x="63" y="170"/>
                  </a:lnTo>
                  <a:lnTo>
                    <a:pt x="42" y="185"/>
                  </a:lnTo>
                  <a:lnTo>
                    <a:pt x="22" y="201"/>
                  </a:lnTo>
                  <a:lnTo>
                    <a:pt x="3" y="217"/>
                  </a:lnTo>
                  <a:lnTo>
                    <a:pt x="3" y="217"/>
                  </a:lnTo>
                  <a:lnTo>
                    <a:pt x="0" y="221"/>
                  </a:lnTo>
                  <a:lnTo>
                    <a:pt x="1" y="225"/>
                  </a:lnTo>
                  <a:lnTo>
                    <a:pt x="3" y="230"/>
                  </a:lnTo>
                  <a:lnTo>
                    <a:pt x="5" y="232"/>
                  </a:lnTo>
                  <a:lnTo>
                    <a:pt x="5" y="232"/>
                  </a:lnTo>
                  <a:lnTo>
                    <a:pt x="14" y="240"/>
                  </a:lnTo>
                  <a:lnTo>
                    <a:pt x="23" y="247"/>
                  </a:lnTo>
                  <a:lnTo>
                    <a:pt x="33" y="252"/>
                  </a:lnTo>
                  <a:lnTo>
                    <a:pt x="44" y="256"/>
                  </a:lnTo>
                  <a:lnTo>
                    <a:pt x="64" y="263"/>
                  </a:lnTo>
                  <a:lnTo>
                    <a:pt x="74" y="267"/>
                  </a:lnTo>
                  <a:lnTo>
                    <a:pt x="85" y="272"/>
                  </a:lnTo>
                  <a:lnTo>
                    <a:pt x="85" y="272"/>
                  </a:lnTo>
                  <a:lnTo>
                    <a:pt x="85" y="272"/>
                  </a:lnTo>
                  <a:lnTo>
                    <a:pt x="85" y="272"/>
                  </a:lnTo>
                  <a:lnTo>
                    <a:pt x="85" y="272"/>
                  </a:lnTo>
                  <a:lnTo>
                    <a:pt x="85" y="272"/>
                  </a:lnTo>
                  <a:lnTo>
                    <a:pt x="74" y="267"/>
                  </a:lnTo>
                  <a:lnTo>
                    <a:pt x="64" y="263"/>
                  </a:lnTo>
                  <a:lnTo>
                    <a:pt x="44" y="256"/>
                  </a:lnTo>
                  <a:lnTo>
                    <a:pt x="33" y="252"/>
                  </a:lnTo>
                  <a:lnTo>
                    <a:pt x="23" y="247"/>
                  </a:lnTo>
                  <a:lnTo>
                    <a:pt x="14" y="240"/>
                  </a:lnTo>
                  <a:lnTo>
                    <a:pt x="5" y="232"/>
                  </a:lnTo>
                  <a:lnTo>
                    <a:pt x="5" y="232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110" name="Freeform 494"/>
            <p:cNvSpPr>
              <a:spLocks/>
            </p:cNvSpPr>
            <p:nvPr userDrawn="1"/>
          </p:nvSpPr>
          <p:spPr bwMode="auto">
            <a:xfrm>
              <a:off x="2905" y="665"/>
              <a:ext cx="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111" name="Freeform 495"/>
            <p:cNvSpPr>
              <a:spLocks/>
            </p:cNvSpPr>
            <p:nvPr userDrawn="1"/>
          </p:nvSpPr>
          <p:spPr bwMode="auto">
            <a:xfrm>
              <a:off x="2972" y="609"/>
              <a:ext cx="111" cy="115"/>
            </a:xfrm>
            <a:custGeom>
              <a:avLst/>
              <a:gdLst/>
              <a:ahLst/>
              <a:cxnLst>
                <a:cxn ang="0">
                  <a:pos x="4" y="115"/>
                </a:cxn>
                <a:cxn ang="0">
                  <a:pos x="4" y="115"/>
                </a:cxn>
                <a:cxn ang="0">
                  <a:pos x="0" y="115"/>
                </a:cxn>
                <a:cxn ang="0">
                  <a:pos x="0" y="115"/>
                </a:cxn>
                <a:cxn ang="0">
                  <a:pos x="5" y="115"/>
                </a:cxn>
                <a:cxn ang="0">
                  <a:pos x="5" y="115"/>
                </a:cxn>
                <a:cxn ang="0">
                  <a:pos x="13" y="109"/>
                </a:cxn>
                <a:cxn ang="0">
                  <a:pos x="20" y="102"/>
                </a:cxn>
                <a:cxn ang="0">
                  <a:pos x="34" y="89"/>
                </a:cxn>
                <a:cxn ang="0">
                  <a:pos x="47" y="74"/>
                </a:cxn>
                <a:cxn ang="0">
                  <a:pos x="57" y="57"/>
                </a:cxn>
                <a:cxn ang="0">
                  <a:pos x="69" y="42"/>
                </a:cxn>
                <a:cxn ang="0">
                  <a:pos x="80" y="27"/>
                </a:cxn>
                <a:cxn ang="0">
                  <a:pos x="93" y="13"/>
                </a:cxn>
                <a:cxn ang="0">
                  <a:pos x="101" y="6"/>
                </a:cxn>
                <a:cxn ang="0">
                  <a:pos x="109" y="0"/>
                </a:cxn>
                <a:cxn ang="0">
                  <a:pos x="109" y="0"/>
                </a:cxn>
                <a:cxn ang="0">
                  <a:pos x="111" y="0"/>
                </a:cxn>
                <a:cxn ang="0">
                  <a:pos x="111" y="0"/>
                </a:cxn>
                <a:cxn ang="0">
                  <a:pos x="109" y="0"/>
                </a:cxn>
                <a:cxn ang="0">
                  <a:pos x="109" y="0"/>
                </a:cxn>
                <a:cxn ang="0">
                  <a:pos x="101" y="6"/>
                </a:cxn>
                <a:cxn ang="0">
                  <a:pos x="93" y="13"/>
                </a:cxn>
                <a:cxn ang="0">
                  <a:pos x="80" y="27"/>
                </a:cxn>
                <a:cxn ang="0">
                  <a:pos x="69" y="42"/>
                </a:cxn>
                <a:cxn ang="0">
                  <a:pos x="57" y="57"/>
                </a:cxn>
                <a:cxn ang="0">
                  <a:pos x="46" y="74"/>
                </a:cxn>
                <a:cxn ang="0">
                  <a:pos x="34" y="89"/>
                </a:cxn>
                <a:cxn ang="0">
                  <a:pos x="20" y="102"/>
                </a:cxn>
                <a:cxn ang="0">
                  <a:pos x="13" y="109"/>
                </a:cxn>
                <a:cxn ang="0">
                  <a:pos x="4" y="115"/>
                </a:cxn>
                <a:cxn ang="0">
                  <a:pos x="4" y="115"/>
                </a:cxn>
              </a:cxnLst>
              <a:rect l="0" t="0" r="r" b="b"/>
              <a:pathLst>
                <a:path w="111" h="115">
                  <a:moveTo>
                    <a:pt x="4" y="115"/>
                  </a:moveTo>
                  <a:lnTo>
                    <a:pt x="4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13" y="109"/>
                  </a:lnTo>
                  <a:lnTo>
                    <a:pt x="20" y="102"/>
                  </a:lnTo>
                  <a:lnTo>
                    <a:pt x="34" y="89"/>
                  </a:lnTo>
                  <a:lnTo>
                    <a:pt x="47" y="74"/>
                  </a:lnTo>
                  <a:lnTo>
                    <a:pt x="57" y="57"/>
                  </a:lnTo>
                  <a:lnTo>
                    <a:pt x="69" y="42"/>
                  </a:lnTo>
                  <a:lnTo>
                    <a:pt x="80" y="27"/>
                  </a:lnTo>
                  <a:lnTo>
                    <a:pt x="93" y="13"/>
                  </a:lnTo>
                  <a:lnTo>
                    <a:pt x="101" y="6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1" y="6"/>
                  </a:lnTo>
                  <a:lnTo>
                    <a:pt x="93" y="13"/>
                  </a:lnTo>
                  <a:lnTo>
                    <a:pt x="80" y="27"/>
                  </a:lnTo>
                  <a:lnTo>
                    <a:pt x="69" y="42"/>
                  </a:lnTo>
                  <a:lnTo>
                    <a:pt x="57" y="57"/>
                  </a:lnTo>
                  <a:lnTo>
                    <a:pt x="46" y="74"/>
                  </a:lnTo>
                  <a:lnTo>
                    <a:pt x="34" y="89"/>
                  </a:lnTo>
                  <a:lnTo>
                    <a:pt x="20" y="102"/>
                  </a:lnTo>
                  <a:lnTo>
                    <a:pt x="13" y="109"/>
                  </a:lnTo>
                  <a:lnTo>
                    <a:pt x="4" y="115"/>
                  </a:lnTo>
                  <a:lnTo>
                    <a:pt x="4" y="115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112" name="Freeform 496"/>
            <p:cNvSpPr>
              <a:spLocks/>
            </p:cNvSpPr>
            <p:nvPr userDrawn="1"/>
          </p:nvSpPr>
          <p:spPr bwMode="auto">
            <a:xfrm>
              <a:off x="3040" y="597"/>
              <a:ext cx="135" cy="130"/>
            </a:xfrm>
            <a:custGeom>
              <a:avLst/>
              <a:gdLst/>
              <a:ahLst/>
              <a:cxnLst>
                <a:cxn ang="0">
                  <a:pos x="92" y="26"/>
                </a:cxn>
                <a:cxn ang="0">
                  <a:pos x="92" y="26"/>
                </a:cxn>
                <a:cxn ang="0">
                  <a:pos x="74" y="55"/>
                </a:cxn>
                <a:cxn ang="0">
                  <a:pos x="65" y="71"/>
                </a:cxn>
                <a:cxn ang="0">
                  <a:pos x="55" y="86"/>
                </a:cxn>
                <a:cxn ang="0">
                  <a:pos x="43" y="99"/>
                </a:cxn>
                <a:cxn ang="0">
                  <a:pos x="30" y="112"/>
                </a:cxn>
                <a:cxn ang="0">
                  <a:pos x="24" y="117"/>
                </a:cxn>
                <a:cxn ang="0">
                  <a:pos x="16" y="122"/>
                </a:cxn>
                <a:cxn ang="0">
                  <a:pos x="9" y="126"/>
                </a:cxn>
                <a:cxn ang="0">
                  <a:pos x="0" y="130"/>
                </a:cxn>
                <a:cxn ang="0">
                  <a:pos x="0" y="130"/>
                </a:cxn>
                <a:cxn ang="0">
                  <a:pos x="0" y="130"/>
                </a:cxn>
                <a:cxn ang="0">
                  <a:pos x="0" y="130"/>
                </a:cxn>
                <a:cxn ang="0">
                  <a:pos x="9" y="126"/>
                </a:cxn>
                <a:cxn ang="0">
                  <a:pos x="16" y="122"/>
                </a:cxn>
                <a:cxn ang="0">
                  <a:pos x="24" y="117"/>
                </a:cxn>
                <a:cxn ang="0">
                  <a:pos x="32" y="112"/>
                </a:cxn>
                <a:cxn ang="0">
                  <a:pos x="44" y="100"/>
                </a:cxn>
                <a:cxn ang="0">
                  <a:pos x="55" y="86"/>
                </a:cxn>
                <a:cxn ang="0">
                  <a:pos x="65" y="71"/>
                </a:cxn>
                <a:cxn ang="0">
                  <a:pos x="74" y="55"/>
                </a:cxn>
                <a:cxn ang="0">
                  <a:pos x="92" y="26"/>
                </a:cxn>
                <a:cxn ang="0">
                  <a:pos x="92" y="26"/>
                </a:cxn>
                <a:cxn ang="0">
                  <a:pos x="101" y="16"/>
                </a:cxn>
                <a:cxn ang="0">
                  <a:pos x="111" y="8"/>
                </a:cxn>
                <a:cxn ang="0">
                  <a:pos x="116" y="6"/>
                </a:cxn>
                <a:cxn ang="0">
                  <a:pos x="123" y="3"/>
                </a:cxn>
                <a:cxn ang="0">
                  <a:pos x="129" y="0"/>
                </a:cxn>
                <a:cxn ang="0">
                  <a:pos x="135" y="0"/>
                </a:cxn>
                <a:cxn ang="0">
                  <a:pos x="135" y="0"/>
                </a:cxn>
                <a:cxn ang="0">
                  <a:pos x="129" y="0"/>
                </a:cxn>
                <a:cxn ang="0">
                  <a:pos x="123" y="3"/>
                </a:cxn>
                <a:cxn ang="0">
                  <a:pos x="116" y="4"/>
                </a:cxn>
                <a:cxn ang="0">
                  <a:pos x="110" y="8"/>
                </a:cxn>
                <a:cxn ang="0">
                  <a:pos x="101" y="16"/>
                </a:cxn>
                <a:cxn ang="0">
                  <a:pos x="92" y="26"/>
                </a:cxn>
                <a:cxn ang="0">
                  <a:pos x="92" y="26"/>
                </a:cxn>
              </a:cxnLst>
              <a:rect l="0" t="0" r="r" b="b"/>
              <a:pathLst>
                <a:path w="135" h="130">
                  <a:moveTo>
                    <a:pt x="92" y="26"/>
                  </a:moveTo>
                  <a:lnTo>
                    <a:pt x="92" y="26"/>
                  </a:lnTo>
                  <a:lnTo>
                    <a:pt x="74" y="55"/>
                  </a:lnTo>
                  <a:lnTo>
                    <a:pt x="65" y="71"/>
                  </a:lnTo>
                  <a:lnTo>
                    <a:pt x="55" y="86"/>
                  </a:lnTo>
                  <a:lnTo>
                    <a:pt x="43" y="99"/>
                  </a:lnTo>
                  <a:lnTo>
                    <a:pt x="30" y="112"/>
                  </a:lnTo>
                  <a:lnTo>
                    <a:pt x="24" y="117"/>
                  </a:lnTo>
                  <a:lnTo>
                    <a:pt x="16" y="122"/>
                  </a:lnTo>
                  <a:lnTo>
                    <a:pt x="9" y="126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9" y="126"/>
                  </a:lnTo>
                  <a:lnTo>
                    <a:pt x="16" y="122"/>
                  </a:lnTo>
                  <a:lnTo>
                    <a:pt x="24" y="117"/>
                  </a:lnTo>
                  <a:lnTo>
                    <a:pt x="32" y="112"/>
                  </a:lnTo>
                  <a:lnTo>
                    <a:pt x="44" y="100"/>
                  </a:lnTo>
                  <a:lnTo>
                    <a:pt x="55" y="86"/>
                  </a:lnTo>
                  <a:lnTo>
                    <a:pt x="65" y="71"/>
                  </a:lnTo>
                  <a:lnTo>
                    <a:pt x="74" y="55"/>
                  </a:lnTo>
                  <a:lnTo>
                    <a:pt x="92" y="26"/>
                  </a:lnTo>
                  <a:lnTo>
                    <a:pt x="92" y="26"/>
                  </a:lnTo>
                  <a:lnTo>
                    <a:pt x="101" y="16"/>
                  </a:lnTo>
                  <a:lnTo>
                    <a:pt x="111" y="8"/>
                  </a:lnTo>
                  <a:lnTo>
                    <a:pt x="116" y="6"/>
                  </a:lnTo>
                  <a:lnTo>
                    <a:pt x="123" y="3"/>
                  </a:lnTo>
                  <a:lnTo>
                    <a:pt x="129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29" y="0"/>
                  </a:lnTo>
                  <a:lnTo>
                    <a:pt x="123" y="3"/>
                  </a:lnTo>
                  <a:lnTo>
                    <a:pt x="116" y="4"/>
                  </a:lnTo>
                  <a:lnTo>
                    <a:pt x="110" y="8"/>
                  </a:lnTo>
                  <a:lnTo>
                    <a:pt x="101" y="16"/>
                  </a:lnTo>
                  <a:lnTo>
                    <a:pt x="92" y="26"/>
                  </a:lnTo>
                  <a:lnTo>
                    <a:pt x="92" y="26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113" name="Freeform 497"/>
            <p:cNvSpPr>
              <a:spLocks/>
            </p:cNvSpPr>
            <p:nvPr userDrawn="1"/>
          </p:nvSpPr>
          <p:spPr bwMode="auto">
            <a:xfrm>
              <a:off x="2464" y="576"/>
              <a:ext cx="797" cy="364"/>
            </a:xfrm>
            <a:custGeom>
              <a:avLst/>
              <a:gdLst/>
              <a:ahLst/>
              <a:cxnLst>
                <a:cxn ang="0">
                  <a:pos x="28" y="300"/>
                </a:cxn>
                <a:cxn ang="0">
                  <a:pos x="91" y="249"/>
                </a:cxn>
                <a:cxn ang="0">
                  <a:pos x="226" y="167"/>
                </a:cxn>
                <a:cxn ang="0">
                  <a:pos x="411" y="83"/>
                </a:cxn>
                <a:cxn ang="0">
                  <a:pos x="430" y="84"/>
                </a:cxn>
                <a:cxn ang="0">
                  <a:pos x="444" y="89"/>
                </a:cxn>
                <a:cxn ang="0">
                  <a:pos x="445" y="94"/>
                </a:cxn>
                <a:cxn ang="0">
                  <a:pos x="434" y="116"/>
                </a:cxn>
                <a:cxn ang="0">
                  <a:pos x="438" y="134"/>
                </a:cxn>
                <a:cxn ang="0">
                  <a:pos x="445" y="135"/>
                </a:cxn>
                <a:cxn ang="0">
                  <a:pos x="496" y="83"/>
                </a:cxn>
                <a:cxn ang="0">
                  <a:pos x="530" y="56"/>
                </a:cxn>
                <a:cxn ang="0">
                  <a:pos x="544" y="64"/>
                </a:cxn>
                <a:cxn ang="0">
                  <a:pos x="525" y="96"/>
                </a:cxn>
                <a:cxn ang="0">
                  <a:pos x="499" y="129"/>
                </a:cxn>
                <a:cxn ang="0">
                  <a:pos x="496" y="143"/>
                </a:cxn>
                <a:cxn ang="0">
                  <a:pos x="512" y="148"/>
                </a:cxn>
                <a:cxn ang="0">
                  <a:pos x="554" y="107"/>
                </a:cxn>
                <a:cxn ang="0">
                  <a:pos x="609" y="39"/>
                </a:cxn>
                <a:cxn ang="0">
                  <a:pos x="623" y="33"/>
                </a:cxn>
                <a:cxn ang="0">
                  <a:pos x="626" y="57"/>
                </a:cxn>
                <a:cxn ang="0">
                  <a:pos x="577" y="124"/>
                </a:cxn>
                <a:cxn ang="0">
                  <a:pos x="572" y="148"/>
                </a:cxn>
                <a:cxn ang="0">
                  <a:pos x="600" y="138"/>
                </a:cxn>
                <a:cxn ang="0">
                  <a:pos x="650" y="76"/>
                </a:cxn>
                <a:cxn ang="0">
                  <a:pos x="692" y="25"/>
                </a:cxn>
                <a:cxn ang="0">
                  <a:pos x="719" y="23"/>
                </a:cxn>
                <a:cxn ang="0">
                  <a:pos x="706" y="55"/>
                </a:cxn>
                <a:cxn ang="0">
                  <a:pos x="665" y="108"/>
                </a:cxn>
                <a:cxn ang="0">
                  <a:pos x="654" y="134"/>
                </a:cxn>
                <a:cxn ang="0">
                  <a:pos x="664" y="140"/>
                </a:cxn>
                <a:cxn ang="0">
                  <a:pos x="702" y="114"/>
                </a:cxn>
                <a:cxn ang="0">
                  <a:pos x="729" y="76"/>
                </a:cxn>
                <a:cxn ang="0">
                  <a:pos x="755" y="37"/>
                </a:cxn>
                <a:cxn ang="0">
                  <a:pos x="770" y="27"/>
                </a:cxn>
                <a:cxn ang="0">
                  <a:pos x="778" y="37"/>
                </a:cxn>
                <a:cxn ang="0">
                  <a:pos x="759" y="69"/>
                </a:cxn>
                <a:cxn ang="0">
                  <a:pos x="752" y="103"/>
                </a:cxn>
                <a:cxn ang="0">
                  <a:pos x="770" y="126"/>
                </a:cxn>
                <a:cxn ang="0">
                  <a:pos x="748" y="153"/>
                </a:cxn>
                <a:cxn ang="0">
                  <a:pos x="747" y="175"/>
                </a:cxn>
                <a:cxn ang="0">
                  <a:pos x="797" y="24"/>
                </a:cxn>
                <a:cxn ang="0">
                  <a:pos x="633" y="12"/>
                </a:cxn>
                <a:cxn ang="0">
                  <a:pos x="459" y="48"/>
                </a:cxn>
                <a:cxn ang="0">
                  <a:pos x="296" y="122"/>
                </a:cxn>
                <a:cxn ang="0">
                  <a:pos x="66" y="254"/>
                </a:cxn>
                <a:cxn ang="0">
                  <a:pos x="0" y="313"/>
                </a:cxn>
                <a:cxn ang="0">
                  <a:pos x="97" y="363"/>
                </a:cxn>
                <a:cxn ang="0">
                  <a:pos x="111" y="357"/>
                </a:cxn>
                <a:cxn ang="0">
                  <a:pos x="102" y="346"/>
                </a:cxn>
                <a:cxn ang="0">
                  <a:pos x="42" y="319"/>
                </a:cxn>
              </a:cxnLst>
              <a:rect l="0" t="0" r="r" b="b"/>
              <a:pathLst>
                <a:path w="797" h="364">
                  <a:moveTo>
                    <a:pt x="33" y="311"/>
                  </a:moveTo>
                  <a:lnTo>
                    <a:pt x="33" y="311"/>
                  </a:lnTo>
                  <a:lnTo>
                    <a:pt x="31" y="309"/>
                  </a:lnTo>
                  <a:lnTo>
                    <a:pt x="29" y="304"/>
                  </a:lnTo>
                  <a:lnTo>
                    <a:pt x="28" y="300"/>
                  </a:lnTo>
                  <a:lnTo>
                    <a:pt x="31" y="296"/>
                  </a:lnTo>
                  <a:lnTo>
                    <a:pt x="31" y="296"/>
                  </a:lnTo>
                  <a:lnTo>
                    <a:pt x="50" y="280"/>
                  </a:lnTo>
                  <a:lnTo>
                    <a:pt x="70" y="264"/>
                  </a:lnTo>
                  <a:lnTo>
                    <a:pt x="91" y="249"/>
                  </a:lnTo>
                  <a:lnTo>
                    <a:pt x="113" y="235"/>
                  </a:lnTo>
                  <a:lnTo>
                    <a:pt x="156" y="207"/>
                  </a:lnTo>
                  <a:lnTo>
                    <a:pt x="201" y="181"/>
                  </a:lnTo>
                  <a:lnTo>
                    <a:pt x="201" y="181"/>
                  </a:lnTo>
                  <a:lnTo>
                    <a:pt x="226" y="167"/>
                  </a:lnTo>
                  <a:lnTo>
                    <a:pt x="252" y="154"/>
                  </a:lnTo>
                  <a:lnTo>
                    <a:pt x="306" y="131"/>
                  </a:lnTo>
                  <a:lnTo>
                    <a:pt x="358" y="108"/>
                  </a:lnTo>
                  <a:lnTo>
                    <a:pt x="411" y="83"/>
                  </a:lnTo>
                  <a:lnTo>
                    <a:pt x="411" y="83"/>
                  </a:lnTo>
                  <a:lnTo>
                    <a:pt x="416" y="80"/>
                  </a:lnTo>
                  <a:lnTo>
                    <a:pt x="420" y="79"/>
                  </a:lnTo>
                  <a:lnTo>
                    <a:pt x="420" y="79"/>
                  </a:lnTo>
                  <a:lnTo>
                    <a:pt x="426" y="82"/>
                  </a:lnTo>
                  <a:lnTo>
                    <a:pt x="430" y="84"/>
                  </a:lnTo>
                  <a:lnTo>
                    <a:pt x="435" y="88"/>
                  </a:lnTo>
                  <a:lnTo>
                    <a:pt x="441" y="89"/>
                  </a:lnTo>
                  <a:lnTo>
                    <a:pt x="441" y="89"/>
                  </a:lnTo>
                  <a:lnTo>
                    <a:pt x="444" y="89"/>
                  </a:lnTo>
                  <a:lnTo>
                    <a:pt x="444" y="89"/>
                  </a:lnTo>
                  <a:lnTo>
                    <a:pt x="444" y="89"/>
                  </a:lnTo>
                  <a:lnTo>
                    <a:pt x="444" y="89"/>
                  </a:lnTo>
                  <a:lnTo>
                    <a:pt x="444" y="89"/>
                  </a:lnTo>
                  <a:lnTo>
                    <a:pt x="444" y="89"/>
                  </a:lnTo>
                  <a:lnTo>
                    <a:pt x="445" y="94"/>
                  </a:lnTo>
                  <a:lnTo>
                    <a:pt x="445" y="98"/>
                  </a:lnTo>
                  <a:lnTo>
                    <a:pt x="443" y="102"/>
                  </a:lnTo>
                  <a:lnTo>
                    <a:pt x="440" y="105"/>
                  </a:lnTo>
                  <a:lnTo>
                    <a:pt x="435" y="112"/>
                  </a:lnTo>
                  <a:lnTo>
                    <a:pt x="434" y="116"/>
                  </a:lnTo>
                  <a:lnTo>
                    <a:pt x="432" y="120"/>
                  </a:lnTo>
                  <a:lnTo>
                    <a:pt x="432" y="120"/>
                  </a:lnTo>
                  <a:lnTo>
                    <a:pt x="435" y="125"/>
                  </a:lnTo>
                  <a:lnTo>
                    <a:pt x="436" y="130"/>
                  </a:lnTo>
                  <a:lnTo>
                    <a:pt x="438" y="134"/>
                  </a:lnTo>
                  <a:lnTo>
                    <a:pt x="439" y="135"/>
                  </a:lnTo>
                  <a:lnTo>
                    <a:pt x="441" y="137"/>
                  </a:lnTo>
                  <a:lnTo>
                    <a:pt x="441" y="137"/>
                  </a:lnTo>
                  <a:lnTo>
                    <a:pt x="445" y="135"/>
                  </a:lnTo>
                  <a:lnTo>
                    <a:pt x="445" y="135"/>
                  </a:lnTo>
                  <a:lnTo>
                    <a:pt x="453" y="131"/>
                  </a:lnTo>
                  <a:lnTo>
                    <a:pt x="459" y="125"/>
                  </a:lnTo>
                  <a:lnTo>
                    <a:pt x="473" y="112"/>
                  </a:lnTo>
                  <a:lnTo>
                    <a:pt x="496" y="83"/>
                  </a:lnTo>
                  <a:lnTo>
                    <a:pt x="496" y="83"/>
                  </a:lnTo>
                  <a:lnTo>
                    <a:pt x="504" y="75"/>
                  </a:lnTo>
                  <a:lnTo>
                    <a:pt x="514" y="65"/>
                  </a:lnTo>
                  <a:lnTo>
                    <a:pt x="519" y="61"/>
                  </a:lnTo>
                  <a:lnTo>
                    <a:pt x="525" y="59"/>
                  </a:lnTo>
                  <a:lnTo>
                    <a:pt x="530" y="56"/>
                  </a:lnTo>
                  <a:lnTo>
                    <a:pt x="536" y="56"/>
                  </a:lnTo>
                  <a:lnTo>
                    <a:pt x="536" y="56"/>
                  </a:lnTo>
                  <a:lnTo>
                    <a:pt x="544" y="57"/>
                  </a:lnTo>
                  <a:lnTo>
                    <a:pt x="544" y="57"/>
                  </a:lnTo>
                  <a:lnTo>
                    <a:pt x="544" y="64"/>
                  </a:lnTo>
                  <a:lnTo>
                    <a:pt x="544" y="69"/>
                  </a:lnTo>
                  <a:lnTo>
                    <a:pt x="541" y="74"/>
                  </a:lnTo>
                  <a:lnTo>
                    <a:pt x="540" y="79"/>
                  </a:lnTo>
                  <a:lnTo>
                    <a:pt x="532" y="88"/>
                  </a:lnTo>
                  <a:lnTo>
                    <a:pt x="525" y="96"/>
                  </a:lnTo>
                  <a:lnTo>
                    <a:pt x="516" y="105"/>
                  </a:lnTo>
                  <a:lnTo>
                    <a:pt x="507" y="114"/>
                  </a:lnTo>
                  <a:lnTo>
                    <a:pt x="503" y="117"/>
                  </a:lnTo>
                  <a:lnTo>
                    <a:pt x="500" y="122"/>
                  </a:lnTo>
                  <a:lnTo>
                    <a:pt x="499" y="129"/>
                  </a:lnTo>
                  <a:lnTo>
                    <a:pt x="498" y="134"/>
                  </a:lnTo>
                  <a:lnTo>
                    <a:pt x="498" y="134"/>
                  </a:lnTo>
                  <a:lnTo>
                    <a:pt x="496" y="138"/>
                  </a:lnTo>
                  <a:lnTo>
                    <a:pt x="495" y="140"/>
                  </a:lnTo>
                  <a:lnTo>
                    <a:pt x="496" y="143"/>
                  </a:lnTo>
                  <a:lnTo>
                    <a:pt x="498" y="144"/>
                  </a:lnTo>
                  <a:lnTo>
                    <a:pt x="501" y="147"/>
                  </a:lnTo>
                  <a:lnTo>
                    <a:pt x="508" y="148"/>
                  </a:lnTo>
                  <a:lnTo>
                    <a:pt x="508" y="148"/>
                  </a:lnTo>
                  <a:lnTo>
                    <a:pt x="512" y="148"/>
                  </a:lnTo>
                  <a:lnTo>
                    <a:pt x="512" y="148"/>
                  </a:lnTo>
                  <a:lnTo>
                    <a:pt x="521" y="142"/>
                  </a:lnTo>
                  <a:lnTo>
                    <a:pt x="528" y="135"/>
                  </a:lnTo>
                  <a:lnTo>
                    <a:pt x="542" y="122"/>
                  </a:lnTo>
                  <a:lnTo>
                    <a:pt x="554" y="107"/>
                  </a:lnTo>
                  <a:lnTo>
                    <a:pt x="565" y="90"/>
                  </a:lnTo>
                  <a:lnTo>
                    <a:pt x="577" y="75"/>
                  </a:lnTo>
                  <a:lnTo>
                    <a:pt x="588" y="60"/>
                  </a:lnTo>
                  <a:lnTo>
                    <a:pt x="601" y="46"/>
                  </a:lnTo>
                  <a:lnTo>
                    <a:pt x="609" y="39"/>
                  </a:lnTo>
                  <a:lnTo>
                    <a:pt x="617" y="33"/>
                  </a:lnTo>
                  <a:lnTo>
                    <a:pt x="617" y="33"/>
                  </a:lnTo>
                  <a:lnTo>
                    <a:pt x="619" y="33"/>
                  </a:lnTo>
                  <a:lnTo>
                    <a:pt x="619" y="33"/>
                  </a:lnTo>
                  <a:lnTo>
                    <a:pt x="623" y="33"/>
                  </a:lnTo>
                  <a:lnTo>
                    <a:pt x="627" y="35"/>
                  </a:lnTo>
                  <a:lnTo>
                    <a:pt x="628" y="39"/>
                  </a:lnTo>
                  <a:lnTo>
                    <a:pt x="629" y="43"/>
                  </a:lnTo>
                  <a:lnTo>
                    <a:pt x="629" y="43"/>
                  </a:lnTo>
                  <a:lnTo>
                    <a:pt x="626" y="57"/>
                  </a:lnTo>
                  <a:lnTo>
                    <a:pt x="619" y="70"/>
                  </a:lnTo>
                  <a:lnTo>
                    <a:pt x="613" y="82"/>
                  </a:lnTo>
                  <a:lnTo>
                    <a:pt x="604" y="92"/>
                  </a:lnTo>
                  <a:lnTo>
                    <a:pt x="586" y="112"/>
                  </a:lnTo>
                  <a:lnTo>
                    <a:pt x="577" y="124"/>
                  </a:lnTo>
                  <a:lnTo>
                    <a:pt x="569" y="134"/>
                  </a:lnTo>
                  <a:lnTo>
                    <a:pt x="569" y="134"/>
                  </a:lnTo>
                  <a:lnTo>
                    <a:pt x="568" y="139"/>
                  </a:lnTo>
                  <a:lnTo>
                    <a:pt x="569" y="144"/>
                  </a:lnTo>
                  <a:lnTo>
                    <a:pt x="572" y="148"/>
                  </a:lnTo>
                  <a:lnTo>
                    <a:pt x="576" y="151"/>
                  </a:lnTo>
                  <a:lnTo>
                    <a:pt x="576" y="151"/>
                  </a:lnTo>
                  <a:lnTo>
                    <a:pt x="585" y="147"/>
                  </a:lnTo>
                  <a:lnTo>
                    <a:pt x="592" y="143"/>
                  </a:lnTo>
                  <a:lnTo>
                    <a:pt x="600" y="138"/>
                  </a:lnTo>
                  <a:lnTo>
                    <a:pt x="606" y="133"/>
                  </a:lnTo>
                  <a:lnTo>
                    <a:pt x="619" y="120"/>
                  </a:lnTo>
                  <a:lnTo>
                    <a:pt x="631" y="107"/>
                  </a:lnTo>
                  <a:lnTo>
                    <a:pt x="641" y="92"/>
                  </a:lnTo>
                  <a:lnTo>
                    <a:pt x="650" y="76"/>
                  </a:lnTo>
                  <a:lnTo>
                    <a:pt x="668" y="47"/>
                  </a:lnTo>
                  <a:lnTo>
                    <a:pt x="668" y="47"/>
                  </a:lnTo>
                  <a:lnTo>
                    <a:pt x="677" y="37"/>
                  </a:lnTo>
                  <a:lnTo>
                    <a:pt x="686" y="29"/>
                  </a:lnTo>
                  <a:lnTo>
                    <a:pt x="692" y="25"/>
                  </a:lnTo>
                  <a:lnTo>
                    <a:pt x="699" y="24"/>
                  </a:lnTo>
                  <a:lnTo>
                    <a:pt x="705" y="21"/>
                  </a:lnTo>
                  <a:lnTo>
                    <a:pt x="711" y="21"/>
                  </a:lnTo>
                  <a:lnTo>
                    <a:pt x="711" y="21"/>
                  </a:lnTo>
                  <a:lnTo>
                    <a:pt x="719" y="23"/>
                  </a:lnTo>
                  <a:lnTo>
                    <a:pt x="719" y="23"/>
                  </a:lnTo>
                  <a:lnTo>
                    <a:pt x="719" y="30"/>
                  </a:lnTo>
                  <a:lnTo>
                    <a:pt x="718" y="37"/>
                  </a:lnTo>
                  <a:lnTo>
                    <a:pt x="718" y="37"/>
                  </a:lnTo>
                  <a:lnTo>
                    <a:pt x="706" y="55"/>
                  </a:lnTo>
                  <a:lnTo>
                    <a:pt x="695" y="73"/>
                  </a:lnTo>
                  <a:lnTo>
                    <a:pt x="682" y="89"/>
                  </a:lnTo>
                  <a:lnTo>
                    <a:pt x="667" y="105"/>
                  </a:lnTo>
                  <a:lnTo>
                    <a:pt x="667" y="105"/>
                  </a:lnTo>
                  <a:lnTo>
                    <a:pt x="665" y="108"/>
                  </a:lnTo>
                  <a:lnTo>
                    <a:pt x="663" y="112"/>
                  </a:lnTo>
                  <a:lnTo>
                    <a:pt x="656" y="120"/>
                  </a:lnTo>
                  <a:lnTo>
                    <a:pt x="655" y="125"/>
                  </a:lnTo>
                  <a:lnTo>
                    <a:pt x="654" y="129"/>
                  </a:lnTo>
                  <a:lnTo>
                    <a:pt x="654" y="134"/>
                  </a:lnTo>
                  <a:lnTo>
                    <a:pt x="656" y="139"/>
                  </a:lnTo>
                  <a:lnTo>
                    <a:pt x="656" y="139"/>
                  </a:lnTo>
                  <a:lnTo>
                    <a:pt x="660" y="140"/>
                  </a:lnTo>
                  <a:lnTo>
                    <a:pt x="664" y="140"/>
                  </a:lnTo>
                  <a:lnTo>
                    <a:pt x="664" y="140"/>
                  </a:lnTo>
                  <a:lnTo>
                    <a:pt x="670" y="139"/>
                  </a:lnTo>
                  <a:lnTo>
                    <a:pt x="678" y="139"/>
                  </a:lnTo>
                  <a:lnTo>
                    <a:pt x="678" y="139"/>
                  </a:lnTo>
                  <a:lnTo>
                    <a:pt x="691" y="126"/>
                  </a:lnTo>
                  <a:lnTo>
                    <a:pt x="702" y="114"/>
                  </a:lnTo>
                  <a:lnTo>
                    <a:pt x="713" y="101"/>
                  </a:lnTo>
                  <a:lnTo>
                    <a:pt x="716" y="93"/>
                  </a:lnTo>
                  <a:lnTo>
                    <a:pt x="720" y="85"/>
                  </a:lnTo>
                  <a:lnTo>
                    <a:pt x="720" y="85"/>
                  </a:lnTo>
                  <a:lnTo>
                    <a:pt x="729" y="76"/>
                  </a:lnTo>
                  <a:lnTo>
                    <a:pt x="738" y="66"/>
                  </a:lnTo>
                  <a:lnTo>
                    <a:pt x="745" y="53"/>
                  </a:lnTo>
                  <a:lnTo>
                    <a:pt x="751" y="41"/>
                  </a:lnTo>
                  <a:lnTo>
                    <a:pt x="751" y="41"/>
                  </a:lnTo>
                  <a:lnTo>
                    <a:pt x="755" y="37"/>
                  </a:lnTo>
                  <a:lnTo>
                    <a:pt x="759" y="32"/>
                  </a:lnTo>
                  <a:lnTo>
                    <a:pt x="764" y="29"/>
                  </a:lnTo>
                  <a:lnTo>
                    <a:pt x="770" y="27"/>
                  </a:lnTo>
                  <a:lnTo>
                    <a:pt x="770" y="27"/>
                  </a:lnTo>
                  <a:lnTo>
                    <a:pt x="770" y="27"/>
                  </a:lnTo>
                  <a:lnTo>
                    <a:pt x="770" y="27"/>
                  </a:lnTo>
                  <a:lnTo>
                    <a:pt x="771" y="27"/>
                  </a:lnTo>
                  <a:lnTo>
                    <a:pt x="771" y="27"/>
                  </a:lnTo>
                  <a:lnTo>
                    <a:pt x="777" y="33"/>
                  </a:lnTo>
                  <a:lnTo>
                    <a:pt x="778" y="37"/>
                  </a:lnTo>
                  <a:lnTo>
                    <a:pt x="778" y="41"/>
                  </a:lnTo>
                  <a:lnTo>
                    <a:pt x="778" y="41"/>
                  </a:lnTo>
                  <a:lnTo>
                    <a:pt x="774" y="48"/>
                  </a:lnTo>
                  <a:lnTo>
                    <a:pt x="769" y="56"/>
                  </a:lnTo>
                  <a:lnTo>
                    <a:pt x="759" y="69"/>
                  </a:lnTo>
                  <a:lnTo>
                    <a:pt x="754" y="76"/>
                  </a:lnTo>
                  <a:lnTo>
                    <a:pt x="751" y="84"/>
                  </a:lnTo>
                  <a:lnTo>
                    <a:pt x="750" y="93"/>
                  </a:lnTo>
                  <a:lnTo>
                    <a:pt x="752" y="103"/>
                  </a:lnTo>
                  <a:lnTo>
                    <a:pt x="752" y="103"/>
                  </a:lnTo>
                  <a:lnTo>
                    <a:pt x="762" y="110"/>
                  </a:lnTo>
                  <a:lnTo>
                    <a:pt x="768" y="114"/>
                  </a:lnTo>
                  <a:lnTo>
                    <a:pt x="771" y="119"/>
                  </a:lnTo>
                  <a:lnTo>
                    <a:pt x="771" y="119"/>
                  </a:lnTo>
                  <a:lnTo>
                    <a:pt x="770" y="126"/>
                  </a:lnTo>
                  <a:lnTo>
                    <a:pt x="768" y="133"/>
                  </a:lnTo>
                  <a:lnTo>
                    <a:pt x="764" y="139"/>
                  </a:lnTo>
                  <a:lnTo>
                    <a:pt x="759" y="144"/>
                  </a:lnTo>
                  <a:lnTo>
                    <a:pt x="754" y="148"/>
                  </a:lnTo>
                  <a:lnTo>
                    <a:pt x="748" y="153"/>
                  </a:lnTo>
                  <a:lnTo>
                    <a:pt x="746" y="160"/>
                  </a:lnTo>
                  <a:lnTo>
                    <a:pt x="745" y="167"/>
                  </a:lnTo>
                  <a:lnTo>
                    <a:pt x="745" y="167"/>
                  </a:lnTo>
                  <a:lnTo>
                    <a:pt x="745" y="172"/>
                  </a:lnTo>
                  <a:lnTo>
                    <a:pt x="747" y="175"/>
                  </a:lnTo>
                  <a:lnTo>
                    <a:pt x="750" y="177"/>
                  </a:lnTo>
                  <a:lnTo>
                    <a:pt x="752" y="177"/>
                  </a:lnTo>
                  <a:lnTo>
                    <a:pt x="793" y="105"/>
                  </a:lnTo>
                  <a:lnTo>
                    <a:pt x="761" y="84"/>
                  </a:lnTo>
                  <a:lnTo>
                    <a:pt x="797" y="24"/>
                  </a:lnTo>
                  <a:lnTo>
                    <a:pt x="761" y="0"/>
                  </a:lnTo>
                  <a:lnTo>
                    <a:pt x="761" y="0"/>
                  </a:lnTo>
                  <a:lnTo>
                    <a:pt x="724" y="2"/>
                  </a:lnTo>
                  <a:lnTo>
                    <a:pt x="683" y="6"/>
                  </a:lnTo>
                  <a:lnTo>
                    <a:pt x="633" y="12"/>
                  </a:lnTo>
                  <a:lnTo>
                    <a:pt x="576" y="21"/>
                  </a:lnTo>
                  <a:lnTo>
                    <a:pt x="546" y="27"/>
                  </a:lnTo>
                  <a:lnTo>
                    <a:pt x="517" y="33"/>
                  </a:lnTo>
                  <a:lnTo>
                    <a:pt x="487" y="41"/>
                  </a:lnTo>
                  <a:lnTo>
                    <a:pt x="459" y="48"/>
                  </a:lnTo>
                  <a:lnTo>
                    <a:pt x="432" y="59"/>
                  </a:lnTo>
                  <a:lnTo>
                    <a:pt x="407" y="69"/>
                  </a:lnTo>
                  <a:lnTo>
                    <a:pt x="407" y="69"/>
                  </a:lnTo>
                  <a:lnTo>
                    <a:pt x="353" y="93"/>
                  </a:lnTo>
                  <a:lnTo>
                    <a:pt x="296" y="122"/>
                  </a:lnTo>
                  <a:lnTo>
                    <a:pt x="234" y="154"/>
                  </a:lnTo>
                  <a:lnTo>
                    <a:pt x="173" y="188"/>
                  </a:lnTo>
                  <a:lnTo>
                    <a:pt x="116" y="221"/>
                  </a:lnTo>
                  <a:lnTo>
                    <a:pt x="90" y="238"/>
                  </a:lnTo>
                  <a:lnTo>
                    <a:pt x="66" y="254"/>
                  </a:lnTo>
                  <a:lnTo>
                    <a:pt x="45" y="270"/>
                  </a:lnTo>
                  <a:lnTo>
                    <a:pt x="26" y="285"/>
                  </a:lnTo>
                  <a:lnTo>
                    <a:pt x="10" y="299"/>
                  </a:lnTo>
                  <a:lnTo>
                    <a:pt x="0" y="313"/>
                  </a:lnTo>
                  <a:lnTo>
                    <a:pt x="0" y="313"/>
                  </a:lnTo>
                  <a:lnTo>
                    <a:pt x="41" y="336"/>
                  </a:lnTo>
                  <a:lnTo>
                    <a:pt x="73" y="353"/>
                  </a:lnTo>
                  <a:lnTo>
                    <a:pt x="87" y="359"/>
                  </a:lnTo>
                  <a:lnTo>
                    <a:pt x="97" y="363"/>
                  </a:lnTo>
                  <a:lnTo>
                    <a:pt x="97" y="363"/>
                  </a:lnTo>
                  <a:lnTo>
                    <a:pt x="101" y="364"/>
                  </a:lnTo>
                  <a:lnTo>
                    <a:pt x="104" y="364"/>
                  </a:lnTo>
                  <a:lnTo>
                    <a:pt x="106" y="363"/>
                  </a:lnTo>
                  <a:lnTo>
                    <a:pt x="109" y="362"/>
                  </a:lnTo>
                  <a:lnTo>
                    <a:pt x="111" y="357"/>
                  </a:lnTo>
                  <a:lnTo>
                    <a:pt x="113" y="351"/>
                  </a:lnTo>
                  <a:lnTo>
                    <a:pt x="113" y="351"/>
                  </a:lnTo>
                  <a:lnTo>
                    <a:pt x="113" y="351"/>
                  </a:lnTo>
                  <a:lnTo>
                    <a:pt x="113" y="351"/>
                  </a:lnTo>
                  <a:lnTo>
                    <a:pt x="102" y="346"/>
                  </a:lnTo>
                  <a:lnTo>
                    <a:pt x="92" y="342"/>
                  </a:lnTo>
                  <a:lnTo>
                    <a:pt x="72" y="335"/>
                  </a:lnTo>
                  <a:lnTo>
                    <a:pt x="61" y="331"/>
                  </a:lnTo>
                  <a:lnTo>
                    <a:pt x="51" y="326"/>
                  </a:lnTo>
                  <a:lnTo>
                    <a:pt x="42" y="319"/>
                  </a:lnTo>
                  <a:lnTo>
                    <a:pt x="33" y="311"/>
                  </a:lnTo>
                  <a:lnTo>
                    <a:pt x="33" y="311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114" name="Freeform 498"/>
            <p:cNvSpPr>
              <a:spLocks noEditPoints="1"/>
            </p:cNvSpPr>
            <p:nvPr userDrawn="1"/>
          </p:nvSpPr>
          <p:spPr bwMode="auto">
            <a:xfrm>
              <a:off x="2661" y="814"/>
              <a:ext cx="393" cy="812"/>
            </a:xfrm>
            <a:custGeom>
              <a:avLst/>
              <a:gdLst/>
              <a:ahLst/>
              <a:cxnLst>
                <a:cxn ang="0">
                  <a:pos x="246" y="103"/>
                </a:cxn>
                <a:cxn ang="0">
                  <a:pos x="151" y="78"/>
                </a:cxn>
                <a:cxn ang="0">
                  <a:pos x="128" y="24"/>
                </a:cxn>
                <a:cxn ang="0">
                  <a:pos x="90" y="14"/>
                </a:cxn>
                <a:cxn ang="0">
                  <a:pos x="142" y="73"/>
                </a:cxn>
                <a:cxn ang="0">
                  <a:pos x="124" y="93"/>
                </a:cxn>
                <a:cxn ang="0">
                  <a:pos x="133" y="226"/>
                </a:cxn>
                <a:cxn ang="0">
                  <a:pos x="175" y="284"/>
                </a:cxn>
                <a:cxn ang="0">
                  <a:pos x="198" y="323"/>
                </a:cxn>
                <a:cxn ang="0">
                  <a:pos x="169" y="339"/>
                </a:cxn>
                <a:cxn ang="0">
                  <a:pos x="157" y="358"/>
                </a:cxn>
                <a:cxn ang="0">
                  <a:pos x="186" y="373"/>
                </a:cxn>
                <a:cxn ang="0">
                  <a:pos x="198" y="435"/>
                </a:cxn>
                <a:cxn ang="0">
                  <a:pos x="151" y="473"/>
                </a:cxn>
                <a:cxn ang="0">
                  <a:pos x="162" y="496"/>
                </a:cxn>
                <a:cxn ang="0">
                  <a:pos x="202" y="520"/>
                </a:cxn>
                <a:cxn ang="0">
                  <a:pos x="168" y="594"/>
                </a:cxn>
                <a:cxn ang="0">
                  <a:pos x="106" y="676"/>
                </a:cxn>
                <a:cxn ang="0">
                  <a:pos x="90" y="665"/>
                </a:cxn>
                <a:cxn ang="0">
                  <a:pos x="4" y="669"/>
                </a:cxn>
                <a:cxn ang="0">
                  <a:pos x="3" y="767"/>
                </a:cxn>
                <a:cxn ang="0">
                  <a:pos x="10" y="806"/>
                </a:cxn>
                <a:cxn ang="0">
                  <a:pos x="92" y="812"/>
                </a:cxn>
                <a:cxn ang="0">
                  <a:pos x="200" y="809"/>
                </a:cxn>
                <a:cxn ang="0">
                  <a:pos x="253" y="811"/>
                </a:cxn>
                <a:cxn ang="0">
                  <a:pos x="289" y="804"/>
                </a:cxn>
                <a:cxn ang="0">
                  <a:pos x="285" y="667"/>
                </a:cxn>
                <a:cxn ang="0">
                  <a:pos x="248" y="657"/>
                </a:cxn>
                <a:cxn ang="0">
                  <a:pos x="235" y="515"/>
                </a:cxn>
                <a:cxn ang="0">
                  <a:pos x="270" y="492"/>
                </a:cxn>
                <a:cxn ang="0">
                  <a:pos x="288" y="481"/>
                </a:cxn>
                <a:cxn ang="0">
                  <a:pos x="260" y="464"/>
                </a:cxn>
                <a:cxn ang="0">
                  <a:pos x="238" y="435"/>
                </a:cxn>
                <a:cxn ang="0">
                  <a:pos x="242" y="382"/>
                </a:cxn>
                <a:cxn ang="0">
                  <a:pos x="278" y="369"/>
                </a:cxn>
                <a:cxn ang="0">
                  <a:pos x="280" y="349"/>
                </a:cxn>
                <a:cxn ang="0">
                  <a:pos x="242" y="328"/>
                </a:cxn>
                <a:cxn ang="0">
                  <a:pos x="255" y="277"/>
                </a:cxn>
                <a:cxn ang="0">
                  <a:pos x="292" y="216"/>
                </a:cxn>
                <a:cxn ang="0">
                  <a:pos x="307" y="88"/>
                </a:cxn>
                <a:cxn ang="0">
                  <a:pos x="334" y="69"/>
                </a:cxn>
                <a:cxn ang="0">
                  <a:pos x="393" y="41"/>
                </a:cxn>
                <a:cxn ang="0">
                  <a:pos x="175" y="200"/>
                </a:cxn>
                <a:cxn ang="0">
                  <a:pos x="164" y="134"/>
                </a:cxn>
                <a:cxn ang="0">
                  <a:pos x="166" y="130"/>
                </a:cxn>
                <a:cxn ang="0">
                  <a:pos x="166" y="130"/>
                </a:cxn>
                <a:cxn ang="0">
                  <a:pos x="175" y="198"/>
                </a:cxn>
                <a:cxn ang="0">
                  <a:pos x="201" y="649"/>
                </a:cxn>
                <a:cxn ang="0">
                  <a:pos x="187" y="689"/>
                </a:cxn>
                <a:cxn ang="0">
                  <a:pos x="165" y="719"/>
                </a:cxn>
                <a:cxn ang="0">
                  <a:pos x="141" y="693"/>
                </a:cxn>
                <a:cxn ang="0">
                  <a:pos x="224" y="213"/>
                </a:cxn>
                <a:cxn ang="0">
                  <a:pos x="212" y="177"/>
                </a:cxn>
                <a:cxn ang="0">
                  <a:pos x="217" y="128"/>
                </a:cxn>
                <a:cxn ang="0">
                  <a:pos x="226" y="125"/>
                </a:cxn>
                <a:cxn ang="0">
                  <a:pos x="237" y="163"/>
                </a:cxn>
                <a:cxn ang="0">
                  <a:pos x="260" y="199"/>
                </a:cxn>
                <a:cxn ang="0">
                  <a:pos x="274" y="131"/>
                </a:cxn>
              </a:cxnLst>
              <a:rect l="0" t="0" r="r" b="b"/>
              <a:pathLst>
                <a:path w="393" h="812">
                  <a:moveTo>
                    <a:pt x="354" y="43"/>
                  </a:moveTo>
                  <a:lnTo>
                    <a:pt x="348" y="48"/>
                  </a:lnTo>
                  <a:lnTo>
                    <a:pt x="335" y="60"/>
                  </a:lnTo>
                  <a:lnTo>
                    <a:pt x="320" y="42"/>
                  </a:lnTo>
                  <a:lnTo>
                    <a:pt x="284" y="87"/>
                  </a:lnTo>
                  <a:lnTo>
                    <a:pt x="276" y="85"/>
                  </a:lnTo>
                  <a:lnTo>
                    <a:pt x="246" y="103"/>
                  </a:lnTo>
                  <a:lnTo>
                    <a:pt x="193" y="111"/>
                  </a:lnTo>
                  <a:lnTo>
                    <a:pt x="175" y="108"/>
                  </a:lnTo>
                  <a:lnTo>
                    <a:pt x="159" y="104"/>
                  </a:lnTo>
                  <a:lnTo>
                    <a:pt x="159" y="104"/>
                  </a:lnTo>
                  <a:lnTo>
                    <a:pt x="157" y="102"/>
                  </a:lnTo>
                  <a:lnTo>
                    <a:pt x="155" y="93"/>
                  </a:lnTo>
                  <a:lnTo>
                    <a:pt x="151" y="78"/>
                  </a:lnTo>
                  <a:lnTo>
                    <a:pt x="147" y="57"/>
                  </a:lnTo>
                  <a:lnTo>
                    <a:pt x="147" y="57"/>
                  </a:lnTo>
                  <a:lnTo>
                    <a:pt x="146" y="51"/>
                  </a:lnTo>
                  <a:lnTo>
                    <a:pt x="145" y="46"/>
                  </a:lnTo>
                  <a:lnTo>
                    <a:pt x="141" y="39"/>
                  </a:lnTo>
                  <a:lnTo>
                    <a:pt x="137" y="34"/>
                  </a:lnTo>
                  <a:lnTo>
                    <a:pt x="128" y="24"/>
                  </a:lnTo>
                  <a:lnTo>
                    <a:pt x="118" y="16"/>
                  </a:lnTo>
                  <a:lnTo>
                    <a:pt x="107" y="9"/>
                  </a:lnTo>
                  <a:lnTo>
                    <a:pt x="99" y="3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110" y="26"/>
                  </a:lnTo>
                  <a:lnTo>
                    <a:pt x="119" y="34"/>
                  </a:lnTo>
                  <a:lnTo>
                    <a:pt x="128" y="42"/>
                  </a:lnTo>
                  <a:lnTo>
                    <a:pt x="134" y="51"/>
                  </a:lnTo>
                  <a:lnTo>
                    <a:pt x="139" y="61"/>
                  </a:lnTo>
                  <a:lnTo>
                    <a:pt x="142" y="73"/>
                  </a:lnTo>
                  <a:lnTo>
                    <a:pt x="142" y="79"/>
                  </a:lnTo>
                  <a:lnTo>
                    <a:pt x="142" y="87"/>
                  </a:lnTo>
                  <a:lnTo>
                    <a:pt x="142" y="87"/>
                  </a:lnTo>
                  <a:lnTo>
                    <a:pt x="137" y="87"/>
                  </a:lnTo>
                  <a:lnTo>
                    <a:pt x="132" y="88"/>
                  </a:lnTo>
                  <a:lnTo>
                    <a:pt x="128" y="89"/>
                  </a:lnTo>
                  <a:lnTo>
                    <a:pt x="124" y="93"/>
                  </a:lnTo>
                  <a:lnTo>
                    <a:pt x="124" y="93"/>
                  </a:lnTo>
                  <a:lnTo>
                    <a:pt x="119" y="115"/>
                  </a:lnTo>
                  <a:lnTo>
                    <a:pt x="116" y="138"/>
                  </a:lnTo>
                  <a:lnTo>
                    <a:pt x="118" y="161"/>
                  </a:lnTo>
                  <a:lnTo>
                    <a:pt x="120" y="184"/>
                  </a:lnTo>
                  <a:lnTo>
                    <a:pt x="125" y="206"/>
                  </a:lnTo>
                  <a:lnTo>
                    <a:pt x="133" y="226"/>
                  </a:lnTo>
                  <a:lnTo>
                    <a:pt x="142" y="245"/>
                  </a:lnTo>
                  <a:lnTo>
                    <a:pt x="155" y="262"/>
                  </a:lnTo>
                  <a:lnTo>
                    <a:pt x="155" y="262"/>
                  </a:lnTo>
                  <a:lnTo>
                    <a:pt x="157" y="267"/>
                  </a:lnTo>
                  <a:lnTo>
                    <a:pt x="160" y="271"/>
                  </a:lnTo>
                  <a:lnTo>
                    <a:pt x="166" y="278"/>
                  </a:lnTo>
                  <a:lnTo>
                    <a:pt x="175" y="284"/>
                  </a:lnTo>
                  <a:lnTo>
                    <a:pt x="183" y="290"/>
                  </a:lnTo>
                  <a:lnTo>
                    <a:pt x="191" y="296"/>
                  </a:lnTo>
                  <a:lnTo>
                    <a:pt x="196" y="303"/>
                  </a:lnTo>
                  <a:lnTo>
                    <a:pt x="198" y="307"/>
                  </a:lnTo>
                  <a:lnTo>
                    <a:pt x="198" y="312"/>
                  </a:lnTo>
                  <a:lnTo>
                    <a:pt x="200" y="317"/>
                  </a:lnTo>
                  <a:lnTo>
                    <a:pt x="198" y="323"/>
                  </a:lnTo>
                  <a:lnTo>
                    <a:pt x="198" y="323"/>
                  </a:lnTo>
                  <a:lnTo>
                    <a:pt x="196" y="330"/>
                  </a:lnTo>
                  <a:lnTo>
                    <a:pt x="193" y="333"/>
                  </a:lnTo>
                  <a:lnTo>
                    <a:pt x="189" y="335"/>
                  </a:lnTo>
                  <a:lnTo>
                    <a:pt x="184" y="336"/>
                  </a:lnTo>
                  <a:lnTo>
                    <a:pt x="174" y="337"/>
                  </a:lnTo>
                  <a:lnTo>
                    <a:pt x="169" y="339"/>
                  </a:lnTo>
                  <a:lnTo>
                    <a:pt x="164" y="341"/>
                  </a:lnTo>
                  <a:lnTo>
                    <a:pt x="164" y="341"/>
                  </a:lnTo>
                  <a:lnTo>
                    <a:pt x="161" y="345"/>
                  </a:lnTo>
                  <a:lnTo>
                    <a:pt x="159" y="349"/>
                  </a:lnTo>
                  <a:lnTo>
                    <a:pt x="157" y="353"/>
                  </a:lnTo>
                  <a:lnTo>
                    <a:pt x="157" y="358"/>
                  </a:lnTo>
                  <a:lnTo>
                    <a:pt x="157" y="358"/>
                  </a:lnTo>
                  <a:lnTo>
                    <a:pt x="159" y="364"/>
                  </a:lnTo>
                  <a:lnTo>
                    <a:pt x="161" y="367"/>
                  </a:lnTo>
                  <a:lnTo>
                    <a:pt x="164" y="369"/>
                  </a:lnTo>
                  <a:lnTo>
                    <a:pt x="168" y="369"/>
                  </a:lnTo>
                  <a:lnTo>
                    <a:pt x="178" y="371"/>
                  </a:lnTo>
                  <a:lnTo>
                    <a:pt x="182" y="372"/>
                  </a:lnTo>
                  <a:lnTo>
                    <a:pt x="186" y="373"/>
                  </a:lnTo>
                  <a:lnTo>
                    <a:pt x="186" y="373"/>
                  </a:lnTo>
                  <a:lnTo>
                    <a:pt x="189" y="377"/>
                  </a:lnTo>
                  <a:lnTo>
                    <a:pt x="193" y="381"/>
                  </a:lnTo>
                  <a:lnTo>
                    <a:pt x="197" y="391"/>
                  </a:lnTo>
                  <a:lnTo>
                    <a:pt x="200" y="401"/>
                  </a:lnTo>
                  <a:lnTo>
                    <a:pt x="200" y="412"/>
                  </a:lnTo>
                  <a:lnTo>
                    <a:pt x="198" y="435"/>
                  </a:lnTo>
                  <a:lnTo>
                    <a:pt x="197" y="445"/>
                  </a:lnTo>
                  <a:lnTo>
                    <a:pt x="197" y="456"/>
                  </a:lnTo>
                  <a:lnTo>
                    <a:pt x="197" y="456"/>
                  </a:lnTo>
                  <a:lnTo>
                    <a:pt x="192" y="460"/>
                  </a:lnTo>
                  <a:lnTo>
                    <a:pt x="187" y="463"/>
                  </a:lnTo>
                  <a:lnTo>
                    <a:pt x="175" y="467"/>
                  </a:lnTo>
                  <a:lnTo>
                    <a:pt x="151" y="473"/>
                  </a:lnTo>
                  <a:lnTo>
                    <a:pt x="151" y="473"/>
                  </a:lnTo>
                  <a:lnTo>
                    <a:pt x="150" y="479"/>
                  </a:lnTo>
                  <a:lnTo>
                    <a:pt x="150" y="484"/>
                  </a:lnTo>
                  <a:lnTo>
                    <a:pt x="152" y="490"/>
                  </a:lnTo>
                  <a:lnTo>
                    <a:pt x="155" y="492"/>
                  </a:lnTo>
                  <a:lnTo>
                    <a:pt x="159" y="495"/>
                  </a:lnTo>
                  <a:lnTo>
                    <a:pt x="162" y="496"/>
                  </a:lnTo>
                  <a:lnTo>
                    <a:pt x="171" y="499"/>
                  </a:lnTo>
                  <a:lnTo>
                    <a:pt x="182" y="500"/>
                  </a:lnTo>
                  <a:lnTo>
                    <a:pt x="192" y="504"/>
                  </a:lnTo>
                  <a:lnTo>
                    <a:pt x="196" y="506"/>
                  </a:lnTo>
                  <a:lnTo>
                    <a:pt x="198" y="510"/>
                  </a:lnTo>
                  <a:lnTo>
                    <a:pt x="201" y="515"/>
                  </a:lnTo>
                  <a:lnTo>
                    <a:pt x="202" y="520"/>
                  </a:lnTo>
                  <a:lnTo>
                    <a:pt x="202" y="520"/>
                  </a:lnTo>
                  <a:lnTo>
                    <a:pt x="201" y="530"/>
                  </a:lnTo>
                  <a:lnTo>
                    <a:pt x="200" y="541"/>
                  </a:lnTo>
                  <a:lnTo>
                    <a:pt x="196" y="550"/>
                  </a:lnTo>
                  <a:lnTo>
                    <a:pt x="191" y="560"/>
                  </a:lnTo>
                  <a:lnTo>
                    <a:pt x="180" y="577"/>
                  </a:lnTo>
                  <a:lnTo>
                    <a:pt x="168" y="594"/>
                  </a:lnTo>
                  <a:lnTo>
                    <a:pt x="168" y="594"/>
                  </a:lnTo>
                  <a:lnTo>
                    <a:pt x="160" y="605"/>
                  </a:lnTo>
                  <a:lnTo>
                    <a:pt x="152" y="615"/>
                  </a:lnTo>
                  <a:lnTo>
                    <a:pt x="137" y="637"/>
                  </a:lnTo>
                  <a:lnTo>
                    <a:pt x="122" y="657"/>
                  </a:lnTo>
                  <a:lnTo>
                    <a:pt x="114" y="667"/>
                  </a:lnTo>
                  <a:lnTo>
                    <a:pt x="106" y="676"/>
                  </a:lnTo>
                  <a:lnTo>
                    <a:pt x="106" y="676"/>
                  </a:lnTo>
                  <a:lnTo>
                    <a:pt x="105" y="674"/>
                  </a:lnTo>
                  <a:lnTo>
                    <a:pt x="104" y="671"/>
                  </a:lnTo>
                  <a:lnTo>
                    <a:pt x="100" y="669"/>
                  </a:lnTo>
                  <a:lnTo>
                    <a:pt x="95" y="666"/>
                  </a:lnTo>
                  <a:lnTo>
                    <a:pt x="90" y="665"/>
                  </a:lnTo>
                  <a:lnTo>
                    <a:pt x="90" y="665"/>
                  </a:lnTo>
                  <a:lnTo>
                    <a:pt x="78" y="666"/>
                  </a:lnTo>
                  <a:lnTo>
                    <a:pt x="68" y="666"/>
                  </a:lnTo>
                  <a:lnTo>
                    <a:pt x="46" y="662"/>
                  </a:lnTo>
                  <a:lnTo>
                    <a:pt x="35" y="662"/>
                  </a:lnTo>
                  <a:lnTo>
                    <a:pt x="24" y="662"/>
                  </a:lnTo>
                  <a:lnTo>
                    <a:pt x="14" y="665"/>
                  </a:lnTo>
                  <a:lnTo>
                    <a:pt x="4" y="669"/>
                  </a:lnTo>
                  <a:lnTo>
                    <a:pt x="4" y="669"/>
                  </a:lnTo>
                  <a:lnTo>
                    <a:pt x="0" y="683"/>
                  </a:lnTo>
                  <a:lnTo>
                    <a:pt x="0" y="697"/>
                  </a:lnTo>
                  <a:lnTo>
                    <a:pt x="0" y="711"/>
                  </a:lnTo>
                  <a:lnTo>
                    <a:pt x="1" y="725"/>
                  </a:lnTo>
                  <a:lnTo>
                    <a:pt x="3" y="753"/>
                  </a:lnTo>
                  <a:lnTo>
                    <a:pt x="3" y="767"/>
                  </a:lnTo>
                  <a:lnTo>
                    <a:pt x="0" y="781"/>
                  </a:lnTo>
                  <a:lnTo>
                    <a:pt x="0" y="781"/>
                  </a:lnTo>
                  <a:lnTo>
                    <a:pt x="1" y="788"/>
                  </a:lnTo>
                  <a:lnTo>
                    <a:pt x="3" y="793"/>
                  </a:lnTo>
                  <a:lnTo>
                    <a:pt x="4" y="798"/>
                  </a:lnTo>
                  <a:lnTo>
                    <a:pt x="6" y="802"/>
                  </a:lnTo>
                  <a:lnTo>
                    <a:pt x="10" y="806"/>
                  </a:lnTo>
                  <a:lnTo>
                    <a:pt x="14" y="809"/>
                  </a:lnTo>
                  <a:lnTo>
                    <a:pt x="19" y="811"/>
                  </a:lnTo>
                  <a:lnTo>
                    <a:pt x="26" y="812"/>
                  </a:lnTo>
                  <a:lnTo>
                    <a:pt x="26" y="812"/>
                  </a:lnTo>
                  <a:lnTo>
                    <a:pt x="46" y="811"/>
                  </a:lnTo>
                  <a:lnTo>
                    <a:pt x="69" y="812"/>
                  </a:lnTo>
                  <a:lnTo>
                    <a:pt x="92" y="812"/>
                  </a:lnTo>
                  <a:lnTo>
                    <a:pt x="104" y="811"/>
                  </a:lnTo>
                  <a:lnTo>
                    <a:pt x="114" y="809"/>
                  </a:lnTo>
                  <a:lnTo>
                    <a:pt x="114" y="809"/>
                  </a:lnTo>
                  <a:lnTo>
                    <a:pt x="128" y="811"/>
                  </a:lnTo>
                  <a:lnTo>
                    <a:pt x="142" y="811"/>
                  </a:lnTo>
                  <a:lnTo>
                    <a:pt x="171" y="811"/>
                  </a:lnTo>
                  <a:lnTo>
                    <a:pt x="200" y="809"/>
                  </a:lnTo>
                  <a:lnTo>
                    <a:pt x="214" y="809"/>
                  </a:lnTo>
                  <a:lnTo>
                    <a:pt x="228" y="812"/>
                  </a:lnTo>
                  <a:lnTo>
                    <a:pt x="228" y="812"/>
                  </a:lnTo>
                  <a:lnTo>
                    <a:pt x="233" y="809"/>
                  </a:lnTo>
                  <a:lnTo>
                    <a:pt x="237" y="809"/>
                  </a:lnTo>
                  <a:lnTo>
                    <a:pt x="244" y="809"/>
                  </a:lnTo>
                  <a:lnTo>
                    <a:pt x="253" y="811"/>
                  </a:lnTo>
                  <a:lnTo>
                    <a:pt x="262" y="812"/>
                  </a:lnTo>
                  <a:lnTo>
                    <a:pt x="262" y="812"/>
                  </a:lnTo>
                  <a:lnTo>
                    <a:pt x="270" y="812"/>
                  </a:lnTo>
                  <a:lnTo>
                    <a:pt x="275" y="812"/>
                  </a:lnTo>
                  <a:lnTo>
                    <a:pt x="280" y="811"/>
                  </a:lnTo>
                  <a:lnTo>
                    <a:pt x="285" y="807"/>
                  </a:lnTo>
                  <a:lnTo>
                    <a:pt x="289" y="804"/>
                  </a:lnTo>
                  <a:lnTo>
                    <a:pt x="292" y="799"/>
                  </a:lnTo>
                  <a:lnTo>
                    <a:pt x="293" y="794"/>
                  </a:lnTo>
                  <a:lnTo>
                    <a:pt x="293" y="788"/>
                  </a:lnTo>
                  <a:lnTo>
                    <a:pt x="293" y="679"/>
                  </a:lnTo>
                  <a:lnTo>
                    <a:pt x="293" y="679"/>
                  </a:lnTo>
                  <a:lnTo>
                    <a:pt x="289" y="672"/>
                  </a:lnTo>
                  <a:lnTo>
                    <a:pt x="285" y="667"/>
                  </a:lnTo>
                  <a:lnTo>
                    <a:pt x="280" y="662"/>
                  </a:lnTo>
                  <a:lnTo>
                    <a:pt x="274" y="658"/>
                  </a:lnTo>
                  <a:lnTo>
                    <a:pt x="274" y="658"/>
                  </a:lnTo>
                  <a:lnTo>
                    <a:pt x="269" y="657"/>
                  </a:lnTo>
                  <a:lnTo>
                    <a:pt x="264" y="656"/>
                  </a:lnTo>
                  <a:lnTo>
                    <a:pt x="253" y="657"/>
                  </a:lnTo>
                  <a:lnTo>
                    <a:pt x="248" y="657"/>
                  </a:lnTo>
                  <a:lnTo>
                    <a:pt x="243" y="656"/>
                  </a:lnTo>
                  <a:lnTo>
                    <a:pt x="239" y="653"/>
                  </a:lnTo>
                  <a:lnTo>
                    <a:pt x="237" y="649"/>
                  </a:lnTo>
                  <a:lnTo>
                    <a:pt x="235" y="542"/>
                  </a:lnTo>
                  <a:lnTo>
                    <a:pt x="198" y="542"/>
                  </a:lnTo>
                  <a:lnTo>
                    <a:pt x="235" y="542"/>
                  </a:lnTo>
                  <a:lnTo>
                    <a:pt x="235" y="515"/>
                  </a:lnTo>
                  <a:lnTo>
                    <a:pt x="235" y="515"/>
                  </a:lnTo>
                  <a:lnTo>
                    <a:pt x="243" y="505"/>
                  </a:lnTo>
                  <a:lnTo>
                    <a:pt x="247" y="501"/>
                  </a:lnTo>
                  <a:lnTo>
                    <a:pt x="252" y="497"/>
                  </a:lnTo>
                  <a:lnTo>
                    <a:pt x="257" y="495"/>
                  </a:lnTo>
                  <a:lnTo>
                    <a:pt x="264" y="493"/>
                  </a:lnTo>
                  <a:lnTo>
                    <a:pt x="270" y="492"/>
                  </a:lnTo>
                  <a:lnTo>
                    <a:pt x="278" y="493"/>
                  </a:lnTo>
                  <a:lnTo>
                    <a:pt x="278" y="493"/>
                  </a:lnTo>
                  <a:lnTo>
                    <a:pt x="280" y="492"/>
                  </a:lnTo>
                  <a:lnTo>
                    <a:pt x="284" y="491"/>
                  </a:lnTo>
                  <a:lnTo>
                    <a:pt x="285" y="490"/>
                  </a:lnTo>
                  <a:lnTo>
                    <a:pt x="287" y="487"/>
                  </a:lnTo>
                  <a:lnTo>
                    <a:pt x="288" y="481"/>
                  </a:lnTo>
                  <a:lnTo>
                    <a:pt x="289" y="473"/>
                  </a:lnTo>
                  <a:lnTo>
                    <a:pt x="289" y="473"/>
                  </a:lnTo>
                  <a:lnTo>
                    <a:pt x="283" y="468"/>
                  </a:lnTo>
                  <a:lnTo>
                    <a:pt x="276" y="465"/>
                  </a:lnTo>
                  <a:lnTo>
                    <a:pt x="267" y="464"/>
                  </a:lnTo>
                  <a:lnTo>
                    <a:pt x="260" y="464"/>
                  </a:lnTo>
                  <a:lnTo>
                    <a:pt x="260" y="464"/>
                  </a:lnTo>
                  <a:lnTo>
                    <a:pt x="253" y="463"/>
                  </a:lnTo>
                  <a:lnTo>
                    <a:pt x="248" y="461"/>
                  </a:lnTo>
                  <a:lnTo>
                    <a:pt x="244" y="458"/>
                  </a:lnTo>
                  <a:lnTo>
                    <a:pt x="242" y="455"/>
                  </a:lnTo>
                  <a:lnTo>
                    <a:pt x="239" y="450"/>
                  </a:lnTo>
                  <a:lnTo>
                    <a:pt x="238" y="446"/>
                  </a:lnTo>
                  <a:lnTo>
                    <a:pt x="238" y="435"/>
                  </a:lnTo>
                  <a:lnTo>
                    <a:pt x="238" y="423"/>
                  </a:lnTo>
                  <a:lnTo>
                    <a:pt x="239" y="410"/>
                  </a:lnTo>
                  <a:lnTo>
                    <a:pt x="241" y="400"/>
                  </a:lnTo>
                  <a:lnTo>
                    <a:pt x="241" y="390"/>
                  </a:lnTo>
                  <a:lnTo>
                    <a:pt x="241" y="390"/>
                  </a:lnTo>
                  <a:lnTo>
                    <a:pt x="241" y="386"/>
                  </a:lnTo>
                  <a:lnTo>
                    <a:pt x="242" y="382"/>
                  </a:lnTo>
                  <a:lnTo>
                    <a:pt x="244" y="380"/>
                  </a:lnTo>
                  <a:lnTo>
                    <a:pt x="246" y="378"/>
                  </a:lnTo>
                  <a:lnTo>
                    <a:pt x="252" y="376"/>
                  </a:lnTo>
                  <a:lnTo>
                    <a:pt x="258" y="374"/>
                  </a:lnTo>
                  <a:lnTo>
                    <a:pt x="265" y="373"/>
                  </a:lnTo>
                  <a:lnTo>
                    <a:pt x="271" y="372"/>
                  </a:lnTo>
                  <a:lnTo>
                    <a:pt x="278" y="369"/>
                  </a:lnTo>
                  <a:lnTo>
                    <a:pt x="280" y="367"/>
                  </a:lnTo>
                  <a:lnTo>
                    <a:pt x="283" y="364"/>
                  </a:lnTo>
                  <a:lnTo>
                    <a:pt x="283" y="364"/>
                  </a:lnTo>
                  <a:lnTo>
                    <a:pt x="283" y="359"/>
                  </a:lnTo>
                  <a:lnTo>
                    <a:pt x="283" y="354"/>
                  </a:lnTo>
                  <a:lnTo>
                    <a:pt x="281" y="351"/>
                  </a:lnTo>
                  <a:lnTo>
                    <a:pt x="280" y="349"/>
                  </a:lnTo>
                  <a:lnTo>
                    <a:pt x="275" y="345"/>
                  </a:lnTo>
                  <a:lnTo>
                    <a:pt x="267" y="342"/>
                  </a:lnTo>
                  <a:lnTo>
                    <a:pt x="260" y="340"/>
                  </a:lnTo>
                  <a:lnTo>
                    <a:pt x="253" y="339"/>
                  </a:lnTo>
                  <a:lnTo>
                    <a:pt x="247" y="335"/>
                  </a:lnTo>
                  <a:lnTo>
                    <a:pt x="244" y="332"/>
                  </a:lnTo>
                  <a:lnTo>
                    <a:pt x="242" y="328"/>
                  </a:lnTo>
                  <a:lnTo>
                    <a:pt x="242" y="328"/>
                  </a:lnTo>
                  <a:lnTo>
                    <a:pt x="241" y="321"/>
                  </a:lnTo>
                  <a:lnTo>
                    <a:pt x="241" y="314"/>
                  </a:lnTo>
                  <a:lnTo>
                    <a:pt x="242" y="307"/>
                  </a:lnTo>
                  <a:lnTo>
                    <a:pt x="243" y="300"/>
                  </a:lnTo>
                  <a:lnTo>
                    <a:pt x="248" y="289"/>
                  </a:lnTo>
                  <a:lnTo>
                    <a:pt x="255" y="277"/>
                  </a:lnTo>
                  <a:lnTo>
                    <a:pt x="255" y="277"/>
                  </a:lnTo>
                  <a:lnTo>
                    <a:pt x="262" y="268"/>
                  </a:lnTo>
                  <a:lnTo>
                    <a:pt x="270" y="258"/>
                  </a:lnTo>
                  <a:lnTo>
                    <a:pt x="276" y="249"/>
                  </a:lnTo>
                  <a:lnTo>
                    <a:pt x="283" y="238"/>
                  </a:lnTo>
                  <a:lnTo>
                    <a:pt x="288" y="227"/>
                  </a:lnTo>
                  <a:lnTo>
                    <a:pt x="292" y="216"/>
                  </a:lnTo>
                  <a:lnTo>
                    <a:pt x="299" y="193"/>
                  </a:lnTo>
                  <a:lnTo>
                    <a:pt x="303" y="168"/>
                  </a:lnTo>
                  <a:lnTo>
                    <a:pt x="306" y="143"/>
                  </a:lnTo>
                  <a:lnTo>
                    <a:pt x="306" y="117"/>
                  </a:lnTo>
                  <a:lnTo>
                    <a:pt x="303" y="92"/>
                  </a:lnTo>
                  <a:lnTo>
                    <a:pt x="303" y="92"/>
                  </a:lnTo>
                  <a:lnTo>
                    <a:pt x="307" y="88"/>
                  </a:lnTo>
                  <a:lnTo>
                    <a:pt x="310" y="84"/>
                  </a:lnTo>
                  <a:lnTo>
                    <a:pt x="315" y="75"/>
                  </a:lnTo>
                  <a:lnTo>
                    <a:pt x="319" y="67"/>
                  </a:lnTo>
                  <a:lnTo>
                    <a:pt x="321" y="64"/>
                  </a:lnTo>
                  <a:lnTo>
                    <a:pt x="325" y="60"/>
                  </a:lnTo>
                  <a:lnTo>
                    <a:pt x="334" y="69"/>
                  </a:lnTo>
                  <a:lnTo>
                    <a:pt x="334" y="69"/>
                  </a:lnTo>
                  <a:lnTo>
                    <a:pt x="343" y="70"/>
                  </a:lnTo>
                  <a:lnTo>
                    <a:pt x="352" y="70"/>
                  </a:lnTo>
                  <a:lnTo>
                    <a:pt x="361" y="69"/>
                  </a:lnTo>
                  <a:lnTo>
                    <a:pt x="367" y="65"/>
                  </a:lnTo>
                  <a:lnTo>
                    <a:pt x="375" y="60"/>
                  </a:lnTo>
                  <a:lnTo>
                    <a:pt x="381" y="55"/>
                  </a:lnTo>
                  <a:lnTo>
                    <a:pt x="393" y="41"/>
                  </a:lnTo>
                  <a:lnTo>
                    <a:pt x="383" y="30"/>
                  </a:lnTo>
                  <a:lnTo>
                    <a:pt x="354" y="43"/>
                  </a:lnTo>
                  <a:close/>
                  <a:moveTo>
                    <a:pt x="175" y="200"/>
                  </a:moveTo>
                  <a:lnTo>
                    <a:pt x="175" y="200"/>
                  </a:lnTo>
                  <a:lnTo>
                    <a:pt x="175" y="200"/>
                  </a:lnTo>
                  <a:lnTo>
                    <a:pt x="175" y="200"/>
                  </a:lnTo>
                  <a:lnTo>
                    <a:pt x="175" y="200"/>
                  </a:lnTo>
                  <a:lnTo>
                    <a:pt x="170" y="194"/>
                  </a:lnTo>
                  <a:lnTo>
                    <a:pt x="168" y="186"/>
                  </a:lnTo>
                  <a:lnTo>
                    <a:pt x="162" y="171"/>
                  </a:lnTo>
                  <a:lnTo>
                    <a:pt x="160" y="154"/>
                  </a:lnTo>
                  <a:lnTo>
                    <a:pt x="160" y="135"/>
                  </a:lnTo>
                  <a:lnTo>
                    <a:pt x="160" y="135"/>
                  </a:lnTo>
                  <a:lnTo>
                    <a:pt x="164" y="134"/>
                  </a:lnTo>
                  <a:lnTo>
                    <a:pt x="165" y="133"/>
                  </a:lnTo>
                  <a:lnTo>
                    <a:pt x="166" y="130"/>
                  </a:lnTo>
                  <a:lnTo>
                    <a:pt x="166" y="130"/>
                  </a:lnTo>
                  <a:lnTo>
                    <a:pt x="165" y="129"/>
                  </a:lnTo>
                  <a:lnTo>
                    <a:pt x="165" y="129"/>
                  </a:lnTo>
                  <a:lnTo>
                    <a:pt x="166" y="130"/>
                  </a:lnTo>
                  <a:lnTo>
                    <a:pt x="166" y="130"/>
                  </a:lnTo>
                  <a:lnTo>
                    <a:pt x="166" y="131"/>
                  </a:lnTo>
                  <a:lnTo>
                    <a:pt x="166" y="131"/>
                  </a:lnTo>
                  <a:lnTo>
                    <a:pt x="166" y="130"/>
                  </a:lnTo>
                  <a:lnTo>
                    <a:pt x="166" y="130"/>
                  </a:lnTo>
                  <a:lnTo>
                    <a:pt x="166" y="129"/>
                  </a:lnTo>
                  <a:lnTo>
                    <a:pt x="166" y="129"/>
                  </a:lnTo>
                  <a:lnTo>
                    <a:pt x="166" y="130"/>
                  </a:lnTo>
                  <a:lnTo>
                    <a:pt x="166" y="130"/>
                  </a:lnTo>
                  <a:lnTo>
                    <a:pt x="169" y="138"/>
                  </a:lnTo>
                  <a:lnTo>
                    <a:pt x="170" y="145"/>
                  </a:lnTo>
                  <a:lnTo>
                    <a:pt x="171" y="163"/>
                  </a:lnTo>
                  <a:lnTo>
                    <a:pt x="173" y="181"/>
                  </a:lnTo>
                  <a:lnTo>
                    <a:pt x="173" y="190"/>
                  </a:lnTo>
                  <a:lnTo>
                    <a:pt x="175" y="198"/>
                  </a:lnTo>
                  <a:lnTo>
                    <a:pt x="175" y="200"/>
                  </a:lnTo>
                  <a:close/>
                  <a:moveTo>
                    <a:pt x="201" y="611"/>
                  </a:moveTo>
                  <a:lnTo>
                    <a:pt x="201" y="611"/>
                  </a:lnTo>
                  <a:lnTo>
                    <a:pt x="200" y="619"/>
                  </a:lnTo>
                  <a:lnTo>
                    <a:pt x="200" y="626"/>
                  </a:lnTo>
                  <a:lnTo>
                    <a:pt x="201" y="642"/>
                  </a:lnTo>
                  <a:lnTo>
                    <a:pt x="201" y="649"/>
                  </a:lnTo>
                  <a:lnTo>
                    <a:pt x="200" y="656"/>
                  </a:lnTo>
                  <a:lnTo>
                    <a:pt x="196" y="661"/>
                  </a:lnTo>
                  <a:lnTo>
                    <a:pt x="191" y="665"/>
                  </a:lnTo>
                  <a:lnTo>
                    <a:pt x="191" y="665"/>
                  </a:lnTo>
                  <a:lnTo>
                    <a:pt x="188" y="671"/>
                  </a:lnTo>
                  <a:lnTo>
                    <a:pt x="187" y="676"/>
                  </a:lnTo>
                  <a:lnTo>
                    <a:pt x="187" y="689"/>
                  </a:lnTo>
                  <a:lnTo>
                    <a:pt x="187" y="702"/>
                  </a:lnTo>
                  <a:lnTo>
                    <a:pt x="186" y="715"/>
                  </a:lnTo>
                  <a:lnTo>
                    <a:pt x="186" y="715"/>
                  </a:lnTo>
                  <a:lnTo>
                    <a:pt x="175" y="720"/>
                  </a:lnTo>
                  <a:lnTo>
                    <a:pt x="170" y="720"/>
                  </a:lnTo>
                  <a:lnTo>
                    <a:pt x="168" y="720"/>
                  </a:lnTo>
                  <a:lnTo>
                    <a:pt x="165" y="719"/>
                  </a:lnTo>
                  <a:lnTo>
                    <a:pt x="165" y="719"/>
                  </a:lnTo>
                  <a:lnTo>
                    <a:pt x="155" y="721"/>
                  </a:lnTo>
                  <a:lnTo>
                    <a:pt x="145" y="722"/>
                  </a:lnTo>
                  <a:lnTo>
                    <a:pt x="133" y="722"/>
                  </a:lnTo>
                  <a:lnTo>
                    <a:pt x="122" y="721"/>
                  </a:lnTo>
                  <a:lnTo>
                    <a:pt x="122" y="721"/>
                  </a:lnTo>
                  <a:lnTo>
                    <a:pt x="141" y="693"/>
                  </a:lnTo>
                  <a:lnTo>
                    <a:pt x="160" y="665"/>
                  </a:lnTo>
                  <a:lnTo>
                    <a:pt x="179" y="638"/>
                  </a:lnTo>
                  <a:lnTo>
                    <a:pt x="198" y="610"/>
                  </a:lnTo>
                  <a:lnTo>
                    <a:pt x="201" y="611"/>
                  </a:lnTo>
                  <a:close/>
                  <a:moveTo>
                    <a:pt x="224" y="215"/>
                  </a:moveTo>
                  <a:lnTo>
                    <a:pt x="224" y="215"/>
                  </a:lnTo>
                  <a:lnTo>
                    <a:pt x="224" y="213"/>
                  </a:lnTo>
                  <a:lnTo>
                    <a:pt x="224" y="213"/>
                  </a:lnTo>
                  <a:lnTo>
                    <a:pt x="223" y="215"/>
                  </a:lnTo>
                  <a:lnTo>
                    <a:pt x="223" y="215"/>
                  </a:lnTo>
                  <a:lnTo>
                    <a:pt x="217" y="206"/>
                  </a:lnTo>
                  <a:lnTo>
                    <a:pt x="214" y="197"/>
                  </a:lnTo>
                  <a:lnTo>
                    <a:pt x="212" y="188"/>
                  </a:lnTo>
                  <a:lnTo>
                    <a:pt x="212" y="177"/>
                  </a:lnTo>
                  <a:lnTo>
                    <a:pt x="212" y="156"/>
                  </a:lnTo>
                  <a:lnTo>
                    <a:pt x="212" y="145"/>
                  </a:lnTo>
                  <a:lnTo>
                    <a:pt x="211" y="135"/>
                  </a:lnTo>
                  <a:lnTo>
                    <a:pt x="211" y="135"/>
                  </a:lnTo>
                  <a:lnTo>
                    <a:pt x="212" y="131"/>
                  </a:lnTo>
                  <a:lnTo>
                    <a:pt x="215" y="130"/>
                  </a:lnTo>
                  <a:lnTo>
                    <a:pt x="217" y="128"/>
                  </a:lnTo>
                  <a:lnTo>
                    <a:pt x="220" y="125"/>
                  </a:lnTo>
                  <a:lnTo>
                    <a:pt x="220" y="125"/>
                  </a:lnTo>
                  <a:lnTo>
                    <a:pt x="221" y="125"/>
                  </a:lnTo>
                  <a:lnTo>
                    <a:pt x="221" y="125"/>
                  </a:lnTo>
                  <a:lnTo>
                    <a:pt x="221" y="125"/>
                  </a:lnTo>
                  <a:lnTo>
                    <a:pt x="221" y="125"/>
                  </a:lnTo>
                  <a:lnTo>
                    <a:pt x="226" y="125"/>
                  </a:lnTo>
                  <a:lnTo>
                    <a:pt x="230" y="128"/>
                  </a:lnTo>
                  <a:lnTo>
                    <a:pt x="234" y="131"/>
                  </a:lnTo>
                  <a:lnTo>
                    <a:pt x="235" y="136"/>
                  </a:lnTo>
                  <a:lnTo>
                    <a:pt x="238" y="147"/>
                  </a:lnTo>
                  <a:lnTo>
                    <a:pt x="239" y="156"/>
                  </a:lnTo>
                  <a:lnTo>
                    <a:pt x="239" y="156"/>
                  </a:lnTo>
                  <a:lnTo>
                    <a:pt x="237" y="163"/>
                  </a:lnTo>
                  <a:lnTo>
                    <a:pt x="235" y="171"/>
                  </a:lnTo>
                  <a:lnTo>
                    <a:pt x="233" y="186"/>
                  </a:lnTo>
                  <a:lnTo>
                    <a:pt x="230" y="200"/>
                  </a:lnTo>
                  <a:lnTo>
                    <a:pt x="228" y="208"/>
                  </a:lnTo>
                  <a:lnTo>
                    <a:pt x="224" y="215"/>
                  </a:lnTo>
                  <a:lnTo>
                    <a:pt x="224" y="215"/>
                  </a:lnTo>
                  <a:close/>
                  <a:moveTo>
                    <a:pt x="260" y="199"/>
                  </a:moveTo>
                  <a:lnTo>
                    <a:pt x="260" y="198"/>
                  </a:lnTo>
                  <a:lnTo>
                    <a:pt x="260" y="198"/>
                  </a:lnTo>
                  <a:lnTo>
                    <a:pt x="260" y="199"/>
                  </a:lnTo>
                  <a:lnTo>
                    <a:pt x="267" y="126"/>
                  </a:lnTo>
                  <a:lnTo>
                    <a:pt x="269" y="128"/>
                  </a:lnTo>
                  <a:lnTo>
                    <a:pt x="269" y="126"/>
                  </a:lnTo>
                  <a:lnTo>
                    <a:pt x="274" y="131"/>
                  </a:lnTo>
                  <a:lnTo>
                    <a:pt x="274" y="131"/>
                  </a:lnTo>
                  <a:lnTo>
                    <a:pt x="274" y="151"/>
                  </a:lnTo>
                  <a:lnTo>
                    <a:pt x="271" y="168"/>
                  </a:lnTo>
                  <a:lnTo>
                    <a:pt x="266" y="185"/>
                  </a:lnTo>
                  <a:lnTo>
                    <a:pt x="260" y="199"/>
                  </a:lnTo>
                  <a:lnTo>
                    <a:pt x="260" y="199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115" name="Freeform 499"/>
            <p:cNvSpPr>
              <a:spLocks/>
            </p:cNvSpPr>
            <p:nvPr userDrawn="1"/>
          </p:nvSpPr>
          <p:spPr bwMode="auto">
            <a:xfrm>
              <a:off x="2783" y="1424"/>
              <a:ext cx="79" cy="112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0" y="111"/>
                </a:cxn>
                <a:cxn ang="0">
                  <a:pos x="11" y="112"/>
                </a:cxn>
                <a:cxn ang="0">
                  <a:pos x="23" y="112"/>
                </a:cxn>
                <a:cxn ang="0">
                  <a:pos x="33" y="111"/>
                </a:cxn>
                <a:cxn ang="0">
                  <a:pos x="43" y="109"/>
                </a:cxn>
                <a:cxn ang="0">
                  <a:pos x="43" y="109"/>
                </a:cxn>
                <a:cxn ang="0">
                  <a:pos x="46" y="110"/>
                </a:cxn>
                <a:cxn ang="0">
                  <a:pos x="48" y="110"/>
                </a:cxn>
                <a:cxn ang="0">
                  <a:pos x="53" y="110"/>
                </a:cxn>
                <a:cxn ang="0">
                  <a:pos x="64" y="105"/>
                </a:cxn>
                <a:cxn ang="0">
                  <a:pos x="64" y="105"/>
                </a:cxn>
                <a:cxn ang="0">
                  <a:pos x="65" y="92"/>
                </a:cxn>
                <a:cxn ang="0">
                  <a:pos x="65" y="79"/>
                </a:cxn>
                <a:cxn ang="0">
                  <a:pos x="65" y="66"/>
                </a:cxn>
                <a:cxn ang="0">
                  <a:pos x="66" y="61"/>
                </a:cxn>
                <a:cxn ang="0">
                  <a:pos x="69" y="55"/>
                </a:cxn>
                <a:cxn ang="0">
                  <a:pos x="69" y="55"/>
                </a:cxn>
                <a:cxn ang="0">
                  <a:pos x="74" y="51"/>
                </a:cxn>
                <a:cxn ang="0">
                  <a:pos x="78" y="46"/>
                </a:cxn>
                <a:cxn ang="0">
                  <a:pos x="79" y="39"/>
                </a:cxn>
                <a:cxn ang="0">
                  <a:pos x="79" y="32"/>
                </a:cxn>
                <a:cxn ang="0">
                  <a:pos x="78" y="16"/>
                </a:cxn>
                <a:cxn ang="0">
                  <a:pos x="78" y="9"/>
                </a:cxn>
                <a:cxn ang="0">
                  <a:pos x="79" y="1"/>
                </a:cxn>
                <a:cxn ang="0">
                  <a:pos x="76" y="0"/>
                </a:cxn>
                <a:cxn ang="0">
                  <a:pos x="76" y="0"/>
                </a:cxn>
                <a:cxn ang="0">
                  <a:pos x="57" y="28"/>
                </a:cxn>
                <a:cxn ang="0">
                  <a:pos x="38" y="55"/>
                </a:cxn>
                <a:cxn ang="0">
                  <a:pos x="19" y="83"/>
                </a:cxn>
                <a:cxn ang="0">
                  <a:pos x="0" y="111"/>
                </a:cxn>
                <a:cxn ang="0">
                  <a:pos x="0" y="111"/>
                </a:cxn>
              </a:cxnLst>
              <a:rect l="0" t="0" r="r" b="b"/>
              <a:pathLst>
                <a:path w="79" h="112">
                  <a:moveTo>
                    <a:pt x="0" y="111"/>
                  </a:moveTo>
                  <a:lnTo>
                    <a:pt x="0" y="111"/>
                  </a:lnTo>
                  <a:lnTo>
                    <a:pt x="11" y="112"/>
                  </a:lnTo>
                  <a:lnTo>
                    <a:pt x="23" y="112"/>
                  </a:lnTo>
                  <a:lnTo>
                    <a:pt x="33" y="111"/>
                  </a:lnTo>
                  <a:lnTo>
                    <a:pt x="43" y="109"/>
                  </a:lnTo>
                  <a:lnTo>
                    <a:pt x="43" y="109"/>
                  </a:lnTo>
                  <a:lnTo>
                    <a:pt x="46" y="110"/>
                  </a:lnTo>
                  <a:lnTo>
                    <a:pt x="48" y="110"/>
                  </a:lnTo>
                  <a:lnTo>
                    <a:pt x="53" y="110"/>
                  </a:lnTo>
                  <a:lnTo>
                    <a:pt x="64" y="105"/>
                  </a:lnTo>
                  <a:lnTo>
                    <a:pt x="64" y="105"/>
                  </a:lnTo>
                  <a:lnTo>
                    <a:pt x="65" y="92"/>
                  </a:lnTo>
                  <a:lnTo>
                    <a:pt x="65" y="79"/>
                  </a:lnTo>
                  <a:lnTo>
                    <a:pt x="65" y="66"/>
                  </a:lnTo>
                  <a:lnTo>
                    <a:pt x="66" y="61"/>
                  </a:lnTo>
                  <a:lnTo>
                    <a:pt x="69" y="55"/>
                  </a:lnTo>
                  <a:lnTo>
                    <a:pt x="69" y="55"/>
                  </a:lnTo>
                  <a:lnTo>
                    <a:pt x="74" y="51"/>
                  </a:lnTo>
                  <a:lnTo>
                    <a:pt x="78" y="46"/>
                  </a:lnTo>
                  <a:lnTo>
                    <a:pt x="79" y="39"/>
                  </a:lnTo>
                  <a:lnTo>
                    <a:pt x="79" y="32"/>
                  </a:lnTo>
                  <a:lnTo>
                    <a:pt x="78" y="16"/>
                  </a:lnTo>
                  <a:lnTo>
                    <a:pt x="78" y="9"/>
                  </a:lnTo>
                  <a:lnTo>
                    <a:pt x="79" y="1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57" y="28"/>
                  </a:lnTo>
                  <a:lnTo>
                    <a:pt x="38" y="55"/>
                  </a:lnTo>
                  <a:lnTo>
                    <a:pt x="19" y="83"/>
                  </a:lnTo>
                  <a:lnTo>
                    <a:pt x="0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116" name="Freeform 500"/>
            <p:cNvSpPr>
              <a:spLocks/>
            </p:cNvSpPr>
            <p:nvPr userDrawn="1"/>
          </p:nvSpPr>
          <p:spPr bwMode="auto">
            <a:xfrm>
              <a:off x="2751" y="793"/>
              <a:ext cx="325" cy="132"/>
            </a:xfrm>
            <a:custGeom>
              <a:avLst/>
              <a:gdLst/>
              <a:ahLst/>
              <a:cxnLst>
                <a:cxn ang="0">
                  <a:pos x="325" y="10"/>
                </a:cxn>
                <a:cxn ang="0">
                  <a:pos x="321" y="3"/>
                </a:cxn>
                <a:cxn ang="0">
                  <a:pos x="312" y="0"/>
                </a:cxn>
                <a:cxn ang="0">
                  <a:pos x="305" y="8"/>
                </a:cxn>
                <a:cxn ang="0">
                  <a:pos x="290" y="32"/>
                </a:cxn>
                <a:cxn ang="0">
                  <a:pos x="271" y="56"/>
                </a:cxn>
                <a:cxn ang="0">
                  <a:pos x="263" y="64"/>
                </a:cxn>
                <a:cxn ang="0">
                  <a:pos x="246" y="64"/>
                </a:cxn>
                <a:cxn ang="0">
                  <a:pos x="244" y="60"/>
                </a:cxn>
                <a:cxn ang="0">
                  <a:pos x="244" y="55"/>
                </a:cxn>
                <a:cxn ang="0">
                  <a:pos x="250" y="44"/>
                </a:cxn>
                <a:cxn ang="0">
                  <a:pos x="262" y="22"/>
                </a:cxn>
                <a:cxn ang="0">
                  <a:pos x="261" y="18"/>
                </a:cxn>
                <a:cxn ang="0">
                  <a:pos x="255" y="15"/>
                </a:cxn>
                <a:cxn ang="0">
                  <a:pos x="252" y="17"/>
                </a:cxn>
                <a:cxn ang="0">
                  <a:pos x="214" y="58"/>
                </a:cxn>
                <a:cxn ang="0">
                  <a:pos x="193" y="94"/>
                </a:cxn>
                <a:cxn ang="0">
                  <a:pos x="186" y="106"/>
                </a:cxn>
                <a:cxn ang="0">
                  <a:pos x="134" y="109"/>
                </a:cxn>
                <a:cxn ang="0">
                  <a:pos x="94" y="106"/>
                </a:cxn>
                <a:cxn ang="0">
                  <a:pos x="80" y="81"/>
                </a:cxn>
                <a:cxn ang="0">
                  <a:pos x="66" y="59"/>
                </a:cxn>
                <a:cxn ang="0">
                  <a:pos x="49" y="39"/>
                </a:cxn>
                <a:cxn ang="0">
                  <a:pos x="28" y="24"/>
                </a:cxn>
                <a:cxn ang="0">
                  <a:pos x="0" y="21"/>
                </a:cxn>
                <a:cxn ang="0">
                  <a:pos x="9" y="24"/>
                </a:cxn>
                <a:cxn ang="0">
                  <a:pos x="28" y="37"/>
                </a:cxn>
                <a:cxn ang="0">
                  <a:pos x="47" y="55"/>
                </a:cxn>
                <a:cxn ang="0">
                  <a:pos x="55" y="67"/>
                </a:cxn>
                <a:cxn ang="0">
                  <a:pos x="57" y="78"/>
                </a:cxn>
                <a:cxn ang="0">
                  <a:pos x="61" y="99"/>
                </a:cxn>
                <a:cxn ang="0">
                  <a:pos x="67" y="123"/>
                </a:cxn>
                <a:cxn ang="0">
                  <a:pos x="85" y="129"/>
                </a:cxn>
                <a:cxn ang="0">
                  <a:pos x="156" y="124"/>
                </a:cxn>
                <a:cxn ang="0">
                  <a:pos x="194" y="108"/>
                </a:cxn>
                <a:cxn ang="0">
                  <a:pos x="245" y="81"/>
                </a:cxn>
                <a:cxn ang="0">
                  <a:pos x="264" y="64"/>
                </a:cxn>
                <a:cxn ang="0">
                  <a:pos x="303" y="62"/>
                </a:cxn>
                <a:cxn ang="0">
                  <a:pos x="313" y="49"/>
                </a:cxn>
                <a:cxn ang="0">
                  <a:pos x="325" y="10"/>
                </a:cxn>
              </a:cxnLst>
              <a:rect l="0" t="0" r="r" b="b"/>
              <a:pathLst>
                <a:path w="325" h="132">
                  <a:moveTo>
                    <a:pt x="325" y="10"/>
                  </a:moveTo>
                  <a:lnTo>
                    <a:pt x="325" y="10"/>
                  </a:lnTo>
                  <a:lnTo>
                    <a:pt x="323" y="5"/>
                  </a:lnTo>
                  <a:lnTo>
                    <a:pt x="321" y="3"/>
                  </a:lnTo>
                  <a:lnTo>
                    <a:pt x="317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305" y="8"/>
                  </a:lnTo>
                  <a:lnTo>
                    <a:pt x="300" y="15"/>
                  </a:lnTo>
                  <a:lnTo>
                    <a:pt x="290" y="32"/>
                  </a:lnTo>
                  <a:lnTo>
                    <a:pt x="278" y="49"/>
                  </a:lnTo>
                  <a:lnTo>
                    <a:pt x="271" y="56"/>
                  </a:lnTo>
                  <a:lnTo>
                    <a:pt x="263" y="64"/>
                  </a:lnTo>
                  <a:lnTo>
                    <a:pt x="263" y="64"/>
                  </a:lnTo>
                  <a:lnTo>
                    <a:pt x="252" y="64"/>
                  </a:lnTo>
                  <a:lnTo>
                    <a:pt x="246" y="64"/>
                  </a:lnTo>
                  <a:lnTo>
                    <a:pt x="245" y="62"/>
                  </a:lnTo>
                  <a:lnTo>
                    <a:pt x="244" y="60"/>
                  </a:lnTo>
                  <a:lnTo>
                    <a:pt x="244" y="60"/>
                  </a:lnTo>
                  <a:lnTo>
                    <a:pt x="244" y="55"/>
                  </a:lnTo>
                  <a:lnTo>
                    <a:pt x="245" y="51"/>
                  </a:lnTo>
                  <a:lnTo>
                    <a:pt x="250" y="44"/>
                  </a:lnTo>
                  <a:lnTo>
                    <a:pt x="262" y="30"/>
                  </a:lnTo>
                  <a:lnTo>
                    <a:pt x="262" y="22"/>
                  </a:lnTo>
                  <a:lnTo>
                    <a:pt x="262" y="22"/>
                  </a:lnTo>
                  <a:lnTo>
                    <a:pt x="261" y="18"/>
                  </a:lnTo>
                  <a:lnTo>
                    <a:pt x="258" y="17"/>
                  </a:lnTo>
                  <a:lnTo>
                    <a:pt x="255" y="15"/>
                  </a:lnTo>
                  <a:lnTo>
                    <a:pt x="252" y="17"/>
                  </a:lnTo>
                  <a:lnTo>
                    <a:pt x="252" y="17"/>
                  </a:lnTo>
                  <a:lnTo>
                    <a:pt x="232" y="36"/>
                  </a:lnTo>
                  <a:lnTo>
                    <a:pt x="214" y="58"/>
                  </a:lnTo>
                  <a:lnTo>
                    <a:pt x="199" y="81"/>
                  </a:lnTo>
                  <a:lnTo>
                    <a:pt x="193" y="94"/>
                  </a:lnTo>
                  <a:lnTo>
                    <a:pt x="186" y="106"/>
                  </a:lnTo>
                  <a:lnTo>
                    <a:pt x="186" y="106"/>
                  </a:lnTo>
                  <a:lnTo>
                    <a:pt x="161" y="109"/>
                  </a:lnTo>
                  <a:lnTo>
                    <a:pt x="134" y="109"/>
                  </a:lnTo>
                  <a:lnTo>
                    <a:pt x="107" y="108"/>
                  </a:lnTo>
                  <a:lnTo>
                    <a:pt x="94" y="106"/>
                  </a:lnTo>
                  <a:lnTo>
                    <a:pt x="81" y="105"/>
                  </a:lnTo>
                  <a:lnTo>
                    <a:pt x="80" y="81"/>
                  </a:lnTo>
                  <a:lnTo>
                    <a:pt x="80" y="81"/>
                  </a:lnTo>
                  <a:lnTo>
                    <a:pt x="66" y="59"/>
                  </a:lnTo>
                  <a:lnTo>
                    <a:pt x="58" y="47"/>
                  </a:lnTo>
                  <a:lnTo>
                    <a:pt x="49" y="39"/>
                  </a:lnTo>
                  <a:lnTo>
                    <a:pt x="39" y="31"/>
                  </a:lnTo>
                  <a:lnTo>
                    <a:pt x="28" y="24"/>
                  </a:lnTo>
                  <a:lnTo>
                    <a:pt x="15" y="22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9" y="24"/>
                  </a:lnTo>
                  <a:lnTo>
                    <a:pt x="17" y="30"/>
                  </a:lnTo>
                  <a:lnTo>
                    <a:pt x="28" y="37"/>
                  </a:lnTo>
                  <a:lnTo>
                    <a:pt x="38" y="45"/>
                  </a:lnTo>
                  <a:lnTo>
                    <a:pt x="47" y="55"/>
                  </a:lnTo>
                  <a:lnTo>
                    <a:pt x="51" y="60"/>
                  </a:lnTo>
                  <a:lnTo>
                    <a:pt x="55" y="67"/>
                  </a:lnTo>
                  <a:lnTo>
                    <a:pt x="56" y="72"/>
                  </a:lnTo>
                  <a:lnTo>
                    <a:pt x="57" y="78"/>
                  </a:lnTo>
                  <a:lnTo>
                    <a:pt x="57" y="78"/>
                  </a:lnTo>
                  <a:lnTo>
                    <a:pt x="61" y="99"/>
                  </a:lnTo>
                  <a:lnTo>
                    <a:pt x="65" y="114"/>
                  </a:lnTo>
                  <a:lnTo>
                    <a:pt x="67" y="123"/>
                  </a:lnTo>
                  <a:lnTo>
                    <a:pt x="69" y="125"/>
                  </a:lnTo>
                  <a:lnTo>
                    <a:pt x="85" y="129"/>
                  </a:lnTo>
                  <a:lnTo>
                    <a:pt x="103" y="132"/>
                  </a:lnTo>
                  <a:lnTo>
                    <a:pt x="156" y="124"/>
                  </a:lnTo>
                  <a:lnTo>
                    <a:pt x="186" y="106"/>
                  </a:lnTo>
                  <a:lnTo>
                    <a:pt x="194" y="108"/>
                  </a:lnTo>
                  <a:lnTo>
                    <a:pt x="230" y="63"/>
                  </a:lnTo>
                  <a:lnTo>
                    <a:pt x="245" y="81"/>
                  </a:lnTo>
                  <a:lnTo>
                    <a:pt x="258" y="69"/>
                  </a:lnTo>
                  <a:lnTo>
                    <a:pt x="264" y="64"/>
                  </a:lnTo>
                  <a:lnTo>
                    <a:pt x="293" y="51"/>
                  </a:lnTo>
                  <a:lnTo>
                    <a:pt x="303" y="62"/>
                  </a:lnTo>
                  <a:lnTo>
                    <a:pt x="303" y="62"/>
                  </a:lnTo>
                  <a:lnTo>
                    <a:pt x="313" y="49"/>
                  </a:lnTo>
                  <a:lnTo>
                    <a:pt x="325" y="37"/>
                  </a:lnTo>
                  <a:lnTo>
                    <a:pt x="325" y="1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2117" name="Freeform 501"/>
            <p:cNvSpPr>
              <a:spLocks/>
            </p:cNvSpPr>
            <p:nvPr userDrawn="1"/>
          </p:nvSpPr>
          <p:spPr bwMode="auto">
            <a:xfrm>
              <a:off x="2744" y="814"/>
              <a:ext cx="7" cy="1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0"/>
                </a:cxn>
                <a:cxn ang="0">
                  <a:pos x="3" y="1"/>
                </a:cxn>
                <a:cxn ang="0">
                  <a:pos x="1" y="3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7" y="14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7" h="14">
                  <a:moveTo>
                    <a:pt x="7" y="0"/>
                  </a:moveTo>
                  <a:lnTo>
                    <a:pt x="7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7" y="14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da-DK">
                <a:cs typeface="+mn-cs"/>
              </a:endParaRPr>
            </a:p>
          </p:txBody>
        </p:sp>
      </p:grpSp>
      <p:sp>
        <p:nvSpPr>
          <p:cNvPr id="111623" name="Line 7"/>
          <p:cNvSpPr>
            <a:spLocks noChangeShapeType="1"/>
          </p:cNvSpPr>
          <p:nvPr/>
        </p:nvSpPr>
        <p:spPr bwMode="auto">
          <a:xfrm>
            <a:off x="449263" y="1196975"/>
            <a:ext cx="6499225" cy="0"/>
          </a:xfrm>
          <a:prstGeom prst="line">
            <a:avLst/>
          </a:prstGeom>
          <a:noFill/>
          <a:ln w="44450">
            <a:solidFill>
              <a:srgbClr val="BE141B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a-DK">
              <a:cs typeface="+mn-cs"/>
            </a:endParaRPr>
          </a:p>
        </p:txBody>
      </p:sp>
      <p:sp>
        <p:nvSpPr>
          <p:cNvPr id="111628" name="Line 12"/>
          <p:cNvSpPr>
            <a:spLocks noChangeShapeType="1"/>
          </p:cNvSpPr>
          <p:nvPr/>
        </p:nvSpPr>
        <p:spPr bwMode="auto">
          <a:xfrm>
            <a:off x="449263" y="6300788"/>
            <a:ext cx="6499225" cy="0"/>
          </a:xfrm>
          <a:prstGeom prst="line">
            <a:avLst/>
          </a:prstGeom>
          <a:noFill/>
          <a:ln w="44450">
            <a:solidFill>
              <a:srgbClr val="00285E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da-DK">
              <a:cs typeface="+mn-cs"/>
            </a:endParaRPr>
          </a:p>
        </p:txBody>
      </p:sp>
      <p:sp>
        <p:nvSpPr>
          <p:cNvPr id="1030" name="Rectangle 50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44450"/>
            <a:ext cx="58435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da-DK" smtClean="0"/>
          </a:p>
        </p:txBody>
      </p:sp>
      <p:sp>
        <p:nvSpPr>
          <p:cNvPr id="1031" name="Rectangle 50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557338"/>
            <a:ext cx="584358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smtClean="0"/>
          </a:p>
        </p:txBody>
      </p:sp>
      <p:pic>
        <p:nvPicPr>
          <p:cNvPr id="1032" name="Picture 683" descr="BIMCOlogo 2009 horiz blue for PPT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553200" y="190500"/>
            <a:ext cx="241935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5" r:id="rId3"/>
    <p:sldLayoutId id="2147483664" r:id="rId4"/>
    <p:sldLayoutId id="2147483663" r:id="rId5"/>
    <p:sldLayoutId id="2147483662" r:id="rId6"/>
    <p:sldLayoutId id="2147483661" r:id="rId7"/>
    <p:sldLayoutId id="2147483660" r:id="rId8"/>
    <p:sldLayoutId id="2147483659" r:id="rId9"/>
    <p:sldLayoutId id="2147483658" r:id="rId10"/>
    <p:sldLayoutId id="214748365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00285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00285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00285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00285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00285E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85E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85E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85E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85E"/>
          </a:solidFill>
          <a:latin typeface="Verdana" pitchFamily="34" charset="0"/>
        </a:defRPr>
      </a:lvl9pPr>
    </p:titleStyle>
    <p:bodyStyle>
      <a:lvl1pPr marL="342900" indent="-342900" algn="l" rtl="0" fontAlgn="base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285E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20000"/>
        </a:lnSpc>
        <a:spcBef>
          <a:spcPct val="20000"/>
        </a:spcBef>
        <a:spcAft>
          <a:spcPct val="0"/>
        </a:spcAft>
        <a:buChar char="•"/>
        <a:defRPr>
          <a:solidFill>
            <a:srgbClr val="00285E"/>
          </a:solidFill>
          <a:latin typeface="+mn-lt"/>
        </a:defRPr>
      </a:lvl2pPr>
      <a:lvl3pPr marL="1143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•"/>
        <a:defRPr sz="1600">
          <a:solidFill>
            <a:srgbClr val="00285E"/>
          </a:solidFill>
          <a:latin typeface="+mn-lt"/>
        </a:defRPr>
      </a:lvl3pPr>
      <a:lvl4pPr marL="1600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•"/>
        <a:defRPr sz="1400">
          <a:solidFill>
            <a:srgbClr val="00285E"/>
          </a:solidFill>
          <a:latin typeface="+mn-lt"/>
        </a:defRPr>
      </a:lvl4pPr>
      <a:lvl5pPr marL="2057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•"/>
        <a:defRPr sz="1400">
          <a:solidFill>
            <a:srgbClr val="00285E"/>
          </a:solidFill>
          <a:latin typeface="+mn-lt"/>
        </a:defRPr>
      </a:lvl5pPr>
      <a:lvl6pPr marL="25146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•"/>
        <a:defRPr sz="1400">
          <a:solidFill>
            <a:srgbClr val="00285E"/>
          </a:solidFill>
          <a:latin typeface="+mn-lt"/>
        </a:defRPr>
      </a:lvl6pPr>
      <a:lvl7pPr marL="29718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•"/>
        <a:defRPr sz="1400">
          <a:solidFill>
            <a:srgbClr val="00285E"/>
          </a:solidFill>
          <a:latin typeface="+mn-lt"/>
        </a:defRPr>
      </a:lvl7pPr>
      <a:lvl8pPr marL="3429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•"/>
        <a:defRPr sz="1400">
          <a:solidFill>
            <a:srgbClr val="00285E"/>
          </a:solidFill>
          <a:latin typeface="+mn-lt"/>
        </a:defRPr>
      </a:lvl8pPr>
      <a:lvl9pPr marL="3886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•"/>
        <a:defRPr sz="1400">
          <a:solidFill>
            <a:srgbClr val="00285E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6"/>
          <p:cNvSpPr>
            <a:spLocks noGrp="1" noChangeArrowheads="1"/>
          </p:cNvSpPr>
          <p:nvPr>
            <p:ph type="ctrTitle"/>
          </p:nvPr>
        </p:nvSpPr>
        <p:spPr>
          <a:xfrm>
            <a:off x="3506788" y="2051050"/>
            <a:ext cx="3351212" cy="3433763"/>
          </a:xfrm>
        </p:spPr>
        <p:txBody>
          <a:bodyPr/>
          <a:lstStyle/>
          <a:p>
            <a:r>
              <a:rPr lang="en-GB" smtClean="0"/>
              <a:t>The industry View - World Fleet, Efficiency and GHG reductions</a:t>
            </a:r>
            <a:br>
              <a:rPr lang="en-GB" smtClean="0"/>
            </a:br>
            <a:endParaRPr lang="en-GB" smtClean="0"/>
          </a:p>
        </p:txBody>
      </p:sp>
      <p:sp>
        <p:nvSpPr>
          <p:cNvPr id="15362" name="Rectangle 57"/>
          <p:cNvSpPr>
            <a:spLocks noGrp="1" noChangeArrowheads="1"/>
          </p:cNvSpPr>
          <p:nvPr>
            <p:ph type="subTitle" idx="1"/>
          </p:nvPr>
        </p:nvSpPr>
        <p:spPr>
          <a:xfrm>
            <a:off x="384175" y="4052888"/>
            <a:ext cx="2674938" cy="1031875"/>
          </a:xfrm>
        </p:spPr>
        <p:txBody>
          <a:bodyPr/>
          <a:lstStyle/>
          <a:p>
            <a:r>
              <a:rPr lang="en-GB" smtClean="0"/>
              <a:t>Side Event COP 15 </a:t>
            </a:r>
          </a:p>
          <a:p>
            <a:r>
              <a:rPr lang="en-GB" smtClean="0"/>
              <a:t>9 December 2009</a:t>
            </a:r>
          </a:p>
        </p:txBody>
      </p:sp>
      <p:sp>
        <p:nvSpPr>
          <p:cNvPr id="4" name="Rectangle 1027"/>
          <p:cNvSpPr txBox="1">
            <a:spLocks noChangeArrowheads="1"/>
          </p:cNvSpPr>
          <p:nvPr/>
        </p:nvSpPr>
        <p:spPr bwMode="auto">
          <a:xfrm>
            <a:off x="3594100" y="5672138"/>
            <a:ext cx="48768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20000"/>
              </a:lnSpc>
              <a:spcBef>
                <a:spcPct val="20000"/>
              </a:spcBef>
              <a:defRPr/>
            </a:pPr>
            <a:r>
              <a:rPr lang="da-DK" sz="1800" b="1" kern="0" dirty="0">
                <a:solidFill>
                  <a:schemeClr val="bg1"/>
                </a:solidFill>
                <a:latin typeface="+mn-lt"/>
                <a:cs typeface="+mn-cs"/>
              </a:rPr>
              <a:t>Chief International Affairs Officer</a:t>
            </a:r>
          </a:p>
          <a:p>
            <a:pPr>
              <a:lnSpc>
                <a:spcPct val="120000"/>
              </a:lnSpc>
              <a:spcBef>
                <a:spcPct val="20000"/>
              </a:spcBef>
              <a:defRPr/>
            </a:pPr>
            <a:r>
              <a:rPr lang="da-DK" sz="1800" b="1" kern="0" dirty="0">
                <a:solidFill>
                  <a:schemeClr val="bg1"/>
                </a:solidFill>
                <a:latin typeface="+mn-lt"/>
                <a:cs typeface="+mn-cs"/>
              </a:rPr>
              <a:t>Michael Lund</a:t>
            </a:r>
            <a:endParaRPr lang="da-DK" sz="1800" b="1" kern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942975" y="139700"/>
            <a:ext cx="5843588" cy="1143000"/>
          </a:xfrm>
        </p:spPr>
        <p:txBody>
          <a:bodyPr/>
          <a:lstStyle/>
          <a:p>
            <a:r>
              <a:rPr lang="da-DK" sz="3200" smtClean="0"/>
              <a:t>What to do? </a:t>
            </a:r>
            <a:endParaRPr lang="en-GB" sz="3200" smtClean="0"/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1071563" y="2025650"/>
            <a:ext cx="5843587" cy="4525963"/>
          </a:xfrm>
        </p:spPr>
        <p:txBody>
          <a:bodyPr/>
          <a:lstStyle/>
          <a:p>
            <a:r>
              <a:rPr lang="da-DK" sz="3200" smtClean="0">
                <a:solidFill>
                  <a:schemeClr val="tx1"/>
                </a:solidFill>
              </a:rPr>
              <a:t>Realistic target. </a:t>
            </a:r>
          </a:p>
          <a:p>
            <a:r>
              <a:rPr lang="da-DK" sz="3200" smtClean="0">
                <a:solidFill>
                  <a:schemeClr val="tx1"/>
                </a:solidFill>
              </a:rPr>
              <a:t>Keep it global. </a:t>
            </a:r>
          </a:p>
          <a:p>
            <a:r>
              <a:rPr lang="da-DK" sz="3200" smtClean="0">
                <a:solidFill>
                  <a:schemeClr val="tx1"/>
                </a:solidFill>
              </a:rPr>
              <a:t>Principles for regulation.  </a:t>
            </a:r>
            <a:endParaRPr lang="en-GB" sz="3200" smtClean="0">
              <a:solidFill>
                <a:schemeClr val="tx1"/>
              </a:solidFill>
            </a:endParaRPr>
          </a:p>
        </p:txBody>
      </p:sp>
      <p:pic>
        <p:nvPicPr>
          <p:cNvPr id="33795" name="Picture 6" descr="http://www.greenlandexpo.com/media(272,435,332,0,True,0,1033,90M11111455M81M49M10411311471M99M75M82M90M12188M88M85M77M10184M75M56M10312111877M61M)/Royal_Arctic_Line%27s_Mary_Arctica_-_Photo_by_Jens-Pavia_Brand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1038" y="2794000"/>
            <a:ext cx="2112962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Just a ocean? </a:t>
            </a:r>
          </a:p>
        </p:txBody>
      </p:sp>
      <p:pic>
        <p:nvPicPr>
          <p:cNvPr id="17410" name="Picture 2" descr="CPT%20Cape%20Town%20Cape%20of%20Good%20Hope%20Nature%20Reserve%20ocean%20wave%20b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252663"/>
            <a:ext cx="7304088" cy="2597150"/>
          </a:xfrm>
        </p:spPr>
      </p:pic>
      <p:pic>
        <p:nvPicPr>
          <p:cNvPr id="17411" name="Picture 3" descr="917577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11325"/>
            <a:ext cx="1860550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820494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87763" y="1711325"/>
            <a:ext cx="1817687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K11610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35150" y="1711325"/>
            <a:ext cx="1860550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830958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46713" y="1711325"/>
            <a:ext cx="1868487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 descr="890687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92788" y="4779963"/>
            <a:ext cx="15113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 descr="K11693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4776788"/>
            <a:ext cx="18637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0" descr="915250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24038" y="4770438"/>
            <a:ext cx="1885950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3" descr="908019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646488" y="4786313"/>
            <a:ext cx="2192337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Rectangle 22"/>
          <p:cNvSpPr>
            <a:spLocks noChangeArrowheads="1"/>
          </p:cNvSpPr>
          <p:nvPr/>
        </p:nvSpPr>
        <p:spPr bwMode="auto">
          <a:xfrm>
            <a:off x="819150" y="2924175"/>
            <a:ext cx="593248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3200" b="1">
                <a:solidFill>
                  <a:srgbClr val="FF0000"/>
                </a:solidFill>
                <a:latin typeface="Verdana" pitchFamily="34" charset="0"/>
              </a:rPr>
              <a:t>It may look like an ocean,</a:t>
            </a:r>
          </a:p>
          <a:p>
            <a:pPr algn="ctr" eaLnBrk="0" hangingPunct="0">
              <a:spcBef>
                <a:spcPct val="50000"/>
              </a:spcBef>
            </a:pPr>
            <a:r>
              <a:rPr lang="en-GB" sz="3200" b="1">
                <a:solidFill>
                  <a:srgbClr val="FF0000"/>
                </a:solidFill>
                <a:latin typeface="Verdana" pitchFamily="34" charset="0"/>
              </a:rPr>
              <a:t>but it is a highway!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It’s all about! </a:t>
            </a:r>
          </a:p>
        </p:txBody>
      </p:sp>
      <p:pic>
        <p:nvPicPr>
          <p:cNvPr id="19458" name="Picture 2" descr="CPT%20Cape%20Town%20Cape%20of%20Good%20Hope%20Nature%20Reserve%20ocean%20wave%20b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230438"/>
            <a:ext cx="7304088" cy="2598737"/>
          </a:xfrm>
        </p:spPr>
      </p:pic>
      <p:pic>
        <p:nvPicPr>
          <p:cNvPr id="19459" name="Picture 3" descr="917577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11325"/>
            <a:ext cx="1860550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820494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87763" y="1711325"/>
            <a:ext cx="1817687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K11610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35150" y="1711325"/>
            <a:ext cx="1860550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830958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10213" y="1711325"/>
            <a:ext cx="1868487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 descr="890687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92788" y="4779963"/>
            <a:ext cx="15113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 descr="K11693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4776788"/>
            <a:ext cx="18637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0" descr="915250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24038" y="4770438"/>
            <a:ext cx="1885950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3" descr="908019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646488" y="4786313"/>
            <a:ext cx="2192337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4"/>
          <p:cNvSpPr txBox="1">
            <a:spLocks noChangeArrowheads="1"/>
          </p:cNvSpPr>
          <p:nvPr/>
        </p:nvSpPr>
        <p:spPr bwMode="auto">
          <a:xfrm rot="19643648">
            <a:off x="279400" y="2959100"/>
            <a:ext cx="81375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6000" b="1" dirty="0">
                <a:solidFill>
                  <a:srgbClr val="FF0000"/>
                </a:solidFill>
                <a:latin typeface="+mn-lt"/>
                <a:cs typeface="+mn-cs"/>
              </a:rPr>
              <a:t>Efficiency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85775" y="130175"/>
            <a:ext cx="5843588" cy="1143000"/>
          </a:xfrm>
        </p:spPr>
        <p:txBody>
          <a:bodyPr/>
          <a:lstStyle/>
          <a:p>
            <a:r>
              <a:rPr lang="da-DK" smtClean="0"/>
              <a:t>Shipping affects us all</a:t>
            </a:r>
            <a:endParaRPr lang="en-US" smtClean="0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65138" y="1684338"/>
            <a:ext cx="6030912" cy="4525962"/>
          </a:xfrm>
        </p:spPr>
        <p:txBody>
          <a:bodyPr/>
          <a:lstStyle/>
          <a:p>
            <a:r>
              <a:rPr lang="en-GB" sz="2800" smtClean="0">
                <a:solidFill>
                  <a:schemeClr val="tx1"/>
                </a:solidFill>
              </a:rPr>
              <a:t>~90% of world trade is carried by sea</a:t>
            </a:r>
          </a:p>
          <a:p>
            <a:pPr lvl="1"/>
            <a:r>
              <a:rPr lang="en-GB" smtClean="0">
                <a:solidFill>
                  <a:schemeClr val="tx1"/>
                </a:solidFill>
              </a:rPr>
              <a:t>Raw materials and commodities</a:t>
            </a:r>
          </a:p>
          <a:p>
            <a:pPr lvl="1"/>
            <a:r>
              <a:rPr lang="en-GB" smtClean="0">
                <a:solidFill>
                  <a:schemeClr val="tx1"/>
                </a:solidFill>
              </a:rPr>
              <a:t>Finished goods</a:t>
            </a:r>
          </a:p>
          <a:p>
            <a:pPr lvl="1"/>
            <a:r>
              <a:rPr lang="en-GB" smtClean="0">
                <a:solidFill>
                  <a:schemeClr val="tx1"/>
                </a:solidFill>
              </a:rPr>
              <a:t>Foodstuffs</a:t>
            </a:r>
          </a:p>
          <a:p>
            <a:pPr lvl="1"/>
            <a:r>
              <a:rPr lang="en-GB" smtClean="0">
                <a:solidFill>
                  <a:schemeClr val="tx1"/>
                </a:solidFill>
              </a:rPr>
              <a:t>Fuel</a:t>
            </a:r>
          </a:p>
          <a:p>
            <a:r>
              <a:rPr lang="en-GB" sz="2800" smtClean="0">
                <a:solidFill>
                  <a:schemeClr val="tx1"/>
                </a:solidFill>
              </a:rPr>
              <a:t>Underpins global economy</a:t>
            </a:r>
          </a:p>
          <a:p>
            <a:endParaRPr lang="da-DK" sz="1800" smtClean="0"/>
          </a:p>
          <a:p>
            <a:endParaRPr lang="da-DK" sz="1800" smtClean="0"/>
          </a:p>
          <a:p>
            <a:endParaRPr lang="en-US" sz="1800" smtClean="0"/>
          </a:p>
        </p:txBody>
      </p:sp>
      <p:pic>
        <p:nvPicPr>
          <p:cNvPr id="21507" name="Picture 2" descr="banan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6750" y="2922588"/>
            <a:ext cx="2127250" cy="147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600" smtClean="0"/>
              <a:t>Servant of World Trade</a:t>
            </a:r>
            <a:endParaRPr lang="en-US" sz="260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57225" y="1333500"/>
            <a:ext cx="59356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cs typeface="+mn-cs"/>
              </a:rPr>
              <a:t>Global regulation for a global industry. 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cs typeface="+mn-cs"/>
              </a:rPr>
              <a:t>International maritime organisation. 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cs typeface="+mn-cs"/>
              </a:rPr>
              <a:t>IMO instruments: Design, construction, operation, safety, environmental protection and recycling. 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  <a:cs typeface="+mn-cs"/>
              </a:rPr>
              <a:t>Shipping industry engagement. </a:t>
            </a:r>
          </a:p>
          <a:p>
            <a:pPr marL="800100" lvl="1" indent="-34290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kern="0" dirty="0">
              <a:solidFill>
                <a:srgbClr val="00285E"/>
              </a:solidFill>
              <a:latin typeface="+mn-lt"/>
              <a:cs typeface="+mn-cs"/>
            </a:endParaRPr>
          </a:p>
        </p:txBody>
      </p:sp>
      <p:pic>
        <p:nvPicPr>
          <p:cNvPr id="23555" name="Picture 3" descr="91757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7225" y="3048000"/>
            <a:ext cx="2136775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975" y="1684338"/>
            <a:ext cx="5843588" cy="4525962"/>
          </a:xfrm>
        </p:spPr>
        <p:txBody>
          <a:bodyPr/>
          <a:lstStyle/>
          <a:p>
            <a:r>
              <a:rPr lang="da-DK" sz="2400" smtClean="0">
                <a:solidFill>
                  <a:schemeClr val="tx1"/>
                </a:solidFill>
              </a:rPr>
              <a:t>Around 60,000 ships in the merchant fleet. </a:t>
            </a:r>
          </a:p>
          <a:p>
            <a:r>
              <a:rPr lang="da-DK" sz="2400" smtClean="0">
                <a:solidFill>
                  <a:schemeClr val="tx1"/>
                </a:solidFill>
              </a:rPr>
              <a:t>67 % of the ships are registered in non annex 1 countries. </a:t>
            </a:r>
          </a:p>
          <a:p>
            <a:pPr marL="342900" lvl="1" indent="-342900"/>
            <a:r>
              <a:rPr lang="da-DK" sz="2400" smtClean="0">
                <a:solidFill>
                  <a:schemeClr val="tx1"/>
                </a:solidFill>
              </a:rPr>
              <a:t>Expected growth: The fleet will expand 40 % within next 5 years. </a:t>
            </a:r>
          </a:p>
          <a:p>
            <a:pPr marL="342900" lvl="1" indent="-342900"/>
            <a:r>
              <a:rPr lang="da-DK" sz="2400" smtClean="0">
                <a:solidFill>
                  <a:schemeClr val="tx1"/>
                </a:solidFill>
              </a:rPr>
              <a:t>Growth world trade: expected to continue around 3 % for decades.  </a:t>
            </a:r>
          </a:p>
          <a:p>
            <a:pPr marL="342900" lvl="1" indent="-342900"/>
            <a:endParaRPr lang="da-DK" smtClean="0"/>
          </a:p>
          <a:p>
            <a:pPr marL="342900" lvl="1" indent="-342900"/>
            <a:endParaRPr lang="da-DK" smtClean="0"/>
          </a:p>
          <a:p>
            <a:pPr marL="342900" lvl="1" indent="-342900"/>
            <a:endParaRPr lang="da-DK" smtClean="0"/>
          </a:p>
          <a:p>
            <a:endParaRPr lang="da-DK" smtClean="0"/>
          </a:p>
          <a:p>
            <a:endParaRPr lang="da-DK" smtClean="0"/>
          </a:p>
          <a:p>
            <a:endParaRPr lang="en-US" smtClean="0"/>
          </a:p>
        </p:txBody>
      </p:sp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58775" y="44450"/>
            <a:ext cx="6019800" cy="1143000"/>
          </a:xfrm>
        </p:spPr>
        <p:txBody>
          <a:bodyPr/>
          <a:lstStyle/>
          <a:p>
            <a:r>
              <a:rPr lang="da-DK" smtClean="0"/>
              <a:t>World Fleet</a:t>
            </a:r>
            <a:endParaRPr lang="en-US" smtClean="0"/>
          </a:p>
        </p:txBody>
      </p:sp>
      <p:pic>
        <p:nvPicPr>
          <p:cNvPr id="25603" name="Picture 4" descr="Ph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3041650"/>
            <a:ext cx="2133600" cy="1466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Efficiency improvement</a:t>
            </a:r>
            <a:endParaRPr lang="en-US" smtClean="0"/>
          </a:p>
        </p:txBody>
      </p:sp>
      <p:pic>
        <p:nvPicPr>
          <p:cNvPr id="27650" name="Content Placeholder 3" descr="Arctic-205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2214563"/>
            <a:ext cx="213360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2" descr="http://www.maritimedanmark.dk/nonsec/galleri/375/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5638" y="3432175"/>
            <a:ext cx="2138362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1636713"/>
            <a:ext cx="6888163" cy="4013200"/>
          </a:xfrm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132388" y="5842000"/>
            <a:ext cx="31083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defRPr/>
            </a:pPr>
            <a:r>
              <a:rPr lang="da-DK" sz="1000" kern="0" dirty="0">
                <a:solidFill>
                  <a:srgbClr val="00285E"/>
                </a:solidFill>
                <a:latin typeface="+mn-lt"/>
                <a:cs typeface="+mn-cs"/>
              </a:rPr>
              <a:t>Source: IMO. 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endParaRPr lang="da-DK" sz="1800" kern="0" dirty="0">
              <a:solidFill>
                <a:srgbClr val="00285E"/>
              </a:solidFill>
              <a:latin typeface="+mn-lt"/>
              <a:cs typeface="+mn-cs"/>
            </a:endParaRP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endParaRPr lang="da-DK" sz="1800" kern="0" dirty="0">
              <a:solidFill>
                <a:srgbClr val="00285E"/>
              </a:solidFill>
              <a:latin typeface="+mn-lt"/>
              <a:cs typeface="+mn-cs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endParaRPr lang="da-DK" sz="2000" kern="0" dirty="0">
              <a:solidFill>
                <a:srgbClr val="00285E"/>
              </a:solidFill>
              <a:latin typeface="+mn-lt"/>
              <a:cs typeface="+mn-cs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endParaRPr lang="da-DK" sz="2000" kern="0" dirty="0">
              <a:solidFill>
                <a:srgbClr val="00285E"/>
              </a:solidFill>
              <a:latin typeface="+mn-lt"/>
              <a:cs typeface="+mn-cs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kern="0" dirty="0">
              <a:solidFill>
                <a:srgbClr val="00285E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635000" y="150813"/>
            <a:ext cx="5843588" cy="1143000"/>
          </a:xfrm>
        </p:spPr>
        <p:txBody>
          <a:bodyPr/>
          <a:lstStyle/>
          <a:p>
            <a:r>
              <a:rPr lang="da-DK" smtClean="0"/>
              <a:t>Mode of transport</a:t>
            </a:r>
            <a:endParaRPr lang="en-GB" smtClean="0"/>
          </a:p>
        </p:txBody>
      </p:sp>
      <p:pic>
        <p:nvPicPr>
          <p:cNvPr id="29698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382713"/>
            <a:ext cx="6975475" cy="4465637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740150" y="5884863"/>
            <a:ext cx="3106738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defRPr/>
            </a:pPr>
            <a:r>
              <a:rPr lang="da-DK" sz="1000" kern="0" dirty="0">
                <a:solidFill>
                  <a:srgbClr val="00285E"/>
                </a:solidFill>
                <a:latin typeface="+mn-lt"/>
                <a:cs typeface="+mn-cs"/>
              </a:rPr>
              <a:t>Source: Second IMO GHG Study 2009. 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endParaRPr lang="da-DK" sz="1800" kern="0" dirty="0">
              <a:solidFill>
                <a:srgbClr val="00285E"/>
              </a:solidFill>
              <a:latin typeface="+mn-lt"/>
              <a:cs typeface="+mn-cs"/>
            </a:endParaRP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endParaRPr lang="da-DK" sz="1800" kern="0" dirty="0">
              <a:solidFill>
                <a:srgbClr val="00285E"/>
              </a:solidFill>
              <a:latin typeface="+mn-lt"/>
              <a:cs typeface="+mn-cs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endParaRPr lang="da-DK" sz="2000" kern="0" dirty="0">
              <a:solidFill>
                <a:srgbClr val="00285E"/>
              </a:solidFill>
              <a:latin typeface="+mn-lt"/>
              <a:cs typeface="+mn-cs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endParaRPr lang="da-DK" sz="2000" kern="0" dirty="0">
              <a:solidFill>
                <a:srgbClr val="00285E"/>
              </a:solidFill>
              <a:latin typeface="+mn-lt"/>
              <a:cs typeface="+mn-cs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kern="0" dirty="0">
              <a:solidFill>
                <a:srgbClr val="00285E"/>
              </a:solidFill>
              <a:latin typeface="+mn-lt"/>
              <a:cs typeface="+mn-cs"/>
            </a:endParaRPr>
          </a:p>
        </p:txBody>
      </p:sp>
      <p:pic>
        <p:nvPicPr>
          <p:cNvPr id="29700" name="Picture 5" descr="Port of Mourily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1988" y="2582863"/>
            <a:ext cx="2132012" cy="215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306388" y="214313"/>
            <a:ext cx="5843587" cy="1143000"/>
          </a:xfrm>
        </p:spPr>
        <p:txBody>
          <a:bodyPr/>
          <a:lstStyle/>
          <a:p>
            <a:r>
              <a:rPr lang="da-DK" smtClean="0"/>
              <a:t>World trade </a:t>
            </a:r>
            <a:endParaRPr lang="en-US" smtClean="0"/>
          </a:p>
        </p:txBody>
      </p:sp>
      <p:pic>
        <p:nvPicPr>
          <p:cNvPr id="31746" name="Picture 2" descr="worldseabornetrade2008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47738" y="1716088"/>
            <a:ext cx="4667250" cy="4210050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600575" y="5927725"/>
            <a:ext cx="31083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defRPr/>
            </a:pPr>
            <a:r>
              <a:rPr lang="da-DK" sz="1000" kern="0" dirty="0">
                <a:solidFill>
                  <a:srgbClr val="00285E"/>
                </a:solidFill>
                <a:latin typeface="+mn-lt"/>
                <a:cs typeface="+mn-cs"/>
              </a:rPr>
              <a:t>Source: Fearnleys Review. 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endParaRPr lang="da-DK" sz="1800" kern="0" dirty="0">
              <a:solidFill>
                <a:srgbClr val="00285E"/>
              </a:solidFill>
              <a:latin typeface="+mn-lt"/>
              <a:cs typeface="+mn-cs"/>
            </a:endParaRP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endParaRPr lang="da-DK" sz="1800" kern="0" dirty="0">
              <a:solidFill>
                <a:srgbClr val="00285E"/>
              </a:solidFill>
              <a:latin typeface="+mn-lt"/>
              <a:cs typeface="+mn-cs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endParaRPr lang="da-DK" sz="2000" kern="0" dirty="0">
              <a:solidFill>
                <a:srgbClr val="00285E"/>
              </a:solidFill>
              <a:latin typeface="+mn-lt"/>
              <a:cs typeface="+mn-cs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endParaRPr lang="da-DK" sz="2000" kern="0" dirty="0">
              <a:solidFill>
                <a:srgbClr val="00285E"/>
              </a:solidFill>
              <a:latin typeface="+mn-lt"/>
              <a:cs typeface="+mn-cs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kern="0" dirty="0">
              <a:solidFill>
                <a:srgbClr val="00285E"/>
              </a:solidFill>
              <a:latin typeface="+mn-lt"/>
              <a:cs typeface="+mn-cs"/>
            </a:endParaRPr>
          </a:p>
        </p:txBody>
      </p:sp>
      <p:pic>
        <p:nvPicPr>
          <p:cNvPr id="31748" name="Picture 7" descr="89068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5163" y="3051175"/>
            <a:ext cx="2128837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MCO">
  <a:themeElements>
    <a:clrScheme name="PPP Template Oct 200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P Template Oct 2006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PPP Template Oct 20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 Template Oct 20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 Template Oct 20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 Template Oct 20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 Template Oct 20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 Template Oct 20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 Template Oct 20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 Template Oct 20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 Template Oct 20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 Template Oct 20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 Template Oct 20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 Template Oct 20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3960</TotalTime>
  <Words>169</Words>
  <Application>Microsoft Office PowerPoint</Application>
  <PresentationFormat>On-screen Show (4:3)</PresentationFormat>
  <Paragraphs>61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Times</vt:lpstr>
      <vt:lpstr>Arial</vt:lpstr>
      <vt:lpstr>Verdana</vt:lpstr>
      <vt:lpstr>BIMCO</vt:lpstr>
      <vt:lpstr>BIMCO</vt:lpstr>
      <vt:lpstr>The industry View - World Fleet, Efficiency and GHG reductions </vt:lpstr>
      <vt:lpstr>Just a ocean? </vt:lpstr>
      <vt:lpstr>It’s all about! </vt:lpstr>
      <vt:lpstr>Shipping affects us all</vt:lpstr>
      <vt:lpstr>Servant of World Trade</vt:lpstr>
      <vt:lpstr>World Fleet</vt:lpstr>
      <vt:lpstr>Efficiency improvement</vt:lpstr>
      <vt:lpstr>Mode of transport</vt:lpstr>
      <vt:lpstr>World trade </vt:lpstr>
      <vt:lpstr>What to do? </vt:lpstr>
    </vt:vector>
  </TitlesOfParts>
  <Company>Bimco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 for imo side event cop 15</dc:title>
  <dc:creator>Xiaoqiang Yu</dc:creator>
  <cp:lastModifiedBy>UMP</cp:lastModifiedBy>
  <cp:revision>498</cp:revision>
  <dcterms:created xsi:type="dcterms:W3CDTF">2009-08-10T14:37:41Z</dcterms:created>
  <dcterms:modified xsi:type="dcterms:W3CDTF">2009-12-09T09:22:20Z</dcterms:modified>
  <cp:contentType>BIMCO.Document.IA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0x010100C69F27F2D02849CDBBA2EFB81222CF51006412610FD8744A4F9691DBC13A98755700BC72D6960C7C4ED4933F4BE984FE44B000663D34D3F519C64392767989A07F1756</vt:lpwstr>
  </property>
  <property fmtid="{D5CDD505-2E9C-101B-9397-08002B2CF9AE}" pid="3" name="BIMCODirection">
    <vt:lpwstr>Out</vt:lpwstr>
  </property>
  <property fmtid="{D5CDD505-2E9C-101B-9397-08002B2CF9AE}" pid="4" name="BIMCOJournalNo">
    <vt:lpwstr/>
  </property>
  <property fmtid="{D5CDD505-2E9C-101B-9397-08002B2CF9AE}" pid="5" name="BIMCOInteractionDate">
    <vt:lpwstr/>
  </property>
  <property fmtid="{D5CDD505-2E9C-101B-9397-08002B2CF9AE}" pid="6" name="BIMCOMainKeywordsGUID">
    <vt:lpwstr/>
  </property>
  <property fmtid="{D5CDD505-2E9C-101B-9397-08002B2CF9AE}" pid="7" name="BIMCOKeywordsText">
    <vt:lpwstr/>
  </property>
  <property fmtid="{D5CDD505-2E9C-101B-9397-08002B2CF9AE}" pid="8" name="BIMCOKeywordsGUID">
    <vt:lpwstr/>
  </property>
  <property fmtid="{D5CDD505-2E9C-101B-9397-08002B2CF9AE}" pid="9" name="BIMCORegNo">
    <vt:lpwstr/>
  </property>
  <property fmtid="{D5CDD505-2E9C-101B-9397-08002B2CF9AE}" pid="10" name="IADepartmentKeyword">
    <vt:lpwstr>92;#;#115;#;#100;#;#103;#</vt:lpwstr>
  </property>
  <property fmtid="{D5CDD505-2E9C-101B-9397-08002B2CF9AE}" pid="11" name="Description">
    <vt:lpwstr/>
  </property>
  <property fmtid="{D5CDD505-2E9C-101B-9397-08002B2CF9AE}" pid="12" name="BIMCOCorrespondenceType">
    <vt:lpwstr>EDocument</vt:lpwstr>
  </property>
</Properties>
</file>