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65" d="100"/>
          <a:sy n="65" d="100"/>
        </p:scale>
        <p:origin x="1272" y="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BECE54C-24B6-4B0D-8FF4-BDFD0D2057E8}" type="datetimeFigureOut">
              <a:rPr kumimoji="1" lang="ja-JP" altLang="en-US" smtClean="0"/>
              <a:t>2016/5/24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FF816-3F82-4A45-A371-4A8956A2BD86}" type="slidenum">
              <a:rPr kumimoji="1" lang="ja-JP" altLang="en-US" smtClean="0"/>
              <a:t>‹#›</a:t>
            </a:fld>
            <a:endParaRPr kumimoji="1" lang="ja-JP" altLang="en-US"/>
          </a:p>
        </p:txBody>
      </p:sp>
    </p:spTree>
    <p:extLst>
      <p:ext uri="{BB962C8B-B14F-4D97-AF65-F5344CB8AC3E}">
        <p14:creationId xmlns:p14="http://schemas.microsoft.com/office/powerpoint/2010/main" val="1328014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ECE54C-24B6-4B0D-8FF4-BDFD0D2057E8}" type="datetimeFigureOut">
              <a:rPr kumimoji="1" lang="ja-JP" altLang="en-US" smtClean="0"/>
              <a:t>2016/5/24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FF816-3F82-4A45-A371-4A8956A2BD86}" type="slidenum">
              <a:rPr kumimoji="1" lang="ja-JP" altLang="en-US" smtClean="0"/>
              <a:t>‹#›</a:t>
            </a:fld>
            <a:endParaRPr kumimoji="1" lang="ja-JP" altLang="en-US"/>
          </a:p>
        </p:txBody>
      </p:sp>
    </p:spTree>
    <p:extLst>
      <p:ext uri="{BB962C8B-B14F-4D97-AF65-F5344CB8AC3E}">
        <p14:creationId xmlns:p14="http://schemas.microsoft.com/office/powerpoint/2010/main" val="1142898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ECE54C-24B6-4B0D-8FF4-BDFD0D2057E8}" type="datetimeFigureOut">
              <a:rPr kumimoji="1" lang="ja-JP" altLang="en-US" smtClean="0"/>
              <a:t>2016/5/24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FF816-3F82-4A45-A371-4A8956A2BD86}" type="slidenum">
              <a:rPr kumimoji="1" lang="ja-JP" altLang="en-US" smtClean="0"/>
              <a:t>‹#›</a:t>
            </a:fld>
            <a:endParaRPr kumimoji="1" lang="ja-JP" altLang="en-US"/>
          </a:p>
        </p:txBody>
      </p:sp>
    </p:spTree>
    <p:extLst>
      <p:ext uri="{BB962C8B-B14F-4D97-AF65-F5344CB8AC3E}">
        <p14:creationId xmlns:p14="http://schemas.microsoft.com/office/powerpoint/2010/main" val="1320119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BECE54C-24B6-4B0D-8FF4-BDFD0D2057E8}" type="datetimeFigureOut">
              <a:rPr kumimoji="1" lang="ja-JP" altLang="en-US" smtClean="0"/>
              <a:t>2016/5/24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FF816-3F82-4A45-A371-4A8956A2BD86}" type="slidenum">
              <a:rPr kumimoji="1" lang="ja-JP" altLang="en-US" smtClean="0"/>
              <a:t>‹#›</a:t>
            </a:fld>
            <a:endParaRPr kumimoji="1" lang="ja-JP" altLang="en-US"/>
          </a:p>
        </p:txBody>
      </p:sp>
    </p:spTree>
    <p:extLst>
      <p:ext uri="{BB962C8B-B14F-4D97-AF65-F5344CB8AC3E}">
        <p14:creationId xmlns:p14="http://schemas.microsoft.com/office/powerpoint/2010/main" val="1613472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BECE54C-24B6-4B0D-8FF4-BDFD0D2057E8}" type="datetimeFigureOut">
              <a:rPr kumimoji="1" lang="ja-JP" altLang="en-US" smtClean="0"/>
              <a:t>2016/5/24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DFF816-3F82-4A45-A371-4A8956A2BD86}" type="slidenum">
              <a:rPr kumimoji="1" lang="ja-JP" altLang="en-US" smtClean="0"/>
              <a:t>‹#›</a:t>
            </a:fld>
            <a:endParaRPr kumimoji="1" lang="ja-JP" altLang="en-US"/>
          </a:p>
        </p:txBody>
      </p:sp>
    </p:spTree>
    <p:extLst>
      <p:ext uri="{BB962C8B-B14F-4D97-AF65-F5344CB8AC3E}">
        <p14:creationId xmlns:p14="http://schemas.microsoft.com/office/powerpoint/2010/main" val="4245371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BECE54C-24B6-4B0D-8FF4-BDFD0D2057E8}" type="datetimeFigureOut">
              <a:rPr kumimoji="1" lang="ja-JP" altLang="en-US" smtClean="0"/>
              <a:t>2016/5/24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FF816-3F82-4A45-A371-4A8956A2BD86}" type="slidenum">
              <a:rPr kumimoji="1" lang="ja-JP" altLang="en-US" smtClean="0"/>
              <a:t>‹#›</a:t>
            </a:fld>
            <a:endParaRPr kumimoji="1" lang="ja-JP" altLang="en-US"/>
          </a:p>
        </p:txBody>
      </p:sp>
    </p:spTree>
    <p:extLst>
      <p:ext uri="{BB962C8B-B14F-4D97-AF65-F5344CB8AC3E}">
        <p14:creationId xmlns:p14="http://schemas.microsoft.com/office/powerpoint/2010/main" val="158258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BECE54C-24B6-4B0D-8FF4-BDFD0D2057E8}" type="datetimeFigureOut">
              <a:rPr kumimoji="1" lang="ja-JP" altLang="en-US" smtClean="0"/>
              <a:t>2016/5/24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DFF816-3F82-4A45-A371-4A8956A2BD86}" type="slidenum">
              <a:rPr kumimoji="1" lang="ja-JP" altLang="en-US" smtClean="0"/>
              <a:t>‹#›</a:t>
            </a:fld>
            <a:endParaRPr kumimoji="1" lang="ja-JP" altLang="en-US"/>
          </a:p>
        </p:txBody>
      </p:sp>
    </p:spTree>
    <p:extLst>
      <p:ext uri="{BB962C8B-B14F-4D97-AF65-F5344CB8AC3E}">
        <p14:creationId xmlns:p14="http://schemas.microsoft.com/office/powerpoint/2010/main" val="4139574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BECE54C-24B6-4B0D-8FF4-BDFD0D2057E8}" type="datetimeFigureOut">
              <a:rPr kumimoji="1" lang="ja-JP" altLang="en-US" smtClean="0"/>
              <a:t>2016/5/24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DFF816-3F82-4A45-A371-4A8956A2BD86}" type="slidenum">
              <a:rPr kumimoji="1" lang="ja-JP" altLang="en-US" smtClean="0"/>
              <a:t>‹#›</a:t>
            </a:fld>
            <a:endParaRPr kumimoji="1" lang="ja-JP" altLang="en-US"/>
          </a:p>
        </p:txBody>
      </p:sp>
    </p:spTree>
    <p:extLst>
      <p:ext uri="{BB962C8B-B14F-4D97-AF65-F5344CB8AC3E}">
        <p14:creationId xmlns:p14="http://schemas.microsoft.com/office/powerpoint/2010/main" val="2332831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ECE54C-24B6-4B0D-8FF4-BDFD0D2057E8}" type="datetimeFigureOut">
              <a:rPr kumimoji="1" lang="ja-JP" altLang="en-US" smtClean="0"/>
              <a:t>2016/5/24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DFF816-3F82-4A45-A371-4A8956A2BD86}" type="slidenum">
              <a:rPr kumimoji="1" lang="ja-JP" altLang="en-US" smtClean="0"/>
              <a:t>‹#›</a:t>
            </a:fld>
            <a:endParaRPr kumimoji="1" lang="ja-JP" altLang="en-US"/>
          </a:p>
        </p:txBody>
      </p:sp>
    </p:spTree>
    <p:extLst>
      <p:ext uri="{BB962C8B-B14F-4D97-AF65-F5344CB8AC3E}">
        <p14:creationId xmlns:p14="http://schemas.microsoft.com/office/powerpoint/2010/main" val="1219002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BECE54C-24B6-4B0D-8FF4-BDFD0D2057E8}" type="datetimeFigureOut">
              <a:rPr kumimoji="1" lang="ja-JP" altLang="en-US" smtClean="0"/>
              <a:t>2016/5/24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FF816-3F82-4A45-A371-4A8956A2BD86}" type="slidenum">
              <a:rPr kumimoji="1" lang="ja-JP" altLang="en-US" smtClean="0"/>
              <a:t>‹#›</a:t>
            </a:fld>
            <a:endParaRPr kumimoji="1" lang="ja-JP" altLang="en-US"/>
          </a:p>
        </p:txBody>
      </p:sp>
    </p:spTree>
    <p:extLst>
      <p:ext uri="{BB962C8B-B14F-4D97-AF65-F5344CB8AC3E}">
        <p14:creationId xmlns:p14="http://schemas.microsoft.com/office/powerpoint/2010/main" val="4160788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BECE54C-24B6-4B0D-8FF4-BDFD0D2057E8}" type="datetimeFigureOut">
              <a:rPr kumimoji="1" lang="ja-JP" altLang="en-US" smtClean="0"/>
              <a:t>2016/5/24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DFF816-3F82-4A45-A371-4A8956A2BD86}" type="slidenum">
              <a:rPr kumimoji="1" lang="ja-JP" altLang="en-US" smtClean="0"/>
              <a:t>‹#›</a:t>
            </a:fld>
            <a:endParaRPr kumimoji="1" lang="ja-JP" altLang="en-US"/>
          </a:p>
        </p:txBody>
      </p:sp>
    </p:spTree>
    <p:extLst>
      <p:ext uri="{BB962C8B-B14F-4D97-AF65-F5344CB8AC3E}">
        <p14:creationId xmlns:p14="http://schemas.microsoft.com/office/powerpoint/2010/main" val="170020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ECE54C-24B6-4B0D-8FF4-BDFD0D2057E8}" type="datetimeFigureOut">
              <a:rPr kumimoji="1" lang="ja-JP" altLang="en-US" smtClean="0"/>
              <a:t>2016/5/24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FF816-3F82-4A45-A371-4A8956A2BD86}" type="slidenum">
              <a:rPr kumimoji="1" lang="ja-JP" altLang="en-US" smtClean="0"/>
              <a:t>‹#›</a:t>
            </a:fld>
            <a:endParaRPr kumimoji="1" lang="ja-JP" altLang="en-US"/>
          </a:p>
        </p:txBody>
      </p:sp>
    </p:spTree>
    <p:extLst>
      <p:ext uri="{BB962C8B-B14F-4D97-AF65-F5344CB8AC3E}">
        <p14:creationId xmlns:p14="http://schemas.microsoft.com/office/powerpoint/2010/main" val="2417676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73318" y="1476175"/>
            <a:ext cx="8397363" cy="1325563"/>
          </a:xfrm>
        </p:spPr>
        <p:txBody>
          <a:bodyPr>
            <a:normAutofit fontScale="90000"/>
          </a:bodyPr>
          <a:lstStyle/>
          <a:p>
            <a:pPr algn="ctr"/>
            <a:r>
              <a:rPr lang="en-US" altLang="ja-JP" b="1" dirty="0"/>
              <a:t>Transition towards a Zero Carbon Society – who and where are the accelerators?</a:t>
            </a:r>
            <a:br>
              <a:rPr lang="en-US" altLang="ja-JP" b="1" dirty="0"/>
            </a:br>
            <a:r>
              <a:rPr lang="en-US" altLang="ja-JP" sz="4000" dirty="0"/>
              <a:t>Organized by e5 and NIES</a:t>
            </a:r>
            <a:br>
              <a:rPr lang="en-US" altLang="ja-JP" dirty="0"/>
            </a:br>
            <a:br>
              <a:rPr lang="en-US" altLang="ja-JP" dirty="0"/>
            </a:br>
            <a:br>
              <a:rPr lang="en-US" altLang="ja-JP" dirty="0"/>
            </a:br>
            <a:r>
              <a:rPr lang="en-US" altLang="ja-JP" sz="3100" dirty="0"/>
              <a:t>Side Event at Room “Berlin”</a:t>
            </a:r>
            <a:br>
              <a:rPr lang="en-US" altLang="ja-JP" sz="3100" dirty="0"/>
            </a:br>
            <a:r>
              <a:rPr lang="en-US" altLang="ja-JP" sz="3100" dirty="0"/>
              <a:t> 15:00-16:30 on 24</a:t>
            </a:r>
            <a:r>
              <a:rPr lang="en-US" altLang="ja-JP" sz="3100" baseline="30000" dirty="0"/>
              <a:t>th</a:t>
            </a:r>
            <a:r>
              <a:rPr lang="en-US" altLang="ja-JP" sz="3100" dirty="0"/>
              <a:t> May</a:t>
            </a:r>
            <a:br>
              <a:rPr lang="en-US" altLang="ja-JP" sz="3100" dirty="0"/>
            </a:br>
            <a:endParaRPr kumimoji="1" lang="ja-JP" altLang="en-US" sz="3100" dirty="0"/>
          </a:p>
        </p:txBody>
      </p:sp>
      <p:pic>
        <p:nvPicPr>
          <p:cNvPr id="1026" name="Picture 2" descr="e5 - European Business Council for Sustainable Energy"/>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569963" y="1973062"/>
            <a:ext cx="2505075" cy="8286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国立環境研究所ロゴ"/>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26292" y="2068429"/>
            <a:ext cx="3136543" cy="637941"/>
          </a:xfrm>
          <a:prstGeom prst="rect">
            <a:avLst/>
          </a:prstGeom>
          <a:noFill/>
          <a:extLst>
            <a:ext uri="{909E8E84-426E-40DD-AFC4-6F175D3DCCD1}">
              <a14:hiddenFill xmlns:a14="http://schemas.microsoft.com/office/drawing/2010/main">
                <a:solidFill>
                  <a:srgbClr val="FFFFFF"/>
                </a:solidFill>
              </a14:hiddenFill>
            </a:ext>
          </a:extLst>
        </p:spPr>
      </p:pic>
      <p:sp>
        <p:nvSpPr>
          <p:cNvPr id="6" name="コンテンツ プレースホルダー 2"/>
          <p:cNvSpPr txBox="1">
            <a:spLocks/>
          </p:cNvSpPr>
          <p:nvPr/>
        </p:nvSpPr>
        <p:spPr>
          <a:xfrm>
            <a:off x="776135" y="4215580"/>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dirty="0"/>
              <a:t>Moderator: 	Jim Wolf, Global </a:t>
            </a:r>
            <a:r>
              <a:rPr lang="en-US" altLang="ja-JP"/>
              <a:t>Policy Associates</a:t>
            </a:r>
            <a:br>
              <a:rPr lang="en-US" altLang="ja-JP" dirty="0"/>
            </a:br>
            <a:r>
              <a:rPr lang="en-US" altLang="ja-JP" dirty="0"/>
              <a:t>Panelists:	Ann Gardiner, </a:t>
            </a:r>
            <a:r>
              <a:rPr lang="en-US" altLang="ja-JP" dirty="0" err="1"/>
              <a:t>Ecofys</a:t>
            </a:r>
            <a:br>
              <a:rPr lang="en-US" altLang="ja-JP" dirty="0"/>
            </a:br>
            <a:r>
              <a:rPr lang="en-US" altLang="ja-JP" dirty="0"/>
              <a:t>		Junichi Fujino, NIES/IGES</a:t>
            </a:r>
            <a:br>
              <a:rPr lang="en-US" altLang="ja-JP" dirty="0"/>
            </a:br>
            <a:r>
              <a:rPr lang="en-US" altLang="ja-JP" dirty="0"/>
              <a:t>		Thomas Weber, Jupiter Oxygen</a:t>
            </a:r>
            <a:br>
              <a:rPr lang="en-US" altLang="ja-JP" dirty="0"/>
            </a:br>
            <a:r>
              <a:rPr lang="en-US" altLang="ja-JP" dirty="0"/>
              <a:t>		Uwe Arnold, e5</a:t>
            </a:r>
            <a:br>
              <a:rPr lang="en-US" altLang="ja-JP" dirty="0"/>
            </a:br>
            <a:r>
              <a:rPr lang="en-US" altLang="ja-JP" dirty="0"/>
              <a:t>		</a:t>
            </a:r>
            <a:r>
              <a:rPr lang="en-US" altLang="ja-JP" dirty="0" err="1"/>
              <a:t>Kolja</a:t>
            </a:r>
            <a:r>
              <a:rPr lang="en-US" altLang="ja-JP" dirty="0"/>
              <a:t> </a:t>
            </a:r>
            <a:r>
              <a:rPr lang="en-US" altLang="ja-JP" dirty="0" err="1"/>
              <a:t>Kuse</a:t>
            </a:r>
            <a:r>
              <a:rPr lang="en-US" altLang="ja-JP" dirty="0"/>
              <a:t>, </a:t>
            </a:r>
            <a:r>
              <a:rPr lang="en-US" altLang="ja-JP" dirty="0" err="1"/>
              <a:t>CleanCarbonTechnology</a:t>
            </a:r>
            <a:endParaRPr lang="ja-JP" altLang="en-US" dirty="0"/>
          </a:p>
        </p:txBody>
      </p:sp>
    </p:spTree>
    <p:extLst>
      <p:ext uri="{BB962C8B-B14F-4D97-AF65-F5344CB8AC3E}">
        <p14:creationId xmlns:p14="http://schemas.microsoft.com/office/powerpoint/2010/main" val="2304607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idx="1"/>
          </p:nvPr>
        </p:nvSpPr>
        <p:spPr>
          <a:xfrm>
            <a:off x="491305" y="2851354"/>
            <a:ext cx="8348202" cy="3207620"/>
          </a:xfrm>
        </p:spPr>
        <p:txBody>
          <a:bodyPr>
            <a:normAutofit/>
          </a:bodyPr>
          <a:lstStyle/>
          <a:p>
            <a:pPr marL="0" indent="0">
              <a:buNone/>
            </a:pPr>
            <a:r>
              <a:rPr lang="en-US" altLang="ja-JP" sz="3200" dirty="0"/>
              <a:t>After Paris, the world is entering a period of accelerated transition. The Event will discuss the implications of an analysis of 20 INDCs which identifies the key levers including new rule setting in the Paris agreement, the role of non-state actors, SDGs, PPP and climate finance. </a:t>
            </a:r>
            <a:endParaRPr kumimoji="1" lang="ja-JP" altLang="en-US" sz="3200" dirty="0"/>
          </a:p>
        </p:txBody>
      </p:sp>
      <p:sp>
        <p:nvSpPr>
          <p:cNvPr id="2" name="タイトル 1"/>
          <p:cNvSpPr>
            <a:spLocks noGrp="1"/>
          </p:cNvSpPr>
          <p:nvPr>
            <p:ph type="title"/>
          </p:nvPr>
        </p:nvSpPr>
        <p:spPr>
          <a:xfrm>
            <a:off x="402510" y="728920"/>
            <a:ext cx="8348202" cy="1325563"/>
          </a:xfrm>
        </p:spPr>
        <p:txBody>
          <a:bodyPr>
            <a:normAutofit fontScale="90000"/>
          </a:bodyPr>
          <a:lstStyle/>
          <a:p>
            <a:r>
              <a:rPr lang="en-US" altLang="ja-JP" b="1" dirty="0"/>
              <a:t>Transition towards a Zero Carbon Society – who and where are the accelerators?</a:t>
            </a:r>
            <a:endParaRPr kumimoji="1" lang="ja-JP" altLang="en-US" dirty="0"/>
          </a:p>
        </p:txBody>
      </p:sp>
    </p:spTree>
    <p:extLst>
      <p:ext uri="{BB962C8B-B14F-4D97-AF65-F5344CB8AC3E}">
        <p14:creationId xmlns:p14="http://schemas.microsoft.com/office/powerpoint/2010/main" val="36739425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TotalTime>
  <Words>82</Words>
  <Application>Microsoft Office PowerPoint</Application>
  <PresentationFormat>画面に合わせる (4:3)</PresentationFormat>
  <Paragraphs>4</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游ゴシック</vt:lpstr>
      <vt:lpstr>游ゴシック Light</vt:lpstr>
      <vt:lpstr>Arial</vt:lpstr>
      <vt:lpstr>Calibri</vt:lpstr>
      <vt:lpstr>Calibri Light</vt:lpstr>
      <vt:lpstr>Office テーマ</vt:lpstr>
      <vt:lpstr>Transition towards a Zero Carbon Society – who and where are the accelerators? Organized by e5 and NIES   Side Event at Room “Berlin”  15:00-16:30 on 24th May </vt:lpstr>
      <vt:lpstr>Transition towards a Zero Carbon Society – who and where are the accelerators?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Fujino Junichi</dc:creator>
  <cp:lastModifiedBy>Fujino Junichi</cp:lastModifiedBy>
  <cp:revision>8</cp:revision>
  <dcterms:created xsi:type="dcterms:W3CDTF">2016-05-21T09:58:55Z</dcterms:created>
  <dcterms:modified xsi:type="dcterms:W3CDTF">2016-05-23T15:26:50Z</dcterms:modified>
</cp:coreProperties>
</file>