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 id="2147483654" r:id="rId3"/>
    <p:sldMasterId id="2147483659" r:id="rId4"/>
    <p:sldMasterId id="2147483661" r:id="rId5"/>
    <p:sldMasterId id="2147483663" r:id="rId6"/>
    <p:sldMasterId id="2147483657" r:id="rId7"/>
    <p:sldMasterId id="2147483665" r:id="rId8"/>
    <p:sldMasterId id="2147485730" r:id="rId9"/>
    <p:sldMasterId id="2147485732" r:id="rId10"/>
    <p:sldMasterId id="2147485733" r:id="rId11"/>
    <p:sldMasterId id="2147495061" r:id="rId12"/>
    <p:sldMasterId id="2147495077" r:id="rId13"/>
    <p:sldMasterId id="2147495093" r:id="rId14"/>
  </p:sldMasterIdLst>
  <p:notesMasterIdLst>
    <p:notesMasterId r:id="rId25"/>
  </p:notesMasterIdLst>
  <p:handoutMasterIdLst>
    <p:handoutMasterId r:id="rId26"/>
  </p:handoutMasterIdLst>
  <p:sldIdLst>
    <p:sldId id="813" r:id="rId15"/>
    <p:sldId id="912" r:id="rId16"/>
    <p:sldId id="899" r:id="rId17"/>
    <p:sldId id="910" r:id="rId18"/>
    <p:sldId id="893" r:id="rId19"/>
    <p:sldId id="908" r:id="rId20"/>
    <p:sldId id="913" r:id="rId21"/>
    <p:sldId id="836" r:id="rId22"/>
    <p:sldId id="901" r:id="rId23"/>
    <p:sldId id="902" r:id="rId24"/>
  </p:sldIdLst>
  <p:sldSz cx="9144000" cy="6858000" type="screen4x3"/>
  <p:notesSz cx="6797675" cy="9928225"/>
  <p:custDataLst>
    <p:tags r:id="rId27"/>
  </p:custDataLst>
  <p:defaultTex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200" algn="l" rtl="0" fontAlgn="base">
      <a:spcBef>
        <a:spcPct val="0"/>
      </a:spcBef>
      <a:spcAft>
        <a:spcPct val="0"/>
      </a:spcAft>
      <a:defRPr sz="1200" b="1" kern="1200">
        <a:solidFill>
          <a:schemeClr val="tx1"/>
        </a:solidFill>
        <a:latin typeface="Arial" charset="0"/>
        <a:ea typeface="+mn-ea"/>
        <a:cs typeface="Arial" charset="0"/>
      </a:defRPr>
    </a:lvl2pPr>
    <a:lvl3pPr marL="914400" algn="l" rtl="0" fontAlgn="base">
      <a:spcBef>
        <a:spcPct val="0"/>
      </a:spcBef>
      <a:spcAft>
        <a:spcPct val="0"/>
      </a:spcAft>
      <a:defRPr sz="1200" b="1" kern="1200">
        <a:solidFill>
          <a:schemeClr val="tx1"/>
        </a:solidFill>
        <a:latin typeface="Arial" charset="0"/>
        <a:ea typeface="+mn-ea"/>
        <a:cs typeface="Arial" charset="0"/>
      </a:defRPr>
    </a:lvl3pPr>
    <a:lvl4pPr marL="1371600" algn="l" rtl="0" fontAlgn="base">
      <a:spcBef>
        <a:spcPct val="0"/>
      </a:spcBef>
      <a:spcAft>
        <a:spcPct val="0"/>
      </a:spcAft>
      <a:defRPr sz="1200" b="1" kern="1200">
        <a:solidFill>
          <a:schemeClr val="tx1"/>
        </a:solidFill>
        <a:latin typeface="Arial" charset="0"/>
        <a:ea typeface="+mn-ea"/>
        <a:cs typeface="Arial" charset="0"/>
      </a:defRPr>
    </a:lvl4pPr>
    <a:lvl5pPr marL="1828800" algn="l" rtl="0" fontAlgn="base">
      <a:spcBef>
        <a:spcPct val="0"/>
      </a:spcBef>
      <a:spcAft>
        <a:spcPct val="0"/>
      </a:spcAft>
      <a:defRPr sz="1200" b="1" kern="1200">
        <a:solidFill>
          <a:schemeClr val="tx1"/>
        </a:solidFill>
        <a:latin typeface="Arial" charset="0"/>
        <a:ea typeface="+mn-ea"/>
        <a:cs typeface="Arial" charset="0"/>
      </a:defRPr>
    </a:lvl5pPr>
    <a:lvl6pPr marL="2286000" algn="l" defTabSz="914400" rtl="0" eaLnBrk="1" latinLnBrk="0" hangingPunct="1">
      <a:defRPr sz="1200" b="1" kern="1200">
        <a:solidFill>
          <a:schemeClr val="tx1"/>
        </a:solidFill>
        <a:latin typeface="Arial" charset="0"/>
        <a:ea typeface="+mn-ea"/>
        <a:cs typeface="Arial" charset="0"/>
      </a:defRPr>
    </a:lvl6pPr>
    <a:lvl7pPr marL="2743200" algn="l" defTabSz="914400" rtl="0" eaLnBrk="1" latinLnBrk="0" hangingPunct="1">
      <a:defRPr sz="1200" b="1" kern="1200">
        <a:solidFill>
          <a:schemeClr val="tx1"/>
        </a:solidFill>
        <a:latin typeface="Arial" charset="0"/>
        <a:ea typeface="+mn-ea"/>
        <a:cs typeface="Arial" charset="0"/>
      </a:defRPr>
    </a:lvl7pPr>
    <a:lvl8pPr marL="3200400" algn="l" defTabSz="914400" rtl="0" eaLnBrk="1" latinLnBrk="0" hangingPunct="1">
      <a:defRPr sz="1200" b="1" kern="1200">
        <a:solidFill>
          <a:schemeClr val="tx1"/>
        </a:solidFill>
        <a:latin typeface="Arial" charset="0"/>
        <a:ea typeface="+mn-ea"/>
        <a:cs typeface="Arial" charset="0"/>
      </a:defRPr>
    </a:lvl8pPr>
    <a:lvl9pPr marL="3657600" algn="l" defTabSz="914400" rtl="0" eaLnBrk="1" latinLnBrk="0" hangingPunct="1">
      <a:defRPr sz="12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FD2413"/>
    <a:srgbClr val="0066CC"/>
    <a:srgbClr val="000066"/>
    <a:srgbClr val="CCECFF"/>
    <a:srgbClr val="FEE8D2"/>
    <a:srgbClr val="F37D07"/>
    <a:srgbClr val="E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1" autoAdjust="0"/>
    <p:restoredTop sz="84801" autoAdjust="0"/>
  </p:normalViewPr>
  <p:slideViewPr>
    <p:cSldViewPr snapToGrid="0">
      <p:cViewPr>
        <p:scale>
          <a:sx n="100" d="100"/>
          <a:sy n="100" d="100"/>
        </p:scale>
        <p:origin x="-696" y="612"/>
      </p:cViewPr>
      <p:guideLst>
        <p:guide orient="horz" pos="1027"/>
        <p:guide orient="horz" pos="2912"/>
        <p:guide pos="5465"/>
        <p:guide pos="3003"/>
        <p:guide pos="3228"/>
        <p:guide pos="3453"/>
        <p:guide pos="36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156" y="-72"/>
      </p:cViewPr>
      <p:guideLst>
        <p:guide orient="horz" pos="3128"/>
        <p:guide pos="352"/>
        <p:guide pos="4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400"/>
            </a:pPr>
            <a:r>
              <a:rPr lang="en-GB" sz="1400" dirty="0"/>
              <a:t>Global electricity generation vs. </a:t>
            </a:r>
            <a:r>
              <a:rPr lang="en-GB" sz="1400" dirty="0" smtClean="0"/>
              <a:t>                CO2 emissions (2015)</a:t>
            </a:r>
            <a:endParaRPr lang="ru-RU" sz="1400" dirty="0"/>
          </a:p>
        </c:rich>
      </c:tx>
      <c:layout/>
      <c:overlay val="0"/>
    </c:title>
    <c:autoTitleDeleted val="0"/>
    <c:plotArea>
      <c:layout>
        <c:manualLayout>
          <c:layoutTarget val="inner"/>
          <c:xMode val="edge"/>
          <c:yMode val="edge"/>
          <c:x val="3.5226880423730816E-2"/>
          <c:y val="0.23407075310423042"/>
          <c:w val="0.63789789789789786"/>
          <c:h val="0.74361502347417829"/>
        </c:manualLayout>
      </c:layout>
      <c:ofPieChart>
        <c:ofPieType val="pie"/>
        <c:varyColors val="1"/>
        <c:ser>
          <c:idx val="0"/>
          <c:order val="0"/>
          <c:tx>
            <c:strRef>
              <c:f>Лист1!$B$1</c:f>
              <c:strCache>
                <c:ptCount val="1"/>
                <c:pt idx="0">
                  <c:v>Продажи</c:v>
                </c:pt>
              </c:strCache>
            </c:strRef>
          </c:tx>
          <c:dPt>
            <c:idx val="0"/>
            <c:bubble3D val="0"/>
            <c:spPr>
              <a:solidFill>
                <a:schemeClr val="bg2"/>
              </a:solidFill>
            </c:spPr>
          </c:dPt>
          <c:dPt>
            <c:idx val="1"/>
            <c:bubble3D val="0"/>
            <c:spPr>
              <a:solidFill>
                <a:srgbClr val="92D050"/>
              </a:solidFill>
            </c:spPr>
          </c:dPt>
          <c:dPt>
            <c:idx val="3"/>
            <c:bubble3D val="0"/>
            <c:spPr>
              <a:solidFill>
                <a:srgbClr val="7030A0"/>
              </a:solidFill>
            </c:spPr>
          </c:dPt>
          <c:dPt>
            <c:idx val="4"/>
            <c:bubble3D val="0"/>
            <c:spPr>
              <a:solidFill>
                <a:srgbClr val="92D050"/>
              </a:solidFill>
            </c:spPr>
          </c:dPt>
          <c:cat>
            <c:strRef>
              <c:f>Лист1!$A$2:$A$5</c:f>
              <c:strCache>
                <c:ptCount val="4"/>
                <c:pt idx="0">
                  <c:v>CO2 unfriendly</c:v>
                </c:pt>
                <c:pt idx="1">
                  <c:v>CO2 friendly</c:v>
                </c:pt>
                <c:pt idx="2">
                  <c:v>Other sources</c:v>
                </c:pt>
                <c:pt idx="3">
                  <c:v>Nuclear</c:v>
                </c:pt>
              </c:strCache>
            </c:strRef>
          </c:cat>
          <c:val>
            <c:numRef>
              <c:f>Лист1!$B$2:$B$5</c:f>
              <c:numCache>
                <c:formatCode>General</c:formatCode>
                <c:ptCount val="4"/>
                <c:pt idx="0">
                  <c:v>300</c:v>
                </c:pt>
                <c:pt idx="2">
                  <c:v>80</c:v>
                </c:pt>
                <c:pt idx="3">
                  <c:v>45</c:v>
                </c:pt>
              </c:numCache>
            </c:numRef>
          </c:val>
        </c:ser>
        <c:dLbls>
          <c:showLegendKey val="0"/>
          <c:showVal val="0"/>
          <c:showCatName val="0"/>
          <c:showSerName val="0"/>
          <c:showPercent val="0"/>
          <c:showBubbleSize val="0"/>
          <c:showLeaderLines val="1"/>
        </c:dLbls>
        <c:gapWidth val="100"/>
        <c:secondPieSize val="75"/>
        <c:serLines/>
      </c:ofPieChart>
    </c:plotArea>
    <c:legend>
      <c:legendPos val="r"/>
      <c:layout>
        <c:manualLayout>
          <c:xMode val="edge"/>
          <c:yMode val="edge"/>
          <c:x val="0.69238608687427583"/>
          <c:y val="0.29791357066282209"/>
          <c:w val="0.30761391312572417"/>
          <c:h val="0.48386548443077548"/>
        </c:manualLayout>
      </c:layout>
      <c:overlay val="0"/>
      <c:spPr>
        <a:ln w="9525">
          <a:prstDash val="dash"/>
        </a:ln>
      </c:spPr>
      <c:txPr>
        <a:bodyPr/>
        <a:lstStyle/>
        <a:p>
          <a:pPr>
            <a:defRPr sz="1200"/>
          </a:pPr>
          <a:endParaRPr lang="ru-RU"/>
        </a:p>
      </c:txPr>
    </c:legend>
    <c:plotVisOnly val="1"/>
    <c:dispBlanksAs val="gap"/>
    <c:showDLblsOverMax val="0"/>
  </c:chart>
  <c:spPr>
    <a:ln>
      <a:solidFill>
        <a:schemeClr val="bg2"/>
      </a:solidFill>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Лист1!$B$1</c:f>
              <c:strCache>
                <c:ptCount val="1"/>
                <c:pt idx="0">
                  <c:v>Ряд 1</c:v>
                </c:pt>
              </c:strCache>
            </c:strRef>
          </c:tx>
          <c:spPr>
            <a:solidFill>
              <a:schemeClr val="accent3">
                <a:lumMod val="75000"/>
              </a:schemeClr>
            </a:solidFill>
          </c:spPr>
          <c:invertIfNegative val="0"/>
          <c:cat>
            <c:strRef>
              <c:f>Лист1!$A$2</c:f>
              <c:strCache>
                <c:ptCount val="1"/>
                <c:pt idx="0">
                  <c:v>Категория 1</c:v>
                </c:pt>
              </c:strCache>
            </c:strRef>
          </c:cat>
          <c:val>
            <c:numRef>
              <c:f>Лист1!$B$2</c:f>
              <c:numCache>
                <c:formatCode>General</c:formatCode>
                <c:ptCount val="1"/>
                <c:pt idx="0">
                  <c:v>36</c:v>
                </c:pt>
              </c:numCache>
            </c:numRef>
          </c:val>
        </c:ser>
        <c:ser>
          <c:idx val="1"/>
          <c:order val="1"/>
          <c:tx>
            <c:strRef>
              <c:f>Лист1!$C$1</c:f>
              <c:strCache>
                <c:ptCount val="1"/>
                <c:pt idx="0">
                  <c:v>Ряд 2</c:v>
                </c:pt>
              </c:strCache>
            </c:strRef>
          </c:tx>
          <c:spPr>
            <a:solidFill>
              <a:schemeClr val="accent4">
                <a:lumMod val="60000"/>
                <a:lumOff val="40000"/>
              </a:schemeClr>
            </a:solidFill>
          </c:spPr>
          <c:invertIfNegative val="0"/>
          <c:cat>
            <c:strRef>
              <c:f>Лист1!$A$2</c:f>
              <c:strCache>
                <c:ptCount val="1"/>
                <c:pt idx="0">
                  <c:v>Категория 1</c:v>
                </c:pt>
              </c:strCache>
            </c:strRef>
          </c:cat>
          <c:val>
            <c:numRef>
              <c:f>Лист1!$C$2</c:f>
              <c:numCache>
                <c:formatCode>General</c:formatCode>
                <c:ptCount val="1"/>
                <c:pt idx="0">
                  <c:v>16</c:v>
                </c:pt>
              </c:numCache>
            </c:numRef>
          </c:val>
        </c:ser>
        <c:dLbls>
          <c:showLegendKey val="0"/>
          <c:showVal val="0"/>
          <c:showCatName val="0"/>
          <c:showSerName val="0"/>
          <c:showPercent val="0"/>
          <c:showBubbleSize val="0"/>
        </c:dLbls>
        <c:gapWidth val="150"/>
        <c:overlap val="100"/>
        <c:axId val="201785728"/>
        <c:axId val="201787264"/>
      </c:barChart>
      <c:catAx>
        <c:axId val="201785728"/>
        <c:scaling>
          <c:orientation val="minMax"/>
        </c:scaling>
        <c:delete val="1"/>
        <c:axPos val="b"/>
        <c:majorTickMark val="out"/>
        <c:minorTickMark val="none"/>
        <c:tickLblPos val="nextTo"/>
        <c:crossAx val="201787264"/>
        <c:crosses val="autoZero"/>
        <c:auto val="1"/>
        <c:lblAlgn val="ctr"/>
        <c:lblOffset val="100"/>
        <c:noMultiLvlLbl val="0"/>
      </c:catAx>
      <c:valAx>
        <c:axId val="201787264"/>
        <c:scaling>
          <c:orientation val="minMax"/>
        </c:scaling>
        <c:delete val="0"/>
        <c:axPos val="l"/>
        <c:majorGridlines/>
        <c:numFmt formatCode="General" sourceLinked="1"/>
        <c:majorTickMark val="out"/>
        <c:minorTickMark val="none"/>
        <c:tickLblPos val="nextTo"/>
        <c:txPr>
          <a:bodyPr/>
          <a:lstStyle/>
          <a:p>
            <a:pPr>
              <a:defRPr sz="1000"/>
            </a:pPr>
            <a:endParaRPr lang="ru-RU"/>
          </a:p>
        </c:txPr>
        <c:crossAx val="20178572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BCAD9-CBF0-2A48-A817-3A9A95050B2D}" type="doc">
      <dgm:prSet loTypeId="urn:microsoft.com/office/officeart/2005/8/layout/venn1" loCatId="" qsTypeId="urn:microsoft.com/office/officeart/2005/8/quickstyle/simple4" qsCatId="simple" csTypeId="urn:microsoft.com/office/officeart/2005/8/colors/accent2_2" csCatId="accent2" phldr="1"/>
      <dgm:spPr/>
    </dgm:pt>
    <dgm:pt modelId="{7E38D1D9-26FC-EB43-B44E-2D02A1CA5CFA}">
      <dgm:prSet phldrT="[Text]" custT="1"/>
      <dgm:spPr/>
      <dgm:t>
        <a:bodyPr/>
        <a:lstStyle/>
        <a:p>
          <a:r>
            <a:rPr lang="en-US" sz="1200" b="1" dirty="0" smtClean="0"/>
            <a:t>Nuclear energy</a:t>
          </a:r>
          <a:endParaRPr lang="en-US" sz="1200" b="1" dirty="0"/>
        </a:p>
      </dgm:t>
    </dgm:pt>
    <dgm:pt modelId="{58B20882-2C2B-5C44-8851-C0F8CD6C1E01}" type="parTrans" cxnId="{41844E2A-EB9B-6647-9B43-D9FF298DEFF5}">
      <dgm:prSet/>
      <dgm:spPr/>
      <dgm:t>
        <a:bodyPr/>
        <a:lstStyle/>
        <a:p>
          <a:endParaRPr lang="en-US"/>
        </a:p>
      </dgm:t>
    </dgm:pt>
    <dgm:pt modelId="{EE004CC0-46A8-F34C-AF64-FC4E30FA4CD0}" type="sibTrans" cxnId="{41844E2A-EB9B-6647-9B43-D9FF298DEFF5}">
      <dgm:prSet/>
      <dgm:spPr/>
      <dgm:t>
        <a:bodyPr/>
        <a:lstStyle/>
        <a:p>
          <a:endParaRPr lang="en-US"/>
        </a:p>
      </dgm:t>
    </dgm:pt>
    <dgm:pt modelId="{B7AFB894-493C-3446-88E7-9FA776F75EF6}">
      <dgm:prSet phldrT="[Text]" custT="1"/>
      <dgm:spPr/>
      <dgm:t>
        <a:bodyPr/>
        <a:lstStyle/>
        <a:p>
          <a:r>
            <a:rPr lang="en-US" sz="1200" b="1" dirty="0" smtClean="0"/>
            <a:t>Innovative non-energy&amp; environmental solutions</a:t>
          </a:r>
          <a:endParaRPr lang="en-US" sz="1200" b="1" dirty="0"/>
        </a:p>
      </dgm:t>
    </dgm:pt>
    <dgm:pt modelId="{15024B0D-9A07-334E-968A-26EA68DC0389}" type="parTrans" cxnId="{9040FC97-9D79-B343-A158-4094C8E30E26}">
      <dgm:prSet/>
      <dgm:spPr/>
      <dgm:t>
        <a:bodyPr/>
        <a:lstStyle/>
        <a:p>
          <a:endParaRPr lang="en-US"/>
        </a:p>
      </dgm:t>
    </dgm:pt>
    <dgm:pt modelId="{F939640C-B731-A843-BDE2-68D7A3187EE5}" type="sibTrans" cxnId="{9040FC97-9D79-B343-A158-4094C8E30E26}">
      <dgm:prSet/>
      <dgm:spPr/>
      <dgm:t>
        <a:bodyPr/>
        <a:lstStyle/>
        <a:p>
          <a:endParaRPr lang="en-US"/>
        </a:p>
      </dgm:t>
    </dgm:pt>
    <dgm:pt modelId="{20FE1A63-3371-6841-B1C8-33F72E733B30}">
      <dgm:prSet phldrT="[Text]" custT="1"/>
      <dgm:spPr/>
      <dgm:t>
        <a:bodyPr/>
        <a:lstStyle/>
        <a:p>
          <a:pPr algn="ctr"/>
          <a:r>
            <a:rPr lang="en-US" sz="1200" b="1" dirty="0" smtClean="0"/>
            <a:t>Renewables</a:t>
          </a:r>
          <a:endParaRPr lang="en-US" sz="1200" b="1" dirty="0"/>
        </a:p>
      </dgm:t>
    </dgm:pt>
    <dgm:pt modelId="{B6759F87-3819-5843-B06C-497B581E4ABD}" type="parTrans" cxnId="{A27640C1-F2B4-8045-86EC-91F922887F1B}">
      <dgm:prSet/>
      <dgm:spPr/>
      <dgm:t>
        <a:bodyPr/>
        <a:lstStyle/>
        <a:p>
          <a:endParaRPr lang="en-US"/>
        </a:p>
      </dgm:t>
    </dgm:pt>
    <dgm:pt modelId="{82640299-6CD7-1240-A089-A15321376F20}" type="sibTrans" cxnId="{A27640C1-F2B4-8045-86EC-91F922887F1B}">
      <dgm:prSet/>
      <dgm:spPr/>
      <dgm:t>
        <a:bodyPr/>
        <a:lstStyle/>
        <a:p>
          <a:endParaRPr lang="en-US"/>
        </a:p>
      </dgm:t>
    </dgm:pt>
    <dgm:pt modelId="{B202E1E0-6408-184F-A0EC-B2BFBC4A3FFA}" type="pres">
      <dgm:prSet presAssocID="{324BCAD9-CBF0-2A48-A817-3A9A95050B2D}" presName="compositeShape" presStyleCnt="0">
        <dgm:presLayoutVars>
          <dgm:chMax val="7"/>
          <dgm:dir/>
          <dgm:resizeHandles val="exact"/>
        </dgm:presLayoutVars>
      </dgm:prSet>
      <dgm:spPr/>
    </dgm:pt>
    <dgm:pt modelId="{76A0DD98-7AEF-EE4D-9286-5549B26B1D40}" type="pres">
      <dgm:prSet presAssocID="{7E38D1D9-26FC-EB43-B44E-2D02A1CA5CFA}" presName="circ1" presStyleLbl="vennNode1" presStyleIdx="0" presStyleCnt="3"/>
      <dgm:spPr/>
      <dgm:t>
        <a:bodyPr/>
        <a:lstStyle/>
        <a:p>
          <a:endParaRPr lang="en-US"/>
        </a:p>
      </dgm:t>
    </dgm:pt>
    <dgm:pt modelId="{1F4ADFB1-8C0C-3846-B857-5622AFFB21DC}" type="pres">
      <dgm:prSet presAssocID="{7E38D1D9-26FC-EB43-B44E-2D02A1CA5CFA}" presName="circ1Tx" presStyleLbl="revTx" presStyleIdx="0" presStyleCnt="0">
        <dgm:presLayoutVars>
          <dgm:chMax val="0"/>
          <dgm:chPref val="0"/>
          <dgm:bulletEnabled val="1"/>
        </dgm:presLayoutVars>
      </dgm:prSet>
      <dgm:spPr/>
      <dgm:t>
        <a:bodyPr/>
        <a:lstStyle/>
        <a:p>
          <a:endParaRPr lang="en-US"/>
        </a:p>
      </dgm:t>
    </dgm:pt>
    <dgm:pt modelId="{9C4F5BD1-9C35-B740-8CE4-5A4D19507C57}" type="pres">
      <dgm:prSet presAssocID="{B7AFB894-493C-3446-88E7-9FA776F75EF6}" presName="circ2" presStyleLbl="vennNode1" presStyleIdx="1" presStyleCnt="3"/>
      <dgm:spPr/>
      <dgm:t>
        <a:bodyPr/>
        <a:lstStyle/>
        <a:p>
          <a:endParaRPr lang="ru-RU"/>
        </a:p>
      </dgm:t>
    </dgm:pt>
    <dgm:pt modelId="{0435B442-7F7C-1D49-BFA4-625BD403AAF5}" type="pres">
      <dgm:prSet presAssocID="{B7AFB894-493C-3446-88E7-9FA776F75EF6}" presName="circ2Tx" presStyleLbl="revTx" presStyleIdx="0" presStyleCnt="0">
        <dgm:presLayoutVars>
          <dgm:chMax val="0"/>
          <dgm:chPref val="0"/>
          <dgm:bulletEnabled val="1"/>
        </dgm:presLayoutVars>
      </dgm:prSet>
      <dgm:spPr/>
      <dgm:t>
        <a:bodyPr/>
        <a:lstStyle/>
        <a:p>
          <a:endParaRPr lang="ru-RU"/>
        </a:p>
      </dgm:t>
    </dgm:pt>
    <dgm:pt modelId="{D96737FA-BCE4-A442-ACCF-29BF564928D6}" type="pres">
      <dgm:prSet presAssocID="{20FE1A63-3371-6841-B1C8-33F72E733B30}" presName="circ3" presStyleLbl="vennNode1" presStyleIdx="2" presStyleCnt="3"/>
      <dgm:spPr/>
      <dgm:t>
        <a:bodyPr/>
        <a:lstStyle/>
        <a:p>
          <a:endParaRPr lang="ru-RU"/>
        </a:p>
      </dgm:t>
    </dgm:pt>
    <dgm:pt modelId="{20D08BCA-5D7F-C648-9B6B-71FE845B8DC7}" type="pres">
      <dgm:prSet presAssocID="{20FE1A63-3371-6841-B1C8-33F72E733B30}" presName="circ3Tx" presStyleLbl="revTx" presStyleIdx="0" presStyleCnt="0">
        <dgm:presLayoutVars>
          <dgm:chMax val="0"/>
          <dgm:chPref val="0"/>
          <dgm:bulletEnabled val="1"/>
        </dgm:presLayoutVars>
      </dgm:prSet>
      <dgm:spPr/>
      <dgm:t>
        <a:bodyPr/>
        <a:lstStyle/>
        <a:p>
          <a:endParaRPr lang="ru-RU"/>
        </a:p>
      </dgm:t>
    </dgm:pt>
  </dgm:ptLst>
  <dgm:cxnLst>
    <dgm:cxn modelId="{2A80162E-525E-4F86-A1E8-C5D3DF49E8FB}" type="presOf" srcId="{7E38D1D9-26FC-EB43-B44E-2D02A1CA5CFA}" destId="{1F4ADFB1-8C0C-3846-B857-5622AFFB21DC}" srcOrd="1" destOrd="0" presId="urn:microsoft.com/office/officeart/2005/8/layout/venn1"/>
    <dgm:cxn modelId="{A27640C1-F2B4-8045-86EC-91F922887F1B}" srcId="{324BCAD9-CBF0-2A48-A817-3A9A95050B2D}" destId="{20FE1A63-3371-6841-B1C8-33F72E733B30}" srcOrd="2" destOrd="0" parTransId="{B6759F87-3819-5843-B06C-497B581E4ABD}" sibTransId="{82640299-6CD7-1240-A089-A15321376F20}"/>
    <dgm:cxn modelId="{AC12A76C-57A2-419F-97C5-9FE8C2D205A0}" type="presOf" srcId="{B7AFB894-493C-3446-88E7-9FA776F75EF6}" destId="{9C4F5BD1-9C35-B740-8CE4-5A4D19507C57}" srcOrd="0" destOrd="0" presId="urn:microsoft.com/office/officeart/2005/8/layout/venn1"/>
    <dgm:cxn modelId="{4DD00B29-3577-477D-BCD5-2270450D0793}" type="presOf" srcId="{7E38D1D9-26FC-EB43-B44E-2D02A1CA5CFA}" destId="{76A0DD98-7AEF-EE4D-9286-5549B26B1D40}" srcOrd="0" destOrd="0" presId="urn:microsoft.com/office/officeart/2005/8/layout/venn1"/>
    <dgm:cxn modelId="{8531B5DB-D1BA-4AEE-BB08-731E441D4FD9}" type="presOf" srcId="{324BCAD9-CBF0-2A48-A817-3A9A95050B2D}" destId="{B202E1E0-6408-184F-A0EC-B2BFBC4A3FFA}" srcOrd="0" destOrd="0" presId="urn:microsoft.com/office/officeart/2005/8/layout/venn1"/>
    <dgm:cxn modelId="{41844E2A-EB9B-6647-9B43-D9FF298DEFF5}" srcId="{324BCAD9-CBF0-2A48-A817-3A9A95050B2D}" destId="{7E38D1D9-26FC-EB43-B44E-2D02A1CA5CFA}" srcOrd="0" destOrd="0" parTransId="{58B20882-2C2B-5C44-8851-C0F8CD6C1E01}" sibTransId="{EE004CC0-46A8-F34C-AF64-FC4E30FA4CD0}"/>
    <dgm:cxn modelId="{54272DFB-773B-4F00-9754-2E54DDCAFF46}" type="presOf" srcId="{20FE1A63-3371-6841-B1C8-33F72E733B30}" destId="{20D08BCA-5D7F-C648-9B6B-71FE845B8DC7}" srcOrd="1" destOrd="0" presId="urn:microsoft.com/office/officeart/2005/8/layout/venn1"/>
    <dgm:cxn modelId="{A5CF5CC1-361A-4508-BBD8-010EC5FF3652}" type="presOf" srcId="{20FE1A63-3371-6841-B1C8-33F72E733B30}" destId="{D96737FA-BCE4-A442-ACCF-29BF564928D6}" srcOrd="0" destOrd="0" presId="urn:microsoft.com/office/officeart/2005/8/layout/venn1"/>
    <dgm:cxn modelId="{9176AAA0-EFC7-45F0-91FA-2C5A98BF4F96}" type="presOf" srcId="{B7AFB894-493C-3446-88E7-9FA776F75EF6}" destId="{0435B442-7F7C-1D49-BFA4-625BD403AAF5}" srcOrd="1" destOrd="0" presId="urn:microsoft.com/office/officeart/2005/8/layout/venn1"/>
    <dgm:cxn modelId="{9040FC97-9D79-B343-A158-4094C8E30E26}" srcId="{324BCAD9-CBF0-2A48-A817-3A9A95050B2D}" destId="{B7AFB894-493C-3446-88E7-9FA776F75EF6}" srcOrd="1" destOrd="0" parTransId="{15024B0D-9A07-334E-968A-26EA68DC0389}" sibTransId="{F939640C-B731-A843-BDE2-68D7A3187EE5}"/>
    <dgm:cxn modelId="{A3472224-C5CB-452D-BC73-94B6CF13E90C}" type="presParOf" srcId="{B202E1E0-6408-184F-A0EC-B2BFBC4A3FFA}" destId="{76A0DD98-7AEF-EE4D-9286-5549B26B1D40}" srcOrd="0" destOrd="0" presId="urn:microsoft.com/office/officeart/2005/8/layout/venn1"/>
    <dgm:cxn modelId="{E8EB540B-227D-4DEF-AD34-31521AE88D6A}" type="presParOf" srcId="{B202E1E0-6408-184F-A0EC-B2BFBC4A3FFA}" destId="{1F4ADFB1-8C0C-3846-B857-5622AFFB21DC}" srcOrd="1" destOrd="0" presId="urn:microsoft.com/office/officeart/2005/8/layout/venn1"/>
    <dgm:cxn modelId="{56B4F079-0936-4724-9EAA-9C193F557776}" type="presParOf" srcId="{B202E1E0-6408-184F-A0EC-B2BFBC4A3FFA}" destId="{9C4F5BD1-9C35-B740-8CE4-5A4D19507C57}" srcOrd="2" destOrd="0" presId="urn:microsoft.com/office/officeart/2005/8/layout/venn1"/>
    <dgm:cxn modelId="{E1777BB0-8BC8-47C9-8AC4-9FD2C176A6D3}" type="presParOf" srcId="{B202E1E0-6408-184F-A0EC-B2BFBC4A3FFA}" destId="{0435B442-7F7C-1D49-BFA4-625BD403AAF5}" srcOrd="3" destOrd="0" presId="urn:microsoft.com/office/officeart/2005/8/layout/venn1"/>
    <dgm:cxn modelId="{ED6FAC13-CD90-4E8F-A32E-5F8A1845B766}" type="presParOf" srcId="{B202E1E0-6408-184F-A0EC-B2BFBC4A3FFA}" destId="{D96737FA-BCE4-A442-ACCF-29BF564928D6}" srcOrd="4" destOrd="0" presId="urn:microsoft.com/office/officeart/2005/8/layout/venn1"/>
    <dgm:cxn modelId="{835A18A4-2397-4538-8338-4AE54B6BEDAB}" type="presParOf" srcId="{B202E1E0-6408-184F-A0EC-B2BFBC4A3FFA}" destId="{20D08BCA-5D7F-C648-9B6B-71FE845B8DC7}"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0DD98-7AEF-EE4D-9286-5549B26B1D40}">
      <dsp:nvSpPr>
        <dsp:cNvPr id="0" name=""/>
        <dsp:cNvSpPr/>
      </dsp:nvSpPr>
      <dsp:spPr>
        <a:xfrm>
          <a:off x="2042407" y="37651"/>
          <a:ext cx="1807285" cy="180728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Nuclear energy</a:t>
          </a:r>
          <a:endParaRPr lang="en-US" sz="1200" b="1" kern="1200" dirty="0"/>
        </a:p>
      </dsp:txBody>
      <dsp:txXfrm>
        <a:off x="2283378" y="353926"/>
        <a:ext cx="1325342" cy="813278"/>
      </dsp:txXfrm>
    </dsp:sp>
    <dsp:sp modelId="{9C4F5BD1-9C35-B740-8CE4-5A4D19507C57}">
      <dsp:nvSpPr>
        <dsp:cNvPr id="0" name=""/>
        <dsp:cNvSpPr/>
      </dsp:nvSpPr>
      <dsp:spPr>
        <a:xfrm>
          <a:off x="2694536" y="1167205"/>
          <a:ext cx="1807285" cy="180728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Innovative non-energy&amp; environmental solutions</a:t>
          </a:r>
          <a:endParaRPr lang="en-US" sz="1200" b="1" kern="1200" dirty="0"/>
        </a:p>
      </dsp:txBody>
      <dsp:txXfrm>
        <a:off x="3247264" y="1634087"/>
        <a:ext cx="1084371" cy="994006"/>
      </dsp:txXfrm>
    </dsp:sp>
    <dsp:sp modelId="{D96737FA-BCE4-A442-ACCF-29BF564928D6}">
      <dsp:nvSpPr>
        <dsp:cNvPr id="0" name=""/>
        <dsp:cNvSpPr/>
      </dsp:nvSpPr>
      <dsp:spPr>
        <a:xfrm>
          <a:off x="1390278" y="1167205"/>
          <a:ext cx="1807285" cy="180728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Renewables</a:t>
          </a:r>
          <a:endParaRPr lang="en-US" sz="1200" b="1" kern="1200" dirty="0"/>
        </a:p>
      </dsp:txBody>
      <dsp:txXfrm>
        <a:off x="1560464" y="1634087"/>
        <a:ext cx="1084371" cy="9940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bwMode="auto">
          <a:xfrm>
            <a:off x="0" y="0"/>
            <a:ext cx="2944813" cy="493713"/>
          </a:xfrm>
          <a:prstGeom prst="rect">
            <a:avLst/>
          </a:prstGeom>
          <a:noFill/>
          <a:ln w="9525">
            <a:noFill/>
            <a:miter lim="800000"/>
            <a:headEnd/>
            <a:tailEnd/>
          </a:ln>
        </p:spPr>
        <p:txBody>
          <a:bodyPr vert="horz" wrap="square" lIns="91828" tIns="45912" rIns="91828" bIns="45912" numCol="1" anchor="t" anchorCtr="0" compatLnSpc="1">
            <a:prstTxWarp prst="textNoShape">
              <a:avLst/>
            </a:prstTxWarp>
          </a:bodyPr>
          <a:lstStyle>
            <a:lvl1pPr defTabSz="915133">
              <a:defRPr b="0">
                <a:latin typeface="Arial" charset="0"/>
                <a:cs typeface="+mn-cs"/>
              </a:defRPr>
            </a:lvl1pPr>
          </a:lstStyle>
          <a:p>
            <a:pPr>
              <a:defRPr/>
            </a:pPr>
            <a:endParaRPr lang="en-GB"/>
          </a:p>
        </p:txBody>
      </p:sp>
      <p:sp>
        <p:nvSpPr>
          <p:cNvPr id="339971" name="Rectangle 3"/>
          <p:cNvSpPr>
            <a:spLocks noGrp="1" noChangeArrowheads="1"/>
          </p:cNvSpPr>
          <p:nvPr>
            <p:ph type="dt" sz="quarter" idx="1"/>
          </p:nvPr>
        </p:nvSpPr>
        <p:spPr bwMode="auto">
          <a:xfrm>
            <a:off x="3851275" y="0"/>
            <a:ext cx="2944813" cy="493713"/>
          </a:xfrm>
          <a:prstGeom prst="rect">
            <a:avLst/>
          </a:prstGeom>
          <a:noFill/>
          <a:ln w="9525">
            <a:noFill/>
            <a:miter lim="800000"/>
            <a:headEnd/>
            <a:tailEnd/>
          </a:ln>
        </p:spPr>
        <p:txBody>
          <a:bodyPr vert="horz" wrap="square" lIns="91828" tIns="45912" rIns="91828" bIns="45912" numCol="1" anchor="t" anchorCtr="0" compatLnSpc="1">
            <a:prstTxWarp prst="textNoShape">
              <a:avLst/>
            </a:prstTxWarp>
          </a:bodyPr>
          <a:lstStyle>
            <a:lvl1pPr algn="r" defTabSz="915133">
              <a:defRPr b="0">
                <a:latin typeface="Arial" charset="0"/>
                <a:cs typeface="+mn-cs"/>
              </a:defRPr>
            </a:lvl1pPr>
          </a:lstStyle>
          <a:p>
            <a:pPr>
              <a:defRPr/>
            </a:pPr>
            <a:endParaRPr lang="en-GB"/>
          </a:p>
        </p:txBody>
      </p:sp>
      <p:sp>
        <p:nvSpPr>
          <p:cNvPr id="339972" name="Rectangle 4"/>
          <p:cNvSpPr>
            <a:spLocks noGrp="1" noChangeArrowheads="1"/>
          </p:cNvSpPr>
          <p:nvPr>
            <p:ph type="ftr" sz="quarter" idx="2"/>
          </p:nvPr>
        </p:nvSpPr>
        <p:spPr bwMode="auto">
          <a:xfrm>
            <a:off x="0" y="9431338"/>
            <a:ext cx="2944813" cy="495300"/>
          </a:xfrm>
          <a:prstGeom prst="rect">
            <a:avLst/>
          </a:prstGeom>
          <a:noFill/>
          <a:ln w="9525">
            <a:noFill/>
            <a:miter lim="800000"/>
            <a:headEnd/>
            <a:tailEnd/>
          </a:ln>
        </p:spPr>
        <p:txBody>
          <a:bodyPr vert="horz" wrap="square" lIns="91828" tIns="45912" rIns="91828" bIns="45912" numCol="1" anchor="b" anchorCtr="0" compatLnSpc="1">
            <a:prstTxWarp prst="textNoShape">
              <a:avLst/>
            </a:prstTxWarp>
          </a:bodyPr>
          <a:lstStyle>
            <a:lvl1pPr defTabSz="915133">
              <a:defRPr b="0">
                <a:latin typeface="Arial" charset="0"/>
                <a:cs typeface="+mn-cs"/>
              </a:defRPr>
            </a:lvl1pPr>
          </a:lstStyle>
          <a:p>
            <a:pPr>
              <a:defRPr/>
            </a:pPr>
            <a:endParaRPr lang="en-GB"/>
          </a:p>
        </p:txBody>
      </p:sp>
      <p:sp>
        <p:nvSpPr>
          <p:cNvPr id="339973" name="Rectangle 5"/>
          <p:cNvSpPr>
            <a:spLocks noGrp="1" noChangeArrowheads="1"/>
          </p:cNvSpPr>
          <p:nvPr>
            <p:ph type="sldNum" sz="quarter" idx="3"/>
          </p:nvPr>
        </p:nvSpPr>
        <p:spPr bwMode="auto">
          <a:xfrm>
            <a:off x="3851275" y="9431338"/>
            <a:ext cx="2944813" cy="495300"/>
          </a:xfrm>
          <a:prstGeom prst="rect">
            <a:avLst/>
          </a:prstGeom>
          <a:noFill/>
          <a:ln w="9525">
            <a:noFill/>
            <a:miter lim="800000"/>
            <a:headEnd/>
            <a:tailEnd/>
          </a:ln>
        </p:spPr>
        <p:txBody>
          <a:bodyPr vert="horz" wrap="square" lIns="91828" tIns="45912" rIns="91828" bIns="45912" numCol="1" anchor="b" anchorCtr="0" compatLnSpc="1">
            <a:prstTxWarp prst="textNoShape">
              <a:avLst/>
            </a:prstTxWarp>
          </a:bodyPr>
          <a:lstStyle>
            <a:lvl1pPr algn="r" defTabSz="915133">
              <a:defRPr b="0">
                <a:latin typeface="Arial" charset="0"/>
                <a:cs typeface="+mn-cs"/>
              </a:defRPr>
            </a:lvl1pPr>
          </a:lstStyle>
          <a:p>
            <a:pPr>
              <a:defRPr/>
            </a:pPr>
            <a:fld id="{E892FF80-DB6A-4CD4-9B6D-1902E13C8D55}" type="slidenum">
              <a:rPr lang="ru-RU"/>
              <a:pPr>
                <a:defRPr/>
              </a:pPr>
              <a:t>‹#›</a:t>
            </a:fld>
            <a:endParaRPr lang="ru-RU"/>
          </a:p>
        </p:txBody>
      </p:sp>
    </p:spTree>
    <p:extLst>
      <p:ext uri="{BB962C8B-B14F-4D97-AF65-F5344CB8AC3E}">
        <p14:creationId xmlns:p14="http://schemas.microsoft.com/office/powerpoint/2010/main" val="1497819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theme" Target="../theme/theme15.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4"/>
          <p:cNvSpPr>
            <a:spLocks noGrp="1" noRot="1" noChangeAspect="1" noChangeArrowheads="1" noTextEdit="1"/>
          </p:cNvSpPr>
          <p:nvPr>
            <p:ph type="sldImg" idx="2"/>
          </p:nvPr>
        </p:nvSpPr>
        <p:spPr bwMode="auto">
          <a:xfrm>
            <a:off x="263525" y="663575"/>
            <a:ext cx="6562725" cy="49228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16"/>
          <p:cNvSpPr>
            <a:spLocks noChangeArrowheads="1"/>
          </p:cNvSpPr>
          <p:nvPr/>
        </p:nvSpPr>
        <p:spPr bwMode="auto">
          <a:xfrm>
            <a:off x="542925" y="7481888"/>
            <a:ext cx="6011863" cy="153987"/>
          </a:xfrm>
          <a:prstGeom prst="rect">
            <a:avLst/>
          </a:prstGeom>
          <a:solidFill>
            <a:srgbClr val="CEE3F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endParaRPr lang="en-GB" altLang="ru-RU" sz="1000" b="0" smtClean="0"/>
          </a:p>
        </p:txBody>
      </p:sp>
      <p:sp>
        <p:nvSpPr>
          <p:cNvPr id="7185" name="Rectangle 17"/>
          <p:cNvSpPr>
            <a:spLocks noGrp="1" noChangeArrowheads="1"/>
          </p:cNvSpPr>
          <p:nvPr>
            <p:ph type="body" sz="quarter" idx="3"/>
          </p:nvPr>
        </p:nvSpPr>
        <p:spPr bwMode="auto">
          <a:xfrm>
            <a:off x="542925" y="5746750"/>
            <a:ext cx="6011863" cy="3684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ru-RU" noProof="0" smtClean="0"/>
              <a:t>Образец текста</a:t>
            </a:r>
          </a:p>
          <a:p>
            <a:pPr lvl="1"/>
            <a:r>
              <a:rPr lang="ru-RU" noProof="0" smtClean="0"/>
              <a:t>Образец текста</a:t>
            </a:r>
          </a:p>
          <a:p>
            <a:pPr lvl="2"/>
            <a:r>
              <a:rPr lang="ru-RU" noProof="0" smtClean="0"/>
              <a:t>Второй уровень</a:t>
            </a:r>
          </a:p>
        </p:txBody>
      </p:sp>
      <p:pic>
        <p:nvPicPr>
          <p:cNvPr id="58373" name="Picture 20" descr="о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8" y="-1588"/>
            <a:ext cx="6115050"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Line 21"/>
          <p:cNvSpPr>
            <a:spLocks noChangeShapeType="1"/>
          </p:cNvSpPr>
          <p:nvPr/>
        </p:nvSpPr>
        <p:spPr bwMode="auto">
          <a:xfrm>
            <a:off x="542925" y="9496425"/>
            <a:ext cx="6011863"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lIns="90988" tIns="45493" rIns="90988" bIns="45493"/>
          <a:lstStyle/>
          <a:p>
            <a:endParaRPr lang="ru-RU"/>
          </a:p>
        </p:txBody>
      </p:sp>
      <p:sp>
        <p:nvSpPr>
          <p:cNvPr id="58375" name="Line 22"/>
          <p:cNvSpPr>
            <a:spLocks noChangeShapeType="1"/>
          </p:cNvSpPr>
          <p:nvPr/>
        </p:nvSpPr>
        <p:spPr bwMode="auto">
          <a:xfrm>
            <a:off x="6229350" y="9501188"/>
            <a:ext cx="0" cy="42703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lIns="90988" tIns="45493" rIns="90988" bIns="45493"/>
          <a:lstStyle/>
          <a:p>
            <a:endParaRPr lang="ru-RU"/>
          </a:p>
        </p:txBody>
      </p:sp>
      <p:sp>
        <p:nvSpPr>
          <p:cNvPr id="7191" name="Rectangle 23"/>
          <p:cNvSpPr>
            <a:spLocks noGrp="1" noChangeArrowheads="1"/>
          </p:cNvSpPr>
          <p:nvPr>
            <p:ph type="sldNum" sz="quarter" idx="5"/>
          </p:nvPr>
        </p:nvSpPr>
        <p:spPr bwMode="auto">
          <a:xfrm>
            <a:off x="3641725" y="9358313"/>
            <a:ext cx="2944813" cy="496887"/>
          </a:xfrm>
          <a:prstGeom prst="rect">
            <a:avLst/>
          </a:prstGeom>
          <a:noFill/>
          <a:ln w="9525">
            <a:noFill/>
            <a:miter lim="800000"/>
            <a:headEnd/>
            <a:tailEnd/>
          </a:ln>
        </p:spPr>
        <p:txBody>
          <a:bodyPr vert="horz" wrap="square" lIns="91828" tIns="45912" rIns="91828" bIns="45912" numCol="1" anchor="b" anchorCtr="0" compatLnSpc="1">
            <a:prstTxWarp prst="textNoShape">
              <a:avLst/>
            </a:prstTxWarp>
          </a:bodyPr>
          <a:lstStyle>
            <a:lvl1pPr algn="r" defTabSz="915133">
              <a:defRPr sz="1100" b="0">
                <a:solidFill>
                  <a:schemeClr val="accent2"/>
                </a:solidFill>
                <a:latin typeface="Arial" charset="0"/>
                <a:cs typeface="+mn-cs"/>
              </a:defRPr>
            </a:lvl1pPr>
          </a:lstStyle>
          <a:p>
            <a:pPr>
              <a:defRPr/>
            </a:pPr>
            <a:fld id="{3222C31E-6A96-4C82-B6DA-1BB0E5D76011}" type="slidenum">
              <a:rPr lang="ru-RU"/>
              <a:pPr>
                <a:defRPr/>
              </a:pPr>
              <a:t>‹#›</a:t>
            </a:fld>
            <a:endParaRPr lang="ru-RU"/>
          </a:p>
        </p:txBody>
      </p:sp>
    </p:spTree>
    <p:extLst>
      <p:ext uri="{BB962C8B-B14F-4D97-AF65-F5344CB8AC3E}">
        <p14:creationId xmlns:p14="http://schemas.microsoft.com/office/powerpoint/2010/main" val="2187848222"/>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10000"/>
      </a:spcBef>
      <a:spcAft>
        <a:spcPct val="0"/>
      </a:spcAft>
      <a:defRPr sz="1100" kern="1200">
        <a:solidFill>
          <a:schemeClr val="tx1"/>
        </a:solidFill>
        <a:latin typeface="Arial" charset="0"/>
        <a:ea typeface="+mn-ea"/>
        <a:cs typeface="+mn-cs"/>
      </a:defRPr>
    </a:lvl1pPr>
    <a:lvl2pPr marL="192088" indent="-90488" algn="l" rtl="0" eaLnBrk="0" fontAlgn="base" hangingPunct="0">
      <a:lnSpc>
        <a:spcPct val="110000"/>
      </a:lnSpc>
      <a:spcBef>
        <a:spcPct val="10000"/>
      </a:spcBef>
      <a:spcAft>
        <a:spcPct val="0"/>
      </a:spcAft>
      <a:buBlip>
        <a:blip r:embed="rId3"/>
      </a:buBlip>
      <a:defRPr sz="1000" kern="1200">
        <a:solidFill>
          <a:schemeClr val="tx1"/>
        </a:solidFill>
        <a:latin typeface="Arial" charset="0"/>
        <a:ea typeface="+mn-ea"/>
        <a:cs typeface="+mn-cs"/>
      </a:defRPr>
    </a:lvl2pPr>
    <a:lvl3pPr marL="274638" indent="-80963" algn="l" rtl="0" eaLnBrk="0" fontAlgn="base" hangingPunct="0">
      <a:spcBef>
        <a:spcPct val="0"/>
      </a:spcBef>
      <a:spcAft>
        <a:spcPct val="0"/>
      </a:spcAft>
      <a:buBlip>
        <a:blip r:embed="rId4"/>
      </a:buBlip>
      <a:defRPr sz="10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12B2885B-A48C-4FBC-A298-C9CD79411219}" type="slidenum">
              <a:rPr lang="ru-RU" smtClean="0">
                <a:solidFill>
                  <a:srgbClr val="000000"/>
                </a:solidFill>
              </a:rPr>
              <a:pPr>
                <a:defRPr/>
              </a:pPr>
              <a:t>1</a:t>
            </a:fld>
            <a:endParaRPr lang="ru-RU" smtClean="0">
              <a:solidFill>
                <a:srgbClr val="000000"/>
              </a:solidFill>
            </a:endParaRPr>
          </a:p>
        </p:txBody>
      </p:sp>
      <p:sp>
        <p:nvSpPr>
          <p:cNvPr id="59395" name="Rectangle 2"/>
          <p:cNvSpPr>
            <a:spLocks noGrp="1" noRot="1" noChangeAspect="1" noChangeArrowheads="1" noTextEdit="1"/>
          </p:cNvSpPr>
          <p:nvPr>
            <p:ph type="sldImg"/>
          </p:nvPr>
        </p:nvSpPr>
        <p:spPr>
          <a:xfrm>
            <a:off x="279400" y="669925"/>
            <a:ext cx="6559550" cy="4921250"/>
          </a:xfrm>
          <a:ln/>
        </p:spPr>
      </p:sp>
      <p:sp>
        <p:nvSpPr>
          <p:cNvPr id="59396" name="Rectangle 3"/>
          <p:cNvSpPr>
            <a:spLocks noGrp="1" noChangeArrowheads="1"/>
          </p:cNvSpPr>
          <p:nvPr>
            <p:ph type="body" idx="1"/>
          </p:nvPr>
        </p:nvSpPr>
        <p:spPr>
          <a:xfrm>
            <a:off x="600075" y="5784850"/>
            <a:ext cx="5873750" cy="3629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5A8BE54-6972-4A60-9AE5-A45878A81AC0}" type="slidenum">
              <a:rPr lang="ru-RU" smtClean="0"/>
              <a:pPr>
                <a:defRPr/>
              </a:pPr>
              <a:t>6</a:t>
            </a:fld>
            <a:endParaRPr lang="ru-RU" dirty="0"/>
          </a:p>
        </p:txBody>
      </p:sp>
    </p:spTree>
    <p:extLst>
      <p:ext uri="{BB962C8B-B14F-4D97-AF65-F5344CB8AC3E}">
        <p14:creationId xmlns:p14="http://schemas.microsoft.com/office/powerpoint/2010/main" val="250160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3222C31E-6A96-4C82-B6DA-1BB0E5D76011}" type="slidenum">
              <a:rPr lang="ru-RU" smtClean="0"/>
              <a:pPr>
                <a:defRPr/>
              </a:pPr>
              <a:t>7</a:t>
            </a:fld>
            <a:endParaRPr lang="ru-RU"/>
          </a:p>
        </p:txBody>
      </p:sp>
    </p:spTree>
    <p:extLst>
      <p:ext uri="{BB962C8B-B14F-4D97-AF65-F5344CB8AC3E}">
        <p14:creationId xmlns:p14="http://schemas.microsoft.com/office/powerpoint/2010/main" val="66494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a:xfrm>
            <a:off x="915988" y="744538"/>
            <a:ext cx="4965700" cy="3724275"/>
          </a:xfrm>
          <a:ln/>
        </p:spPr>
      </p:sp>
      <p:sp>
        <p:nvSpPr>
          <p:cNvPr id="440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81063">
              <a:lnSpc>
                <a:spcPct val="100000"/>
              </a:lnSpc>
              <a:spcBef>
                <a:spcPct val="30000"/>
              </a:spcBef>
            </a:pPr>
            <a:endParaRPr lang="ru-RU" altLang="ru-RU" smtClean="0">
              <a:latin typeface="Arial" pitchFamily="34" charset="0"/>
              <a:ea typeface="Segoe UI" pitchFamily="34" charset="0"/>
              <a:cs typeface="Arial" pitchFamily="34" charset="0"/>
            </a:endParaRPr>
          </a:p>
        </p:txBody>
      </p:sp>
      <p:sp>
        <p:nvSpPr>
          <p:cNvPr id="440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10000"/>
              </a:spcBef>
              <a:defRPr sz="1100">
                <a:solidFill>
                  <a:schemeClr val="tx1"/>
                </a:solidFill>
                <a:latin typeface="Arial" pitchFamily="34" charset="0"/>
              </a:defRPr>
            </a:lvl1pPr>
            <a:lvl2pPr marL="742950" indent="-285750" eaLnBrk="0" hangingPunct="0">
              <a:lnSpc>
                <a:spcPct val="110000"/>
              </a:lnSpc>
              <a:spcBef>
                <a:spcPct val="10000"/>
              </a:spcBef>
              <a:buBlip>
                <a:blip r:embed="rId3"/>
              </a:buBlip>
              <a:defRPr sz="1000">
                <a:solidFill>
                  <a:schemeClr val="tx1"/>
                </a:solidFill>
                <a:latin typeface="Arial" pitchFamily="34" charset="0"/>
              </a:defRPr>
            </a:lvl2pPr>
            <a:lvl3pPr marL="1143000" indent="-228600" eaLnBrk="0" hangingPunct="0">
              <a:buBlip>
                <a:blip r:embed="rId4"/>
              </a:buBlip>
              <a:defRPr sz="10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lnSpc>
                <a:spcPct val="100000"/>
              </a:lnSpc>
              <a:spcBef>
                <a:spcPct val="0"/>
              </a:spcBef>
            </a:pPr>
            <a:fld id="{7E584A88-5A55-47E6-A1A6-DE91E5133C5F}" type="slidenum">
              <a:rPr lang="en-US" altLang="ru-RU" smtClean="0">
                <a:solidFill>
                  <a:schemeClr val="accent2"/>
                </a:solidFill>
              </a:rPr>
              <a:pPr eaLnBrk="1" hangingPunct="1">
                <a:lnSpc>
                  <a:spcPct val="100000"/>
                </a:lnSpc>
                <a:spcBef>
                  <a:spcPct val="0"/>
                </a:spcBef>
              </a:pPr>
              <a:t>10</a:t>
            </a:fld>
            <a:endParaRPr lang="en-US" altLang="ru-RU" smtClean="0">
              <a:solidFill>
                <a:schemeClr val="accent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www.rosatom.ru/"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hyperlink" Target="http://www.rosatom.ru/" TargetMode="Externa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8.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9.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12.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13.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14.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3.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hyperlink" Target="http://www.rosatom.ru/" TargetMode="External"/><Relationship Id="rId5" Type="http://schemas.openxmlformats.org/officeDocument/2006/relationships/image" Target="../media/image12.emf"/><Relationship Id="rId4" Type="http://schemas.openxmlformats.org/officeDocument/2006/relationships/oleObject" Target="../embeddings/oleObject15.bin"/></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hyperlink" Target="http://www.rosatom.ru/"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hyperlink" Target="http://www.rosatom.ru/"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hyperlink" Target="http://www.rosatom.ru/"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hyperlink" Target="http://www.rosatom.ru/"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92100" y="1671638"/>
            <a:ext cx="1838325" cy="3662362"/>
          </a:xfrm>
          <a:prstGeom prst="rect">
            <a:avLst/>
          </a:prstGeom>
          <a:noFill/>
          <a:ln>
            <a:noFill/>
          </a:ln>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200" smtClean="0">
                <a:solidFill>
                  <a:srgbClr val="5772B5"/>
                </a:solidFill>
              </a:rPr>
              <a:t>1</a:t>
            </a:r>
          </a:p>
        </p:txBody>
      </p:sp>
      <p:sp>
        <p:nvSpPr>
          <p:cNvPr id="5" name="Oval 6"/>
          <p:cNvSpPr>
            <a:spLocks noChangeArrowheads="1"/>
          </p:cNvSpPr>
          <p:nvPr/>
        </p:nvSpPr>
        <p:spPr bwMode="auto">
          <a:xfrm>
            <a:off x="5684838" y="1076325"/>
            <a:ext cx="360362" cy="360363"/>
          </a:xfrm>
          <a:prstGeom prst="ellipse">
            <a:avLst/>
          </a:prstGeom>
          <a:solidFill>
            <a:schemeClr val="bg1"/>
          </a:solidFill>
          <a:ln>
            <a:noFill/>
          </a:ln>
          <a:extLs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hlink"/>
                </a:solidFill>
              </a:rPr>
              <a:t>1</a:t>
            </a:r>
          </a:p>
        </p:txBody>
      </p:sp>
      <p:sp>
        <p:nvSpPr>
          <p:cNvPr id="6" name="Oval 7"/>
          <p:cNvSpPr>
            <a:spLocks noChangeArrowheads="1"/>
          </p:cNvSpPr>
          <p:nvPr/>
        </p:nvSpPr>
        <p:spPr bwMode="auto">
          <a:xfrm>
            <a:off x="60833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2</a:t>
            </a:r>
          </a:p>
        </p:txBody>
      </p:sp>
      <p:sp>
        <p:nvSpPr>
          <p:cNvPr id="7" name="Oval 8"/>
          <p:cNvSpPr>
            <a:spLocks noChangeArrowheads="1"/>
          </p:cNvSpPr>
          <p:nvPr/>
        </p:nvSpPr>
        <p:spPr bwMode="auto">
          <a:xfrm>
            <a:off x="64833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3</a:t>
            </a:r>
          </a:p>
        </p:txBody>
      </p:sp>
      <p:pic>
        <p:nvPicPr>
          <p:cNvPr id="8" name="Picture 13"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a:hlinkClick r:id="rId4"/>
          </p:cNvPr>
          <p:cNvSpPr txBox="1">
            <a:spLocks noChangeArrowheads="1"/>
          </p:cNvSpPr>
          <p:nvPr/>
        </p:nvSpPr>
        <p:spPr bwMode="auto">
          <a:xfrm>
            <a:off x="612775" y="5554663"/>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
        <p:nvSpPr>
          <p:cNvPr id="105474" name="Rectangle 2"/>
          <p:cNvSpPr>
            <a:spLocks noGrp="1" noChangeArrowheads="1"/>
          </p:cNvSpPr>
          <p:nvPr>
            <p:ph type="ctrTitle"/>
          </p:nvPr>
        </p:nvSpPr>
        <p:spPr>
          <a:xfrm>
            <a:off x="611066" y="2455865"/>
            <a:ext cx="7724042" cy="2139950"/>
          </a:xfrm>
        </p:spPr>
        <p:txBody>
          <a:bodyPr/>
          <a:lstStyle>
            <a:lvl1pPr>
              <a:defRPr sz="3400"/>
            </a:lvl1pPr>
          </a:lstStyle>
          <a:p>
            <a:r>
              <a:rPr lang="ru-RU" dirty="0"/>
              <a:t>Образец заголовка</a:t>
            </a:r>
          </a:p>
        </p:txBody>
      </p:sp>
      <p:sp>
        <p:nvSpPr>
          <p:cNvPr id="105475" name="Rectangle 3"/>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dirty="0"/>
              <a:t>Образец подзаголовка</a:t>
            </a:r>
          </a:p>
        </p:txBody>
      </p:sp>
    </p:spTree>
    <p:extLst>
      <p:ext uri="{BB962C8B-B14F-4D97-AF65-F5344CB8AC3E}">
        <p14:creationId xmlns:p14="http://schemas.microsoft.com/office/powerpoint/2010/main" val="4109752767"/>
      </p:ext>
    </p:extLst>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4D6391E7-C9F1-4740-A5EE-56F0420C73BA}" type="slidenum">
              <a:rPr lang="ru-RU"/>
              <a:pPr>
                <a:defRPr/>
              </a:pPr>
              <a:t>‹#›</a:t>
            </a:fld>
            <a:endParaRPr lang="ru-RU" dirty="0"/>
          </a:p>
        </p:txBody>
      </p:sp>
    </p:spTree>
    <p:extLst>
      <p:ext uri="{BB962C8B-B14F-4D97-AF65-F5344CB8AC3E}">
        <p14:creationId xmlns:p14="http://schemas.microsoft.com/office/powerpoint/2010/main" val="1669746092"/>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56302749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66740614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08552451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100" y="1"/>
            <a:ext cx="2145323"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12128" y="1"/>
            <a:ext cx="6295292"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2739172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973005938"/>
      </p:ext>
    </p:extLst>
  </p:cSld>
  <p:clrMapOvr>
    <a:masterClrMapping/>
  </p:clrMapOvr>
  <p:transition>
    <p:spli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6"/>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641661493"/>
      </p:ext>
    </p:extLst>
  </p:cSld>
  <p:clrMapOvr>
    <a:masterClrMapping/>
  </p:clrMapOvr>
  <p:transition>
    <p:spli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2180643775"/>
      </p:ext>
    </p:extLst>
  </p:cSld>
  <p:clrMapOvr>
    <a:masterClrMapping/>
  </p:clrMapOvr>
  <p:transition>
    <p:spli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2"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8" y="1600206"/>
            <a:ext cx="404446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21042722"/>
      </p:ext>
    </p:extLst>
  </p:cSld>
  <p:clrMapOvr>
    <a:masterClrMapping/>
  </p:clrMapOvr>
  <p:transition>
    <p:spli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18963752"/>
      </p:ext>
    </p:extLst>
  </p:cSld>
  <p:clrMapOvr>
    <a:masterClrMapping/>
  </p:clrMapOvr>
  <p:transition>
    <p:spli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368534355"/>
      </p:ext>
    </p:extLst>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915B3562-D0F4-4EE0-88C2-9E4ADCAA0295}" type="slidenum">
              <a:rPr lang="ru-RU"/>
              <a:pPr>
                <a:defRPr/>
              </a:pPr>
              <a:t>‹#›</a:t>
            </a:fld>
            <a:endParaRPr lang="ru-RU" dirty="0"/>
          </a:p>
        </p:txBody>
      </p:sp>
    </p:spTree>
    <p:extLst>
      <p:ext uri="{BB962C8B-B14F-4D97-AF65-F5344CB8AC3E}">
        <p14:creationId xmlns:p14="http://schemas.microsoft.com/office/powerpoint/2010/main" val="3563901733"/>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65835"/>
      </p:ext>
    </p:extLst>
  </p:cSld>
  <p:clrMapOvr>
    <a:masterClrMapping/>
  </p:clrMapOvr>
  <p:transition>
    <p:spli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144671391"/>
      </p:ext>
    </p:extLst>
  </p:cSld>
  <p:clrMapOvr>
    <a:masterClrMapping/>
  </p:clrMapOvr>
  <p:transition>
    <p:spli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535458228"/>
      </p:ext>
    </p:extLst>
  </p:cSld>
  <p:clrMapOvr>
    <a:masterClrMapping/>
  </p:clrMapOvr>
  <p:transition>
    <p:spli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6"/>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962241406"/>
      </p:ext>
    </p:extLst>
  </p:cSld>
  <p:clrMapOvr>
    <a:masterClrMapping/>
  </p:clrMapOvr>
  <p:transition>
    <p:spli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77790"/>
            <a:ext cx="2057400" cy="604837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3" y="77790"/>
            <a:ext cx="6031523" cy="6048374"/>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28515118"/>
      </p:ext>
    </p:extLst>
  </p:cSld>
  <p:clrMapOvr>
    <a:masterClrMapping/>
  </p:clrMapOvr>
  <p:transition>
    <p:spli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4147BE4B-E419-4594-B75F-D847428F73EC}" type="slidenum">
              <a:rPr lang="ru-RU"/>
              <a:pPr>
                <a:defRPr/>
              </a:pPr>
              <a:t>‹#›</a:t>
            </a:fld>
            <a:endParaRPr lang="ru-RU" dirty="0"/>
          </a:p>
        </p:txBody>
      </p:sp>
    </p:spTree>
    <p:extLst>
      <p:ext uri="{BB962C8B-B14F-4D97-AF65-F5344CB8AC3E}">
        <p14:creationId xmlns:p14="http://schemas.microsoft.com/office/powerpoint/2010/main" val="1471580028"/>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7E5B18C0-6C93-4651-A859-D000D8552A45}" type="slidenum">
              <a:rPr lang="ru-RU"/>
              <a:pPr>
                <a:defRPr/>
              </a:pPr>
              <a:t>‹#›</a:t>
            </a:fld>
            <a:endParaRPr lang="ru-RU" dirty="0"/>
          </a:p>
        </p:txBody>
      </p:sp>
    </p:spTree>
    <p:extLst>
      <p:ext uri="{BB962C8B-B14F-4D97-AF65-F5344CB8AC3E}">
        <p14:creationId xmlns:p14="http://schemas.microsoft.com/office/powerpoint/2010/main" val="581625105"/>
      </p:ext>
    </p:extLst>
  </p:cSld>
  <p:clrMapOvr>
    <a:masterClrMapping/>
  </p:clrMapOvr>
  <p:transition>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C8B92E36-636B-47C8-BEF0-3883190426B0}" type="slidenum">
              <a:rPr lang="ru-RU"/>
              <a:pPr>
                <a:defRPr/>
              </a:pPr>
              <a:t>‹#›</a:t>
            </a:fld>
            <a:endParaRPr lang="ru-RU" dirty="0"/>
          </a:p>
        </p:txBody>
      </p:sp>
    </p:spTree>
    <p:extLst>
      <p:ext uri="{BB962C8B-B14F-4D97-AF65-F5344CB8AC3E}">
        <p14:creationId xmlns:p14="http://schemas.microsoft.com/office/powerpoint/2010/main" val="4042123130"/>
      </p:ext>
    </p:extLst>
  </p:cSld>
  <p:clrMapOvr>
    <a:masterClrMapping/>
  </p:clrMapOvr>
  <p:transition>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3341179E-1018-405E-8EA9-FBCAAD8EDE54}" type="slidenum">
              <a:rPr lang="ru-RU"/>
              <a:pPr>
                <a:defRPr/>
              </a:pPr>
              <a:t>‹#›</a:t>
            </a:fld>
            <a:endParaRPr lang="ru-RU" dirty="0"/>
          </a:p>
        </p:txBody>
      </p:sp>
    </p:spTree>
    <p:extLst>
      <p:ext uri="{BB962C8B-B14F-4D97-AF65-F5344CB8AC3E}">
        <p14:creationId xmlns:p14="http://schemas.microsoft.com/office/powerpoint/2010/main" val="2900845580"/>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C43AE40D-D74A-4E72-B977-340066939CFC}" type="slidenum">
              <a:rPr lang="ru-RU"/>
              <a:pPr>
                <a:defRPr/>
              </a:pPr>
              <a:t>‹#›</a:t>
            </a:fld>
            <a:endParaRPr lang="ru-RU" dirty="0"/>
          </a:p>
        </p:txBody>
      </p:sp>
    </p:spTree>
    <p:extLst>
      <p:ext uri="{BB962C8B-B14F-4D97-AF65-F5344CB8AC3E}">
        <p14:creationId xmlns:p14="http://schemas.microsoft.com/office/powerpoint/2010/main" val="76988659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B8F862E3-50B0-4DE1-9F4E-273A1D2C90E2}" type="slidenum">
              <a:rPr lang="ru-RU"/>
              <a:pPr>
                <a:defRPr/>
              </a:pPr>
              <a:t>‹#›</a:t>
            </a:fld>
            <a:endParaRPr lang="ru-RU" dirty="0"/>
          </a:p>
        </p:txBody>
      </p:sp>
    </p:spTree>
    <p:extLst>
      <p:ext uri="{BB962C8B-B14F-4D97-AF65-F5344CB8AC3E}">
        <p14:creationId xmlns:p14="http://schemas.microsoft.com/office/powerpoint/2010/main" val="667520638"/>
      </p:ext>
    </p:extLst>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2551EC44-8239-4D61-9876-4538CA3AF7A7}" type="slidenum">
              <a:rPr lang="ru-RU"/>
              <a:pPr>
                <a:defRPr/>
              </a:pPr>
              <a:t>‹#›</a:t>
            </a:fld>
            <a:endParaRPr lang="ru-RU" dirty="0"/>
          </a:p>
        </p:txBody>
      </p:sp>
    </p:spTree>
    <p:extLst>
      <p:ext uri="{BB962C8B-B14F-4D97-AF65-F5344CB8AC3E}">
        <p14:creationId xmlns:p14="http://schemas.microsoft.com/office/powerpoint/2010/main" val="54748780"/>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731300E-5043-49BD-BAE1-08B9AD00699C}" type="slidenum">
              <a:rPr lang="ru-RU"/>
              <a:pPr>
                <a:defRPr/>
              </a:pPr>
              <a:t>‹#›</a:t>
            </a:fld>
            <a:endParaRPr lang="ru-RU" dirty="0"/>
          </a:p>
        </p:txBody>
      </p:sp>
    </p:spTree>
    <p:extLst>
      <p:ext uri="{BB962C8B-B14F-4D97-AF65-F5344CB8AC3E}">
        <p14:creationId xmlns:p14="http://schemas.microsoft.com/office/powerpoint/2010/main" val="4112792584"/>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17694D4E-2BEA-4DF8-9D1F-73471FDEF0D8}" type="slidenum">
              <a:rPr lang="ru-RU"/>
              <a:pPr>
                <a:defRPr/>
              </a:pPr>
              <a:t>‹#›</a:t>
            </a:fld>
            <a:endParaRPr lang="ru-RU" dirty="0"/>
          </a:p>
        </p:txBody>
      </p:sp>
    </p:spTree>
    <p:extLst>
      <p:ext uri="{BB962C8B-B14F-4D97-AF65-F5344CB8AC3E}">
        <p14:creationId xmlns:p14="http://schemas.microsoft.com/office/powerpoint/2010/main" val="1934600470"/>
      </p:ext>
    </p:extLst>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869AD93F-7FE0-4820-AA99-3010880B1996}" type="slidenum">
              <a:rPr lang="ru-RU"/>
              <a:pPr>
                <a:defRPr/>
              </a:pPr>
              <a:t>‹#›</a:t>
            </a:fld>
            <a:endParaRPr lang="ru-RU" dirty="0"/>
          </a:p>
        </p:txBody>
      </p:sp>
    </p:spTree>
    <p:extLst>
      <p:ext uri="{BB962C8B-B14F-4D97-AF65-F5344CB8AC3E}">
        <p14:creationId xmlns:p14="http://schemas.microsoft.com/office/powerpoint/2010/main" val="1135150300"/>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1D78ED7D-2409-4FA1-9A02-3702295C1099}" type="slidenum">
              <a:rPr lang="ru-RU"/>
              <a:pPr>
                <a:defRPr/>
              </a:pPr>
              <a:t>‹#›</a:t>
            </a:fld>
            <a:endParaRPr lang="ru-RU" dirty="0"/>
          </a:p>
        </p:txBody>
      </p:sp>
    </p:spTree>
    <p:extLst>
      <p:ext uri="{BB962C8B-B14F-4D97-AF65-F5344CB8AC3E}">
        <p14:creationId xmlns:p14="http://schemas.microsoft.com/office/powerpoint/2010/main" val="3967921234"/>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E718AA4B-27AF-4A22-98AA-E8F0CB441BA8}" type="slidenum">
              <a:rPr lang="ru-RU"/>
              <a:pPr>
                <a:defRPr/>
              </a:pPr>
              <a:t>‹#›</a:t>
            </a:fld>
            <a:endParaRPr lang="ru-RU" dirty="0"/>
          </a:p>
        </p:txBody>
      </p:sp>
    </p:spTree>
    <p:extLst>
      <p:ext uri="{BB962C8B-B14F-4D97-AF65-F5344CB8AC3E}">
        <p14:creationId xmlns:p14="http://schemas.microsoft.com/office/powerpoint/2010/main" val="187406497"/>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2"/>
          <p:cNvSpPr>
            <a:spLocks noGrp="1" noChangeArrowheads="1"/>
          </p:cNvSpPr>
          <p:nvPr>
            <p:ph type="ctrTitle"/>
          </p:nvPr>
        </p:nvSpPr>
        <p:spPr>
          <a:xfrm>
            <a:off x="583226" y="2181233"/>
            <a:ext cx="7866185" cy="1223963"/>
          </a:xfrm>
          <a:ln/>
          <a:effectLst/>
        </p:spPr>
        <p:txBody>
          <a:bodyPr/>
          <a:lstStyle>
            <a:lvl1pPr>
              <a:defRPr sz="3400">
                <a:solidFill>
                  <a:schemeClr val="hlink"/>
                </a:solidFill>
              </a:defRPr>
            </a:lvl1pPr>
          </a:lstStyle>
          <a:p>
            <a:r>
              <a:rPr lang="ru-RU"/>
              <a:t>Образец заголовка</a:t>
            </a:r>
          </a:p>
        </p:txBody>
      </p:sp>
      <p:sp>
        <p:nvSpPr>
          <p:cNvPr id="157699" name="Rectangle 3"/>
          <p:cNvSpPr>
            <a:spLocks noGrp="1" noChangeArrowheads="1"/>
          </p:cNvSpPr>
          <p:nvPr>
            <p:ph type="subTitle" idx="1"/>
          </p:nvPr>
        </p:nvSpPr>
        <p:spPr>
          <a:xfrm>
            <a:off x="583223" y="3789364"/>
            <a:ext cx="6652846" cy="647700"/>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3152724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p:txBody>
          <a:bodyPr/>
          <a:lstStyle>
            <a:lvl1pPr>
              <a:defRPr sz="1400" baseline="0"/>
            </a:lvl1pPr>
          </a:lstStyle>
          <a:p>
            <a:pPr>
              <a:defRPr/>
            </a:pPr>
            <a:fld id="{63F87C8C-ED16-4CFB-8974-A125F3EBC57E}" type="slidenum">
              <a:rPr lang="ru-RU"/>
              <a:pPr>
                <a:defRPr/>
              </a:pPr>
              <a:t>‹#›</a:t>
            </a:fld>
            <a:endParaRPr lang="ru-RU" dirty="0"/>
          </a:p>
        </p:txBody>
      </p:sp>
    </p:spTree>
    <p:extLst>
      <p:ext uri="{BB962C8B-B14F-4D97-AF65-F5344CB8AC3E}">
        <p14:creationId xmlns:p14="http://schemas.microsoft.com/office/powerpoint/2010/main" val="2109278397"/>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A1598B98-4AD0-401B-959E-B00DEFF4A9FA}" type="slidenum">
              <a:rPr lang="ru-RU"/>
              <a:pPr>
                <a:defRPr/>
              </a:pPr>
              <a:t>‹#›</a:t>
            </a:fld>
            <a:endParaRPr lang="ru-RU" dirty="0"/>
          </a:p>
        </p:txBody>
      </p:sp>
    </p:spTree>
    <p:extLst>
      <p:ext uri="{BB962C8B-B14F-4D97-AF65-F5344CB8AC3E}">
        <p14:creationId xmlns:p14="http://schemas.microsoft.com/office/powerpoint/2010/main" val="1077684392"/>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AAE248EE-1629-42C5-836B-33A948340644}" type="slidenum">
              <a:rPr lang="ru-RU"/>
              <a:pPr>
                <a:defRPr/>
              </a:pPr>
              <a:t>‹#›</a:t>
            </a:fld>
            <a:endParaRPr lang="ru-RU" dirty="0"/>
          </a:p>
        </p:txBody>
      </p:sp>
    </p:spTree>
    <p:extLst>
      <p:ext uri="{BB962C8B-B14F-4D97-AF65-F5344CB8AC3E}">
        <p14:creationId xmlns:p14="http://schemas.microsoft.com/office/powerpoint/2010/main" val="416015455"/>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6400" y="1679575"/>
            <a:ext cx="1838325" cy="3662363"/>
          </a:xfrm>
          <a:prstGeom prst="rect">
            <a:avLst/>
          </a:prstGeom>
          <a:noFill/>
          <a:ln>
            <a:noFill/>
          </a:ln>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200" smtClean="0">
                <a:solidFill>
                  <a:srgbClr val="5772B5"/>
                </a:solidFill>
              </a:rPr>
              <a:t>2</a:t>
            </a:r>
          </a:p>
        </p:txBody>
      </p:sp>
      <p:sp>
        <p:nvSpPr>
          <p:cNvPr id="5" name="Oval 13"/>
          <p:cNvSpPr>
            <a:spLocks noChangeArrowheads="1"/>
          </p:cNvSpPr>
          <p:nvPr/>
        </p:nvSpPr>
        <p:spPr bwMode="auto">
          <a:xfrm>
            <a:off x="568483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1</a:t>
            </a:r>
          </a:p>
        </p:txBody>
      </p:sp>
      <p:sp>
        <p:nvSpPr>
          <p:cNvPr id="6" name="Oval 14"/>
          <p:cNvSpPr>
            <a:spLocks noChangeArrowheads="1"/>
          </p:cNvSpPr>
          <p:nvPr/>
        </p:nvSpPr>
        <p:spPr bwMode="auto">
          <a:xfrm>
            <a:off x="6083300"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hlink"/>
                </a:solidFill>
              </a:rPr>
              <a:t>2</a:t>
            </a:r>
          </a:p>
        </p:txBody>
      </p:sp>
      <p:sp>
        <p:nvSpPr>
          <p:cNvPr id="7" name="Oval 15"/>
          <p:cNvSpPr>
            <a:spLocks noChangeArrowheads="1"/>
          </p:cNvSpPr>
          <p:nvPr/>
        </p:nvSpPr>
        <p:spPr bwMode="auto">
          <a:xfrm>
            <a:off x="64833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3</a:t>
            </a:r>
          </a:p>
        </p:txBody>
      </p:sp>
      <p:pic>
        <p:nvPicPr>
          <p:cNvPr id="8" name="Picture 21"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a:hlinkClick r:id="rId4"/>
          </p:cNvPr>
          <p:cNvSpPr txBox="1">
            <a:spLocks noChangeArrowheads="1"/>
          </p:cNvSpPr>
          <p:nvPr/>
        </p:nvSpPr>
        <p:spPr bwMode="auto">
          <a:xfrm>
            <a:off x="612775" y="5554663"/>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
        <p:nvSpPr>
          <p:cNvPr id="113673" name="Rectangle 9"/>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113684" name="Rectangle 20"/>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1353669324"/>
      </p:ext>
    </p:extLst>
  </p:cSld>
  <p:clrMapOvr>
    <a:masterClrMapping/>
  </p:clrMapOvr>
  <p:transition>
    <p:spli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9452C7E6-ED79-4AED-8CBC-6B0E7A63E586}" type="slidenum">
              <a:rPr lang="ru-RU"/>
              <a:pPr>
                <a:defRPr/>
              </a:pPr>
              <a:t>‹#›</a:t>
            </a:fld>
            <a:endParaRPr lang="ru-RU" dirty="0"/>
          </a:p>
        </p:txBody>
      </p:sp>
    </p:spTree>
    <p:extLst>
      <p:ext uri="{BB962C8B-B14F-4D97-AF65-F5344CB8AC3E}">
        <p14:creationId xmlns:p14="http://schemas.microsoft.com/office/powerpoint/2010/main" val="2911381454"/>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771B277D-3143-40FB-AB82-49B88629532C}" type="slidenum">
              <a:rPr lang="ru-RU"/>
              <a:pPr>
                <a:defRPr/>
              </a:pPr>
              <a:t>‹#›</a:t>
            </a:fld>
            <a:endParaRPr lang="ru-RU" dirty="0"/>
          </a:p>
        </p:txBody>
      </p:sp>
    </p:spTree>
    <p:extLst>
      <p:ext uri="{BB962C8B-B14F-4D97-AF65-F5344CB8AC3E}">
        <p14:creationId xmlns:p14="http://schemas.microsoft.com/office/powerpoint/2010/main" val="402261596"/>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ED4BABF-25BB-41BD-B8CD-4FCA85377E24}" type="slidenum">
              <a:rPr lang="ru-RU"/>
              <a:pPr>
                <a:defRPr/>
              </a:pPr>
              <a:t>‹#›</a:t>
            </a:fld>
            <a:endParaRPr lang="ru-RU" dirty="0"/>
          </a:p>
        </p:txBody>
      </p:sp>
    </p:spTree>
    <p:extLst>
      <p:ext uri="{BB962C8B-B14F-4D97-AF65-F5344CB8AC3E}">
        <p14:creationId xmlns:p14="http://schemas.microsoft.com/office/powerpoint/2010/main" val="3750188436"/>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E25563E8-1DB1-43E4-9FB0-5513E79E746B}" type="slidenum">
              <a:rPr lang="ru-RU"/>
              <a:pPr>
                <a:defRPr/>
              </a:pPr>
              <a:t>‹#›</a:t>
            </a:fld>
            <a:endParaRPr lang="ru-RU" dirty="0"/>
          </a:p>
        </p:txBody>
      </p:sp>
    </p:spTree>
    <p:extLst>
      <p:ext uri="{BB962C8B-B14F-4D97-AF65-F5344CB8AC3E}">
        <p14:creationId xmlns:p14="http://schemas.microsoft.com/office/powerpoint/2010/main" val="3629559483"/>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8C7DB7AB-87D1-4047-840C-A101A08216B0}" type="slidenum">
              <a:rPr lang="ru-RU"/>
              <a:pPr>
                <a:defRPr/>
              </a:pPr>
              <a:t>‹#›</a:t>
            </a:fld>
            <a:endParaRPr lang="ru-RU" dirty="0"/>
          </a:p>
        </p:txBody>
      </p:sp>
    </p:spTree>
    <p:extLst>
      <p:ext uri="{BB962C8B-B14F-4D97-AF65-F5344CB8AC3E}">
        <p14:creationId xmlns:p14="http://schemas.microsoft.com/office/powerpoint/2010/main" val="3130353172"/>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3DF7366D-931C-4F82-BA70-DC76D3276CBE}" type="slidenum">
              <a:rPr lang="ru-RU"/>
              <a:pPr>
                <a:defRPr/>
              </a:pPr>
              <a:t>‹#›</a:t>
            </a:fld>
            <a:endParaRPr lang="ru-RU" dirty="0"/>
          </a:p>
        </p:txBody>
      </p:sp>
    </p:spTree>
    <p:extLst>
      <p:ext uri="{BB962C8B-B14F-4D97-AF65-F5344CB8AC3E}">
        <p14:creationId xmlns:p14="http://schemas.microsoft.com/office/powerpoint/2010/main" val="3777734424"/>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6C1F7298-A491-4A4E-A5A8-0C8BEDA2600D}" type="slidenum">
              <a:rPr lang="ru-RU"/>
              <a:pPr>
                <a:defRPr/>
              </a:pPr>
              <a:t>‹#›</a:t>
            </a:fld>
            <a:endParaRPr lang="ru-RU" dirty="0"/>
          </a:p>
        </p:txBody>
      </p:sp>
    </p:spTree>
    <p:extLst>
      <p:ext uri="{BB962C8B-B14F-4D97-AF65-F5344CB8AC3E}">
        <p14:creationId xmlns:p14="http://schemas.microsoft.com/office/powerpoint/2010/main" val="1383783835"/>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2339" y="1557345"/>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2339" y="3897320"/>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sldNum" sz="quarter" idx="10"/>
          </p:nvPr>
        </p:nvSpPr>
        <p:spPr>
          <a:ln/>
        </p:spPr>
        <p:txBody>
          <a:bodyPr/>
          <a:lstStyle>
            <a:lvl1pPr>
              <a:defRPr/>
            </a:lvl1pPr>
          </a:lstStyle>
          <a:p>
            <a:pPr>
              <a:defRPr/>
            </a:pPr>
            <a:fld id="{77C99405-299E-4C38-A998-E08FE57FD61F}" type="slidenum">
              <a:rPr lang="ru-RU"/>
              <a:pPr>
                <a:defRPr/>
              </a:pPr>
              <a:t>‹#›</a:t>
            </a:fld>
            <a:endParaRPr lang="ru-RU" dirty="0"/>
          </a:p>
        </p:txBody>
      </p:sp>
    </p:spTree>
    <p:extLst>
      <p:ext uri="{BB962C8B-B14F-4D97-AF65-F5344CB8AC3E}">
        <p14:creationId xmlns:p14="http://schemas.microsoft.com/office/powerpoint/2010/main" val="664201886"/>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9D03BB67-BE64-4CFC-9EF3-052ECBD4892C}" type="slidenum">
              <a:rPr lang="ru-RU"/>
              <a:pPr>
                <a:defRPr/>
              </a:pPr>
              <a:t>‹#›</a:t>
            </a:fld>
            <a:endParaRPr lang="ru-RU" dirty="0"/>
          </a:p>
        </p:txBody>
      </p:sp>
    </p:spTree>
    <p:extLst>
      <p:ext uri="{BB962C8B-B14F-4D97-AF65-F5344CB8AC3E}">
        <p14:creationId xmlns:p14="http://schemas.microsoft.com/office/powerpoint/2010/main" val="521275148"/>
      </p:ext>
    </p:extLst>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923" y="1557339"/>
            <a:ext cx="8206154" cy="4527551"/>
          </a:xfrm>
        </p:spPr>
        <p:txBody>
          <a:bodyPr/>
          <a:lstStyle/>
          <a:p>
            <a:pPr lvl="0"/>
            <a:endParaRPr lang="ru-RU"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ADBA9666-92D9-422C-883B-F005C8BC69BE}" type="slidenum">
              <a:rPr lang="ru-RU"/>
              <a:pPr>
                <a:defRPr/>
              </a:pPr>
              <a:t>‹#›</a:t>
            </a:fld>
            <a:endParaRPr lang="ru-RU" dirty="0"/>
          </a:p>
        </p:txBody>
      </p:sp>
    </p:spTree>
    <p:extLst>
      <p:ext uri="{BB962C8B-B14F-4D97-AF65-F5344CB8AC3E}">
        <p14:creationId xmlns:p14="http://schemas.microsoft.com/office/powerpoint/2010/main" val="2224996070"/>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DD2031A4-0370-4756-A682-994721FAA7D6}" type="slidenum">
              <a:rPr lang="ru-RU"/>
              <a:pPr>
                <a:defRPr/>
              </a:pPr>
              <a:t>‹#›</a:t>
            </a:fld>
            <a:endParaRPr lang="ru-RU" dirty="0"/>
          </a:p>
        </p:txBody>
      </p:sp>
    </p:spTree>
    <p:extLst>
      <p:ext uri="{BB962C8B-B14F-4D97-AF65-F5344CB8AC3E}">
        <p14:creationId xmlns:p14="http://schemas.microsoft.com/office/powerpoint/2010/main" val="1301607688"/>
      </p:ext>
    </p:extLst>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2"/>
          <p:cNvSpPr>
            <a:spLocks noGrp="1" noChangeArrowheads="1"/>
          </p:cNvSpPr>
          <p:nvPr>
            <p:ph type="ctrTitle"/>
          </p:nvPr>
        </p:nvSpPr>
        <p:spPr>
          <a:xfrm>
            <a:off x="583228" y="2181239"/>
            <a:ext cx="7866185" cy="1223963"/>
          </a:xfrm>
          <a:ln/>
          <a:effectLst/>
        </p:spPr>
        <p:txBody>
          <a:bodyPr/>
          <a:lstStyle>
            <a:lvl1pPr>
              <a:defRPr sz="3400">
                <a:solidFill>
                  <a:schemeClr val="hlink"/>
                </a:solidFill>
              </a:defRPr>
            </a:lvl1pPr>
          </a:lstStyle>
          <a:p>
            <a:r>
              <a:rPr lang="ru-RU"/>
              <a:t>Образец заголовка</a:t>
            </a:r>
          </a:p>
        </p:txBody>
      </p:sp>
      <p:sp>
        <p:nvSpPr>
          <p:cNvPr id="157699" name="Rectangle 3"/>
          <p:cNvSpPr>
            <a:spLocks noGrp="1" noChangeArrowheads="1"/>
          </p:cNvSpPr>
          <p:nvPr>
            <p:ph type="subTitle" idx="1"/>
          </p:nvPr>
        </p:nvSpPr>
        <p:spPr>
          <a:xfrm>
            <a:off x="583223" y="3789364"/>
            <a:ext cx="6652846" cy="647700"/>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591790159"/>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объект">
    <p:spTree>
      <p:nvGrpSpPr>
        <p:cNvPr id="1" name=""/>
        <p:cNvGrpSpPr/>
        <p:nvPr/>
      </p:nvGrpSpPr>
      <p:grpSpPr>
        <a:xfrm>
          <a:off x="0" y="0"/>
          <a:ext cx="0" cy="0"/>
          <a:chOff x="0" y="0"/>
          <a:chExt cx="0" cy="0"/>
        </a:xfrm>
      </p:grpSpPr>
      <p:graphicFrame>
        <p:nvGraphicFramePr>
          <p:cNvPr id="4"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9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sldNum" sz="quarter" idx="10"/>
          </p:nvPr>
        </p:nvSpPr>
        <p:spPr/>
        <p:txBody>
          <a:bodyPr/>
          <a:lstStyle>
            <a:lvl1pPr>
              <a:defRPr sz="1400">
                <a:latin typeface="Arial" charset="0"/>
                <a:cs typeface="Arial" charset="0"/>
              </a:defRPr>
            </a:lvl1pPr>
          </a:lstStyle>
          <a:p>
            <a:pPr>
              <a:defRPr/>
            </a:pPr>
            <a:fld id="{36C63E30-8D7E-428B-B294-8621BAC4515A}" type="slidenum">
              <a:rPr lang="ru-RU" altLang="ru-RU"/>
              <a:pPr>
                <a:defRPr/>
              </a:pPr>
              <a:t>‹#›</a:t>
            </a:fld>
            <a:endParaRPr lang="ru-RU" altLang="ru-RU"/>
          </a:p>
        </p:txBody>
      </p:sp>
    </p:spTree>
    <p:extLst>
      <p:ext uri="{BB962C8B-B14F-4D97-AF65-F5344CB8AC3E}">
        <p14:creationId xmlns:p14="http://schemas.microsoft.com/office/powerpoint/2010/main" val="1789861910"/>
      </p:ext>
    </p:extLst>
  </p:cSld>
  <p:clrMapOvr>
    <a:masterClrMapping/>
  </p:clrMapOvr>
  <p:transition>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aphicFrame>
        <p:nvGraphicFramePr>
          <p:cNvPr id="4"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114"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6"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0A4B1EC8-110C-4CC3-96CB-13756570F0FE}" type="slidenum">
              <a:rPr lang="ru-RU" altLang="ru-RU"/>
              <a:pPr>
                <a:defRPr/>
              </a:pPr>
              <a:t>‹#›</a:t>
            </a:fld>
            <a:endParaRPr lang="ru-RU" altLang="ru-RU"/>
          </a:p>
        </p:txBody>
      </p:sp>
    </p:spTree>
    <p:extLst>
      <p:ext uri="{BB962C8B-B14F-4D97-AF65-F5344CB8AC3E}">
        <p14:creationId xmlns:p14="http://schemas.microsoft.com/office/powerpoint/2010/main" val="2695775157"/>
      </p:ext>
    </p:extLst>
  </p:cSld>
  <p:clrMapOvr>
    <a:masterClrMapping/>
  </p:clrMapOvr>
  <p:transition>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graphicFrame>
        <p:nvGraphicFramePr>
          <p:cNvPr id="5"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138"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A6B60BFD-8E31-43E6-9660-B9B112F82B18}" type="slidenum">
              <a:rPr lang="ru-RU" altLang="ru-RU"/>
              <a:pPr>
                <a:defRPr/>
              </a:pPr>
              <a:t>‹#›</a:t>
            </a:fld>
            <a:endParaRPr lang="ru-RU" altLang="ru-RU"/>
          </a:p>
        </p:txBody>
      </p:sp>
    </p:spTree>
    <p:extLst>
      <p:ext uri="{BB962C8B-B14F-4D97-AF65-F5344CB8AC3E}">
        <p14:creationId xmlns:p14="http://schemas.microsoft.com/office/powerpoint/2010/main" val="2036542481"/>
      </p:ext>
    </p:extLst>
  </p:cSld>
  <p:clrMapOvr>
    <a:masterClrMapping/>
  </p:clrMapOvr>
  <p:transition>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graphicFrame>
        <p:nvGraphicFramePr>
          <p:cNvPr id="7"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162"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8"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8"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9"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BDDD5855-672C-4F5B-9A34-D1E998E7D5AE}" type="slidenum">
              <a:rPr lang="ru-RU" altLang="ru-RU"/>
              <a:pPr>
                <a:defRPr/>
              </a:pPr>
              <a:t>‹#›</a:t>
            </a:fld>
            <a:endParaRPr lang="ru-RU" altLang="ru-RU"/>
          </a:p>
        </p:txBody>
      </p:sp>
    </p:spTree>
    <p:extLst>
      <p:ext uri="{BB962C8B-B14F-4D97-AF65-F5344CB8AC3E}">
        <p14:creationId xmlns:p14="http://schemas.microsoft.com/office/powerpoint/2010/main" val="4076722596"/>
      </p:ext>
    </p:extLst>
  </p:cSld>
  <p:clrMapOvr>
    <a:masterClrMapping/>
  </p:clrMapOvr>
  <p:transition>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graphicFrame>
        <p:nvGraphicFramePr>
          <p:cNvPr id="3"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86"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5"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BB3B912F-CE77-4ABE-8AE2-356F7454A7D4}" type="slidenum">
              <a:rPr lang="ru-RU" altLang="ru-RU"/>
              <a:pPr>
                <a:defRPr/>
              </a:pPr>
              <a:t>‹#›</a:t>
            </a:fld>
            <a:endParaRPr lang="ru-RU" altLang="ru-RU"/>
          </a:p>
        </p:txBody>
      </p:sp>
    </p:spTree>
    <p:extLst>
      <p:ext uri="{BB962C8B-B14F-4D97-AF65-F5344CB8AC3E}">
        <p14:creationId xmlns:p14="http://schemas.microsoft.com/office/powerpoint/2010/main" val="4186298816"/>
      </p:ext>
    </p:extLst>
  </p:cSld>
  <p:clrMapOvr>
    <a:masterClrMapping/>
  </p:clrMapOvr>
  <p:transition>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aphicFrame>
        <p:nvGraphicFramePr>
          <p:cNvPr id="2" name="Объект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21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4"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91BCAEBD-9C4B-42DA-9678-36387BF3B044}" type="slidenum">
              <a:rPr lang="ru-RU" altLang="ru-RU"/>
              <a:pPr>
                <a:defRPr/>
              </a:pPr>
              <a:t>‹#›</a:t>
            </a:fld>
            <a:endParaRPr lang="ru-RU" altLang="ru-RU"/>
          </a:p>
        </p:txBody>
      </p:sp>
    </p:spTree>
    <p:extLst>
      <p:ext uri="{BB962C8B-B14F-4D97-AF65-F5344CB8AC3E}">
        <p14:creationId xmlns:p14="http://schemas.microsoft.com/office/powerpoint/2010/main" val="4114225383"/>
      </p:ext>
    </p:extLst>
  </p:cSld>
  <p:clrMapOvr>
    <a:masterClrMapping/>
  </p:clrMapOvr>
  <p:transition>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aphicFrame>
        <p:nvGraphicFramePr>
          <p:cNvPr id="5"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234"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a:xfrm>
            <a:off x="457204" y="273058"/>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6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AE15AAA7-0DA9-46DF-AB4B-83AA9D8AD4DF}" type="slidenum">
              <a:rPr lang="ru-RU" altLang="ru-RU"/>
              <a:pPr>
                <a:defRPr/>
              </a:pPr>
              <a:t>‹#›</a:t>
            </a:fld>
            <a:endParaRPr lang="ru-RU" altLang="ru-RU"/>
          </a:p>
        </p:txBody>
      </p:sp>
    </p:spTree>
    <p:extLst>
      <p:ext uri="{BB962C8B-B14F-4D97-AF65-F5344CB8AC3E}">
        <p14:creationId xmlns:p14="http://schemas.microsoft.com/office/powerpoint/2010/main" val="2975730087"/>
      </p:ext>
    </p:extLst>
  </p:cSld>
  <p:clrMapOvr>
    <a:masterClrMapping/>
  </p:clrMapOvr>
  <p:transition>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aphicFrame>
        <p:nvGraphicFramePr>
          <p:cNvPr id="5"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258"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44E9507C-A65D-4B8D-8A80-5E0201DC078F}" type="slidenum">
              <a:rPr lang="ru-RU" altLang="ru-RU"/>
              <a:pPr>
                <a:defRPr/>
              </a:pPr>
              <a:t>‹#›</a:t>
            </a:fld>
            <a:endParaRPr lang="ru-RU" altLang="ru-RU"/>
          </a:p>
        </p:txBody>
      </p:sp>
    </p:spTree>
    <p:extLst>
      <p:ext uri="{BB962C8B-B14F-4D97-AF65-F5344CB8AC3E}">
        <p14:creationId xmlns:p14="http://schemas.microsoft.com/office/powerpoint/2010/main" val="1731153508"/>
      </p:ext>
    </p:extLst>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graphicFrame>
        <p:nvGraphicFramePr>
          <p:cNvPr id="4"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82"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25E8ABDB-77B4-4DDE-A92F-E5C874CFF0EF}" type="slidenum">
              <a:rPr lang="ru-RU" altLang="ru-RU"/>
              <a:pPr>
                <a:defRPr/>
              </a:pPr>
              <a:t>‹#›</a:t>
            </a:fld>
            <a:endParaRPr lang="ru-RU" altLang="ru-RU"/>
          </a:p>
        </p:txBody>
      </p:sp>
    </p:spTree>
    <p:extLst>
      <p:ext uri="{BB962C8B-B14F-4D97-AF65-F5344CB8AC3E}">
        <p14:creationId xmlns:p14="http://schemas.microsoft.com/office/powerpoint/2010/main" val="252128114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CC40DD22-A755-44B5-A235-C6901E571670}" type="slidenum">
              <a:rPr lang="ru-RU"/>
              <a:pPr>
                <a:defRPr/>
              </a:pPr>
              <a:t>‹#›</a:t>
            </a:fld>
            <a:endParaRPr lang="ru-RU" dirty="0"/>
          </a:p>
        </p:txBody>
      </p:sp>
    </p:spTree>
    <p:extLst>
      <p:ext uri="{BB962C8B-B14F-4D97-AF65-F5344CB8AC3E}">
        <p14:creationId xmlns:p14="http://schemas.microsoft.com/office/powerpoint/2010/main" val="1539307"/>
      </p:ext>
    </p:extLst>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aphicFrame>
        <p:nvGraphicFramePr>
          <p:cNvPr id="4"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306"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E14D7CED-6922-4ADA-91D6-C2E48BCC1053}" type="slidenum">
              <a:rPr lang="ru-RU" altLang="ru-RU"/>
              <a:pPr>
                <a:defRPr/>
              </a:pPr>
              <a:t>‹#›</a:t>
            </a:fld>
            <a:endParaRPr lang="ru-RU" altLang="ru-RU"/>
          </a:p>
        </p:txBody>
      </p:sp>
    </p:spTree>
    <p:extLst>
      <p:ext uri="{BB962C8B-B14F-4D97-AF65-F5344CB8AC3E}">
        <p14:creationId xmlns:p14="http://schemas.microsoft.com/office/powerpoint/2010/main" val="1207113645"/>
      </p:ext>
    </p:extLst>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AndTwoObj" preserve="1">
  <p:cSld name="Заголовок, 1 большой объект и 2 маленьких объекта">
    <p:spTree>
      <p:nvGrpSpPr>
        <p:cNvPr id="1" name=""/>
        <p:cNvGrpSpPr/>
        <p:nvPr/>
      </p:nvGrpSpPr>
      <p:grpSpPr>
        <a:xfrm>
          <a:off x="0" y="0"/>
          <a:ext cx="0" cy="0"/>
          <a:chOff x="0" y="0"/>
          <a:chExt cx="0" cy="0"/>
        </a:xfrm>
      </p:grpSpPr>
      <p:graphicFrame>
        <p:nvGraphicFramePr>
          <p:cNvPr id="6"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330"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a:xfrm>
            <a:off x="468923" y="77802"/>
            <a:ext cx="8206154" cy="90328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2339" y="1557351"/>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2339" y="3897326"/>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F34DF80F-3470-4B4B-97BE-38FDBAE88C3C}" type="slidenum">
              <a:rPr lang="ru-RU" altLang="ru-RU"/>
              <a:pPr>
                <a:defRPr/>
              </a:pPr>
              <a:t>‹#›</a:t>
            </a:fld>
            <a:endParaRPr lang="ru-RU" altLang="ru-RU"/>
          </a:p>
        </p:txBody>
      </p:sp>
    </p:spTree>
    <p:extLst>
      <p:ext uri="{BB962C8B-B14F-4D97-AF65-F5344CB8AC3E}">
        <p14:creationId xmlns:p14="http://schemas.microsoft.com/office/powerpoint/2010/main" val="2223636391"/>
      </p:ext>
    </p:extLst>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xAndObj" preserve="1">
  <p:cSld name="Заголовок, текст и объект">
    <p:spTree>
      <p:nvGrpSpPr>
        <p:cNvPr id="1" name=""/>
        <p:cNvGrpSpPr/>
        <p:nvPr/>
      </p:nvGrpSpPr>
      <p:grpSpPr>
        <a:xfrm>
          <a:off x="0" y="0"/>
          <a:ext cx="0" cy="0"/>
          <a:chOff x="0" y="0"/>
          <a:chExt cx="0" cy="0"/>
        </a:xfrm>
      </p:grpSpPr>
      <p:graphicFrame>
        <p:nvGraphicFramePr>
          <p:cNvPr id="5"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54"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a:xfrm>
            <a:off x="468923" y="77802"/>
            <a:ext cx="8206154"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04733463-95B4-4EA7-BED6-1174A411C918}" type="slidenum">
              <a:rPr lang="ru-RU" altLang="ru-RU"/>
              <a:pPr>
                <a:defRPr/>
              </a:pPr>
              <a:t>‹#›</a:t>
            </a:fld>
            <a:endParaRPr lang="ru-RU" altLang="ru-RU"/>
          </a:p>
        </p:txBody>
      </p:sp>
    </p:spTree>
    <p:extLst>
      <p:ext uri="{BB962C8B-B14F-4D97-AF65-F5344CB8AC3E}">
        <p14:creationId xmlns:p14="http://schemas.microsoft.com/office/powerpoint/2010/main" val="3869347878"/>
      </p:ext>
    </p:extLst>
  </p:cSld>
  <p:clrMapOvr>
    <a:masterClrMapping/>
  </p:clrMapOvr>
  <p:transition>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bl" preserve="1">
  <p:cSld name="Заголовок и таблица">
    <p:spTree>
      <p:nvGrpSpPr>
        <p:cNvPr id="1" name=""/>
        <p:cNvGrpSpPr/>
        <p:nvPr/>
      </p:nvGrpSpPr>
      <p:grpSpPr>
        <a:xfrm>
          <a:off x="0" y="0"/>
          <a:ext cx="0" cy="0"/>
          <a:chOff x="0" y="0"/>
          <a:chExt cx="0" cy="0"/>
        </a:xfrm>
      </p:grpSpPr>
      <p:graphicFrame>
        <p:nvGraphicFramePr>
          <p:cNvPr id="4"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78"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2" name="Заголовок 1"/>
          <p:cNvSpPr>
            <a:spLocks noGrp="1"/>
          </p:cNvSpPr>
          <p:nvPr>
            <p:ph type="title"/>
          </p:nvPr>
        </p:nvSpPr>
        <p:spPr>
          <a:xfrm>
            <a:off x="468923" y="77802"/>
            <a:ext cx="8206154"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923" y="1557339"/>
            <a:ext cx="8206154" cy="4527551"/>
          </a:xfrm>
        </p:spPr>
        <p:txBody>
          <a:bodyPr/>
          <a:lstStyle/>
          <a:p>
            <a:pPr lvl="0"/>
            <a:endParaRPr lang="ru-RU" noProof="0" dirty="0"/>
          </a:p>
        </p:txBody>
      </p:sp>
      <p:sp>
        <p:nvSpPr>
          <p:cNvPr id="6" name="Rectangle 4"/>
          <p:cNvSpPr>
            <a:spLocks noGrp="1" noChangeArrowheads="1"/>
          </p:cNvSpPr>
          <p:nvPr>
            <p:ph type="sldNum" sz="quarter" idx="10"/>
          </p:nvPr>
        </p:nvSpPr>
        <p:spPr/>
        <p:txBody>
          <a:bodyPr/>
          <a:lstStyle>
            <a:lvl1pPr>
              <a:defRPr>
                <a:latin typeface="Arial" charset="0"/>
                <a:cs typeface="Arial" charset="0"/>
              </a:defRPr>
            </a:lvl1pPr>
          </a:lstStyle>
          <a:p>
            <a:pPr>
              <a:defRPr/>
            </a:pPr>
            <a:fld id="{E7CB79EF-0472-4F50-8FAE-2715E242523C}" type="slidenum">
              <a:rPr lang="ru-RU" altLang="ru-RU"/>
              <a:pPr>
                <a:defRPr/>
              </a:pPr>
              <a:t>‹#›</a:t>
            </a:fld>
            <a:endParaRPr lang="ru-RU" altLang="ru-RU"/>
          </a:p>
        </p:txBody>
      </p:sp>
    </p:spTree>
    <p:extLst>
      <p:ext uri="{BB962C8B-B14F-4D97-AF65-F5344CB8AC3E}">
        <p14:creationId xmlns:p14="http://schemas.microsoft.com/office/powerpoint/2010/main" val="701096280"/>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21"/>
        <p:cNvGrpSpPr/>
        <p:nvPr/>
      </p:nvGrpSpPr>
      <p:grpSpPr>
        <a:xfrm>
          <a:off x="0" y="0"/>
          <a:ext cx="0" cy="0"/>
          <a:chOff x="0" y="0"/>
          <a:chExt cx="0" cy="0"/>
        </a:xfrm>
      </p:grpSpPr>
      <p:graphicFrame>
        <p:nvGraphicFramePr>
          <p:cNvPr id="4" name="Объект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402" name="think-cell Slide" r:id="rId4" imgW="270" imgH="270" progId="">
                  <p:embed/>
                </p:oleObj>
              </mc:Choice>
              <mc:Fallback>
                <p:oleObj name="think-cell Slide" r:id="rId4" imgW="270" imgH="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 Box 7">
            <a:hlinkClick r:id="rId6"/>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
        <p:nvSpPr>
          <p:cNvPr id="6" name="Shape 27"/>
          <p:cNvSpPr>
            <a:spLocks noChangeArrowheads="1"/>
          </p:cNvSpPr>
          <p:nvPr/>
        </p:nvSpPr>
        <p:spPr bwMode="auto">
          <a:xfrm>
            <a:off x="8459788" y="6372225"/>
            <a:ext cx="649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buSzPct val="25000"/>
              <a:defRPr/>
            </a:pPr>
            <a:fld id="{319DCE86-3B7F-49ED-989D-96055B578F54}" type="slidenum">
              <a:rPr lang="ru-RU" altLang="ru-RU" sz="1800" smtClean="0">
                <a:solidFill>
                  <a:srgbClr val="FFFFFF"/>
                </a:solidFill>
                <a:latin typeface="Calibri" pitchFamily="34" charset="0"/>
                <a:sym typeface="Calibri" pitchFamily="34" charset="0"/>
              </a:rPr>
              <a:pPr eaLnBrk="1" hangingPunct="1">
                <a:buSzPct val="25000"/>
                <a:defRPr/>
              </a:pPr>
              <a:t>‹#›</a:t>
            </a:fld>
            <a:endParaRPr lang="ru-RU" altLang="ru-RU" sz="1800" smtClean="0">
              <a:solidFill>
                <a:srgbClr val="FFFFFF"/>
              </a:solidFill>
              <a:latin typeface="Calibri" pitchFamily="34" charset="0"/>
              <a:sym typeface="Calibri" pitchFamily="34" charset="0"/>
            </a:endParaRPr>
          </a:p>
        </p:txBody>
      </p:sp>
      <p:pic>
        <p:nvPicPr>
          <p:cNvPr id="7"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4463" y="6330950"/>
            <a:ext cx="1843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hape 25"/>
          <p:cNvSpPr txBox="1">
            <a:spLocks noGrp="1"/>
          </p:cNvSpPr>
          <p:nvPr>
            <p:ph type="title"/>
          </p:nvPr>
        </p:nvSpPr>
        <p:spPr>
          <a:xfrm>
            <a:off x="457200" y="152400"/>
            <a:ext cx="8229600" cy="579438"/>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6" name="Shape 26"/>
          <p:cNvSpPr txBox="1">
            <a:spLocks noGrp="1"/>
          </p:cNvSpPr>
          <p:nvPr>
            <p:ph type="body" idx="1"/>
          </p:nvPr>
        </p:nvSpPr>
        <p:spPr>
          <a:xfrm>
            <a:off x="457200" y="1082100"/>
            <a:ext cx="8229600" cy="5013900"/>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extLst>
      <p:ext uri="{BB962C8B-B14F-4D97-AF65-F5344CB8AC3E}">
        <p14:creationId xmlns:p14="http://schemas.microsoft.com/office/powerpoint/2010/main" val="38793628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2"/>
          <p:cNvSpPr>
            <a:spLocks noGrp="1" noChangeArrowheads="1"/>
          </p:cNvSpPr>
          <p:nvPr>
            <p:ph type="ctrTitle"/>
          </p:nvPr>
        </p:nvSpPr>
        <p:spPr>
          <a:xfrm>
            <a:off x="583228" y="2181255"/>
            <a:ext cx="7866185" cy="1223963"/>
          </a:xfrm>
          <a:ln/>
          <a:effectLst/>
        </p:spPr>
        <p:txBody>
          <a:bodyPr/>
          <a:lstStyle>
            <a:lvl1pPr>
              <a:defRPr sz="3400">
                <a:solidFill>
                  <a:schemeClr val="hlink"/>
                </a:solidFill>
              </a:defRPr>
            </a:lvl1pPr>
          </a:lstStyle>
          <a:p>
            <a:r>
              <a:rPr lang="ru-RU"/>
              <a:t>Образец заголовка</a:t>
            </a:r>
          </a:p>
        </p:txBody>
      </p:sp>
      <p:sp>
        <p:nvSpPr>
          <p:cNvPr id="157699" name="Rectangle 3"/>
          <p:cNvSpPr>
            <a:spLocks noGrp="1" noChangeArrowheads="1"/>
          </p:cNvSpPr>
          <p:nvPr>
            <p:ph type="subTitle" idx="1"/>
          </p:nvPr>
        </p:nvSpPr>
        <p:spPr>
          <a:xfrm>
            <a:off x="583223" y="3789364"/>
            <a:ext cx="6652846" cy="647700"/>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246939267"/>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p:txBody>
          <a:bodyPr/>
          <a:lstStyle>
            <a:lvl1pPr>
              <a:defRPr sz="1400" baseline="0"/>
            </a:lvl1pPr>
          </a:lstStyle>
          <a:p>
            <a:pPr>
              <a:defRPr/>
            </a:pPr>
            <a:fld id="{B7D2C1A3-2B35-484A-8A59-6BCAE217CB67}" type="slidenum">
              <a:rPr lang="ru-RU"/>
              <a:pPr>
                <a:defRPr/>
              </a:pPr>
              <a:t>‹#›</a:t>
            </a:fld>
            <a:endParaRPr lang="ru-RU" dirty="0"/>
          </a:p>
        </p:txBody>
      </p:sp>
    </p:spTree>
    <p:extLst>
      <p:ext uri="{BB962C8B-B14F-4D97-AF65-F5344CB8AC3E}">
        <p14:creationId xmlns:p14="http://schemas.microsoft.com/office/powerpoint/2010/main" val="1754799451"/>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7065643A-B104-470E-AA61-6930CB5BA716}" type="slidenum">
              <a:rPr lang="ru-RU"/>
              <a:pPr>
                <a:defRPr/>
              </a:pPr>
              <a:t>‹#›</a:t>
            </a:fld>
            <a:endParaRPr lang="ru-RU" dirty="0"/>
          </a:p>
        </p:txBody>
      </p:sp>
    </p:spTree>
    <p:extLst>
      <p:ext uri="{BB962C8B-B14F-4D97-AF65-F5344CB8AC3E}">
        <p14:creationId xmlns:p14="http://schemas.microsoft.com/office/powerpoint/2010/main" val="1182091306"/>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FCA89BD4-4279-43ED-BBBF-4AD164E39D6F}" type="slidenum">
              <a:rPr lang="ru-RU"/>
              <a:pPr>
                <a:defRPr/>
              </a:pPr>
              <a:t>‹#›</a:t>
            </a:fld>
            <a:endParaRPr lang="ru-RU" dirty="0"/>
          </a:p>
        </p:txBody>
      </p:sp>
    </p:spTree>
    <p:extLst>
      <p:ext uri="{BB962C8B-B14F-4D97-AF65-F5344CB8AC3E}">
        <p14:creationId xmlns:p14="http://schemas.microsoft.com/office/powerpoint/2010/main" val="158947230"/>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86"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8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5CDCF745-8986-44A4-B2CF-F5E37142E2DC}" type="slidenum">
              <a:rPr lang="ru-RU"/>
              <a:pPr>
                <a:defRPr/>
              </a:pPr>
              <a:t>‹#›</a:t>
            </a:fld>
            <a:endParaRPr lang="ru-RU" dirty="0"/>
          </a:p>
        </p:txBody>
      </p:sp>
    </p:spTree>
    <p:extLst>
      <p:ext uri="{BB962C8B-B14F-4D97-AF65-F5344CB8AC3E}">
        <p14:creationId xmlns:p14="http://schemas.microsoft.com/office/powerpoint/2010/main" val="27021481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fld id="{48C78CC0-EA7F-4D5B-9E44-1B3F252112CD}" type="slidenum">
              <a:rPr lang="ru-RU"/>
              <a:pPr>
                <a:defRPr/>
              </a:pPr>
              <a:t>‹#›</a:t>
            </a:fld>
            <a:endParaRPr lang="ru-RU" dirty="0"/>
          </a:p>
        </p:txBody>
      </p:sp>
    </p:spTree>
    <p:extLst>
      <p:ext uri="{BB962C8B-B14F-4D97-AF65-F5344CB8AC3E}">
        <p14:creationId xmlns:p14="http://schemas.microsoft.com/office/powerpoint/2010/main" val="3182539820"/>
      </p:ext>
    </p:extLst>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D30F6D59-D309-4659-88E4-B4DC597A6794}" type="slidenum">
              <a:rPr lang="ru-RU"/>
              <a:pPr>
                <a:defRPr/>
              </a:pPr>
              <a:t>‹#›</a:t>
            </a:fld>
            <a:endParaRPr lang="ru-RU" dirty="0"/>
          </a:p>
        </p:txBody>
      </p:sp>
    </p:spTree>
    <p:extLst>
      <p:ext uri="{BB962C8B-B14F-4D97-AF65-F5344CB8AC3E}">
        <p14:creationId xmlns:p14="http://schemas.microsoft.com/office/powerpoint/2010/main" val="1544811243"/>
      </p:ext>
    </p:extLst>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9524200-0D17-46FB-82FE-215DF3BC6BE6}" type="slidenum">
              <a:rPr lang="ru-RU"/>
              <a:pPr>
                <a:defRPr/>
              </a:pPr>
              <a:t>‹#›</a:t>
            </a:fld>
            <a:endParaRPr lang="ru-RU" dirty="0"/>
          </a:p>
        </p:txBody>
      </p:sp>
    </p:spTree>
    <p:extLst>
      <p:ext uri="{BB962C8B-B14F-4D97-AF65-F5344CB8AC3E}">
        <p14:creationId xmlns:p14="http://schemas.microsoft.com/office/powerpoint/2010/main" val="1534203016"/>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7" y="273055"/>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E2403AC2-0F44-4235-89AB-64E91340E98B}" type="slidenum">
              <a:rPr lang="ru-RU"/>
              <a:pPr>
                <a:defRPr/>
              </a:pPr>
              <a:t>‹#›</a:t>
            </a:fld>
            <a:endParaRPr lang="ru-RU" dirty="0"/>
          </a:p>
        </p:txBody>
      </p:sp>
    </p:spTree>
    <p:extLst>
      <p:ext uri="{BB962C8B-B14F-4D97-AF65-F5344CB8AC3E}">
        <p14:creationId xmlns:p14="http://schemas.microsoft.com/office/powerpoint/2010/main" val="503052494"/>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6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968CDA8A-07D1-474F-9100-B3F0B0948CED}" type="slidenum">
              <a:rPr lang="ru-RU"/>
              <a:pPr>
                <a:defRPr/>
              </a:pPr>
              <a:t>‹#›</a:t>
            </a:fld>
            <a:endParaRPr lang="ru-RU" dirty="0"/>
          </a:p>
        </p:txBody>
      </p:sp>
    </p:spTree>
    <p:extLst>
      <p:ext uri="{BB962C8B-B14F-4D97-AF65-F5344CB8AC3E}">
        <p14:creationId xmlns:p14="http://schemas.microsoft.com/office/powerpoint/2010/main" val="1725683149"/>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FD64E0AE-7E03-49FE-82D9-72FF744EBD36}" type="slidenum">
              <a:rPr lang="ru-RU"/>
              <a:pPr>
                <a:defRPr/>
              </a:pPr>
              <a:t>‹#›</a:t>
            </a:fld>
            <a:endParaRPr lang="ru-RU" dirty="0"/>
          </a:p>
        </p:txBody>
      </p:sp>
    </p:spTree>
    <p:extLst>
      <p:ext uri="{BB962C8B-B14F-4D97-AF65-F5344CB8AC3E}">
        <p14:creationId xmlns:p14="http://schemas.microsoft.com/office/powerpoint/2010/main" val="2593876729"/>
      </p:ext>
    </p:extLst>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625EEF2D-4E3D-46A1-A82E-EC193408FAAC}" type="slidenum">
              <a:rPr lang="ru-RU"/>
              <a:pPr>
                <a:defRPr/>
              </a:pPr>
              <a:t>‹#›</a:t>
            </a:fld>
            <a:endParaRPr lang="ru-RU" dirty="0"/>
          </a:p>
        </p:txBody>
      </p:sp>
    </p:spTree>
    <p:extLst>
      <p:ext uri="{BB962C8B-B14F-4D97-AF65-F5344CB8AC3E}">
        <p14:creationId xmlns:p14="http://schemas.microsoft.com/office/powerpoint/2010/main" val="3702504218"/>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2339" y="1557348"/>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2339" y="3897323"/>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sldNum" sz="quarter" idx="10"/>
          </p:nvPr>
        </p:nvSpPr>
        <p:spPr>
          <a:ln/>
        </p:spPr>
        <p:txBody>
          <a:bodyPr/>
          <a:lstStyle>
            <a:lvl1pPr>
              <a:defRPr/>
            </a:lvl1pPr>
          </a:lstStyle>
          <a:p>
            <a:pPr>
              <a:defRPr/>
            </a:pPr>
            <a:fld id="{4705E6E4-B67B-4221-944A-3F0A5C059A1B}" type="slidenum">
              <a:rPr lang="ru-RU"/>
              <a:pPr>
                <a:defRPr/>
              </a:pPr>
              <a:t>‹#›</a:t>
            </a:fld>
            <a:endParaRPr lang="ru-RU" dirty="0"/>
          </a:p>
        </p:txBody>
      </p:sp>
    </p:spTree>
    <p:extLst>
      <p:ext uri="{BB962C8B-B14F-4D97-AF65-F5344CB8AC3E}">
        <p14:creationId xmlns:p14="http://schemas.microsoft.com/office/powerpoint/2010/main" val="1134702892"/>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193C51B1-9583-4EC8-B95F-39E321E5CBF7}" type="slidenum">
              <a:rPr lang="ru-RU"/>
              <a:pPr>
                <a:defRPr/>
              </a:pPr>
              <a:t>‹#›</a:t>
            </a:fld>
            <a:endParaRPr lang="ru-RU" dirty="0"/>
          </a:p>
        </p:txBody>
      </p:sp>
    </p:spTree>
    <p:extLst>
      <p:ext uri="{BB962C8B-B14F-4D97-AF65-F5344CB8AC3E}">
        <p14:creationId xmlns:p14="http://schemas.microsoft.com/office/powerpoint/2010/main" val="1428085147"/>
      </p:ext>
    </p:extLst>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923" y="1557339"/>
            <a:ext cx="8206154" cy="4527551"/>
          </a:xfrm>
        </p:spPr>
        <p:txBody>
          <a:bodyPr/>
          <a:lstStyle/>
          <a:p>
            <a:pPr lvl="0"/>
            <a:endParaRPr lang="ru-RU"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D0A675A5-0CCB-4632-99B0-0E752384542D}" type="slidenum">
              <a:rPr lang="ru-RU"/>
              <a:pPr>
                <a:defRPr/>
              </a:pPr>
              <a:t>‹#›</a:t>
            </a:fld>
            <a:endParaRPr lang="ru-RU" dirty="0"/>
          </a:p>
        </p:txBody>
      </p:sp>
    </p:spTree>
    <p:extLst>
      <p:ext uri="{BB962C8B-B14F-4D97-AF65-F5344CB8AC3E}">
        <p14:creationId xmlns:p14="http://schemas.microsoft.com/office/powerpoint/2010/main" val="37826583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fld id="{77E79CB9-F4B2-4BCC-8C8E-A5F1D8392E4B}" type="slidenum">
              <a:rPr lang="ru-RU"/>
              <a:pPr>
                <a:defRPr/>
              </a:pPr>
              <a:t>‹#›</a:t>
            </a:fld>
            <a:endParaRPr lang="ru-RU" dirty="0"/>
          </a:p>
        </p:txBody>
      </p:sp>
    </p:spTree>
    <p:extLst>
      <p:ext uri="{BB962C8B-B14F-4D97-AF65-F5344CB8AC3E}">
        <p14:creationId xmlns:p14="http://schemas.microsoft.com/office/powerpoint/2010/main" val="385130457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fld id="{5067EF61-E775-4614-8481-529727802CC1}" type="slidenum">
              <a:rPr lang="ru-RU"/>
              <a:pPr>
                <a:defRPr/>
              </a:pPr>
              <a:t>‹#›</a:t>
            </a:fld>
            <a:endParaRPr lang="ru-RU" dirty="0"/>
          </a:p>
        </p:txBody>
      </p:sp>
    </p:spTree>
    <p:extLst>
      <p:ext uri="{BB962C8B-B14F-4D97-AF65-F5344CB8AC3E}">
        <p14:creationId xmlns:p14="http://schemas.microsoft.com/office/powerpoint/2010/main" val="2818146971"/>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0E66520B-72AA-421E-848E-E9820D1F5715}" type="slidenum">
              <a:rPr lang="ru-RU"/>
              <a:pPr>
                <a:defRPr/>
              </a:pPr>
              <a:t>‹#›</a:t>
            </a:fld>
            <a:endParaRPr lang="ru-RU" dirty="0"/>
          </a:p>
        </p:txBody>
      </p:sp>
    </p:spTree>
    <p:extLst>
      <p:ext uri="{BB962C8B-B14F-4D97-AF65-F5344CB8AC3E}">
        <p14:creationId xmlns:p14="http://schemas.microsoft.com/office/powerpoint/2010/main" val="167244635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fld id="{76360D2B-D3B8-4424-A3FF-330320CFB169}" type="slidenum">
              <a:rPr lang="ru-RU"/>
              <a:pPr>
                <a:defRPr/>
              </a:pPr>
              <a:t>‹#›</a:t>
            </a:fld>
            <a:endParaRPr lang="ru-RU" dirty="0"/>
          </a:p>
        </p:txBody>
      </p:sp>
    </p:spTree>
    <p:extLst>
      <p:ext uri="{BB962C8B-B14F-4D97-AF65-F5344CB8AC3E}">
        <p14:creationId xmlns:p14="http://schemas.microsoft.com/office/powerpoint/2010/main" val="1374793363"/>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A875106E-9113-4C68-B4B4-DCE9B4986A7A}" type="slidenum">
              <a:rPr lang="ru-RU"/>
              <a:pPr>
                <a:defRPr/>
              </a:pPr>
              <a:t>‹#›</a:t>
            </a:fld>
            <a:endParaRPr lang="ru-RU" dirty="0"/>
          </a:p>
        </p:txBody>
      </p:sp>
    </p:spTree>
    <p:extLst>
      <p:ext uri="{BB962C8B-B14F-4D97-AF65-F5344CB8AC3E}">
        <p14:creationId xmlns:p14="http://schemas.microsoft.com/office/powerpoint/2010/main" val="3361059639"/>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466D94CB-F3CD-4806-B844-F24F29588C31}" type="slidenum">
              <a:rPr lang="ru-RU"/>
              <a:pPr>
                <a:defRPr/>
              </a:pPr>
              <a:t>‹#›</a:t>
            </a:fld>
            <a:endParaRPr lang="ru-RU" dirty="0"/>
          </a:p>
        </p:txBody>
      </p:sp>
    </p:spTree>
    <p:extLst>
      <p:ext uri="{BB962C8B-B14F-4D97-AF65-F5344CB8AC3E}">
        <p14:creationId xmlns:p14="http://schemas.microsoft.com/office/powerpoint/2010/main" val="340889969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509031C0-62EC-4CAE-816D-ECD48B653DA2}" type="slidenum">
              <a:rPr lang="ru-RU"/>
              <a:pPr>
                <a:defRPr/>
              </a:pPr>
              <a:t>‹#›</a:t>
            </a:fld>
            <a:endParaRPr lang="ru-RU" dirty="0"/>
          </a:p>
        </p:txBody>
      </p:sp>
    </p:spTree>
    <p:extLst>
      <p:ext uri="{BB962C8B-B14F-4D97-AF65-F5344CB8AC3E}">
        <p14:creationId xmlns:p14="http://schemas.microsoft.com/office/powerpoint/2010/main" val="232743345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B35300D3-9349-49BC-BDE9-8010887D5B44}" type="slidenum">
              <a:rPr lang="ru-RU"/>
              <a:pPr>
                <a:defRPr/>
              </a:pPr>
              <a:t>‹#›</a:t>
            </a:fld>
            <a:endParaRPr lang="ru-RU" dirty="0"/>
          </a:p>
        </p:txBody>
      </p:sp>
    </p:spTree>
    <p:extLst>
      <p:ext uri="{BB962C8B-B14F-4D97-AF65-F5344CB8AC3E}">
        <p14:creationId xmlns:p14="http://schemas.microsoft.com/office/powerpoint/2010/main" val="2710325609"/>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4813" y="1665288"/>
            <a:ext cx="1824037" cy="3632200"/>
          </a:xfrm>
          <a:prstGeom prst="rect">
            <a:avLst/>
          </a:prstGeom>
          <a:noFill/>
          <a:ln>
            <a:noFill/>
          </a:ln>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000" smtClean="0">
                <a:solidFill>
                  <a:srgbClr val="5772B5"/>
                </a:solidFill>
              </a:rPr>
              <a:t>3</a:t>
            </a:r>
          </a:p>
        </p:txBody>
      </p:sp>
      <p:sp>
        <p:nvSpPr>
          <p:cNvPr id="5" name="Oval 13"/>
          <p:cNvSpPr>
            <a:spLocks noChangeArrowheads="1"/>
          </p:cNvSpPr>
          <p:nvPr/>
        </p:nvSpPr>
        <p:spPr bwMode="auto">
          <a:xfrm>
            <a:off x="568483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1</a:t>
            </a:r>
          </a:p>
        </p:txBody>
      </p:sp>
      <p:sp>
        <p:nvSpPr>
          <p:cNvPr id="6" name="Oval 14"/>
          <p:cNvSpPr>
            <a:spLocks noChangeArrowheads="1"/>
          </p:cNvSpPr>
          <p:nvPr/>
        </p:nvSpPr>
        <p:spPr bwMode="auto">
          <a:xfrm>
            <a:off x="60833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2</a:t>
            </a:r>
          </a:p>
        </p:txBody>
      </p:sp>
      <p:sp>
        <p:nvSpPr>
          <p:cNvPr id="7" name="Oval 15"/>
          <p:cNvSpPr>
            <a:spLocks noChangeArrowheads="1"/>
          </p:cNvSpPr>
          <p:nvPr/>
        </p:nvSpPr>
        <p:spPr bwMode="auto">
          <a:xfrm>
            <a:off x="6483350"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hlink"/>
                </a:solidFill>
              </a:rPr>
              <a:t>3</a:t>
            </a:r>
          </a:p>
        </p:txBody>
      </p:sp>
      <p:pic>
        <p:nvPicPr>
          <p:cNvPr id="8" name="Picture 21"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a:hlinkClick r:id="rId4"/>
          </p:cNvPr>
          <p:cNvSpPr txBox="1">
            <a:spLocks noChangeArrowheads="1"/>
          </p:cNvSpPr>
          <p:nvPr/>
        </p:nvSpPr>
        <p:spPr bwMode="auto">
          <a:xfrm>
            <a:off x="612775" y="5554663"/>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
        <p:nvSpPr>
          <p:cNvPr id="115721" name="Rectangle 9"/>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115732" name="Rectangle 20"/>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4115450376"/>
      </p:ext>
    </p:extLst>
  </p:cSld>
  <p:clrMapOvr>
    <a:masterClrMapping/>
  </p:clrMapOvr>
  <p:transition>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BC732CAB-401E-4F79-BAFA-CAB3A97FFC98}" type="slidenum">
              <a:rPr lang="ru-RU"/>
              <a:pPr>
                <a:defRPr/>
              </a:pPr>
              <a:t>‹#›</a:t>
            </a:fld>
            <a:endParaRPr lang="ru-RU" dirty="0"/>
          </a:p>
        </p:txBody>
      </p:sp>
    </p:spTree>
    <p:extLst>
      <p:ext uri="{BB962C8B-B14F-4D97-AF65-F5344CB8AC3E}">
        <p14:creationId xmlns:p14="http://schemas.microsoft.com/office/powerpoint/2010/main" val="1209439138"/>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74C50811-1791-4866-BB91-44E799B8BEB7}" type="slidenum">
              <a:rPr lang="ru-RU"/>
              <a:pPr>
                <a:defRPr/>
              </a:pPr>
              <a:t>‹#›</a:t>
            </a:fld>
            <a:endParaRPr lang="ru-RU" dirty="0"/>
          </a:p>
        </p:txBody>
      </p:sp>
    </p:spTree>
    <p:extLst>
      <p:ext uri="{BB962C8B-B14F-4D97-AF65-F5344CB8AC3E}">
        <p14:creationId xmlns:p14="http://schemas.microsoft.com/office/powerpoint/2010/main" val="874573145"/>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fld id="{BDC79026-B74C-439A-84D7-CE07F955070D}" type="slidenum">
              <a:rPr lang="ru-RU"/>
              <a:pPr>
                <a:defRPr/>
              </a:pPr>
              <a:t>‹#›</a:t>
            </a:fld>
            <a:endParaRPr lang="ru-RU" dirty="0"/>
          </a:p>
        </p:txBody>
      </p:sp>
    </p:spTree>
    <p:extLst>
      <p:ext uri="{BB962C8B-B14F-4D97-AF65-F5344CB8AC3E}">
        <p14:creationId xmlns:p14="http://schemas.microsoft.com/office/powerpoint/2010/main" val="3587387929"/>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fld id="{CF67CD38-FBEB-4E61-B120-115248FA1257}" type="slidenum">
              <a:rPr lang="ru-RU"/>
              <a:pPr>
                <a:defRPr/>
              </a:pPr>
              <a:t>‹#›</a:t>
            </a:fld>
            <a:endParaRPr lang="ru-RU" dirty="0"/>
          </a:p>
        </p:txBody>
      </p:sp>
    </p:spTree>
    <p:extLst>
      <p:ext uri="{BB962C8B-B14F-4D97-AF65-F5344CB8AC3E}">
        <p14:creationId xmlns:p14="http://schemas.microsoft.com/office/powerpoint/2010/main" val="3181437284"/>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fld id="{156089F6-407A-4C49-9BEE-3CAB88762D0B}" type="slidenum">
              <a:rPr lang="ru-RU"/>
              <a:pPr>
                <a:defRPr/>
              </a:pPr>
              <a:t>‹#›</a:t>
            </a:fld>
            <a:endParaRPr lang="ru-RU" dirty="0"/>
          </a:p>
        </p:txBody>
      </p:sp>
    </p:spTree>
    <p:extLst>
      <p:ext uri="{BB962C8B-B14F-4D97-AF65-F5344CB8AC3E}">
        <p14:creationId xmlns:p14="http://schemas.microsoft.com/office/powerpoint/2010/main" val="102663082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602D0F31-2265-4A77-AFAC-109EDCDEE904}" type="slidenum">
              <a:rPr lang="ru-RU"/>
              <a:pPr>
                <a:defRPr/>
              </a:pPr>
              <a:t>‹#›</a:t>
            </a:fld>
            <a:endParaRPr lang="ru-RU" dirty="0"/>
          </a:p>
        </p:txBody>
      </p:sp>
    </p:spTree>
    <p:extLst>
      <p:ext uri="{BB962C8B-B14F-4D97-AF65-F5344CB8AC3E}">
        <p14:creationId xmlns:p14="http://schemas.microsoft.com/office/powerpoint/2010/main" val="4029706682"/>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136A0B7F-D30E-4BB7-9A98-35C676FADC58}" type="slidenum">
              <a:rPr lang="ru-RU"/>
              <a:pPr>
                <a:defRPr/>
              </a:pPr>
              <a:t>‹#›</a:t>
            </a:fld>
            <a:endParaRPr lang="ru-RU" dirty="0"/>
          </a:p>
        </p:txBody>
      </p:sp>
    </p:spTree>
    <p:extLst>
      <p:ext uri="{BB962C8B-B14F-4D97-AF65-F5344CB8AC3E}">
        <p14:creationId xmlns:p14="http://schemas.microsoft.com/office/powerpoint/2010/main" val="3008982595"/>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4C99A308-1A8A-406A-81A3-ACE77F172875}" type="slidenum">
              <a:rPr lang="ru-RU"/>
              <a:pPr>
                <a:defRPr/>
              </a:pPr>
              <a:t>‹#›</a:t>
            </a:fld>
            <a:endParaRPr lang="ru-RU" dirty="0"/>
          </a:p>
        </p:txBody>
      </p:sp>
    </p:spTree>
    <p:extLst>
      <p:ext uri="{BB962C8B-B14F-4D97-AF65-F5344CB8AC3E}">
        <p14:creationId xmlns:p14="http://schemas.microsoft.com/office/powerpoint/2010/main" val="1761525649"/>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8A9B1C8C-4FE5-4434-9C38-5B89C2A3CCAF}" type="slidenum">
              <a:rPr lang="ru-RU"/>
              <a:pPr>
                <a:defRPr/>
              </a:pPr>
              <a:t>‹#›</a:t>
            </a:fld>
            <a:endParaRPr lang="ru-RU" dirty="0"/>
          </a:p>
        </p:txBody>
      </p:sp>
    </p:spTree>
    <p:extLst>
      <p:ext uri="{BB962C8B-B14F-4D97-AF65-F5344CB8AC3E}">
        <p14:creationId xmlns:p14="http://schemas.microsoft.com/office/powerpoint/2010/main" val="2494170223"/>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7B046868-F1FE-4BD7-A108-487DE8129653}" type="slidenum">
              <a:rPr lang="ru-RU"/>
              <a:pPr>
                <a:defRPr/>
              </a:pPr>
              <a:t>‹#›</a:t>
            </a:fld>
            <a:endParaRPr lang="ru-RU" dirty="0"/>
          </a:p>
        </p:txBody>
      </p:sp>
    </p:spTree>
    <p:extLst>
      <p:ext uri="{BB962C8B-B14F-4D97-AF65-F5344CB8AC3E}">
        <p14:creationId xmlns:p14="http://schemas.microsoft.com/office/powerpoint/2010/main" val="2586287991"/>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sldNum" sz="quarter" idx="10"/>
          </p:nvPr>
        </p:nvSpPr>
        <p:spPr>
          <a:ln/>
        </p:spPr>
        <p:txBody>
          <a:bodyPr/>
          <a:lstStyle>
            <a:lvl1pPr>
              <a:defRPr/>
            </a:lvl1pPr>
          </a:lstStyle>
          <a:p>
            <a:pPr>
              <a:defRPr/>
            </a:pPr>
            <a:fld id="{D1940FDD-B9BC-4566-BC8F-B2A65521FCE6}" type="slidenum">
              <a:rPr lang="ru-RU"/>
              <a:pPr>
                <a:defRPr/>
              </a:pPr>
              <a:t>‹#›</a:t>
            </a:fld>
            <a:endParaRPr lang="ru-RU" dirty="0"/>
          </a:p>
        </p:txBody>
      </p:sp>
    </p:spTree>
    <p:extLst>
      <p:ext uri="{BB962C8B-B14F-4D97-AF65-F5344CB8AC3E}">
        <p14:creationId xmlns:p14="http://schemas.microsoft.com/office/powerpoint/2010/main" val="1461233241"/>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2913" y="1693863"/>
            <a:ext cx="1824037" cy="3632200"/>
          </a:xfrm>
          <a:prstGeom prst="rect">
            <a:avLst/>
          </a:prstGeom>
          <a:noFill/>
          <a:ln>
            <a:noFill/>
          </a:ln>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en-US" sz="23000" smtClean="0">
                <a:solidFill>
                  <a:srgbClr val="5772B5"/>
                </a:solidFill>
              </a:rPr>
              <a:t>4</a:t>
            </a:r>
            <a:endParaRPr lang="ru-RU" sz="23000" smtClean="0">
              <a:solidFill>
                <a:srgbClr val="5772B5"/>
              </a:solidFill>
            </a:endParaRPr>
          </a:p>
        </p:txBody>
      </p:sp>
      <p:sp>
        <p:nvSpPr>
          <p:cNvPr id="5" name="Oval 12"/>
          <p:cNvSpPr>
            <a:spLocks noChangeArrowheads="1"/>
          </p:cNvSpPr>
          <p:nvPr/>
        </p:nvSpPr>
        <p:spPr bwMode="auto">
          <a:xfrm>
            <a:off x="568483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1</a:t>
            </a:r>
          </a:p>
        </p:txBody>
      </p:sp>
      <p:sp>
        <p:nvSpPr>
          <p:cNvPr id="6" name="Oval 13"/>
          <p:cNvSpPr>
            <a:spLocks noChangeArrowheads="1"/>
          </p:cNvSpPr>
          <p:nvPr/>
        </p:nvSpPr>
        <p:spPr bwMode="auto">
          <a:xfrm>
            <a:off x="60833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2</a:t>
            </a:r>
          </a:p>
        </p:txBody>
      </p:sp>
      <p:sp>
        <p:nvSpPr>
          <p:cNvPr id="7" name="Oval 14"/>
          <p:cNvSpPr>
            <a:spLocks noChangeArrowheads="1"/>
          </p:cNvSpPr>
          <p:nvPr/>
        </p:nvSpPr>
        <p:spPr bwMode="auto">
          <a:xfrm>
            <a:off x="64833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3</a:t>
            </a:r>
          </a:p>
        </p:txBody>
      </p:sp>
      <p:sp>
        <p:nvSpPr>
          <p:cNvPr id="8" name="Oval 15"/>
          <p:cNvSpPr>
            <a:spLocks noChangeArrowheads="1"/>
          </p:cNvSpPr>
          <p:nvPr/>
        </p:nvSpPr>
        <p:spPr bwMode="auto">
          <a:xfrm>
            <a:off x="6881813"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hlink"/>
                </a:solidFill>
              </a:rPr>
              <a:t>4</a:t>
            </a:r>
          </a:p>
        </p:txBody>
      </p:sp>
      <p:sp>
        <p:nvSpPr>
          <p:cNvPr id="9" name="Oval 16"/>
          <p:cNvSpPr>
            <a:spLocks noChangeArrowheads="1"/>
          </p:cNvSpPr>
          <p:nvPr/>
        </p:nvSpPr>
        <p:spPr bwMode="auto">
          <a:xfrm>
            <a:off x="72818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5</a:t>
            </a:r>
          </a:p>
        </p:txBody>
      </p:sp>
      <p:sp>
        <p:nvSpPr>
          <p:cNvPr id="10" name="Oval 18"/>
          <p:cNvSpPr>
            <a:spLocks noChangeArrowheads="1"/>
          </p:cNvSpPr>
          <p:nvPr/>
        </p:nvSpPr>
        <p:spPr bwMode="auto">
          <a:xfrm>
            <a:off x="76819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6</a:t>
            </a:r>
          </a:p>
        </p:txBody>
      </p:sp>
      <p:pic>
        <p:nvPicPr>
          <p:cNvPr id="11" name="Picture 20"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1">
            <a:hlinkClick r:id="rId4"/>
          </p:cNvPr>
          <p:cNvSpPr txBox="1">
            <a:spLocks noChangeArrowheads="1"/>
          </p:cNvSpPr>
          <p:nvPr/>
        </p:nvSpPr>
        <p:spPr bwMode="auto">
          <a:xfrm>
            <a:off x="612775" y="5554663"/>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
        <p:nvSpPr>
          <p:cNvPr id="275464" name="Rectangle 8"/>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275475" name="Rectangle 19"/>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2542558783"/>
      </p:ext>
    </p:extLst>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B4943BCA-D999-4B0D-8467-FC256145DB9C}" type="slidenum">
              <a:rPr lang="ru-RU"/>
              <a:pPr>
                <a:defRPr/>
              </a:pPr>
              <a:t>‹#›</a:t>
            </a:fld>
            <a:endParaRPr lang="ru-RU" dirty="0"/>
          </a:p>
        </p:txBody>
      </p:sp>
    </p:spTree>
    <p:extLst>
      <p:ext uri="{BB962C8B-B14F-4D97-AF65-F5344CB8AC3E}">
        <p14:creationId xmlns:p14="http://schemas.microsoft.com/office/powerpoint/2010/main" val="2108019324"/>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2F1A0E38-BF0C-4B7D-8871-742E7690AB5F}" type="slidenum">
              <a:rPr lang="ru-RU"/>
              <a:pPr>
                <a:defRPr/>
              </a:pPr>
              <a:t>‹#›</a:t>
            </a:fld>
            <a:endParaRPr lang="ru-RU" dirty="0"/>
          </a:p>
        </p:txBody>
      </p:sp>
    </p:spTree>
    <p:extLst>
      <p:ext uri="{BB962C8B-B14F-4D97-AF65-F5344CB8AC3E}">
        <p14:creationId xmlns:p14="http://schemas.microsoft.com/office/powerpoint/2010/main" val="16308034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D455501E-7959-4E33-8E85-2782B1F44D94}" type="slidenum">
              <a:rPr lang="ru-RU"/>
              <a:pPr>
                <a:defRPr/>
              </a:pPr>
              <a:t>‹#›</a:t>
            </a:fld>
            <a:endParaRPr lang="ru-RU" dirty="0"/>
          </a:p>
        </p:txBody>
      </p:sp>
    </p:spTree>
    <p:extLst>
      <p:ext uri="{BB962C8B-B14F-4D97-AF65-F5344CB8AC3E}">
        <p14:creationId xmlns:p14="http://schemas.microsoft.com/office/powerpoint/2010/main" val="416794800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65D92076-3F16-49A0-9B3E-468483206935}" type="slidenum">
              <a:rPr lang="ru-RU"/>
              <a:pPr>
                <a:defRPr/>
              </a:pPr>
              <a:t>‹#›</a:t>
            </a:fld>
            <a:endParaRPr lang="ru-RU" dirty="0"/>
          </a:p>
        </p:txBody>
      </p:sp>
    </p:spTree>
    <p:extLst>
      <p:ext uri="{BB962C8B-B14F-4D97-AF65-F5344CB8AC3E}">
        <p14:creationId xmlns:p14="http://schemas.microsoft.com/office/powerpoint/2010/main" val="403014968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7FB3AF33-06F2-4C71-97A2-E0B6EE365443}" type="slidenum">
              <a:rPr lang="ru-RU"/>
              <a:pPr>
                <a:defRPr/>
              </a:pPr>
              <a:t>‹#›</a:t>
            </a:fld>
            <a:endParaRPr lang="ru-RU" dirty="0"/>
          </a:p>
        </p:txBody>
      </p:sp>
    </p:spTree>
    <p:extLst>
      <p:ext uri="{BB962C8B-B14F-4D97-AF65-F5344CB8AC3E}">
        <p14:creationId xmlns:p14="http://schemas.microsoft.com/office/powerpoint/2010/main" val="3526606613"/>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A239F29D-3E3B-4C52-9E13-77E42C77B08A}" type="slidenum">
              <a:rPr lang="ru-RU"/>
              <a:pPr>
                <a:defRPr/>
              </a:pPr>
              <a:t>‹#›</a:t>
            </a:fld>
            <a:endParaRPr lang="ru-RU" dirty="0"/>
          </a:p>
        </p:txBody>
      </p:sp>
    </p:spTree>
    <p:extLst>
      <p:ext uri="{BB962C8B-B14F-4D97-AF65-F5344CB8AC3E}">
        <p14:creationId xmlns:p14="http://schemas.microsoft.com/office/powerpoint/2010/main" val="289971804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4DD2148-6664-4602-9249-6D5C81DA0B5A}" type="slidenum">
              <a:rPr lang="ru-RU"/>
              <a:pPr>
                <a:defRPr/>
              </a:pPr>
              <a:t>‹#›</a:t>
            </a:fld>
            <a:endParaRPr lang="ru-RU" dirty="0"/>
          </a:p>
        </p:txBody>
      </p:sp>
    </p:spTree>
    <p:extLst>
      <p:ext uri="{BB962C8B-B14F-4D97-AF65-F5344CB8AC3E}">
        <p14:creationId xmlns:p14="http://schemas.microsoft.com/office/powerpoint/2010/main" val="1504792368"/>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71A6DAA5-769C-4C44-8D9D-49B9A9BDF6B0}" type="slidenum">
              <a:rPr lang="ru-RU"/>
              <a:pPr>
                <a:defRPr/>
              </a:pPr>
              <a:t>‹#›</a:t>
            </a:fld>
            <a:endParaRPr lang="ru-RU" dirty="0"/>
          </a:p>
        </p:txBody>
      </p:sp>
    </p:spTree>
    <p:extLst>
      <p:ext uri="{BB962C8B-B14F-4D97-AF65-F5344CB8AC3E}">
        <p14:creationId xmlns:p14="http://schemas.microsoft.com/office/powerpoint/2010/main" val="2085588242"/>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61CDC75A-D628-4C56-9EBA-D84B43EF6E94}" type="slidenum">
              <a:rPr lang="ru-RU"/>
              <a:pPr>
                <a:defRPr/>
              </a:pPr>
              <a:t>‹#›</a:t>
            </a:fld>
            <a:endParaRPr lang="ru-RU" dirty="0"/>
          </a:p>
        </p:txBody>
      </p:sp>
    </p:spTree>
    <p:extLst>
      <p:ext uri="{BB962C8B-B14F-4D97-AF65-F5344CB8AC3E}">
        <p14:creationId xmlns:p14="http://schemas.microsoft.com/office/powerpoint/2010/main" val="3905859399"/>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6DED174F-EEF2-48A9-B99E-AE859BEF69C2}" type="slidenum">
              <a:rPr lang="ru-RU"/>
              <a:pPr>
                <a:defRPr/>
              </a:pPr>
              <a:t>‹#›</a:t>
            </a:fld>
            <a:endParaRPr lang="ru-RU" dirty="0"/>
          </a:p>
        </p:txBody>
      </p:sp>
    </p:spTree>
    <p:extLst>
      <p:ext uri="{BB962C8B-B14F-4D97-AF65-F5344CB8AC3E}">
        <p14:creationId xmlns:p14="http://schemas.microsoft.com/office/powerpoint/2010/main" val="3520200562"/>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811EEACF-72D0-4CFE-B846-1C368299FDE0}" type="slidenum">
              <a:rPr lang="ru-RU"/>
              <a:pPr>
                <a:defRPr/>
              </a:pPr>
              <a:t>‹#›</a:t>
            </a:fld>
            <a:endParaRPr lang="ru-RU" dirty="0"/>
          </a:p>
        </p:txBody>
      </p:sp>
    </p:spTree>
    <p:extLst>
      <p:ext uri="{BB962C8B-B14F-4D97-AF65-F5344CB8AC3E}">
        <p14:creationId xmlns:p14="http://schemas.microsoft.com/office/powerpoint/2010/main" val="4036520319"/>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288" y="1655763"/>
            <a:ext cx="1824037" cy="3632200"/>
          </a:xfrm>
          <a:prstGeom prst="rect">
            <a:avLst/>
          </a:prstGeom>
          <a:noFill/>
          <a:ln>
            <a:noFill/>
          </a:ln>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en-US" sz="23000" smtClean="0">
                <a:solidFill>
                  <a:srgbClr val="5772B5"/>
                </a:solidFill>
              </a:rPr>
              <a:t>5</a:t>
            </a:r>
            <a:endParaRPr lang="ru-RU" sz="23000" smtClean="0">
              <a:solidFill>
                <a:srgbClr val="5772B5"/>
              </a:solidFill>
            </a:endParaRPr>
          </a:p>
        </p:txBody>
      </p:sp>
      <p:sp>
        <p:nvSpPr>
          <p:cNvPr id="5" name="Oval 11"/>
          <p:cNvSpPr>
            <a:spLocks noChangeArrowheads="1"/>
          </p:cNvSpPr>
          <p:nvPr/>
        </p:nvSpPr>
        <p:spPr bwMode="auto">
          <a:xfrm>
            <a:off x="568483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1</a:t>
            </a:r>
          </a:p>
        </p:txBody>
      </p:sp>
      <p:sp>
        <p:nvSpPr>
          <p:cNvPr id="6" name="Oval 12"/>
          <p:cNvSpPr>
            <a:spLocks noChangeArrowheads="1"/>
          </p:cNvSpPr>
          <p:nvPr/>
        </p:nvSpPr>
        <p:spPr bwMode="auto">
          <a:xfrm>
            <a:off x="60833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2</a:t>
            </a:r>
          </a:p>
        </p:txBody>
      </p:sp>
      <p:sp>
        <p:nvSpPr>
          <p:cNvPr id="7" name="Oval 13"/>
          <p:cNvSpPr>
            <a:spLocks noChangeArrowheads="1"/>
          </p:cNvSpPr>
          <p:nvPr/>
        </p:nvSpPr>
        <p:spPr bwMode="auto">
          <a:xfrm>
            <a:off x="64833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3</a:t>
            </a:r>
          </a:p>
        </p:txBody>
      </p:sp>
      <p:sp>
        <p:nvSpPr>
          <p:cNvPr id="8" name="Oval 14"/>
          <p:cNvSpPr>
            <a:spLocks noChangeArrowheads="1"/>
          </p:cNvSpPr>
          <p:nvPr/>
        </p:nvSpPr>
        <p:spPr bwMode="auto">
          <a:xfrm>
            <a:off x="68818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4</a:t>
            </a:r>
          </a:p>
        </p:txBody>
      </p:sp>
      <p:sp>
        <p:nvSpPr>
          <p:cNvPr id="9" name="Oval 15"/>
          <p:cNvSpPr>
            <a:spLocks noChangeArrowheads="1"/>
          </p:cNvSpPr>
          <p:nvPr/>
        </p:nvSpPr>
        <p:spPr bwMode="auto">
          <a:xfrm>
            <a:off x="7281863"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hlink"/>
                </a:solidFill>
              </a:rPr>
              <a:t>5</a:t>
            </a:r>
          </a:p>
        </p:txBody>
      </p:sp>
      <p:sp>
        <p:nvSpPr>
          <p:cNvPr id="10" name="Oval 17"/>
          <p:cNvSpPr>
            <a:spLocks noChangeArrowheads="1"/>
          </p:cNvSpPr>
          <p:nvPr/>
        </p:nvSpPr>
        <p:spPr bwMode="auto">
          <a:xfrm>
            <a:off x="76819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6</a:t>
            </a:r>
          </a:p>
        </p:txBody>
      </p:sp>
      <p:pic>
        <p:nvPicPr>
          <p:cNvPr id="11" name="Picture 19"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a:hlinkClick r:id="rId4"/>
          </p:cNvPr>
          <p:cNvSpPr txBox="1">
            <a:spLocks noChangeArrowheads="1"/>
          </p:cNvSpPr>
          <p:nvPr/>
        </p:nvSpPr>
        <p:spPr bwMode="auto">
          <a:xfrm>
            <a:off x="612775" y="5554663"/>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
        <p:nvSpPr>
          <p:cNvPr id="327688" name="Rectangle 8"/>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327698" name="Rectangle 18"/>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1239137544"/>
      </p:ext>
    </p:extLst>
  </p:cSld>
  <p:clrMapOvr>
    <a:masterClrMapping/>
  </p:clrMapOvr>
  <p:transition>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1EF4967F-D117-4FA0-974B-73C38847A99D}" type="slidenum">
              <a:rPr lang="ru-RU"/>
              <a:pPr>
                <a:defRPr/>
              </a:pPr>
              <a:t>‹#›</a:t>
            </a:fld>
            <a:endParaRPr lang="ru-RU" dirty="0"/>
          </a:p>
        </p:txBody>
      </p:sp>
    </p:spTree>
    <p:extLst>
      <p:ext uri="{BB962C8B-B14F-4D97-AF65-F5344CB8AC3E}">
        <p14:creationId xmlns:p14="http://schemas.microsoft.com/office/powerpoint/2010/main" val="608764171"/>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3D486BDA-A60D-4BA8-937C-FB27B020A977}" type="slidenum">
              <a:rPr lang="ru-RU"/>
              <a:pPr>
                <a:defRPr/>
              </a:pPr>
              <a:t>‹#›</a:t>
            </a:fld>
            <a:endParaRPr lang="ru-RU" dirty="0"/>
          </a:p>
        </p:txBody>
      </p:sp>
    </p:spTree>
    <p:extLst>
      <p:ext uri="{BB962C8B-B14F-4D97-AF65-F5344CB8AC3E}">
        <p14:creationId xmlns:p14="http://schemas.microsoft.com/office/powerpoint/2010/main" val="2414512394"/>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80A418DE-CAC0-45B9-920C-F7484D74776C}" type="slidenum">
              <a:rPr lang="ru-RU"/>
              <a:pPr>
                <a:defRPr/>
              </a:pPr>
              <a:t>‹#›</a:t>
            </a:fld>
            <a:endParaRPr lang="ru-RU" dirty="0"/>
          </a:p>
        </p:txBody>
      </p:sp>
    </p:spTree>
    <p:extLst>
      <p:ext uri="{BB962C8B-B14F-4D97-AF65-F5344CB8AC3E}">
        <p14:creationId xmlns:p14="http://schemas.microsoft.com/office/powerpoint/2010/main" val="286208718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sldNum" sz="quarter" idx="10"/>
          </p:nvPr>
        </p:nvSpPr>
        <p:spPr>
          <a:ln/>
        </p:spPr>
        <p:txBody>
          <a:bodyPr/>
          <a:lstStyle>
            <a:lvl1pPr>
              <a:defRPr/>
            </a:lvl1pPr>
          </a:lstStyle>
          <a:p>
            <a:pPr>
              <a:defRPr/>
            </a:pPr>
            <a:fld id="{ABD5419F-393B-485A-A700-E56C79A6E414}" type="slidenum">
              <a:rPr lang="ru-RU"/>
              <a:pPr>
                <a:defRPr/>
              </a:pPr>
              <a:t>‹#›</a:t>
            </a:fld>
            <a:endParaRPr lang="ru-RU" dirty="0"/>
          </a:p>
        </p:txBody>
      </p:sp>
    </p:spTree>
    <p:extLst>
      <p:ext uri="{BB962C8B-B14F-4D97-AF65-F5344CB8AC3E}">
        <p14:creationId xmlns:p14="http://schemas.microsoft.com/office/powerpoint/2010/main" val="92402314"/>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62C09A4D-34F4-4C9D-BCE5-93472414C7D2}" type="slidenum">
              <a:rPr lang="ru-RU"/>
              <a:pPr>
                <a:defRPr/>
              </a:pPr>
              <a:t>‹#›</a:t>
            </a:fld>
            <a:endParaRPr lang="ru-RU" dirty="0"/>
          </a:p>
        </p:txBody>
      </p:sp>
    </p:spTree>
    <p:extLst>
      <p:ext uri="{BB962C8B-B14F-4D97-AF65-F5344CB8AC3E}">
        <p14:creationId xmlns:p14="http://schemas.microsoft.com/office/powerpoint/2010/main" val="1087074039"/>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A875EE3A-1D16-4091-892E-4BB5711E1B6E}" type="slidenum">
              <a:rPr lang="ru-RU"/>
              <a:pPr>
                <a:defRPr/>
              </a:pPr>
              <a:t>‹#›</a:t>
            </a:fld>
            <a:endParaRPr lang="ru-RU" dirty="0"/>
          </a:p>
        </p:txBody>
      </p:sp>
    </p:spTree>
    <p:extLst>
      <p:ext uri="{BB962C8B-B14F-4D97-AF65-F5344CB8AC3E}">
        <p14:creationId xmlns:p14="http://schemas.microsoft.com/office/powerpoint/2010/main" val="53161096"/>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F249EB6-5D79-4527-BA74-9B7C7C6D92CC}" type="slidenum">
              <a:rPr lang="ru-RU"/>
              <a:pPr>
                <a:defRPr/>
              </a:pPr>
              <a:t>‹#›</a:t>
            </a:fld>
            <a:endParaRPr lang="ru-RU" dirty="0"/>
          </a:p>
        </p:txBody>
      </p:sp>
    </p:spTree>
    <p:extLst>
      <p:ext uri="{BB962C8B-B14F-4D97-AF65-F5344CB8AC3E}">
        <p14:creationId xmlns:p14="http://schemas.microsoft.com/office/powerpoint/2010/main" val="193306518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5706053A-A17A-41AE-9687-FDE28636F744}" type="slidenum">
              <a:rPr lang="ru-RU"/>
              <a:pPr>
                <a:defRPr/>
              </a:pPr>
              <a:t>‹#›</a:t>
            </a:fld>
            <a:endParaRPr lang="ru-RU" dirty="0"/>
          </a:p>
        </p:txBody>
      </p:sp>
    </p:spTree>
    <p:extLst>
      <p:ext uri="{BB962C8B-B14F-4D97-AF65-F5344CB8AC3E}">
        <p14:creationId xmlns:p14="http://schemas.microsoft.com/office/powerpoint/2010/main" val="3468447306"/>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2EFC1FC4-4573-4A59-889D-C37C5BEA55EA}" type="slidenum">
              <a:rPr lang="ru-RU"/>
              <a:pPr>
                <a:defRPr/>
              </a:pPr>
              <a:t>‹#›</a:t>
            </a:fld>
            <a:endParaRPr lang="ru-RU" dirty="0"/>
          </a:p>
        </p:txBody>
      </p:sp>
    </p:spTree>
    <p:extLst>
      <p:ext uri="{BB962C8B-B14F-4D97-AF65-F5344CB8AC3E}">
        <p14:creationId xmlns:p14="http://schemas.microsoft.com/office/powerpoint/2010/main" val="1705114032"/>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59820ECB-66A8-4519-AE6D-8AC623BFE35B}" type="slidenum">
              <a:rPr lang="ru-RU"/>
              <a:pPr>
                <a:defRPr/>
              </a:pPr>
              <a:t>‹#›</a:t>
            </a:fld>
            <a:endParaRPr lang="ru-RU" dirty="0"/>
          </a:p>
        </p:txBody>
      </p:sp>
    </p:spTree>
    <p:extLst>
      <p:ext uri="{BB962C8B-B14F-4D97-AF65-F5344CB8AC3E}">
        <p14:creationId xmlns:p14="http://schemas.microsoft.com/office/powerpoint/2010/main" val="429326447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5F8A7EE1-E43E-4765-ADC4-4BED9C8BBBB0}" type="slidenum">
              <a:rPr lang="ru-RU"/>
              <a:pPr>
                <a:defRPr/>
              </a:pPr>
              <a:t>‹#›</a:t>
            </a:fld>
            <a:endParaRPr lang="ru-RU" dirty="0"/>
          </a:p>
        </p:txBody>
      </p:sp>
    </p:spTree>
    <p:extLst>
      <p:ext uri="{BB962C8B-B14F-4D97-AF65-F5344CB8AC3E}">
        <p14:creationId xmlns:p14="http://schemas.microsoft.com/office/powerpoint/2010/main" val="1661204258"/>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288" y="1655763"/>
            <a:ext cx="1824037" cy="3632200"/>
          </a:xfrm>
          <a:prstGeom prst="rect">
            <a:avLst/>
          </a:prstGeom>
          <a:noFill/>
          <a:ln>
            <a:noFill/>
          </a:ln>
          <a:extLst/>
        </p:spPr>
        <p:txBody>
          <a:bodyPr wrap="none">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000" smtClean="0">
                <a:solidFill>
                  <a:srgbClr val="5772B5"/>
                </a:solidFill>
              </a:rPr>
              <a:t>6</a:t>
            </a:r>
          </a:p>
        </p:txBody>
      </p:sp>
      <p:sp>
        <p:nvSpPr>
          <p:cNvPr id="5" name="Oval 11"/>
          <p:cNvSpPr>
            <a:spLocks noChangeArrowheads="1"/>
          </p:cNvSpPr>
          <p:nvPr/>
        </p:nvSpPr>
        <p:spPr bwMode="auto">
          <a:xfrm>
            <a:off x="5684838"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1</a:t>
            </a:r>
          </a:p>
        </p:txBody>
      </p:sp>
      <p:sp>
        <p:nvSpPr>
          <p:cNvPr id="6" name="Oval 12"/>
          <p:cNvSpPr>
            <a:spLocks noChangeArrowheads="1"/>
          </p:cNvSpPr>
          <p:nvPr/>
        </p:nvSpPr>
        <p:spPr bwMode="auto">
          <a:xfrm>
            <a:off x="60833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2</a:t>
            </a:r>
          </a:p>
        </p:txBody>
      </p:sp>
      <p:sp>
        <p:nvSpPr>
          <p:cNvPr id="7" name="Oval 13"/>
          <p:cNvSpPr>
            <a:spLocks noChangeArrowheads="1"/>
          </p:cNvSpPr>
          <p:nvPr/>
        </p:nvSpPr>
        <p:spPr bwMode="auto">
          <a:xfrm>
            <a:off x="64833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3</a:t>
            </a:r>
          </a:p>
        </p:txBody>
      </p:sp>
      <p:sp>
        <p:nvSpPr>
          <p:cNvPr id="8" name="Oval 14"/>
          <p:cNvSpPr>
            <a:spLocks noChangeArrowheads="1"/>
          </p:cNvSpPr>
          <p:nvPr/>
        </p:nvSpPr>
        <p:spPr bwMode="auto">
          <a:xfrm>
            <a:off x="68818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4</a:t>
            </a:r>
          </a:p>
        </p:txBody>
      </p:sp>
      <p:sp>
        <p:nvSpPr>
          <p:cNvPr id="9" name="Oval 15"/>
          <p:cNvSpPr>
            <a:spLocks noChangeArrowheads="1"/>
          </p:cNvSpPr>
          <p:nvPr/>
        </p:nvSpPr>
        <p:spPr bwMode="auto">
          <a:xfrm>
            <a:off x="72818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bg1"/>
                </a:solidFill>
              </a:rPr>
              <a:t>5</a:t>
            </a:r>
          </a:p>
        </p:txBody>
      </p:sp>
      <p:sp>
        <p:nvSpPr>
          <p:cNvPr id="10" name="Oval 17"/>
          <p:cNvSpPr>
            <a:spLocks noChangeArrowheads="1"/>
          </p:cNvSpPr>
          <p:nvPr/>
        </p:nvSpPr>
        <p:spPr bwMode="auto">
          <a:xfrm>
            <a:off x="7681913"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smtClean="0">
                <a:solidFill>
                  <a:schemeClr val="hlink"/>
                </a:solidFill>
              </a:rPr>
              <a:t>6</a:t>
            </a:r>
          </a:p>
        </p:txBody>
      </p:sp>
      <p:pic>
        <p:nvPicPr>
          <p:cNvPr id="11" name="Picture 19"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a:hlinkClick r:id="rId4"/>
          </p:cNvPr>
          <p:cNvSpPr txBox="1">
            <a:spLocks noChangeArrowheads="1"/>
          </p:cNvSpPr>
          <p:nvPr/>
        </p:nvSpPr>
        <p:spPr bwMode="auto">
          <a:xfrm>
            <a:off x="612775" y="5554663"/>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
        <p:nvSpPr>
          <p:cNvPr id="350216" name="Rectangle 8"/>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350226" name="Rectangle 18"/>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640652751"/>
      </p:ext>
    </p:extLst>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0D784848-2B3F-4700-A0E6-952CB8B70664}" type="slidenum">
              <a:rPr lang="ru-RU"/>
              <a:pPr>
                <a:defRPr/>
              </a:pPr>
              <a:t>‹#›</a:t>
            </a:fld>
            <a:endParaRPr lang="ru-RU" dirty="0"/>
          </a:p>
        </p:txBody>
      </p:sp>
    </p:spTree>
    <p:extLst>
      <p:ext uri="{BB962C8B-B14F-4D97-AF65-F5344CB8AC3E}">
        <p14:creationId xmlns:p14="http://schemas.microsoft.com/office/powerpoint/2010/main" val="2201228162"/>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519FE0F2-496C-49DE-99CB-9CBEC590687F}" type="slidenum">
              <a:rPr lang="ru-RU"/>
              <a:pPr>
                <a:defRPr/>
              </a:pPr>
              <a:t>‹#›</a:t>
            </a:fld>
            <a:endParaRPr lang="ru-RU" dirty="0"/>
          </a:p>
        </p:txBody>
      </p:sp>
    </p:spTree>
    <p:extLst>
      <p:ext uri="{BB962C8B-B14F-4D97-AF65-F5344CB8AC3E}">
        <p14:creationId xmlns:p14="http://schemas.microsoft.com/office/powerpoint/2010/main" val="281889402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sldNum" sz="quarter" idx="10"/>
          </p:nvPr>
        </p:nvSpPr>
        <p:spPr>
          <a:ln/>
        </p:spPr>
        <p:txBody>
          <a:bodyPr/>
          <a:lstStyle>
            <a:lvl1pPr>
              <a:defRPr/>
            </a:lvl1pPr>
          </a:lstStyle>
          <a:p>
            <a:pPr>
              <a:defRPr/>
            </a:pPr>
            <a:fld id="{4EF8787E-801E-441F-8230-52681C084442}" type="slidenum">
              <a:rPr lang="ru-RU"/>
              <a:pPr>
                <a:defRPr/>
              </a:pPr>
              <a:t>‹#›</a:t>
            </a:fld>
            <a:endParaRPr lang="ru-RU" dirty="0"/>
          </a:p>
        </p:txBody>
      </p:sp>
    </p:spTree>
    <p:extLst>
      <p:ext uri="{BB962C8B-B14F-4D97-AF65-F5344CB8AC3E}">
        <p14:creationId xmlns:p14="http://schemas.microsoft.com/office/powerpoint/2010/main" val="712190805"/>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FB84776D-007E-42B0-9E14-3BB5FAD00269}" type="slidenum">
              <a:rPr lang="ru-RU"/>
              <a:pPr>
                <a:defRPr/>
              </a:pPr>
              <a:t>‹#›</a:t>
            </a:fld>
            <a:endParaRPr lang="ru-RU" dirty="0"/>
          </a:p>
        </p:txBody>
      </p:sp>
    </p:spTree>
    <p:extLst>
      <p:ext uri="{BB962C8B-B14F-4D97-AF65-F5344CB8AC3E}">
        <p14:creationId xmlns:p14="http://schemas.microsoft.com/office/powerpoint/2010/main" val="1293661112"/>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D3D783A6-E093-4E63-9622-370C87F9D827}" type="slidenum">
              <a:rPr lang="ru-RU"/>
              <a:pPr>
                <a:defRPr/>
              </a:pPr>
              <a:t>‹#›</a:t>
            </a:fld>
            <a:endParaRPr lang="ru-RU" dirty="0"/>
          </a:p>
        </p:txBody>
      </p:sp>
    </p:spTree>
    <p:extLst>
      <p:ext uri="{BB962C8B-B14F-4D97-AF65-F5344CB8AC3E}">
        <p14:creationId xmlns:p14="http://schemas.microsoft.com/office/powerpoint/2010/main" val="3845620017"/>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55786A16-2EBB-4366-8C49-FD1799AEEC16}" type="slidenum">
              <a:rPr lang="ru-RU"/>
              <a:pPr>
                <a:defRPr/>
              </a:pPr>
              <a:t>‹#›</a:t>
            </a:fld>
            <a:endParaRPr lang="ru-RU" dirty="0"/>
          </a:p>
        </p:txBody>
      </p:sp>
    </p:spTree>
    <p:extLst>
      <p:ext uri="{BB962C8B-B14F-4D97-AF65-F5344CB8AC3E}">
        <p14:creationId xmlns:p14="http://schemas.microsoft.com/office/powerpoint/2010/main" val="760295838"/>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48A0345-3AEA-4569-821C-F5911C6514CE}" type="slidenum">
              <a:rPr lang="ru-RU"/>
              <a:pPr>
                <a:defRPr/>
              </a:pPr>
              <a:t>‹#›</a:t>
            </a:fld>
            <a:endParaRPr lang="ru-RU" dirty="0"/>
          </a:p>
        </p:txBody>
      </p:sp>
    </p:spTree>
    <p:extLst>
      <p:ext uri="{BB962C8B-B14F-4D97-AF65-F5344CB8AC3E}">
        <p14:creationId xmlns:p14="http://schemas.microsoft.com/office/powerpoint/2010/main" val="779030673"/>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F95206A0-384B-40FF-83C5-AB4924D37419}" type="slidenum">
              <a:rPr lang="ru-RU"/>
              <a:pPr>
                <a:defRPr/>
              </a:pPr>
              <a:t>‹#›</a:t>
            </a:fld>
            <a:endParaRPr lang="ru-RU" dirty="0"/>
          </a:p>
        </p:txBody>
      </p:sp>
    </p:spTree>
    <p:extLst>
      <p:ext uri="{BB962C8B-B14F-4D97-AF65-F5344CB8AC3E}">
        <p14:creationId xmlns:p14="http://schemas.microsoft.com/office/powerpoint/2010/main" val="2585995369"/>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CF91AB30-1D39-4284-92C3-202940F81DDC}" type="slidenum">
              <a:rPr lang="ru-RU"/>
              <a:pPr>
                <a:defRPr/>
              </a:pPr>
              <a:t>‹#›</a:t>
            </a:fld>
            <a:endParaRPr lang="ru-RU" dirty="0"/>
          </a:p>
        </p:txBody>
      </p:sp>
    </p:spTree>
    <p:extLst>
      <p:ext uri="{BB962C8B-B14F-4D97-AF65-F5344CB8AC3E}">
        <p14:creationId xmlns:p14="http://schemas.microsoft.com/office/powerpoint/2010/main" val="2222295048"/>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186C6D8F-1F54-49A3-91BE-519BF2FA491C}" type="slidenum">
              <a:rPr lang="ru-RU"/>
              <a:pPr>
                <a:defRPr/>
              </a:pPr>
              <a:t>‹#›</a:t>
            </a:fld>
            <a:endParaRPr lang="ru-RU" dirty="0"/>
          </a:p>
        </p:txBody>
      </p:sp>
    </p:spTree>
    <p:extLst>
      <p:ext uri="{BB962C8B-B14F-4D97-AF65-F5344CB8AC3E}">
        <p14:creationId xmlns:p14="http://schemas.microsoft.com/office/powerpoint/2010/main" val="22075175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DC7CAB2D-8938-46A8-856D-3D516B8104D9}" type="slidenum">
              <a:rPr lang="ru-RU"/>
              <a:pPr>
                <a:defRPr/>
              </a:pPr>
              <a:t>‹#›</a:t>
            </a:fld>
            <a:endParaRPr lang="ru-RU" dirty="0"/>
          </a:p>
        </p:txBody>
      </p:sp>
    </p:spTree>
    <p:extLst>
      <p:ext uri="{BB962C8B-B14F-4D97-AF65-F5344CB8AC3E}">
        <p14:creationId xmlns:p14="http://schemas.microsoft.com/office/powerpoint/2010/main" val="972136643"/>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2"/>
          <p:cNvSpPr>
            <a:spLocks noGrp="1" noChangeArrowheads="1"/>
          </p:cNvSpPr>
          <p:nvPr>
            <p:ph type="ctrTitle"/>
          </p:nvPr>
        </p:nvSpPr>
        <p:spPr>
          <a:xfrm>
            <a:off x="583226" y="2181233"/>
            <a:ext cx="7866185" cy="1223963"/>
          </a:xfrm>
          <a:ln/>
          <a:effectLst/>
        </p:spPr>
        <p:txBody>
          <a:bodyPr/>
          <a:lstStyle>
            <a:lvl1pPr>
              <a:defRPr sz="3400">
                <a:solidFill>
                  <a:schemeClr val="hlink"/>
                </a:solidFill>
              </a:defRPr>
            </a:lvl1pPr>
          </a:lstStyle>
          <a:p>
            <a:r>
              <a:rPr lang="ru-RU"/>
              <a:t>Образец заголовка</a:t>
            </a:r>
          </a:p>
        </p:txBody>
      </p:sp>
      <p:sp>
        <p:nvSpPr>
          <p:cNvPr id="157699" name="Rectangle 3"/>
          <p:cNvSpPr>
            <a:spLocks noGrp="1" noChangeArrowheads="1"/>
          </p:cNvSpPr>
          <p:nvPr>
            <p:ph type="subTitle" idx="1"/>
          </p:nvPr>
        </p:nvSpPr>
        <p:spPr>
          <a:xfrm>
            <a:off x="583223" y="3789364"/>
            <a:ext cx="6652846" cy="647700"/>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377692920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p:txBody>
          <a:bodyPr/>
          <a:lstStyle>
            <a:lvl1pPr>
              <a:defRPr sz="1400" baseline="0"/>
            </a:lvl1pPr>
          </a:lstStyle>
          <a:p>
            <a:pPr>
              <a:defRPr/>
            </a:pPr>
            <a:fld id="{DBF53403-B729-4559-AB02-9CD226C948B2}" type="slidenum">
              <a:rPr lang="ru-RU"/>
              <a:pPr>
                <a:defRPr/>
              </a:pPr>
              <a:t>‹#›</a:t>
            </a:fld>
            <a:endParaRPr lang="ru-RU" dirty="0"/>
          </a:p>
        </p:txBody>
      </p:sp>
    </p:spTree>
    <p:extLst>
      <p:ext uri="{BB962C8B-B14F-4D97-AF65-F5344CB8AC3E}">
        <p14:creationId xmlns:p14="http://schemas.microsoft.com/office/powerpoint/2010/main" val="149109209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sldNum" sz="quarter" idx="10"/>
          </p:nvPr>
        </p:nvSpPr>
        <p:spPr>
          <a:ln/>
        </p:spPr>
        <p:txBody>
          <a:bodyPr/>
          <a:lstStyle>
            <a:lvl1pPr>
              <a:defRPr/>
            </a:lvl1pPr>
          </a:lstStyle>
          <a:p>
            <a:pPr>
              <a:defRPr/>
            </a:pPr>
            <a:fld id="{9AEB7392-7ABE-4784-9EE2-6F1E518F4A8B}" type="slidenum">
              <a:rPr lang="ru-RU"/>
              <a:pPr>
                <a:defRPr/>
              </a:pPr>
              <a:t>‹#›</a:t>
            </a:fld>
            <a:endParaRPr lang="ru-RU" dirty="0"/>
          </a:p>
        </p:txBody>
      </p:sp>
    </p:spTree>
    <p:extLst>
      <p:ext uri="{BB962C8B-B14F-4D97-AF65-F5344CB8AC3E}">
        <p14:creationId xmlns:p14="http://schemas.microsoft.com/office/powerpoint/2010/main" val="2357393929"/>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81E57711-7BE0-4E98-B98C-0306131DAF22}" type="slidenum">
              <a:rPr lang="ru-RU"/>
              <a:pPr>
                <a:defRPr/>
              </a:pPr>
              <a:t>‹#›</a:t>
            </a:fld>
            <a:endParaRPr lang="ru-RU" dirty="0"/>
          </a:p>
        </p:txBody>
      </p:sp>
    </p:spTree>
    <p:extLst>
      <p:ext uri="{BB962C8B-B14F-4D97-AF65-F5344CB8AC3E}">
        <p14:creationId xmlns:p14="http://schemas.microsoft.com/office/powerpoint/2010/main" val="1120949680"/>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2C749144-7754-4F16-A2C1-B9BE09C3950E}" type="slidenum">
              <a:rPr lang="ru-RU"/>
              <a:pPr>
                <a:defRPr/>
              </a:pPr>
              <a:t>‹#›</a:t>
            </a:fld>
            <a:endParaRPr lang="ru-RU" dirty="0"/>
          </a:p>
        </p:txBody>
      </p:sp>
    </p:spTree>
    <p:extLst>
      <p:ext uri="{BB962C8B-B14F-4D97-AF65-F5344CB8AC3E}">
        <p14:creationId xmlns:p14="http://schemas.microsoft.com/office/powerpoint/2010/main" val="4177635296"/>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92707E35-F900-4485-B91F-34EC70459DC3}" type="slidenum">
              <a:rPr lang="ru-RU"/>
              <a:pPr>
                <a:defRPr/>
              </a:pPr>
              <a:t>‹#›</a:t>
            </a:fld>
            <a:endParaRPr lang="ru-RU" dirty="0"/>
          </a:p>
        </p:txBody>
      </p:sp>
    </p:spTree>
    <p:extLst>
      <p:ext uri="{BB962C8B-B14F-4D97-AF65-F5344CB8AC3E}">
        <p14:creationId xmlns:p14="http://schemas.microsoft.com/office/powerpoint/2010/main" val="672606665"/>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0B7C14E0-68FF-4ED2-B98C-3331DA9C4AC3}" type="slidenum">
              <a:rPr lang="ru-RU"/>
              <a:pPr>
                <a:defRPr/>
              </a:pPr>
              <a:t>‹#›</a:t>
            </a:fld>
            <a:endParaRPr lang="ru-RU" dirty="0"/>
          </a:p>
        </p:txBody>
      </p:sp>
    </p:spTree>
    <p:extLst>
      <p:ext uri="{BB962C8B-B14F-4D97-AF65-F5344CB8AC3E}">
        <p14:creationId xmlns:p14="http://schemas.microsoft.com/office/powerpoint/2010/main" val="2843426392"/>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D663EA7-A134-476A-BF59-DDE8AC50B5A1}" type="slidenum">
              <a:rPr lang="ru-RU"/>
              <a:pPr>
                <a:defRPr/>
              </a:pPr>
              <a:t>‹#›</a:t>
            </a:fld>
            <a:endParaRPr lang="ru-RU" dirty="0"/>
          </a:p>
        </p:txBody>
      </p:sp>
    </p:spTree>
    <p:extLst>
      <p:ext uri="{BB962C8B-B14F-4D97-AF65-F5344CB8AC3E}">
        <p14:creationId xmlns:p14="http://schemas.microsoft.com/office/powerpoint/2010/main" val="1443008570"/>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3C19C1DC-C592-4922-9FC6-ACBA5007A99A}" type="slidenum">
              <a:rPr lang="ru-RU"/>
              <a:pPr>
                <a:defRPr/>
              </a:pPr>
              <a:t>‹#›</a:t>
            </a:fld>
            <a:endParaRPr lang="ru-RU" dirty="0"/>
          </a:p>
        </p:txBody>
      </p:sp>
    </p:spTree>
    <p:extLst>
      <p:ext uri="{BB962C8B-B14F-4D97-AF65-F5344CB8AC3E}">
        <p14:creationId xmlns:p14="http://schemas.microsoft.com/office/powerpoint/2010/main" val="1586062818"/>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F0C67025-C0B9-472D-8148-87C0BCCF9565}" type="slidenum">
              <a:rPr lang="ru-RU"/>
              <a:pPr>
                <a:defRPr/>
              </a:pPr>
              <a:t>‹#›</a:t>
            </a:fld>
            <a:endParaRPr lang="ru-RU" dirty="0"/>
          </a:p>
        </p:txBody>
      </p:sp>
    </p:spTree>
    <p:extLst>
      <p:ext uri="{BB962C8B-B14F-4D97-AF65-F5344CB8AC3E}">
        <p14:creationId xmlns:p14="http://schemas.microsoft.com/office/powerpoint/2010/main" val="852774287"/>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619FEB85-2D93-4380-9531-B570533B3EF2}" type="slidenum">
              <a:rPr lang="ru-RU"/>
              <a:pPr>
                <a:defRPr/>
              </a:pPr>
              <a:t>‹#›</a:t>
            </a:fld>
            <a:endParaRPr lang="ru-RU" dirty="0"/>
          </a:p>
        </p:txBody>
      </p:sp>
    </p:spTree>
    <p:extLst>
      <p:ext uri="{BB962C8B-B14F-4D97-AF65-F5344CB8AC3E}">
        <p14:creationId xmlns:p14="http://schemas.microsoft.com/office/powerpoint/2010/main" val="3997711061"/>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5C1B0828-92C7-45E1-A284-119970E24F98}" type="slidenum">
              <a:rPr lang="ru-RU"/>
              <a:pPr>
                <a:defRPr/>
              </a:pPr>
              <a:t>‹#›</a:t>
            </a:fld>
            <a:endParaRPr lang="ru-RU" dirty="0"/>
          </a:p>
        </p:txBody>
      </p:sp>
    </p:spTree>
    <p:extLst>
      <p:ext uri="{BB962C8B-B14F-4D97-AF65-F5344CB8AC3E}">
        <p14:creationId xmlns:p14="http://schemas.microsoft.com/office/powerpoint/2010/main" val="334288562"/>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2339" y="1557345"/>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2339" y="3897320"/>
            <a:ext cx="4032738"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sldNum" sz="quarter" idx="10"/>
          </p:nvPr>
        </p:nvSpPr>
        <p:spPr>
          <a:ln/>
        </p:spPr>
        <p:txBody>
          <a:bodyPr/>
          <a:lstStyle>
            <a:lvl1pPr>
              <a:defRPr/>
            </a:lvl1pPr>
          </a:lstStyle>
          <a:p>
            <a:pPr>
              <a:defRPr/>
            </a:pPr>
            <a:fld id="{834A608C-63E5-421E-AFC8-ABC1874DD6C3}" type="slidenum">
              <a:rPr lang="ru-RU"/>
              <a:pPr>
                <a:defRPr/>
              </a:pPr>
              <a:t>‹#›</a:t>
            </a:fld>
            <a:endParaRPr lang="ru-RU" dirty="0"/>
          </a:p>
        </p:txBody>
      </p:sp>
    </p:spTree>
    <p:extLst>
      <p:ext uri="{BB962C8B-B14F-4D97-AF65-F5344CB8AC3E}">
        <p14:creationId xmlns:p14="http://schemas.microsoft.com/office/powerpoint/2010/main" val="265030076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063EFD02-C79E-44C1-A245-84F44CEA425C}" type="slidenum">
              <a:rPr lang="ru-RU"/>
              <a:pPr>
                <a:defRPr/>
              </a:pPr>
              <a:t>‹#›</a:t>
            </a:fld>
            <a:endParaRPr lang="ru-RU" dirty="0"/>
          </a:p>
        </p:txBody>
      </p:sp>
    </p:spTree>
    <p:extLst>
      <p:ext uri="{BB962C8B-B14F-4D97-AF65-F5344CB8AC3E}">
        <p14:creationId xmlns:p14="http://schemas.microsoft.com/office/powerpoint/2010/main" val="3509708340"/>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68923"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54FE37F2-C735-4DC3-B709-44DD4FDE2B9F}" type="slidenum">
              <a:rPr lang="ru-RU"/>
              <a:pPr>
                <a:defRPr/>
              </a:pPr>
              <a:t>‹#›</a:t>
            </a:fld>
            <a:endParaRPr lang="ru-RU" dirty="0"/>
          </a:p>
        </p:txBody>
      </p:sp>
    </p:spTree>
    <p:extLst>
      <p:ext uri="{BB962C8B-B14F-4D97-AF65-F5344CB8AC3E}">
        <p14:creationId xmlns:p14="http://schemas.microsoft.com/office/powerpoint/2010/main" val="1640736855"/>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3" y="77796"/>
            <a:ext cx="8206154"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923" y="1557339"/>
            <a:ext cx="8206154" cy="4527551"/>
          </a:xfrm>
        </p:spPr>
        <p:txBody>
          <a:bodyPr/>
          <a:lstStyle/>
          <a:p>
            <a:pPr lvl="0"/>
            <a:endParaRPr lang="ru-RU"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74C34700-E41E-4865-B229-A4479DFF4BEB}" type="slidenum">
              <a:rPr lang="ru-RU"/>
              <a:pPr>
                <a:defRPr/>
              </a:pPr>
              <a:t>‹#›</a:t>
            </a:fld>
            <a:endParaRPr lang="ru-RU" dirty="0"/>
          </a:p>
        </p:txBody>
      </p:sp>
    </p:spTree>
    <p:extLst>
      <p:ext uri="{BB962C8B-B14F-4D97-AF65-F5344CB8AC3E}">
        <p14:creationId xmlns:p14="http://schemas.microsoft.com/office/powerpoint/2010/main" val="1299307140"/>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uj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1986" name="Rectangle 2"/>
          <p:cNvSpPr>
            <a:spLocks noGrp="1" noChangeArrowheads="1"/>
          </p:cNvSpPr>
          <p:nvPr>
            <p:ph type="ctrTitle"/>
          </p:nvPr>
        </p:nvSpPr>
        <p:spPr>
          <a:xfrm>
            <a:off x="583226" y="2181233"/>
            <a:ext cx="7866185" cy="1223963"/>
          </a:xfrm>
          <a:ln/>
          <a:effectLst/>
        </p:spPr>
        <p:txBody>
          <a:bodyPr/>
          <a:lstStyle>
            <a:lvl1pPr>
              <a:defRPr sz="3400">
                <a:solidFill>
                  <a:schemeClr val="hlink"/>
                </a:solidFill>
              </a:defRPr>
            </a:lvl1pPr>
          </a:lstStyle>
          <a:p>
            <a:r>
              <a:rPr lang="ru-RU"/>
              <a:t>Образец заголовка</a:t>
            </a:r>
          </a:p>
        </p:txBody>
      </p:sp>
      <p:sp>
        <p:nvSpPr>
          <p:cNvPr id="681987" name="Rectangle 3"/>
          <p:cNvSpPr>
            <a:spLocks noGrp="1" noChangeArrowheads="1"/>
          </p:cNvSpPr>
          <p:nvPr>
            <p:ph type="subTitle" idx="1"/>
          </p:nvPr>
        </p:nvSpPr>
        <p:spPr>
          <a:xfrm>
            <a:off x="583223" y="3644904"/>
            <a:ext cx="6688015" cy="1008062"/>
          </a:xfrm>
        </p:spPr>
        <p:txBody>
          <a:bodyPr anchor="ctr"/>
          <a:lstStyle>
            <a:lvl1pPr marL="0" indent="0">
              <a:buFontTx/>
              <a:buNone/>
              <a:defRPr sz="28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34571179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3F4AEB59-72B9-480A-90CA-85D31785E9A5}" type="slidenum">
              <a:rPr lang="ru-RU"/>
              <a:pPr>
                <a:defRPr/>
              </a:pPr>
              <a:t>‹#›</a:t>
            </a:fld>
            <a:endParaRPr lang="ru-RU" dirty="0"/>
          </a:p>
        </p:txBody>
      </p:sp>
    </p:spTree>
    <p:extLst>
      <p:ext uri="{BB962C8B-B14F-4D97-AF65-F5344CB8AC3E}">
        <p14:creationId xmlns:p14="http://schemas.microsoft.com/office/powerpoint/2010/main" val="1940943695"/>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A70A6737-B796-43E1-96CD-9C132703FD15}" type="slidenum">
              <a:rPr lang="ru-RU"/>
              <a:pPr>
                <a:defRPr/>
              </a:pPr>
              <a:t>‹#›</a:t>
            </a:fld>
            <a:endParaRPr lang="ru-RU" dirty="0"/>
          </a:p>
        </p:txBody>
      </p:sp>
    </p:spTree>
    <p:extLst>
      <p:ext uri="{BB962C8B-B14F-4D97-AF65-F5344CB8AC3E}">
        <p14:creationId xmlns:p14="http://schemas.microsoft.com/office/powerpoint/2010/main" val="4030495838"/>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923"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2339" y="1557339"/>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13A0DB96-F76D-4FD7-B41A-D2268999F3EF}" type="slidenum">
              <a:rPr lang="ru-RU"/>
              <a:pPr>
                <a:defRPr/>
              </a:pPr>
              <a:t>‹#›</a:t>
            </a:fld>
            <a:endParaRPr lang="ru-RU" dirty="0"/>
          </a:p>
        </p:txBody>
      </p:sp>
    </p:spTree>
    <p:extLst>
      <p:ext uri="{BB962C8B-B14F-4D97-AF65-F5344CB8AC3E}">
        <p14:creationId xmlns:p14="http://schemas.microsoft.com/office/powerpoint/2010/main" val="4289671832"/>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F449B00F-C543-4BC4-AD07-4DC2223F6AB7}" type="slidenum">
              <a:rPr lang="ru-RU"/>
              <a:pPr>
                <a:defRPr/>
              </a:pPr>
              <a:t>‹#›</a:t>
            </a:fld>
            <a:endParaRPr lang="ru-RU" dirty="0"/>
          </a:p>
        </p:txBody>
      </p:sp>
    </p:spTree>
    <p:extLst>
      <p:ext uri="{BB962C8B-B14F-4D97-AF65-F5344CB8AC3E}">
        <p14:creationId xmlns:p14="http://schemas.microsoft.com/office/powerpoint/2010/main" val="3364837067"/>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128C8EEA-C43E-48DC-9A55-38EDE245B755}" type="slidenum">
              <a:rPr lang="ru-RU"/>
              <a:pPr>
                <a:defRPr/>
              </a:pPr>
              <a:t>‹#›</a:t>
            </a:fld>
            <a:endParaRPr lang="ru-RU" dirty="0"/>
          </a:p>
        </p:txBody>
      </p:sp>
    </p:spTree>
    <p:extLst>
      <p:ext uri="{BB962C8B-B14F-4D97-AF65-F5344CB8AC3E}">
        <p14:creationId xmlns:p14="http://schemas.microsoft.com/office/powerpoint/2010/main" val="218402660"/>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F45627F-F26D-415F-82D4-4296456289AB}" type="slidenum">
              <a:rPr lang="ru-RU"/>
              <a:pPr>
                <a:defRPr/>
              </a:pPr>
              <a:t>‹#›</a:t>
            </a:fld>
            <a:endParaRPr lang="ru-RU" dirty="0"/>
          </a:p>
        </p:txBody>
      </p:sp>
    </p:spTree>
    <p:extLst>
      <p:ext uri="{BB962C8B-B14F-4D97-AF65-F5344CB8AC3E}">
        <p14:creationId xmlns:p14="http://schemas.microsoft.com/office/powerpoint/2010/main" val="3113758137"/>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29566372-7BE5-4D73-9C5B-EA357267351A}" type="slidenum">
              <a:rPr lang="ru-RU"/>
              <a:pPr>
                <a:defRPr/>
              </a:pPr>
              <a:t>‹#›</a:t>
            </a:fld>
            <a:endParaRPr lang="ru-RU" dirty="0"/>
          </a:p>
        </p:txBody>
      </p:sp>
    </p:spTree>
    <p:extLst>
      <p:ext uri="{BB962C8B-B14F-4D97-AF65-F5344CB8AC3E}">
        <p14:creationId xmlns:p14="http://schemas.microsoft.com/office/powerpoint/2010/main" val="427317776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2"/>
            <a:ext cx="3008435"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538" y="273055"/>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E9754C31-CCEE-438C-8360-621BB3A5304D}" type="slidenum">
              <a:rPr lang="ru-RU"/>
              <a:pPr>
                <a:defRPr/>
              </a:pPr>
              <a:t>‹#›</a:t>
            </a:fld>
            <a:endParaRPr lang="ru-RU" dirty="0"/>
          </a:p>
        </p:txBody>
      </p:sp>
    </p:spTree>
    <p:extLst>
      <p:ext uri="{BB962C8B-B14F-4D97-AF65-F5344CB8AC3E}">
        <p14:creationId xmlns:p14="http://schemas.microsoft.com/office/powerpoint/2010/main" val="4223306954"/>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5130B0DC-3309-4098-BF8B-293B4B681B96}" type="slidenum">
              <a:rPr lang="ru-RU"/>
              <a:pPr>
                <a:defRPr/>
              </a:pPr>
              <a:t>‹#›</a:t>
            </a:fld>
            <a:endParaRPr lang="ru-RU" dirty="0"/>
          </a:p>
        </p:txBody>
      </p:sp>
    </p:spTree>
    <p:extLst>
      <p:ext uri="{BB962C8B-B14F-4D97-AF65-F5344CB8AC3E}">
        <p14:creationId xmlns:p14="http://schemas.microsoft.com/office/powerpoint/2010/main" val="1723591322"/>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805ED453-E6CC-4470-BE83-0CA9E127EED1}" type="slidenum">
              <a:rPr lang="ru-RU"/>
              <a:pPr>
                <a:defRPr/>
              </a:pPr>
              <a:t>‹#›</a:t>
            </a:fld>
            <a:endParaRPr lang="ru-RU" dirty="0"/>
          </a:p>
        </p:txBody>
      </p:sp>
    </p:spTree>
    <p:extLst>
      <p:ext uri="{BB962C8B-B14F-4D97-AF65-F5344CB8AC3E}">
        <p14:creationId xmlns:p14="http://schemas.microsoft.com/office/powerpoint/2010/main" val="3058663263"/>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923" y="77790"/>
            <a:ext cx="6013938"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93C4CFB1-F017-4826-B943-30CB23EF8029}" type="slidenum">
              <a:rPr lang="ru-RU"/>
              <a:pPr>
                <a:defRPr/>
              </a:pPr>
              <a:t>‹#›</a:t>
            </a:fld>
            <a:endParaRPr lang="ru-RU" dirty="0"/>
          </a:p>
        </p:txBody>
      </p:sp>
    </p:spTree>
    <p:extLst>
      <p:ext uri="{BB962C8B-B14F-4D97-AF65-F5344CB8AC3E}">
        <p14:creationId xmlns:p14="http://schemas.microsoft.com/office/powerpoint/2010/main" val="2185626041"/>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779836"/>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32428992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74793379"/>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12127" y="1203332"/>
            <a:ext cx="4220308"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73112" y="1203332"/>
            <a:ext cx="4220308"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8724397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275" y="1535117"/>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91176188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09925968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7639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rosatom.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4.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17" Type="http://schemas.openxmlformats.org/officeDocument/2006/relationships/image" Target="../media/image3.png"/><Relationship Id="rId2" Type="http://schemas.openxmlformats.org/officeDocument/2006/relationships/slideLayout" Target="../slideLayouts/slideLayout105.xml"/><Relationship Id="rId16" Type="http://schemas.openxmlformats.org/officeDocument/2006/relationships/image" Target="../media/image2.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hyperlink" Target="http://www.rosatom.ru/" TargetMode="Externa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6" Type="http://schemas.openxmlformats.org/officeDocument/2006/relationships/image" Target="../media/image3.png"/><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hyperlink" Target="http://www.rosatom.ru/" TargetMode="Externa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image" Target="../media/image2.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hyperlink" Target="http://www.rosatom.ru/" TargetMode="External"/><Relationship Id="rId2" Type="http://schemas.openxmlformats.org/officeDocument/2006/relationships/slideLayout" Target="../slideLayouts/slideLayout127.xml"/><Relationship Id="rId16" Type="http://schemas.openxmlformats.org/officeDocument/2006/relationships/image" Target="../media/image1.jpeg"/><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theme" Target="../theme/theme12.xml"/><Relationship Id="rId10" Type="http://schemas.openxmlformats.org/officeDocument/2006/relationships/slideLayout" Target="../slideLayouts/slideLayout135.xml"/><Relationship Id="rId19" Type="http://schemas.openxmlformats.org/officeDocument/2006/relationships/image" Target="../media/image3.png"/><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tags" Target="../tags/tag2.xml"/><Relationship Id="rId3" Type="http://schemas.openxmlformats.org/officeDocument/2006/relationships/slideLayout" Target="../slideLayouts/slideLayout142.xml"/><Relationship Id="rId21" Type="http://schemas.openxmlformats.org/officeDocument/2006/relationships/image" Target="../media/image12.emf"/><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vmlDrawing" Target="../drawings/vmlDrawing1.vml"/><Relationship Id="rId2" Type="http://schemas.openxmlformats.org/officeDocument/2006/relationships/slideLayout" Target="../slideLayouts/slideLayout141.xml"/><Relationship Id="rId16" Type="http://schemas.openxmlformats.org/officeDocument/2006/relationships/theme" Target="../theme/theme13.xml"/><Relationship Id="rId20" Type="http://schemas.openxmlformats.org/officeDocument/2006/relationships/oleObject" Target="../embeddings/oleObject1.bin"/><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image" Target="../media/image3.png"/><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image" Target="../media/image2.png"/><Relationship Id="rId10" Type="http://schemas.openxmlformats.org/officeDocument/2006/relationships/slideLayout" Target="../slideLayouts/slideLayout149.xml"/><Relationship Id="rId19" Type="http://schemas.openxmlformats.org/officeDocument/2006/relationships/image" Target="../media/image1.jpeg"/><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hyperlink" Target="http://www.rosatom.ru/"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18" Type="http://schemas.openxmlformats.org/officeDocument/2006/relationships/image" Target="../media/image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hyperlink" Target="http://www.rosatom.ru/" TargetMode="External"/><Relationship Id="rId2" Type="http://schemas.openxmlformats.org/officeDocument/2006/relationships/slideLayout" Target="../slideLayouts/slideLayout156.xml"/><Relationship Id="rId16" Type="http://schemas.openxmlformats.org/officeDocument/2006/relationships/image" Target="../media/image1.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4.xml"/><Relationship Id="rId10" Type="http://schemas.openxmlformats.org/officeDocument/2006/relationships/slideLayout" Target="../slideLayouts/slideLayout164.xml"/><Relationship Id="rId19" Type="http://schemas.openxmlformats.org/officeDocument/2006/relationships/image" Target="../media/image3.png"/><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www.rosatom.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hyperlink" Target="http://www.rosatom.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hyperlink" Target="http://www.rosatom.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hyperlink" Target="http://www.rosatom.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hyperlink" Target="http://www.rosatom.ru/"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hyperlink" Target="http://www.rosatom.ru/" TargetMode="Externa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19" Type="http://schemas.openxmlformats.org/officeDocument/2006/relationships/image" Target="../media/image3.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7.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3.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hyperlink" Target="http://www.rosatom.ru/"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8.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6" Type="http://schemas.openxmlformats.org/officeDocument/2006/relationships/image" Target="../media/image3.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image" Target="../media/image2.png"/><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104459"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A38A1477-6BF9-4323-A7E5-35BC709F488E}" type="slidenum">
              <a:rPr lang="ru-RU"/>
              <a:pPr>
                <a:defRPr/>
              </a:pPr>
              <a:t>‹#›</a:t>
            </a:fld>
            <a:endParaRPr lang="ru-RU" dirty="0"/>
          </a:p>
        </p:txBody>
      </p:sp>
      <p:sp>
        <p:nvSpPr>
          <p:cNvPr id="1028" name="Rectangle 1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1029" name="Oval 6"/>
          <p:cNvSpPr>
            <a:spLocks noChangeArrowheads="1"/>
          </p:cNvSpPr>
          <p:nvPr/>
        </p:nvSpPr>
        <p:spPr bwMode="auto">
          <a:xfrm>
            <a:off x="6640513" y="1022350"/>
            <a:ext cx="287337" cy="287338"/>
          </a:xfrm>
          <a:prstGeom prst="ellipse">
            <a:avLst/>
          </a:prstGeom>
          <a:solidFill>
            <a:schemeClr val="hlink"/>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bg1"/>
                </a:solidFill>
              </a:rPr>
              <a:t>1</a:t>
            </a:r>
          </a:p>
        </p:txBody>
      </p:sp>
      <p:sp>
        <p:nvSpPr>
          <p:cNvPr id="1030" name="Oval 7"/>
          <p:cNvSpPr>
            <a:spLocks noChangeArrowheads="1"/>
          </p:cNvSpPr>
          <p:nvPr/>
        </p:nvSpPr>
        <p:spPr bwMode="auto">
          <a:xfrm>
            <a:off x="702786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2</a:t>
            </a:r>
          </a:p>
        </p:txBody>
      </p:sp>
      <p:sp>
        <p:nvSpPr>
          <p:cNvPr id="1031" name="Oval 8"/>
          <p:cNvSpPr>
            <a:spLocks noChangeArrowheads="1"/>
          </p:cNvSpPr>
          <p:nvPr/>
        </p:nvSpPr>
        <p:spPr bwMode="auto">
          <a:xfrm>
            <a:off x="741680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3</a:t>
            </a:r>
          </a:p>
        </p:txBody>
      </p:sp>
      <p:sp>
        <p:nvSpPr>
          <p:cNvPr id="1032" name="Oval 20"/>
          <p:cNvSpPr>
            <a:spLocks noChangeArrowheads="1"/>
          </p:cNvSpPr>
          <p:nvPr/>
        </p:nvSpPr>
        <p:spPr bwMode="auto">
          <a:xfrm>
            <a:off x="78057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4</a:t>
            </a:r>
            <a:endParaRPr lang="ru-RU" altLang="ru-RU" sz="1800" smtClean="0">
              <a:solidFill>
                <a:schemeClr val="hlink"/>
              </a:solidFill>
            </a:endParaRPr>
          </a:p>
        </p:txBody>
      </p:sp>
      <p:sp>
        <p:nvSpPr>
          <p:cNvPr id="1033" name="Oval 21"/>
          <p:cNvSpPr>
            <a:spLocks noChangeArrowheads="1"/>
          </p:cNvSpPr>
          <p:nvPr/>
        </p:nvSpPr>
        <p:spPr bwMode="auto">
          <a:xfrm>
            <a:off x="8194675"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5</a:t>
            </a:r>
            <a:endParaRPr lang="ru-RU" altLang="ru-RU" sz="1800" smtClean="0">
              <a:solidFill>
                <a:schemeClr val="hlink"/>
              </a:solidFill>
            </a:endParaRPr>
          </a:p>
        </p:txBody>
      </p:sp>
      <p:sp>
        <p:nvSpPr>
          <p:cNvPr id="1034" name="Oval 22"/>
          <p:cNvSpPr>
            <a:spLocks noChangeArrowheads="1"/>
          </p:cNvSpPr>
          <p:nvPr/>
        </p:nvSpPr>
        <p:spPr bwMode="auto">
          <a:xfrm>
            <a:off x="858361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6</a:t>
            </a:r>
            <a:endParaRPr lang="ru-RU" altLang="ru-RU" sz="1800" smtClean="0">
              <a:solidFill>
                <a:schemeClr val="hlink"/>
              </a:solidFill>
            </a:endParaRPr>
          </a:p>
        </p:txBody>
      </p:sp>
      <p:sp>
        <p:nvSpPr>
          <p:cNvPr id="1035" name="Text Box 23">
            <a:hlinkClick r:id="rId15"/>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42" r:id="rId1"/>
    <p:sldLayoutId id="2147497503" r:id="rId2"/>
    <p:sldLayoutId id="2147497504" r:id="rId3"/>
    <p:sldLayoutId id="2147497505" r:id="rId4"/>
    <p:sldLayoutId id="2147497506" r:id="rId5"/>
    <p:sldLayoutId id="2147497507" r:id="rId6"/>
    <p:sldLayoutId id="2147497508" r:id="rId7"/>
    <p:sldLayoutId id="2147497509" r:id="rId8"/>
    <p:sldLayoutId id="2147497510" r:id="rId9"/>
    <p:sldLayoutId id="2147497511" r:id="rId10"/>
    <p:sldLayoutId id="2147497512" r:id="rId11"/>
    <p:sldLayoutId id="2147497513" r:id="rId12"/>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6"/>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7"/>
        </a:buBlip>
        <a:defRPr sz="2400">
          <a:solidFill>
            <a:schemeClr val="tx1"/>
          </a:solidFill>
          <a:latin typeface="+mn-lt"/>
        </a:defRPr>
      </a:lvl2pPr>
      <a:lvl3pPr marL="892175" indent="-268288" algn="l" rtl="0" eaLnBrk="0" fontAlgn="base" hangingPunct="0">
        <a:spcBef>
          <a:spcPct val="0"/>
        </a:spcBef>
        <a:spcAft>
          <a:spcPct val="30000"/>
        </a:spcAft>
        <a:buBlip>
          <a:blip r:embed="rId17"/>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21" descr="ujk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2">
            <a:hlinkClick r:id="rId15"/>
          </p:cNvPr>
          <p:cNvSpPr txBox="1">
            <a:spLocks noChangeArrowheads="1"/>
          </p:cNvSpPr>
          <p:nvPr/>
        </p:nvSpPr>
        <p:spPr bwMode="auto">
          <a:xfrm>
            <a:off x="612775" y="5554663"/>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
        <p:nvSpPr>
          <p:cNvPr id="10244" name="Rectangle 28"/>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Tree>
  </p:cSld>
  <p:clrMap bg1="lt1" tx1="dk1" bg2="lt2" tx2="dk2" accent1="accent1" accent2="accent2" accent3="accent3" accent4="accent4" accent5="accent5" accent6="accent6" hlink="hlink" folHlink="folHlink"/>
  <p:sldLayoutIdLst>
    <p:sldLayoutId id="2147497596" r:id="rId1"/>
    <p:sldLayoutId id="2147497597" r:id="rId2"/>
    <p:sldLayoutId id="2147497598" r:id="rId3"/>
    <p:sldLayoutId id="2147497599" r:id="rId4"/>
    <p:sldLayoutId id="2147497600" r:id="rId5"/>
    <p:sldLayoutId id="2147497601" r:id="rId6"/>
    <p:sldLayoutId id="2147497602" r:id="rId7"/>
    <p:sldLayoutId id="2147497603" r:id="rId8"/>
    <p:sldLayoutId id="2147497604" r:id="rId9"/>
    <p:sldLayoutId id="2147497605" r:id="rId10"/>
    <p:sldLayoutId id="2147497606" r:id="rId11"/>
  </p:sldLayoutIdLst>
  <p:transition>
    <p:split/>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6"/>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7"/>
        </a:buBlip>
        <a:defRPr sz="2400">
          <a:solidFill>
            <a:schemeClr val="tx1"/>
          </a:solidFill>
          <a:latin typeface="+mn-lt"/>
        </a:defRPr>
      </a:lvl2pPr>
      <a:lvl3pPr marL="892175" indent="-268288" algn="l" rtl="0" eaLnBrk="0" fontAlgn="base" hangingPunct="0">
        <a:spcBef>
          <a:spcPct val="0"/>
        </a:spcBef>
        <a:spcAft>
          <a:spcPct val="30000"/>
        </a:spcAft>
        <a:buBlip>
          <a:blip r:embed="rId17"/>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mn-lt"/>
                <a:cs typeface="+mn-cs"/>
              </a:defRPr>
            </a:lvl1pPr>
          </a:lstStyle>
          <a:p>
            <a:pPr>
              <a:defRPr/>
            </a:pPr>
            <a:fld id="{134E0E43-EEAD-4DA5-AD22-FA070CA3F33A}" type="slidenum">
              <a:rPr lang="ru-RU"/>
              <a:pPr>
                <a:defRPr/>
              </a:pPr>
              <a:t>‹#›</a:t>
            </a:fld>
            <a:endParaRPr lang="ru-RU" dirty="0"/>
          </a:p>
        </p:txBody>
      </p:sp>
      <p:sp>
        <p:nvSpPr>
          <p:cNvPr id="11268" name="Rectangle 6"/>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11269" name="Text Box 7">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07" r:id="rId1"/>
    <p:sldLayoutId id="2147497608" r:id="rId2"/>
    <p:sldLayoutId id="2147497609" r:id="rId3"/>
    <p:sldLayoutId id="2147497610" r:id="rId4"/>
    <p:sldLayoutId id="2147497611" r:id="rId5"/>
    <p:sldLayoutId id="2147497612" r:id="rId6"/>
    <p:sldLayoutId id="2147497613" r:id="rId7"/>
    <p:sldLayoutId id="2147497614" r:id="rId8"/>
    <p:sldLayoutId id="2147497615" r:id="rId9"/>
    <p:sldLayoutId id="2147497616" r:id="rId10"/>
    <p:sldLayoutId id="2147497617" r:id="rId11"/>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2000" b="1">
          <a:solidFill>
            <a:schemeClr val="bg1"/>
          </a:solidFill>
          <a:latin typeface="Arial" charset="0"/>
        </a:defRPr>
      </a:lvl6pPr>
      <a:lvl7pPr marL="914400" algn="l" rtl="0" fontAlgn="base">
        <a:lnSpc>
          <a:spcPct val="90000"/>
        </a:lnSpc>
        <a:spcBef>
          <a:spcPct val="0"/>
        </a:spcBef>
        <a:spcAft>
          <a:spcPct val="0"/>
        </a:spcAft>
        <a:defRPr sz="2000" b="1">
          <a:solidFill>
            <a:schemeClr val="bg1"/>
          </a:solidFill>
          <a:latin typeface="Arial" charset="0"/>
        </a:defRPr>
      </a:lvl7pPr>
      <a:lvl8pPr marL="1371600" algn="l" rtl="0" fontAlgn="base">
        <a:lnSpc>
          <a:spcPct val="90000"/>
        </a:lnSpc>
        <a:spcBef>
          <a:spcPct val="0"/>
        </a:spcBef>
        <a:spcAft>
          <a:spcPct val="0"/>
        </a:spcAft>
        <a:defRPr sz="2000" b="1">
          <a:solidFill>
            <a:schemeClr val="bg1"/>
          </a:solidFill>
          <a:latin typeface="Arial" charset="0"/>
        </a:defRPr>
      </a:lvl8pPr>
      <a:lvl9pPr marL="1828800" algn="l" rtl="0" fontAlgn="base">
        <a:lnSpc>
          <a:spcPct val="90000"/>
        </a:lnSpc>
        <a:spcBef>
          <a:spcPct val="0"/>
        </a:spcBef>
        <a:spcAft>
          <a:spcPct val="0"/>
        </a:spcAft>
        <a:defRPr sz="20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14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1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rgbClr val="003274"/>
                </a:solidFill>
                <a:latin typeface="Arial" charset="0"/>
                <a:cs typeface="+mn-cs"/>
              </a:defRPr>
            </a:lvl1pPr>
          </a:lstStyle>
          <a:p>
            <a:pPr>
              <a:defRPr/>
            </a:pPr>
            <a:fld id="{54E0BC15-FC1C-406C-9F44-752620CC5AC5}" type="slidenum">
              <a:rPr lang="ru-RU"/>
              <a:pPr>
                <a:defRPr/>
              </a:pPr>
              <a:t>‹#›</a:t>
            </a:fld>
            <a:endParaRPr lang="ru-RU" dirty="0"/>
          </a:p>
        </p:txBody>
      </p:sp>
      <p:sp>
        <p:nvSpPr>
          <p:cNvPr id="12292" name="Rectangle 6"/>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7173" name="Text Box 7">
            <a:hlinkClick r:id="rId17"/>
          </p:cNvPr>
          <p:cNvSpPr txBox="1">
            <a:spLocks noChangeArrowheads="1"/>
          </p:cNvSpPr>
          <p:nvPr/>
        </p:nvSpPr>
        <p:spPr bwMode="auto">
          <a:xfrm>
            <a:off x="468313" y="6529388"/>
            <a:ext cx="1390650" cy="212725"/>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rgbClr val="003274"/>
                </a:solidFill>
              </a:rPr>
              <a:t>www.rosatom.ru</a:t>
            </a:r>
            <a:endParaRPr lang="ru-RU" sz="1400" smtClean="0">
              <a:solidFill>
                <a:srgbClr val="003274"/>
              </a:solidFill>
            </a:endParaRPr>
          </a:p>
        </p:txBody>
      </p:sp>
    </p:spTree>
  </p:cSld>
  <p:clrMap bg1="lt1" tx1="dk1" bg2="lt2" tx2="dk2" accent1="accent1" accent2="accent2" accent3="accent3" accent4="accent4" accent5="accent5" accent6="accent6" hlink="hlink" folHlink="folHlink"/>
  <p:sldLayoutIdLst>
    <p:sldLayoutId id="2147497652" r:id="rId1"/>
    <p:sldLayoutId id="2147497653" r:id="rId2"/>
    <p:sldLayoutId id="2147497618" r:id="rId3"/>
    <p:sldLayoutId id="2147497619" r:id="rId4"/>
    <p:sldLayoutId id="2147497620" r:id="rId5"/>
    <p:sldLayoutId id="2147497621" r:id="rId6"/>
    <p:sldLayoutId id="2147497622" r:id="rId7"/>
    <p:sldLayoutId id="2147497623" r:id="rId8"/>
    <p:sldLayoutId id="2147497624" r:id="rId9"/>
    <p:sldLayoutId id="2147497625" r:id="rId10"/>
    <p:sldLayoutId id="2147497626" r:id="rId11"/>
    <p:sldLayoutId id="2147497627" r:id="rId12"/>
    <p:sldLayoutId id="2147497628" r:id="rId13"/>
    <p:sldLayoutId id="2147497629" r:id="rId14"/>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8"/>
        </a:buBlip>
        <a:defRPr sz="14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9"/>
        </a:buBlip>
        <a:defRPr sz="1400">
          <a:solidFill>
            <a:schemeClr val="tx1"/>
          </a:solidFill>
          <a:latin typeface="+mn-lt"/>
        </a:defRPr>
      </a:lvl2pPr>
      <a:lvl3pPr marL="892175" indent="-268288" algn="l" rtl="0" eaLnBrk="0" fontAlgn="base" hangingPunct="0">
        <a:spcBef>
          <a:spcPct val="0"/>
        </a:spcBef>
        <a:spcAft>
          <a:spcPct val="30000"/>
        </a:spcAft>
        <a:buBlip>
          <a:blip r:embed="rId19"/>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13314" name="Объект 1" hidden="1"/>
          <p:cNvGraphicFramePr>
            <a:graphicFrameLocks noChangeAspect="1"/>
          </p:cNvGraphicFramePr>
          <p:nvPr userDrawn="1">
            <p:custDataLst>
              <p:tags r:id="rId1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91" name="think-cell Slide" r:id="rId20" imgW="270" imgH="270" progId="">
                  <p:embed/>
                </p:oleObj>
              </mc:Choice>
              <mc:Fallback>
                <p:oleObj name="think-cell Slide" r:id="rId20" imgW="270" imgH="270" progId="">
                  <p:embed/>
                  <p:pic>
                    <p:nvPicPr>
                      <p:cNvPr id="0" name="Объект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a:solidFill>
                  <a:srgbClr val="003274"/>
                </a:solidFill>
                <a:latin typeface="Arial"/>
                <a:cs typeface="Arial" pitchFamily="34" charset="0"/>
              </a:defRPr>
            </a:lvl1pPr>
          </a:lstStyle>
          <a:p>
            <a:pPr>
              <a:defRPr/>
            </a:pPr>
            <a:fld id="{6C7E029A-B6C1-47C2-BEC9-0D3773833733}" type="slidenum">
              <a:rPr lang="ru-RU" altLang="ru-RU"/>
              <a:pPr>
                <a:defRPr/>
              </a:pPr>
              <a:t>‹#›</a:t>
            </a:fld>
            <a:endParaRPr lang="ru-RU" altLang="ru-RU"/>
          </a:p>
        </p:txBody>
      </p:sp>
      <p:sp>
        <p:nvSpPr>
          <p:cNvPr id="13317" name="Rectangle 6"/>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7174" name="Text Box 7">
            <a:hlinkClick r:id="rId22"/>
          </p:cNvPr>
          <p:cNvSpPr txBox="1">
            <a:spLocks noChangeArrowheads="1"/>
          </p:cNvSpPr>
          <p:nvPr/>
        </p:nvSpPr>
        <p:spPr bwMode="auto">
          <a:xfrm>
            <a:off x="468313" y="6529388"/>
            <a:ext cx="1397000" cy="215900"/>
          </a:xfrm>
          <a:prstGeom prst="rect">
            <a:avLst/>
          </a:prstGeom>
          <a:solidFill>
            <a:srgbClr val="FFFFFF">
              <a:alpha val="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altLang="ru-RU" sz="1400" smtClean="0">
                <a:solidFill>
                  <a:srgbClr val="003274"/>
                </a:solidFill>
              </a:rPr>
              <a:t>www.rosatom.ru</a:t>
            </a:r>
            <a:endParaRPr lang="ru-RU" altLang="ru-RU" sz="1400" smtClean="0">
              <a:solidFill>
                <a:srgbClr val="003274"/>
              </a:solidFill>
            </a:endParaRPr>
          </a:p>
        </p:txBody>
      </p:sp>
    </p:spTree>
  </p:cSld>
  <p:clrMap bg1="lt1" tx1="dk1" bg2="lt2" tx2="dk2" accent1="accent1" accent2="accent2" accent3="accent3" accent4="accent4" accent5="accent5" accent6="accent6" hlink="hlink" folHlink="folHlink"/>
  <p:sldLayoutIdLst>
    <p:sldLayoutId id="2147497654" r:id="rId1"/>
    <p:sldLayoutId id="2147497655" r:id="rId2"/>
    <p:sldLayoutId id="2147497656" r:id="rId3"/>
    <p:sldLayoutId id="2147497657" r:id="rId4"/>
    <p:sldLayoutId id="2147497658" r:id="rId5"/>
    <p:sldLayoutId id="2147497659" r:id="rId6"/>
    <p:sldLayoutId id="2147497660" r:id="rId7"/>
    <p:sldLayoutId id="2147497661" r:id="rId8"/>
    <p:sldLayoutId id="2147497662" r:id="rId9"/>
    <p:sldLayoutId id="2147497663" r:id="rId10"/>
    <p:sldLayoutId id="2147497664" r:id="rId11"/>
    <p:sldLayoutId id="2147497665" r:id="rId12"/>
    <p:sldLayoutId id="2147497666" r:id="rId13"/>
    <p:sldLayoutId id="2147497667" r:id="rId14"/>
    <p:sldLayoutId id="2147497668" r:id="rId15"/>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23"/>
        </a:buBlip>
        <a:defRPr sz="1400">
          <a:solidFill>
            <a:schemeClr val="tx1"/>
          </a:solidFill>
          <a:latin typeface="+mn-lt"/>
          <a:ea typeface="+mn-ea"/>
          <a:cs typeface="+mn-cs"/>
        </a:defRPr>
      </a:lvl1pPr>
      <a:lvl2pPr marL="622300" indent="-261938" algn="l" rtl="0" eaLnBrk="0" fontAlgn="base" hangingPunct="0">
        <a:spcBef>
          <a:spcPct val="0"/>
        </a:spcBef>
        <a:spcAft>
          <a:spcPct val="20000"/>
        </a:spcAft>
        <a:buBlip>
          <a:blip r:embed="rId24"/>
        </a:buBlip>
        <a:defRPr sz="1400">
          <a:solidFill>
            <a:schemeClr val="tx1"/>
          </a:solidFill>
          <a:latin typeface="+mn-lt"/>
        </a:defRPr>
      </a:lvl2pPr>
      <a:lvl3pPr marL="892175" indent="-268288" algn="l" rtl="0" eaLnBrk="0" fontAlgn="base" hangingPunct="0">
        <a:spcBef>
          <a:spcPct val="0"/>
        </a:spcBef>
        <a:spcAft>
          <a:spcPct val="30000"/>
        </a:spcAft>
        <a:buBlip>
          <a:blip r:embed="rId24"/>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rgbClr val="003274"/>
                </a:solidFill>
                <a:latin typeface="Arial" charset="0"/>
                <a:cs typeface="+mn-cs"/>
              </a:defRPr>
            </a:lvl1pPr>
          </a:lstStyle>
          <a:p>
            <a:pPr>
              <a:defRPr/>
            </a:pPr>
            <a:fld id="{0AC951F2-48D9-4925-96F8-51C6EE52A395}" type="slidenum">
              <a:rPr lang="ru-RU"/>
              <a:pPr>
                <a:defRPr/>
              </a:pPr>
              <a:t>‹#›</a:t>
            </a:fld>
            <a:endParaRPr lang="ru-RU" dirty="0"/>
          </a:p>
        </p:txBody>
      </p:sp>
      <p:sp>
        <p:nvSpPr>
          <p:cNvPr id="14340" name="Rectangle 6"/>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7173" name="Text Box 7">
            <a:hlinkClick r:id="rId17"/>
          </p:cNvPr>
          <p:cNvSpPr txBox="1">
            <a:spLocks noChangeArrowheads="1"/>
          </p:cNvSpPr>
          <p:nvPr/>
        </p:nvSpPr>
        <p:spPr bwMode="auto">
          <a:xfrm>
            <a:off x="468313" y="6529388"/>
            <a:ext cx="1390650" cy="212725"/>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rgbClr val="003274"/>
                </a:solidFill>
              </a:rPr>
              <a:t>www.rosatom.ru</a:t>
            </a:r>
            <a:endParaRPr lang="ru-RU" sz="1400" smtClean="0">
              <a:solidFill>
                <a:srgbClr val="003274"/>
              </a:solidFill>
            </a:endParaRPr>
          </a:p>
        </p:txBody>
      </p:sp>
    </p:spTree>
  </p:cSld>
  <p:clrMap bg1="lt1" tx1="dk1" bg2="lt2" tx2="dk2" accent1="accent1" accent2="accent2" accent3="accent3" accent4="accent4" accent5="accent5" accent6="accent6" hlink="hlink" folHlink="folHlink"/>
  <p:sldLayoutIdLst>
    <p:sldLayoutId id="2147497669" r:id="rId1"/>
    <p:sldLayoutId id="2147497670" r:id="rId2"/>
    <p:sldLayoutId id="2147497630" r:id="rId3"/>
    <p:sldLayoutId id="2147497631" r:id="rId4"/>
    <p:sldLayoutId id="2147497632" r:id="rId5"/>
    <p:sldLayoutId id="2147497633" r:id="rId6"/>
    <p:sldLayoutId id="2147497634" r:id="rId7"/>
    <p:sldLayoutId id="2147497635" r:id="rId8"/>
    <p:sldLayoutId id="2147497636" r:id="rId9"/>
    <p:sldLayoutId id="2147497637" r:id="rId10"/>
    <p:sldLayoutId id="2147497638" r:id="rId11"/>
    <p:sldLayoutId id="2147497639" r:id="rId12"/>
    <p:sldLayoutId id="2147497640" r:id="rId13"/>
    <p:sldLayoutId id="2147497641" r:id="rId14"/>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8"/>
        </a:buBlip>
        <a:defRPr sz="14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9"/>
        </a:buBlip>
        <a:defRPr sz="1400">
          <a:solidFill>
            <a:schemeClr val="tx1"/>
          </a:solidFill>
          <a:latin typeface="+mn-lt"/>
        </a:defRPr>
      </a:lvl2pPr>
      <a:lvl3pPr marL="892175" indent="-268288" algn="l" rtl="0" eaLnBrk="0" fontAlgn="base" hangingPunct="0">
        <a:spcBef>
          <a:spcPct val="0"/>
        </a:spcBef>
        <a:spcAft>
          <a:spcPct val="30000"/>
        </a:spcAft>
        <a:buBlip>
          <a:blip r:embed="rId19"/>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1"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16D4AF3C-2245-4208-8EB2-FC4769852850}" type="slidenum">
              <a:rPr lang="ru-RU"/>
              <a:pPr>
                <a:defRPr/>
              </a:pPr>
              <a:t>‹#›</a:t>
            </a:fld>
            <a:endParaRPr lang="ru-RU" dirty="0"/>
          </a:p>
        </p:txBody>
      </p:sp>
      <p:sp>
        <p:nvSpPr>
          <p:cNvPr id="2051" name="Rectangle 1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2052" name="Oval 21"/>
          <p:cNvSpPr>
            <a:spLocks noChangeArrowheads="1"/>
          </p:cNvSpPr>
          <p:nvPr/>
        </p:nvSpPr>
        <p:spPr bwMode="auto">
          <a:xfrm>
            <a:off x="6640513" y="1022350"/>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1</a:t>
            </a:r>
          </a:p>
        </p:txBody>
      </p:sp>
      <p:sp>
        <p:nvSpPr>
          <p:cNvPr id="2053" name="Oval 22"/>
          <p:cNvSpPr>
            <a:spLocks noChangeArrowheads="1"/>
          </p:cNvSpPr>
          <p:nvPr/>
        </p:nvSpPr>
        <p:spPr bwMode="auto">
          <a:xfrm>
            <a:off x="7027863"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bg1"/>
                </a:solidFill>
              </a:rPr>
              <a:t>2</a:t>
            </a:r>
          </a:p>
        </p:txBody>
      </p:sp>
      <p:sp>
        <p:nvSpPr>
          <p:cNvPr id="2054" name="Oval 23"/>
          <p:cNvSpPr>
            <a:spLocks noChangeArrowheads="1"/>
          </p:cNvSpPr>
          <p:nvPr/>
        </p:nvSpPr>
        <p:spPr bwMode="auto">
          <a:xfrm>
            <a:off x="741680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3</a:t>
            </a:r>
          </a:p>
        </p:txBody>
      </p:sp>
      <p:sp>
        <p:nvSpPr>
          <p:cNvPr id="2055" name="Oval 24"/>
          <p:cNvSpPr>
            <a:spLocks noChangeArrowheads="1"/>
          </p:cNvSpPr>
          <p:nvPr/>
        </p:nvSpPr>
        <p:spPr bwMode="auto">
          <a:xfrm>
            <a:off x="78057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4</a:t>
            </a:r>
            <a:endParaRPr lang="ru-RU" altLang="ru-RU" sz="1800" smtClean="0">
              <a:solidFill>
                <a:schemeClr val="hlink"/>
              </a:solidFill>
            </a:endParaRPr>
          </a:p>
        </p:txBody>
      </p:sp>
      <p:sp>
        <p:nvSpPr>
          <p:cNvPr id="2056" name="Oval 25"/>
          <p:cNvSpPr>
            <a:spLocks noChangeArrowheads="1"/>
          </p:cNvSpPr>
          <p:nvPr/>
        </p:nvSpPr>
        <p:spPr bwMode="auto">
          <a:xfrm>
            <a:off x="8194675"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5</a:t>
            </a:r>
            <a:endParaRPr lang="ru-RU" altLang="ru-RU" sz="1800" smtClean="0">
              <a:solidFill>
                <a:schemeClr val="hlink"/>
              </a:solidFill>
            </a:endParaRPr>
          </a:p>
        </p:txBody>
      </p:sp>
      <p:sp>
        <p:nvSpPr>
          <p:cNvPr id="2057" name="Oval 27"/>
          <p:cNvSpPr>
            <a:spLocks noChangeArrowheads="1"/>
          </p:cNvSpPr>
          <p:nvPr/>
        </p:nvSpPr>
        <p:spPr bwMode="auto">
          <a:xfrm>
            <a:off x="858361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6</a:t>
            </a:r>
            <a:endParaRPr lang="ru-RU" altLang="ru-RU" sz="1800" smtClean="0">
              <a:solidFill>
                <a:schemeClr val="hlink"/>
              </a:solidFill>
            </a:endParaRPr>
          </a:p>
        </p:txBody>
      </p:sp>
      <p:sp>
        <p:nvSpPr>
          <p:cNvPr id="2058" name="Rectangle 28"/>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2059" name="Text Box 30">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43" r:id="rId1"/>
    <p:sldLayoutId id="2147497514" r:id="rId2"/>
    <p:sldLayoutId id="2147497515" r:id="rId3"/>
    <p:sldLayoutId id="2147497516" r:id="rId4"/>
    <p:sldLayoutId id="2147497517" r:id="rId5"/>
    <p:sldLayoutId id="2147497518" r:id="rId6"/>
    <p:sldLayoutId id="2147497519" r:id="rId7"/>
    <p:sldLayoutId id="2147497520" r:id="rId8"/>
    <p:sldLayoutId id="2147497521" r:id="rId9"/>
    <p:sldLayoutId id="2147497522" r:id="rId10"/>
    <p:sldLayoutId id="2147497523"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4699"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DF646541-6C5B-47E2-A6DC-DC4ABE5C8102}" type="slidenum">
              <a:rPr lang="ru-RU"/>
              <a:pPr>
                <a:defRPr/>
              </a:pPr>
              <a:t>‹#›</a:t>
            </a:fld>
            <a:endParaRPr lang="ru-RU" dirty="0"/>
          </a:p>
        </p:txBody>
      </p:sp>
      <p:sp>
        <p:nvSpPr>
          <p:cNvPr id="3075" name="Rectangle 1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3076" name="Oval 21"/>
          <p:cNvSpPr>
            <a:spLocks noChangeArrowheads="1"/>
          </p:cNvSpPr>
          <p:nvPr/>
        </p:nvSpPr>
        <p:spPr bwMode="auto">
          <a:xfrm>
            <a:off x="6640513" y="1022350"/>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1</a:t>
            </a:r>
          </a:p>
        </p:txBody>
      </p:sp>
      <p:sp>
        <p:nvSpPr>
          <p:cNvPr id="3077" name="Oval 22"/>
          <p:cNvSpPr>
            <a:spLocks noChangeArrowheads="1"/>
          </p:cNvSpPr>
          <p:nvPr/>
        </p:nvSpPr>
        <p:spPr bwMode="auto">
          <a:xfrm>
            <a:off x="702786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2</a:t>
            </a:r>
          </a:p>
        </p:txBody>
      </p:sp>
      <p:sp>
        <p:nvSpPr>
          <p:cNvPr id="3078" name="Oval 23"/>
          <p:cNvSpPr>
            <a:spLocks noChangeArrowheads="1"/>
          </p:cNvSpPr>
          <p:nvPr/>
        </p:nvSpPr>
        <p:spPr bwMode="auto">
          <a:xfrm>
            <a:off x="7416800" y="1022350"/>
            <a:ext cx="287338"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bg1"/>
                </a:solidFill>
              </a:rPr>
              <a:t>3</a:t>
            </a:r>
          </a:p>
        </p:txBody>
      </p:sp>
      <p:sp>
        <p:nvSpPr>
          <p:cNvPr id="3079" name="Oval 24"/>
          <p:cNvSpPr>
            <a:spLocks noChangeArrowheads="1"/>
          </p:cNvSpPr>
          <p:nvPr/>
        </p:nvSpPr>
        <p:spPr bwMode="auto">
          <a:xfrm>
            <a:off x="78057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4</a:t>
            </a:r>
            <a:endParaRPr lang="ru-RU" altLang="ru-RU" sz="1800" smtClean="0">
              <a:solidFill>
                <a:schemeClr val="hlink"/>
              </a:solidFill>
            </a:endParaRPr>
          </a:p>
        </p:txBody>
      </p:sp>
      <p:sp>
        <p:nvSpPr>
          <p:cNvPr id="3080" name="Oval 25"/>
          <p:cNvSpPr>
            <a:spLocks noChangeArrowheads="1"/>
          </p:cNvSpPr>
          <p:nvPr/>
        </p:nvSpPr>
        <p:spPr bwMode="auto">
          <a:xfrm>
            <a:off x="8194675"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5</a:t>
            </a:r>
            <a:endParaRPr lang="ru-RU" altLang="ru-RU" sz="1800" smtClean="0">
              <a:solidFill>
                <a:schemeClr val="hlink"/>
              </a:solidFill>
            </a:endParaRPr>
          </a:p>
        </p:txBody>
      </p:sp>
      <p:sp>
        <p:nvSpPr>
          <p:cNvPr id="3081" name="Oval 27"/>
          <p:cNvSpPr>
            <a:spLocks noChangeArrowheads="1"/>
          </p:cNvSpPr>
          <p:nvPr/>
        </p:nvSpPr>
        <p:spPr bwMode="auto">
          <a:xfrm>
            <a:off x="858361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6</a:t>
            </a:r>
            <a:endParaRPr lang="ru-RU" altLang="ru-RU" sz="1800" smtClean="0">
              <a:solidFill>
                <a:schemeClr val="hlink"/>
              </a:solidFill>
            </a:endParaRPr>
          </a:p>
        </p:txBody>
      </p:sp>
      <p:sp>
        <p:nvSpPr>
          <p:cNvPr id="3082" name="Rectangle 28"/>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3083" name="Text Box 29">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44" r:id="rId1"/>
    <p:sldLayoutId id="2147497524" r:id="rId2"/>
    <p:sldLayoutId id="2147497525" r:id="rId3"/>
    <p:sldLayoutId id="2147497526" r:id="rId4"/>
    <p:sldLayoutId id="2147497527" r:id="rId5"/>
    <p:sldLayoutId id="2147497528" r:id="rId6"/>
    <p:sldLayoutId id="2147497529" r:id="rId7"/>
    <p:sldLayoutId id="2147497530" r:id="rId8"/>
    <p:sldLayoutId id="2147497531" r:id="rId9"/>
    <p:sldLayoutId id="2147497532" r:id="rId10"/>
    <p:sldLayoutId id="2147497533"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443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4A0F2AA6-F58F-4761-A865-284C5386296B}" type="slidenum">
              <a:rPr lang="ru-RU"/>
              <a:pPr>
                <a:defRPr/>
              </a:pPr>
              <a:t>‹#›</a:t>
            </a:fld>
            <a:endParaRPr lang="ru-RU" dirty="0"/>
          </a:p>
        </p:txBody>
      </p:sp>
      <p:sp>
        <p:nvSpPr>
          <p:cNvPr id="4099" name="Rectangle 5"/>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4100" name="Oval 18"/>
          <p:cNvSpPr>
            <a:spLocks noChangeArrowheads="1"/>
          </p:cNvSpPr>
          <p:nvPr/>
        </p:nvSpPr>
        <p:spPr bwMode="auto">
          <a:xfrm>
            <a:off x="6640513" y="1022350"/>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1</a:t>
            </a:r>
          </a:p>
        </p:txBody>
      </p:sp>
      <p:sp>
        <p:nvSpPr>
          <p:cNvPr id="4101" name="Oval 19"/>
          <p:cNvSpPr>
            <a:spLocks noChangeArrowheads="1"/>
          </p:cNvSpPr>
          <p:nvPr/>
        </p:nvSpPr>
        <p:spPr bwMode="auto">
          <a:xfrm>
            <a:off x="702786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2</a:t>
            </a:r>
          </a:p>
        </p:txBody>
      </p:sp>
      <p:sp>
        <p:nvSpPr>
          <p:cNvPr id="4102" name="Oval 20"/>
          <p:cNvSpPr>
            <a:spLocks noChangeArrowheads="1"/>
          </p:cNvSpPr>
          <p:nvPr/>
        </p:nvSpPr>
        <p:spPr bwMode="auto">
          <a:xfrm>
            <a:off x="741680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3</a:t>
            </a:r>
          </a:p>
        </p:txBody>
      </p:sp>
      <p:sp>
        <p:nvSpPr>
          <p:cNvPr id="4103" name="Oval 21"/>
          <p:cNvSpPr>
            <a:spLocks noChangeArrowheads="1"/>
          </p:cNvSpPr>
          <p:nvPr/>
        </p:nvSpPr>
        <p:spPr bwMode="auto">
          <a:xfrm>
            <a:off x="7805738"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bg1"/>
                </a:solidFill>
              </a:rPr>
              <a:t>4</a:t>
            </a:r>
            <a:endParaRPr lang="ru-RU" altLang="ru-RU" sz="1800" smtClean="0">
              <a:solidFill>
                <a:schemeClr val="bg1"/>
              </a:solidFill>
            </a:endParaRPr>
          </a:p>
        </p:txBody>
      </p:sp>
      <p:sp>
        <p:nvSpPr>
          <p:cNvPr id="4104" name="Oval 22"/>
          <p:cNvSpPr>
            <a:spLocks noChangeArrowheads="1"/>
          </p:cNvSpPr>
          <p:nvPr/>
        </p:nvSpPr>
        <p:spPr bwMode="auto">
          <a:xfrm>
            <a:off x="8194675"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5</a:t>
            </a:r>
            <a:endParaRPr lang="ru-RU" altLang="ru-RU" sz="1800" smtClean="0">
              <a:solidFill>
                <a:schemeClr val="hlink"/>
              </a:solidFill>
            </a:endParaRPr>
          </a:p>
        </p:txBody>
      </p:sp>
      <p:sp>
        <p:nvSpPr>
          <p:cNvPr id="4105" name="Oval 24"/>
          <p:cNvSpPr>
            <a:spLocks noChangeArrowheads="1"/>
          </p:cNvSpPr>
          <p:nvPr/>
        </p:nvSpPr>
        <p:spPr bwMode="auto">
          <a:xfrm>
            <a:off x="858361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6</a:t>
            </a:r>
            <a:endParaRPr lang="ru-RU" altLang="ru-RU" sz="1800" smtClean="0">
              <a:solidFill>
                <a:schemeClr val="hlink"/>
              </a:solidFill>
            </a:endParaRPr>
          </a:p>
        </p:txBody>
      </p:sp>
      <p:sp>
        <p:nvSpPr>
          <p:cNvPr id="4106" name="Rectangle 25"/>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4107" name="Text Box 26">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45" r:id="rId1"/>
    <p:sldLayoutId id="2147497534" r:id="rId2"/>
    <p:sldLayoutId id="2147497535" r:id="rId3"/>
    <p:sldLayoutId id="2147497536" r:id="rId4"/>
    <p:sldLayoutId id="2147497537" r:id="rId5"/>
    <p:sldLayoutId id="2147497538" r:id="rId6"/>
    <p:sldLayoutId id="2147497539" r:id="rId7"/>
    <p:sldLayoutId id="2147497540" r:id="rId8"/>
    <p:sldLayoutId id="2147497541" r:id="rId9"/>
    <p:sldLayoutId id="2147497542" r:id="rId10"/>
    <p:sldLayoutId id="2147497543"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6660"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BEABFF10-1B38-4B37-BA64-ED2273DAED6B}" type="slidenum">
              <a:rPr lang="ru-RU"/>
              <a:pPr>
                <a:defRPr/>
              </a:pPr>
              <a:t>‹#›</a:t>
            </a:fld>
            <a:endParaRPr lang="ru-RU" dirty="0"/>
          </a:p>
        </p:txBody>
      </p:sp>
      <p:sp>
        <p:nvSpPr>
          <p:cNvPr id="5123" name="Rectangle 5"/>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5124" name="Oval 11"/>
          <p:cNvSpPr>
            <a:spLocks noChangeArrowheads="1"/>
          </p:cNvSpPr>
          <p:nvPr/>
        </p:nvSpPr>
        <p:spPr bwMode="auto">
          <a:xfrm>
            <a:off x="6640513" y="1022350"/>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1</a:t>
            </a:r>
          </a:p>
        </p:txBody>
      </p:sp>
      <p:sp>
        <p:nvSpPr>
          <p:cNvPr id="5125" name="Oval 12"/>
          <p:cNvSpPr>
            <a:spLocks noChangeArrowheads="1"/>
          </p:cNvSpPr>
          <p:nvPr/>
        </p:nvSpPr>
        <p:spPr bwMode="auto">
          <a:xfrm>
            <a:off x="702786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2</a:t>
            </a:r>
          </a:p>
        </p:txBody>
      </p:sp>
      <p:sp>
        <p:nvSpPr>
          <p:cNvPr id="5126" name="Oval 13"/>
          <p:cNvSpPr>
            <a:spLocks noChangeArrowheads="1"/>
          </p:cNvSpPr>
          <p:nvPr/>
        </p:nvSpPr>
        <p:spPr bwMode="auto">
          <a:xfrm>
            <a:off x="741680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3</a:t>
            </a:r>
          </a:p>
        </p:txBody>
      </p:sp>
      <p:sp>
        <p:nvSpPr>
          <p:cNvPr id="5127" name="Oval 14"/>
          <p:cNvSpPr>
            <a:spLocks noChangeArrowheads="1"/>
          </p:cNvSpPr>
          <p:nvPr/>
        </p:nvSpPr>
        <p:spPr bwMode="auto">
          <a:xfrm>
            <a:off x="78057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4</a:t>
            </a:r>
            <a:endParaRPr lang="ru-RU" altLang="ru-RU" sz="1800" smtClean="0">
              <a:solidFill>
                <a:schemeClr val="hlink"/>
              </a:solidFill>
            </a:endParaRPr>
          </a:p>
        </p:txBody>
      </p:sp>
      <p:sp>
        <p:nvSpPr>
          <p:cNvPr id="5128" name="Oval 15"/>
          <p:cNvSpPr>
            <a:spLocks noChangeArrowheads="1"/>
          </p:cNvSpPr>
          <p:nvPr/>
        </p:nvSpPr>
        <p:spPr bwMode="auto">
          <a:xfrm>
            <a:off x="8194675" y="1022350"/>
            <a:ext cx="287338"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bg1"/>
                </a:solidFill>
              </a:rPr>
              <a:t>5</a:t>
            </a:r>
            <a:endParaRPr lang="ru-RU" altLang="ru-RU" sz="1800" smtClean="0">
              <a:solidFill>
                <a:schemeClr val="bg1"/>
              </a:solidFill>
            </a:endParaRPr>
          </a:p>
        </p:txBody>
      </p:sp>
      <p:sp>
        <p:nvSpPr>
          <p:cNvPr id="5129" name="Oval 17"/>
          <p:cNvSpPr>
            <a:spLocks noChangeArrowheads="1"/>
          </p:cNvSpPr>
          <p:nvPr/>
        </p:nvSpPr>
        <p:spPr bwMode="auto">
          <a:xfrm>
            <a:off x="858361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6</a:t>
            </a:r>
            <a:endParaRPr lang="ru-RU" altLang="ru-RU" sz="1800" smtClean="0">
              <a:solidFill>
                <a:schemeClr val="hlink"/>
              </a:solidFill>
            </a:endParaRPr>
          </a:p>
        </p:txBody>
      </p:sp>
      <p:sp>
        <p:nvSpPr>
          <p:cNvPr id="5130" name="Rectangle 18"/>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5131" name="Text Box 19">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46" r:id="rId1"/>
    <p:sldLayoutId id="2147497544" r:id="rId2"/>
    <p:sldLayoutId id="2147497545" r:id="rId3"/>
    <p:sldLayoutId id="2147497546" r:id="rId4"/>
    <p:sldLayoutId id="2147497547" r:id="rId5"/>
    <p:sldLayoutId id="2147497548" r:id="rId6"/>
    <p:sldLayoutId id="2147497549" r:id="rId7"/>
    <p:sldLayoutId id="2147497550" r:id="rId8"/>
    <p:sldLayoutId id="2147497551" r:id="rId9"/>
    <p:sldLayoutId id="2147497552" r:id="rId10"/>
    <p:sldLayoutId id="2147497553"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9188"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7C46210D-4BB6-4C6A-A7AC-895640A822D9}" type="slidenum">
              <a:rPr lang="ru-RU"/>
              <a:pPr>
                <a:defRPr/>
              </a:pPr>
              <a:t>‹#›</a:t>
            </a:fld>
            <a:endParaRPr lang="ru-RU" dirty="0"/>
          </a:p>
        </p:txBody>
      </p:sp>
      <p:sp>
        <p:nvSpPr>
          <p:cNvPr id="6147" name="Rectangle 5"/>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6148" name="Oval 11"/>
          <p:cNvSpPr>
            <a:spLocks noChangeArrowheads="1"/>
          </p:cNvSpPr>
          <p:nvPr/>
        </p:nvSpPr>
        <p:spPr bwMode="auto">
          <a:xfrm>
            <a:off x="6640513" y="1022350"/>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1</a:t>
            </a:r>
          </a:p>
        </p:txBody>
      </p:sp>
      <p:sp>
        <p:nvSpPr>
          <p:cNvPr id="6149" name="Oval 12"/>
          <p:cNvSpPr>
            <a:spLocks noChangeArrowheads="1"/>
          </p:cNvSpPr>
          <p:nvPr/>
        </p:nvSpPr>
        <p:spPr bwMode="auto">
          <a:xfrm>
            <a:off x="7027863"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2</a:t>
            </a:r>
          </a:p>
        </p:txBody>
      </p:sp>
      <p:sp>
        <p:nvSpPr>
          <p:cNvPr id="6150" name="Oval 13"/>
          <p:cNvSpPr>
            <a:spLocks noChangeArrowheads="1"/>
          </p:cNvSpPr>
          <p:nvPr/>
        </p:nvSpPr>
        <p:spPr bwMode="auto">
          <a:xfrm>
            <a:off x="7416800"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smtClean="0">
                <a:solidFill>
                  <a:schemeClr val="hlink"/>
                </a:solidFill>
              </a:rPr>
              <a:t>3</a:t>
            </a:r>
          </a:p>
        </p:txBody>
      </p:sp>
      <p:sp>
        <p:nvSpPr>
          <p:cNvPr id="6151" name="Oval 14"/>
          <p:cNvSpPr>
            <a:spLocks noChangeArrowheads="1"/>
          </p:cNvSpPr>
          <p:nvPr/>
        </p:nvSpPr>
        <p:spPr bwMode="auto">
          <a:xfrm>
            <a:off x="7805738" y="1022350"/>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4</a:t>
            </a:r>
            <a:endParaRPr lang="ru-RU" altLang="ru-RU" sz="1800" smtClean="0">
              <a:solidFill>
                <a:schemeClr val="hlink"/>
              </a:solidFill>
            </a:endParaRPr>
          </a:p>
        </p:txBody>
      </p:sp>
      <p:sp>
        <p:nvSpPr>
          <p:cNvPr id="6152" name="Oval 15"/>
          <p:cNvSpPr>
            <a:spLocks noChangeArrowheads="1"/>
          </p:cNvSpPr>
          <p:nvPr/>
        </p:nvSpPr>
        <p:spPr bwMode="auto">
          <a:xfrm>
            <a:off x="8194675" y="1022350"/>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hlink"/>
                </a:solidFill>
              </a:rPr>
              <a:t>5</a:t>
            </a:r>
            <a:endParaRPr lang="ru-RU" altLang="ru-RU" sz="1800" smtClean="0">
              <a:solidFill>
                <a:schemeClr val="hlink"/>
              </a:solidFill>
            </a:endParaRPr>
          </a:p>
        </p:txBody>
      </p:sp>
      <p:sp>
        <p:nvSpPr>
          <p:cNvPr id="6153" name="Oval 17"/>
          <p:cNvSpPr>
            <a:spLocks noChangeArrowheads="1"/>
          </p:cNvSpPr>
          <p:nvPr/>
        </p:nvSpPr>
        <p:spPr bwMode="auto">
          <a:xfrm>
            <a:off x="8583613"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smtClean="0">
                <a:solidFill>
                  <a:schemeClr val="bg1"/>
                </a:solidFill>
              </a:rPr>
              <a:t>6</a:t>
            </a:r>
            <a:endParaRPr lang="ru-RU" altLang="ru-RU" sz="1800" smtClean="0">
              <a:solidFill>
                <a:schemeClr val="bg1"/>
              </a:solidFill>
            </a:endParaRPr>
          </a:p>
        </p:txBody>
      </p:sp>
      <p:sp>
        <p:nvSpPr>
          <p:cNvPr id="6154" name="Rectangle 18"/>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6155" name="Text Box 19">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47" r:id="rId1"/>
    <p:sldLayoutId id="2147497554" r:id="rId2"/>
    <p:sldLayoutId id="2147497555" r:id="rId3"/>
    <p:sldLayoutId id="2147497556" r:id="rId4"/>
    <p:sldLayoutId id="2147497557" r:id="rId5"/>
    <p:sldLayoutId id="2147497558" r:id="rId6"/>
    <p:sldLayoutId id="2147497559" r:id="rId7"/>
    <p:sldLayoutId id="2147497560" r:id="rId8"/>
    <p:sldLayoutId id="2147497561" r:id="rId9"/>
    <p:sldLayoutId id="2147497562" r:id="rId10"/>
    <p:sldLayoutId id="2147497563"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60488241-3170-4CC0-8C7D-DC6C54132E71}" type="slidenum">
              <a:rPr lang="ru-RU"/>
              <a:pPr>
                <a:defRPr/>
              </a:pPr>
              <a:t>‹#›</a:t>
            </a:fld>
            <a:endParaRPr lang="ru-RU" dirty="0"/>
          </a:p>
        </p:txBody>
      </p:sp>
      <p:sp>
        <p:nvSpPr>
          <p:cNvPr id="7172" name="Rectangle 6"/>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7173" name="Text Box 7">
            <a:hlinkClick r:id="rId17"/>
          </p:cNvPr>
          <p:cNvSpPr txBox="1">
            <a:spLocks noChangeArrowheads="1"/>
          </p:cNvSpPr>
          <p:nvPr/>
        </p:nvSpPr>
        <p:spPr bwMode="auto">
          <a:xfrm>
            <a:off x="468313" y="6529388"/>
            <a:ext cx="1390650" cy="212725"/>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48" r:id="rId1"/>
    <p:sldLayoutId id="2147497649" r:id="rId2"/>
    <p:sldLayoutId id="2147497564" r:id="rId3"/>
    <p:sldLayoutId id="2147497565" r:id="rId4"/>
    <p:sldLayoutId id="2147497566" r:id="rId5"/>
    <p:sldLayoutId id="2147497567" r:id="rId6"/>
    <p:sldLayoutId id="2147497568" r:id="rId7"/>
    <p:sldLayoutId id="2147497569" r:id="rId8"/>
    <p:sldLayoutId id="2147497570" r:id="rId9"/>
    <p:sldLayoutId id="2147497571" r:id="rId10"/>
    <p:sldLayoutId id="2147497572" r:id="rId11"/>
    <p:sldLayoutId id="2147497573" r:id="rId12"/>
    <p:sldLayoutId id="2147497574" r:id="rId13"/>
    <p:sldLayoutId id="2147497575" r:id="rId14"/>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8"/>
        </a:buBlip>
        <a:defRPr sz="14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9"/>
        </a:buBlip>
        <a:defRPr sz="1400">
          <a:solidFill>
            <a:schemeClr val="tx1"/>
          </a:solidFill>
          <a:latin typeface="+mn-lt"/>
        </a:defRPr>
      </a:lvl2pPr>
      <a:lvl3pPr marL="892175" indent="-268288" algn="l" rtl="0" eaLnBrk="0" fontAlgn="base" hangingPunct="0">
        <a:spcBef>
          <a:spcPct val="0"/>
        </a:spcBef>
        <a:spcAft>
          <a:spcPct val="30000"/>
        </a:spcAft>
        <a:buBlip>
          <a:blip r:embed="rId19"/>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680964"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8805BB9E-59F6-4CB6-8519-DAE18189842F}" type="slidenum">
              <a:rPr lang="ru-RU"/>
              <a:pPr>
                <a:defRPr/>
              </a:pPr>
              <a:t>‹#›</a:t>
            </a:fld>
            <a:endParaRPr lang="ru-RU" dirty="0"/>
          </a:p>
        </p:txBody>
      </p:sp>
      <p:sp>
        <p:nvSpPr>
          <p:cNvPr id="8196" name="Rectangle 6"/>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smtClean="0"/>
              <a:t>Образец заголовка</a:t>
            </a:r>
          </a:p>
        </p:txBody>
      </p:sp>
      <p:sp>
        <p:nvSpPr>
          <p:cNvPr id="8197" name="Text Box 7">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a:extLst/>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smtClean="0">
                <a:solidFill>
                  <a:schemeClr val="hlink"/>
                </a:solidFill>
              </a:rPr>
              <a:t>www.rosatom.ru</a:t>
            </a:r>
            <a:endParaRPr lang="ru-RU" sz="14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50" r:id="rId1"/>
    <p:sldLayoutId id="2147497576" r:id="rId2"/>
    <p:sldLayoutId id="2147497577" r:id="rId3"/>
    <p:sldLayoutId id="2147497578" r:id="rId4"/>
    <p:sldLayoutId id="2147497579" r:id="rId5"/>
    <p:sldLayoutId id="2147497580" r:id="rId6"/>
    <p:sldLayoutId id="2147497581" r:id="rId7"/>
    <p:sldLayoutId id="2147497582" r:id="rId8"/>
    <p:sldLayoutId id="2147497583" r:id="rId9"/>
    <p:sldLayoutId id="2147497584" r:id="rId10"/>
    <p:sldLayoutId id="2147497585"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312738" y="1203325"/>
            <a:ext cx="858043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p:txBody>
      </p:sp>
      <p:sp>
        <p:nvSpPr>
          <p:cNvPr id="9219" name="Rectangle 4"/>
          <p:cNvSpPr>
            <a:spLocks noGrp="1" noChangeArrowheads="1"/>
          </p:cNvSpPr>
          <p:nvPr>
            <p:ph type="title"/>
          </p:nvPr>
        </p:nvSpPr>
        <p:spPr bwMode="auto">
          <a:xfrm>
            <a:off x="319088" y="0"/>
            <a:ext cx="77819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en-US" smtClean="0"/>
              <a:t>Образец заголовка</a:t>
            </a:r>
          </a:p>
        </p:txBody>
      </p:sp>
      <p:pic>
        <p:nvPicPr>
          <p:cNvPr id="9220" name="navigation8" descr="ujk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5763" y="106363"/>
            <a:ext cx="8874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Номер слайда 2"/>
          <p:cNvSpPr txBox="1">
            <a:spLocks noGrp="1"/>
          </p:cNvSpPr>
          <p:nvPr/>
        </p:nvSpPr>
        <p:spPr bwMode="auto">
          <a:xfrm>
            <a:off x="8262938" y="6448425"/>
            <a:ext cx="649287" cy="377825"/>
          </a:xfrm>
          <a:prstGeom prst="rect">
            <a:avLst/>
          </a:prstGeom>
          <a:noFill/>
          <a:ln>
            <a:noFill/>
          </a:ln>
          <a:extLst/>
        </p:spPr>
        <p:txBody>
          <a:bodyPr lIns="0" tIns="0" rIns="0" bIns="0" anchor="ctr" anchorCtr="1"/>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r" eaLnBrk="1" hangingPunct="1">
              <a:defRPr/>
            </a:pPr>
            <a:fld id="{45E7A689-0F74-482C-9F05-BA81952ACCA7}" type="slidenum">
              <a:rPr lang="ru-RU" sz="2200" smtClean="0">
                <a:solidFill>
                  <a:schemeClr val="hlink"/>
                </a:solidFill>
              </a:rPr>
              <a:pPr algn="r" eaLnBrk="1" hangingPunct="1">
                <a:defRPr/>
              </a:pPr>
              <a:t>‹#›</a:t>
            </a:fld>
            <a:endParaRPr lang="ru-RU" sz="220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97651" r:id="rId1"/>
    <p:sldLayoutId id="2147497586" r:id="rId2"/>
    <p:sldLayoutId id="2147497587" r:id="rId3"/>
    <p:sldLayoutId id="2147497588" r:id="rId4"/>
    <p:sldLayoutId id="2147497589" r:id="rId5"/>
    <p:sldLayoutId id="2147497590" r:id="rId6"/>
    <p:sldLayoutId id="2147497591" r:id="rId7"/>
    <p:sldLayoutId id="2147497592" r:id="rId8"/>
    <p:sldLayoutId id="2147497593" r:id="rId9"/>
    <p:sldLayoutId id="2147497594" r:id="rId10"/>
    <p:sldLayoutId id="2147497595" r:id="rId11"/>
  </p:sldLayoutIdLst>
  <p:transition/>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defRPr>
      </a:lvl2pPr>
      <a:lvl3pPr algn="l" rtl="0" eaLnBrk="0" fontAlgn="base" hangingPunct="0">
        <a:spcBef>
          <a:spcPct val="0"/>
        </a:spcBef>
        <a:spcAft>
          <a:spcPct val="0"/>
        </a:spcAft>
        <a:defRPr sz="2000" b="1">
          <a:solidFill>
            <a:schemeClr val="hlink"/>
          </a:solidFill>
          <a:latin typeface="Arial" charset="0"/>
        </a:defRPr>
      </a:lvl3pPr>
      <a:lvl4pPr algn="l" rtl="0" eaLnBrk="0" fontAlgn="base" hangingPunct="0">
        <a:spcBef>
          <a:spcPct val="0"/>
        </a:spcBef>
        <a:spcAft>
          <a:spcPct val="0"/>
        </a:spcAft>
        <a:defRPr sz="2000" b="1">
          <a:solidFill>
            <a:schemeClr val="hlink"/>
          </a:solidFill>
          <a:latin typeface="Arial" charset="0"/>
        </a:defRPr>
      </a:lvl4pPr>
      <a:lvl5pPr algn="l" rtl="0" eaLnBrk="0" fontAlgn="base" hangingPunct="0">
        <a:spcBef>
          <a:spcPct val="0"/>
        </a:spcBef>
        <a:spcAft>
          <a:spcPct val="0"/>
        </a:spcAft>
        <a:defRPr sz="2000" b="1">
          <a:solidFill>
            <a:schemeClr val="hlink"/>
          </a:solidFill>
          <a:latin typeface="Arial" charset="0"/>
        </a:defRPr>
      </a:lvl5pPr>
      <a:lvl6pPr marL="457200" algn="l" rtl="0" fontAlgn="base">
        <a:spcBef>
          <a:spcPct val="0"/>
        </a:spcBef>
        <a:spcAft>
          <a:spcPct val="0"/>
        </a:spcAft>
        <a:defRPr sz="2000" b="1">
          <a:solidFill>
            <a:schemeClr val="hlink"/>
          </a:solidFill>
          <a:latin typeface="Arial" charset="0"/>
        </a:defRPr>
      </a:lvl6pPr>
      <a:lvl7pPr marL="914400" algn="l" rtl="0" fontAlgn="base">
        <a:spcBef>
          <a:spcPct val="0"/>
        </a:spcBef>
        <a:spcAft>
          <a:spcPct val="0"/>
        </a:spcAft>
        <a:defRPr sz="2000" b="1">
          <a:solidFill>
            <a:schemeClr val="hlink"/>
          </a:solidFill>
          <a:latin typeface="Arial" charset="0"/>
        </a:defRPr>
      </a:lvl7pPr>
      <a:lvl8pPr marL="1371600" algn="l" rtl="0" fontAlgn="base">
        <a:spcBef>
          <a:spcPct val="0"/>
        </a:spcBef>
        <a:spcAft>
          <a:spcPct val="0"/>
        </a:spcAft>
        <a:defRPr sz="2000" b="1">
          <a:solidFill>
            <a:schemeClr val="hlink"/>
          </a:solidFill>
          <a:latin typeface="Arial" charset="0"/>
        </a:defRPr>
      </a:lvl8pPr>
      <a:lvl9pPr marL="1828800" algn="l" rtl="0" fontAlgn="base">
        <a:spcBef>
          <a:spcPct val="0"/>
        </a:spcBef>
        <a:spcAft>
          <a:spcPct val="0"/>
        </a:spcAft>
        <a:defRPr sz="2000" b="1">
          <a:solidFill>
            <a:schemeClr val="hlink"/>
          </a:solidFill>
          <a:latin typeface="Arial" charset="0"/>
        </a:defRPr>
      </a:lvl9pPr>
    </p:titleStyle>
    <p:bodyStyle>
      <a:lvl1pPr marL="180975" indent="-180975" algn="l" rtl="0" eaLnBrk="0" fontAlgn="base" hangingPunct="0">
        <a:spcBef>
          <a:spcPct val="30000"/>
        </a:spcBef>
        <a:spcAft>
          <a:spcPct val="20000"/>
        </a:spcAft>
        <a:buBlip>
          <a:blip r:embed="rId15"/>
        </a:buBlip>
        <a:defRPr sz="1200">
          <a:solidFill>
            <a:schemeClr val="tx2"/>
          </a:solidFill>
          <a:latin typeface="+mn-lt"/>
          <a:ea typeface="+mn-ea"/>
          <a:cs typeface="+mn-cs"/>
        </a:defRPr>
      </a:lvl1pPr>
      <a:lvl2pPr marL="360363" indent="-177800" algn="l" rtl="0" eaLnBrk="0" fontAlgn="base" hangingPunct="0">
        <a:spcBef>
          <a:spcPct val="10000"/>
        </a:spcBef>
        <a:spcAft>
          <a:spcPct val="20000"/>
        </a:spcAft>
        <a:buBlip>
          <a:blip r:embed="rId16"/>
        </a:buBlip>
        <a:defRPr sz="1200">
          <a:solidFill>
            <a:schemeClr val="tx2"/>
          </a:solidFill>
          <a:latin typeface="+mn-lt"/>
        </a:defRPr>
      </a:lvl2pPr>
      <a:lvl3pPr marL="1162050"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8.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9.xml"/><Relationship Id="rId1" Type="http://schemas.openxmlformats.org/officeDocument/2006/relationships/tags" Target="../tags/tag30.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hart" Target="../charts/chart1.xml"/><Relationship Id="rId7"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2.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image" Target="../media/image23.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6.bin"/><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9.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69.xml"/><Relationship Id="rId5" Type="http://schemas.openxmlformats.org/officeDocument/2006/relationships/tags" Target="../tags/tag2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5.xml"/><Relationship Id="rId7" Type="http://schemas.openxmlformats.org/officeDocument/2006/relationships/slideLayout" Target="../slideLayouts/slideLayout6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png"/><Relationship Id="rId5" Type="http://schemas.openxmlformats.org/officeDocument/2006/relationships/tags" Target="../tags/tag27.xml"/><Relationship Id="rId10" Type="http://schemas.openxmlformats.org/officeDocument/2006/relationships/image" Target="../media/image2.png"/><Relationship Id="rId4" Type="http://schemas.openxmlformats.org/officeDocument/2006/relationships/tags" Target="../tags/tag26.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diagramColors" Target="../diagrams/colors1.xml"/><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png"/><Relationship Id="rId1" Type="http://schemas.openxmlformats.org/officeDocument/2006/relationships/slideLayout" Target="../slideLayouts/slideLayout69.xml"/><Relationship Id="rId6" Type="http://schemas.openxmlformats.org/officeDocument/2006/relationships/diagramQuickStyle" Target="../diagrams/quickStyle1.xml"/><Relationship Id="rId11" Type="http://schemas.openxmlformats.org/officeDocument/2006/relationships/image" Target="../media/image29.png"/><Relationship Id="rId5" Type="http://schemas.openxmlformats.org/officeDocument/2006/relationships/diagramLayout" Target="../diagrams/layout1.xml"/><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27.tiff"/><Relationship Id="rId1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69.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28.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slideLayout" Target="../slideLayouts/slideLayout69.xml"/><Relationship Id="rId16" Type="http://schemas.openxmlformats.org/officeDocument/2006/relationships/image" Target="../media/image48.png"/><Relationship Id="rId1" Type="http://schemas.openxmlformats.org/officeDocument/2006/relationships/tags" Target="../tags/tag29.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png"/><Relationship Id="rId15" Type="http://schemas.openxmlformats.org/officeDocument/2006/relationships/image" Target="../media/image47.jpe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1.pn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sw3tSuYwFh9d4syvsTVb" hidden="1"/>
          <p:cNvSpPr>
            <a:spLocks noChangeArrowheads="1"/>
          </p:cNvSpPr>
          <p:nvPr/>
        </p:nvSpPr>
        <p:spPr bwMode="auto">
          <a:xfrm>
            <a:off x="63500" y="6731000"/>
            <a:ext cx="63500" cy="63500"/>
          </a:xfrm>
          <a:prstGeom prst="ellipse">
            <a:avLst/>
          </a:prstGeom>
          <a:solidFill>
            <a:srgbClr val="FF0000"/>
          </a:solidFill>
          <a:ln w="19050">
            <a:solidFill>
              <a:srgbClr val="0000FF"/>
            </a:solidFill>
            <a:round/>
            <a:headEnd/>
            <a:tailEnd/>
          </a:ln>
        </p:spPr>
        <p:txBody>
          <a:bodyPr wrap="none" anchor="ctr"/>
          <a:lstStyle/>
          <a:p>
            <a:endParaRPr lang="ru-RU" altLang="ru-RU">
              <a:solidFill>
                <a:srgbClr val="414142"/>
              </a:solidFill>
            </a:endParaRPr>
          </a:p>
        </p:txBody>
      </p:sp>
      <p:sp>
        <p:nvSpPr>
          <p:cNvPr id="45060" name="Text Box 4"/>
          <p:cNvSpPr txBox="1">
            <a:spLocks noChangeArrowheads="1"/>
          </p:cNvSpPr>
          <p:nvPr/>
        </p:nvSpPr>
        <p:spPr bwMode="auto">
          <a:xfrm>
            <a:off x="2124075" y="1639888"/>
            <a:ext cx="7019925" cy="307975"/>
          </a:xfrm>
          <a:prstGeom prst="rect">
            <a:avLst/>
          </a:prstGeom>
          <a:solidFill>
            <a:schemeClr val="hlink"/>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pPr>
              <a:spcBef>
                <a:spcPct val="50000"/>
              </a:spcBef>
            </a:pPr>
            <a:r>
              <a:rPr lang="en-US" altLang="ru-RU">
                <a:solidFill>
                  <a:schemeClr val="bg1"/>
                </a:solidFill>
              </a:rPr>
              <a:t>STATE ATOMIC ENERGY CORPORATION “ROSATOM”</a:t>
            </a:r>
            <a:endParaRPr lang="ru-RU" altLang="ru-RU">
              <a:solidFill>
                <a:schemeClr val="bg1"/>
              </a:solidFill>
            </a:endParaRPr>
          </a:p>
        </p:txBody>
      </p:sp>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68263"/>
            <a:ext cx="2005012"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372767" y="2420938"/>
            <a:ext cx="8303689" cy="461568"/>
          </a:xfrm>
          <a:prstGeom prst="rect">
            <a:avLst/>
          </a:prstGeom>
        </p:spPr>
        <p:txBody>
          <a:bodyPr wrap="square" lIns="91344" tIns="45672" rIns="91344" bIns="45672">
            <a:spAutoFit/>
          </a:bodyPr>
          <a:lstStyle/>
          <a:p>
            <a:pPr defTabSz="913432"/>
            <a:r>
              <a:rPr lang="en-US" sz="2400" b="1" dirty="0" err="1" smtClean="0">
                <a:solidFill>
                  <a:srgbClr val="002060"/>
                </a:solidFill>
                <a:latin typeface="Arial Black" panose="020B0A04020102020204" pitchFamily="34" charset="0"/>
              </a:rPr>
              <a:t>Rosatom</a:t>
            </a:r>
            <a:r>
              <a:rPr lang="en-US" sz="2400" dirty="0">
                <a:solidFill>
                  <a:srgbClr val="002060"/>
                </a:solidFill>
                <a:latin typeface="Arial Black" panose="020B0A04020102020204" pitchFamily="34" charset="0"/>
              </a:rPr>
              <a:t> </a:t>
            </a:r>
            <a:r>
              <a:rPr lang="en-US" sz="2400" dirty="0" smtClean="0">
                <a:solidFill>
                  <a:srgbClr val="002060"/>
                </a:solidFill>
                <a:latin typeface="Arial Black" panose="020B0A04020102020204" pitchFamily="34" charset="0"/>
              </a:rPr>
              <a:t>contribution to low carbon future</a:t>
            </a:r>
            <a:endParaRPr lang="ru-RU" sz="2400" b="1" dirty="0">
              <a:solidFill>
                <a:srgbClr val="002060"/>
              </a:solidFill>
              <a:latin typeface="Arial Black" panose="020B0A04020102020204" pitchFamily="34" charset="0"/>
              <a:cs typeface="Aharoni" panose="02010803020104030203" pitchFamily="2" charset="-79"/>
            </a:endParaRPr>
          </a:p>
        </p:txBody>
      </p:sp>
      <p:sp>
        <p:nvSpPr>
          <p:cNvPr id="10" name="TextBox 9"/>
          <p:cNvSpPr txBox="1"/>
          <p:nvPr/>
        </p:nvSpPr>
        <p:spPr>
          <a:xfrm>
            <a:off x="323527" y="3477775"/>
            <a:ext cx="5310509" cy="1015663"/>
          </a:xfrm>
          <a:prstGeom prst="rect">
            <a:avLst/>
          </a:prstGeom>
          <a:noFill/>
        </p:spPr>
        <p:txBody>
          <a:bodyPr wrap="square" rtlCol="0">
            <a:spAutoFit/>
          </a:bodyPr>
          <a:lstStyle/>
          <a:p>
            <a:r>
              <a:rPr lang="en-US" sz="2000" b="1" dirty="0" smtClean="0">
                <a:solidFill>
                  <a:srgbClr val="002060"/>
                </a:solidFill>
                <a:latin typeface="Arial" panose="020B0604020202020204" pitchFamily="34" charset="0"/>
                <a:cs typeface="Arial" panose="020B0604020202020204" pitchFamily="34" charset="0"/>
              </a:rPr>
              <a:t>Dr. Kirill </a:t>
            </a:r>
            <a:r>
              <a:rPr lang="en-US" sz="2000" b="1" dirty="0" err="1" smtClean="0">
                <a:solidFill>
                  <a:srgbClr val="002060"/>
                </a:solidFill>
                <a:latin typeface="Arial" panose="020B0604020202020204" pitchFamily="34" charset="0"/>
                <a:cs typeface="Arial" panose="020B0604020202020204" pitchFamily="34" charset="0"/>
              </a:rPr>
              <a:t>Komarov</a:t>
            </a:r>
            <a:endParaRPr lang="en-US" sz="2000" b="1" dirty="0">
              <a:solidFill>
                <a:srgbClr val="002060"/>
              </a:solidFill>
              <a:latin typeface="Arial" panose="020B0604020202020204" pitchFamily="34" charset="0"/>
              <a:cs typeface="Arial" panose="020B0604020202020204" pitchFamily="34" charset="0"/>
            </a:endParaRPr>
          </a:p>
          <a:p>
            <a:r>
              <a:rPr lang="en-US" sz="2000" dirty="0" smtClean="0">
                <a:solidFill>
                  <a:srgbClr val="002060"/>
                </a:solidFill>
                <a:latin typeface="Arial" panose="020B0604020202020204" pitchFamily="34" charset="0"/>
                <a:cs typeface="Arial" panose="020B0604020202020204" pitchFamily="34" charset="0"/>
              </a:rPr>
              <a:t>First Deputy Director General for Development and International Business</a:t>
            </a:r>
          </a:p>
        </p:txBody>
      </p:sp>
      <p:sp>
        <p:nvSpPr>
          <p:cNvPr id="11" name="TextBox 10"/>
          <p:cNvSpPr txBox="1"/>
          <p:nvPr/>
        </p:nvSpPr>
        <p:spPr>
          <a:xfrm>
            <a:off x="323527" y="5160059"/>
            <a:ext cx="1898393" cy="338554"/>
          </a:xfrm>
          <a:prstGeom prst="rect">
            <a:avLst/>
          </a:prstGeom>
          <a:noFill/>
        </p:spPr>
        <p:txBody>
          <a:bodyPr wrap="square" rtlCol="0">
            <a:spAutoFit/>
          </a:bodyPr>
          <a:lstStyle/>
          <a:p>
            <a:r>
              <a:rPr lang="en-US" sz="1600" dirty="0" smtClean="0">
                <a:solidFill>
                  <a:srgbClr val="002060"/>
                </a:solidFill>
                <a:latin typeface="Times New Roman" panose="02020603050405020304" pitchFamily="18" charset="0"/>
                <a:cs typeface="Times New Roman" panose="02020603050405020304" pitchFamily="18" charset="0"/>
              </a:rPr>
              <a:t>November 17, 2016</a:t>
            </a:r>
          </a:p>
        </p:txBody>
      </p:sp>
      <p:pic>
        <p:nvPicPr>
          <p:cNvPr id="12" name="Picture 2" descr="http://www.cop22-morocco.com/cop22COVER-F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28" y="5557883"/>
            <a:ext cx="3384376" cy="1146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523875" y="1495425"/>
            <a:ext cx="4679950" cy="2235200"/>
          </a:xfrm>
          <a:prstGeom prst="rect">
            <a:avLst/>
          </a:prstGeom>
          <a:noFill/>
        </p:spPr>
        <p:txBody>
          <a:bodyPr>
            <a:spAutoFit/>
          </a:bodyPr>
          <a:lstStyle/>
          <a:p>
            <a:pPr eaLnBrk="0" fontAlgn="auto" hangingPunct="0">
              <a:lnSpc>
                <a:spcPct val="120000"/>
              </a:lnSpc>
              <a:spcBef>
                <a:spcPts val="0"/>
              </a:spcBef>
              <a:spcAft>
                <a:spcPts val="0"/>
              </a:spcAft>
              <a:defRPr/>
            </a:pPr>
            <a:r>
              <a:rPr lang="en-US" sz="2000" kern="0" dirty="0">
                <a:solidFill>
                  <a:srgbClr val="1F497D"/>
                </a:solidFill>
                <a:latin typeface="+mn-lt"/>
                <a:ea typeface="Segoe UI" panose="020B0502040204020203" pitchFamily="34" charset="0"/>
                <a:cs typeface="Segoe UI" panose="020B0502040204020203" pitchFamily="34" charset="0"/>
              </a:rPr>
              <a:t>360</a:t>
            </a:r>
            <a:r>
              <a:rPr lang="en-US" sz="2000" b="0" kern="0" dirty="0">
                <a:solidFill>
                  <a:srgbClr val="0000FF"/>
                </a:solidFill>
                <a:latin typeface="+mn-lt"/>
                <a:ea typeface="Segoe UI" panose="020B0502040204020203" pitchFamily="34" charset="0"/>
                <a:cs typeface="Segoe UI" panose="020B0502040204020203" pitchFamily="34" charset="0"/>
              </a:rPr>
              <a:t> </a:t>
            </a:r>
            <a:r>
              <a:rPr lang="en-US" sz="1600" b="0" dirty="0">
                <a:solidFill>
                  <a:prstClr val="black"/>
                </a:solidFill>
                <a:latin typeface="+mn-lt"/>
                <a:ea typeface="Segoe UI" panose="020B0502040204020203" pitchFamily="34" charset="0"/>
                <a:cs typeface="Segoe UI" panose="020B0502040204020203" pitchFamily="34" charset="0"/>
              </a:rPr>
              <a:t>enterprises</a:t>
            </a:r>
            <a:endParaRPr lang="en-GB" b="0" dirty="0">
              <a:solidFill>
                <a:prstClr val="black"/>
              </a:solidFill>
              <a:latin typeface="+mn-lt"/>
              <a:ea typeface="Segoe UI" panose="020B0502040204020203" pitchFamily="34" charset="0"/>
              <a:cs typeface="Segoe UI" panose="020B0502040204020203" pitchFamily="34" charset="0"/>
            </a:endParaRPr>
          </a:p>
          <a:p>
            <a:pPr eaLnBrk="0" fontAlgn="auto" hangingPunct="0">
              <a:lnSpc>
                <a:spcPct val="120000"/>
              </a:lnSpc>
              <a:spcBef>
                <a:spcPts val="0"/>
              </a:spcBef>
              <a:spcAft>
                <a:spcPts val="0"/>
              </a:spcAft>
              <a:defRPr/>
            </a:pPr>
            <a:r>
              <a:rPr lang="en-GB" sz="2000" kern="0" dirty="0">
                <a:solidFill>
                  <a:srgbClr val="1F497D"/>
                </a:solidFill>
                <a:latin typeface="+mn-lt"/>
                <a:ea typeface="Segoe UI" panose="020B0502040204020203" pitchFamily="34" charset="0"/>
                <a:cs typeface="Segoe UI" panose="020B0502040204020203" pitchFamily="34" charset="0"/>
              </a:rPr>
              <a:t>255,000</a:t>
            </a:r>
            <a:r>
              <a:rPr lang="en-GB" sz="1600" b="0" dirty="0">
                <a:solidFill>
                  <a:prstClr val="black"/>
                </a:solidFill>
                <a:latin typeface="+mn-lt"/>
                <a:ea typeface="Segoe UI" panose="020B0502040204020203" pitchFamily="34" charset="0"/>
                <a:cs typeface="Segoe UI" panose="020B0502040204020203" pitchFamily="34" charset="0"/>
              </a:rPr>
              <a:t> employees</a:t>
            </a:r>
          </a:p>
          <a:p>
            <a:pPr eaLnBrk="0" fontAlgn="auto" hangingPunct="0">
              <a:lnSpc>
                <a:spcPct val="120000"/>
              </a:lnSpc>
              <a:spcBef>
                <a:spcPts val="0"/>
              </a:spcBef>
              <a:spcAft>
                <a:spcPts val="0"/>
              </a:spcAft>
              <a:defRPr/>
            </a:pPr>
            <a:r>
              <a:rPr lang="en-GB" sz="2000" kern="0" dirty="0">
                <a:solidFill>
                  <a:srgbClr val="1F497D"/>
                </a:solidFill>
                <a:latin typeface="+mn-lt"/>
                <a:ea typeface="Segoe UI" panose="020B0502040204020203" pitchFamily="34" charset="0"/>
                <a:cs typeface="Segoe UI" panose="020B0502040204020203" pitchFamily="34" charset="0"/>
              </a:rPr>
              <a:t>35</a:t>
            </a:r>
            <a:r>
              <a:rPr lang="en-GB" sz="2000" b="0" kern="0" dirty="0">
                <a:solidFill>
                  <a:srgbClr val="0000FF"/>
                </a:solidFill>
                <a:latin typeface="+mn-lt"/>
                <a:ea typeface="Segoe UI" panose="020B0502040204020203" pitchFamily="34" charset="0"/>
                <a:cs typeface="Segoe UI" panose="020B0502040204020203" pitchFamily="34" charset="0"/>
              </a:rPr>
              <a:t> </a:t>
            </a:r>
            <a:r>
              <a:rPr lang="en-GB" sz="1600" b="0" dirty="0">
                <a:solidFill>
                  <a:prstClr val="black"/>
                </a:solidFill>
                <a:latin typeface="+mn-lt"/>
                <a:ea typeface="Segoe UI" panose="020B0502040204020203" pitchFamily="34" charset="0"/>
                <a:cs typeface="Segoe UI" panose="020B0502040204020203" pitchFamily="34" charset="0"/>
              </a:rPr>
              <a:t>NPP units (</a:t>
            </a:r>
            <a:r>
              <a:rPr lang="en-GB" sz="1600" dirty="0" smtClean="0">
                <a:solidFill>
                  <a:schemeClr val="tx1">
                    <a:lumMod val="50000"/>
                  </a:schemeClr>
                </a:solidFill>
                <a:latin typeface="+mn-lt"/>
                <a:ea typeface="Segoe UI" panose="020B0502040204020203" pitchFamily="34" charset="0"/>
                <a:cs typeface="Segoe UI" panose="020B0502040204020203" pitchFamily="34" charset="0"/>
              </a:rPr>
              <a:t>28,3 </a:t>
            </a:r>
            <a:r>
              <a:rPr lang="en-GB" sz="1600" dirty="0" err="1">
                <a:solidFill>
                  <a:schemeClr val="tx1">
                    <a:lumMod val="50000"/>
                  </a:schemeClr>
                </a:solidFill>
                <a:latin typeface="+mn-lt"/>
                <a:ea typeface="Segoe UI" panose="020B0502040204020203" pitchFamily="34" charset="0"/>
                <a:cs typeface="Segoe UI" panose="020B0502040204020203" pitchFamily="34" charset="0"/>
              </a:rPr>
              <a:t>GWe</a:t>
            </a:r>
            <a:r>
              <a:rPr lang="en-GB" sz="1600" b="0" dirty="0">
                <a:solidFill>
                  <a:prstClr val="black"/>
                </a:solidFill>
                <a:latin typeface="+mn-lt"/>
                <a:ea typeface="Segoe UI" panose="020B0502040204020203" pitchFamily="34" charset="0"/>
                <a:cs typeface="Segoe UI" panose="020B0502040204020203" pitchFamily="34" charset="0"/>
              </a:rPr>
              <a:t>) in operation in Russia</a:t>
            </a:r>
          </a:p>
          <a:p>
            <a:pPr eaLnBrk="0" fontAlgn="auto" hangingPunct="0">
              <a:lnSpc>
                <a:spcPct val="120000"/>
              </a:lnSpc>
              <a:spcBef>
                <a:spcPts val="0"/>
              </a:spcBef>
              <a:spcAft>
                <a:spcPts val="0"/>
              </a:spcAft>
              <a:defRPr/>
            </a:pPr>
            <a:r>
              <a:rPr lang="en-GB" sz="2000" kern="0" dirty="0">
                <a:solidFill>
                  <a:srgbClr val="1F497D"/>
                </a:solidFill>
                <a:latin typeface="+mn-lt"/>
                <a:ea typeface="Segoe UI" panose="020B0502040204020203" pitchFamily="34" charset="0"/>
                <a:cs typeface="Segoe UI" panose="020B0502040204020203" pitchFamily="34" charset="0"/>
              </a:rPr>
              <a:t>44</a:t>
            </a:r>
            <a:r>
              <a:rPr lang="en-GB" sz="2000" b="0" kern="0" dirty="0">
                <a:solidFill>
                  <a:srgbClr val="0000FF"/>
                </a:solidFill>
                <a:latin typeface="+mn-lt"/>
                <a:ea typeface="Segoe UI" panose="020B0502040204020203" pitchFamily="34" charset="0"/>
                <a:cs typeface="Segoe UI" panose="020B0502040204020203" pitchFamily="34" charset="0"/>
              </a:rPr>
              <a:t> </a:t>
            </a:r>
            <a:r>
              <a:rPr lang="en-GB" sz="1600" b="0" dirty="0">
                <a:solidFill>
                  <a:prstClr val="black"/>
                </a:solidFill>
                <a:latin typeface="+mn-lt"/>
                <a:ea typeface="Segoe UI" panose="020B0502040204020203" pitchFamily="34" charset="0"/>
                <a:cs typeface="Segoe UI" panose="020B0502040204020203" pitchFamily="34" charset="0"/>
              </a:rPr>
              <a:t>NPP units under construction and implementation globally</a:t>
            </a:r>
          </a:p>
          <a:p>
            <a:pPr eaLnBrk="0" fontAlgn="auto" hangingPunct="0">
              <a:lnSpc>
                <a:spcPct val="120000"/>
              </a:lnSpc>
              <a:spcBef>
                <a:spcPts val="0"/>
              </a:spcBef>
              <a:spcAft>
                <a:spcPts val="0"/>
              </a:spcAft>
              <a:defRPr/>
            </a:pPr>
            <a:r>
              <a:rPr lang="en-US" sz="2000" dirty="0">
                <a:solidFill>
                  <a:schemeClr val="accent2">
                    <a:lumMod val="50000"/>
                  </a:schemeClr>
                </a:solidFill>
                <a:latin typeface="+mn-lt"/>
                <a:ea typeface="Segoe UI" panose="020B0502040204020203" pitchFamily="34" charset="0"/>
                <a:cs typeface="Segoe UI" panose="020B0502040204020203" pitchFamily="34" charset="0"/>
              </a:rPr>
              <a:t>$</a:t>
            </a:r>
            <a:r>
              <a:rPr lang="en-GB" sz="2000" dirty="0">
                <a:solidFill>
                  <a:schemeClr val="accent2">
                    <a:lumMod val="50000"/>
                  </a:schemeClr>
                </a:solidFill>
                <a:latin typeface="+mn-lt"/>
                <a:ea typeface="Segoe UI" panose="020B0502040204020203" pitchFamily="34" charset="0"/>
                <a:cs typeface="Segoe UI" panose="020B0502040204020203" pitchFamily="34" charset="0"/>
              </a:rPr>
              <a:t>110 </a:t>
            </a:r>
            <a:r>
              <a:rPr lang="en-US" sz="2000" dirty="0">
                <a:solidFill>
                  <a:schemeClr val="accent2">
                    <a:lumMod val="50000"/>
                  </a:schemeClr>
                </a:solidFill>
                <a:latin typeface="+mn-lt"/>
                <a:ea typeface="Segoe UI" panose="020B0502040204020203" pitchFamily="34" charset="0"/>
                <a:cs typeface="Segoe UI" panose="020B0502040204020203" pitchFamily="34" charset="0"/>
              </a:rPr>
              <a:t>bn. </a:t>
            </a:r>
            <a:r>
              <a:rPr lang="en-US" sz="1600" b="0" dirty="0">
                <a:solidFill>
                  <a:prstClr val="black"/>
                </a:solidFill>
                <a:latin typeface="+mn-lt"/>
                <a:ea typeface="Segoe UI" panose="020B0502040204020203" pitchFamily="34" charset="0"/>
                <a:cs typeface="Segoe UI" panose="020B0502040204020203" pitchFamily="34" charset="0"/>
              </a:rPr>
              <a:t>orders backlog for the next 10 years</a:t>
            </a:r>
            <a:endParaRPr lang="en-GB" sz="1600" b="0" dirty="0">
              <a:solidFill>
                <a:prstClr val="black"/>
              </a:solidFill>
              <a:latin typeface="+mn-lt"/>
              <a:ea typeface="Segoe UI" panose="020B0502040204020203" pitchFamily="34" charset="0"/>
              <a:cs typeface="Segoe UI" panose="020B0502040204020203" pitchFamily="34" charset="0"/>
            </a:endParaRPr>
          </a:p>
        </p:txBody>
      </p:sp>
      <p:sp>
        <p:nvSpPr>
          <p:cNvPr id="61" name="Rectangle 540"/>
          <p:cNvSpPr/>
          <p:nvPr/>
        </p:nvSpPr>
        <p:spPr>
          <a:xfrm>
            <a:off x="466725" y="4013200"/>
            <a:ext cx="1006475" cy="584200"/>
          </a:xfrm>
          <a:prstGeom prst="rect">
            <a:avLst/>
          </a:prstGeom>
        </p:spPr>
        <p:txBody>
          <a:bodyPr wrap="none">
            <a:spAutoFit/>
          </a:bodyPr>
          <a:lstStyle/>
          <a:p>
            <a:pPr eaLnBrk="0" fontAlgn="auto" hangingPunct="0">
              <a:spcBef>
                <a:spcPts val="0"/>
              </a:spcBef>
              <a:spcAft>
                <a:spcPts val="0"/>
              </a:spcAft>
              <a:defRPr/>
            </a:pPr>
            <a:r>
              <a:rPr lang="en-US" sz="3200" kern="0" dirty="0">
                <a:solidFill>
                  <a:srgbClr val="4F81BD">
                    <a:lumMod val="75000"/>
                  </a:srgbClr>
                </a:solidFill>
                <a:latin typeface="+mn-lt"/>
                <a:ea typeface="Segoe UI" panose="020B0502040204020203" pitchFamily="34" charset="0"/>
                <a:cs typeface="Segoe UI" panose="020B0502040204020203" pitchFamily="34" charset="0"/>
              </a:rPr>
              <a:t> # 1 </a:t>
            </a:r>
            <a:endParaRPr lang="en-US" sz="3200" dirty="0">
              <a:solidFill>
                <a:srgbClr val="4F81BD">
                  <a:lumMod val="75000"/>
                </a:srgbClr>
              </a:solidFill>
              <a:latin typeface="+mn-lt"/>
              <a:ea typeface="Segoe UI" panose="020B0502040204020203" pitchFamily="34" charset="0"/>
              <a:cs typeface="Segoe UI" panose="020B0502040204020203" pitchFamily="34" charset="0"/>
            </a:endParaRPr>
          </a:p>
        </p:txBody>
      </p:sp>
      <p:sp>
        <p:nvSpPr>
          <p:cNvPr id="62" name="Rectangle 542"/>
          <p:cNvSpPr/>
          <p:nvPr/>
        </p:nvSpPr>
        <p:spPr>
          <a:xfrm>
            <a:off x="1316038" y="4003675"/>
            <a:ext cx="4572000" cy="1570038"/>
          </a:xfrm>
          <a:prstGeom prst="rect">
            <a:avLst/>
          </a:prstGeom>
        </p:spPr>
        <p:txBody>
          <a:bodyPr>
            <a:spAutoFit/>
          </a:bodyPr>
          <a:lstStyle/>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mn-lt"/>
                <a:ea typeface="Segoe UI" panose="020B0502040204020203" pitchFamily="34" charset="0"/>
                <a:cs typeface="Segoe UI" panose="020B0502040204020203" pitchFamily="34" charset="0"/>
              </a:rPr>
              <a:t>in new NPP construction</a:t>
            </a:r>
            <a:r>
              <a:rPr lang="ru-RU" sz="1600" b="0" kern="0" dirty="0">
                <a:solidFill>
                  <a:prstClr val="black"/>
                </a:solidFill>
                <a:latin typeface="+mn-lt"/>
                <a:ea typeface="Segoe UI" panose="020B0502040204020203" pitchFamily="34" charset="0"/>
                <a:cs typeface="Segoe UI" panose="020B0502040204020203" pitchFamily="34" charset="0"/>
              </a:rPr>
              <a:t>  </a:t>
            </a:r>
          </a:p>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mn-lt"/>
                <a:ea typeface="Segoe UI" panose="020B0502040204020203" pitchFamily="34" charset="0"/>
                <a:cs typeface="Segoe UI" panose="020B0502040204020203" pitchFamily="34" charset="0"/>
              </a:rPr>
              <a:t>in uranium enrichment</a:t>
            </a:r>
          </a:p>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mn-lt"/>
                <a:ea typeface="Segoe UI" panose="020B0502040204020203" pitchFamily="34" charset="0"/>
                <a:cs typeface="Segoe UI" panose="020B0502040204020203" pitchFamily="34" charset="0"/>
              </a:rPr>
              <a:t>in fast neutron reactors</a:t>
            </a:r>
          </a:p>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Arial" charset="0"/>
                <a:ea typeface="Segoe UI" panose="020B0502040204020203" pitchFamily="34" charset="0"/>
                <a:cs typeface="Segoe UI" panose="020B0502040204020203" pitchFamily="34" charset="0"/>
              </a:rPr>
              <a:t>in nuclear icebreakers</a:t>
            </a:r>
            <a:endParaRPr lang="en-US" sz="1600" b="0" kern="0" dirty="0">
              <a:solidFill>
                <a:prstClr val="black"/>
              </a:solidFill>
              <a:latin typeface="+mn-lt"/>
              <a:ea typeface="Segoe UI" panose="020B0502040204020203" pitchFamily="34" charset="0"/>
              <a:cs typeface="Segoe UI" panose="020B0502040204020203" pitchFamily="34" charset="0"/>
            </a:endParaRPr>
          </a:p>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mn-lt"/>
                <a:ea typeface="Segoe UI" panose="020B0502040204020203" pitchFamily="34" charset="0"/>
                <a:cs typeface="Segoe UI" panose="020B0502040204020203" pitchFamily="34" charset="0"/>
              </a:rPr>
              <a:t>in floating NPP</a:t>
            </a:r>
          </a:p>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Arial" charset="0"/>
                <a:ea typeface="Segoe UI" panose="020B0502040204020203" pitchFamily="34" charset="0"/>
                <a:cs typeface="Segoe UI" panose="020B0502040204020203" pitchFamily="34" charset="0"/>
              </a:rPr>
              <a:t>biggest Research reactors fleet</a:t>
            </a:r>
            <a:endParaRPr lang="en-US" sz="1600" b="0" dirty="0">
              <a:solidFill>
                <a:prstClr val="black"/>
              </a:solidFill>
              <a:latin typeface="+mn-lt"/>
              <a:ea typeface="Segoe UI" panose="020B0502040204020203" pitchFamily="34" charset="0"/>
              <a:cs typeface="Segoe UI" panose="020B0502040204020203" pitchFamily="34" charset="0"/>
            </a:endParaRPr>
          </a:p>
        </p:txBody>
      </p:sp>
      <p:sp>
        <p:nvSpPr>
          <p:cNvPr id="63" name="Rectangle 543"/>
          <p:cNvSpPr/>
          <p:nvPr/>
        </p:nvSpPr>
        <p:spPr>
          <a:xfrm>
            <a:off x="466725" y="5699125"/>
            <a:ext cx="1006475" cy="584200"/>
          </a:xfrm>
          <a:prstGeom prst="rect">
            <a:avLst/>
          </a:prstGeom>
        </p:spPr>
        <p:txBody>
          <a:bodyPr wrap="none">
            <a:spAutoFit/>
          </a:bodyPr>
          <a:lstStyle/>
          <a:p>
            <a:pPr eaLnBrk="0" fontAlgn="auto" hangingPunct="0">
              <a:spcBef>
                <a:spcPts val="0"/>
              </a:spcBef>
              <a:spcAft>
                <a:spcPts val="0"/>
              </a:spcAft>
              <a:defRPr/>
            </a:pPr>
            <a:r>
              <a:rPr lang="en-US" sz="3200" kern="0" dirty="0">
                <a:solidFill>
                  <a:srgbClr val="4F81BD">
                    <a:lumMod val="75000"/>
                  </a:srgbClr>
                </a:solidFill>
                <a:latin typeface="+mn-lt"/>
                <a:ea typeface="Segoe UI" panose="020B0502040204020203" pitchFamily="34" charset="0"/>
                <a:cs typeface="Segoe UI" panose="020B0502040204020203" pitchFamily="34" charset="0"/>
              </a:rPr>
              <a:t> # 2 </a:t>
            </a:r>
            <a:endParaRPr lang="en-US" sz="3200" dirty="0">
              <a:solidFill>
                <a:srgbClr val="4F81BD">
                  <a:lumMod val="75000"/>
                </a:srgbClr>
              </a:solidFill>
              <a:latin typeface="+mn-lt"/>
              <a:ea typeface="Segoe UI" panose="020B0502040204020203" pitchFamily="34" charset="0"/>
              <a:cs typeface="Segoe UI" panose="020B0502040204020203" pitchFamily="34" charset="0"/>
            </a:endParaRPr>
          </a:p>
        </p:txBody>
      </p:sp>
      <p:sp>
        <p:nvSpPr>
          <p:cNvPr id="66" name="Rectangle 544"/>
          <p:cNvSpPr/>
          <p:nvPr/>
        </p:nvSpPr>
        <p:spPr>
          <a:xfrm>
            <a:off x="1338263" y="5699125"/>
            <a:ext cx="4572000" cy="584200"/>
          </a:xfrm>
          <a:prstGeom prst="rect">
            <a:avLst/>
          </a:prstGeom>
        </p:spPr>
        <p:txBody>
          <a:bodyPr>
            <a:spAutoFit/>
          </a:bodyPr>
          <a:lstStyle/>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mn-lt"/>
                <a:ea typeface="Segoe UI" panose="020B0502040204020203" pitchFamily="34" charset="0"/>
                <a:cs typeface="Segoe UI" panose="020B0502040204020203" pitchFamily="34" charset="0"/>
              </a:rPr>
              <a:t>biggest NPP fleet owned and operated</a:t>
            </a:r>
          </a:p>
          <a:p>
            <a:pPr marL="180000" indent="-180000" eaLnBrk="0" fontAlgn="auto" hangingPunct="0">
              <a:spcBef>
                <a:spcPts val="0"/>
              </a:spcBef>
              <a:spcAft>
                <a:spcPts val="0"/>
              </a:spcAft>
              <a:buFont typeface="Arial" panose="020B0604020202020204" pitchFamily="34" charset="0"/>
              <a:buChar char="•"/>
              <a:defRPr/>
            </a:pPr>
            <a:r>
              <a:rPr lang="en-US" sz="1600" b="0" kern="0" dirty="0">
                <a:solidFill>
                  <a:prstClr val="black"/>
                </a:solidFill>
                <a:latin typeface="+mn-lt"/>
                <a:ea typeface="Segoe UI" panose="020B0502040204020203" pitchFamily="34" charset="0"/>
                <a:cs typeface="Segoe UI" panose="020B0502040204020203" pitchFamily="34" charset="0"/>
              </a:rPr>
              <a:t>in uranium deposits</a:t>
            </a:r>
            <a:endParaRPr lang="en-US" sz="1600" b="0" dirty="0">
              <a:solidFill>
                <a:prstClr val="black"/>
              </a:solidFill>
              <a:latin typeface="+mn-lt"/>
              <a:ea typeface="Segoe UI" panose="020B0502040204020203" pitchFamily="34" charset="0"/>
              <a:cs typeface="Segoe UI" panose="020B0502040204020203" pitchFamily="34" charset="0"/>
            </a:endParaRPr>
          </a:p>
        </p:txBody>
      </p:sp>
      <p:sp>
        <p:nvSpPr>
          <p:cNvPr id="14" name="TextBox 13"/>
          <p:cNvSpPr txBox="1"/>
          <p:nvPr/>
        </p:nvSpPr>
        <p:spPr>
          <a:xfrm>
            <a:off x="5688013" y="1819275"/>
            <a:ext cx="2986087" cy="4616450"/>
          </a:xfrm>
          <a:prstGeom prst="rect">
            <a:avLst/>
          </a:prstGeom>
          <a:solidFill>
            <a:srgbClr val="D8E7F2"/>
          </a:solidFill>
          <a:ln w="9525" cap="flat" cmpd="sng" algn="ctr">
            <a:solidFill>
              <a:srgbClr val="4596D1">
                <a:shade val="95000"/>
                <a:satMod val="105000"/>
              </a:srgbClr>
            </a:solidFill>
            <a:prstDash val="sysDot"/>
          </a:ln>
          <a:effectLst>
            <a:outerShdw blurRad="50800" dist="38100" dir="8100000" algn="tr" rotWithShape="0">
              <a:prstClr val="black">
                <a:alpha val="40000"/>
              </a:prstClr>
            </a:outerShdw>
          </a:effectLst>
        </p:spPr>
        <p:txBody>
          <a:bodyPr>
            <a:spAutoFit/>
          </a:bodyPr>
          <a:lstStyle/>
          <a:p>
            <a:pPr eaLnBrk="0" fontAlgn="auto" hangingPunct="0">
              <a:spcBef>
                <a:spcPts val="0"/>
              </a:spcBef>
              <a:spcAft>
                <a:spcPts val="0"/>
              </a:spcAft>
              <a:defRPr/>
            </a:pPr>
            <a:r>
              <a:rPr lang="en-US" sz="1400" kern="0" dirty="0">
                <a:solidFill>
                  <a:srgbClr val="414142"/>
                </a:solidFill>
                <a:latin typeface="Arial"/>
                <a:cs typeface="Arial"/>
              </a:rPr>
              <a:t>Guaranteed supply </a:t>
            </a:r>
            <a:r>
              <a:rPr lang="en-US" sz="1400" b="0" kern="0" dirty="0">
                <a:solidFill>
                  <a:srgbClr val="414142"/>
                </a:solidFill>
                <a:latin typeface="Arial"/>
                <a:cs typeface="Arial"/>
              </a:rPr>
              <a:t/>
            </a:r>
            <a:br>
              <a:rPr lang="en-US" sz="1400" b="0" kern="0" dirty="0">
                <a:solidFill>
                  <a:srgbClr val="414142"/>
                </a:solidFill>
                <a:latin typeface="Arial"/>
                <a:cs typeface="Arial"/>
              </a:rPr>
            </a:br>
            <a:r>
              <a:rPr lang="en-US" sz="1400" b="0" kern="0" dirty="0">
                <a:solidFill>
                  <a:srgbClr val="414142"/>
                </a:solidFill>
                <a:latin typeface="Arial"/>
                <a:cs typeface="Arial"/>
              </a:rPr>
              <a:t>of complete life-cycle products and services in nuclear power</a:t>
            </a:r>
          </a:p>
          <a:p>
            <a:pPr eaLnBrk="0" fontAlgn="auto" hangingPunct="0">
              <a:spcBef>
                <a:spcPts val="0"/>
              </a:spcBef>
              <a:spcAft>
                <a:spcPts val="0"/>
              </a:spcAft>
              <a:defRPr/>
            </a:pPr>
            <a:endParaRPr lang="en-US" sz="1400" b="0" kern="0" dirty="0">
              <a:solidFill>
                <a:srgbClr val="414142"/>
              </a:solidFill>
              <a:latin typeface="Arial"/>
              <a:cs typeface="Arial"/>
            </a:endParaRPr>
          </a:p>
          <a:p>
            <a:pPr eaLnBrk="0" fontAlgn="auto" hangingPunct="0">
              <a:spcBef>
                <a:spcPts val="0"/>
              </a:spcBef>
              <a:spcAft>
                <a:spcPts val="0"/>
              </a:spcAft>
              <a:defRPr/>
            </a:pPr>
            <a:endParaRPr lang="en-US" sz="1400" b="0" kern="0" dirty="0">
              <a:solidFill>
                <a:srgbClr val="414142"/>
              </a:solidFill>
              <a:latin typeface="Arial"/>
              <a:cs typeface="Arial"/>
            </a:endParaRPr>
          </a:p>
          <a:p>
            <a:pPr eaLnBrk="0" fontAlgn="auto" hangingPunct="0">
              <a:spcBef>
                <a:spcPts val="0"/>
              </a:spcBef>
              <a:spcAft>
                <a:spcPts val="0"/>
              </a:spcAft>
              <a:defRPr/>
            </a:pPr>
            <a:r>
              <a:rPr lang="en-US" sz="1400" kern="0" dirty="0">
                <a:solidFill>
                  <a:srgbClr val="414142"/>
                </a:solidFill>
                <a:latin typeface="Arial"/>
                <a:cs typeface="Arial"/>
              </a:rPr>
              <a:t>Flexible capabilities </a:t>
            </a:r>
            <a:r>
              <a:rPr lang="en-US" sz="1400" b="0" kern="0" dirty="0">
                <a:solidFill>
                  <a:srgbClr val="414142"/>
                </a:solidFill>
                <a:latin typeface="Arial"/>
                <a:cs typeface="Arial"/>
              </a:rPr>
              <a:t/>
            </a:r>
            <a:br>
              <a:rPr lang="en-US" sz="1400" b="0" kern="0" dirty="0">
                <a:solidFill>
                  <a:srgbClr val="414142"/>
                </a:solidFill>
                <a:latin typeface="Arial"/>
                <a:cs typeface="Arial"/>
              </a:rPr>
            </a:br>
            <a:r>
              <a:rPr lang="en-US" sz="1400" b="0" kern="0" dirty="0">
                <a:solidFill>
                  <a:srgbClr val="414142"/>
                </a:solidFill>
                <a:latin typeface="Arial"/>
                <a:cs typeface="Arial"/>
              </a:rPr>
              <a:t>of NPP supply from components and services to turn-key and BOO projects</a:t>
            </a:r>
          </a:p>
          <a:p>
            <a:pPr eaLnBrk="0" fontAlgn="auto" hangingPunct="0">
              <a:spcBef>
                <a:spcPts val="0"/>
              </a:spcBef>
              <a:spcAft>
                <a:spcPts val="0"/>
              </a:spcAft>
              <a:defRPr/>
            </a:pPr>
            <a:endParaRPr lang="en-US" sz="1400" b="0" kern="0" dirty="0">
              <a:solidFill>
                <a:srgbClr val="414142"/>
              </a:solidFill>
              <a:latin typeface="Arial"/>
              <a:cs typeface="Arial"/>
            </a:endParaRPr>
          </a:p>
          <a:p>
            <a:pPr eaLnBrk="0" fontAlgn="auto" hangingPunct="0">
              <a:spcBef>
                <a:spcPts val="0"/>
              </a:spcBef>
              <a:spcAft>
                <a:spcPts val="0"/>
              </a:spcAft>
              <a:defRPr/>
            </a:pPr>
            <a:endParaRPr lang="en-US" sz="1400" b="0" kern="0" dirty="0">
              <a:solidFill>
                <a:srgbClr val="414142"/>
              </a:solidFill>
              <a:latin typeface="Arial"/>
              <a:cs typeface="Arial"/>
            </a:endParaRPr>
          </a:p>
          <a:p>
            <a:pPr eaLnBrk="0" fontAlgn="auto" hangingPunct="0">
              <a:spcBef>
                <a:spcPts val="0"/>
              </a:spcBef>
              <a:spcAft>
                <a:spcPts val="0"/>
              </a:spcAft>
              <a:defRPr/>
            </a:pPr>
            <a:r>
              <a:rPr lang="en-US" sz="1400" kern="0" dirty="0">
                <a:solidFill>
                  <a:srgbClr val="414142"/>
                </a:solidFill>
                <a:latin typeface="Arial"/>
                <a:cs typeface="Arial"/>
              </a:rPr>
              <a:t>Innovative technologies</a:t>
            </a:r>
          </a:p>
          <a:p>
            <a:pPr eaLnBrk="0" fontAlgn="auto" hangingPunct="0">
              <a:spcBef>
                <a:spcPts val="0"/>
              </a:spcBef>
              <a:spcAft>
                <a:spcPts val="0"/>
              </a:spcAft>
              <a:defRPr/>
            </a:pPr>
            <a:r>
              <a:rPr lang="en-US" sz="1400" b="0" kern="0" dirty="0">
                <a:solidFill>
                  <a:srgbClr val="414142"/>
                </a:solidFill>
                <a:latin typeface="Arial"/>
                <a:cs typeface="Arial"/>
              </a:rPr>
              <a:t>proven by years of reliable operation and constant development </a:t>
            </a:r>
          </a:p>
          <a:p>
            <a:pPr eaLnBrk="0" fontAlgn="auto" hangingPunct="0">
              <a:spcBef>
                <a:spcPts val="0"/>
              </a:spcBef>
              <a:spcAft>
                <a:spcPts val="0"/>
              </a:spcAft>
              <a:defRPr/>
            </a:pPr>
            <a:endParaRPr lang="en-US" sz="1400" b="0" kern="0" dirty="0">
              <a:solidFill>
                <a:srgbClr val="414142"/>
              </a:solidFill>
              <a:latin typeface="Arial"/>
              <a:cs typeface="Arial"/>
            </a:endParaRPr>
          </a:p>
          <a:p>
            <a:pPr eaLnBrk="0" fontAlgn="auto" hangingPunct="0">
              <a:spcBef>
                <a:spcPts val="0"/>
              </a:spcBef>
              <a:spcAft>
                <a:spcPts val="0"/>
              </a:spcAft>
              <a:defRPr/>
            </a:pPr>
            <a:endParaRPr lang="en-US" sz="1400" b="0" kern="0" dirty="0">
              <a:solidFill>
                <a:srgbClr val="414142"/>
              </a:solidFill>
              <a:latin typeface="Arial"/>
              <a:cs typeface="Arial"/>
            </a:endParaRPr>
          </a:p>
          <a:p>
            <a:pPr eaLnBrk="0" fontAlgn="auto" hangingPunct="0">
              <a:spcBef>
                <a:spcPts val="0"/>
              </a:spcBef>
              <a:spcAft>
                <a:spcPts val="0"/>
              </a:spcAft>
              <a:defRPr/>
            </a:pPr>
            <a:r>
              <a:rPr lang="en-US" sz="1400" kern="0" dirty="0">
                <a:solidFill>
                  <a:srgbClr val="414142"/>
                </a:solidFill>
                <a:latin typeface="Arial"/>
                <a:cs typeface="Arial"/>
              </a:rPr>
              <a:t>Diversified product range</a:t>
            </a:r>
          </a:p>
          <a:p>
            <a:pPr eaLnBrk="0" fontAlgn="auto" hangingPunct="0">
              <a:spcBef>
                <a:spcPts val="0"/>
              </a:spcBef>
              <a:spcAft>
                <a:spcPts val="0"/>
              </a:spcAft>
              <a:defRPr/>
            </a:pPr>
            <a:r>
              <a:rPr lang="en-US" sz="1400" b="0" kern="0" dirty="0">
                <a:solidFill>
                  <a:srgbClr val="414142"/>
                </a:solidFill>
                <a:latin typeface="Arial"/>
                <a:cs typeface="Arial"/>
              </a:rPr>
              <a:t>stretching far beyond nuclear power</a:t>
            </a:r>
          </a:p>
          <a:p>
            <a:pPr eaLnBrk="0" fontAlgn="auto" hangingPunct="0">
              <a:spcBef>
                <a:spcPts val="0"/>
              </a:spcBef>
              <a:spcAft>
                <a:spcPts val="0"/>
              </a:spcAft>
              <a:defRPr/>
            </a:pPr>
            <a:endParaRPr lang="en-US" sz="1400" b="0" kern="0" dirty="0">
              <a:solidFill>
                <a:srgbClr val="414142"/>
              </a:solidFill>
              <a:latin typeface="Arial"/>
              <a:cs typeface="Arial"/>
            </a:endParaRPr>
          </a:p>
        </p:txBody>
      </p:sp>
      <p:sp>
        <p:nvSpPr>
          <p:cNvPr id="15" name="TextBox 14"/>
          <p:cNvSpPr txBox="1"/>
          <p:nvPr/>
        </p:nvSpPr>
        <p:spPr>
          <a:xfrm>
            <a:off x="5362575" y="1409700"/>
            <a:ext cx="3457575" cy="338138"/>
          </a:xfrm>
          <a:prstGeom prst="rect">
            <a:avLst/>
          </a:prstGeom>
          <a:noFill/>
        </p:spPr>
        <p:txBody>
          <a:bodyPr>
            <a:spAutoFit/>
          </a:bodyPr>
          <a:lstStyle/>
          <a:p>
            <a:pPr algn="ctr" eaLnBrk="0" fontAlgn="auto" hangingPunct="0">
              <a:spcBef>
                <a:spcPts val="0"/>
              </a:spcBef>
              <a:spcAft>
                <a:spcPts val="0"/>
              </a:spcAft>
              <a:defRPr/>
            </a:pPr>
            <a:r>
              <a:rPr lang="en-US" sz="1600" kern="0" dirty="0">
                <a:solidFill>
                  <a:srgbClr val="1F497D"/>
                </a:solidFill>
                <a:latin typeface="+mn-lt"/>
                <a:ea typeface="Segoe UI" panose="020B0502040204020203" pitchFamily="34" charset="0"/>
                <a:cs typeface="Segoe UI" panose="020B0502040204020203" pitchFamily="34" charset="0"/>
              </a:rPr>
              <a:t>Key competitive advantages:</a:t>
            </a:r>
            <a:endParaRPr lang="en-GB" b="0" dirty="0">
              <a:solidFill>
                <a:prstClr val="black"/>
              </a:solidFill>
              <a:latin typeface="+mn-lt"/>
              <a:ea typeface="Segoe UI" panose="020B0502040204020203" pitchFamily="34" charset="0"/>
              <a:cs typeface="Segoe UI" panose="020B0502040204020203" pitchFamily="34" charset="0"/>
            </a:endParaRPr>
          </a:p>
        </p:txBody>
      </p:sp>
      <p:sp>
        <p:nvSpPr>
          <p:cNvPr id="13" name="Rectangle 2"/>
          <p:cNvSpPr txBox="1">
            <a:spLocks noChangeArrowheads="1"/>
          </p:cNvSpPr>
          <p:nvPr>
            <p:custDataLst>
              <p:tags r:id="rId1"/>
            </p:custDataLst>
          </p:nvPr>
        </p:nvSpPr>
        <p:spPr bwMode="auto">
          <a:xfrm>
            <a:off x="400050" y="160338"/>
            <a:ext cx="8426450"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a:lstStyle>
          <a:p>
            <a:pPr>
              <a:defRPr/>
            </a:pPr>
            <a:r>
              <a:rPr lang="en-US" altLang="ru-RU" sz="2400" kern="0" dirty="0" smtClean="0"/>
              <a:t>ROSATOM Key Facts &amp; Figures</a:t>
            </a:r>
          </a:p>
        </p:txBody>
      </p:sp>
      <p:sp>
        <p:nvSpPr>
          <p:cNvPr id="25611" name="Номер слайда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4"/>
              </a:buBlip>
              <a:defRPr sz="1400">
                <a:solidFill>
                  <a:schemeClr val="tx1"/>
                </a:solidFill>
                <a:latin typeface="Arial" pitchFamily="34" charset="0"/>
              </a:defRPr>
            </a:lvl1pPr>
            <a:lvl2pPr marL="742950" indent="-285750" eaLnBrk="0" hangingPunct="0">
              <a:spcAft>
                <a:spcPct val="20000"/>
              </a:spcAft>
              <a:buBlip>
                <a:blip r:embed="rId5"/>
              </a:buBlip>
              <a:defRPr sz="1400">
                <a:solidFill>
                  <a:schemeClr val="tx1"/>
                </a:solidFill>
                <a:latin typeface="Arial" pitchFamily="34" charset="0"/>
              </a:defRPr>
            </a:lvl2pPr>
            <a:lvl3pPr marL="1143000" indent="-228600" eaLnBrk="0" hangingPunct="0">
              <a:spcAft>
                <a:spcPct val="30000"/>
              </a:spcAft>
              <a:buBlip>
                <a:blip r:embed="rId5"/>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fld id="{E12436DA-F67E-4BF0-910B-387C86036CE5}" type="slidenum">
              <a:rPr lang="ru-RU" altLang="ru-RU" smtClean="0">
                <a:solidFill>
                  <a:schemeClr val="hlink"/>
                </a:solidFill>
              </a:rPr>
              <a:pPr eaLnBrk="1" hangingPunct="1">
                <a:spcBef>
                  <a:spcPct val="0"/>
                </a:spcBef>
                <a:spcAft>
                  <a:spcPct val="0"/>
                </a:spcAft>
                <a:buFontTx/>
                <a:buNone/>
              </a:pPr>
              <a:t>10</a:t>
            </a:fld>
            <a:endParaRPr lang="ru-RU" altLang="ru-RU" smtClean="0">
              <a:solidFill>
                <a:schemeClr val="hlink"/>
              </a:solidFill>
            </a:endParaRPr>
          </a:p>
        </p:txBody>
      </p:sp>
      <p:sp>
        <p:nvSpPr>
          <p:cNvPr id="12"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4"/>
              </a:buBlip>
              <a:defRPr sz="1400">
                <a:solidFill>
                  <a:schemeClr val="tx1"/>
                </a:solidFill>
                <a:latin typeface="Arial" pitchFamily="34" charset="0"/>
              </a:defRPr>
            </a:lvl1pPr>
            <a:lvl2pPr marL="742950" indent="-285750" eaLnBrk="0" hangingPunct="0">
              <a:spcAft>
                <a:spcPct val="20000"/>
              </a:spcAft>
              <a:buBlip>
                <a:blip r:embed="rId5"/>
              </a:buBlip>
              <a:defRPr sz="1400">
                <a:solidFill>
                  <a:schemeClr val="tx1"/>
                </a:solidFill>
                <a:latin typeface="Arial" pitchFamily="34" charset="0"/>
              </a:defRPr>
            </a:lvl2pPr>
            <a:lvl3pPr marL="1143000" indent="-228600" eaLnBrk="0" hangingPunct="0">
              <a:spcAft>
                <a:spcPct val="30000"/>
              </a:spcAft>
              <a:buBlip>
                <a:blip r:embed="rId5"/>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Tree>
    <p:extLst>
      <p:ext uri="{BB962C8B-B14F-4D97-AF65-F5344CB8AC3E}">
        <p14:creationId xmlns:p14="http://schemas.microsoft.com/office/powerpoint/2010/main" val="20850840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0" name="Picture 6" descr="Картинки по запросу co2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32" y="1649800"/>
            <a:ext cx="1545168" cy="1564721"/>
          </a:xfrm>
          <a:prstGeom prst="rect">
            <a:avLst/>
          </a:prstGeom>
          <a:solidFill>
            <a:schemeClr val="bg2"/>
          </a:solidFill>
        </p:spPr>
      </p:pic>
      <p:sp>
        <p:nvSpPr>
          <p:cNvPr id="7" name="Номер слайда 6"/>
          <p:cNvSpPr>
            <a:spLocks noGrp="1"/>
          </p:cNvSpPr>
          <p:nvPr>
            <p:ph type="sldNum" sz="quarter" idx="10"/>
          </p:nvPr>
        </p:nvSpPr>
        <p:spPr/>
        <p:txBody>
          <a:bodyPr/>
          <a:lstStyle/>
          <a:p>
            <a:pPr>
              <a:defRPr/>
            </a:pPr>
            <a:fld id="{92707E35-F900-4485-B91F-34EC70459DC3}" type="slidenum">
              <a:rPr lang="ru-RU" sz="1400" smtClean="0"/>
              <a:pPr>
                <a:defRPr/>
              </a:pPr>
              <a:t>2</a:t>
            </a:fld>
            <a:endParaRPr lang="ru-RU" sz="1400" dirty="0"/>
          </a:p>
        </p:txBody>
      </p:sp>
      <p:graphicFrame>
        <p:nvGraphicFramePr>
          <p:cNvPr id="11" name="Диаграмма 10"/>
          <p:cNvGraphicFramePr/>
          <p:nvPr>
            <p:extLst>
              <p:ext uri="{D42A27DB-BD31-4B8C-83A1-F6EECF244321}">
                <p14:modId xmlns:p14="http://schemas.microsoft.com/office/powerpoint/2010/main" val="3967183964"/>
              </p:ext>
            </p:extLst>
          </p:nvPr>
        </p:nvGraphicFramePr>
        <p:xfrm>
          <a:off x="254128" y="3513464"/>
          <a:ext cx="4229100" cy="2023736"/>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2586680" y="4472802"/>
            <a:ext cx="595035" cy="338554"/>
          </a:xfrm>
          <a:prstGeom prst="rect">
            <a:avLst/>
          </a:prstGeom>
        </p:spPr>
        <p:txBody>
          <a:bodyPr wrap="none">
            <a:spAutoFit/>
          </a:bodyPr>
          <a:lstStyle/>
          <a:p>
            <a:r>
              <a:rPr lang="en-GB" sz="1600" dirty="0">
                <a:solidFill>
                  <a:schemeClr val="bg1"/>
                </a:solidFill>
              </a:rPr>
              <a:t>32%</a:t>
            </a:r>
            <a:endParaRPr lang="ru-RU" sz="1600" dirty="0">
              <a:solidFill>
                <a:schemeClr val="bg1"/>
              </a:solidFill>
            </a:endParaRPr>
          </a:p>
        </p:txBody>
      </p:sp>
      <p:sp>
        <p:nvSpPr>
          <p:cNvPr id="13" name="Прямоугольник 12"/>
          <p:cNvSpPr/>
          <p:nvPr/>
        </p:nvSpPr>
        <p:spPr>
          <a:xfrm>
            <a:off x="2210140" y="4685100"/>
            <a:ext cx="595035" cy="338554"/>
          </a:xfrm>
          <a:prstGeom prst="rect">
            <a:avLst/>
          </a:prstGeom>
        </p:spPr>
        <p:txBody>
          <a:bodyPr wrap="none">
            <a:spAutoFit/>
          </a:bodyPr>
          <a:lstStyle/>
          <a:p>
            <a:r>
              <a:rPr lang="en-GB" sz="1600" dirty="0" smtClean="0">
                <a:solidFill>
                  <a:schemeClr val="bg1"/>
                </a:solidFill>
              </a:rPr>
              <a:t>68%</a:t>
            </a:r>
            <a:endParaRPr lang="ru-RU" sz="1600" dirty="0">
              <a:solidFill>
                <a:schemeClr val="bg1"/>
              </a:solidFill>
            </a:endParaRPr>
          </a:p>
        </p:txBody>
      </p:sp>
      <p:sp>
        <p:nvSpPr>
          <p:cNvPr id="14" name="Прямоугольник 13"/>
          <p:cNvSpPr/>
          <p:nvPr/>
        </p:nvSpPr>
        <p:spPr>
          <a:xfrm>
            <a:off x="1052915" y="4510900"/>
            <a:ext cx="595035" cy="338554"/>
          </a:xfrm>
          <a:prstGeom prst="rect">
            <a:avLst/>
          </a:prstGeom>
        </p:spPr>
        <p:txBody>
          <a:bodyPr wrap="none">
            <a:spAutoFit/>
          </a:bodyPr>
          <a:lstStyle/>
          <a:p>
            <a:r>
              <a:rPr lang="en-GB" sz="1600" dirty="0" smtClean="0">
                <a:solidFill>
                  <a:schemeClr val="bg1"/>
                </a:solidFill>
              </a:rPr>
              <a:t>30%</a:t>
            </a:r>
            <a:endParaRPr lang="ru-RU" sz="1600" dirty="0">
              <a:solidFill>
                <a:schemeClr val="bg1"/>
              </a:solidFill>
            </a:endParaRPr>
          </a:p>
        </p:txBody>
      </p:sp>
      <p:sp>
        <p:nvSpPr>
          <p:cNvPr id="15" name="Прямоугольник 14"/>
          <p:cNvSpPr/>
          <p:nvPr/>
        </p:nvSpPr>
        <p:spPr>
          <a:xfrm>
            <a:off x="483280" y="4777600"/>
            <a:ext cx="595035" cy="338554"/>
          </a:xfrm>
          <a:prstGeom prst="rect">
            <a:avLst/>
          </a:prstGeom>
        </p:spPr>
        <p:txBody>
          <a:bodyPr wrap="none">
            <a:spAutoFit/>
          </a:bodyPr>
          <a:lstStyle/>
          <a:p>
            <a:r>
              <a:rPr lang="en-GB" sz="1600" dirty="0" smtClean="0"/>
              <a:t>70%</a:t>
            </a:r>
            <a:endParaRPr lang="ru-RU" sz="1600" dirty="0"/>
          </a:p>
        </p:txBody>
      </p:sp>
      <p:sp>
        <p:nvSpPr>
          <p:cNvPr id="16" name="TextBox 15"/>
          <p:cNvSpPr txBox="1"/>
          <p:nvPr/>
        </p:nvSpPr>
        <p:spPr>
          <a:xfrm>
            <a:off x="266700" y="5665014"/>
            <a:ext cx="8687732" cy="738663"/>
          </a:xfrm>
          <a:prstGeom prst="rect">
            <a:avLst/>
          </a:prstGeom>
          <a:solidFill>
            <a:schemeClr val="accent1">
              <a:lumMod val="40000"/>
              <a:lumOff val="60000"/>
            </a:schemeClr>
          </a:solidFill>
        </p:spPr>
        <p:txBody>
          <a:bodyPr wrap="square" rtlCol="0">
            <a:noAutofit/>
          </a:bodyPr>
          <a:lstStyle/>
          <a:p>
            <a:pPr algn="ctr"/>
            <a:r>
              <a:rPr lang="en-GB" sz="1600" b="0" dirty="0" smtClean="0"/>
              <a:t>Power </a:t>
            </a:r>
            <a:r>
              <a:rPr lang="en-GB" sz="1600" b="0" dirty="0"/>
              <a:t>generation from low carbon sources, </a:t>
            </a:r>
            <a:r>
              <a:rPr lang="en-GB" sz="1600" dirty="0"/>
              <a:t>including nuclear </a:t>
            </a:r>
            <a:r>
              <a:rPr lang="en-GB" sz="1600" dirty="0" smtClean="0"/>
              <a:t>energy</a:t>
            </a:r>
            <a:r>
              <a:rPr lang="en-GB" sz="1600" b="0" dirty="0" smtClean="0"/>
              <a:t>,</a:t>
            </a:r>
          </a:p>
          <a:p>
            <a:pPr algn="ctr"/>
            <a:r>
              <a:rPr lang="en-GB" sz="1600" b="0" dirty="0" smtClean="0"/>
              <a:t>is </a:t>
            </a:r>
            <a:r>
              <a:rPr lang="en-GB" sz="1600" b="0" dirty="0"/>
              <a:t>a critical pillar in fulfilling the objectives of the UNFCCC</a:t>
            </a:r>
            <a:endParaRPr lang="ru-RU" sz="1600" b="0" baseline="30000" dirty="0">
              <a:latin typeface="+mn-lt"/>
            </a:endParaRPr>
          </a:p>
        </p:txBody>
      </p:sp>
      <p:sp>
        <p:nvSpPr>
          <p:cNvPr id="17"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4"/>
              </a:buBlip>
              <a:defRPr sz="1400">
                <a:solidFill>
                  <a:schemeClr val="tx1"/>
                </a:solidFill>
                <a:latin typeface="Arial" pitchFamily="34" charset="0"/>
              </a:defRPr>
            </a:lvl1pPr>
            <a:lvl2pPr marL="742950" indent="-285750" eaLnBrk="0" hangingPunct="0">
              <a:spcAft>
                <a:spcPct val="20000"/>
              </a:spcAft>
              <a:buBlip>
                <a:blip r:embed="rId5"/>
              </a:buBlip>
              <a:defRPr sz="1400">
                <a:solidFill>
                  <a:schemeClr val="tx1"/>
                </a:solidFill>
                <a:latin typeface="Arial" pitchFamily="34" charset="0"/>
              </a:defRPr>
            </a:lvl2pPr>
            <a:lvl3pPr marL="1143000" indent="-228600" eaLnBrk="0" hangingPunct="0">
              <a:spcAft>
                <a:spcPct val="30000"/>
              </a:spcAft>
              <a:buBlip>
                <a:blip r:embed="rId5"/>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
        <p:nvSpPr>
          <p:cNvPr id="30" name="Прямоугольник 29"/>
          <p:cNvSpPr/>
          <p:nvPr/>
        </p:nvSpPr>
        <p:spPr>
          <a:xfrm>
            <a:off x="388307" y="1360101"/>
            <a:ext cx="3991798" cy="307777"/>
          </a:xfrm>
          <a:prstGeom prst="rect">
            <a:avLst/>
          </a:prstGeom>
        </p:spPr>
        <p:txBody>
          <a:bodyPr wrap="none">
            <a:spAutoFit/>
          </a:bodyPr>
          <a:lstStyle/>
          <a:p>
            <a:r>
              <a:rPr lang="en-GB" sz="1400" dirty="0" smtClean="0"/>
              <a:t>GHG emissions in CO2 equivalent, Gt. (2015)</a:t>
            </a:r>
            <a:endParaRPr lang="ru-RU" sz="1400" dirty="0"/>
          </a:p>
        </p:txBody>
      </p:sp>
      <p:sp>
        <p:nvSpPr>
          <p:cNvPr id="31" name="Прямоугольник 30"/>
          <p:cNvSpPr/>
          <p:nvPr/>
        </p:nvSpPr>
        <p:spPr bwMode="auto">
          <a:xfrm>
            <a:off x="266700" y="1360101"/>
            <a:ext cx="4216528" cy="1954599"/>
          </a:xfrm>
          <a:prstGeom prst="rect">
            <a:avLst/>
          </a:prstGeom>
          <a:no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p:txBody>
      </p:sp>
      <p:graphicFrame>
        <p:nvGraphicFramePr>
          <p:cNvPr id="34" name="Диаграмма 33"/>
          <p:cNvGraphicFramePr/>
          <p:nvPr>
            <p:extLst>
              <p:ext uri="{D42A27DB-BD31-4B8C-83A1-F6EECF244321}">
                <p14:modId xmlns:p14="http://schemas.microsoft.com/office/powerpoint/2010/main" val="2997079771"/>
              </p:ext>
            </p:extLst>
          </p:nvPr>
        </p:nvGraphicFramePr>
        <p:xfrm>
          <a:off x="1816401" y="1637100"/>
          <a:ext cx="2730628" cy="1738699"/>
        </p:xfrm>
        <a:graphic>
          <a:graphicData uri="http://schemas.openxmlformats.org/drawingml/2006/chart">
            <c:chart xmlns:c="http://schemas.openxmlformats.org/drawingml/2006/chart" xmlns:r="http://schemas.openxmlformats.org/officeDocument/2006/relationships" r:id="rId6"/>
          </a:graphicData>
        </a:graphic>
      </p:graphicFrame>
      <p:sp>
        <p:nvSpPr>
          <p:cNvPr id="36" name="Прямоугольник 35"/>
          <p:cNvSpPr/>
          <p:nvPr/>
        </p:nvSpPr>
        <p:spPr>
          <a:xfrm>
            <a:off x="2728966" y="1703000"/>
            <a:ext cx="1308371" cy="307777"/>
          </a:xfrm>
          <a:prstGeom prst="rect">
            <a:avLst/>
          </a:prstGeom>
        </p:spPr>
        <p:txBody>
          <a:bodyPr wrap="none">
            <a:spAutoFit/>
          </a:bodyPr>
          <a:lstStyle/>
          <a:p>
            <a:r>
              <a:rPr lang="en-GB" sz="1400" dirty="0"/>
              <a:t>52 </a:t>
            </a:r>
            <a:r>
              <a:rPr lang="en-GB" sz="1400" dirty="0" smtClean="0"/>
              <a:t>Gt </a:t>
            </a:r>
            <a:r>
              <a:rPr lang="en-GB" dirty="0" smtClean="0"/>
              <a:t>globally </a:t>
            </a:r>
            <a:endParaRPr lang="ru-RU" dirty="0"/>
          </a:p>
        </p:txBody>
      </p:sp>
      <p:sp>
        <p:nvSpPr>
          <p:cNvPr id="26" name="Прямоугольник 25"/>
          <p:cNvSpPr/>
          <p:nvPr/>
        </p:nvSpPr>
        <p:spPr>
          <a:xfrm>
            <a:off x="2705046" y="2337400"/>
            <a:ext cx="1143108" cy="861774"/>
          </a:xfrm>
          <a:prstGeom prst="rect">
            <a:avLst/>
          </a:prstGeom>
        </p:spPr>
        <p:txBody>
          <a:bodyPr wrap="square">
            <a:spAutoFit/>
          </a:bodyPr>
          <a:lstStyle/>
          <a:p>
            <a:pPr algn="ctr"/>
            <a:r>
              <a:rPr lang="en-GB" sz="1400" dirty="0" smtClean="0"/>
              <a:t>36 Gt </a:t>
            </a:r>
            <a:r>
              <a:rPr lang="en-GB" dirty="0" smtClean="0"/>
              <a:t>energy related CO2 emissions</a:t>
            </a:r>
            <a:endParaRPr lang="ru-RU" baseline="30000" dirty="0"/>
          </a:p>
        </p:txBody>
      </p:sp>
      <p:sp>
        <p:nvSpPr>
          <p:cNvPr id="38" name="AutoShape 8" descr="Картинки по запросу thermometer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AutoShape 10" descr="Картинки по запросу thermometer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6" name="Picture 6" descr="Картинки по запросу co2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8914" y="2111801"/>
            <a:ext cx="1281986" cy="1298208"/>
          </a:xfrm>
          <a:prstGeom prst="rect">
            <a:avLst/>
          </a:prstGeom>
          <a:solidFill>
            <a:schemeClr val="bg2"/>
          </a:solidFill>
        </p:spPr>
      </p:pic>
      <p:pic>
        <p:nvPicPr>
          <p:cNvPr id="57"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017" y="2059311"/>
            <a:ext cx="1637839" cy="2285263"/>
          </a:xfrm>
          <a:prstGeom prst="rect">
            <a:avLst/>
          </a:prstGeom>
          <a:solidFill>
            <a:schemeClr val="accent1">
              <a:lumMod val="60000"/>
              <a:lumOff val="40000"/>
            </a:schemeClr>
          </a:solidFill>
          <a:ln>
            <a:noFill/>
          </a:ln>
        </p:spPr>
      </p:pic>
      <p:sp>
        <p:nvSpPr>
          <p:cNvPr id="58" name="Прямоугольник 57"/>
          <p:cNvSpPr/>
          <p:nvPr/>
        </p:nvSpPr>
        <p:spPr>
          <a:xfrm>
            <a:off x="6553712" y="3214115"/>
            <a:ext cx="2565821" cy="437043"/>
          </a:xfrm>
          <a:prstGeom prst="rect">
            <a:avLst/>
          </a:prstGeom>
        </p:spPr>
        <p:txBody>
          <a:bodyPr wrap="square">
            <a:spAutoFit/>
          </a:bodyPr>
          <a:lstStyle/>
          <a:p>
            <a:pPr algn="ctr">
              <a:lnSpc>
                <a:spcPct val="80000"/>
              </a:lnSpc>
            </a:pPr>
            <a:r>
              <a:rPr lang="en-GB" sz="2800" dirty="0" smtClean="0">
                <a:solidFill>
                  <a:schemeClr val="bg2">
                    <a:lumMod val="75000"/>
                  </a:schemeClr>
                </a:solidFill>
              </a:rPr>
              <a:t>40 Gt in 2030</a:t>
            </a:r>
            <a:endParaRPr lang="ru-RU" sz="2800" dirty="0">
              <a:solidFill>
                <a:schemeClr val="bg2">
                  <a:lumMod val="75000"/>
                </a:schemeClr>
              </a:solidFill>
            </a:endParaRPr>
          </a:p>
        </p:txBody>
      </p:sp>
      <p:sp>
        <p:nvSpPr>
          <p:cNvPr id="59" name="Прямоугольник 58"/>
          <p:cNvSpPr/>
          <p:nvPr/>
        </p:nvSpPr>
        <p:spPr>
          <a:xfrm>
            <a:off x="4623517" y="2704186"/>
            <a:ext cx="1638300" cy="523220"/>
          </a:xfrm>
          <a:prstGeom prst="rect">
            <a:avLst/>
          </a:prstGeom>
        </p:spPr>
        <p:txBody>
          <a:bodyPr wrap="square">
            <a:spAutoFit/>
          </a:bodyPr>
          <a:lstStyle/>
          <a:p>
            <a:r>
              <a:rPr lang="en-GB" sz="2800" dirty="0" smtClean="0">
                <a:solidFill>
                  <a:schemeClr val="accent2">
                    <a:lumMod val="50000"/>
                  </a:schemeClr>
                </a:solidFill>
              </a:rPr>
              <a:t>+2°</a:t>
            </a:r>
            <a:endParaRPr lang="ru-RU" sz="2800" dirty="0">
              <a:solidFill>
                <a:schemeClr val="accent2">
                  <a:lumMod val="50000"/>
                </a:schemeClr>
              </a:solidFill>
            </a:endParaRPr>
          </a:p>
        </p:txBody>
      </p:sp>
      <p:cxnSp>
        <p:nvCxnSpPr>
          <p:cNvPr id="60" name="Прямая соединительная линия 59"/>
          <p:cNvCxnSpPr/>
          <p:nvPr/>
        </p:nvCxnSpPr>
        <p:spPr bwMode="auto">
          <a:xfrm>
            <a:off x="4673600" y="2743200"/>
            <a:ext cx="1257991" cy="0"/>
          </a:xfrm>
          <a:prstGeom prst="line">
            <a:avLst/>
          </a:prstGeom>
          <a:noFill/>
          <a:ln w="79375" cap="flat" cmpd="sng" algn="ctr">
            <a:solidFill>
              <a:schemeClr val="accent6">
                <a:lumMod val="50000"/>
              </a:schemeClr>
            </a:solidFill>
            <a:prstDash val="solid"/>
            <a:round/>
            <a:headEnd type="none" w="med" len="med"/>
            <a:tailEnd type="none" w="med" len="med"/>
          </a:ln>
          <a:effectLst/>
        </p:spPr>
      </p:cxnSp>
      <p:sp>
        <p:nvSpPr>
          <p:cNvPr id="61" name="Прямоугольник 60"/>
          <p:cNvSpPr/>
          <p:nvPr/>
        </p:nvSpPr>
        <p:spPr>
          <a:xfrm>
            <a:off x="4910934" y="1362357"/>
            <a:ext cx="1659346" cy="523220"/>
          </a:xfrm>
          <a:prstGeom prst="rect">
            <a:avLst/>
          </a:prstGeom>
        </p:spPr>
        <p:txBody>
          <a:bodyPr wrap="square">
            <a:spAutoFit/>
          </a:bodyPr>
          <a:lstStyle/>
          <a:p>
            <a:pPr algn="ctr"/>
            <a:r>
              <a:rPr lang="en-GB" sz="1400" dirty="0" smtClean="0"/>
              <a:t>Paris Convention target</a:t>
            </a:r>
            <a:endParaRPr lang="ru-RU" sz="1400" dirty="0"/>
          </a:p>
        </p:txBody>
      </p:sp>
      <p:sp>
        <p:nvSpPr>
          <p:cNvPr id="62" name="Блок-схема: извлечение 61"/>
          <p:cNvSpPr/>
          <p:nvPr/>
        </p:nvSpPr>
        <p:spPr bwMode="auto">
          <a:xfrm rot="5400000">
            <a:off x="5969296" y="2827548"/>
            <a:ext cx="1296000" cy="326799"/>
          </a:xfrm>
          <a:prstGeom prst="flowChartExtract">
            <a:avLst/>
          </a:prstGeom>
          <a:solidFill>
            <a:schemeClr val="accent2">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p:txBody>
      </p:sp>
      <p:sp>
        <p:nvSpPr>
          <p:cNvPr id="63" name="Прямоугольник 62"/>
          <p:cNvSpPr/>
          <p:nvPr/>
        </p:nvSpPr>
        <p:spPr bwMode="auto">
          <a:xfrm>
            <a:off x="4583531" y="1360100"/>
            <a:ext cx="4370901" cy="4177100"/>
          </a:xfrm>
          <a:prstGeom prst="rect">
            <a:avLst/>
          </a:prstGeom>
          <a:no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p:txBody>
      </p:sp>
      <p:sp>
        <p:nvSpPr>
          <p:cNvPr id="46" name="Прямоугольник 45"/>
          <p:cNvSpPr/>
          <p:nvPr/>
        </p:nvSpPr>
        <p:spPr>
          <a:xfrm>
            <a:off x="6095999" y="4746628"/>
            <a:ext cx="1317367" cy="677108"/>
          </a:xfrm>
          <a:prstGeom prst="rect">
            <a:avLst/>
          </a:prstGeom>
          <a:ln w="15875">
            <a:solidFill>
              <a:srgbClr val="92D050"/>
            </a:solidFill>
            <a:prstDash val="dash"/>
          </a:ln>
        </p:spPr>
        <p:txBody>
          <a:bodyPr wrap="square">
            <a:spAutoFit/>
          </a:bodyPr>
          <a:lstStyle/>
          <a:p>
            <a:pPr algn="ctr"/>
            <a:r>
              <a:rPr lang="en-GB" sz="1400" dirty="0" smtClean="0"/>
              <a:t>- 40% </a:t>
            </a:r>
            <a:r>
              <a:rPr lang="en-GB" dirty="0" smtClean="0"/>
              <a:t>in energy related CO2 emissions</a:t>
            </a:r>
            <a:endParaRPr lang="ru-RU" dirty="0"/>
          </a:p>
        </p:txBody>
      </p:sp>
      <p:sp>
        <p:nvSpPr>
          <p:cNvPr id="48" name="Стрелка вправо с вырезом 47"/>
          <p:cNvSpPr/>
          <p:nvPr/>
        </p:nvSpPr>
        <p:spPr bwMode="auto">
          <a:xfrm rot="5400000">
            <a:off x="6447386" y="3632268"/>
            <a:ext cx="990919" cy="1028700"/>
          </a:xfrm>
          <a:prstGeom prst="notchedRightArrow">
            <a:avLst/>
          </a:prstGeom>
          <a:solidFill>
            <a:srgbClr val="92D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p:txBody>
      </p:sp>
      <p:sp>
        <p:nvSpPr>
          <p:cNvPr id="66" name="Стрелка вправо с вырезом 65"/>
          <p:cNvSpPr/>
          <p:nvPr/>
        </p:nvSpPr>
        <p:spPr bwMode="auto">
          <a:xfrm rot="5400000">
            <a:off x="7691986" y="3632268"/>
            <a:ext cx="990919" cy="1028700"/>
          </a:xfrm>
          <a:prstGeom prst="notchedRightArrow">
            <a:avLst/>
          </a:prstGeom>
          <a:solidFill>
            <a:srgbClr val="92D050"/>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smtClean="0">
              <a:ln>
                <a:noFill/>
              </a:ln>
              <a:solidFill>
                <a:schemeClr val="tx1"/>
              </a:solidFill>
              <a:effectLst/>
              <a:latin typeface="Arial" charset="0"/>
            </a:endParaRPr>
          </a:p>
        </p:txBody>
      </p:sp>
      <p:sp>
        <p:nvSpPr>
          <p:cNvPr id="49" name="Прямоугольник 48"/>
          <p:cNvSpPr/>
          <p:nvPr/>
        </p:nvSpPr>
        <p:spPr>
          <a:xfrm>
            <a:off x="7457195" y="4739740"/>
            <a:ext cx="1471837" cy="677108"/>
          </a:xfrm>
          <a:prstGeom prst="rect">
            <a:avLst/>
          </a:prstGeom>
          <a:ln w="15875">
            <a:solidFill>
              <a:srgbClr val="92D050"/>
            </a:solidFill>
            <a:prstDash val="dash"/>
          </a:ln>
        </p:spPr>
        <p:txBody>
          <a:bodyPr wrap="square">
            <a:spAutoFit/>
          </a:bodyPr>
          <a:lstStyle/>
          <a:p>
            <a:pPr marL="285750" indent="-285750" algn="ctr">
              <a:buFontTx/>
              <a:buChar char="-"/>
            </a:pPr>
            <a:r>
              <a:rPr lang="en-GB" sz="1400" dirty="0" smtClean="0"/>
              <a:t>70</a:t>
            </a:r>
            <a:r>
              <a:rPr lang="en-GB" sz="1400" dirty="0"/>
              <a:t>% </a:t>
            </a:r>
            <a:r>
              <a:rPr lang="en-GB" dirty="0" smtClean="0"/>
              <a:t>in</a:t>
            </a:r>
          </a:p>
          <a:p>
            <a:pPr algn="ctr"/>
            <a:r>
              <a:rPr lang="en-GB" dirty="0" smtClean="0"/>
              <a:t>power </a:t>
            </a:r>
            <a:r>
              <a:rPr lang="en-GB" dirty="0"/>
              <a:t>sector </a:t>
            </a:r>
            <a:r>
              <a:rPr lang="en-GB" dirty="0" smtClean="0"/>
              <a:t>CO2 emissions</a:t>
            </a:r>
            <a:endParaRPr lang="ru-RU" dirty="0"/>
          </a:p>
        </p:txBody>
      </p:sp>
      <p:sp>
        <p:nvSpPr>
          <p:cNvPr id="68" name="Title 2"/>
          <p:cNvSpPr txBox="1">
            <a:spLocks noGrp="1"/>
          </p:cNvSpPr>
          <p:nvPr>
            <p:ph type="title"/>
          </p:nvPr>
        </p:nvSpPr>
        <p:spPr>
          <a:xfrm>
            <a:off x="250879" y="328340"/>
            <a:ext cx="8435280" cy="6334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rPr>
              <a:t>Radical transformation of energy production and usage is needed to combat with climate change</a:t>
            </a:r>
            <a:endParaRPr lang="en-US" sz="2000" b="1" dirty="0">
              <a:solidFill>
                <a:schemeClr val="bg1"/>
              </a:solidFill>
            </a:endParaRPr>
          </a:p>
        </p:txBody>
      </p:sp>
    </p:spTree>
    <p:extLst>
      <p:ext uri="{BB962C8B-B14F-4D97-AF65-F5344CB8AC3E}">
        <p14:creationId xmlns:p14="http://schemas.microsoft.com/office/powerpoint/2010/main" val="79592213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ext uri="{D42A27DB-BD31-4B8C-83A1-F6EECF244321}">
                <p14:modId xmlns:p14="http://schemas.microsoft.com/office/powerpoint/2010/main" val="4049931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1" name="Title 2"/>
          <p:cNvSpPr txBox="1">
            <a:spLocks noGrp="1"/>
          </p:cNvSpPr>
          <p:nvPr>
            <p:ph type="title"/>
          </p:nvPr>
        </p:nvSpPr>
        <p:spPr>
          <a:xfrm>
            <a:off x="250879" y="328340"/>
            <a:ext cx="8435280" cy="6334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rPr>
              <a:t>Nuclear as a vital part of low carbon electricity generation</a:t>
            </a:r>
            <a:endParaRPr lang="en-US" sz="2000" b="1" dirty="0">
              <a:solidFill>
                <a:schemeClr val="bg1"/>
              </a:solidFill>
            </a:endParaRPr>
          </a:p>
        </p:txBody>
      </p:sp>
      <p:cxnSp>
        <p:nvCxnSpPr>
          <p:cNvPr id="30" name="Прямая соединительная линия 29"/>
          <p:cNvCxnSpPr/>
          <p:nvPr/>
        </p:nvCxnSpPr>
        <p:spPr>
          <a:xfrm>
            <a:off x="250878" y="1387128"/>
            <a:ext cx="0" cy="5457511"/>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40"/>
          <p:cNvCxnSpPr/>
          <p:nvPr/>
        </p:nvCxnSpPr>
        <p:spPr>
          <a:xfrm flipH="1">
            <a:off x="250879" y="1387128"/>
            <a:ext cx="8641601" cy="0"/>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588656" y="1367096"/>
            <a:ext cx="4238100" cy="738664"/>
          </a:xfrm>
          <a:prstGeom prst="rect">
            <a:avLst/>
          </a:prstGeom>
          <a:solidFill>
            <a:schemeClr val="accent2">
              <a:lumMod val="40000"/>
              <a:lumOff val="60000"/>
            </a:schemeClr>
          </a:solidFill>
        </p:spPr>
        <p:txBody>
          <a:bodyPr wrap="square" rtlCol="0">
            <a:spAutoFit/>
          </a:bodyPr>
          <a:lstStyle/>
          <a:p>
            <a:pPr algn="ctr"/>
            <a:r>
              <a:rPr lang="en-US" sz="1400" dirty="0">
                <a:latin typeface="+mn-lt"/>
              </a:rPr>
              <a:t>Global CO2 emissions from the electricity sector and emissions avoided by using </a:t>
            </a:r>
            <a:r>
              <a:rPr lang="en-US" sz="1400" dirty="0" smtClean="0">
                <a:latin typeface="+mn-lt"/>
              </a:rPr>
              <a:t>low </a:t>
            </a:r>
            <a:r>
              <a:rPr lang="en-US" sz="1400" dirty="0">
                <a:latin typeface="+mn-lt"/>
              </a:rPr>
              <a:t>carbon generation technologies</a:t>
            </a:r>
            <a:endParaRPr lang="ru-RU" sz="1400" baseline="-25000" dirty="0">
              <a:latin typeface="+mn-lt"/>
            </a:endParaRPr>
          </a:p>
        </p:txBody>
      </p:sp>
      <p:cxnSp>
        <p:nvCxnSpPr>
          <p:cNvPr id="7" name="Прямая соединительная линия 6"/>
          <p:cNvCxnSpPr/>
          <p:nvPr/>
        </p:nvCxnSpPr>
        <p:spPr>
          <a:xfrm>
            <a:off x="250878" y="4656956"/>
            <a:ext cx="8641602" cy="0"/>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267855" y="6831670"/>
            <a:ext cx="8641602" cy="0"/>
          </a:xfrm>
          <a:prstGeom prst="line">
            <a:avLst/>
          </a:prstGeom>
          <a:ln w="19050">
            <a:solidFill>
              <a:schemeClr val="tx2"/>
            </a:solidFill>
            <a:prstDash val="solid"/>
          </a:ln>
        </p:spPr>
        <p:style>
          <a:lnRef idx="1">
            <a:schemeClr val="accent1"/>
          </a:lnRef>
          <a:fillRef idx="0">
            <a:schemeClr val="accent1"/>
          </a:fillRef>
          <a:effectRef idx="0">
            <a:schemeClr val="accent1"/>
          </a:effectRef>
          <a:fontRef idx="minor">
            <a:schemeClr val="tx1"/>
          </a:fontRef>
        </p:style>
      </p:cxnSp>
      <p:pic>
        <p:nvPicPr>
          <p:cNvPr id="2314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799" y="2105464"/>
            <a:ext cx="4540657" cy="353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393700" y="1367096"/>
            <a:ext cx="3594100" cy="738664"/>
          </a:xfrm>
          <a:prstGeom prst="rect">
            <a:avLst/>
          </a:prstGeom>
          <a:solidFill>
            <a:schemeClr val="accent2">
              <a:lumMod val="40000"/>
              <a:lumOff val="60000"/>
            </a:schemeClr>
          </a:solidFill>
        </p:spPr>
        <p:txBody>
          <a:bodyPr wrap="square" rtlCol="0">
            <a:noAutofit/>
          </a:bodyPr>
          <a:lstStyle/>
          <a:p>
            <a:pPr algn="ctr"/>
            <a:r>
              <a:rPr lang="en-GB" sz="1400" dirty="0" smtClean="0">
                <a:latin typeface="+mn-lt"/>
              </a:rPr>
              <a:t>Life cycle GHG emissions from</a:t>
            </a:r>
          </a:p>
          <a:p>
            <a:pPr algn="ctr"/>
            <a:r>
              <a:rPr lang="en-GB" sz="1400" dirty="0" smtClean="0">
                <a:latin typeface="+mn-lt"/>
              </a:rPr>
              <a:t>low carbon electricity sources</a:t>
            </a:r>
          </a:p>
          <a:p>
            <a:pPr algn="ctr"/>
            <a:endParaRPr lang="ru-RU" sz="1400" b="1" baseline="30000" dirty="0">
              <a:latin typeface="+mn-lt"/>
            </a:endParaRPr>
          </a:p>
        </p:txBody>
      </p:sp>
      <p:pic>
        <p:nvPicPr>
          <p:cNvPr id="3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2096708"/>
            <a:ext cx="3718619" cy="355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8"/>
              </a:buBlip>
              <a:defRPr sz="1400">
                <a:solidFill>
                  <a:schemeClr val="tx1"/>
                </a:solidFill>
                <a:latin typeface="Arial" pitchFamily="34" charset="0"/>
              </a:defRPr>
            </a:lvl1pPr>
            <a:lvl2pPr marL="742950" indent="-285750" eaLnBrk="0" hangingPunct="0">
              <a:spcAft>
                <a:spcPct val="20000"/>
              </a:spcAft>
              <a:buBlip>
                <a:blip r:embed="rId9"/>
              </a:buBlip>
              <a:defRPr sz="1400">
                <a:solidFill>
                  <a:schemeClr val="tx1"/>
                </a:solidFill>
                <a:latin typeface="Arial" pitchFamily="34" charset="0"/>
              </a:defRPr>
            </a:lvl2pPr>
            <a:lvl3pPr marL="1143000" indent="-228600" eaLnBrk="0" hangingPunct="0">
              <a:spcAft>
                <a:spcPct val="30000"/>
              </a:spcAft>
              <a:buBlip>
                <a:blip r:embed="rId9"/>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
        <p:nvSpPr>
          <p:cNvPr id="3" name="Прямоугольник 2"/>
          <p:cNvSpPr/>
          <p:nvPr/>
        </p:nvSpPr>
        <p:spPr>
          <a:xfrm>
            <a:off x="393700" y="5849203"/>
            <a:ext cx="8433056" cy="584775"/>
          </a:xfrm>
          <a:prstGeom prst="rect">
            <a:avLst/>
          </a:prstGeom>
          <a:solidFill>
            <a:schemeClr val="accent1">
              <a:lumMod val="40000"/>
              <a:lumOff val="60000"/>
            </a:schemeClr>
          </a:solidFill>
        </p:spPr>
        <p:txBody>
          <a:bodyPr wrap="square">
            <a:spAutoFit/>
          </a:bodyPr>
          <a:lstStyle/>
          <a:p>
            <a:pPr algn="ctr"/>
            <a:r>
              <a:rPr lang="en-GB" sz="1600" b="0" dirty="0"/>
              <a:t>Nuclear power saves almost </a:t>
            </a:r>
            <a:r>
              <a:rPr lang="en-GB" sz="1600" dirty="0"/>
              <a:t>2 </a:t>
            </a:r>
            <a:r>
              <a:rPr lang="en-GB" sz="1600" dirty="0" smtClean="0"/>
              <a:t>Gt </a:t>
            </a:r>
            <a:r>
              <a:rPr lang="en-GB" sz="1600" dirty="0"/>
              <a:t>of </a:t>
            </a:r>
            <a:r>
              <a:rPr lang="en-GB" sz="1600" dirty="0" smtClean="0"/>
              <a:t>CO2 each </a:t>
            </a:r>
            <a:r>
              <a:rPr lang="en-GB" sz="1600" dirty="0"/>
              <a:t>year </a:t>
            </a:r>
            <a:r>
              <a:rPr lang="en-GB" sz="1600" b="0" dirty="0"/>
              <a:t>and has avoided more than </a:t>
            </a:r>
            <a:r>
              <a:rPr lang="en-GB" sz="1600" b="0" dirty="0" smtClean="0"/>
              <a:t>              </a:t>
            </a:r>
            <a:r>
              <a:rPr lang="en-GB" sz="1600" dirty="0" smtClean="0"/>
              <a:t>60 Gt of </a:t>
            </a:r>
            <a:r>
              <a:rPr lang="en-GB" sz="1600" dirty="0"/>
              <a:t>emissions over the </a:t>
            </a:r>
            <a:r>
              <a:rPr lang="en-GB" sz="1600" dirty="0" smtClean="0"/>
              <a:t>1970-2015 </a:t>
            </a:r>
            <a:r>
              <a:rPr lang="en-GB" sz="1600" dirty="0"/>
              <a:t>period</a:t>
            </a:r>
            <a:r>
              <a:rPr lang="en-GB" sz="1600" b="0" dirty="0"/>
              <a:t>.</a:t>
            </a:r>
            <a:endParaRPr lang="ru-RU" sz="1600" b="0" dirty="0"/>
          </a:p>
        </p:txBody>
      </p:sp>
      <p:sp>
        <p:nvSpPr>
          <p:cNvPr id="15" name="Номер слайда 3"/>
          <p:cNvSpPr>
            <a:spLocks noGrp="1"/>
          </p:cNvSpPr>
          <p:nvPr>
            <p:ph type="sldNum" sz="quarter" idx="10"/>
          </p:nvPr>
        </p:nvSpPr>
        <p:spPr>
          <a:xfrm>
            <a:off x="8332788" y="6448425"/>
            <a:ext cx="811212" cy="377825"/>
          </a:xfrm>
        </p:spPr>
        <p:txBody>
          <a:bodyPr/>
          <a:lstStyle/>
          <a:p>
            <a:pPr>
              <a:defRPr/>
            </a:pPr>
            <a:fld id="{DBF53403-B729-4559-AB02-9CD226C948B2}" type="slidenum">
              <a:rPr lang="ru-RU" sz="1400" smtClean="0"/>
              <a:pPr>
                <a:defRPr/>
              </a:pPr>
              <a:t>3</a:t>
            </a:fld>
            <a:endParaRPr lang="ru-RU" sz="1400" dirty="0"/>
          </a:p>
        </p:txBody>
      </p:sp>
      <p:sp>
        <p:nvSpPr>
          <p:cNvPr id="4" name="Прямоугольник 3"/>
          <p:cNvSpPr/>
          <p:nvPr/>
        </p:nvSpPr>
        <p:spPr>
          <a:xfrm>
            <a:off x="532022" y="5569602"/>
            <a:ext cx="1002197" cy="246221"/>
          </a:xfrm>
          <a:prstGeom prst="rect">
            <a:avLst/>
          </a:prstGeom>
        </p:spPr>
        <p:txBody>
          <a:bodyPr wrap="none">
            <a:spAutoFit/>
          </a:bodyPr>
          <a:lstStyle/>
          <a:p>
            <a:r>
              <a:rPr lang="en-GB" sz="1000" dirty="0" smtClean="0"/>
              <a:t>Source: IAEA</a:t>
            </a:r>
            <a:endParaRPr lang="ru-RU" sz="1000" dirty="0"/>
          </a:p>
        </p:txBody>
      </p:sp>
      <p:sp>
        <p:nvSpPr>
          <p:cNvPr id="16" name="Прямоугольник 15"/>
          <p:cNvSpPr/>
          <p:nvPr/>
        </p:nvSpPr>
        <p:spPr>
          <a:xfrm>
            <a:off x="4299510" y="5569603"/>
            <a:ext cx="1002197" cy="246221"/>
          </a:xfrm>
          <a:prstGeom prst="rect">
            <a:avLst/>
          </a:prstGeom>
        </p:spPr>
        <p:txBody>
          <a:bodyPr wrap="none">
            <a:spAutoFit/>
          </a:bodyPr>
          <a:lstStyle/>
          <a:p>
            <a:r>
              <a:rPr lang="en-GB" sz="1000" dirty="0" smtClean="0"/>
              <a:t>Source: IAEA</a:t>
            </a:r>
            <a:endParaRPr lang="ru-RU" sz="1000" dirty="0"/>
          </a:p>
        </p:txBody>
      </p:sp>
    </p:spTree>
    <p:extLst>
      <p:ext uri="{BB962C8B-B14F-4D97-AF65-F5344CB8AC3E}">
        <p14:creationId xmlns:p14="http://schemas.microsoft.com/office/powerpoint/2010/main" val="4128120059"/>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p:txBody>
          <a:bodyPr/>
          <a:lstStyle/>
          <a:p>
            <a:pPr>
              <a:defRPr/>
            </a:pPr>
            <a:fld id="{DBF53403-B729-4559-AB02-9CD226C948B2}" type="slidenum">
              <a:rPr lang="ru-RU" smtClean="0"/>
              <a:pPr>
                <a:defRPr/>
              </a:pPr>
              <a:t>4</a:t>
            </a:fld>
            <a:endParaRPr lang="ru-RU" dirty="0"/>
          </a:p>
        </p:txBody>
      </p:sp>
      <p:sp>
        <p:nvSpPr>
          <p:cNvPr id="5" name="Freeform 166"/>
          <p:cNvSpPr>
            <a:spLocks noEditPoints="1"/>
          </p:cNvSpPr>
          <p:nvPr/>
        </p:nvSpPr>
        <p:spPr bwMode="auto">
          <a:xfrm>
            <a:off x="533400" y="1317776"/>
            <a:ext cx="8216900" cy="2492224"/>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45"/>
              <a:gd name="T187" fmla="*/ 0 h 1923"/>
              <a:gd name="T188" fmla="*/ 6045 w 6045"/>
              <a:gd name="T189" fmla="*/ 1923 h 19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chemeClr val="accent2">
              <a:lumMod val="40000"/>
              <a:lumOff val="60000"/>
            </a:schemeClr>
          </a:solidFill>
          <a:ln w="9525">
            <a:solidFill>
              <a:srgbClr val="FFFFFF"/>
            </a:solidFill>
            <a:round/>
            <a:headEnd/>
            <a:tailEnd/>
          </a:ln>
        </p:spPr>
        <p:txBody>
          <a:bodyPr/>
          <a:lstStyle/>
          <a:p>
            <a:endParaRPr lang="ru-RU"/>
          </a:p>
        </p:txBody>
      </p:sp>
      <p:sp>
        <p:nvSpPr>
          <p:cNvPr id="6" name="Oval 29"/>
          <p:cNvSpPr>
            <a:spLocks noChangeArrowheads="1"/>
          </p:cNvSpPr>
          <p:nvPr/>
        </p:nvSpPr>
        <p:spPr bwMode="auto">
          <a:xfrm>
            <a:off x="1042987" y="2052638"/>
            <a:ext cx="117475" cy="117475"/>
          </a:xfrm>
          <a:prstGeom prst="ellipse">
            <a:avLst/>
          </a:prstGeom>
          <a:solidFill>
            <a:srgbClr val="CC00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7" name="Text Box 30"/>
          <p:cNvSpPr txBox="1">
            <a:spLocks noChangeArrowheads="1"/>
          </p:cNvSpPr>
          <p:nvPr/>
        </p:nvSpPr>
        <p:spPr bwMode="auto">
          <a:xfrm>
            <a:off x="1133475" y="1989138"/>
            <a:ext cx="1317625" cy="2619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a:latin typeface="Arial" charset="0"/>
                <a:cs typeface="Arial" charset="0"/>
              </a:rPr>
              <a:t>Kola NPP</a:t>
            </a:r>
            <a:endParaRPr lang="ru-RU" sz="1100" u="sng">
              <a:latin typeface="Arial" charset="0"/>
              <a:cs typeface="Arial" charset="0"/>
            </a:endParaRPr>
          </a:p>
        </p:txBody>
      </p:sp>
      <p:sp>
        <p:nvSpPr>
          <p:cNvPr id="8" name="Oval 35"/>
          <p:cNvSpPr>
            <a:spLocks noChangeArrowheads="1"/>
          </p:cNvSpPr>
          <p:nvPr/>
        </p:nvSpPr>
        <p:spPr bwMode="auto">
          <a:xfrm>
            <a:off x="1050925" y="2478088"/>
            <a:ext cx="117475" cy="117475"/>
          </a:xfrm>
          <a:prstGeom prst="ellipse">
            <a:avLst/>
          </a:prstGeom>
          <a:solidFill>
            <a:schemeClr val="folHlink"/>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9" name="Text Box 36"/>
          <p:cNvSpPr txBox="1">
            <a:spLocks noChangeArrowheads="1"/>
          </p:cNvSpPr>
          <p:nvPr/>
        </p:nvSpPr>
        <p:spPr bwMode="auto">
          <a:xfrm>
            <a:off x="-58738" y="2389188"/>
            <a:ext cx="1222376" cy="2619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dirty="0">
                <a:latin typeface="Arial" charset="0"/>
                <a:cs typeface="Arial" charset="0"/>
              </a:rPr>
              <a:t>Leningrad NPP</a:t>
            </a:r>
            <a:endParaRPr lang="ru-RU" sz="1100" u="sng" dirty="0">
              <a:latin typeface="Arial" charset="0"/>
              <a:cs typeface="Arial" charset="0"/>
            </a:endParaRPr>
          </a:p>
        </p:txBody>
      </p:sp>
      <p:sp>
        <p:nvSpPr>
          <p:cNvPr id="10" name="Rectangle 73"/>
          <p:cNvSpPr>
            <a:spLocks noChangeArrowheads="1"/>
          </p:cNvSpPr>
          <p:nvPr/>
        </p:nvSpPr>
        <p:spPr bwMode="auto">
          <a:xfrm>
            <a:off x="6156325" y="4603750"/>
            <a:ext cx="1403350" cy="10525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11" name="Rectangle 72"/>
          <p:cNvSpPr>
            <a:spLocks noChangeArrowheads="1"/>
          </p:cNvSpPr>
          <p:nvPr/>
        </p:nvSpPr>
        <p:spPr bwMode="auto">
          <a:xfrm>
            <a:off x="6156325" y="3497263"/>
            <a:ext cx="1403350" cy="1106487"/>
          </a:xfrm>
          <a:prstGeom prst="rect">
            <a:avLst/>
          </a:prstGeom>
          <a:solidFill>
            <a:srgbClr val="97FF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12" name="Rectangle 71"/>
          <p:cNvSpPr>
            <a:spLocks noChangeArrowheads="1"/>
          </p:cNvSpPr>
          <p:nvPr/>
        </p:nvSpPr>
        <p:spPr bwMode="auto">
          <a:xfrm>
            <a:off x="4614863" y="4603750"/>
            <a:ext cx="1541462" cy="1052513"/>
          </a:xfrm>
          <a:prstGeom prst="rect">
            <a:avLst/>
          </a:prstGeom>
          <a:solidFill>
            <a:srgbClr val="A8D9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13" name="Rectangle 70"/>
          <p:cNvSpPr>
            <a:spLocks noChangeArrowheads="1"/>
          </p:cNvSpPr>
          <p:nvPr/>
        </p:nvSpPr>
        <p:spPr bwMode="auto">
          <a:xfrm>
            <a:off x="3200400" y="3497263"/>
            <a:ext cx="2955925" cy="1106487"/>
          </a:xfrm>
          <a:prstGeom prst="rect">
            <a:avLst/>
          </a:prstGeom>
          <a:solidFill>
            <a:srgbClr val="A8D9FE"/>
          </a:solidFill>
          <a:ln>
            <a:noFill/>
          </a:ln>
          <a:effectLst>
            <a:prstShdw prst="shdw17" dist="17961" dir="2700000">
              <a:srgbClr val="658298"/>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14" name="Rectangle 69"/>
          <p:cNvSpPr>
            <a:spLocks noChangeArrowheads="1"/>
          </p:cNvSpPr>
          <p:nvPr/>
        </p:nvSpPr>
        <p:spPr bwMode="auto">
          <a:xfrm>
            <a:off x="3190875" y="4592638"/>
            <a:ext cx="1412875" cy="1062037"/>
          </a:xfrm>
          <a:prstGeom prst="rect">
            <a:avLst/>
          </a:prstGeom>
          <a:solidFill>
            <a:srgbClr val="FFC1C1"/>
          </a:solidFill>
          <a:ln>
            <a:noFill/>
          </a:ln>
          <a:effectLst>
            <a:prstShdw prst="shdw17" dist="17961" dir="2700000">
              <a:srgbClr val="997474"/>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15" name="Rectangle 68"/>
          <p:cNvSpPr>
            <a:spLocks noChangeArrowheads="1"/>
          </p:cNvSpPr>
          <p:nvPr/>
        </p:nvSpPr>
        <p:spPr bwMode="auto">
          <a:xfrm>
            <a:off x="234950" y="3497263"/>
            <a:ext cx="2965450" cy="2159000"/>
          </a:xfrm>
          <a:prstGeom prst="rect">
            <a:avLst/>
          </a:prstGeom>
          <a:solidFill>
            <a:srgbClr val="FFC1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16" name="Rectangle 56"/>
          <p:cNvSpPr>
            <a:spLocks noChangeArrowheads="1"/>
          </p:cNvSpPr>
          <p:nvPr/>
        </p:nvSpPr>
        <p:spPr bwMode="auto">
          <a:xfrm>
            <a:off x="238125" y="3503613"/>
            <a:ext cx="1401763" cy="1052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ct val="0"/>
              </a:spcAft>
              <a:buFontTx/>
              <a:buNone/>
            </a:pPr>
            <a:r>
              <a:rPr lang="en-US" altLang="ru-RU" sz="1000"/>
              <a:t>Balakovo NPP</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Units in operation: 4</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Capacity: 4000 MW</a:t>
            </a:r>
            <a:endParaRPr lang="ru-RU" altLang="ru-RU" sz="1000"/>
          </a:p>
        </p:txBody>
      </p:sp>
      <p:sp>
        <p:nvSpPr>
          <p:cNvPr id="17" name="Rectangle 58"/>
          <p:cNvSpPr>
            <a:spLocks noChangeArrowheads="1"/>
          </p:cNvSpPr>
          <p:nvPr/>
        </p:nvSpPr>
        <p:spPr bwMode="auto">
          <a:xfrm>
            <a:off x="238125" y="4610100"/>
            <a:ext cx="1401763" cy="105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ct val="0"/>
              </a:spcAft>
              <a:buFontTx/>
              <a:buNone/>
            </a:pPr>
            <a:r>
              <a:rPr lang="en-US" altLang="ru-RU" sz="1000"/>
              <a:t>Kalinin NPP</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Units in operation: 4</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Capacity: 4000 MW</a:t>
            </a:r>
            <a:endParaRPr lang="ru-RU" altLang="ru-RU" sz="1000"/>
          </a:p>
        </p:txBody>
      </p:sp>
      <p:sp>
        <p:nvSpPr>
          <p:cNvPr id="18" name="Rectangle 59"/>
          <p:cNvSpPr>
            <a:spLocks noChangeArrowheads="1"/>
          </p:cNvSpPr>
          <p:nvPr/>
        </p:nvSpPr>
        <p:spPr bwMode="auto">
          <a:xfrm>
            <a:off x="1727200" y="3503613"/>
            <a:ext cx="1401763" cy="1052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ct val="0"/>
              </a:spcAft>
              <a:buFontTx/>
              <a:buNone/>
            </a:pPr>
            <a:r>
              <a:rPr lang="en-US" altLang="ru-RU" sz="1000"/>
              <a:t>Kola NPP</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Units in operation: 4</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Capacity: 1760 MW</a:t>
            </a:r>
            <a:endParaRPr lang="ru-RU" altLang="ru-RU" sz="1000"/>
          </a:p>
        </p:txBody>
      </p:sp>
      <p:sp>
        <p:nvSpPr>
          <p:cNvPr id="19" name="Rectangle 60"/>
          <p:cNvSpPr>
            <a:spLocks noChangeArrowheads="1"/>
          </p:cNvSpPr>
          <p:nvPr/>
        </p:nvSpPr>
        <p:spPr bwMode="auto">
          <a:xfrm>
            <a:off x="1727200" y="4610100"/>
            <a:ext cx="1401763" cy="105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defRPr/>
            </a:pPr>
            <a:r>
              <a:rPr lang="en-US" altLang="ru-RU" sz="1000" dirty="0" err="1" smtClean="0"/>
              <a:t>Novovoronezh</a:t>
            </a:r>
            <a:r>
              <a:rPr lang="en-US" altLang="ru-RU" sz="1000" dirty="0" smtClean="0"/>
              <a:t> NPP</a:t>
            </a:r>
          </a:p>
          <a:p>
            <a:pPr algn="ctr" eaLnBrk="1" hangingPunct="1">
              <a:defRPr/>
            </a:pPr>
            <a:endParaRPr lang="en-US" altLang="ru-RU" sz="1000" dirty="0" smtClean="0"/>
          </a:p>
          <a:p>
            <a:pPr algn="ctr" eaLnBrk="1" hangingPunct="1">
              <a:defRPr/>
            </a:pPr>
            <a:r>
              <a:rPr lang="en-US" altLang="ru-RU" sz="1000" dirty="0" smtClean="0"/>
              <a:t>Units in operation: 4</a:t>
            </a:r>
          </a:p>
          <a:p>
            <a:pPr algn="ctr" eaLnBrk="1" hangingPunct="1">
              <a:defRPr/>
            </a:pPr>
            <a:endParaRPr lang="en-US" altLang="ru-RU" sz="1000" dirty="0" smtClean="0"/>
          </a:p>
          <a:p>
            <a:pPr algn="ctr" eaLnBrk="1" hangingPunct="1">
              <a:defRPr/>
            </a:pPr>
            <a:r>
              <a:rPr lang="en-US" altLang="ru-RU" sz="1000" dirty="0" smtClean="0"/>
              <a:t>Capacity: 3080 MW</a:t>
            </a:r>
            <a:endParaRPr lang="ru-RU" altLang="ru-RU" sz="1000" dirty="0" smtClean="0"/>
          </a:p>
        </p:txBody>
      </p:sp>
      <p:sp>
        <p:nvSpPr>
          <p:cNvPr id="20" name="Rectangle 61"/>
          <p:cNvSpPr>
            <a:spLocks noChangeArrowheads="1"/>
          </p:cNvSpPr>
          <p:nvPr/>
        </p:nvSpPr>
        <p:spPr bwMode="auto">
          <a:xfrm>
            <a:off x="3205163" y="3503613"/>
            <a:ext cx="1401762" cy="1052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ct val="0"/>
              </a:spcAft>
              <a:buFontTx/>
              <a:buNone/>
            </a:pPr>
            <a:r>
              <a:rPr lang="en-US" altLang="ru-RU" sz="1000"/>
              <a:t>Kursk NPP</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Units in operation: 4</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Capacity: 4000 MW</a:t>
            </a:r>
            <a:endParaRPr lang="ru-RU" altLang="ru-RU" sz="1000"/>
          </a:p>
        </p:txBody>
      </p:sp>
      <p:sp>
        <p:nvSpPr>
          <p:cNvPr id="21" name="Rectangle 63"/>
          <p:cNvSpPr>
            <a:spLocks noChangeArrowheads="1"/>
          </p:cNvSpPr>
          <p:nvPr/>
        </p:nvSpPr>
        <p:spPr bwMode="auto">
          <a:xfrm>
            <a:off x="3205163" y="4610100"/>
            <a:ext cx="1401762" cy="105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defRPr/>
            </a:pPr>
            <a:r>
              <a:rPr lang="en-US" altLang="ru-RU" sz="1000" dirty="0" smtClean="0"/>
              <a:t>Rostov NPP</a:t>
            </a:r>
          </a:p>
          <a:p>
            <a:pPr algn="ctr" eaLnBrk="1" hangingPunct="1">
              <a:defRPr/>
            </a:pPr>
            <a:endParaRPr lang="en-US" altLang="ru-RU" sz="1000" dirty="0" smtClean="0"/>
          </a:p>
          <a:p>
            <a:pPr algn="ctr" eaLnBrk="1" hangingPunct="1">
              <a:defRPr/>
            </a:pPr>
            <a:r>
              <a:rPr lang="en-US" altLang="ru-RU" sz="1000" dirty="0" smtClean="0"/>
              <a:t>Units in operation: 3</a:t>
            </a:r>
          </a:p>
          <a:p>
            <a:pPr algn="ctr" eaLnBrk="1" hangingPunct="1">
              <a:defRPr/>
            </a:pPr>
            <a:endParaRPr lang="en-US" altLang="ru-RU" sz="1000" dirty="0" smtClean="0"/>
          </a:p>
          <a:p>
            <a:pPr algn="ctr" eaLnBrk="1" hangingPunct="1">
              <a:defRPr/>
            </a:pPr>
            <a:r>
              <a:rPr lang="en-US" altLang="ru-RU" sz="1000" dirty="0" smtClean="0"/>
              <a:t>Capacity: 3000 MW</a:t>
            </a:r>
            <a:endParaRPr lang="ru-RU" altLang="ru-RU" sz="1000" dirty="0" smtClean="0"/>
          </a:p>
        </p:txBody>
      </p:sp>
      <p:sp>
        <p:nvSpPr>
          <p:cNvPr id="22" name="Rectangle 64"/>
          <p:cNvSpPr>
            <a:spLocks noChangeArrowheads="1"/>
          </p:cNvSpPr>
          <p:nvPr/>
        </p:nvSpPr>
        <p:spPr bwMode="auto">
          <a:xfrm>
            <a:off x="4683125" y="3503613"/>
            <a:ext cx="1401763" cy="1052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ct val="0"/>
              </a:spcAft>
              <a:buFontTx/>
              <a:buNone/>
            </a:pPr>
            <a:r>
              <a:rPr lang="en-US" altLang="ru-RU" sz="1000"/>
              <a:t>Leningrad NPP</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Units in operation: 4</a:t>
            </a:r>
          </a:p>
          <a:p>
            <a:pPr algn="ctr" eaLnBrk="1" hangingPunct="1">
              <a:spcBef>
                <a:spcPct val="0"/>
              </a:spcBef>
              <a:spcAft>
                <a:spcPct val="0"/>
              </a:spcAft>
              <a:buFontTx/>
              <a:buNone/>
            </a:pPr>
            <a:endParaRPr lang="en-US" altLang="ru-RU" sz="1000"/>
          </a:p>
          <a:p>
            <a:pPr algn="ctr" eaLnBrk="1" hangingPunct="1">
              <a:spcBef>
                <a:spcPct val="0"/>
              </a:spcBef>
              <a:spcAft>
                <a:spcPct val="0"/>
              </a:spcAft>
              <a:buFontTx/>
              <a:buNone/>
            </a:pPr>
            <a:r>
              <a:rPr lang="en-US" altLang="ru-RU" sz="1000"/>
              <a:t>Capacity: 4000 MW</a:t>
            </a:r>
            <a:endParaRPr lang="ru-RU" altLang="ru-RU" sz="1000"/>
          </a:p>
        </p:txBody>
      </p:sp>
      <p:sp>
        <p:nvSpPr>
          <p:cNvPr id="23" name="Rectangle 65"/>
          <p:cNvSpPr>
            <a:spLocks noChangeArrowheads="1"/>
          </p:cNvSpPr>
          <p:nvPr/>
        </p:nvSpPr>
        <p:spPr bwMode="auto">
          <a:xfrm>
            <a:off x="4683125" y="4610100"/>
            <a:ext cx="1401763" cy="105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defRPr/>
            </a:pPr>
            <a:r>
              <a:rPr lang="en-US" altLang="ru-RU" sz="1000" smtClean="0"/>
              <a:t>Smolensk NPP</a:t>
            </a:r>
          </a:p>
          <a:p>
            <a:pPr algn="ctr" eaLnBrk="1" hangingPunct="1">
              <a:defRPr/>
            </a:pPr>
            <a:endParaRPr lang="en-US" altLang="ru-RU" sz="1000" smtClean="0"/>
          </a:p>
          <a:p>
            <a:pPr algn="ctr" eaLnBrk="1" hangingPunct="1">
              <a:defRPr/>
            </a:pPr>
            <a:r>
              <a:rPr lang="en-US" altLang="ru-RU" sz="1000" smtClean="0"/>
              <a:t>Units in operation: 3</a:t>
            </a:r>
          </a:p>
          <a:p>
            <a:pPr algn="ctr" eaLnBrk="1" hangingPunct="1">
              <a:defRPr/>
            </a:pPr>
            <a:endParaRPr lang="en-US" altLang="ru-RU" sz="1000" smtClean="0"/>
          </a:p>
          <a:p>
            <a:pPr algn="ctr" eaLnBrk="1" hangingPunct="1">
              <a:defRPr/>
            </a:pPr>
            <a:r>
              <a:rPr lang="en-US" altLang="ru-RU" sz="1000" smtClean="0"/>
              <a:t>Capacity: 3000 MW</a:t>
            </a:r>
            <a:endParaRPr lang="ru-RU" altLang="ru-RU" sz="1000" smtClean="0"/>
          </a:p>
        </p:txBody>
      </p:sp>
      <p:sp>
        <p:nvSpPr>
          <p:cNvPr id="24" name="Rectangle 66"/>
          <p:cNvSpPr>
            <a:spLocks noChangeArrowheads="1"/>
          </p:cNvSpPr>
          <p:nvPr/>
        </p:nvSpPr>
        <p:spPr bwMode="auto">
          <a:xfrm>
            <a:off x="6161088" y="3503613"/>
            <a:ext cx="1401762" cy="1052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spcAft>
                <a:spcPct val="0"/>
              </a:spcAft>
              <a:buFontTx/>
              <a:buNone/>
            </a:pPr>
            <a:r>
              <a:rPr lang="en-US" altLang="ru-RU" sz="1000" dirty="0" err="1"/>
              <a:t>Beloyarsk</a:t>
            </a:r>
            <a:r>
              <a:rPr lang="en-US" altLang="ru-RU" sz="1000" dirty="0"/>
              <a:t> NPP</a:t>
            </a:r>
          </a:p>
          <a:p>
            <a:pPr algn="ctr" eaLnBrk="1" hangingPunct="1">
              <a:spcBef>
                <a:spcPct val="0"/>
              </a:spcBef>
              <a:spcAft>
                <a:spcPct val="0"/>
              </a:spcAft>
              <a:buFontTx/>
              <a:buNone/>
            </a:pPr>
            <a:endParaRPr lang="en-US" altLang="ru-RU" sz="1000" dirty="0"/>
          </a:p>
          <a:p>
            <a:pPr algn="ctr" eaLnBrk="1" hangingPunct="1">
              <a:spcBef>
                <a:spcPct val="0"/>
              </a:spcBef>
              <a:spcAft>
                <a:spcPct val="0"/>
              </a:spcAft>
              <a:buFontTx/>
              <a:buNone/>
            </a:pPr>
            <a:r>
              <a:rPr lang="en-US" altLang="ru-RU" sz="1000" dirty="0"/>
              <a:t>Units in operation: </a:t>
            </a:r>
            <a:r>
              <a:rPr lang="en-US" altLang="ru-RU" sz="1000" dirty="0" smtClean="0"/>
              <a:t>2</a:t>
            </a:r>
            <a:endParaRPr lang="en-US" altLang="ru-RU" sz="1000" dirty="0"/>
          </a:p>
          <a:p>
            <a:pPr algn="ctr" eaLnBrk="1" hangingPunct="1">
              <a:spcBef>
                <a:spcPct val="0"/>
              </a:spcBef>
              <a:spcAft>
                <a:spcPct val="0"/>
              </a:spcAft>
              <a:buFontTx/>
              <a:buNone/>
            </a:pPr>
            <a:endParaRPr lang="en-US" altLang="ru-RU" sz="1000" dirty="0"/>
          </a:p>
          <a:p>
            <a:pPr algn="ctr" eaLnBrk="1" hangingPunct="1">
              <a:spcBef>
                <a:spcPct val="0"/>
              </a:spcBef>
              <a:spcAft>
                <a:spcPct val="0"/>
              </a:spcAft>
              <a:buFontTx/>
              <a:buNone/>
            </a:pPr>
            <a:r>
              <a:rPr lang="en-US" altLang="ru-RU" sz="1000" dirty="0"/>
              <a:t>Capacity: </a:t>
            </a:r>
            <a:r>
              <a:rPr lang="en-US" altLang="ru-RU" sz="1000" dirty="0" smtClean="0"/>
              <a:t>1460 </a:t>
            </a:r>
            <a:r>
              <a:rPr lang="en-US" altLang="ru-RU" sz="1000" dirty="0"/>
              <a:t>MW</a:t>
            </a:r>
            <a:endParaRPr lang="ru-RU" altLang="ru-RU" sz="1000" dirty="0"/>
          </a:p>
        </p:txBody>
      </p:sp>
      <p:sp>
        <p:nvSpPr>
          <p:cNvPr id="25" name="Rectangle 67"/>
          <p:cNvSpPr>
            <a:spLocks noChangeArrowheads="1"/>
          </p:cNvSpPr>
          <p:nvPr/>
        </p:nvSpPr>
        <p:spPr bwMode="auto">
          <a:xfrm>
            <a:off x="6161088" y="4610100"/>
            <a:ext cx="1401762" cy="1052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8000" rIns="18000"/>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defRPr/>
            </a:pPr>
            <a:r>
              <a:rPr lang="en-US" altLang="ru-RU" sz="1000" smtClean="0"/>
              <a:t>Bilibino NPP</a:t>
            </a:r>
          </a:p>
          <a:p>
            <a:pPr algn="ctr" eaLnBrk="1" hangingPunct="1">
              <a:defRPr/>
            </a:pPr>
            <a:endParaRPr lang="en-US" altLang="ru-RU" sz="1000" smtClean="0"/>
          </a:p>
          <a:p>
            <a:pPr algn="ctr" eaLnBrk="1" hangingPunct="1">
              <a:defRPr/>
            </a:pPr>
            <a:r>
              <a:rPr lang="en-US" altLang="ru-RU" sz="1000" smtClean="0"/>
              <a:t>Units in operation: 4</a:t>
            </a:r>
          </a:p>
          <a:p>
            <a:pPr algn="ctr" eaLnBrk="1" hangingPunct="1">
              <a:defRPr/>
            </a:pPr>
            <a:endParaRPr lang="en-US" altLang="ru-RU" sz="1000" smtClean="0"/>
          </a:p>
          <a:p>
            <a:pPr algn="ctr" eaLnBrk="1" hangingPunct="1">
              <a:defRPr/>
            </a:pPr>
            <a:r>
              <a:rPr lang="en-US" altLang="ru-RU" sz="1000" smtClean="0"/>
              <a:t>Capacity: 48 MW</a:t>
            </a:r>
            <a:endParaRPr lang="ru-RU" altLang="ru-RU" sz="1000" smtClean="0"/>
          </a:p>
        </p:txBody>
      </p:sp>
      <p:sp>
        <p:nvSpPr>
          <p:cNvPr id="26" name="Rectangle 54"/>
          <p:cNvSpPr>
            <a:spLocks noChangeArrowheads="1"/>
          </p:cNvSpPr>
          <p:nvPr/>
        </p:nvSpPr>
        <p:spPr bwMode="auto">
          <a:xfrm>
            <a:off x="7664450" y="3503613"/>
            <a:ext cx="1308100" cy="2151062"/>
          </a:xfrm>
          <a:prstGeom prst="rect">
            <a:avLst/>
          </a:prstGeom>
          <a:solidFill>
            <a:schemeClr val="bg1"/>
          </a:solidFill>
          <a:ln w="9525">
            <a:solidFill>
              <a:schemeClr val="tx1"/>
            </a:solidFill>
            <a:prstDash val="solid"/>
            <a:miter lim="800000"/>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defRPr/>
            </a:pPr>
            <a:r>
              <a:rPr lang="en-US" altLang="ru-RU" sz="1800" dirty="0" smtClean="0">
                <a:cs typeface="Arial" charset="0"/>
              </a:rPr>
              <a:t>Total:</a:t>
            </a:r>
          </a:p>
          <a:p>
            <a:pPr marL="171450" indent="-171450" eaLnBrk="1" hangingPunct="1">
              <a:spcBef>
                <a:spcPct val="0"/>
              </a:spcBef>
              <a:spcAft>
                <a:spcPct val="0"/>
              </a:spcAft>
              <a:buFontTx/>
              <a:buChar char="-"/>
              <a:defRPr/>
            </a:pPr>
            <a:r>
              <a:rPr lang="en-US" altLang="ru-RU" sz="1800" dirty="0" smtClean="0">
                <a:cs typeface="Arial" charset="0"/>
              </a:rPr>
              <a:t>35 units </a:t>
            </a:r>
          </a:p>
          <a:p>
            <a:pPr marL="171450" indent="-171450" eaLnBrk="1" hangingPunct="1">
              <a:spcBef>
                <a:spcPct val="0"/>
              </a:spcBef>
              <a:spcAft>
                <a:spcPct val="0"/>
              </a:spcAft>
              <a:buFontTx/>
              <a:buChar char="-"/>
              <a:defRPr/>
            </a:pPr>
            <a:r>
              <a:rPr lang="en-US" altLang="ru-RU" sz="1800" dirty="0" smtClean="0">
                <a:cs typeface="Arial" charset="0"/>
              </a:rPr>
              <a:t>28,3 </a:t>
            </a:r>
            <a:r>
              <a:rPr lang="en-US" altLang="ru-RU" sz="1800" dirty="0" err="1" smtClean="0">
                <a:cs typeface="Arial" charset="0"/>
              </a:rPr>
              <a:t>GWe</a:t>
            </a:r>
            <a:endParaRPr lang="en-US" altLang="ru-RU" sz="1800" dirty="0" smtClean="0">
              <a:cs typeface="Arial" charset="0"/>
            </a:endParaRPr>
          </a:p>
        </p:txBody>
      </p:sp>
      <p:sp>
        <p:nvSpPr>
          <p:cNvPr id="27" name="Rectangle 54"/>
          <p:cNvSpPr>
            <a:spLocks noChangeArrowheads="1"/>
          </p:cNvSpPr>
          <p:nvPr/>
        </p:nvSpPr>
        <p:spPr bwMode="auto">
          <a:xfrm>
            <a:off x="8075613" y="2613025"/>
            <a:ext cx="896937" cy="828675"/>
          </a:xfrm>
          <a:prstGeom prst="rect">
            <a:avLst/>
          </a:prstGeom>
          <a:solidFill>
            <a:schemeClr val="bg1"/>
          </a:solidFill>
          <a:ln w="9525">
            <a:solidFill>
              <a:schemeClr val="tx1"/>
            </a:solidFill>
            <a:prstDash val="dash"/>
            <a:miter lim="800000"/>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28" name="Oval 49"/>
          <p:cNvSpPr>
            <a:spLocks noChangeArrowheads="1"/>
          </p:cNvSpPr>
          <p:nvPr/>
        </p:nvSpPr>
        <p:spPr bwMode="auto">
          <a:xfrm>
            <a:off x="8126413" y="2706688"/>
            <a:ext cx="117475" cy="117475"/>
          </a:xfrm>
          <a:prstGeom prst="ellipse">
            <a:avLst/>
          </a:prstGeom>
          <a:solidFill>
            <a:srgbClr val="CC00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29" name="Oval 50"/>
          <p:cNvSpPr>
            <a:spLocks noChangeArrowheads="1"/>
          </p:cNvSpPr>
          <p:nvPr/>
        </p:nvSpPr>
        <p:spPr bwMode="auto">
          <a:xfrm>
            <a:off x="8126413" y="2887663"/>
            <a:ext cx="117475" cy="117475"/>
          </a:xfrm>
          <a:prstGeom prst="ellipse">
            <a:avLst/>
          </a:prstGeom>
          <a:solidFill>
            <a:schemeClr val="folHlink"/>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30" name="Oval 51"/>
          <p:cNvSpPr>
            <a:spLocks noChangeArrowheads="1"/>
          </p:cNvSpPr>
          <p:nvPr/>
        </p:nvSpPr>
        <p:spPr bwMode="auto">
          <a:xfrm>
            <a:off x="8126413" y="3078163"/>
            <a:ext cx="117475" cy="117475"/>
          </a:xfrm>
          <a:prstGeom prst="ellipse">
            <a:avLst/>
          </a:prstGeom>
          <a:solidFill>
            <a:srgbClr val="0099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31" name="Oval 52"/>
          <p:cNvSpPr>
            <a:spLocks noChangeArrowheads="1"/>
          </p:cNvSpPr>
          <p:nvPr/>
        </p:nvSpPr>
        <p:spPr bwMode="auto">
          <a:xfrm>
            <a:off x="8126413" y="3259138"/>
            <a:ext cx="117475" cy="117475"/>
          </a:xfrm>
          <a:prstGeom prst="ellipse">
            <a:avLst/>
          </a:prstGeom>
          <a:solidFill>
            <a:srgbClr val="FFCC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32" name="Text Box 53"/>
          <p:cNvSpPr txBox="1">
            <a:spLocks noChangeArrowheads="1"/>
          </p:cNvSpPr>
          <p:nvPr/>
        </p:nvSpPr>
        <p:spPr bwMode="auto">
          <a:xfrm>
            <a:off x="8255000" y="2624138"/>
            <a:ext cx="830263"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buFontTx/>
              <a:buChar char="-"/>
              <a:defRPr/>
            </a:pPr>
            <a:r>
              <a:rPr lang="en-US" dirty="0">
                <a:latin typeface="Arial" charset="0"/>
                <a:cs typeface="Arial" charset="0"/>
              </a:rPr>
              <a:t> VVER</a:t>
            </a:r>
            <a:br>
              <a:rPr lang="en-US" dirty="0">
                <a:latin typeface="Arial" charset="0"/>
                <a:cs typeface="Arial" charset="0"/>
              </a:rPr>
            </a:br>
            <a:r>
              <a:rPr lang="en-US" dirty="0">
                <a:latin typeface="Arial" charset="0"/>
                <a:cs typeface="Arial" charset="0"/>
              </a:rPr>
              <a:t>- RBMK</a:t>
            </a:r>
            <a:br>
              <a:rPr lang="en-US" dirty="0">
                <a:latin typeface="Arial" charset="0"/>
                <a:cs typeface="Arial" charset="0"/>
              </a:rPr>
            </a:br>
            <a:r>
              <a:rPr lang="en-US" dirty="0">
                <a:latin typeface="Arial" charset="0"/>
                <a:cs typeface="Arial" charset="0"/>
              </a:rPr>
              <a:t>- BN</a:t>
            </a:r>
            <a:br>
              <a:rPr lang="en-US" dirty="0">
                <a:latin typeface="Arial" charset="0"/>
                <a:cs typeface="Arial" charset="0"/>
              </a:rPr>
            </a:br>
            <a:r>
              <a:rPr lang="en-US" dirty="0">
                <a:latin typeface="Arial" charset="0"/>
                <a:cs typeface="Arial" charset="0"/>
              </a:rPr>
              <a:t>- EGP</a:t>
            </a:r>
            <a:endParaRPr lang="ru-RU" dirty="0">
              <a:latin typeface="Arial" charset="0"/>
              <a:cs typeface="Arial" charset="0"/>
            </a:endParaRPr>
          </a:p>
        </p:txBody>
      </p:sp>
      <p:sp>
        <p:nvSpPr>
          <p:cNvPr id="33" name="Oval 25"/>
          <p:cNvSpPr>
            <a:spLocks noChangeArrowheads="1"/>
          </p:cNvSpPr>
          <p:nvPr/>
        </p:nvSpPr>
        <p:spPr bwMode="auto">
          <a:xfrm>
            <a:off x="7456488" y="2089150"/>
            <a:ext cx="117475" cy="117475"/>
          </a:xfrm>
          <a:prstGeom prst="ellipse">
            <a:avLst/>
          </a:prstGeom>
          <a:solidFill>
            <a:srgbClr val="FFCC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34" name="Text Box 26"/>
          <p:cNvSpPr txBox="1">
            <a:spLocks noChangeArrowheads="1"/>
          </p:cNvSpPr>
          <p:nvPr/>
        </p:nvSpPr>
        <p:spPr bwMode="auto">
          <a:xfrm>
            <a:off x="7566025" y="1998663"/>
            <a:ext cx="1317625" cy="2619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a:latin typeface="Arial" charset="0"/>
                <a:cs typeface="Arial" charset="0"/>
              </a:rPr>
              <a:t>Bilibino NPP</a:t>
            </a:r>
            <a:endParaRPr lang="ru-RU" sz="1100" u="sng">
              <a:latin typeface="Arial" charset="0"/>
              <a:cs typeface="Arial" charset="0"/>
            </a:endParaRPr>
          </a:p>
        </p:txBody>
      </p:sp>
      <p:sp>
        <p:nvSpPr>
          <p:cNvPr id="35" name="Oval 45"/>
          <p:cNvSpPr>
            <a:spLocks noChangeArrowheads="1"/>
          </p:cNvSpPr>
          <p:nvPr/>
        </p:nvSpPr>
        <p:spPr bwMode="auto">
          <a:xfrm>
            <a:off x="1781175" y="3287713"/>
            <a:ext cx="117475" cy="117475"/>
          </a:xfrm>
          <a:prstGeom prst="ellipse">
            <a:avLst/>
          </a:prstGeom>
          <a:solidFill>
            <a:srgbClr val="CC00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36" name="Text Box 46"/>
          <p:cNvSpPr txBox="1">
            <a:spLocks noChangeArrowheads="1"/>
          </p:cNvSpPr>
          <p:nvPr/>
        </p:nvSpPr>
        <p:spPr bwMode="auto">
          <a:xfrm>
            <a:off x="1865313" y="3197225"/>
            <a:ext cx="1317625" cy="2619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dirty="0">
                <a:latin typeface="Arial" charset="0"/>
                <a:cs typeface="Arial" charset="0"/>
              </a:rPr>
              <a:t>Rostov NPP</a:t>
            </a:r>
            <a:endParaRPr lang="ru-RU" sz="1100" u="sng" dirty="0">
              <a:latin typeface="Arial" charset="0"/>
              <a:cs typeface="Arial" charset="0"/>
            </a:endParaRPr>
          </a:p>
        </p:txBody>
      </p:sp>
      <p:sp>
        <p:nvSpPr>
          <p:cNvPr id="37" name="Oval 31"/>
          <p:cNvSpPr>
            <a:spLocks noChangeArrowheads="1"/>
          </p:cNvSpPr>
          <p:nvPr/>
        </p:nvSpPr>
        <p:spPr bwMode="auto">
          <a:xfrm>
            <a:off x="1454150" y="3025775"/>
            <a:ext cx="117475" cy="117475"/>
          </a:xfrm>
          <a:prstGeom prst="ellipse">
            <a:avLst/>
          </a:prstGeom>
          <a:solidFill>
            <a:schemeClr val="folHlink"/>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38" name="Text Box 32"/>
          <p:cNvSpPr txBox="1">
            <a:spLocks noChangeArrowheads="1"/>
          </p:cNvSpPr>
          <p:nvPr/>
        </p:nvSpPr>
        <p:spPr bwMode="auto">
          <a:xfrm>
            <a:off x="550069" y="2978616"/>
            <a:ext cx="992981" cy="2616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100" u="sng" dirty="0">
                <a:latin typeface="Arial" charset="0"/>
                <a:cs typeface="Arial" charset="0"/>
              </a:rPr>
              <a:t>Kursk NPP</a:t>
            </a:r>
            <a:endParaRPr lang="ru-RU" sz="1100" u="sng" dirty="0">
              <a:latin typeface="Arial" charset="0"/>
              <a:cs typeface="Arial" charset="0"/>
            </a:endParaRPr>
          </a:p>
        </p:txBody>
      </p:sp>
      <p:sp>
        <p:nvSpPr>
          <p:cNvPr id="39" name="Oval 41"/>
          <p:cNvSpPr>
            <a:spLocks noChangeArrowheads="1"/>
          </p:cNvSpPr>
          <p:nvPr/>
        </p:nvSpPr>
        <p:spPr bwMode="auto">
          <a:xfrm>
            <a:off x="1333500" y="2773363"/>
            <a:ext cx="117475" cy="117475"/>
          </a:xfrm>
          <a:prstGeom prst="ellipse">
            <a:avLst/>
          </a:prstGeom>
          <a:solidFill>
            <a:schemeClr val="folHlink"/>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40" name="Text Box 42"/>
          <p:cNvSpPr txBox="1">
            <a:spLocks noChangeArrowheads="1"/>
          </p:cNvSpPr>
          <p:nvPr/>
        </p:nvSpPr>
        <p:spPr bwMode="auto">
          <a:xfrm>
            <a:off x="187325" y="2711450"/>
            <a:ext cx="1204911" cy="2616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100" u="sng" dirty="0">
                <a:latin typeface="Arial" charset="0"/>
                <a:cs typeface="Arial" charset="0"/>
              </a:rPr>
              <a:t>Smolensk NPP</a:t>
            </a:r>
            <a:endParaRPr lang="ru-RU" sz="1100" u="sng" dirty="0">
              <a:latin typeface="Arial" charset="0"/>
              <a:cs typeface="Arial" charset="0"/>
            </a:endParaRPr>
          </a:p>
        </p:txBody>
      </p:sp>
      <p:sp>
        <p:nvSpPr>
          <p:cNvPr id="41" name="Oval 27"/>
          <p:cNvSpPr>
            <a:spLocks noChangeArrowheads="1"/>
          </p:cNvSpPr>
          <p:nvPr/>
        </p:nvSpPr>
        <p:spPr bwMode="auto">
          <a:xfrm>
            <a:off x="1293813" y="2557463"/>
            <a:ext cx="117475" cy="117475"/>
          </a:xfrm>
          <a:prstGeom prst="ellipse">
            <a:avLst/>
          </a:prstGeom>
          <a:solidFill>
            <a:srgbClr val="CC00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42" name="Text Box 28"/>
          <p:cNvSpPr txBox="1">
            <a:spLocks noChangeArrowheads="1"/>
          </p:cNvSpPr>
          <p:nvPr/>
        </p:nvSpPr>
        <p:spPr bwMode="auto">
          <a:xfrm>
            <a:off x="1395413" y="2473325"/>
            <a:ext cx="1317625" cy="2619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a:latin typeface="Arial" charset="0"/>
                <a:cs typeface="Arial" charset="0"/>
              </a:rPr>
              <a:t>Kalinin NPP</a:t>
            </a:r>
            <a:endParaRPr lang="ru-RU" sz="1100" u="sng">
              <a:latin typeface="Arial" charset="0"/>
              <a:cs typeface="Arial" charset="0"/>
            </a:endParaRPr>
          </a:p>
        </p:txBody>
      </p:sp>
      <p:sp>
        <p:nvSpPr>
          <p:cNvPr id="43" name="Oval 37"/>
          <p:cNvSpPr>
            <a:spLocks noChangeArrowheads="1"/>
          </p:cNvSpPr>
          <p:nvPr/>
        </p:nvSpPr>
        <p:spPr bwMode="auto">
          <a:xfrm>
            <a:off x="1746250" y="3094038"/>
            <a:ext cx="117475" cy="117475"/>
          </a:xfrm>
          <a:prstGeom prst="ellipse">
            <a:avLst/>
          </a:prstGeom>
          <a:solidFill>
            <a:srgbClr val="CC00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44" name="Text Box 38"/>
          <p:cNvSpPr txBox="1">
            <a:spLocks noChangeArrowheads="1"/>
          </p:cNvSpPr>
          <p:nvPr/>
        </p:nvSpPr>
        <p:spPr bwMode="auto">
          <a:xfrm>
            <a:off x="1822450" y="3031699"/>
            <a:ext cx="1690688" cy="2619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dirty="0" err="1">
                <a:latin typeface="Arial" charset="0"/>
                <a:cs typeface="Arial" charset="0"/>
              </a:rPr>
              <a:t>Novovoronezh</a:t>
            </a:r>
            <a:r>
              <a:rPr lang="en-US" sz="1100" u="sng" dirty="0">
                <a:latin typeface="Arial" charset="0"/>
                <a:cs typeface="Arial" charset="0"/>
              </a:rPr>
              <a:t> NPP</a:t>
            </a:r>
            <a:endParaRPr lang="ru-RU" sz="1100" u="sng" dirty="0">
              <a:latin typeface="Arial" charset="0"/>
              <a:cs typeface="Arial" charset="0"/>
            </a:endParaRPr>
          </a:p>
        </p:txBody>
      </p:sp>
      <p:sp>
        <p:nvSpPr>
          <p:cNvPr id="45" name="Oval 18"/>
          <p:cNvSpPr>
            <a:spLocks noChangeArrowheads="1"/>
          </p:cNvSpPr>
          <p:nvPr/>
        </p:nvSpPr>
        <p:spPr bwMode="auto">
          <a:xfrm>
            <a:off x="1984375" y="2970213"/>
            <a:ext cx="117475" cy="117475"/>
          </a:xfrm>
          <a:prstGeom prst="ellipse">
            <a:avLst/>
          </a:prstGeom>
          <a:solidFill>
            <a:srgbClr val="CC00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46" name="Text Box 19"/>
          <p:cNvSpPr txBox="1">
            <a:spLocks noChangeArrowheads="1"/>
          </p:cNvSpPr>
          <p:nvPr/>
        </p:nvSpPr>
        <p:spPr bwMode="auto">
          <a:xfrm>
            <a:off x="2074863" y="2894013"/>
            <a:ext cx="1317625" cy="2619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a:latin typeface="Arial" charset="0"/>
                <a:cs typeface="Arial" charset="0"/>
              </a:rPr>
              <a:t>Balakovo NPP</a:t>
            </a:r>
            <a:endParaRPr lang="ru-RU" sz="1100" u="sng">
              <a:latin typeface="Arial" charset="0"/>
              <a:cs typeface="Arial" charset="0"/>
            </a:endParaRPr>
          </a:p>
        </p:txBody>
      </p:sp>
      <p:sp>
        <p:nvSpPr>
          <p:cNvPr id="47" name="Oval 20"/>
          <p:cNvSpPr>
            <a:spLocks noChangeArrowheads="1"/>
          </p:cNvSpPr>
          <p:nvPr/>
        </p:nvSpPr>
        <p:spPr bwMode="auto">
          <a:xfrm>
            <a:off x="2792413" y="2532063"/>
            <a:ext cx="117475" cy="117475"/>
          </a:xfrm>
          <a:prstGeom prst="ellipse">
            <a:avLst/>
          </a:prstGeom>
          <a:solidFill>
            <a:srgbClr val="009900"/>
          </a:solidFill>
          <a:ln w="9525">
            <a:solidFill>
              <a:schemeClr val="tx1"/>
            </a:solidFill>
            <a:round/>
            <a:headEnd/>
            <a:tailEnd/>
          </a:ln>
        </p:spPr>
        <p:txBody>
          <a:bodyPr wrap="none" anchor="ct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en-US" altLang="ru-RU" sz="1100"/>
          </a:p>
        </p:txBody>
      </p:sp>
      <p:sp>
        <p:nvSpPr>
          <p:cNvPr id="48" name="Text Box 21"/>
          <p:cNvSpPr txBox="1">
            <a:spLocks noChangeArrowheads="1"/>
          </p:cNvSpPr>
          <p:nvPr/>
        </p:nvSpPr>
        <p:spPr bwMode="auto">
          <a:xfrm>
            <a:off x="2881313" y="2439988"/>
            <a:ext cx="1317625" cy="26193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1100" u="sng">
                <a:latin typeface="Arial" charset="0"/>
                <a:cs typeface="Arial" charset="0"/>
              </a:rPr>
              <a:t>Beloyarsk NPP</a:t>
            </a:r>
            <a:endParaRPr lang="ru-RU" sz="1100" u="sng">
              <a:latin typeface="Arial" charset="0"/>
              <a:cs typeface="Arial" charset="0"/>
            </a:endParaRPr>
          </a:p>
        </p:txBody>
      </p:sp>
      <p:sp>
        <p:nvSpPr>
          <p:cNvPr id="49" name="Прямоугольник 48"/>
          <p:cNvSpPr/>
          <p:nvPr/>
        </p:nvSpPr>
        <p:spPr>
          <a:xfrm>
            <a:off x="234950" y="5720834"/>
            <a:ext cx="8737600" cy="830997"/>
          </a:xfrm>
          <a:prstGeom prst="rect">
            <a:avLst/>
          </a:prstGeom>
          <a:solidFill>
            <a:schemeClr val="accent1">
              <a:lumMod val="40000"/>
              <a:lumOff val="60000"/>
            </a:schemeClr>
          </a:solidFill>
        </p:spPr>
        <p:txBody>
          <a:bodyPr wrap="square">
            <a:spAutoFit/>
          </a:bodyPr>
          <a:lstStyle/>
          <a:p>
            <a:pPr marL="285750" indent="-285750">
              <a:buFont typeface="Arial" panose="020B0604020202020204" pitchFamily="34" charset="0"/>
              <a:buChar char="•"/>
            </a:pPr>
            <a:r>
              <a:rPr lang="en-GB" sz="1600" b="0" dirty="0" smtClean="0"/>
              <a:t>NPPs in Russia annually avoid  </a:t>
            </a:r>
            <a:r>
              <a:rPr lang="en-US" sz="1600" dirty="0" smtClean="0"/>
              <a:t>250</a:t>
            </a:r>
            <a:r>
              <a:rPr lang="ru-RU" sz="1600" dirty="0" smtClean="0"/>
              <a:t> </a:t>
            </a:r>
            <a:r>
              <a:rPr lang="en-GB" sz="1600" dirty="0" err="1" smtClean="0"/>
              <a:t>mln</a:t>
            </a:r>
            <a:r>
              <a:rPr lang="ru-RU" sz="1600" dirty="0" smtClean="0"/>
              <a:t>. </a:t>
            </a:r>
            <a:r>
              <a:rPr lang="en-GB" sz="1600" dirty="0"/>
              <a:t>t</a:t>
            </a:r>
            <a:r>
              <a:rPr lang="en-GB" sz="1600" dirty="0" smtClean="0"/>
              <a:t>.</a:t>
            </a:r>
            <a:r>
              <a:rPr lang="en-GB" sz="1600" b="0" dirty="0" smtClean="0"/>
              <a:t> </a:t>
            </a:r>
            <a:r>
              <a:rPr lang="ru-RU" sz="1600" b="0" dirty="0" smtClean="0"/>
              <a:t>СО2</a:t>
            </a:r>
            <a:r>
              <a:rPr lang="en-GB" sz="1600" b="0" dirty="0"/>
              <a:t> emissions.</a:t>
            </a:r>
            <a:endParaRPr lang="ru-RU" sz="1600" b="0" dirty="0" smtClean="0"/>
          </a:p>
          <a:p>
            <a:pPr marL="285750" indent="-285750">
              <a:buFont typeface="Arial" panose="020B0604020202020204" pitchFamily="34" charset="0"/>
              <a:buChar char="•"/>
            </a:pPr>
            <a:r>
              <a:rPr lang="en-GB" sz="1600" b="0" dirty="0" smtClean="0"/>
              <a:t>This is equivalent to volume of emissions from all automobiles in Russia for </a:t>
            </a:r>
            <a:r>
              <a:rPr lang="en-GB" sz="1600" dirty="0"/>
              <a:t>2</a:t>
            </a:r>
            <a:r>
              <a:rPr lang="en-GB" sz="1600" dirty="0" smtClean="0"/>
              <a:t> years</a:t>
            </a:r>
            <a:r>
              <a:rPr lang="ru-RU" sz="1600" b="0" dirty="0" smtClean="0"/>
              <a:t>.</a:t>
            </a:r>
            <a:endParaRPr lang="en-GB" sz="1600" b="0" dirty="0" smtClean="0"/>
          </a:p>
          <a:p>
            <a:pPr marL="285750" indent="-285750">
              <a:buFont typeface="Arial" panose="020B0604020202020204" pitchFamily="34" charset="0"/>
              <a:buChar char="•"/>
            </a:pPr>
            <a:r>
              <a:rPr lang="en-GB" sz="1600" b="0" dirty="0" smtClean="0"/>
              <a:t>Contribution of Russian NPPs to low carbon electricity generation in Russia is </a:t>
            </a:r>
            <a:r>
              <a:rPr lang="en-GB" sz="1600" dirty="0" smtClean="0"/>
              <a:t>48%</a:t>
            </a:r>
            <a:r>
              <a:rPr lang="en-GB" sz="1600" b="0" dirty="0" smtClean="0"/>
              <a:t>.</a:t>
            </a:r>
            <a:endParaRPr lang="ru-RU" sz="1600" b="0" dirty="0"/>
          </a:p>
        </p:txBody>
      </p:sp>
      <p:sp>
        <p:nvSpPr>
          <p:cNvPr id="51"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2"/>
              </a:buBlip>
              <a:defRPr sz="1400">
                <a:solidFill>
                  <a:schemeClr val="tx1"/>
                </a:solidFill>
                <a:latin typeface="Arial" pitchFamily="34" charset="0"/>
              </a:defRPr>
            </a:lvl1pPr>
            <a:lvl2pPr marL="742950" indent="-285750" eaLnBrk="0" hangingPunct="0">
              <a:spcAft>
                <a:spcPct val="20000"/>
              </a:spcAft>
              <a:buBlip>
                <a:blip r:embed="rId3"/>
              </a:buBlip>
              <a:defRPr sz="1400">
                <a:solidFill>
                  <a:schemeClr val="tx1"/>
                </a:solidFill>
                <a:latin typeface="Arial" pitchFamily="34" charset="0"/>
              </a:defRPr>
            </a:lvl2pPr>
            <a:lvl3pPr marL="1143000" indent="-228600" eaLnBrk="0" hangingPunct="0">
              <a:spcAft>
                <a:spcPct val="30000"/>
              </a:spcAft>
              <a:buBlip>
                <a:blip r:embed="rId3"/>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
        <p:nvSpPr>
          <p:cNvPr id="53" name="Title 2"/>
          <p:cNvSpPr txBox="1">
            <a:spLocks noGrp="1"/>
          </p:cNvSpPr>
          <p:nvPr>
            <p:ph type="title"/>
          </p:nvPr>
        </p:nvSpPr>
        <p:spPr>
          <a:xfrm>
            <a:off x="250879" y="328340"/>
            <a:ext cx="8435280" cy="63341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solidFill>
                  <a:schemeClr val="bg1"/>
                </a:solidFill>
              </a:rPr>
              <a:t>Nuclear generation fleet in the Russian Federation</a:t>
            </a:r>
            <a:endParaRPr lang="en-US" sz="2000" b="1" dirty="0">
              <a:solidFill>
                <a:schemeClr val="bg1"/>
              </a:solidFill>
            </a:endParaRPr>
          </a:p>
        </p:txBody>
      </p:sp>
      <p:pic>
        <p:nvPicPr>
          <p:cNvPr id="2426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2436" y="3325813"/>
            <a:ext cx="375227"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61429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hidden="1"/>
          <p:cNvSpPr/>
          <p:nvPr>
            <p:custDataLst>
              <p:tags r:id="rId1"/>
            </p:custDataLst>
          </p:nvPr>
        </p:nvSpPr>
        <p:spPr bwMode="auto">
          <a:xfrm>
            <a:off x="0" y="0"/>
            <a:ext cx="1460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sym typeface="Arial" panose="020B0604020202020204" pitchFamily="34" charset="0"/>
            </a:endParaRPr>
          </a:p>
        </p:txBody>
      </p:sp>
      <p:sp>
        <p:nvSpPr>
          <p:cNvPr id="54276" name="Rectangle 2"/>
          <p:cNvSpPr>
            <a:spLocks noGrp="1" noChangeArrowheads="1"/>
          </p:cNvSpPr>
          <p:nvPr>
            <p:ph type="title" idx="4294967295"/>
            <p:custDataLst>
              <p:tags r:id="rId2"/>
            </p:custDataLst>
          </p:nvPr>
        </p:nvSpPr>
        <p:spPr>
          <a:xfrm>
            <a:off x="387350" y="280988"/>
            <a:ext cx="8597900" cy="903287"/>
          </a:xfrm>
        </p:spPr>
        <p:txBody>
          <a:bodyPr/>
          <a:lstStyle/>
          <a:p>
            <a:pPr eaLnBrk="1" hangingPunct="1"/>
            <a:r>
              <a:rPr lang="en-US" altLang="ru-RU" dirty="0" err="1"/>
              <a:t>Rosatom</a:t>
            </a:r>
            <a:r>
              <a:rPr lang="en-US" altLang="ru-RU" dirty="0"/>
              <a:t> safe and mature VVER technology is one of the most referenced globally</a:t>
            </a:r>
            <a:endParaRPr lang="en-US" altLang="ru-RU" dirty="0" smtClean="0"/>
          </a:p>
        </p:txBody>
      </p:sp>
      <p:sp>
        <p:nvSpPr>
          <p:cNvPr id="54277" name="Rectangle 561"/>
          <p:cNvSpPr>
            <a:spLocks noGrp="1" noChangeArrowheads="1"/>
          </p:cNvSpPr>
          <p:nvPr>
            <p:custDataLst>
              <p:tags r:id="rId3"/>
            </p:custDataLst>
          </p:nvPr>
        </p:nvSpPr>
        <p:spPr bwMode="auto">
          <a:xfrm>
            <a:off x="19050" y="6048375"/>
            <a:ext cx="9032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de-DE" altLang="en-US">
              <a:solidFill>
                <a:srgbClr val="414142"/>
              </a:solidFill>
              <a:sym typeface="Arial" charset="0"/>
            </a:endParaRPr>
          </a:p>
        </p:txBody>
      </p:sp>
      <p:grpSp>
        <p:nvGrpSpPr>
          <p:cNvPr id="3" name="Группа 240"/>
          <p:cNvGrpSpPr>
            <a:grpSpLocks/>
          </p:cNvGrpSpPr>
          <p:nvPr/>
        </p:nvGrpSpPr>
        <p:grpSpPr bwMode="auto">
          <a:xfrm>
            <a:off x="-3143250" y="1417568"/>
            <a:ext cx="11209338" cy="4087882"/>
            <a:chOff x="497823" y="1394035"/>
            <a:chExt cx="7043757" cy="3960631"/>
          </a:xfrm>
          <a:solidFill>
            <a:schemeClr val="bg1">
              <a:lumMod val="85000"/>
            </a:schemeClr>
          </a:solidFill>
        </p:grpSpPr>
        <p:sp>
          <p:nvSpPr>
            <p:cNvPr id="655" name="Freeform 243"/>
            <p:cNvSpPr>
              <a:spLocks noEditPoints="1"/>
            </p:cNvSpPr>
            <p:nvPr/>
          </p:nvSpPr>
          <p:spPr bwMode="auto">
            <a:xfrm>
              <a:off x="6888065" y="4191319"/>
              <a:ext cx="91289" cy="47234"/>
            </a:xfrm>
            <a:custGeom>
              <a:avLst/>
              <a:gdLst>
                <a:gd name="T0" fmla="*/ 2147483647 w 168"/>
                <a:gd name="T1" fmla="*/ 2147483647 h 77"/>
                <a:gd name="T2" fmla="*/ 2147483647 w 168"/>
                <a:gd name="T3" fmla="*/ 2147483647 h 77"/>
                <a:gd name="T4" fmla="*/ 2147483647 w 168"/>
                <a:gd name="T5" fmla="*/ 2147483647 h 77"/>
                <a:gd name="T6" fmla="*/ 2147483647 w 168"/>
                <a:gd name="T7" fmla="*/ 2147483647 h 77"/>
                <a:gd name="T8" fmla="*/ 2147483647 w 168"/>
                <a:gd name="T9" fmla="*/ 0 h 77"/>
                <a:gd name="T10" fmla="*/ 2147483647 w 168"/>
                <a:gd name="T11" fmla="*/ 2147483647 h 77"/>
                <a:gd name="T12" fmla="*/ 2147483647 w 168"/>
                <a:gd name="T13" fmla="*/ 2147483647 h 77"/>
                <a:gd name="T14" fmla="*/ 2147483647 w 168"/>
                <a:gd name="T15" fmla="*/ 2147483647 h 77"/>
                <a:gd name="T16" fmla="*/ 2147483647 w 168"/>
                <a:gd name="T17" fmla="*/ 2147483647 h 77"/>
                <a:gd name="T18" fmla="*/ 2147483647 w 168"/>
                <a:gd name="T19" fmla="*/ 2147483647 h 77"/>
                <a:gd name="T20" fmla="*/ 2147483647 w 168"/>
                <a:gd name="T21" fmla="*/ 2147483647 h 77"/>
                <a:gd name="T22" fmla="*/ 2147483647 w 168"/>
                <a:gd name="T23" fmla="*/ 2147483647 h 77"/>
                <a:gd name="T24" fmla="*/ 2147483647 w 168"/>
                <a:gd name="T25" fmla="*/ 2147483647 h 77"/>
                <a:gd name="T26" fmla="*/ 2147483647 w 168"/>
                <a:gd name="T27" fmla="*/ 2147483647 h 77"/>
                <a:gd name="T28" fmla="*/ 2147483647 w 168"/>
                <a:gd name="T29" fmla="*/ 2147483647 h 77"/>
                <a:gd name="T30" fmla="*/ 2147483647 w 168"/>
                <a:gd name="T31" fmla="*/ 2147483647 h 77"/>
                <a:gd name="T32" fmla="*/ 2147483647 w 168"/>
                <a:gd name="T33" fmla="*/ 2077521643 h 77"/>
                <a:gd name="T34" fmla="*/ 2147483647 w 168"/>
                <a:gd name="T35" fmla="*/ 0 h 77"/>
                <a:gd name="T36" fmla="*/ 0 w 168"/>
                <a:gd name="T37" fmla="*/ 2147483647 h 77"/>
                <a:gd name="T38" fmla="*/ 641915487 w 168"/>
                <a:gd name="T39" fmla="*/ 2147483647 h 77"/>
                <a:gd name="T40" fmla="*/ 2147483647 w 168"/>
                <a:gd name="T41" fmla="*/ 2147483647 h 77"/>
                <a:gd name="T42" fmla="*/ 2147483647 w 168"/>
                <a:gd name="T43" fmla="*/ 2147483647 h 77"/>
                <a:gd name="T44" fmla="*/ 1764823846 w 168"/>
                <a:gd name="T45" fmla="*/ 2147483647 h 77"/>
                <a:gd name="T46" fmla="*/ 0 w 168"/>
                <a:gd name="T47" fmla="*/ 2147483647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8"/>
                <a:gd name="T73" fmla="*/ 0 h 77"/>
                <a:gd name="T74" fmla="*/ 168 w 168"/>
                <a:gd name="T75" fmla="*/ 77 h 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56" name="Freeform 245"/>
            <p:cNvSpPr>
              <a:spLocks noEditPoints="1"/>
            </p:cNvSpPr>
            <p:nvPr/>
          </p:nvSpPr>
          <p:spPr bwMode="auto">
            <a:xfrm>
              <a:off x="6143261" y="3732978"/>
              <a:ext cx="1196902" cy="535315"/>
            </a:xfrm>
            <a:custGeom>
              <a:avLst/>
              <a:gdLst>
                <a:gd name="T0" fmla="*/ 2147483647 w 2179"/>
                <a:gd name="T1" fmla="*/ 2147483647 h 879"/>
                <a:gd name="T2" fmla="*/ 2147483647 w 2179"/>
                <a:gd name="T3" fmla="*/ 2147483647 h 879"/>
                <a:gd name="T4" fmla="*/ 2147483647 w 2179"/>
                <a:gd name="T5" fmla="*/ 2147483647 h 879"/>
                <a:gd name="T6" fmla="*/ 2147483647 w 2179"/>
                <a:gd name="T7" fmla="*/ 2147483647 h 879"/>
                <a:gd name="T8" fmla="*/ 2147483647 w 2179"/>
                <a:gd name="T9" fmla="*/ 2147483647 h 879"/>
                <a:gd name="T10" fmla="*/ 2147483647 w 2179"/>
                <a:gd name="T11" fmla="*/ 2147483647 h 879"/>
                <a:gd name="T12" fmla="*/ 2147483647 w 2179"/>
                <a:gd name="T13" fmla="*/ 2147483647 h 879"/>
                <a:gd name="T14" fmla="*/ 2147483647 w 2179"/>
                <a:gd name="T15" fmla="*/ 2147483647 h 879"/>
                <a:gd name="T16" fmla="*/ 2147483647 w 2179"/>
                <a:gd name="T17" fmla="*/ 2147483647 h 879"/>
                <a:gd name="T18" fmla="*/ 2147483647 w 2179"/>
                <a:gd name="T19" fmla="*/ 2147483647 h 879"/>
                <a:gd name="T20" fmla="*/ 2147483647 w 2179"/>
                <a:gd name="T21" fmla="*/ 2147483647 h 879"/>
                <a:gd name="T22" fmla="*/ 2147483647 w 2179"/>
                <a:gd name="T23" fmla="*/ 2147483647 h 879"/>
                <a:gd name="T24" fmla="*/ 2147483647 w 2179"/>
                <a:gd name="T25" fmla="*/ 2147483647 h 879"/>
                <a:gd name="T26" fmla="*/ 2147483647 w 2179"/>
                <a:gd name="T27" fmla="*/ 2147483647 h 879"/>
                <a:gd name="T28" fmla="*/ 2147483647 w 2179"/>
                <a:gd name="T29" fmla="*/ 2147483647 h 879"/>
                <a:gd name="T30" fmla="*/ 2147483647 w 2179"/>
                <a:gd name="T31" fmla="*/ 2147483647 h 879"/>
                <a:gd name="T32" fmla="*/ 2147483647 w 2179"/>
                <a:gd name="T33" fmla="*/ 2147483647 h 879"/>
                <a:gd name="T34" fmla="*/ 2147483647 w 2179"/>
                <a:gd name="T35" fmla="*/ 2147483647 h 879"/>
                <a:gd name="T36" fmla="*/ 2147483647 w 2179"/>
                <a:gd name="T37" fmla="*/ 2147483647 h 879"/>
                <a:gd name="T38" fmla="*/ 2147483647 w 2179"/>
                <a:gd name="T39" fmla="*/ 2147483647 h 879"/>
                <a:gd name="T40" fmla="*/ 2147483647 w 2179"/>
                <a:gd name="T41" fmla="*/ 2147483647 h 879"/>
                <a:gd name="T42" fmla="*/ 2147483647 w 2179"/>
                <a:gd name="T43" fmla="*/ 2147483647 h 879"/>
                <a:gd name="T44" fmla="*/ 2147483647 w 2179"/>
                <a:gd name="T45" fmla="*/ 2147483647 h 879"/>
                <a:gd name="T46" fmla="*/ 2147483647 w 2179"/>
                <a:gd name="T47" fmla="*/ 2147483647 h 879"/>
                <a:gd name="T48" fmla="*/ 2147483647 w 2179"/>
                <a:gd name="T49" fmla="*/ 2147483647 h 879"/>
                <a:gd name="T50" fmla="*/ 2147483647 w 2179"/>
                <a:gd name="T51" fmla="*/ 2147483647 h 879"/>
                <a:gd name="T52" fmla="*/ 2147483647 w 2179"/>
                <a:gd name="T53" fmla="*/ 2147483647 h 879"/>
                <a:gd name="T54" fmla="*/ 2147483647 w 2179"/>
                <a:gd name="T55" fmla="*/ 2147483647 h 879"/>
                <a:gd name="T56" fmla="*/ 2147483647 w 2179"/>
                <a:gd name="T57" fmla="*/ 2147483647 h 879"/>
                <a:gd name="T58" fmla="*/ 2147483647 w 2179"/>
                <a:gd name="T59" fmla="*/ 2147483647 h 879"/>
                <a:gd name="T60" fmla="*/ 2147483647 w 2179"/>
                <a:gd name="T61" fmla="*/ 2147483647 h 879"/>
                <a:gd name="T62" fmla="*/ 2147483647 w 2179"/>
                <a:gd name="T63" fmla="*/ 2147483647 h 879"/>
                <a:gd name="T64" fmla="*/ 2147483647 w 2179"/>
                <a:gd name="T65" fmla="*/ 2147483647 h 879"/>
                <a:gd name="T66" fmla="*/ 2147483647 w 2179"/>
                <a:gd name="T67" fmla="*/ 2147483647 h 879"/>
                <a:gd name="T68" fmla="*/ 2147483647 w 2179"/>
                <a:gd name="T69" fmla="*/ 2147483647 h 879"/>
                <a:gd name="T70" fmla="*/ 2147483647 w 2179"/>
                <a:gd name="T71" fmla="*/ 2147483647 h 879"/>
                <a:gd name="T72" fmla="*/ 2147483647 w 2179"/>
                <a:gd name="T73" fmla="*/ 2147483647 h 879"/>
                <a:gd name="T74" fmla="*/ 2147483647 w 2179"/>
                <a:gd name="T75" fmla="*/ 2147483647 h 879"/>
                <a:gd name="T76" fmla="*/ 2147483647 w 2179"/>
                <a:gd name="T77" fmla="*/ 2147483647 h 879"/>
                <a:gd name="T78" fmla="*/ 2147483647 w 2179"/>
                <a:gd name="T79" fmla="*/ 2147483647 h 879"/>
                <a:gd name="T80" fmla="*/ 2147483647 w 2179"/>
                <a:gd name="T81" fmla="*/ 2147483647 h 879"/>
                <a:gd name="T82" fmla="*/ 2147483647 w 2179"/>
                <a:gd name="T83" fmla="*/ 2147483647 h 879"/>
                <a:gd name="T84" fmla="*/ 2147483647 w 2179"/>
                <a:gd name="T85" fmla="*/ 2147483647 h 879"/>
                <a:gd name="T86" fmla="*/ 2147483647 w 2179"/>
                <a:gd name="T87" fmla="*/ 2147483647 h 879"/>
                <a:gd name="T88" fmla="*/ 2147483647 w 2179"/>
                <a:gd name="T89" fmla="*/ 2147483647 h 879"/>
                <a:gd name="T90" fmla="*/ 2147483647 w 2179"/>
                <a:gd name="T91" fmla="*/ 2147483647 h 879"/>
                <a:gd name="T92" fmla="*/ 2147483647 w 2179"/>
                <a:gd name="T93" fmla="*/ 2147483647 h 879"/>
                <a:gd name="T94" fmla="*/ 2147483647 w 2179"/>
                <a:gd name="T95" fmla="*/ 2147483647 h 879"/>
                <a:gd name="T96" fmla="*/ 2147483647 w 2179"/>
                <a:gd name="T97" fmla="*/ 2147483647 h 879"/>
                <a:gd name="T98" fmla="*/ 2147483647 w 2179"/>
                <a:gd name="T99" fmla="*/ 2147483647 h 879"/>
                <a:gd name="T100" fmla="*/ 2147483647 w 2179"/>
                <a:gd name="T101" fmla="*/ 2147483647 h 879"/>
                <a:gd name="T102" fmla="*/ 2147483647 w 2179"/>
                <a:gd name="T103" fmla="*/ 2147483647 h 879"/>
                <a:gd name="T104" fmla="*/ 2147483647 w 2179"/>
                <a:gd name="T105" fmla="*/ 2147483647 h 879"/>
                <a:gd name="T106" fmla="*/ 2147483647 w 2179"/>
                <a:gd name="T107" fmla="*/ 2147483647 h 879"/>
                <a:gd name="T108" fmla="*/ 2147483647 w 2179"/>
                <a:gd name="T109" fmla="*/ 2147483647 h 879"/>
                <a:gd name="T110" fmla="*/ 2147483647 w 2179"/>
                <a:gd name="T111" fmla="*/ 2147483647 h 879"/>
                <a:gd name="T112" fmla="*/ 2147483647 w 2179"/>
                <a:gd name="T113" fmla="*/ 2147483647 h 879"/>
                <a:gd name="T114" fmla="*/ 2147483647 w 2179"/>
                <a:gd name="T115" fmla="*/ 2147483647 h 8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79"/>
                <a:gd name="T175" fmla="*/ 0 h 879"/>
                <a:gd name="T176" fmla="*/ 2179 w 2179"/>
                <a:gd name="T177" fmla="*/ 879 h 8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solidFill>
              <a:schemeClr val="tx2">
                <a:lumMod val="85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57" name="Freeform 247"/>
            <p:cNvSpPr>
              <a:spLocks noEditPoints="1"/>
            </p:cNvSpPr>
            <p:nvPr/>
          </p:nvSpPr>
          <p:spPr bwMode="auto">
            <a:xfrm>
              <a:off x="6501173" y="4268292"/>
              <a:ext cx="1040407" cy="1086374"/>
            </a:xfrm>
            <a:custGeom>
              <a:avLst/>
              <a:gdLst>
                <a:gd name="T0" fmla="*/ 2147483647 w 1898"/>
                <a:gd name="T1" fmla="*/ 2147483647 h 1774"/>
                <a:gd name="T2" fmla="*/ 2147483647 w 1898"/>
                <a:gd name="T3" fmla="*/ 2147483647 h 1774"/>
                <a:gd name="T4" fmla="*/ 2147483647 w 1898"/>
                <a:gd name="T5" fmla="*/ 2147483647 h 1774"/>
                <a:gd name="T6" fmla="*/ 2147483647 w 1898"/>
                <a:gd name="T7" fmla="*/ 2147483647 h 1774"/>
                <a:gd name="T8" fmla="*/ 2147483647 w 1898"/>
                <a:gd name="T9" fmla="*/ 2147483647 h 1774"/>
                <a:gd name="T10" fmla="*/ 2147483647 w 1898"/>
                <a:gd name="T11" fmla="*/ 2147483647 h 1774"/>
                <a:gd name="T12" fmla="*/ 2147483647 w 1898"/>
                <a:gd name="T13" fmla="*/ 2147483647 h 1774"/>
                <a:gd name="T14" fmla="*/ 2147483647 w 1898"/>
                <a:gd name="T15" fmla="*/ 2147483647 h 1774"/>
                <a:gd name="T16" fmla="*/ 2147483647 w 1898"/>
                <a:gd name="T17" fmla="*/ 2147483647 h 1774"/>
                <a:gd name="T18" fmla="*/ 2147483647 w 1898"/>
                <a:gd name="T19" fmla="*/ 2147483647 h 1774"/>
                <a:gd name="T20" fmla="*/ 2147483647 w 1898"/>
                <a:gd name="T21" fmla="*/ 2147483647 h 1774"/>
                <a:gd name="T22" fmla="*/ 2147483647 w 1898"/>
                <a:gd name="T23" fmla="*/ 2147483647 h 1774"/>
                <a:gd name="T24" fmla="*/ 2147483647 w 1898"/>
                <a:gd name="T25" fmla="*/ 2147483647 h 1774"/>
                <a:gd name="T26" fmla="*/ 2147483647 w 1898"/>
                <a:gd name="T27" fmla="*/ 2147483647 h 1774"/>
                <a:gd name="T28" fmla="*/ 2147483647 w 1898"/>
                <a:gd name="T29" fmla="*/ 2147483647 h 1774"/>
                <a:gd name="T30" fmla="*/ 2147483647 w 1898"/>
                <a:gd name="T31" fmla="*/ 2147483647 h 1774"/>
                <a:gd name="T32" fmla="*/ 2147483647 w 1898"/>
                <a:gd name="T33" fmla="*/ 2147483647 h 1774"/>
                <a:gd name="T34" fmla="*/ 2147483647 w 1898"/>
                <a:gd name="T35" fmla="*/ 2147483647 h 1774"/>
                <a:gd name="T36" fmla="*/ 2147483647 w 1898"/>
                <a:gd name="T37" fmla="*/ 2147483647 h 1774"/>
                <a:gd name="T38" fmla="*/ 2147483647 w 1898"/>
                <a:gd name="T39" fmla="*/ 2147483647 h 1774"/>
                <a:gd name="T40" fmla="*/ 2147483647 w 1898"/>
                <a:gd name="T41" fmla="*/ 2147483647 h 1774"/>
                <a:gd name="T42" fmla="*/ 2147483647 w 1898"/>
                <a:gd name="T43" fmla="*/ 2147483647 h 1774"/>
                <a:gd name="T44" fmla="*/ 2147483647 w 1898"/>
                <a:gd name="T45" fmla="*/ 2147483647 h 1774"/>
                <a:gd name="T46" fmla="*/ 2147483647 w 1898"/>
                <a:gd name="T47" fmla="*/ 2147483647 h 1774"/>
                <a:gd name="T48" fmla="*/ 2147483647 w 1898"/>
                <a:gd name="T49" fmla="*/ 2147483647 h 1774"/>
                <a:gd name="T50" fmla="*/ 2147483647 w 1898"/>
                <a:gd name="T51" fmla="*/ 2147483647 h 1774"/>
                <a:gd name="T52" fmla="*/ 2147483647 w 1898"/>
                <a:gd name="T53" fmla="*/ 2147483647 h 1774"/>
                <a:gd name="T54" fmla="*/ 2147483647 w 1898"/>
                <a:gd name="T55" fmla="*/ 2147483647 h 1774"/>
                <a:gd name="T56" fmla="*/ 2147483647 w 1898"/>
                <a:gd name="T57" fmla="*/ 2147483647 h 1774"/>
                <a:gd name="T58" fmla="*/ 2147483647 w 1898"/>
                <a:gd name="T59" fmla="*/ 2147483647 h 1774"/>
                <a:gd name="T60" fmla="*/ 2147483647 w 1898"/>
                <a:gd name="T61" fmla="*/ 2147483647 h 1774"/>
                <a:gd name="T62" fmla="*/ 2147483647 w 1898"/>
                <a:gd name="T63" fmla="*/ 2147483647 h 1774"/>
                <a:gd name="T64" fmla="*/ 2147483647 w 1898"/>
                <a:gd name="T65" fmla="*/ 2147483647 h 1774"/>
                <a:gd name="T66" fmla="*/ 2147483647 w 1898"/>
                <a:gd name="T67" fmla="*/ 2147483647 h 1774"/>
                <a:gd name="T68" fmla="*/ 2147483647 w 1898"/>
                <a:gd name="T69" fmla="*/ 2147483647 h 1774"/>
                <a:gd name="T70" fmla="*/ 2147483647 w 1898"/>
                <a:gd name="T71" fmla="*/ 2147483647 h 1774"/>
                <a:gd name="T72" fmla="*/ 2147483647 w 1898"/>
                <a:gd name="T73" fmla="*/ 2147483647 h 1774"/>
                <a:gd name="T74" fmla="*/ 2147483647 w 1898"/>
                <a:gd name="T75" fmla="*/ 2147483647 h 1774"/>
                <a:gd name="T76" fmla="*/ 2147483647 w 1898"/>
                <a:gd name="T77" fmla="*/ 2147483647 h 1774"/>
                <a:gd name="T78" fmla="*/ 2147483647 w 1898"/>
                <a:gd name="T79" fmla="*/ 2147483647 h 1774"/>
                <a:gd name="T80" fmla="*/ 2147483647 w 1898"/>
                <a:gd name="T81" fmla="*/ 2147483647 h 1774"/>
                <a:gd name="T82" fmla="*/ 2147483647 w 1898"/>
                <a:gd name="T83" fmla="*/ 2147483647 h 1774"/>
                <a:gd name="T84" fmla="*/ 2147483647 w 1898"/>
                <a:gd name="T85" fmla="*/ 2147483647 h 1774"/>
                <a:gd name="T86" fmla="*/ 2147483647 w 1898"/>
                <a:gd name="T87" fmla="*/ 2147483647 h 1774"/>
                <a:gd name="T88" fmla="*/ 2147483647 w 1898"/>
                <a:gd name="T89" fmla="*/ 2147483647 h 1774"/>
                <a:gd name="T90" fmla="*/ 2147483647 w 1898"/>
                <a:gd name="T91" fmla="*/ 2147483647 h 1774"/>
                <a:gd name="T92" fmla="*/ 2147483647 w 1898"/>
                <a:gd name="T93" fmla="*/ 2147483647 h 1774"/>
                <a:gd name="T94" fmla="*/ 2147483647 w 1898"/>
                <a:gd name="T95" fmla="*/ 2147483647 h 1774"/>
                <a:gd name="T96" fmla="*/ 2147483647 w 1898"/>
                <a:gd name="T97" fmla="*/ 2147483647 h 1774"/>
                <a:gd name="T98" fmla="*/ 2147483647 w 1898"/>
                <a:gd name="T99" fmla="*/ 2147483647 h 1774"/>
                <a:gd name="T100" fmla="*/ 2147483647 w 1898"/>
                <a:gd name="T101" fmla="*/ 2147483647 h 1774"/>
                <a:gd name="T102" fmla="*/ 2147483647 w 1898"/>
                <a:gd name="T103" fmla="*/ 2147483647 h 1774"/>
                <a:gd name="T104" fmla="*/ 2147483647 w 1898"/>
                <a:gd name="T105" fmla="*/ 2147483647 h 1774"/>
                <a:gd name="T106" fmla="*/ 2147483647 w 1898"/>
                <a:gd name="T107" fmla="*/ 2147483647 h 1774"/>
                <a:gd name="T108" fmla="*/ 2147483647 w 1898"/>
                <a:gd name="T109" fmla="*/ 2147483647 h 1774"/>
                <a:gd name="T110" fmla="*/ 2147483647 w 1898"/>
                <a:gd name="T111" fmla="*/ 2147483647 h 17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98"/>
                <a:gd name="T169" fmla="*/ 0 h 1774"/>
                <a:gd name="T170" fmla="*/ 1898 w 1898"/>
                <a:gd name="T171" fmla="*/ 1774 h 17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0"/>
                    <a:pt x="1223" y="260"/>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2"/>
                    <a:pt x="569" y="332"/>
                    <a:pt x="569" y="332"/>
                  </a:cubicBezTo>
                  <a:cubicBezTo>
                    <a:pt x="569" y="332"/>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1" name="Freeform 261"/>
            <p:cNvSpPr>
              <a:spLocks/>
            </p:cNvSpPr>
            <p:nvPr/>
          </p:nvSpPr>
          <p:spPr bwMode="auto">
            <a:xfrm>
              <a:off x="1206401" y="1924103"/>
              <a:ext cx="17388" cy="17494"/>
            </a:xfrm>
            <a:custGeom>
              <a:avLst/>
              <a:gdLst>
                <a:gd name="T0" fmla="*/ 2147483647 w 39"/>
                <a:gd name="T1" fmla="*/ 0 h 35"/>
                <a:gd name="T2" fmla="*/ 88655163 w 39"/>
                <a:gd name="T3" fmla="*/ 1748300115 h 35"/>
                <a:gd name="T4" fmla="*/ 974811471 w 39"/>
                <a:gd name="T5" fmla="*/ 2147483647 h 35"/>
                <a:gd name="T6" fmla="*/ 2147483647 w 39"/>
                <a:gd name="T7" fmla="*/ 2122792010 h 35"/>
                <a:gd name="T8" fmla="*/ 2147483647 w 39"/>
                <a:gd name="T9" fmla="*/ 0 h 35"/>
                <a:gd name="T10" fmla="*/ 0 60000 65536"/>
                <a:gd name="T11" fmla="*/ 0 60000 65536"/>
                <a:gd name="T12" fmla="*/ 0 60000 65536"/>
                <a:gd name="T13" fmla="*/ 0 60000 65536"/>
                <a:gd name="T14" fmla="*/ 0 60000 65536"/>
                <a:gd name="T15" fmla="*/ 0 w 39"/>
                <a:gd name="T16" fmla="*/ 0 h 35"/>
                <a:gd name="T17" fmla="*/ 39 w 39"/>
                <a:gd name="T18" fmla="*/ 35 h 35"/>
              </a:gdLst>
              <a:ahLst/>
              <a:cxnLst>
                <a:cxn ang="T10">
                  <a:pos x="T0" y="T1"/>
                </a:cxn>
                <a:cxn ang="T11">
                  <a:pos x="T2" y="T3"/>
                </a:cxn>
                <a:cxn ang="T12">
                  <a:pos x="T4" y="T5"/>
                </a:cxn>
                <a:cxn ang="T13">
                  <a:pos x="T6" y="T7"/>
                </a:cxn>
                <a:cxn ang="T14">
                  <a:pos x="T8" y="T9"/>
                </a:cxn>
              </a:cxnLst>
              <a:rect l="T15" t="T16" r="T17" b="T18"/>
              <a:pathLst>
                <a:path w="39" h="35">
                  <a:moveTo>
                    <a:pt x="25" y="0"/>
                  </a:moveTo>
                  <a:cubicBezTo>
                    <a:pt x="25" y="0"/>
                    <a:pt x="0" y="7"/>
                    <a:pt x="1" y="14"/>
                  </a:cubicBezTo>
                  <a:cubicBezTo>
                    <a:pt x="2" y="21"/>
                    <a:pt x="11" y="31"/>
                    <a:pt x="11" y="31"/>
                  </a:cubicBezTo>
                  <a:cubicBezTo>
                    <a:pt x="22" y="35"/>
                    <a:pt x="39" y="27"/>
                    <a:pt x="39" y="17"/>
                  </a:cubicBezTo>
                  <a:cubicBezTo>
                    <a:pt x="39" y="7"/>
                    <a:pt x="25" y="0"/>
                    <a:pt x="25" y="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2" name="Freeform 262"/>
            <p:cNvSpPr>
              <a:spLocks/>
            </p:cNvSpPr>
            <p:nvPr/>
          </p:nvSpPr>
          <p:spPr bwMode="auto">
            <a:xfrm>
              <a:off x="1217993" y="1920604"/>
              <a:ext cx="23185" cy="29740"/>
            </a:xfrm>
            <a:custGeom>
              <a:avLst/>
              <a:gdLst>
                <a:gd name="T0" fmla="*/ 2147483647 w 48"/>
                <a:gd name="T1" fmla="*/ 1169280090 h 54"/>
                <a:gd name="T2" fmla="*/ 1352259382 w 48"/>
                <a:gd name="T3" fmla="*/ 2147483647 h 54"/>
                <a:gd name="T4" fmla="*/ 0 w 48"/>
                <a:gd name="T5" fmla="*/ 2147483647 h 54"/>
                <a:gd name="T6" fmla="*/ 2147483647 w 48"/>
                <a:gd name="T7" fmla="*/ 2147483647 h 54"/>
                <a:gd name="T8" fmla="*/ 2147483647 w 48"/>
                <a:gd name="T9" fmla="*/ 2147483647 h 54"/>
                <a:gd name="T10" fmla="*/ 2147483647 w 48"/>
                <a:gd name="T11" fmla="*/ 2147483647 h 54"/>
                <a:gd name="T12" fmla="*/ 2147483647 w 48"/>
                <a:gd name="T13" fmla="*/ 1169280090 h 54"/>
                <a:gd name="T14" fmla="*/ 0 60000 65536"/>
                <a:gd name="T15" fmla="*/ 0 60000 65536"/>
                <a:gd name="T16" fmla="*/ 0 60000 65536"/>
                <a:gd name="T17" fmla="*/ 0 60000 65536"/>
                <a:gd name="T18" fmla="*/ 0 60000 65536"/>
                <a:gd name="T19" fmla="*/ 0 60000 65536"/>
                <a:gd name="T20" fmla="*/ 0 60000 65536"/>
                <a:gd name="T21" fmla="*/ 0 w 48"/>
                <a:gd name="T22" fmla="*/ 0 h 54"/>
                <a:gd name="T23" fmla="*/ 48 w 48"/>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4">
                  <a:moveTo>
                    <a:pt x="34" y="7"/>
                  </a:moveTo>
                  <a:cubicBezTo>
                    <a:pt x="26" y="14"/>
                    <a:pt x="12" y="30"/>
                    <a:pt x="12" y="30"/>
                  </a:cubicBezTo>
                  <a:cubicBezTo>
                    <a:pt x="0" y="54"/>
                    <a:pt x="0" y="54"/>
                    <a:pt x="0" y="54"/>
                  </a:cubicBezTo>
                  <a:cubicBezTo>
                    <a:pt x="0" y="54"/>
                    <a:pt x="21" y="50"/>
                    <a:pt x="31" y="41"/>
                  </a:cubicBezTo>
                  <a:cubicBezTo>
                    <a:pt x="41" y="32"/>
                    <a:pt x="38" y="23"/>
                    <a:pt x="38" y="23"/>
                  </a:cubicBezTo>
                  <a:cubicBezTo>
                    <a:pt x="48" y="13"/>
                    <a:pt x="48" y="13"/>
                    <a:pt x="48" y="13"/>
                  </a:cubicBezTo>
                  <a:cubicBezTo>
                    <a:pt x="48" y="13"/>
                    <a:pt x="42" y="0"/>
                    <a:pt x="34" y="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3" name="Freeform 263"/>
            <p:cNvSpPr>
              <a:spLocks/>
            </p:cNvSpPr>
            <p:nvPr/>
          </p:nvSpPr>
          <p:spPr bwMode="auto">
            <a:xfrm>
              <a:off x="568826" y="2008074"/>
              <a:ext cx="44920" cy="22742"/>
            </a:xfrm>
            <a:custGeom>
              <a:avLst/>
              <a:gdLst>
                <a:gd name="T0" fmla="*/ 2147483647 w 91"/>
                <a:gd name="T1" fmla="*/ 0 h 41"/>
                <a:gd name="T2" fmla="*/ 2147483647 w 91"/>
                <a:gd name="T3" fmla="*/ 1877420737 h 41"/>
                <a:gd name="T4" fmla="*/ 120371275 w 91"/>
                <a:gd name="T5" fmla="*/ 2147483647 h 41"/>
                <a:gd name="T6" fmla="*/ 2147483647 w 91"/>
                <a:gd name="T7" fmla="*/ 2147483647 h 41"/>
                <a:gd name="T8" fmla="*/ 2147483647 w 91"/>
                <a:gd name="T9" fmla="*/ 2147483647 h 41"/>
                <a:gd name="T10" fmla="*/ 2147483647 w 91"/>
                <a:gd name="T11" fmla="*/ 0 h 41"/>
                <a:gd name="T12" fmla="*/ 0 60000 65536"/>
                <a:gd name="T13" fmla="*/ 0 60000 65536"/>
                <a:gd name="T14" fmla="*/ 0 60000 65536"/>
                <a:gd name="T15" fmla="*/ 0 60000 65536"/>
                <a:gd name="T16" fmla="*/ 0 60000 65536"/>
                <a:gd name="T17" fmla="*/ 0 60000 65536"/>
                <a:gd name="T18" fmla="*/ 0 w 91"/>
                <a:gd name="T19" fmla="*/ 0 h 41"/>
                <a:gd name="T20" fmla="*/ 91 w 91"/>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91" h="41">
                  <a:moveTo>
                    <a:pt x="78" y="0"/>
                  </a:moveTo>
                  <a:cubicBezTo>
                    <a:pt x="66" y="0"/>
                    <a:pt x="37" y="11"/>
                    <a:pt x="37" y="11"/>
                  </a:cubicBezTo>
                  <a:cubicBezTo>
                    <a:pt x="37" y="11"/>
                    <a:pt x="0" y="25"/>
                    <a:pt x="1" y="32"/>
                  </a:cubicBezTo>
                  <a:cubicBezTo>
                    <a:pt x="3" y="41"/>
                    <a:pt x="17" y="35"/>
                    <a:pt x="36" y="29"/>
                  </a:cubicBezTo>
                  <a:cubicBezTo>
                    <a:pt x="55" y="22"/>
                    <a:pt x="75" y="32"/>
                    <a:pt x="82" y="26"/>
                  </a:cubicBezTo>
                  <a:cubicBezTo>
                    <a:pt x="89" y="20"/>
                    <a:pt x="91" y="0"/>
                    <a:pt x="78" y="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4" name="Freeform 264"/>
            <p:cNvSpPr>
              <a:spLocks/>
            </p:cNvSpPr>
            <p:nvPr/>
          </p:nvSpPr>
          <p:spPr bwMode="auto">
            <a:xfrm>
              <a:off x="497823" y="2036064"/>
              <a:ext cx="27532" cy="17494"/>
            </a:xfrm>
            <a:custGeom>
              <a:avLst/>
              <a:gdLst>
                <a:gd name="T0" fmla="*/ 0 w 127"/>
                <a:gd name="T1" fmla="*/ 1004665382 h 73"/>
                <a:gd name="T2" fmla="*/ 672429917 w 127"/>
                <a:gd name="T3" fmla="*/ 977157157 h 73"/>
                <a:gd name="T4" fmla="*/ 1293914806 w 127"/>
                <a:gd name="T5" fmla="*/ 357841178 h 73"/>
                <a:gd name="T6" fmla="*/ 1079938755 w 127"/>
                <a:gd name="T7" fmla="*/ 0 h 73"/>
                <a:gd name="T8" fmla="*/ 0 w 127"/>
                <a:gd name="T9" fmla="*/ 1004665382 h 73"/>
                <a:gd name="T10" fmla="*/ 0 60000 65536"/>
                <a:gd name="T11" fmla="*/ 0 60000 65536"/>
                <a:gd name="T12" fmla="*/ 0 60000 65536"/>
                <a:gd name="T13" fmla="*/ 0 60000 65536"/>
                <a:gd name="T14" fmla="*/ 0 60000 65536"/>
                <a:gd name="T15" fmla="*/ 0 w 127"/>
                <a:gd name="T16" fmla="*/ 0 h 73"/>
                <a:gd name="T17" fmla="*/ 127 w 127"/>
                <a:gd name="T18" fmla="*/ 73 h 73"/>
              </a:gdLst>
              <a:ahLst/>
              <a:cxnLst>
                <a:cxn ang="T10">
                  <a:pos x="T0" y="T1"/>
                </a:cxn>
                <a:cxn ang="T11">
                  <a:pos x="T2" y="T3"/>
                </a:cxn>
                <a:cxn ang="T12">
                  <a:pos x="T4" y="T5"/>
                </a:cxn>
                <a:cxn ang="T13">
                  <a:pos x="T6" y="T7"/>
                </a:cxn>
                <a:cxn ang="T14">
                  <a:pos x="T8" y="T9"/>
                </a:cxn>
              </a:cxnLst>
              <a:rect l="T15" t="T16" r="T17" b="T18"/>
              <a:pathLst>
                <a:path w="127" h="73">
                  <a:moveTo>
                    <a:pt x="0" y="73"/>
                  </a:moveTo>
                  <a:lnTo>
                    <a:pt x="66" y="71"/>
                  </a:lnTo>
                  <a:lnTo>
                    <a:pt x="127" y="26"/>
                  </a:lnTo>
                  <a:lnTo>
                    <a:pt x="106" y="0"/>
                  </a:lnTo>
                  <a:lnTo>
                    <a:pt x="0" y="73"/>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5" name="Freeform 265"/>
            <p:cNvSpPr>
              <a:spLocks/>
            </p:cNvSpPr>
            <p:nvPr/>
          </p:nvSpPr>
          <p:spPr bwMode="auto">
            <a:xfrm>
              <a:off x="1215095" y="1955592"/>
              <a:ext cx="20286" cy="20993"/>
            </a:xfrm>
            <a:custGeom>
              <a:avLst/>
              <a:gdLst>
                <a:gd name="T0" fmla="*/ 293974582 w 44"/>
                <a:gd name="T1" fmla="*/ 2147483647 h 39"/>
                <a:gd name="T2" fmla="*/ 2147483647 w 44"/>
                <a:gd name="T3" fmla="*/ 2147483647 h 39"/>
                <a:gd name="T4" fmla="*/ 2147483647 w 44"/>
                <a:gd name="T5" fmla="*/ 2027652251 h 39"/>
                <a:gd name="T6" fmla="*/ 2147483647 w 44"/>
                <a:gd name="T7" fmla="*/ 467941996 h 39"/>
                <a:gd name="T8" fmla="*/ 2147483647 w 44"/>
                <a:gd name="T9" fmla="*/ 0 h 39"/>
                <a:gd name="T10" fmla="*/ 293974582 w 44"/>
                <a:gd name="T11" fmla="*/ 2147483647 h 39"/>
                <a:gd name="T12" fmla="*/ 0 60000 65536"/>
                <a:gd name="T13" fmla="*/ 0 60000 65536"/>
                <a:gd name="T14" fmla="*/ 0 60000 65536"/>
                <a:gd name="T15" fmla="*/ 0 60000 65536"/>
                <a:gd name="T16" fmla="*/ 0 60000 65536"/>
                <a:gd name="T17" fmla="*/ 0 60000 65536"/>
                <a:gd name="T18" fmla="*/ 0 w 44"/>
                <a:gd name="T19" fmla="*/ 0 h 39"/>
                <a:gd name="T20" fmla="*/ 44 w 4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4" h="39">
                  <a:moveTo>
                    <a:pt x="3" y="25"/>
                  </a:moveTo>
                  <a:cubicBezTo>
                    <a:pt x="9" y="39"/>
                    <a:pt x="29" y="17"/>
                    <a:pt x="29" y="17"/>
                  </a:cubicBezTo>
                  <a:cubicBezTo>
                    <a:pt x="44" y="13"/>
                    <a:pt x="44" y="13"/>
                    <a:pt x="44" y="13"/>
                  </a:cubicBezTo>
                  <a:cubicBezTo>
                    <a:pt x="43" y="3"/>
                    <a:pt x="43" y="3"/>
                    <a:pt x="43" y="3"/>
                  </a:cubicBezTo>
                  <a:cubicBezTo>
                    <a:pt x="25" y="0"/>
                    <a:pt x="25" y="0"/>
                    <a:pt x="25" y="0"/>
                  </a:cubicBezTo>
                  <a:cubicBezTo>
                    <a:pt x="25" y="0"/>
                    <a:pt x="0" y="18"/>
                    <a:pt x="3" y="2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6" name="Freeform 266"/>
            <p:cNvSpPr>
              <a:spLocks/>
            </p:cNvSpPr>
            <p:nvPr/>
          </p:nvSpPr>
          <p:spPr bwMode="auto">
            <a:xfrm>
              <a:off x="887613" y="1913607"/>
              <a:ext cx="33328" cy="22742"/>
            </a:xfrm>
            <a:custGeom>
              <a:avLst/>
              <a:gdLst>
                <a:gd name="T0" fmla="*/ 2147483647 w 66"/>
                <a:gd name="T1" fmla="*/ 1535903695 h 41"/>
                <a:gd name="T2" fmla="*/ 901405083 w 66"/>
                <a:gd name="T3" fmla="*/ 2147483647 h 41"/>
                <a:gd name="T4" fmla="*/ 2147483647 w 66"/>
                <a:gd name="T5" fmla="*/ 2147483647 h 41"/>
                <a:gd name="T6" fmla="*/ 2147483647 w 66"/>
                <a:gd name="T7" fmla="*/ 2147483647 h 41"/>
                <a:gd name="T8" fmla="*/ 2147483647 w 66"/>
                <a:gd name="T9" fmla="*/ 2147483647 h 41"/>
                <a:gd name="T10" fmla="*/ 2147483647 w 66"/>
                <a:gd name="T11" fmla="*/ 1535903695 h 41"/>
                <a:gd name="T12" fmla="*/ 0 60000 65536"/>
                <a:gd name="T13" fmla="*/ 0 60000 65536"/>
                <a:gd name="T14" fmla="*/ 0 60000 65536"/>
                <a:gd name="T15" fmla="*/ 0 60000 65536"/>
                <a:gd name="T16" fmla="*/ 0 60000 65536"/>
                <a:gd name="T17" fmla="*/ 0 60000 65536"/>
                <a:gd name="T18" fmla="*/ 0 w 66"/>
                <a:gd name="T19" fmla="*/ 0 h 41"/>
                <a:gd name="T20" fmla="*/ 66 w 66"/>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6" h="41">
                  <a:moveTo>
                    <a:pt x="37" y="9"/>
                  </a:moveTo>
                  <a:cubicBezTo>
                    <a:pt x="24" y="18"/>
                    <a:pt x="0" y="23"/>
                    <a:pt x="7" y="30"/>
                  </a:cubicBezTo>
                  <a:cubicBezTo>
                    <a:pt x="18" y="41"/>
                    <a:pt x="43" y="29"/>
                    <a:pt x="43" y="29"/>
                  </a:cubicBezTo>
                  <a:cubicBezTo>
                    <a:pt x="50" y="20"/>
                    <a:pt x="50" y="20"/>
                    <a:pt x="50" y="20"/>
                  </a:cubicBezTo>
                  <a:cubicBezTo>
                    <a:pt x="50" y="20"/>
                    <a:pt x="66" y="24"/>
                    <a:pt x="63" y="18"/>
                  </a:cubicBezTo>
                  <a:cubicBezTo>
                    <a:pt x="61" y="12"/>
                    <a:pt x="51" y="0"/>
                    <a:pt x="37" y="9"/>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7" name="Freeform 267"/>
            <p:cNvSpPr>
              <a:spLocks/>
            </p:cNvSpPr>
            <p:nvPr/>
          </p:nvSpPr>
          <p:spPr bwMode="auto">
            <a:xfrm>
              <a:off x="836897" y="1932850"/>
              <a:ext cx="57961" cy="24492"/>
            </a:xfrm>
            <a:custGeom>
              <a:avLst/>
              <a:gdLst>
                <a:gd name="T0" fmla="*/ 2147483647 w 122"/>
                <a:gd name="T1" fmla="*/ 141478318 h 47"/>
                <a:gd name="T2" fmla="*/ 2147483647 w 122"/>
                <a:gd name="T3" fmla="*/ 990621089 h 47"/>
                <a:gd name="T4" fmla="*/ 2147483647 w 122"/>
                <a:gd name="T5" fmla="*/ 141478318 h 47"/>
                <a:gd name="T6" fmla="*/ 2147483647 w 122"/>
                <a:gd name="T7" fmla="*/ 2147483647 h 47"/>
                <a:gd name="T8" fmla="*/ 2147483647 w 122"/>
                <a:gd name="T9" fmla="*/ 2147483647 h 47"/>
                <a:gd name="T10" fmla="*/ 2147483647 w 122"/>
                <a:gd name="T11" fmla="*/ 1698013654 h 47"/>
                <a:gd name="T12" fmla="*/ 2147483647 w 122"/>
                <a:gd name="T13" fmla="*/ 2147483647 h 47"/>
                <a:gd name="T14" fmla="*/ 214425300 w 122"/>
                <a:gd name="T15" fmla="*/ 2147483647 h 47"/>
                <a:gd name="T16" fmla="*/ 2147483647 w 122"/>
                <a:gd name="T17" fmla="*/ 2147483647 h 47"/>
                <a:gd name="T18" fmla="*/ 2147483647 w 122"/>
                <a:gd name="T19" fmla="*/ 2147483647 h 47"/>
                <a:gd name="T20" fmla="*/ 2147483647 w 122"/>
                <a:gd name="T21" fmla="*/ 2147483647 h 47"/>
                <a:gd name="T22" fmla="*/ 2147483647 w 122"/>
                <a:gd name="T23" fmla="*/ 2147483647 h 47"/>
                <a:gd name="T24" fmla="*/ 2147483647 w 122"/>
                <a:gd name="T25" fmla="*/ 2147483647 h 47"/>
                <a:gd name="T26" fmla="*/ 2147483647 w 122"/>
                <a:gd name="T27" fmla="*/ 2147483647 h 47"/>
                <a:gd name="T28" fmla="*/ 2147483647 w 122"/>
                <a:gd name="T29" fmla="*/ 565914313 h 47"/>
                <a:gd name="T30" fmla="*/ 2147483647 w 122"/>
                <a:gd name="T31" fmla="*/ 849142836 h 47"/>
                <a:gd name="T32" fmla="*/ 2147483647 w 122"/>
                <a:gd name="T33" fmla="*/ 141478318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7"/>
                <a:gd name="T53" fmla="*/ 122 w 122"/>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7">
                  <a:moveTo>
                    <a:pt x="99" y="1"/>
                  </a:moveTo>
                  <a:cubicBezTo>
                    <a:pt x="96" y="2"/>
                    <a:pt x="83" y="7"/>
                    <a:pt x="83" y="7"/>
                  </a:cubicBezTo>
                  <a:cubicBezTo>
                    <a:pt x="83" y="7"/>
                    <a:pt x="75" y="0"/>
                    <a:pt x="70" y="1"/>
                  </a:cubicBezTo>
                  <a:cubicBezTo>
                    <a:pt x="65" y="2"/>
                    <a:pt x="66" y="17"/>
                    <a:pt x="66" y="17"/>
                  </a:cubicBezTo>
                  <a:cubicBezTo>
                    <a:pt x="50" y="29"/>
                    <a:pt x="50" y="29"/>
                    <a:pt x="50" y="29"/>
                  </a:cubicBezTo>
                  <a:cubicBezTo>
                    <a:pt x="50" y="12"/>
                    <a:pt x="50" y="12"/>
                    <a:pt x="50" y="12"/>
                  </a:cubicBezTo>
                  <a:cubicBezTo>
                    <a:pt x="50" y="12"/>
                    <a:pt x="36" y="7"/>
                    <a:pt x="22" y="20"/>
                  </a:cubicBezTo>
                  <a:cubicBezTo>
                    <a:pt x="22" y="20"/>
                    <a:pt x="5" y="31"/>
                    <a:pt x="2" y="38"/>
                  </a:cubicBezTo>
                  <a:cubicBezTo>
                    <a:pt x="0" y="46"/>
                    <a:pt x="22" y="47"/>
                    <a:pt x="22" y="47"/>
                  </a:cubicBezTo>
                  <a:cubicBezTo>
                    <a:pt x="22" y="47"/>
                    <a:pt x="52" y="47"/>
                    <a:pt x="63" y="42"/>
                  </a:cubicBezTo>
                  <a:cubicBezTo>
                    <a:pt x="75" y="37"/>
                    <a:pt x="72" y="30"/>
                    <a:pt x="72" y="30"/>
                  </a:cubicBezTo>
                  <a:cubicBezTo>
                    <a:pt x="90" y="27"/>
                    <a:pt x="90" y="27"/>
                    <a:pt x="90" y="27"/>
                  </a:cubicBezTo>
                  <a:cubicBezTo>
                    <a:pt x="91" y="21"/>
                    <a:pt x="91" y="21"/>
                    <a:pt x="91" y="21"/>
                  </a:cubicBezTo>
                  <a:cubicBezTo>
                    <a:pt x="116" y="20"/>
                    <a:pt x="116" y="20"/>
                    <a:pt x="116" y="20"/>
                  </a:cubicBezTo>
                  <a:cubicBezTo>
                    <a:pt x="122" y="4"/>
                    <a:pt x="122" y="4"/>
                    <a:pt x="122" y="4"/>
                  </a:cubicBezTo>
                  <a:cubicBezTo>
                    <a:pt x="111" y="6"/>
                    <a:pt x="111" y="6"/>
                    <a:pt x="111" y="6"/>
                  </a:cubicBezTo>
                  <a:cubicBezTo>
                    <a:pt x="111" y="6"/>
                    <a:pt x="103" y="0"/>
                    <a:pt x="99" y="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8" name="Freeform 268"/>
            <p:cNvSpPr>
              <a:spLocks/>
            </p:cNvSpPr>
            <p:nvPr/>
          </p:nvSpPr>
          <p:spPr bwMode="auto">
            <a:xfrm>
              <a:off x="1222340" y="1985332"/>
              <a:ext cx="20286" cy="27990"/>
            </a:xfrm>
            <a:custGeom>
              <a:avLst/>
              <a:gdLst>
                <a:gd name="T0" fmla="*/ 2147483647 w 41"/>
                <a:gd name="T1" fmla="*/ 2147483647 h 50"/>
                <a:gd name="T2" fmla="*/ 1937897604 w 41"/>
                <a:gd name="T3" fmla="*/ 1754278872 h 50"/>
                <a:gd name="T4" fmla="*/ 0 w 41"/>
                <a:gd name="T5" fmla="*/ 2147483647 h 50"/>
                <a:gd name="T6" fmla="*/ 2147483647 w 41"/>
                <a:gd name="T7" fmla="*/ 2147483647 h 50"/>
                <a:gd name="T8" fmla="*/ 2147483647 w 41"/>
                <a:gd name="T9" fmla="*/ 2147483647 h 50"/>
                <a:gd name="T10" fmla="*/ 0 60000 65536"/>
                <a:gd name="T11" fmla="*/ 0 60000 65536"/>
                <a:gd name="T12" fmla="*/ 0 60000 65536"/>
                <a:gd name="T13" fmla="*/ 0 60000 65536"/>
                <a:gd name="T14" fmla="*/ 0 60000 65536"/>
                <a:gd name="T15" fmla="*/ 0 w 41"/>
                <a:gd name="T16" fmla="*/ 0 h 50"/>
                <a:gd name="T17" fmla="*/ 41 w 41"/>
                <a:gd name="T18" fmla="*/ 50 h 50"/>
              </a:gdLst>
              <a:ahLst/>
              <a:cxnLst>
                <a:cxn ang="T10">
                  <a:pos x="T0" y="T1"/>
                </a:cxn>
                <a:cxn ang="T11">
                  <a:pos x="T2" y="T3"/>
                </a:cxn>
                <a:cxn ang="T12">
                  <a:pos x="T4" y="T5"/>
                </a:cxn>
                <a:cxn ang="T13">
                  <a:pos x="T6" y="T7"/>
                </a:cxn>
                <a:cxn ang="T14">
                  <a:pos x="T8" y="T9"/>
                </a:cxn>
              </a:cxnLst>
              <a:rect l="T15" t="T16" r="T17" b="T18"/>
              <a:pathLst>
                <a:path w="41" h="50">
                  <a:moveTo>
                    <a:pt x="35" y="28"/>
                  </a:moveTo>
                  <a:cubicBezTo>
                    <a:pt x="41" y="15"/>
                    <a:pt x="26" y="0"/>
                    <a:pt x="16" y="10"/>
                  </a:cubicBezTo>
                  <a:cubicBezTo>
                    <a:pt x="6" y="20"/>
                    <a:pt x="0" y="50"/>
                    <a:pt x="0" y="50"/>
                  </a:cubicBezTo>
                  <a:cubicBezTo>
                    <a:pt x="0" y="50"/>
                    <a:pt x="13" y="39"/>
                    <a:pt x="18" y="39"/>
                  </a:cubicBezTo>
                  <a:cubicBezTo>
                    <a:pt x="23" y="39"/>
                    <a:pt x="29" y="41"/>
                    <a:pt x="35" y="28"/>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79" name="Freeform 269"/>
            <p:cNvSpPr>
              <a:spLocks/>
            </p:cNvSpPr>
            <p:nvPr/>
          </p:nvSpPr>
          <p:spPr bwMode="auto">
            <a:xfrm>
              <a:off x="535498" y="2029067"/>
              <a:ext cx="18837" cy="6998"/>
            </a:xfrm>
            <a:custGeom>
              <a:avLst/>
              <a:gdLst>
                <a:gd name="T0" fmla="*/ 814089692 w 88"/>
                <a:gd name="T1" fmla="*/ 263769201 h 35"/>
                <a:gd name="T2" fmla="*/ 863117248 w 88"/>
                <a:gd name="T3" fmla="*/ 0 h 35"/>
                <a:gd name="T4" fmla="*/ 0 w 88"/>
                <a:gd name="T5" fmla="*/ 279760024 h 35"/>
                <a:gd name="T6" fmla="*/ 814089692 w 88"/>
                <a:gd name="T7" fmla="*/ 263769201 h 35"/>
                <a:gd name="T8" fmla="*/ 0 60000 65536"/>
                <a:gd name="T9" fmla="*/ 0 60000 65536"/>
                <a:gd name="T10" fmla="*/ 0 60000 65536"/>
                <a:gd name="T11" fmla="*/ 0 60000 65536"/>
                <a:gd name="T12" fmla="*/ 0 w 88"/>
                <a:gd name="T13" fmla="*/ 0 h 35"/>
                <a:gd name="T14" fmla="*/ 88 w 88"/>
                <a:gd name="T15" fmla="*/ 35 h 35"/>
              </a:gdLst>
              <a:ahLst/>
              <a:cxnLst>
                <a:cxn ang="T8">
                  <a:pos x="T0" y="T1"/>
                </a:cxn>
                <a:cxn ang="T9">
                  <a:pos x="T2" y="T3"/>
                </a:cxn>
                <a:cxn ang="T10">
                  <a:pos x="T4" y="T5"/>
                </a:cxn>
                <a:cxn ang="T11">
                  <a:pos x="T6" y="T7"/>
                </a:cxn>
              </a:cxnLst>
              <a:rect l="T12" t="T13" r="T14" b="T15"/>
              <a:pathLst>
                <a:path w="88" h="35">
                  <a:moveTo>
                    <a:pt x="83" y="33"/>
                  </a:moveTo>
                  <a:lnTo>
                    <a:pt x="88" y="0"/>
                  </a:lnTo>
                  <a:lnTo>
                    <a:pt x="0" y="35"/>
                  </a:lnTo>
                  <a:lnTo>
                    <a:pt x="83" y="33"/>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81" name="Freeform 271"/>
            <p:cNvSpPr>
              <a:spLocks/>
            </p:cNvSpPr>
            <p:nvPr/>
          </p:nvSpPr>
          <p:spPr bwMode="auto">
            <a:xfrm>
              <a:off x="1652703" y="3314872"/>
              <a:ext cx="60859" cy="24492"/>
            </a:xfrm>
            <a:custGeom>
              <a:avLst/>
              <a:gdLst>
                <a:gd name="T0" fmla="*/ 2147483647 w 108"/>
                <a:gd name="T1" fmla="*/ 2147483647 h 42"/>
                <a:gd name="T2" fmla="*/ 2147483647 w 108"/>
                <a:gd name="T3" fmla="*/ 2147483647 h 42"/>
                <a:gd name="T4" fmla="*/ 2147483647 w 108"/>
                <a:gd name="T5" fmla="*/ 2147483647 h 42"/>
                <a:gd name="T6" fmla="*/ 2147483647 w 108"/>
                <a:gd name="T7" fmla="*/ 1784611847 h 42"/>
                <a:gd name="T8" fmla="*/ 2147483647 w 108"/>
                <a:gd name="T9" fmla="*/ 1189854458 h 42"/>
                <a:gd name="T10" fmla="*/ 2147483647 w 108"/>
                <a:gd name="T11" fmla="*/ 793349532 h 42"/>
                <a:gd name="T12" fmla="*/ 0 w 108"/>
                <a:gd name="T13" fmla="*/ 1784611847 h 42"/>
                <a:gd name="T14" fmla="*/ 2147483647 w 108"/>
                <a:gd name="T15" fmla="*/ 2147483647 h 42"/>
                <a:gd name="T16" fmla="*/ 2147483647 w 108"/>
                <a:gd name="T17" fmla="*/ 2147483647 h 42"/>
                <a:gd name="T18" fmla="*/ 2147483647 w 108"/>
                <a:gd name="T19" fmla="*/ 2147483647 h 42"/>
                <a:gd name="T20" fmla="*/ 2147483647 w 108"/>
                <a:gd name="T21" fmla="*/ 2147483647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42"/>
                <a:gd name="T35" fmla="*/ 108 w 108"/>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92" name="Freeform 282"/>
            <p:cNvSpPr>
              <a:spLocks/>
            </p:cNvSpPr>
            <p:nvPr/>
          </p:nvSpPr>
          <p:spPr bwMode="auto">
            <a:xfrm>
              <a:off x="1726604" y="2520647"/>
              <a:ext cx="10143" cy="12246"/>
            </a:xfrm>
            <a:custGeom>
              <a:avLst/>
              <a:gdLst>
                <a:gd name="T0" fmla="*/ 0 w 22"/>
                <a:gd name="T1" fmla="*/ 1763102617 h 25"/>
                <a:gd name="T2" fmla="*/ 1176110410 w 22"/>
                <a:gd name="T3" fmla="*/ 2147483647 h 25"/>
                <a:gd name="T4" fmla="*/ 1470084877 w 22"/>
                <a:gd name="T5" fmla="*/ 1057909574 h 25"/>
                <a:gd name="T6" fmla="*/ 0 w 22"/>
                <a:gd name="T7" fmla="*/ 1763102617 h 25"/>
                <a:gd name="T8" fmla="*/ 0 60000 65536"/>
                <a:gd name="T9" fmla="*/ 0 60000 65536"/>
                <a:gd name="T10" fmla="*/ 0 60000 65536"/>
                <a:gd name="T11" fmla="*/ 0 60000 65536"/>
                <a:gd name="T12" fmla="*/ 0 w 22"/>
                <a:gd name="T13" fmla="*/ 0 h 25"/>
                <a:gd name="T14" fmla="*/ 22 w 22"/>
                <a:gd name="T15" fmla="*/ 25 h 25"/>
              </a:gdLst>
              <a:ahLst/>
              <a:cxnLst>
                <a:cxn ang="T8">
                  <a:pos x="T0" y="T1"/>
                </a:cxn>
                <a:cxn ang="T9">
                  <a:pos x="T2" y="T3"/>
                </a:cxn>
                <a:cxn ang="T10">
                  <a:pos x="T4" y="T5"/>
                </a:cxn>
                <a:cxn ang="T11">
                  <a:pos x="T6" y="T7"/>
                </a:cxn>
              </a:cxnLst>
              <a:rect l="T12" t="T13" r="T14" b="T15"/>
              <a:pathLst>
                <a:path w="22" h="25">
                  <a:moveTo>
                    <a:pt x="0" y="15"/>
                  </a:moveTo>
                  <a:cubicBezTo>
                    <a:pt x="0" y="15"/>
                    <a:pt x="2" y="25"/>
                    <a:pt x="12" y="22"/>
                  </a:cubicBezTo>
                  <a:cubicBezTo>
                    <a:pt x="22" y="19"/>
                    <a:pt x="18" y="18"/>
                    <a:pt x="15" y="9"/>
                  </a:cubicBezTo>
                  <a:cubicBezTo>
                    <a:pt x="12" y="0"/>
                    <a:pt x="0" y="4"/>
                    <a:pt x="0" y="1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97" name="Freeform 287"/>
            <p:cNvSpPr>
              <a:spLocks noEditPoints="1"/>
            </p:cNvSpPr>
            <p:nvPr/>
          </p:nvSpPr>
          <p:spPr bwMode="auto">
            <a:xfrm>
              <a:off x="2243909" y="2247741"/>
              <a:ext cx="1675084" cy="1604195"/>
            </a:xfrm>
            <a:custGeom>
              <a:avLst/>
              <a:gdLst>
                <a:gd name="T0" fmla="*/ 2147483647 w 3050"/>
                <a:gd name="T1" fmla="*/ 2147483647 h 2623"/>
                <a:gd name="T2" fmla="*/ 2147483647 w 3050"/>
                <a:gd name="T3" fmla="*/ 2147483647 h 2623"/>
                <a:gd name="T4" fmla="*/ 2147483647 w 3050"/>
                <a:gd name="T5" fmla="*/ 2147483647 h 2623"/>
                <a:gd name="T6" fmla="*/ 2147483647 w 3050"/>
                <a:gd name="T7" fmla="*/ 2147483647 h 2623"/>
                <a:gd name="T8" fmla="*/ 2147483647 w 3050"/>
                <a:gd name="T9" fmla="*/ 2147483647 h 2623"/>
                <a:gd name="T10" fmla="*/ 2147483647 w 3050"/>
                <a:gd name="T11" fmla="*/ 2147483647 h 2623"/>
                <a:gd name="T12" fmla="*/ 2147483647 w 3050"/>
                <a:gd name="T13" fmla="*/ 2147483647 h 2623"/>
                <a:gd name="T14" fmla="*/ 2147483647 w 3050"/>
                <a:gd name="T15" fmla="*/ 2147483647 h 2623"/>
                <a:gd name="T16" fmla="*/ 2147483647 w 3050"/>
                <a:gd name="T17" fmla="*/ 2147483647 h 2623"/>
                <a:gd name="T18" fmla="*/ 2147483647 w 3050"/>
                <a:gd name="T19" fmla="*/ 2147483647 h 2623"/>
                <a:gd name="T20" fmla="*/ 2147483647 w 3050"/>
                <a:gd name="T21" fmla="*/ 2147483647 h 2623"/>
                <a:gd name="T22" fmla="*/ 2147483647 w 3050"/>
                <a:gd name="T23" fmla="*/ 2147483647 h 2623"/>
                <a:gd name="T24" fmla="*/ 2147483647 w 3050"/>
                <a:gd name="T25" fmla="*/ 2147483647 h 2623"/>
                <a:gd name="T26" fmla="*/ 2147483647 w 3050"/>
                <a:gd name="T27" fmla="*/ 2147483647 h 2623"/>
                <a:gd name="T28" fmla="*/ 2147483647 w 3050"/>
                <a:gd name="T29" fmla="*/ 2147483647 h 2623"/>
                <a:gd name="T30" fmla="*/ 2147483647 w 3050"/>
                <a:gd name="T31" fmla="*/ 2147483647 h 2623"/>
                <a:gd name="T32" fmla="*/ 2147483647 w 3050"/>
                <a:gd name="T33" fmla="*/ 2147483647 h 2623"/>
                <a:gd name="T34" fmla="*/ 2147483647 w 3050"/>
                <a:gd name="T35" fmla="*/ 2147483647 h 2623"/>
                <a:gd name="T36" fmla="*/ 2147483647 w 3050"/>
                <a:gd name="T37" fmla="*/ 2147483647 h 2623"/>
                <a:gd name="T38" fmla="*/ 2147483647 w 3050"/>
                <a:gd name="T39" fmla="*/ 2147483647 h 2623"/>
                <a:gd name="T40" fmla="*/ 2147483647 w 3050"/>
                <a:gd name="T41" fmla="*/ 2147483647 h 2623"/>
                <a:gd name="T42" fmla="*/ 2147483647 w 3050"/>
                <a:gd name="T43" fmla="*/ 2147483647 h 2623"/>
                <a:gd name="T44" fmla="*/ 2147483647 w 3050"/>
                <a:gd name="T45" fmla="*/ 2147483647 h 2623"/>
                <a:gd name="T46" fmla="*/ 2147483647 w 3050"/>
                <a:gd name="T47" fmla="*/ 2147483647 h 2623"/>
                <a:gd name="T48" fmla="*/ 2147483647 w 3050"/>
                <a:gd name="T49" fmla="*/ 2147483647 h 2623"/>
                <a:gd name="T50" fmla="*/ 2147483647 w 3050"/>
                <a:gd name="T51" fmla="*/ 2147483647 h 2623"/>
                <a:gd name="T52" fmla="*/ 2147483647 w 3050"/>
                <a:gd name="T53" fmla="*/ 2147483647 h 2623"/>
                <a:gd name="T54" fmla="*/ 2147483647 w 3050"/>
                <a:gd name="T55" fmla="*/ 2147483647 h 2623"/>
                <a:gd name="T56" fmla="*/ 2147483647 w 3050"/>
                <a:gd name="T57" fmla="*/ 2147483647 h 2623"/>
                <a:gd name="T58" fmla="*/ 2147483647 w 3050"/>
                <a:gd name="T59" fmla="*/ 2147483647 h 2623"/>
                <a:gd name="T60" fmla="*/ 2147483647 w 3050"/>
                <a:gd name="T61" fmla="*/ 2147483647 h 2623"/>
                <a:gd name="T62" fmla="*/ 2147483647 w 3050"/>
                <a:gd name="T63" fmla="*/ 2147483647 h 2623"/>
                <a:gd name="T64" fmla="*/ 2147483647 w 3050"/>
                <a:gd name="T65" fmla="*/ 2147483647 h 2623"/>
                <a:gd name="T66" fmla="*/ 2147483647 w 3050"/>
                <a:gd name="T67" fmla="*/ 2147483647 h 2623"/>
                <a:gd name="T68" fmla="*/ 2147483647 w 3050"/>
                <a:gd name="T69" fmla="*/ 2147483647 h 2623"/>
                <a:gd name="T70" fmla="*/ 2147483647 w 3050"/>
                <a:gd name="T71" fmla="*/ 2147483647 h 2623"/>
                <a:gd name="T72" fmla="*/ 2147483647 w 3050"/>
                <a:gd name="T73" fmla="*/ 2147483647 h 2623"/>
                <a:gd name="T74" fmla="*/ 2147483647 w 3050"/>
                <a:gd name="T75" fmla="*/ 2147483647 h 2623"/>
                <a:gd name="T76" fmla="*/ 2147483647 w 3050"/>
                <a:gd name="T77" fmla="*/ 2147483647 h 2623"/>
                <a:gd name="T78" fmla="*/ 2147483647 w 3050"/>
                <a:gd name="T79" fmla="*/ 2147483647 h 2623"/>
                <a:gd name="T80" fmla="*/ 2147483647 w 3050"/>
                <a:gd name="T81" fmla="*/ 2147483647 h 2623"/>
                <a:gd name="T82" fmla="*/ 2147483647 w 3050"/>
                <a:gd name="T83" fmla="*/ 2147483647 h 2623"/>
                <a:gd name="T84" fmla="*/ 2147483647 w 3050"/>
                <a:gd name="T85" fmla="*/ 2147483647 h 2623"/>
                <a:gd name="T86" fmla="*/ 2147483647 w 3050"/>
                <a:gd name="T87" fmla="*/ 2147483647 h 2623"/>
                <a:gd name="T88" fmla="*/ 2147483647 w 3050"/>
                <a:gd name="T89" fmla="*/ 2147483647 h 2623"/>
                <a:gd name="T90" fmla="*/ 2147483647 w 3050"/>
                <a:gd name="T91" fmla="*/ 2147483647 h 2623"/>
                <a:gd name="T92" fmla="*/ 2147483647 w 3050"/>
                <a:gd name="T93" fmla="*/ 2147483647 h 2623"/>
                <a:gd name="T94" fmla="*/ 2147483647 w 3050"/>
                <a:gd name="T95" fmla="*/ 2147483647 h 2623"/>
                <a:gd name="T96" fmla="*/ 1822142062 w 3050"/>
                <a:gd name="T97" fmla="*/ 2147483647 h 2623"/>
                <a:gd name="T98" fmla="*/ 2147483647 w 3050"/>
                <a:gd name="T99" fmla="*/ 2147483647 h 2623"/>
                <a:gd name="T100" fmla="*/ 2147483647 w 3050"/>
                <a:gd name="T101" fmla="*/ 2147483647 h 2623"/>
                <a:gd name="T102" fmla="*/ 2147483647 w 3050"/>
                <a:gd name="T103" fmla="*/ 2147483647 h 2623"/>
                <a:gd name="T104" fmla="*/ 2147483647 w 3050"/>
                <a:gd name="T105" fmla="*/ 2147483647 h 26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50"/>
                <a:gd name="T160" fmla="*/ 0 h 2623"/>
                <a:gd name="T161" fmla="*/ 3050 w 3050"/>
                <a:gd name="T162" fmla="*/ 2623 h 26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98" name="Freeform 288"/>
            <p:cNvSpPr>
              <a:spLocks/>
            </p:cNvSpPr>
            <p:nvPr/>
          </p:nvSpPr>
          <p:spPr bwMode="auto">
            <a:xfrm>
              <a:off x="4026222" y="2725326"/>
              <a:ext cx="17388" cy="19243"/>
            </a:xfrm>
            <a:custGeom>
              <a:avLst/>
              <a:gdLst>
                <a:gd name="T0" fmla="*/ 2147483647 w 34"/>
                <a:gd name="T1" fmla="*/ 2147483647 h 33"/>
                <a:gd name="T2" fmla="*/ 1069967798 w 34"/>
                <a:gd name="T3" fmla="*/ 2147483647 h 33"/>
                <a:gd name="T4" fmla="*/ 2147483647 w 34"/>
                <a:gd name="T5" fmla="*/ 2147483647 h 33"/>
                <a:gd name="T6" fmla="*/ 0 60000 65536"/>
                <a:gd name="T7" fmla="*/ 0 60000 65536"/>
                <a:gd name="T8" fmla="*/ 0 60000 65536"/>
                <a:gd name="T9" fmla="*/ 0 w 34"/>
                <a:gd name="T10" fmla="*/ 0 h 33"/>
                <a:gd name="T11" fmla="*/ 34 w 34"/>
                <a:gd name="T12" fmla="*/ 33 h 33"/>
              </a:gdLst>
              <a:ahLst/>
              <a:cxnLst>
                <a:cxn ang="T6">
                  <a:pos x="T0" y="T1"/>
                </a:cxn>
                <a:cxn ang="T7">
                  <a:pos x="T2" y="T3"/>
                </a:cxn>
                <a:cxn ang="T8">
                  <a:pos x="T4" y="T5"/>
                </a:cxn>
              </a:cxnLst>
              <a:rect l="T9" t="T10" r="T11" b="T12"/>
              <a:pathLst>
                <a:path w="34" h="33">
                  <a:moveTo>
                    <a:pt x="23" y="33"/>
                  </a:moveTo>
                  <a:cubicBezTo>
                    <a:pt x="34" y="20"/>
                    <a:pt x="16" y="0"/>
                    <a:pt x="8" y="14"/>
                  </a:cubicBezTo>
                  <a:cubicBezTo>
                    <a:pt x="0" y="28"/>
                    <a:pt x="23" y="33"/>
                    <a:pt x="23" y="33"/>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699" name="Freeform 289"/>
            <p:cNvSpPr>
              <a:spLocks/>
            </p:cNvSpPr>
            <p:nvPr/>
          </p:nvSpPr>
          <p:spPr bwMode="auto">
            <a:xfrm>
              <a:off x="3252437" y="1782402"/>
              <a:ext cx="215906" cy="92718"/>
            </a:xfrm>
            <a:custGeom>
              <a:avLst/>
              <a:gdLst>
                <a:gd name="T0" fmla="*/ 2147483647 w 396"/>
                <a:gd name="T1" fmla="*/ 2147483647 h 152"/>
                <a:gd name="T2" fmla="*/ 2147483647 w 396"/>
                <a:gd name="T3" fmla="*/ 2147483647 h 152"/>
                <a:gd name="T4" fmla="*/ 2147483647 w 396"/>
                <a:gd name="T5" fmla="*/ 2147483647 h 152"/>
                <a:gd name="T6" fmla="*/ 2147483647 w 396"/>
                <a:gd name="T7" fmla="*/ 2147483647 h 152"/>
                <a:gd name="T8" fmla="*/ 2147483647 w 396"/>
                <a:gd name="T9" fmla="*/ 2147483647 h 152"/>
                <a:gd name="T10" fmla="*/ 2147483647 w 396"/>
                <a:gd name="T11" fmla="*/ 2147483647 h 152"/>
                <a:gd name="T12" fmla="*/ 2147483647 w 396"/>
                <a:gd name="T13" fmla="*/ 2147483647 h 152"/>
                <a:gd name="T14" fmla="*/ 2147483647 w 396"/>
                <a:gd name="T15" fmla="*/ 2147483647 h 152"/>
                <a:gd name="T16" fmla="*/ 2147483647 w 396"/>
                <a:gd name="T17" fmla="*/ 2147483647 h 152"/>
                <a:gd name="T18" fmla="*/ 2147483647 w 396"/>
                <a:gd name="T19" fmla="*/ 2147483647 h 152"/>
                <a:gd name="T20" fmla="*/ 2147483647 w 396"/>
                <a:gd name="T21" fmla="*/ 2147483647 h 152"/>
                <a:gd name="T22" fmla="*/ 2147483647 w 396"/>
                <a:gd name="T23" fmla="*/ 2147483647 h 152"/>
                <a:gd name="T24" fmla="*/ 2147483647 w 396"/>
                <a:gd name="T25" fmla="*/ 2147483647 h 152"/>
                <a:gd name="T26" fmla="*/ 2147483647 w 396"/>
                <a:gd name="T27" fmla="*/ 2147483647 h 152"/>
                <a:gd name="T28" fmla="*/ 2147483647 w 396"/>
                <a:gd name="T29" fmla="*/ 2147483647 h 152"/>
                <a:gd name="T30" fmla="*/ 2147483647 w 396"/>
                <a:gd name="T31" fmla="*/ 2147483647 h 152"/>
                <a:gd name="T32" fmla="*/ 2147483647 w 396"/>
                <a:gd name="T33" fmla="*/ 2147483647 h 152"/>
                <a:gd name="T34" fmla="*/ 2147483647 w 396"/>
                <a:gd name="T35" fmla="*/ 2147483647 h 152"/>
                <a:gd name="T36" fmla="*/ 2147483647 w 396"/>
                <a:gd name="T37" fmla="*/ 2147483647 h 152"/>
                <a:gd name="T38" fmla="*/ 2147483647 w 396"/>
                <a:gd name="T39" fmla="*/ 1588798540 h 152"/>
                <a:gd name="T40" fmla="*/ 2147483647 w 396"/>
                <a:gd name="T41" fmla="*/ 2147483647 h 152"/>
                <a:gd name="T42" fmla="*/ 2147483647 w 396"/>
                <a:gd name="T43" fmla="*/ 2147483647 h 152"/>
                <a:gd name="T44" fmla="*/ 648328171 w 396"/>
                <a:gd name="T45" fmla="*/ 2147483647 h 152"/>
                <a:gd name="T46" fmla="*/ 2147483647 w 396"/>
                <a:gd name="T47" fmla="*/ 2147483647 h 152"/>
                <a:gd name="T48" fmla="*/ 2147483647 w 396"/>
                <a:gd name="T49" fmla="*/ 2147483647 h 152"/>
                <a:gd name="T50" fmla="*/ 2147483647 w 396"/>
                <a:gd name="T51" fmla="*/ 2147483647 h 152"/>
                <a:gd name="T52" fmla="*/ 2147483647 w 396"/>
                <a:gd name="T53" fmla="*/ 2147483647 h 152"/>
                <a:gd name="T54" fmla="*/ 2147483647 w 396"/>
                <a:gd name="T55" fmla="*/ 2147483647 h 152"/>
                <a:gd name="T56" fmla="*/ 2147483647 w 396"/>
                <a:gd name="T57" fmla="*/ 2147483647 h 152"/>
                <a:gd name="T58" fmla="*/ 2147483647 w 396"/>
                <a:gd name="T59" fmla="*/ 2147483647 h 152"/>
                <a:gd name="T60" fmla="*/ 2147483647 w 396"/>
                <a:gd name="T61" fmla="*/ 2147483647 h 152"/>
                <a:gd name="T62" fmla="*/ 2147483647 w 396"/>
                <a:gd name="T63" fmla="*/ 2147483647 h 152"/>
                <a:gd name="T64" fmla="*/ 2147483647 w 396"/>
                <a:gd name="T65" fmla="*/ 2147483647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152"/>
                <a:gd name="T101" fmla="*/ 396 w 396"/>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0" name="Freeform 290"/>
            <p:cNvSpPr>
              <a:spLocks noEditPoints="1"/>
            </p:cNvSpPr>
            <p:nvPr/>
          </p:nvSpPr>
          <p:spPr bwMode="auto">
            <a:xfrm>
              <a:off x="4174023" y="2550386"/>
              <a:ext cx="199967" cy="223923"/>
            </a:xfrm>
            <a:custGeom>
              <a:avLst/>
              <a:gdLst>
                <a:gd name="T0" fmla="*/ 2147483647 w 365"/>
                <a:gd name="T1" fmla="*/ 2147483647 h 367"/>
                <a:gd name="T2" fmla="*/ 822096659 w 365"/>
                <a:gd name="T3" fmla="*/ 2147483647 h 367"/>
                <a:gd name="T4" fmla="*/ 2147483647 w 365"/>
                <a:gd name="T5" fmla="*/ 2147483647 h 367"/>
                <a:gd name="T6" fmla="*/ 2147483647 w 365"/>
                <a:gd name="T7" fmla="*/ 2147483647 h 367"/>
                <a:gd name="T8" fmla="*/ 2147483647 w 365"/>
                <a:gd name="T9" fmla="*/ 2147483647 h 367"/>
                <a:gd name="T10" fmla="*/ 2147483647 w 365"/>
                <a:gd name="T11" fmla="*/ 2147483647 h 367"/>
                <a:gd name="T12" fmla="*/ 2147483647 w 365"/>
                <a:gd name="T13" fmla="*/ 2147483647 h 367"/>
                <a:gd name="T14" fmla="*/ 2147483647 w 365"/>
                <a:gd name="T15" fmla="*/ 2147483647 h 367"/>
                <a:gd name="T16" fmla="*/ 2147483647 w 365"/>
                <a:gd name="T17" fmla="*/ 2147483647 h 367"/>
                <a:gd name="T18" fmla="*/ 2147483647 w 365"/>
                <a:gd name="T19" fmla="*/ 2147483647 h 367"/>
                <a:gd name="T20" fmla="*/ 2147483647 w 365"/>
                <a:gd name="T21" fmla="*/ 2147483647 h 367"/>
                <a:gd name="T22" fmla="*/ 2147483647 w 365"/>
                <a:gd name="T23" fmla="*/ 2147483647 h 367"/>
                <a:gd name="T24" fmla="*/ 2147483647 w 365"/>
                <a:gd name="T25" fmla="*/ 2147483647 h 367"/>
                <a:gd name="T26" fmla="*/ 2147483647 w 365"/>
                <a:gd name="T27" fmla="*/ 2147483647 h 367"/>
                <a:gd name="T28" fmla="*/ 2147483647 w 365"/>
                <a:gd name="T29" fmla="*/ 2147483647 h 367"/>
                <a:gd name="T30" fmla="*/ 2147483647 w 365"/>
                <a:gd name="T31" fmla="*/ 2147483647 h 367"/>
                <a:gd name="T32" fmla="*/ 2147483647 w 365"/>
                <a:gd name="T33" fmla="*/ 2147483647 h 367"/>
                <a:gd name="T34" fmla="*/ 2147483647 w 365"/>
                <a:gd name="T35" fmla="*/ 0 h 367"/>
                <a:gd name="T36" fmla="*/ 2147483647 w 365"/>
                <a:gd name="T37" fmla="*/ 2147483647 h 367"/>
                <a:gd name="T38" fmla="*/ 2147483647 w 365"/>
                <a:gd name="T39" fmla="*/ 2147483647 h 367"/>
                <a:gd name="T40" fmla="*/ 2147483647 w 365"/>
                <a:gd name="T41" fmla="*/ 2044167981 h 367"/>
                <a:gd name="T42" fmla="*/ 2147483647 w 365"/>
                <a:gd name="T43" fmla="*/ 2147483647 h 367"/>
                <a:gd name="T44" fmla="*/ 2147483647 w 365"/>
                <a:gd name="T45" fmla="*/ 2147483647 h 367"/>
                <a:gd name="T46" fmla="*/ 2147483647 w 365"/>
                <a:gd name="T47" fmla="*/ 2147483647 h 367"/>
                <a:gd name="T48" fmla="*/ 2147483647 w 365"/>
                <a:gd name="T49" fmla="*/ 2147483647 h 367"/>
                <a:gd name="T50" fmla="*/ 493437993 w 365"/>
                <a:gd name="T51" fmla="*/ 2147483647 h 367"/>
                <a:gd name="T52" fmla="*/ 2147483647 w 365"/>
                <a:gd name="T53" fmla="*/ 2147483647 h 367"/>
                <a:gd name="T54" fmla="*/ 2147483647 w 365"/>
                <a:gd name="T55" fmla="*/ 2147483647 h 367"/>
                <a:gd name="T56" fmla="*/ 2147483647 w 365"/>
                <a:gd name="T57" fmla="*/ 2147483647 h 367"/>
                <a:gd name="T58" fmla="*/ 2147483647 w 365"/>
                <a:gd name="T59" fmla="*/ 2147483647 h 367"/>
                <a:gd name="T60" fmla="*/ 2147483647 w 365"/>
                <a:gd name="T61" fmla="*/ 2147483647 h 367"/>
                <a:gd name="T62" fmla="*/ 2147483647 w 365"/>
                <a:gd name="T63" fmla="*/ 2147483647 h 367"/>
                <a:gd name="T64" fmla="*/ 2147483647 w 365"/>
                <a:gd name="T65" fmla="*/ 2147483647 h 367"/>
                <a:gd name="T66" fmla="*/ 2147483647 w 365"/>
                <a:gd name="T67" fmla="*/ 2147483647 h 367"/>
                <a:gd name="T68" fmla="*/ 2147483647 w 365"/>
                <a:gd name="T69" fmla="*/ 2147483647 h 367"/>
                <a:gd name="T70" fmla="*/ 2147483647 w 365"/>
                <a:gd name="T71" fmla="*/ 2147483647 h 367"/>
                <a:gd name="T72" fmla="*/ 2147483647 w 365"/>
                <a:gd name="T73" fmla="*/ 2147483647 h 367"/>
                <a:gd name="T74" fmla="*/ 2147483647 w 365"/>
                <a:gd name="T75" fmla="*/ 2147483647 h 367"/>
                <a:gd name="T76" fmla="*/ 2147483647 w 365"/>
                <a:gd name="T77" fmla="*/ 2147483647 h 367"/>
                <a:gd name="T78" fmla="*/ 2147483647 w 365"/>
                <a:gd name="T79" fmla="*/ 2147483647 h 367"/>
                <a:gd name="T80" fmla="*/ 2147483647 w 365"/>
                <a:gd name="T81" fmla="*/ 2147483647 h 367"/>
                <a:gd name="T82" fmla="*/ 2147483647 w 365"/>
                <a:gd name="T83" fmla="*/ 2147483647 h 367"/>
                <a:gd name="T84" fmla="*/ 2147483647 w 365"/>
                <a:gd name="T85" fmla="*/ 2147483647 h 367"/>
                <a:gd name="T86" fmla="*/ 2147483647 w 365"/>
                <a:gd name="T87" fmla="*/ 2147483647 h 367"/>
                <a:gd name="T88" fmla="*/ 2147483647 w 365"/>
                <a:gd name="T89" fmla="*/ 2147483647 h 367"/>
                <a:gd name="T90" fmla="*/ 2147483647 w 365"/>
                <a:gd name="T91" fmla="*/ 2147483647 h 367"/>
                <a:gd name="T92" fmla="*/ 2147483647 w 365"/>
                <a:gd name="T93" fmla="*/ 2147483647 h 367"/>
                <a:gd name="T94" fmla="*/ 2147483647 w 365"/>
                <a:gd name="T95" fmla="*/ 2147483647 h 367"/>
                <a:gd name="T96" fmla="*/ 2147483647 w 365"/>
                <a:gd name="T97" fmla="*/ 2147483647 h 367"/>
                <a:gd name="T98" fmla="*/ 2147483647 w 365"/>
                <a:gd name="T99" fmla="*/ 2147483647 h 367"/>
                <a:gd name="T100" fmla="*/ 2147483647 w 365"/>
                <a:gd name="T101" fmla="*/ 2147483647 h 367"/>
                <a:gd name="T102" fmla="*/ 2147483647 w 365"/>
                <a:gd name="T103" fmla="*/ 2147483647 h 367"/>
                <a:gd name="T104" fmla="*/ 2147483647 w 365"/>
                <a:gd name="T105" fmla="*/ 2147483647 h 367"/>
                <a:gd name="T106" fmla="*/ 2147483647 w 365"/>
                <a:gd name="T107" fmla="*/ 2147483647 h 367"/>
                <a:gd name="T108" fmla="*/ 2147483647 w 365"/>
                <a:gd name="T109" fmla="*/ 2147483647 h 367"/>
                <a:gd name="T110" fmla="*/ 2147483647 w 365"/>
                <a:gd name="T111" fmla="*/ 2147483647 h 367"/>
                <a:gd name="T112" fmla="*/ 2147483647 w 365"/>
                <a:gd name="T113" fmla="*/ 2147483647 h 3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5"/>
                <a:gd name="T172" fmla="*/ 0 h 367"/>
                <a:gd name="T173" fmla="*/ 365 w 365"/>
                <a:gd name="T174" fmla="*/ 367 h 3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1" name="Freeform 291"/>
            <p:cNvSpPr>
              <a:spLocks/>
            </p:cNvSpPr>
            <p:nvPr/>
          </p:nvSpPr>
          <p:spPr bwMode="auto">
            <a:xfrm>
              <a:off x="4142144" y="2522396"/>
              <a:ext cx="55063" cy="99716"/>
            </a:xfrm>
            <a:custGeom>
              <a:avLst/>
              <a:gdLst>
                <a:gd name="T0" fmla="*/ 2147483647 w 100"/>
                <a:gd name="T1" fmla="*/ 2147483647 h 165"/>
                <a:gd name="T2" fmla="*/ 2147483647 w 100"/>
                <a:gd name="T3" fmla="*/ 2147483647 h 165"/>
                <a:gd name="T4" fmla="*/ 2147483647 w 100"/>
                <a:gd name="T5" fmla="*/ 2147483647 h 165"/>
                <a:gd name="T6" fmla="*/ 2147483647 w 100"/>
                <a:gd name="T7" fmla="*/ 2147483647 h 165"/>
                <a:gd name="T8" fmla="*/ 2147483647 w 100"/>
                <a:gd name="T9" fmla="*/ 2147483647 h 165"/>
                <a:gd name="T10" fmla="*/ 2147483647 w 100"/>
                <a:gd name="T11" fmla="*/ 2147483647 h 165"/>
                <a:gd name="T12" fmla="*/ 2147483647 w 100"/>
                <a:gd name="T13" fmla="*/ 2147483647 h 165"/>
                <a:gd name="T14" fmla="*/ 2147483647 w 100"/>
                <a:gd name="T15" fmla="*/ 2147483647 h 165"/>
                <a:gd name="T16" fmla="*/ 2147483647 w 100"/>
                <a:gd name="T17" fmla="*/ 2147483647 h 165"/>
                <a:gd name="T18" fmla="*/ 2147483647 w 100"/>
                <a:gd name="T19" fmla="*/ 2147483647 h 165"/>
                <a:gd name="T20" fmla="*/ 2147483647 w 100"/>
                <a:gd name="T21" fmla="*/ 2147483647 h 165"/>
                <a:gd name="T22" fmla="*/ 2147483647 w 100"/>
                <a:gd name="T23" fmla="*/ 2147483647 h 165"/>
                <a:gd name="T24" fmla="*/ 2147483647 w 100"/>
                <a:gd name="T25" fmla="*/ 2147483647 h 165"/>
                <a:gd name="T26" fmla="*/ 2147483647 w 100"/>
                <a:gd name="T27" fmla="*/ 2147483647 h 165"/>
                <a:gd name="T28" fmla="*/ 2147483647 w 100"/>
                <a:gd name="T29" fmla="*/ 2147483647 h 165"/>
                <a:gd name="T30" fmla="*/ 2147483647 w 100"/>
                <a:gd name="T31" fmla="*/ 882751276 h 165"/>
                <a:gd name="T32" fmla="*/ 2147483647 w 100"/>
                <a:gd name="T33" fmla="*/ 2147483647 h 165"/>
                <a:gd name="T34" fmla="*/ 2147483647 w 100"/>
                <a:gd name="T35" fmla="*/ 0 h 165"/>
                <a:gd name="T36" fmla="*/ 2147483647 w 100"/>
                <a:gd name="T37" fmla="*/ 2147483647 h 165"/>
                <a:gd name="T38" fmla="*/ 2147483647 w 100"/>
                <a:gd name="T39" fmla="*/ 2147483647 h 165"/>
                <a:gd name="T40" fmla="*/ 0 w 100"/>
                <a:gd name="T41" fmla="*/ 2147483647 h 165"/>
                <a:gd name="T42" fmla="*/ 1502626413 w 100"/>
                <a:gd name="T43" fmla="*/ 2147483647 h 165"/>
                <a:gd name="T44" fmla="*/ 2147483647 w 100"/>
                <a:gd name="T45" fmla="*/ 2147483647 h 165"/>
                <a:gd name="T46" fmla="*/ 2147483647 w 100"/>
                <a:gd name="T47" fmla="*/ 2147483647 h 165"/>
                <a:gd name="T48" fmla="*/ 1669382455 w 100"/>
                <a:gd name="T49" fmla="*/ 2147483647 h 165"/>
                <a:gd name="T50" fmla="*/ 2147483647 w 100"/>
                <a:gd name="T51" fmla="*/ 2147483647 h 165"/>
                <a:gd name="T52" fmla="*/ 2147483647 w 100"/>
                <a:gd name="T53" fmla="*/ 2147483647 h 165"/>
                <a:gd name="T54" fmla="*/ 2147483647 w 100"/>
                <a:gd name="T55" fmla="*/ 2147483647 h 165"/>
                <a:gd name="T56" fmla="*/ 2147483647 w 100"/>
                <a:gd name="T57" fmla="*/ 2147483647 h 165"/>
                <a:gd name="T58" fmla="*/ 2147483647 w 100"/>
                <a:gd name="T59" fmla="*/ 2147483647 h 165"/>
                <a:gd name="T60" fmla="*/ 2147483647 w 100"/>
                <a:gd name="T61" fmla="*/ 2147483647 h 165"/>
                <a:gd name="T62" fmla="*/ 2147483647 w 100"/>
                <a:gd name="T63" fmla="*/ 2147483647 h 165"/>
                <a:gd name="T64" fmla="*/ 2147483647 w 100"/>
                <a:gd name="T65" fmla="*/ 2147483647 h 165"/>
                <a:gd name="T66" fmla="*/ 2147483647 w 100"/>
                <a:gd name="T67" fmla="*/ 2147483647 h 1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65"/>
                <a:gd name="T104" fmla="*/ 100 w 100"/>
                <a:gd name="T105" fmla="*/ 165 h 1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2" name="Freeform 292"/>
            <p:cNvSpPr>
              <a:spLocks/>
            </p:cNvSpPr>
            <p:nvPr/>
          </p:nvSpPr>
          <p:spPr bwMode="auto">
            <a:xfrm>
              <a:off x="4218579" y="2471981"/>
              <a:ext cx="147365" cy="94129"/>
            </a:xfrm>
            <a:custGeom>
              <a:avLst/>
              <a:gdLst/>
              <a:ahLst/>
              <a:cxnLst>
                <a:cxn ang="0">
                  <a:pos x="225" y="87"/>
                </a:cxn>
                <a:cxn ang="0">
                  <a:pos x="241" y="47"/>
                </a:cxn>
                <a:cxn ang="0">
                  <a:pos x="264" y="23"/>
                </a:cxn>
                <a:cxn ang="0">
                  <a:pos x="237" y="12"/>
                </a:cxn>
                <a:cxn ang="0">
                  <a:pos x="194" y="2"/>
                </a:cxn>
                <a:cxn ang="0">
                  <a:pos x="169" y="6"/>
                </a:cxn>
                <a:cxn ang="0">
                  <a:pos x="157" y="12"/>
                </a:cxn>
                <a:cxn ang="0">
                  <a:pos x="118" y="23"/>
                </a:cxn>
                <a:cxn ang="0">
                  <a:pos x="92" y="17"/>
                </a:cxn>
                <a:cxn ang="0">
                  <a:pos x="62" y="21"/>
                </a:cxn>
                <a:cxn ang="0">
                  <a:pos x="39" y="21"/>
                </a:cxn>
                <a:cxn ang="0">
                  <a:pos x="29" y="5"/>
                </a:cxn>
                <a:cxn ang="0">
                  <a:pos x="10" y="0"/>
                </a:cxn>
                <a:cxn ang="0">
                  <a:pos x="0" y="16"/>
                </a:cxn>
                <a:cxn ang="0">
                  <a:pos x="12" y="33"/>
                </a:cxn>
                <a:cxn ang="0">
                  <a:pos x="23" y="47"/>
                </a:cxn>
                <a:cxn ang="0">
                  <a:pos x="20" y="68"/>
                </a:cxn>
                <a:cxn ang="0">
                  <a:pos x="8" y="80"/>
                </a:cxn>
                <a:cxn ang="0">
                  <a:pos x="2" y="95"/>
                </a:cxn>
                <a:cxn ang="0">
                  <a:pos x="8" y="104"/>
                </a:cxn>
                <a:cxn ang="0">
                  <a:pos x="13" y="112"/>
                </a:cxn>
                <a:cxn ang="0">
                  <a:pos x="33" y="139"/>
                </a:cxn>
                <a:cxn ang="0">
                  <a:pos x="41" y="154"/>
                </a:cxn>
                <a:cxn ang="0">
                  <a:pos x="73" y="150"/>
                </a:cxn>
                <a:cxn ang="0">
                  <a:pos x="97" y="135"/>
                </a:cxn>
                <a:cxn ang="0">
                  <a:pos x="123" y="146"/>
                </a:cxn>
                <a:cxn ang="0">
                  <a:pos x="145" y="146"/>
                </a:cxn>
                <a:cxn ang="0">
                  <a:pos x="171" y="148"/>
                </a:cxn>
                <a:cxn ang="0">
                  <a:pos x="179" y="129"/>
                </a:cxn>
                <a:cxn ang="0">
                  <a:pos x="208" y="116"/>
                </a:cxn>
                <a:cxn ang="0">
                  <a:pos x="226" y="119"/>
                </a:cxn>
                <a:cxn ang="0">
                  <a:pos x="248" y="115"/>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en-US" sz="900" dirty="0">
                <a:solidFill>
                  <a:srgbClr val="414142"/>
                </a:solidFill>
                <a:latin typeface="+mn-lt"/>
              </a:endParaRPr>
            </a:p>
          </p:txBody>
        </p:sp>
        <p:sp>
          <p:nvSpPr>
            <p:cNvPr id="703" name="Freeform 293"/>
            <p:cNvSpPr>
              <a:spLocks/>
            </p:cNvSpPr>
            <p:nvPr/>
          </p:nvSpPr>
          <p:spPr bwMode="auto">
            <a:xfrm>
              <a:off x="4176921" y="2527644"/>
              <a:ext cx="62308" cy="54231"/>
            </a:xfrm>
            <a:custGeom>
              <a:avLst/>
              <a:gdLst>
                <a:gd name="T0" fmla="*/ 2147483647 w 111"/>
                <a:gd name="T1" fmla="*/ 2147483647 h 87"/>
                <a:gd name="T2" fmla="*/ 2147483647 w 111"/>
                <a:gd name="T3" fmla="*/ 2147483647 h 87"/>
                <a:gd name="T4" fmla="*/ 2147483647 w 111"/>
                <a:gd name="T5" fmla="*/ 2147483647 h 87"/>
                <a:gd name="T6" fmla="*/ 2147483647 w 111"/>
                <a:gd name="T7" fmla="*/ 2147483647 h 87"/>
                <a:gd name="T8" fmla="*/ 2147483647 w 111"/>
                <a:gd name="T9" fmla="*/ 0 h 87"/>
                <a:gd name="T10" fmla="*/ 2147483647 w 111"/>
                <a:gd name="T11" fmla="*/ 0 h 87"/>
                <a:gd name="T12" fmla="*/ 2147483647 w 111"/>
                <a:gd name="T13" fmla="*/ 484532777 h 87"/>
                <a:gd name="T14" fmla="*/ 2147483647 w 111"/>
                <a:gd name="T15" fmla="*/ 1453208897 h 87"/>
                <a:gd name="T16" fmla="*/ 2147483647 w 111"/>
                <a:gd name="T17" fmla="*/ 1453208897 h 87"/>
                <a:gd name="T18" fmla="*/ 2147483647 w 111"/>
                <a:gd name="T19" fmla="*/ 2147483647 h 87"/>
                <a:gd name="T20" fmla="*/ 2147483647 w 111"/>
                <a:gd name="T21" fmla="*/ 2147483647 h 87"/>
                <a:gd name="T22" fmla="*/ 2147483647 w 111"/>
                <a:gd name="T23" fmla="*/ 2147483647 h 87"/>
                <a:gd name="T24" fmla="*/ 353851666 w 111"/>
                <a:gd name="T25" fmla="*/ 2147483647 h 87"/>
                <a:gd name="T26" fmla="*/ 0 w 111"/>
                <a:gd name="T27" fmla="*/ 2147483647 h 87"/>
                <a:gd name="T28" fmla="*/ 884472201 w 111"/>
                <a:gd name="T29" fmla="*/ 2147483647 h 87"/>
                <a:gd name="T30" fmla="*/ 530619974 w 111"/>
                <a:gd name="T31" fmla="*/ 2147483647 h 87"/>
                <a:gd name="T32" fmla="*/ 1945711589 w 111"/>
                <a:gd name="T33" fmla="*/ 2147483647 h 87"/>
                <a:gd name="T34" fmla="*/ 1945711589 w 111"/>
                <a:gd name="T35" fmla="*/ 2147483647 h 87"/>
                <a:gd name="T36" fmla="*/ 2147483647 w 111"/>
                <a:gd name="T37" fmla="*/ 2147483647 h 87"/>
                <a:gd name="T38" fmla="*/ 2147483647 w 111"/>
                <a:gd name="T39" fmla="*/ 2147483647 h 87"/>
                <a:gd name="T40" fmla="*/ 2147483647 w 111"/>
                <a:gd name="T41" fmla="*/ 2147483647 h 87"/>
                <a:gd name="T42" fmla="*/ 2147483647 w 111"/>
                <a:gd name="T43" fmla="*/ 2147483647 h 87"/>
                <a:gd name="T44" fmla="*/ 2147483647 w 111"/>
                <a:gd name="T45" fmla="*/ 2147483647 h 87"/>
                <a:gd name="T46" fmla="*/ 2147483647 w 111"/>
                <a:gd name="T47" fmla="*/ 2147483647 h 87"/>
                <a:gd name="T48" fmla="*/ 2147483647 w 111"/>
                <a:gd name="T49" fmla="*/ 2147483647 h 87"/>
                <a:gd name="T50" fmla="*/ 2147483647 w 111"/>
                <a:gd name="T51" fmla="*/ 2147483647 h 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87"/>
                <a:gd name="T80" fmla="*/ 111 w 111"/>
                <a:gd name="T81" fmla="*/ 87 h 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4" name="Freeform 294"/>
            <p:cNvSpPr>
              <a:spLocks/>
            </p:cNvSpPr>
            <p:nvPr/>
          </p:nvSpPr>
          <p:spPr bwMode="auto">
            <a:xfrm>
              <a:off x="4311682" y="2331712"/>
              <a:ext cx="78248" cy="96217"/>
            </a:xfrm>
            <a:custGeom>
              <a:avLst/>
              <a:gdLst>
                <a:gd name="T0" fmla="*/ 0 w 143"/>
                <a:gd name="T1" fmla="*/ 2147483647 h 158"/>
                <a:gd name="T2" fmla="*/ 2147483647 w 143"/>
                <a:gd name="T3" fmla="*/ 2147483647 h 158"/>
                <a:gd name="T4" fmla="*/ 2147483647 w 143"/>
                <a:gd name="T5" fmla="*/ 2147483647 h 158"/>
                <a:gd name="T6" fmla="*/ 2147483647 w 143"/>
                <a:gd name="T7" fmla="*/ 2147483647 h 158"/>
                <a:gd name="T8" fmla="*/ 2147483647 w 143"/>
                <a:gd name="T9" fmla="*/ 2147483647 h 158"/>
                <a:gd name="T10" fmla="*/ 2147483647 w 143"/>
                <a:gd name="T11" fmla="*/ 2147483647 h 158"/>
                <a:gd name="T12" fmla="*/ 2147483647 w 143"/>
                <a:gd name="T13" fmla="*/ 2147483647 h 158"/>
                <a:gd name="T14" fmla="*/ 2147483647 w 143"/>
                <a:gd name="T15" fmla="*/ 2147483647 h 158"/>
                <a:gd name="T16" fmla="*/ 2147483647 w 143"/>
                <a:gd name="T17" fmla="*/ 2147483647 h 158"/>
                <a:gd name="T18" fmla="*/ 2147483647 w 143"/>
                <a:gd name="T19" fmla="*/ 2147483647 h 158"/>
                <a:gd name="T20" fmla="*/ 2147483647 w 143"/>
                <a:gd name="T21" fmla="*/ 2147483647 h 158"/>
                <a:gd name="T22" fmla="*/ 2147483647 w 143"/>
                <a:gd name="T23" fmla="*/ 2147483647 h 158"/>
                <a:gd name="T24" fmla="*/ 2147483647 w 143"/>
                <a:gd name="T25" fmla="*/ 2147483647 h 158"/>
                <a:gd name="T26" fmla="*/ 2147483647 w 143"/>
                <a:gd name="T27" fmla="*/ 2147483647 h 158"/>
                <a:gd name="T28" fmla="*/ 2147483647 w 143"/>
                <a:gd name="T29" fmla="*/ 2147483647 h 158"/>
                <a:gd name="T30" fmla="*/ 2147483647 w 143"/>
                <a:gd name="T31" fmla="*/ 2147483647 h 158"/>
                <a:gd name="T32" fmla="*/ 2147483647 w 143"/>
                <a:gd name="T33" fmla="*/ 2147483647 h 158"/>
                <a:gd name="T34" fmla="*/ 2147483647 w 143"/>
                <a:gd name="T35" fmla="*/ 2147483647 h 158"/>
                <a:gd name="T36" fmla="*/ 2147483647 w 143"/>
                <a:gd name="T37" fmla="*/ 2147483647 h 158"/>
                <a:gd name="T38" fmla="*/ 2147483647 w 143"/>
                <a:gd name="T39" fmla="*/ 2147483647 h 158"/>
                <a:gd name="T40" fmla="*/ 2147483647 w 143"/>
                <a:gd name="T41" fmla="*/ 2147483647 h 158"/>
                <a:gd name="T42" fmla="*/ 2147483647 w 143"/>
                <a:gd name="T43" fmla="*/ 2147483647 h 158"/>
                <a:gd name="T44" fmla="*/ 2147483647 w 143"/>
                <a:gd name="T45" fmla="*/ 2147483647 h 158"/>
                <a:gd name="T46" fmla="*/ 2147483647 w 143"/>
                <a:gd name="T47" fmla="*/ 2147483647 h 158"/>
                <a:gd name="T48" fmla="*/ 2147483647 w 143"/>
                <a:gd name="T49" fmla="*/ 2147483647 h 158"/>
                <a:gd name="T50" fmla="*/ 2147483647 w 143"/>
                <a:gd name="T51" fmla="*/ 2147483647 h 158"/>
                <a:gd name="T52" fmla="*/ 2147483647 w 143"/>
                <a:gd name="T53" fmla="*/ 2147483647 h 158"/>
                <a:gd name="T54" fmla="*/ 2147483647 w 143"/>
                <a:gd name="T55" fmla="*/ 2147483647 h 158"/>
                <a:gd name="T56" fmla="*/ 2147483647 w 143"/>
                <a:gd name="T57" fmla="*/ 2147483647 h 158"/>
                <a:gd name="T58" fmla="*/ 2147483647 w 143"/>
                <a:gd name="T59" fmla="*/ 2147483647 h 158"/>
                <a:gd name="T60" fmla="*/ 2147483647 w 143"/>
                <a:gd name="T61" fmla="*/ 2147483647 h 158"/>
                <a:gd name="T62" fmla="*/ 2147483647 w 143"/>
                <a:gd name="T63" fmla="*/ 1580901333 h 158"/>
                <a:gd name="T64" fmla="*/ 2147483647 w 143"/>
                <a:gd name="T65" fmla="*/ 2032586385 h 158"/>
                <a:gd name="T66" fmla="*/ 2147483647 w 143"/>
                <a:gd name="T67" fmla="*/ 225843211 h 158"/>
                <a:gd name="T68" fmla="*/ 2147483647 w 143"/>
                <a:gd name="T69" fmla="*/ 1806744468 h 158"/>
                <a:gd name="T70" fmla="*/ 327560899 w 143"/>
                <a:gd name="T71" fmla="*/ 677529099 h 158"/>
                <a:gd name="T72" fmla="*/ 0 w 143"/>
                <a:gd name="T73" fmla="*/ 2147483647 h 158"/>
                <a:gd name="T74" fmla="*/ 0 w 143"/>
                <a:gd name="T75" fmla="*/ 2147483647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58"/>
                <a:gd name="T116" fmla="*/ 143 w 143"/>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5" name="Freeform 295"/>
            <p:cNvSpPr>
              <a:spLocks/>
            </p:cNvSpPr>
            <p:nvPr/>
          </p:nvSpPr>
          <p:spPr bwMode="auto">
            <a:xfrm>
              <a:off x="3911748" y="2370199"/>
              <a:ext cx="8694" cy="8747"/>
            </a:xfrm>
            <a:custGeom>
              <a:avLst/>
              <a:gdLst>
                <a:gd name="T0" fmla="*/ 2141929223 w 15"/>
                <a:gd name="T1" fmla="*/ 163480327 h 16"/>
                <a:gd name="T2" fmla="*/ 778700227 w 15"/>
                <a:gd name="T3" fmla="*/ 2147483647 h 16"/>
                <a:gd name="T4" fmla="*/ 2147483647 w 15"/>
                <a:gd name="T5" fmla="*/ 2147483647 h 16"/>
                <a:gd name="T6" fmla="*/ 2147483647 w 15"/>
                <a:gd name="T7" fmla="*/ 2147483647 h 16"/>
                <a:gd name="T8" fmla="*/ 2147483647 w 15"/>
                <a:gd name="T9" fmla="*/ 980284296 h 16"/>
                <a:gd name="T10" fmla="*/ 2147483647 w 15"/>
                <a:gd name="T11" fmla="*/ 0 h 16"/>
                <a:gd name="T12" fmla="*/ 2141929223 w 15"/>
                <a:gd name="T13" fmla="*/ 163480327 h 16"/>
                <a:gd name="T14" fmla="*/ 0 60000 65536"/>
                <a:gd name="T15" fmla="*/ 0 60000 65536"/>
                <a:gd name="T16" fmla="*/ 0 60000 65536"/>
                <a:gd name="T17" fmla="*/ 0 60000 65536"/>
                <a:gd name="T18" fmla="*/ 0 60000 65536"/>
                <a:gd name="T19" fmla="*/ 0 60000 65536"/>
                <a:gd name="T20" fmla="*/ 0 60000 65536"/>
                <a:gd name="T21" fmla="*/ 0 w 15"/>
                <a:gd name="T22" fmla="*/ 0 h 16"/>
                <a:gd name="T23" fmla="*/ 15 w 15"/>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6" name="Freeform 296"/>
            <p:cNvSpPr>
              <a:spLocks/>
            </p:cNvSpPr>
            <p:nvPr/>
          </p:nvSpPr>
          <p:spPr bwMode="auto">
            <a:xfrm>
              <a:off x="4166778" y="2338710"/>
              <a:ext cx="226049" cy="152197"/>
            </a:xfrm>
            <a:custGeom>
              <a:avLst/>
              <a:gdLst>
                <a:gd name="T0" fmla="*/ 2147483647 w 411"/>
                <a:gd name="T1" fmla="*/ 2147483647 h 248"/>
                <a:gd name="T2" fmla="*/ 2147483647 w 411"/>
                <a:gd name="T3" fmla="*/ 2147483647 h 248"/>
                <a:gd name="T4" fmla="*/ 2147483647 w 411"/>
                <a:gd name="T5" fmla="*/ 2147483647 h 248"/>
                <a:gd name="T6" fmla="*/ 2147483647 w 411"/>
                <a:gd name="T7" fmla="*/ 2147483647 h 248"/>
                <a:gd name="T8" fmla="*/ 2147483647 w 411"/>
                <a:gd name="T9" fmla="*/ 2147483647 h 248"/>
                <a:gd name="T10" fmla="*/ 2147483647 w 411"/>
                <a:gd name="T11" fmla="*/ 2147483647 h 248"/>
                <a:gd name="T12" fmla="*/ 2147483647 w 411"/>
                <a:gd name="T13" fmla="*/ 2147483647 h 248"/>
                <a:gd name="T14" fmla="*/ 2147483647 w 411"/>
                <a:gd name="T15" fmla="*/ 2147483647 h 248"/>
                <a:gd name="T16" fmla="*/ 2147483647 w 411"/>
                <a:gd name="T17" fmla="*/ 2147483647 h 248"/>
                <a:gd name="T18" fmla="*/ 2147483647 w 411"/>
                <a:gd name="T19" fmla="*/ 693366096 h 248"/>
                <a:gd name="T20" fmla="*/ 2147483647 w 411"/>
                <a:gd name="T21" fmla="*/ 2147483647 h 248"/>
                <a:gd name="T22" fmla="*/ 2147483647 w 411"/>
                <a:gd name="T23" fmla="*/ 2147483647 h 248"/>
                <a:gd name="T24" fmla="*/ 2147483647 w 411"/>
                <a:gd name="T25" fmla="*/ 2147483647 h 248"/>
                <a:gd name="T26" fmla="*/ 2147483647 w 411"/>
                <a:gd name="T27" fmla="*/ 2147483647 h 248"/>
                <a:gd name="T28" fmla="*/ 2147483647 w 411"/>
                <a:gd name="T29" fmla="*/ 2147483647 h 248"/>
                <a:gd name="T30" fmla="*/ 2147483647 w 411"/>
                <a:gd name="T31" fmla="*/ 2147483647 h 248"/>
                <a:gd name="T32" fmla="*/ 2147483647 w 411"/>
                <a:gd name="T33" fmla="*/ 2147483647 h 248"/>
                <a:gd name="T34" fmla="*/ 2147483647 w 411"/>
                <a:gd name="T35" fmla="*/ 2147483647 h 248"/>
                <a:gd name="T36" fmla="*/ 2147483647 w 411"/>
                <a:gd name="T37" fmla="*/ 2147483647 h 248"/>
                <a:gd name="T38" fmla="*/ 2147483647 w 411"/>
                <a:gd name="T39" fmla="*/ 2147483647 h 248"/>
                <a:gd name="T40" fmla="*/ 166373733 w 411"/>
                <a:gd name="T41" fmla="*/ 2147483647 h 248"/>
                <a:gd name="T42" fmla="*/ 2147483647 w 411"/>
                <a:gd name="T43" fmla="*/ 2147483647 h 248"/>
                <a:gd name="T44" fmla="*/ 2147483647 w 411"/>
                <a:gd name="T45" fmla="*/ 2147483647 h 248"/>
                <a:gd name="T46" fmla="*/ 2147483647 w 411"/>
                <a:gd name="T47" fmla="*/ 2147483647 h 248"/>
                <a:gd name="T48" fmla="*/ 2147483647 w 411"/>
                <a:gd name="T49" fmla="*/ 2147483647 h 248"/>
                <a:gd name="T50" fmla="*/ 2147483647 w 411"/>
                <a:gd name="T51" fmla="*/ 2147483647 h 248"/>
                <a:gd name="T52" fmla="*/ 2147483647 w 411"/>
                <a:gd name="T53" fmla="*/ 2147483647 h 248"/>
                <a:gd name="T54" fmla="*/ 2147483647 w 411"/>
                <a:gd name="T55" fmla="*/ 2147483647 h 248"/>
                <a:gd name="T56" fmla="*/ 2147483647 w 411"/>
                <a:gd name="T57" fmla="*/ 2147483647 h 248"/>
                <a:gd name="T58" fmla="*/ 2147483647 w 411"/>
                <a:gd name="T59" fmla="*/ 2147483647 h 248"/>
                <a:gd name="T60" fmla="*/ 2147483647 w 411"/>
                <a:gd name="T61" fmla="*/ 2147483647 h 248"/>
                <a:gd name="T62" fmla="*/ 2147483647 w 411"/>
                <a:gd name="T63" fmla="*/ 2147483647 h 248"/>
                <a:gd name="T64" fmla="*/ 2147483647 w 411"/>
                <a:gd name="T65" fmla="*/ 2147483647 h 248"/>
                <a:gd name="T66" fmla="*/ 2147483647 w 411"/>
                <a:gd name="T67" fmla="*/ 2147483647 h 248"/>
                <a:gd name="T68" fmla="*/ 2147483647 w 411"/>
                <a:gd name="T69" fmla="*/ 2147483647 h 248"/>
                <a:gd name="T70" fmla="*/ 2147483647 w 411"/>
                <a:gd name="T71" fmla="*/ 2147483647 h 248"/>
                <a:gd name="T72" fmla="*/ 2147483647 w 411"/>
                <a:gd name="T73" fmla="*/ 2147483647 h 248"/>
                <a:gd name="T74" fmla="*/ 2147483647 w 411"/>
                <a:gd name="T75" fmla="*/ 2147483647 h 2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1"/>
                <a:gd name="T115" fmla="*/ 0 h 248"/>
                <a:gd name="T116" fmla="*/ 411 w 411"/>
                <a:gd name="T117" fmla="*/ 248 h 2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7" name="Freeform 297"/>
            <p:cNvSpPr>
              <a:spLocks/>
            </p:cNvSpPr>
            <p:nvPr/>
          </p:nvSpPr>
          <p:spPr bwMode="auto">
            <a:xfrm>
              <a:off x="4058100" y="2434926"/>
              <a:ext cx="95636" cy="92718"/>
            </a:xfrm>
            <a:custGeom>
              <a:avLst/>
              <a:gdLst>
                <a:gd name="T0" fmla="*/ 2147483647 w 173"/>
                <a:gd name="T1" fmla="*/ 2147483647 h 153"/>
                <a:gd name="T2" fmla="*/ 2147483647 w 173"/>
                <a:gd name="T3" fmla="*/ 2147483647 h 153"/>
                <a:gd name="T4" fmla="*/ 2147483647 w 173"/>
                <a:gd name="T5" fmla="*/ 2147483647 h 153"/>
                <a:gd name="T6" fmla="*/ 2147483647 w 173"/>
                <a:gd name="T7" fmla="*/ 2147483647 h 153"/>
                <a:gd name="T8" fmla="*/ 2147483647 w 173"/>
                <a:gd name="T9" fmla="*/ 2147483647 h 153"/>
                <a:gd name="T10" fmla="*/ 2147483647 w 173"/>
                <a:gd name="T11" fmla="*/ 2147483647 h 153"/>
                <a:gd name="T12" fmla="*/ 2147483647 w 173"/>
                <a:gd name="T13" fmla="*/ 2147483647 h 153"/>
                <a:gd name="T14" fmla="*/ 2147483647 w 173"/>
                <a:gd name="T15" fmla="*/ 1780360024 h 153"/>
                <a:gd name="T16" fmla="*/ 2147483647 w 173"/>
                <a:gd name="T17" fmla="*/ 1557815097 h 153"/>
                <a:gd name="T18" fmla="*/ 2147483647 w 173"/>
                <a:gd name="T19" fmla="*/ 1780360024 h 153"/>
                <a:gd name="T20" fmla="*/ 2147483647 w 173"/>
                <a:gd name="T21" fmla="*/ 1112724939 h 153"/>
                <a:gd name="T22" fmla="*/ 2147483647 w 173"/>
                <a:gd name="T23" fmla="*/ 2002904951 h 153"/>
                <a:gd name="T24" fmla="*/ 2147483647 w 173"/>
                <a:gd name="T25" fmla="*/ 445090006 h 153"/>
                <a:gd name="T26" fmla="*/ 2147483647 w 173"/>
                <a:gd name="T27" fmla="*/ 890180012 h 153"/>
                <a:gd name="T28" fmla="*/ 2147483647 w 173"/>
                <a:gd name="T29" fmla="*/ 1780360024 h 153"/>
                <a:gd name="T30" fmla="*/ 2027337096 w 173"/>
                <a:gd name="T31" fmla="*/ 222545003 h 153"/>
                <a:gd name="T32" fmla="*/ 1520350385 w 173"/>
                <a:gd name="T33" fmla="*/ 2147483647 h 153"/>
                <a:gd name="T34" fmla="*/ 0 w 173"/>
                <a:gd name="T35" fmla="*/ 2147483647 h 153"/>
                <a:gd name="T36" fmla="*/ 1182664763 w 173"/>
                <a:gd name="T37" fmla="*/ 2147483647 h 153"/>
                <a:gd name="T38" fmla="*/ 2147483647 w 173"/>
                <a:gd name="T39" fmla="*/ 2147483647 h 153"/>
                <a:gd name="T40" fmla="*/ 2147483647 w 173"/>
                <a:gd name="T41" fmla="*/ 2147483647 h 153"/>
                <a:gd name="T42" fmla="*/ 2147483647 w 173"/>
                <a:gd name="T43" fmla="*/ 2147483647 h 153"/>
                <a:gd name="T44" fmla="*/ 2147483647 w 173"/>
                <a:gd name="T45" fmla="*/ 2147483647 h 153"/>
                <a:gd name="T46" fmla="*/ 2147483647 w 173"/>
                <a:gd name="T47" fmla="*/ 2147483647 h 153"/>
                <a:gd name="T48" fmla="*/ 2147483647 w 173"/>
                <a:gd name="T49" fmla="*/ 2147483647 h 153"/>
                <a:gd name="T50" fmla="*/ 2147483647 w 173"/>
                <a:gd name="T51" fmla="*/ 2147483647 h 153"/>
                <a:gd name="T52" fmla="*/ 2147483647 w 173"/>
                <a:gd name="T53" fmla="*/ 2147483647 h 153"/>
                <a:gd name="T54" fmla="*/ 2147483647 w 173"/>
                <a:gd name="T55" fmla="*/ 2147483647 h 153"/>
                <a:gd name="T56" fmla="*/ 2147483647 w 173"/>
                <a:gd name="T57" fmla="*/ 2147483647 h 153"/>
                <a:gd name="T58" fmla="*/ 2147483647 w 173"/>
                <a:gd name="T59" fmla="*/ 2147483647 h 153"/>
                <a:gd name="T60" fmla="*/ 2147483647 w 173"/>
                <a:gd name="T61" fmla="*/ 2147483647 h 153"/>
                <a:gd name="T62" fmla="*/ 2147483647 w 173"/>
                <a:gd name="T63" fmla="*/ 2147483647 h 153"/>
                <a:gd name="T64" fmla="*/ 2147483647 w 173"/>
                <a:gd name="T65" fmla="*/ 2147483647 h 153"/>
                <a:gd name="T66" fmla="*/ 2147483647 w 173"/>
                <a:gd name="T67" fmla="*/ 2147483647 h 153"/>
                <a:gd name="T68" fmla="*/ 2147483647 w 173"/>
                <a:gd name="T69" fmla="*/ 2147483647 h 153"/>
                <a:gd name="T70" fmla="*/ 2147483647 w 173"/>
                <a:gd name="T71" fmla="*/ 2147483647 h 153"/>
                <a:gd name="T72" fmla="*/ 2147483647 w 173"/>
                <a:gd name="T73" fmla="*/ 2147483647 h 153"/>
                <a:gd name="T74" fmla="*/ 2147483647 w 173"/>
                <a:gd name="T75" fmla="*/ 2147483647 h 153"/>
                <a:gd name="T76" fmla="*/ 2147483647 w 173"/>
                <a:gd name="T77" fmla="*/ 2147483647 h 153"/>
                <a:gd name="T78" fmla="*/ 2147483647 w 173"/>
                <a:gd name="T79" fmla="*/ 2147483647 h 1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153"/>
                <a:gd name="T122" fmla="*/ 173 w 173"/>
                <a:gd name="T123" fmla="*/ 153 h 1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8" name="Freeform 298"/>
            <p:cNvSpPr>
              <a:spLocks/>
            </p:cNvSpPr>
            <p:nvPr/>
          </p:nvSpPr>
          <p:spPr bwMode="auto">
            <a:xfrm>
              <a:off x="4011731" y="2396440"/>
              <a:ext cx="136209" cy="113711"/>
            </a:xfrm>
            <a:custGeom>
              <a:avLst/>
              <a:gdLst>
                <a:gd name="T0" fmla="*/ 2147483647 w 246"/>
                <a:gd name="T1" fmla="*/ 2147483647 h 186"/>
                <a:gd name="T2" fmla="*/ 2147483647 w 246"/>
                <a:gd name="T3" fmla="*/ 2147483647 h 186"/>
                <a:gd name="T4" fmla="*/ 2147483647 w 246"/>
                <a:gd name="T5" fmla="*/ 2147483647 h 186"/>
                <a:gd name="T6" fmla="*/ 2147483647 w 246"/>
                <a:gd name="T7" fmla="*/ 2147483647 h 186"/>
                <a:gd name="T8" fmla="*/ 2147483647 w 246"/>
                <a:gd name="T9" fmla="*/ 2147483647 h 186"/>
                <a:gd name="T10" fmla="*/ 2147483647 w 246"/>
                <a:gd name="T11" fmla="*/ 2147483647 h 186"/>
                <a:gd name="T12" fmla="*/ 2147483647 w 246"/>
                <a:gd name="T13" fmla="*/ 2147483647 h 186"/>
                <a:gd name="T14" fmla="*/ 2147483647 w 246"/>
                <a:gd name="T15" fmla="*/ 457093769 h 186"/>
                <a:gd name="T16" fmla="*/ 2147483647 w 246"/>
                <a:gd name="T17" fmla="*/ 2147483647 h 186"/>
                <a:gd name="T18" fmla="*/ 2147483647 w 246"/>
                <a:gd name="T19" fmla="*/ 2147483647 h 186"/>
                <a:gd name="T20" fmla="*/ 2147483647 w 246"/>
                <a:gd name="T21" fmla="*/ 2147483647 h 186"/>
                <a:gd name="T22" fmla="*/ 2147483647 w 246"/>
                <a:gd name="T23" fmla="*/ 2147483647 h 186"/>
                <a:gd name="T24" fmla="*/ 2147483647 w 246"/>
                <a:gd name="T25" fmla="*/ 2147483647 h 186"/>
                <a:gd name="T26" fmla="*/ 2147483647 w 246"/>
                <a:gd name="T27" fmla="*/ 2147483647 h 186"/>
                <a:gd name="T28" fmla="*/ 2147483647 w 246"/>
                <a:gd name="T29" fmla="*/ 2147483647 h 186"/>
                <a:gd name="T30" fmla="*/ 169844345 w 246"/>
                <a:gd name="T31" fmla="*/ 2147483647 h 186"/>
                <a:gd name="T32" fmla="*/ 2147483647 w 246"/>
                <a:gd name="T33" fmla="*/ 2147483647 h 186"/>
                <a:gd name="T34" fmla="*/ 2147483647 w 246"/>
                <a:gd name="T35" fmla="*/ 2147483647 h 186"/>
                <a:gd name="T36" fmla="*/ 2147483647 w 246"/>
                <a:gd name="T37" fmla="*/ 2147483647 h 186"/>
                <a:gd name="T38" fmla="*/ 2147483647 w 246"/>
                <a:gd name="T39" fmla="*/ 2147483647 h 186"/>
                <a:gd name="T40" fmla="*/ 2147483647 w 246"/>
                <a:gd name="T41" fmla="*/ 2147483647 h 186"/>
                <a:gd name="T42" fmla="*/ 2147483647 w 246"/>
                <a:gd name="T43" fmla="*/ 2147483647 h 186"/>
                <a:gd name="T44" fmla="*/ 2147483647 w 246"/>
                <a:gd name="T45" fmla="*/ 2147483647 h 186"/>
                <a:gd name="T46" fmla="*/ 2147483647 w 246"/>
                <a:gd name="T47" fmla="*/ 2147483647 h 186"/>
                <a:gd name="T48" fmla="*/ 2147483647 w 246"/>
                <a:gd name="T49" fmla="*/ 2147483647 h 186"/>
                <a:gd name="T50" fmla="*/ 2147483647 w 246"/>
                <a:gd name="T51" fmla="*/ 2147483647 h 186"/>
                <a:gd name="T52" fmla="*/ 2147483647 w 246"/>
                <a:gd name="T53" fmla="*/ 2147483647 h 186"/>
                <a:gd name="T54" fmla="*/ 2147483647 w 246"/>
                <a:gd name="T55" fmla="*/ 2147483647 h 186"/>
                <a:gd name="T56" fmla="*/ 2147483647 w 246"/>
                <a:gd name="T57" fmla="*/ 2147483647 h 186"/>
                <a:gd name="T58" fmla="*/ 2147483647 w 246"/>
                <a:gd name="T59" fmla="*/ 2147483647 h 186"/>
                <a:gd name="T60" fmla="*/ 2147483647 w 246"/>
                <a:gd name="T61" fmla="*/ 2147483647 h 186"/>
                <a:gd name="T62" fmla="*/ 2147483647 w 246"/>
                <a:gd name="T63" fmla="*/ 2147483647 h 1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186"/>
                <a:gd name="T98" fmla="*/ 246 w 246"/>
                <a:gd name="T99" fmla="*/ 186 h 1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09" name="Freeform 299"/>
            <p:cNvSpPr>
              <a:spLocks/>
            </p:cNvSpPr>
            <p:nvPr/>
          </p:nvSpPr>
          <p:spPr bwMode="auto">
            <a:xfrm>
              <a:off x="4005935" y="2382445"/>
              <a:ext cx="75350" cy="47234"/>
            </a:xfrm>
            <a:custGeom>
              <a:avLst/>
              <a:gdLst>
                <a:gd name="T0" fmla="*/ 2147483647 w 138"/>
                <a:gd name="T1" fmla="*/ 2147483647 h 80"/>
                <a:gd name="T2" fmla="*/ 2147483647 w 138"/>
                <a:gd name="T3" fmla="*/ 2147483647 h 80"/>
                <a:gd name="T4" fmla="*/ 2147483647 w 138"/>
                <a:gd name="T5" fmla="*/ 2147483647 h 80"/>
                <a:gd name="T6" fmla="*/ 2147483647 w 138"/>
                <a:gd name="T7" fmla="*/ 2147483647 h 80"/>
                <a:gd name="T8" fmla="*/ 2147483647 w 138"/>
                <a:gd name="T9" fmla="*/ 2147483647 h 80"/>
                <a:gd name="T10" fmla="*/ 2147483647 w 138"/>
                <a:gd name="T11" fmla="*/ 2147483647 h 80"/>
                <a:gd name="T12" fmla="*/ 2147483647 w 138"/>
                <a:gd name="T13" fmla="*/ 2147483647 h 80"/>
                <a:gd name="T14" fmla="*/ 2147483647 w 138"/>
                <a:gd name="T15" fmla="*/ 2147483647 h 80"/>
                <a:gd name="T16" fmla="*/ 2147483647 w 138"/>
                <a:gd name="T17" fmla="*/ 2147483647 h 80"/>
                <a:gd name="T18" fmla="*/ 2147483647 w 138"/>
                <a:gd name="T19" fmla="*/ 2147483647 h 80"/>
                <a:gd name="T20" fmla="*/ 2147483647 w 138"/>
                <a:gd name="T21" fmla="*/ 2147483647 h 80"/>
                <a:gd name="T22" fmla="*/ 2147483647 w 138"/>
                <a:gd name="T23" fmla="*/ 2147483647 h 80"/>
                <a:gd name="T24" fmla="*/ 2147483647 w 138"/>
                <a:gd name="T25" fmla="*/ 2147483647 h 80"/>
                <a:gd name="T26" fmla="*/ 2147483647 w 138"/>
                <a:gd name="T27" fmla="*/ 2147483647 h 80"/>
                <a:gd name="T28" fmla="*/ 2147483647 w 138"/>
                <a:gd name="T29" fmla="*/ 2147483647 h 80"/>
                <a:gd name="T30" fmla="*/ 2147483647 w 138"/>
                <a:gd name="T31" fmla="*/ 2147483647 h 80"/>
                <a:gd name="T32" fmla="*/ 2147483647 w 138"/>
                <a:gd name="T33" fmla="*/ 2147483647 h 80"/>
                <a:gd name="T34" fmla="*/ 2147483647 w 138"/>
                <a:gd name="T35" fmla="*/ 2147483647 h 80"/>
                <a:gd name="T36" fmla="*/ 2147483647 w 138"/>
                <a:gd name="T37" fmla="*/ 1029072300 h 80"/>
                <a:gd name="T38" fmla="*/ 2147483647 w 138"/>
                <a:gd name="T39" fmla="*/ 0 h 80"/>
                <a:gd name="T40" fmla="*/ 2147483647 w 138"/>
                <a:gd name="T41" fmla="*/ 1646444947 h 80"/>
                <a:gd name="T42" fmla="*/ 2147483647 w 138"/>
                <a:gd name="T43" fmla="*/ 2147483647 h 80"/>
                <a:gd name="T44" fmla="*/ 2147483647 w 138"/>
                <a:gd name="T45" fmla="*/ 2147483647 h 80"/>
                <a:gd name="T46" fmla="*/ 2147483647 w 138"/>
                <a:gd name="T47" fmla="*/ 2147483647 h 80"/>
                <a:gd name="T48" fmla="*/ 2147483647 w 138"/>
                <a:gd name="T49" fmla="*/ 2147483647 h 80"/>
                <a:gd name="T50" fmla="*/ 2147483647 w 138"/>
                <a:gd name="T51" fmla="*/ 2147483647 h 80"/>
                <a:gd name="T52" fmla="*/ 2147483647 w 138"/>
                <a:gd name="T53" fmla="*/ 2147483647 h 80"/>
                <a:gd name="T54" fmla="*/ 2147483647 w 138"/>
                <a:gd name="T55" fmla="*/ 2147483647 h 80"/>
                <a:gd name="T56" fmla="*/ 2147483647 w 138"/>
                <a:gd name="T57" fmla="*/ 2147483647 h 80"/>
                <a:gd name="T58" fmla="*/ 813899490 w 138"/>
                <a:gd name="T59" fmla="*/ 2147483647 h 80"/>
                <a:gd name="T60" fmla="*/ 0 w 138"/>
                <a:gd name="T61" fmla="*/ 2147483647 h 80"/>
                <a:gd name="T62" fmla="*/ 1302239075 w 138"/>
                <a:gd name="T63" fmla="*/ 2147483647 h 80"/>
                <a:gd name="T64" fmla="*/ 488339994 w 138"/>
                <a:gd name="T65" fmla="*/ 2147483647 h 80"/>
                <a:gd name="T66" fmla="*/ 2147483647 w 138"/>
                <a:gd name="T67" fmla="*/ 2147483647 h 80"/>
                <a:gd name="T68" fmla="*/ 2147483647 w 138"/>
                <a:gd name="T69" fmla="*/ 2147483647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80"/>
                <a:gd name="T107" fmla="*/ 138 w 138"/>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10" name="Freeform 300"/>
            <p:cNvSpPr>
              <a:spLocks/>
            </p:cNvSpPr>
            <p:nvPr/>
          </p:nvSpPr>
          <p:spPr bwMode="auto">
            <a:xfrm>
              <a:off x="4083666" y="2296110"/>
              <a:ext cx="130762" cy="61926"/>
            </a:xfrm>
            <a:custGeom>
              <a:avLst/>
              <a:gdLst/>
              <a:ahLst/>
              <a:cxnLst>
                <a:cxn ang="0">
                  <a:pos x="233" y="23"/>
                </a:cxn>
                <a:cxn ang="0">
                  <a:pos x="214" y="19"/>
                </a:cxn>
                <a:cxn ang="0">
                  <a:pos x="194" y="6"/>
                </a:cxn>
                <a:cxn ang="0">
                  <a:pos x="170" y="14"/>
                </a:cxn>
                <a:cxn ang="0">
                  <a:pos x="159" y="10"/>
                </a:cxn>
                <a:cxn ang="0">
                  <a:pos x="140" y="9"/>
                </a:cxn>
                <a:cxn ang="0">
                  <a:pos x="132" y="18"/>
                </a:cxn>
                <a:cxn ang="0">
                  <a:pos x="126" y="11"/>
                </a:cxn>
                <a:cxn ang="0">
                  <a:pos x="119" y="11"/>
                </a:cxn>
                <a:cxn ang="0">
                  <a:pos x="111" y="2"/>
                </a:cxn>
                <a:cxn ang="0">
                  <a:pos x="91" y="8"/>
                </a:cxn>
                <a:cxn ang="0">
                  <a:pos x="83" y="2"/>
                </a:cxn>
                <a:cxn ang="0">
                  <a:pos x="72" y="9"/>
                </a:cxn>
                <a:cxn ang="0">
                  <a:pos x="58" y="15"/>
                </a:cxn>
                <a:cxn ang="0">
                  <a:pos x="58" y="28"/>
                </a:cxn>
                <a:cxn ang="0">
                  <a:pos x="36" y="40"/>
                </a:cxn>
                <a:cxn ang="0">
                  <a:pos x="24" y="39"/>
                </a:cxn>
                <a:cxn ang="0">
                  <a:pos x="12" y="41"/>
                </a:cxn>
                <a:cxn ang="0">
                  <a:pos x="3" y="46"/>
                </a:cxn>
                <a:cxn ang="0">
                  <a:pos x="1" y="60"/>
                </a:cxn>
                <a:cxn ang="0">
                  <a:pos x="0" y="70"/>
                </a:cxn>
                <a:cxn ang="0">
                  <a:pos x="7" y="75"/>
                </a:cxn>
                <a:cxn ang="0">
                  <a:pos x="7" y="87"/>
                </a:cxn>
                <a:cxn ang="0">
                  <a:pos x="7" y="87"/>
                </a:cxn>
                <a:cxn ang="0">
                  <a:pos x="13" y="92"/>
                </a:cxn>
                <a:cxn ang="0">
                  <a:pos x="20" y="81"/>
                </a:cxn>
                <a:cxn ang="0">
                  <a:pos x="40" y="97"/>
                </a:cxn>
                <a:cxn ang="0">
                  <a:pos x="81" y="94"/>
                </a:cxn>
                <a:cxn ang="0">
                  <a:pos x="87" y="78"/>
                </a:cxn>
                <a:cxn ang="0">
                  <a:pos x="111" y="81"/>
                </a:cxn>
                <a:cxn ang="0">
                  <a:pos x="118" y="73"/>
                </a:cxn>
                <a:cxn ang="0">
                  <a:pos x="144" y="69"/>
                </a:cxn>
                <a:cxn ang="0">
                  <a:pos x="155" y="53"/>
                </a:cxn>
                <a:cxn ang="0">
                  <a:pos x="171" y="53"/>
                </a:cxn>
                <a:cxn ang="0">
                  <a:pos x="174" y="63"/>
                </a:cxn>
                <a:cxn ang="0">
                  <a:pos x="183" y="64"/>
                </a:cxn>
                <a:cxn ang="0">
                  <a:pos x="188" y="53"/>
                </a:cxn>
                <a:cxn ang="0">
                  <a:pos x="194" y="63"/>
                </a:cxn>
                <a:cxn ang="0">
                  <a:pos x="223" y="59"/>
                </a:cxn>
                <a:cxn ang="0">
                  <a:pos x="223" y="59"/>
                </a:cxn>
                <a:cxn ang="0">
                  <a:pos x="224" y="51"/>
                </a:cxn>
                <a:cxn ang="0">
                  <a:pos x="234" y="43"/>
                </a:cxn>
                <a:cxn ang="0">
                  <a:pos x="237" y="30"/>
                </a:cxn>
                <a:cxn ang="0">
                  <a:pos x="233" y="23"/>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en-US" sz="900" dirty="0">
                <a:solidFill>
                  <a:srgbClr val="414142"/>
                </a:solidFill>
                <a:latin typeface="+mn-lt"/>
              </a:endParaRPr>
            </a:p>
          </p:txBody>
        </p:sp>
        <p:sp>
          <p:nvSpPr>
            <p:cNvPr id="711" name="Freeform 301"/>
            <p:cNvSpPr>
              <a:spLocks/>
            </p:cNvSpPr>
            <p:nvPr/>
          </p:nvSpPr>
          <p:spPr bwMode="auto">
            <a:xfrm>
              <a:off x="4071212" y="2330789"/>
              <a:ext cx="155669" cy="91651"/>
            </a:xfrm>
            <a:custGeom>
              <a:avLst/>
              <a:gdLst/>
              <a:ahLst/>
              <a:cxnLst>
                <a:cxn ang="0">
                  <a:pos x="31" y="43"/>
                </a:cxn>
                <a:cxn ang="0">
                  <a:pos x="16" y="43"/>
                </a:cxn>
                <a:cxn ang="0">
                  <a:pos x="15" y="52"/>
                </a:cxn>
                <a:cxn ang="0">
                  <a:pos x="23" y="53"/>
                </a:cxn>
                <a:cxn ang="0">
                  <a:pos x="15" y="65"/>
                </a:cxn>
                <a:cxn ang="0">
                  <a:pos x="15" y="79"/>
                </a:cxn>
                <a:cxn ang="0">
                  <a:pos x="2" y="81"/>
                </a:cxn>
                <a:cxn ang="0">
                  <a:pos x="0" y="85"/>
                </a:cxn>
                <a:cxn ang="0">
                  <a:pos x="7" y="90"/>
                </a:cxn>
                <a:cxn ang="0">
                  <a:pos x="10" y="100"/>
                </a:cxn>
                <a:cxn ang="0">
                  <a:pos x="20" y="107"/>
                </a:cxn>
                <a:cxn ang="0">
                  <a:pos x="34" y="120"/>
                </a:cxn>
                <a:cxn ang="0">
                  <a:pos x="54" y="137"/>
                </a:cxn>
                <a:cxn ang="0">
                  <a:pos x="63" y="141"/>
                </a:cxn>
                <a:cxn ang="0">
                  <a:pos x="75" y="141"/>
                </a:cxn>
                <a:cxn ang="0">
                  <a:pos x="78" y="148"/>
                </a:cxn>
                <a:cxn ang="0">
                  <a:pos x="106" y="145"/>
                </a:cxn>
                <a:cxn ang="0">
                  <a:pos x="112" y="139"/>
                </a:cxn>
                <a:cxn ang="0">
                  <a:pos x="115" y="140"/>
                </a:cxn>
                <a:cxn ang="0">
                  <a:pos x="118" y="136"/>
                </a:cxn>
                <a:cxn ang="0">
                  <a:pos x="133" y="136"/>
                </a:cxn>
                <a:cxn ang="0">
                  <a:pos x="145" y="125"/>
                </a:cxn>
                <a:cxn ang="0">
                  <a:pos x="163" y="125"/>
                </a:cxn>
                <a:cxn ang="0">
                  <a:pos x="176" y="131"/>
                </a:cxn>
                <a:cxn ang="0">
                  <a:pos x="192" y="127"/>
                </a:cxn>
                <a:cxn ang="0">
                  <a:pos x="194" y="118"/>
                </a:cxn>
                <a:cxn ang="0">
                  <a:pos x="205" y="120"/>
                </a:cxn>
                <a:cxn ang="0">
                  <a:pos x="221" y="110"/>
                </a:cxn>
                <a:cxn ang="0">
                  <a:pos x="222" y="96"/>
                </a:cxn>
                <a:cxn ang="0">
                  <a:pos x="238" y="83"/>
                </a:cxn>
                <a:cxn ang="0">
                  <a:pos x="245" y="66"/>
                </a:cxn>
                <a:cxn ang="0">
                  <a:pos x="246" y="48"/>
                </a:cxn>
                <a:cxn ang="0">
                  <a:pos x="266" y="41"/>
                </a:cxn>
                <a:cxn ang="0">
                  <a:pos x="286" y="27"/>
                </a:cxn>
                <a:cxn ang="0">
                  <a:pos x="264" y="19"/>
                </a:cxn>
                <a:cxn ang="0">
                  <a:pos x="248" y="6"/>
                </a:cxn>
                <a:cxn ang="0">
                  <a:pos x="219" y="10"/>
                </a:cxn>
                <a:cxn ang="0">
                  <a:pos x="213" y="0"/>
                </a:cxn>
                <a:cxn ang="0">
                  <a:pos x="208" y="11"/>
                </a:cxn>
                <a:cxn ang="0">
                  <a:pos x="199" y="10"/>
                </a:cxn>
                <a:cxn ang="0">
                  <a:pos x="196" y="0"/>
                </a:cxn>
                <a:cxn ang="0">
                  <a:pos x="180" y="0"/>
                </a:cxn>
                <a:cxn ang="0">
                  <a:pos x="169" y="16"/>
                </a:cxn>
                <a:cxn ang="0">
                  <a:pos x="143" y="20"/>
                </a:cxn>
                <a:cxn ang="0">
                  <a:pos x="136" y="28"/>
                </a:cxn>
                <a:cxn ang="0">
                  <a:pos x="112" y="25"/>
                </a:cxn>
                <a:cxn ang="0">
                  <a:pos x="106" y="41"/>
                </a:cxn>
                <a:cxn ang="0">
                  <a:pos x="65" y="44"/>
                </a:cxn>
                <a:cxn ang="0">
                  <a:pos x="45" y="28"/>
                </a:cxn>
                <a:cxn ang="0">
                  <a:pos x="38" y="39"/>
                </a:cxn>
                <a:cxn ang="0">
                  <a:pos x="32" y="34"/>
                </a:cxn>
                <a:cxn ang="0">
                  <a:pos x="31" y="4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en-US" sz="900" dirty="0">
                <a:solidFill>
                  <a:srgbClr val="414142"/>
                </a:solidFill>
                <a:latin typeface="+mn-lt"/>
              </a:endParaRPr>
            </a:p>
          </p:txBody>
        </p:sp>
        <p:sp>
          <p:nvSpPr>
            <p:cNvPr id="712" name="Freeform 302"/>
            <p:cNvSpPr>
              <a:spLocks/>
            </p:cNvSpPr>
            <p:nvPr/>
          </p:nvSpPr>
          <p:spPr bwMode="auto">
            <a:xfrm>
              <a:off x="4166778" y="2079799"/>
              <a:ext cx="127515" cy="82222"/>
            </a:xfrm>
            <a:custGeom>
              <a:avLst/>
              <a:gdLst>
                <a:gd name="T0" fmla="*/ 2147483647 w 230"/>
                <a:gd name="T1" fmla="*/ 2147483647 h 132"/>
                <a:gd name="T2" fmla="*/ 2147483647 w 230"/>
                <a:gd name="T3" fmla="*/ 2147483647 h 132"/>
                <a:gd name="T4" fmla="*/ 2147483647 w 230"/>
                <a:gd name="T5" fmla="*/ 2147483647 h 132"/>
                <a:gd name="T6" fmla="*/ 2147483647 w 230"/>
                <a:gd name="T7" fmla="*/ 2147483647 h 132"/>
                <a:gd name="T8" fmla="*/ 2147483647 w 230"/>
                <a:gd name="T9" fmla="*/ 2147483647 h 132"/>
                <a:gd name="T10" fmla="*/ 2147483647 w 230"/>
                <a:gd name="T11" fmla="*/ 966888228 h 132"/>
                <a:gd name="T12" fmla="*/ 2147483647 w 230"/>
                <a:gd name="T13" fmla="*/ 2147483647 h 132"/>
                <a:gd name="T14" fmla="*/ 2147483647 w 230"/>
                <a:gd name="T15" fmla="*/ 1933387770 h 132"/>
                <a:gd name="T16" fmla="*/ 2147483647 w 230"/>
                <a:gd name="T17" fmla="*/ 2147483647 h 132"/>
                <a:gd name="T18" fmla="*/ 2147483647 w 230"/>
                <a:gd name="T19" fmla="*/ 1691666413 h 132"/>
                <a:gd name="T20" fmla="*/ 2147483647 w 230"/>
                <a:gd name="T21" fmla="*/ 2147483647 h 132"/>
                <a:gd name="T22" fmla="*/ 2147483647 w 230"/>
                <a:gd name="T23" fmla="*/ 483444114 h 132"/>
                <a:gd name="T24" fmla="*/ 2147483647 w 230"/>
                <a:gd name="T25" fmla="*/ 1208221521 h 132"/>
                <a:gd name="T26" fmla="*/ 2147483647 w 230"/>
                <a:gd name="T27" fmla="*/ 2147483647 h 132"/>
                <a:gd name="T28" fmla="*/ 0 w 230"/>
                <a:gd name="T29" fmla="*/ 2147483647 h 132"/>
                <a:gd name="T30" fmla="*/ 170285218 w 230"/>
                <a:gd name="T31" fmla="*/ 2147483647 h 132"/>
                <a:gd name="T32" fmla="*/ 1874672363 w 230"/>
                <a:gd name="T33" fmla="*/ 2147483647 h 132"/>
                <a:gd name="T34" fmla="*/ 2147483647 w 230"/>
                <a:gd name="T35" fmla="*/ 2147483647 h 132"/>
                <a:gd name="T36" fmla="*/ 2147483647 w 230"/>
                <a:gd name="T37" fmla="*/ 2147483647 h 132"/>
                <a:gd name="T38" fmla="*/ 2147483647 w 230"/>
                <a:gd name="T39" fmla="*/ 2147483647 h 132"/>
                <a:gd name="T40" fmla="*/ 2147483647 w 230"/>
                <a:gd name="T41" fmla="*/ 2147483647 h 132"/>
                <a:gd name="T42" fmla="*/ 2147483647 w 230"/>
                <a:gd name="T43" fmla="*/ 2147483647 h 132"/>
                <a:gd name="T44" fmla="*/ 2147483647 w 230"/>
                <a:gd name="T45" fmla="*/ 2147483647 h 132"/>
                <a:gd name="T46" fmla="*/ 2147483647 w 230"/>
                <a:gd name="T47" fmla="*/ 2147483647 h 132"/>
                <a:gd name="T48" fmla="*/ 2147483647 w 230"/>
                <a:gd name="T49" fmla="*/ 2147483647 h 132"/>
                <a:gd name="T50" fmla="*/ 2147483647 w 230"/>
                <a:gd name="T51" fmla="*/ 2147483647 h 132"/>
                <a:gd name="T52" fmla="*/ 2147483647 w 230"/>
                <a:gd name="T53" fmla="*/ 2147483647 h 132"/>
                <a:gd name="T54" fmla="*/ 2147483647 w 230"/>
                <a:gd name="T55" fmla="*/ 2147483647 h 132"/>
                <a:gd name="T56" fmla="*/ 2147483647 w 230"/>
                <a:gd name="T57" fmla="*/ 2147483647 h 132"/>
                <a:gd name="T58" fmla="*/ 2147483647 w 230"/>
                <a:gd name="T59" fmla="*/ 2147483647 h 132"/>
                <a:gd name="T60" fmla="*/ 2147483647 w 230"/>
                <a:gd name="T61" fmla="*/ 2147483647 h 132"/>
                <a:gd name="T62" fmla="*/ 2147483647 w 230"/>
                <a:gd name="T63" fmla="*/ 2147483647 h 132"/>
                <a:gd name="T64" fmla="*/ 2147483647 w 230"/>
                <a:gd name="T65" fmla="*/ 2147483647 h 132"/>
                <a:gd name="T66" fmla="*/ 2147483647 w 230"/>
                <a:gd name="T67" fmla="*/ 2147483647 h 132"/>
                <a:gd name="T68" fmla="*/ 2147483647 w 230"/>
                <a:gd name="T69" fmla="*/ 2147483647 h 132"/>
                <a:gd name="T70" fmla="*/ 2147483647 w 230"/>
                <a:gd name="T71" fmla="*/ 2147483647 h 132"/>
                <a:gd name="T72" fmla="*/ 2147483647 w 230"/>
                <a:gd name="T73" fmla="*/ 2147483647 h 132"/>
                <a:gd name="T74" fmla="*/ 2147483647 w 230"/>
                <a:gd name="T75" fmla="*/ 2147483647 h 132"/>
                <a:gd name="T76" fmla="*/ 2147483647 w 230"/>
                <a:gd name="T77" fmla="*/ 2147483647 h 132"/>
                <a:gd name="T78" fmla="*/ 2147483647 w 230"/>
                <a:gd name="T79" fmla="*/ 2147483647 h 132"/>
                <a:gd name="T80" fmla="*/ 2147483647 w 230"/>
                <a:gd name="T81" fmla="*/ 2147483647 h 132"/>
                <a:gd name="T82" fmla="*/ 2147483647 w 230"/>
                <a:gd name="T83" fmla="*/ 2147483647 h 132"/>
                <a:gd name="T84" fmla="*/ 2147483647 w 230"/>
                <a:gd name="T85" fmla="*/ 2147483647 h 132"/>
                <a:gd name="T86" fmla="*/ 2147483647 w 230"/>
                <a:gd name="T87" fmla="*/ 2147483647 h 132"/>
                <a:gd name="T88" fmla="*/ 2147483647 w 230"/>
                <a:gd name="T89" fmla="*/ 2147483647 h 132"/>
                <a:gd name="T90" fmla="*/ 2147483647 w 230"/>
                <a:gd name="T91" fmla="*/ 2147483647 h 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0"/>
                <a:gd name="T139" fmla="*/ 0 h 132"/>
                <a:gd name="T140" fmla="*/ 230 w 230"/>
                <a:gd name="T141" fmla="*/ 132 h 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13" name="Freeform 303"/>
            <p:cNvSpPr>
              <a:spLocks/>
            </p:cNvSpPr>
            <p:nvPr/>
          </p:nvSpPr>
          <p:spPr bwMode="auto">
            <a:xfrm>
              <a:off x="3833500" y="2352705"/>
              <a:ext cx="108678" cy="68226"/>
            </a:xfrm>
            <a:custGeom>
              <a:avLst/>
              <a:gdLst>
                <a:gd name="T0" fmla="*/ 2147483647 w 196"/>
                <a:gd name="T1" fmla="*/ 2147483647 h 109"/>
                <a:gd name="T2" fmla="*/ 2147483647 w 196"/>
                <a:gd name="T3" fmla="*/ 2147483647 h 109"/>
                <a:gd name="T4" fmla="*/ 2147483647 w 196"/>
                <a:gd name="T5" fmla="*/ 2147483647 h 109"/>
                <a:gd name="T6" fmla="*/ 2147483647 w 196"/>
                <a:gd name="T7" fmla="*/ 2147483647 h 109"/>
                <a:gd name="T8" fmla="*/ 2147483647 w 196"/>
                <a:gd name="T9" fmla="*/ 2147483647 h 109"/>
                <a:gd name="T10" fmla="*/ 2147483647 w 196"/>
                <a:gd name="T11" fmla="*/ 2147483647 h 109"/>
                <a:gd name="T12" fmla="*/ 2147483647 w 196"/>
                <a:gd name="T13" fmla="*/ 2147483647 h 109"/>
                <a:gd name="T14" fmla="*/ 2147483647 w 196"/>
                <a:gd name="T15" fmla="*/ 2147483647 h 109"/>
                <a:gd name="T16" fmla="*/ 2147483647 w 196"/>
                <a:gd name="T17" fmla="*/ 2147483647 h 109"/>
                <a:gd name="T18" fmla="*/ 2147483647 w 196"/>
                <a:gd name="T19" fmla="*/ 2147483647 h 109"/>
                <a:gd name="T20" fmla="*/ 681919028 w 196"/>
                <a:gd name="T21" fmla="*/ 2147483647 h 109"/>
                <a:gd name="T22" fmla="*/ 1704796323 w 196"/>
                <a:gd name="T23" fmla="*/ 2147483647 h 109"/>
                <a:gd name="T24" fmla="*/ 1022878404 w 196"/>
                <a:gd name="T25" fmla="*/ 2147483647 h 109"/>
                <a:gd name="T26" fmla="*/ 2147483647 w 196"/>
                <a:gd name="T27" fmla="*/ 2147483647 h 109"/>
                <a:gd name="T28" fmla="*/ 2147483647 w 196"/>
                <a:gd name="T29" fmla="*/ 2147483647 h 109"/>
                <a:gd name="T30" fmla="*/ 2147483647 w 196"/>
                <a:gd name="T31" fmla="*/ 2147483647 h 109"/>
                <a:gd name="T32" fmla="*/ 2147483647 w 196"/>
                <a:gd name="T33" fmla="*/ 2147483647 h 109"/>
                <a:gd name="T34" fmla="*/ 2147483647 w 196"/>
                <a:gd name="T35" fmla="*/ 2147483647 h 109"/>
                <a:gd name="T36" fmla="*/ 2147483647 w 196"/>
                <a:gd name="T37" fmla="*/ 2147483647 h 109"/>
                <a:gd name="T38" fmla="*/ 2147483647 w 196"/>
                <a:gd name="T39" fmla="*/ 2147483647 h 109"/>
                <a:gd name="T40" fmla="*/ 2147483647 w 196"/>
                <a:gd name="T41" fmla="*/ 2147483647 h 109"/>
                <a:gd name="T42" fmla="*/ 2147483647 w 196"/>
                <a:gd name="T43" fmla="*/ 2147483647 h 109"/>
                <a:gd name="T44" fmla="*/ 2147483647 w 196"/>
                <a:gd name="T45" fmla="*/ 2147483647 h 109"/>
                <a:gd name="T46" fmla="*/ 2147483647 w 196"/>
                <a:gd name="T47" fmla="*/ 2147483647 h 109"/>
                <a:gd name="T48" fmla="*/ 2147483647 w 196"/>
                <a:gd name="T49" fmla="*/ 2147483647 h 109"/>
                <a:gd name="T50" fmla="*/ 2147483647 w 196"/>
                <a:gd name="T51" fmla="*/ 2147483647 h 109"/>
                <a:gd name="T52" fmla="*/ 2147483647 w 196"/>
                <a:gd name="T53" fmla="*/ 2147483647 h 109"/>
                <a:gd name="T54" fmla="*/ 2147483647 w 196"/>
                <a:gd name="T55" fmla="*/ 2147483647 h 109"/>
                <a:gd name="T56" fmla="*/ 2147483647 w 196"/>
                <a:gd name="T57" fmla="*/ 2147483647 h 109"/>
                <a:gd name="T58" fmla="*/ 2147483647 w 196"/>
                <a:gd name="T59" fmla="*/ 2147483647 h 109"/>
                <a:gd name="T60" fmla="*/ 2147483647 w 196"/>
                <a:gd name="T61" fmla="*/ 2147483647 h 109"/>
                <a:gd name="T62" fmla="*/ 2147483647 w 196"/>
                <a:gd name="T63" fmla="*/ 2147483647 h 109"/>
                <a:gd name="T64" fmla="*/ 2147483647 w 196"/>
                <a:gd name="T65" fmla="*/ 2147483647 h 109"/>
                <a:gd name="T66" fmla="*/ 2147483647 w 196"/>
                <a:gd name="T67" fmla="*/ 2147483647 h 109"/>
                <a:gd name="T68" fmla="*/ 2147483647 w 196"/>
                <a:gd name="T69" fmla="*/ 2147483647 h 109"/>
                <a:gd name="T70" fmla="*/ 2147483647 w 196"/>
                <a:gd name="T71" fmla="*/ 2147483647 h 109"/>
                <a:gd name="T72" fmla="*/ 2147483647 w 196"/>
                <a:gd name="T73" fmla="*/ 2147483647 h 109"/>
                <a:gd name="T74" fmla="*/ 2147483647 w 196"/>
                <a:gd name="T75" fmla="*/ 2147483647 h 109"/>
                <a:gd name="T76" fmla="*/ 2147483647 w 196"/>
                <a:gd name="T77" fmla="*/ 2147483647 h 109"/>
                <a:gd name="T78" fmla="*/ 2147483647 w 196"/>
                <a:gd name="T79" fmla="*/ 2147483647 h 109"/>
                <a:gd name="T80" fmla="*/ 2147483647 w 196"/>
                <a:gd name="T81" fmla="*/ 2147483647 h 109"/>
                <a:gd name="T82" fmla="*/ 2147483647 w 196"/>
                <a:gd name="T83" fmla="*/ 2147483647 h 109"/>
                <a:gd name="T84" fmla="*/ 2147483647 w 196"/>
                <a:gd name="T85" fmla="*/ 2147483647 h 109"/>
                <a:gd name="T86" fmla="*/ 2147483647 w 196"/>
                <a:gd name="T87" fmla="*/ 2147483647 h 109"/>
                <a:gd name="T88" fmla="*/ 2147483647 w 196"/>
                <a:gd name="T89" fmla="*/ 2147483647 h 109"/>
                <a:gd name="T90" fmla="*/ 2147483647 w 196"/>
                <a:gd name="T91" fmla="*/ 1961662821 h 109"/>
                <a:gd name="T92" fmla="*/ 2147483647 w 196"/>
                <a:gd name="T93" fmla="*/ 1961662821 h 109"/>
                <a:gd name="T94" fmla="*/ 2147483647 w 196"/>
                <a:gd name="T95" fmla="*/ 245256831 h 109"/>
                <a:gd name="T96" fmla="*/ 2147483647 w 196"/>
                <a:gd name="T97" fmla="*/ 2147483647 h 109"/>
                <a:gd name="T98" fmla="*/ 2147483647 w 196"/>
                <a:gd name="T99" fmla="*/ 2147483647 h 109"/>
                <a:gd name="T100" fmla="*/ 2147483647 w 196"/>
                <a:gd name="T101" fmla="*/ 2147483647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109"/>
                <a:gd name="T155" fmla="*/ 196 w 196"/>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14" name="Freeform 304"/>
            <p:cNvSpPr>
              <a:spLocks noEditPoints="1"/>
            </p:cNvSpPr>
            <p:nvPr/>
          </p:nvSpPr>
          <p:spPr bwMode="auto">
            <a:xfrm>
              <a:off x="3847991" y="2375447"/>
              <a:ext cx="286909" cy="341132"/>
            </a:xfrm>
            <a:custGeom>
              <a:avLst/>
              <a:gdLst>
                <a:gd name="T0" fmla="*/ 2147483647 w 523"/>
                <a:gd name="T1" fmla="*/ 2147483647 h 554"/>
                <a:gd name="T2" fmla="*/ 2147483647 w 523"/>
                <a:gd name="T3" fmla="*/ 2147483647 h 554"/>
                <a:gd name="T4" fmla="*/ 2147483647 w 523"/>
                <a:gd name="T5" fmla="*/ 2147483647 h 554"/>
                <a:gd name="T6" fmla="*/ 2147483647 w 523"/>
                <a:gd name="T7" fmla="*/ 2147483647 h 554"/>
                <a:gd name="T8" fmla="*/ 2147483647 w 523"/>
                <a:gd name="T9" fmla="*/ 2147483647 h 554"/>
                <a:gd name="T10" fmla="*/ 2147483647 w 523"/>
                <a:gd name="T11" fmla="*/ 2147483647 h 554"/>
                <a:gd name="T12" fmla="*/ 2147483647 w 523"/>
                <a:gd name="T13" fmla="*/ 2147483647 h 554"/>
                <a:gd name="T14" fmla="*/ 2147483647 w 523"/>
                <a:gd name="T15" fmla="*/ 2147483647 h 554"/>
                <a:gd name="T16" fmla="*/ 2147483647 w 523"/>
                <a:gd name="T17" fmla="*/ 2147483647 h 554"/>
                <a:gd name="T18" fmla="*/ 2147483647 w 523"/>
                <a:gd name="T19" fmla="*/ 2147483647 h 554"/>
                <a:gd name="T20" fmla="*/ 2147483647 w 523"/>
                <a:gd name="T21" fmla="*/ 2147483647 h 554"/>
                <a:gd name="T22" fmla="*/ 2147483647 w 523"/>
                <a:gd name="T23" fmla="*/ 2147483647 h 554"/>
                <a:gd name="T24" fmla="*/ 2147483647 w 523"/>
                <a:gd name="T25" fmla="*/ 2147483647 h 554"/>
                <a:gd name="T26" fmla="*/ 2147483647 w 523"/>
                <a:gd name="T27" fmla="*/ 2147483647 h 554"/>
                <a:gd name="T28" fmla="*/ 2147483647 w 523"/>
                <a:gd name="T29" fmla="*/ 2147483647 h 554"/>
                <a:gd name="T30" fmla="*/ 2147483647 w 523"/>
                <a:gd name="T31" fmla="*/ 2147483647 h 554"/>
                <a:gd name="T32" fmla="*/ 2147483647 w 523"/>
                <a:gd name="T33" fmla="*/ 2147483647 h 554"/>
                <a:gd name="T34" fmla="*/ 2147483647 w 523"/>
                <a:gd name="T35" fmla="*/ 2147483647 h 554"/>
                <a:gd name="T36" fmla="*/ 2147483647 w 523"/>
                <a:gd name="T37" fmla="*/ 2147483647 h 554"/>
                <a:gd name="T38" fmla="*/ 2147483647 w 523"/>
                <a:gd name="T39" fmla="*/ 2147483647 h 554"/>
                <a:gd name="T40" fmla="*/ 2147483647 w 523"/>
                <a:gd name="T41" fmla="*/ 1634189663 h 554"/>
                <a:gd name="T42" fmla="*/ 2147483647 w 523"/>
                <a:gd name="T43" fmla="*/ 2147483647 h 554"/>
                <a:gd name="T44" fmla="*/ 2147483647 w 523"/>
                <a:gd name="T45" fmla="*/ 2147483647 h 554"/>
                <a:gd name="T46" fmla="*/ 2147483647 w 523"/>
                <a:gd name="T47" fmla="*/ 2147483647 h 554"/>
                <a:gd name="T48" fmla="*/ 2147483647 w 523"/>
                <a:gd name="T49" fmla="*/ 2147483647 h 554"/>
                <a:gd name="T50" fmla="*/ 2147483647 w 523"/>
                <a:gd name="T51" fmla="*/ 2147483647 h 554"/>
                <a:gd name="T52" fmla="*/ 2147483647 w 523"/>
                <a:gd name="T53" fmla="*/ 2147483647 h 554"/>
                <a:gd name="T54" fmla="*/ 2147483647 w 523"/>
                <a:gd name="T55" fmla="*/ 2147483647 h 554"/>
                <a:gd name="T56" fmla="*/ 2147483647 w 523"/>
                <a:gd name="T57" fmla="*/ 2147483647 h 554"/>
                <a:gd name="T58" fmla="*/ 990404743 w 523"/>
                <a:gd name="T59" fmla="*/ 2147483647 h 554"/>
                <a:gd name="T60" fmla="*/ 1981110109 w 523"/>
                <a:gd name="T61" fmla="*/ 2147483647 h 554"/>
                <a:gd name="T62" fmla="*/ 2147483647 w 523"/>
                <a:gd name="T63" fmla="*/ 2147483647 h 554"/>
                <a:gd name="T64" fmla="*/ 2147483647 w 523"/>
                <a:gd name="T65" fmla="*/ 2147483647 h 554"/>
                <a:gd name="T66" fmla="*/ 2147483647 w 523"/>
                <a:gd name="T67" fmla="*/ 2147483647 h 554"/>
                <a:gd name="T68" fmla="*/ 2147483647 w 523"/>
                <a:gd name="T69" fmla="*/ 2147483647 h 554"/>
                <a:gd name="T70" fmla="*/ 2147483647 w 523"/>
                <a:gd name="T71" fmla="*/ 2147483647 h 554"/>
                <a:gd name="T72" fmla="*/ 2147483647 w 523"/>
                <a:gd name="T73" fmla="*/ 2147483647 h 554"/>
                <a:gd name="T74" fmla="*/ 2147483647 w 523"/>
                <a:gd name="T75" fmla="*/ 2147483647 h 554"/>
                <a:gd name="T76" fmla="*/ 2147483647 w 523"/>
                <a:gd name="T77" fmla="*/ 2147483647 h 554"/>
                <a:gd name="T78" fmla="*/ 2147483647 w 523"/>
                <a:gd name="T79" fmla="*/ 2147483647 h 554"/>
                <a:gd name="T80" fmla="*/ 2147483647 w 523"/>
                <a:gd name="T81" fmla="*/ 2147483647 h 554"/>
                <a:gd name="T82" fmla="*/ 2147483647 w 523"/>
                <a:gd name="T83" fmla="*/ 2147483647 h 554"/>
                <a:gd name="T84" fmla="*/ 2147483647 w 523"/>
                <a:gd name="T85" fmla="*/ 2147483647 h 554"/>
                <a:gd name="T86" fmla="*/ 2147483647 w 523"/>
                <a:gd name="T87" fmla="*/ 2147483647 h 5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3"/>
                <a:gd name="T133" fmla="*/ 0 h 554"/>
                <a:gd name="T134" fmla="*/ 523 w 523"/>
                <a:gd name="T135" fmla="*/ 554 h 5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solidFill>
              <a:schemeClr val="tx1">
                <a:lumMod val="20000"/>
                <a:lumOff val="8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15" name="Freeform 305"/>
            <p:cNvSpPr>
              <a:spLocks/>
            </p:cNvSpPr>
            <p:nvPr/>
          </p:nvSpPr>
          <p:spPr bwMode="auto">
            <a:xfrm>
              <a:off x="3975736" y="2249045"/>
              <a:ext cx="153593" cy="81744"/>
            </a:xfrm>
            <a:custGeom>
              <a:avLst/>
              <a:gdLst/>
              <a:ahLst/>
              <a:cxnLst>
                <a:cxn ang="0">
                  <a:pos x="268" y="67"/>
                </a:cxn>
                <a:cxn ang="0">
                  <a:pos x="255" y="60"/>
                </a:cxn>
                <a:cxn ang="0">
                  <a:pos x="240" y="57"/>
                </a:cxn>
                <a:cxn ang="0">
                  <a:pos x="219" y="42"/>
                </a:cxn>
                <a:cxn ang="0">
                  <a:pos x="196" y="47"/>
                </a:cxn>
                <a:cxn ang="0">
                  <a:pos x="177" y="35"/>
                </a:cxn>
                <a:cxn ang="0">
                  <a:pos x="178" y="28"/>
                </a:cxn>
                <a:cxn ang="0">
                  <a:pos x="159" y="24"/>
                </a:cxn>
                <a:cxn ang="0">
                  <a:pos x="132" y="13"/>
                </a:cxn>
                <a:cxn ang="0">
                  <a:pos x="116" y="2"/>
                </a:cxn>
                <a:cxn ang="0">
                  <a:pos x="108" y="11"/>
                </a:cxn>
                <a:cxn ang="0">
                  <a:pos x="87" y="11"/>
                </a:cxn>
                <a:cxn ang="0">
                  <a:pos x="72" y="19"/>
                </a:cxn>
                <a:cxn ang="0">
                  <a:pos x="56" y="24"/>
                </a:cxn>
                <a:cxn ang="0">
                  <a:pos x="38" y="36"/>
                </a:cxn>
                <a:cxn ang="0">
                  <a:pos x="21" y="36"/>
                </a:cxn>
                <a:cxn ang="0">
                  <a:pos x="11" y="42"/>
                </a:cxn>
                <a:cxn ang="0">
                  <a:pos x="5" y="50"/>
                </a:cxn>
                <a:cxn ang="0">
                  <a:pos x="17" y="60"/>
                </a:cxn>
                <a:cxn ang="0">
                  <a:pos x="19" y="74"/>
                </a:cxn>
                <a:cxn ang="0">
                  <a:pos x="27" y="82"/>
                </a:cxn>
                <a:cxn ang="0">
                  <a:pos x="42" y="90"/>
                </a:cxn>
                <a:cxn ang="0">
                  <a:pos x="49" y="98"/>
                </a:cxn>
                <a:cxn ang="0">
                  <a:pos x="65" y="108"/>
                </a:cxn>
                <a:cxn ang="0">
                  <a:pos x="87" y="131"/>
                </a:cxn>
                <a:cxn ang="0">
                  <a:pos x="110" y="132"/>
                </a:cxn>
                <a:cxn ang="0">
                  <a:pos x="115" y="119"/>
                </a:cxn>
                <a:cxn ang="0">
                  <a:pos x="142" y="112"/>
                </a:cxn>
                <a:cxn ang="0">
                  <a:pos x="158" y="113"/>
                </a:cxn>
                <a:cxn ang="0">
                  <a:pos x="173" y="120"/>
                </a:cxn>
                <a:cxn ang="0">
                  <a:pos x="200" y="123"/>
                </a:cxn>
                <a:cxn ang="0">
                  <a:pos x="221" y="116"/>
                </a:cxn>
                <a:cxn ang="0">
                  <a:pos x="255" y="105"/>
                </a:cxn>
                <a:cxn ang="0">
                  <a:pos x="269" y="86"/>
                </a:cxn>
                <a:cxn ang="0">
                  <a:pos x="275" y="73"/>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en-US" sz="900" dirty="0">
                <a:solidFill>
                  <a:srgbClr val="414142"/>
                </a:solidFill>
                <a:latin typeface="+mn-lt"/>
              </a:endParaRPr>
            </a:p>
          </p:txBody>
        </p:sp>
        <p:sp>
          <p:nvSpPr>
            <p:cNvPr id="716" name="Freeform 306"/>
            <p:cNvSpPr>
              <a:spLocks/>
            </p:cNvSpPr>
            <p:nvPr/>
          </p:nvSpPr>
          <p:spPr bwMode="auto">
            <a:xfrm>
              <a:off x="4018977" y="2132281"/>
              <a:ext cx="230396" cy="185436"/>
            </a:xfrm>
            <a:custGeom>
              <a:avLst/>
              <a:gdLst>
                <a:gd name="T0" fmla="*/ 2147483647 w 419"/>
                <a:gd name="T1" fmla="*/ 2147483647 h 301"/>
                <a:gd name="T2" fmla="*/ 2147483647 w 419"/>
                <a:gd name="T3" fmla="*/ 2147483647 h 301"/>
                <a:gd name="T4" fmla="*/ 2147483647 w 419"/>
                <a:gd name="T5" fmla="*/ 2147483647 h 301"/>
                <a:gd name="T6" fmla="*/ 2147483647 w 419"/>
                <a:gd name="T7" fmla="*/ 2147483647 h 301"/>
                <a:gd name="T8" fmla="*/ 2147483647 w 419"/>
                <a:gd name="T9" fmla="*/ 2147483647 h 301"/>
                <a:gd name="T10" fmla="*/ 2147483647 w 419"/>
                <a:gd name="T11" fmla="*/ 2147483647 h 301"/>
                <a:gd name="T12" fmla="*/ 2147483647 w 419"/>
                <a:gd name="T13" fmla="*/ 2147483647 h 301"/>
                <a:gd name="T14" fmla="*/ 2147483647 w 419"/>
                <a:gd name="T15" fmla="*/ 2147483647 h 301"/>
                <a:gd name="T16" fmla="*/ 2147483647 w 419"/>
                <a:gd name="T17" fmla="*/ 2147483647 h 301"/>
                <a:gd name="T18" fmla="*/ 2147483647 w 419"/>
                <a:gd name="T19" fmla="*/ 2147483647 h 301"/>
                <a:gd name="T20" fmla="*/ 2147483647 w 419"/>
                <a:gd name="T21" fmla="*/ 2147483647 h 301"/>
                <a:gd name="T22" fmla="*/ 2147483647 w 419"/>
                <a:gd name="T23" fmla="*/ 2147483647 h 301"/>
                <a:gd name="T24" fmla="*/ 2147483647 w 419"/>
                <a:gd name="T25" fmla="*/ 2147483647 h 301"/>
                <a:gd name="T26" fmla="*/ 2147483647 w 419"/>
                <a:gd name="T27" fmla="*/ 2147483647 h 301"/>
                <a:gd name="T28" fmla="*/ 2147483647 w 419"/>
                <a:gd name="T29" fmla="*/ 2147483647 h 301"/>
                <a:gd name="T30" fmla="*/ 2147483647 w 419"/>
                <a:gd name="T31" fmla="*/ 2147483647 h 301"/>
                <a:gd name="T32" fmla="*/ 2147483647 w 419"/>
                <a:gd name="T33" fmla="*/ 2147483647 h 301"/>
                <a:gd name="T34" fmla="*/ 2147483647 w 419"/>
                <a:gd name="T35" fmla="*/ 2147483647 h 301"/>
                <a:gd name="T36" fmla="*/ 2147483647 w 419"/>
                <a:gd name="T37" fmla="*/ 0 h 301"/>
                <a:gd name="T38" fmla="*/ 2147483647 w 419"/>
                <a:gd name="T39" fmla="*/ 2147483647 h 301"/>
                <a:gd name="T40" fmla="*/ 1994959892 w 419"/>
                <a:gd name="T41" fmla="*/ 2147483647 h 301"/>
                <a:gd name="T42" fmla="*/ 1163777146 w 419"/>
                <a:gd name="T43" fmla="*/ 2147483647 h 301"/>
                <a:gd name="T44" fmla="*/ 2147483647 w 419"/>
                <a:gd name="T45" fmla="*/ 2147483647 h 301"/>
                <a:gd name="T46" fmla="*/ 498890913 w 419"/>
                <a:gd name="T47" fmla="*/ 2147483647 h 301"/>
                <a:gd name="T48" fmla="*/ 2147483647 w 419"/>
                <a:gd name="T49" fmla="*/ 2147483647 h 301"/>
                <a:gd name="T50" fmla="*/ 2147483647 w 419"/>
                <a:gd name="T51" fmla="*/ 2147483647 h 301"/>
                <a:gd name="T52" fmla="*/ 2147483647 w 419"/>
                <a:gd name="T53" fmla="*/ 2147483647 h 301"/>
                <a:gd name="T54" fmla="*/ 2147483647 w 419"/>
                <a:gd name="T55" fmla="*/ 2147483647 h 301"/>
                <a:gd name="T56" fmla="*/ 2147483647 w 419"/>
                <a:gd name="T57" fmla="*/ 2147483647 h 301"/>
                <a:gd name="T58" fmla="*/ 2147483647 w 419"/>
                <a:gd name="T59" fmla="*/ 2147483647 h 301"/>
                <a:gd name="T60" fmla="*/ 2147483647 w 419"/>
                <a:gd name="T61" fmla="*/ 2147483647 h 301"/>
                <a:gd name="T62" fmla="*/ 2147483647 w 419"/>
                <a:gd name="T63" fmla="*/ 2147483647 h 301"/>
                <a:gd name="T64" fmla="*/ 2147483647 w 419"/>
                <a:gd name="T65" fmla="*/ 2147483647 h 301"/>
                <a:gd name="T66" fmla="*/ 2147483647 w 419"/>
                <a:gd name="T67" fmla="*/ 2147483647 h 301"/>
                <a:gd name="T68" fmla="*/ 2147483647 w 419"/>
                <a:gd name="T69" fmla="*/ 2147483647 h 301"/>
                <a:gd name="T70" fmla="*/ 2147483647 w 419"/>
                <a:gd name="T71" fmla="*/ 2147483647 h 301"/>
                <a:gd name="T72" fmla="*/ 2147483647 w 419"/>
                <a:gd name="T73" fmla="*/ 2147483647 h 301"/>
                <a:gd name="T74" fmla="*/ 2147483647 w 419"/>
                <a:gd name="T75" fmla="*/ 2147483647 h 301"/>
                <a:gd name="T76" fmla="*/ 2147483647 w 419"/>
                <a:gd name="T77" fmla="*/ 2147483647 h 301"/>
                <a:gd name="T78" fmla="*/ 2147483647 w 419"/>
                <a:gd name="T79" fmla="*/ 2147483647 h 301"/>
                <a:gd name="T80" fmla="*/ 2147483647 w 419"/>
                <a:gd name="T81" fmla="*/ 2147483647 h 301"/>
                <a:gd name="T82" fmla="*/ 2147483647 w 419"/>
                <a:gd name="T83" fmla="*/ 2147483647 h 301"/>
                <a:gd name="T84" fmla="*/ 2147483647 w 419"/>
                <a:gd name="T85" fmla="*/ 2147483647 h 301"/>
                <a:gd name="T86" fmla="*/ 2147483647 w 419"/>
                <a:gd name="T87" fmla="*/ 2147483647 h 301"/>
                <a:gd name="T88" fmla="*/ 2147483647 w 419"/>
                <a:gd name="T89" fmla="*/ 2147483647 h 3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301"/>
                <a:gd name="T137" fmla="*/ 419 w 419"/>
                <a:gd name="T138" fmla="*/ 301 h 3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17" name="Freeform 307"/>
            <p:cNvSpPr>
              <a:spLocks/>
            </p:cNvSpPr>
            <p:nvPr/>
          </p:nvSpPr>
          <p:spPr bwMode="auto">
            <a:xfrm>
              <a:off x="3830602" y="2279230"/>
              <a:ext cx="18837" cy="20993"/>
            </a:xfrm>
            <a:custGeom>
              <a:avLst/>
              <a:gdLst>
                <a:gd name="T0" fmla="*/ 1862322878 w 36"/>
                <a:gd name="T1" fmla="*/ 2147483647 h 32"/>
                <a:gd name="T2" fmla="*/ 2147483647 w 36"/>
                <a:gd name="T3" fmla="*/ 2147483647 h 32"/>
                <a:gd name="T4" fmla="*/ 2147483647 w 36"/>
                <a:gd name="T5" fmla="*/ 2147483647 h 32"/>
                <a:gd name="T6" fmla="*/ 2147483647 w 36"/>
                <a:gd name="T7" fmla="*/ 2147483647 h 32"/>
                <a:gd name="T8" fmla="*/ 2147483647 w 36"/>
                <a:gd name="T9" fmla="*/ 2147483647 h 32"/>
                <a:gd name="T10" fmla="*/ 2147483647 w 36"/>
                <a:gd name="T11" fmla="*/ 0 h 32"/>
                <a:gd name="T12" fmla="*/ 1719130344 w 36"/>
                <a:gd name="T13" fmla="*/ 1129309040 h 32"/>
                <a:gd name="T14" fmla="*/ 286658859 w 36"/>
                <a:gd name="T15" fmla="*/ 2147483647 h 32"/>
                <a:gd name="T16" fmla="*/ 1862322878 w 36"/>
                <a:gd name="T17" fmla="*/ 2147483647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32"/>
                <a:gd name="T29" fmla="*/ 36 w 36"/>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18" name="Freeform 308"/>
            <p:cNvSpPr>
              <a:spLocks/>
            </p:cNvSpPr>
            <p:nvPr/>
          </p:nvSpPr>
          <p:spPr bwMode="auto">
            <a:xfrm>
              <a:off x="3918993" y="2315968"/>
              <a:ext cx="168088" cy="82222"/>
            </a:xfrm>
            <a:custGeom>
              <a:avLst/>
              <a:gdLst>
                <a:gd name="T0" fmla="*/ 2147483647 w 308"/>
                <a:gd name="T1" fmla="*/ 2147483647 h 138"/>
                <a:gd name="T2" fmla="*/ 2147483647 w 308"/>
                <a:gd name="T3" fmla="*/ 2147483647 h 138"/>
                <a:gd name="T4" fmla="*/ 2147483647 w 308"/>
                <a:gd name="T5" fmla="*/ 2147483647 h 138"/>
                <a:gd name="T6" fmla="*/ 2147483647 w 308"/>
                <a:gd name="T7" fmla="*/ 2147483647 h 138"/>
                <a:gd name="T8" fmla="*/ 2147483647 w 308"/>
                <a:gd name="T9" fmla="*/ 2147483647 h 138"/>
                <a:gd name="T10" fmla="*/ 2147483647 w 308"/>
                <a:gd name="T11" fmla="*/ 211575061 h 138"/>
                <a:gd name="T12" fmla="*/ 2147483647 w 308"/>
                <a:gd name="T13" fmla="*/ 2147483647 h 138"/>
                <a:gd name="T14" fmla="*/ 2147483647 w 308"/>
                <a:gd name="T15" fmla="*/ 2147483647 h 138"/>
                <a:gd name="T16" fmla="*/ 2147483647 w 308"/>
                <a:gd name="T17" fmla="*/ 2147483647 h 138"/>
                <a:gd name="T18" fmla="*/ 2147483647 w 308"/>
                <a:gd name="T19" fmla="*/ 2147483647 h 138"/>
                <a:gd name="T20" fmla="*/ 2147483647 w 308"/>
                <a:gd name="T21" fmla="*/ 2147483647 h 138"/>
                <a:gd name="T22" fmla="*/ 2147483647 w 308"/>
                <a:gd name="T23" fmla="*/ 2147483647 h 138"/>
                <a:gd name="T24" fmla="*/ 2147483647 w 308"/>
                <a:gd name="T25" fmla="*/ 2147483647 h 138"/>
                <a:gd name="T26" fmla="*/ 2147483647 w 308"/>
                <a:gd name="T27" fmla="*/ 2147483647 h 138"/>
                <a:gd name="T28" fmla="*/ 2147483647 w 308"/>
                <a:gd name="T29" fmla="*/ 2147483647 h 138"/>
                <a:gd name="T30" fmla="*/ 2147483647 w 308"/>
                <a:gd name="T31" fmla="*/ 2147483647 h 138"/>
                <a:gd name="T32" fmla="*/ 2147483647 w 308"/>
                <a:gd name="T33" fmla="*/ 2147483647 h 138"/>
                <a:gd name="T34" fmla="*/ 2147483647 w 308"/>
                <a:gd name="T35" fmla="*/ 2147483647 h 138"/>
                <a:gd name="T36" fmla="*/ 2147483647 w 308"/>
                <a:gd name="T37" fmla="*/ 2147483647 h 138"/>
                <a:gd name="T38" fmla="*/ 0 w 308"/>
                <a:gd name="T39" fmla="*/ 2147483647 h 138"/>
                <a:gd name="T40" fmla="*/ 324935396 w 308"/>
                <a:gd name="T41" fmla="*/ 2147483647 h 138"/>
                <a:gd name="T42" fmla="*/ 1787887496 w 308"/>
                <a:gd name="T43" fmla="*/ 2147483647 h 138"/>
                <a:gd name="T44" fmla="*/ 2147483647 w 308"/>
                <a:gd name="T45" fmla="*/ 2147483647 h 138"/>
                <a:gd name="T46" fmla="*/ 2147483647 w 308"/>
                <a:gd name="T47" fmla="*/ 2147483647 h 138"/>
                <a:gd name="T48" fmla="*/ 2147483647 w 308"/>
                <a:gd name="T49" fmla="*/ 2147483647 h 138"/>
                <a:gd name="T50" fmla="*/ 2147483647 w 308"/>
                <a:gd name="T51" fmla="*/ 2147483647 h 138"/>
                <a:gd name="T52" fmla="*/ 2147483647 w 308"/>
                <a:gd name="T53" fmla="*/ 2147483647 h 138"/>
                <a:gd name="T54" fmla="*/ 2147483647 w 308"/>
                <a:gd name="T55" fmla="*/ 2147483647 h 138"/>
                <a:gd name="T56" fmla="*/ 2147483647 w 308"/>
                <a:gd name="T57" fmla="*/ 2147483647 h 138"/>
                <a:gd name="T58" fmla="*/ 2147483647 w 308"/>
                <a:gd name="T59" fmla="*/ 2147483647 h 138"/>
                <a:gd name="T60" fmla="*/ 2147483647 w 308"/>
                <a:gd name="T61" fmla="*/ 2147483647 h 138"/>
                <a:gd name="T62" fmla="*/ 2147483647 w 308"/>
                <a:gd name="T63" fmla="*/ 2147483647 h 138"/>
                <a:gd name="T64" fmla="*/ 2147483647 w 308"/>
                <a:gd name="T65" fmla="*/ 2147483647 h 138"/>
                <a:gd name="T66" fmla="*/ 2147483647 w 308"/>
                <a:gd name="T67" fmla="*/ 2147483647 h 138"/>
                <a:gd name="T68" fmla="*/ 2147483647 w 308"/>
                <a:gd name="T69" fmla="*/ 2147483647 h 138"/>
                <a:gd name="T70" fmla="*/ 2147483647 w 308"/>
                <a:gd name="T71" fmla="*/ 2147483647 h 138"/>
                <a:gd name="T72" fmla="*/ 2147483647 w 308"/>
                <a:gd name="T73" fmla="*/ 2147483647 h 1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38"/>
                <a:gd name="T113" fmla="*/ 308 w 308"/>
                <a:gd name="T114" fmla="*/ 138 h 1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19" name="Freeform 309"/>
            <p:cNvSpPr>
              <a:spLocks/>
            </p:cNvSpPr>
            <p:nvPr/>
          </p:nvSpPr>
          <p:spPr bwMode="auto">
            <a:xfrm>
              <a:off x="3769743" y="2176016"/>
              <a:ext cx="99983" cy="89219"/>
            </a:xfrm>
            <a:custGeom>
              <a:avLst/>
              <a:gdLst>
                <a:gd name="T0" fmla="*/ 2147483647 w 182"/>
                <a:gd name="T1" fmla="*/ 2147483647 h 145"/>
                <a:gd name="T2" fmla="*/ 0 w 182"/>
                <a:gd name="T3" fmla="*/ 2147483647 h 145"/>
                <a:gd name="T4" fmla="*/ 0 w 182"/>
                <a:gd name="T5" fmla="*/ 2147483647 h 145"/>
                <a:gd name="T6" fmla="*/ 1492066135 w 182"/>
                <a:gd name="T7" fmla="*/ 2147483647 h 145"/>
                <a:gd name="T8" fmla="*/ 1658052142 w 182"/>
                <a:gd name="T9" fmla="*/ 2147483647 h 145"/>
                <a:gd name="T10" fmla="*/ 2147483647 w 182"/>
                <a:gd name="T11" fmla="*/ 2147483647 h 145"/>
                <a:gd name="T12" fmla="*/ 2147483647 w 182"/>
                <a:gd name="T13" fmla="*/ 2147483647 h 145"/>
                <a:gd name="T14" fmla="*/ 2147483647 w 182"/>
                <a:gd name="T15" fmla="*/ 2147483647 h 145"/>
                <a:gd name="T16" fmla="*/ 2147483647 w 182"/>
                <a:gd name="T17" fmla="*/ 2147483647 h 145"/>
                <a:gd name="T18" fmla="*/ 2147483647 w 182"/>
                <a:gd name="T19" fmla="*/ 2147483647 h 145"/>
                <a:gd name="T20" fmla="*/ 2147483647 w 182"/>
                <a:gd name="T21" fmla="*/ 2147483647 h 145"/>
                <a:gd name="T22" fmla="*/ 2147483647 w 182"/>
                <a:gd name="T23" fmla="*/ 2147483647 h 145"/>
                <a:gd name="T24" fmla="*/ 2147483647 w 182"/>
                <a:gd name="T25" fmla="*/ 2147483647 h 145"/>
                <a:gd name="T26" fmla="*/ 2147483647 w 182"/>
                <a:gd name="T27" fmla="*/ 2147483647 h 145"/>
                <a:gd name="T28" fmla="*/ 2147483647 w 182"/>
                <a:gd name="T29" fmla="*/ 2147483647 h 145"/>
                <a:gd name="T30" fmla="*/ 2147483647 w 182"/>
                <a:gd name="T31" fmla="*/ 2147483647 h 145"/>
                <a:gd name="T32" fmla="*/ 2147483647 w 182"/>
                <a:gd name="T33" fmla="*/ 2147483647 h 145"/>
                <a:gd name="T34" fmla="*/ 2147483647 w 182"/>
                <a:gd name="T35" fmla="*/ 2147483647 h 145"/>
                <a:gd name="T36" fmla="*/ 2147483647 w 182"/>
                <a:gd name="T37" fmla="*/ 2147483647 h 145"/>
                <a:gd name="T38" fmla="*/ 2147483647 w 182"/>
                <a:gd name="T39" fmla="*/ 2147483647 h 145"/>
                <a:gd name="T40" fmla="*/ 2147483647 w 182"/>
                <a:gd name="T41" fmla="*/ 2147483647 h 145"/>
                <a:gd name="T42" fmla="*/ 2147483647 w 182"/>
                <a:gd name="T43" fmla="*/ 2147483647 h 145"/>
                <a:gd name="T44" fmla="*/ 2147483647 w 182"/>
                <a:gd name="T45" fmla="*/ 2147483647 h 145"/>
                <a:gd name="T46" fmla="*/ 2147483647 w 182"/>
                <a:gd name="T47" fmla="*/ 2147483647 h 145"/>
                <a:gd name="T48" fmla="*/ 2147483647 w 182"/>
                <a:gd name="T49" fmla="*/ 2147483647 h 145"/>
                <a:gd name="T50" fmla="*/ 2147483647 w 182"/>
                <a:gd name="T51" fmla="*/ 2147483647 h 145"/>
                <a:gd name="T52" fmla="*/ 2147483647 w 182"/>
                <a:gd name="T53" fmla="*/ 2147483647 h 145"/>
                <a:gd name="T54" fmla="*/ 2147483647 w 182"/>
                <a:gd name="T55" fmla="*/ 2147483647 h 145"/>
                <a:gd name="T56" fmla="*/ 2147483647 w 182"/>
                <a:gd name="T57" fmla="*/ 2147483647 h 145"/>
                <a:gd name="T58" fmla="*/ 2147483647 w 182"/>
                <a:gd name="T59" fmla="*/ 2147483647 h 145"/>
                <a:gd name="T60" fmla="*/ 2147483647 w 182"/>
                <a:gd name="T61" fmla="*/ 2147483647 h 145"/>
                <a:gd name="T62" fmla="*/ 2147483647 w 182"/>
                <a:gd name="T63" fmla="*/ 2147483647 h 145"/>
                <a:gd name="T64" fmla="*/ 2147483647 w 182"/>
                <a:gd name="T65" fmla="*/ 2147483647 h 145"/>
                <a:gd name="T66" fmla="*/ 2147483647 w 182"/>
                <a:gd name="T67" fmla="*/ 2147483647 h 145"/>
                <a:gd name="T68" fmla="*/ 2147483647 w 182"/>
                <a:gd name="T69" fmla="*/ 2147483647 h 145"/>
                <a:gd name="T70" fmla="*/ 2147483647 w 182"/>
                <a:gd name="T71" fmla="*/ 2147483647 h 145"/>
                <a:gd name="T72" fmla="*/ 2147483647 w 182"/>
                <a:gd name="T73" fmla="*/ 2147483647 h 145"/>
                <a:gd name="T74" fmla="*/ 2147483647 w 182"/>
                <a:gd name="T75" fmla="*/ 2147483647 h 145"/>
                <a:gd name="T76" fmla="*/ 2147483647 w 182"/>
                <a:gd name="T77" fmla="*/ 1630622981 h 145"/>
                <a:gd name="T78" fmla="*/ 2147483647 w 182"/>
                <a:gd name="T79" fmla="*/ 232838187 h 145"/>
                <a:gd name="T80" fmla="*/ 2147483647 w 182"/>
                <a:gd name="T81" fmla="*/ 0 h 145"/>
                <a:gd name="T82" fmla="*/ 2147483647 w 182"/>
                <a:gd name="T83" fmla="*/ 2147483647 h 145"/>
                <a:gd name="T84" fmla="*/ 2147483647 w 182"/>
                <a:gd name="T85" fmla="*/ 2147483647 h 145"/>
                <a:gd name="T86" fmla="*/ 2147483647 w 182"/>
                <a:gd name="T87" fmla="*/ 2147483647 h 145"/>
                <a:gd name="T88" fmla="*/ 2147483647 w 182"/>
                <a:gd name="T89" fmla="*/ 2147483647 h 145"/>
                <a:gd name="T90" fmla="*/ 2147483647 w 182"/>
                <a:gd name="T91" fmla="*/ 2147483647 h 145"/>
                <a:gd name="T92" fmla="*/ 2147483647 w 182"/>
                <a:gd name="T93" fmla="*/ 2147483647 h 145"/>
                <a:gd name="T94" fmla="*/ 2147483647 w 182"/>
                <a:gd name="T95" fmla="*/ 2147483647 h 145"/>
                <a:gd name="T96" fmla="*/ 2147483647 w 182"/>
                <a:gd name="T97" fmla="*/ 2147483647 h 145"/>
                <a:gd name="T98" fmla="*/ 2147483647 w 182"/>
                <a:gd name="T99" fmla="*/ 2147483647 h 145"/>
                <a:gd name="T100" fmla="*/ 2147483647 w 182"/>
                <a:gd name="T101" fmla="*/ 2147483647 h 145"/>
                <a:gd name="T102" fmla="*/ 2147483647 w 182"/>
                <a:gd name="T103" fmla="*/ 2147483647 h 145"/>
                <a:gd name="T104" fmla="*/ 2147483647 w 182"/>
                <a:gd name="T105" fmla="*/ 2147483647 h 145"/>
                <a:gd name="T106" fmla="*/ 2147483647 w 182"/>
                <a:gd name="T107" fmla="*/ 2147483647 h 145"/>
                <a:gd name="T108" fmla="*/ 2147483647 w 182"/>
                <a:gd name="T109" fmla="*/ 2147483647 h 145"/>
                <a:gd name="T110" fmla="*/ 2147483647 w 182"/>
                <a:gd name="T111" fmla="*/ 2147483647 h 145"/>
                <a:gd name="T112" fmla="*/ 2147483647 w 182"/>
                <a:gd name="T113" fmla="*/ 2147483647 h 145"/>
                <a:gd name="T114" fmla="*/ 2147483647 w 182"/>
                <a:gd name="T115" fmla="*/ 2147483647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45"/>
                <a:gd name="T176" fmla="*/ 182 w 182"/>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0" name="Freeform 310"/>
            <p:cNvSpPr>
              <a:spLocks/>
            </p:cNvSpPr>
            <p:nvPr/>
          </p:nvSpPr>
          <p:spPr bwMode="auto">
            <a:xfrm>
              <a:off x="3765396" y="2238994"/>
              <a:ext cx="81146" cy="61229"/>
            </a:xfrm>
            <a:custGeom>
              <a:avLst/>
              <a:gdLst>
                <a:gd name="T0" fmla="*/ 0 w 149"/>
                <a:gd name="T1" fmla="*/ 2147483647 h 102"/>
                <a:gd name="T2" fmla="*/ 969267606 w 149"/>
                <a:gd name="T3" fmla="*/ 2147483647 h 102"/>
                <a:gd name="T4" fmla="*/ 2147483647 w 149"/>
                <a:gd name="T5" fmla="*/ 2147483647 h 102"/>
                <a:gd name="T6" fmla="*/ 2147483647 w 149"/>
                <a:gd name="T7" fmla="*/ 2147483647 h 102"/>
                <a:gd name="T8" fmla="*/ 2147483647 w 149"/>
                <a:gd name="T9" fmla="*/ 2147483647 h 102"/>
                <a:gd name="T10" fmla="*/ 2147483647 w 149"/>
                <a:gd name="T11" fmla="*/ 2147483647 h 102"/>
                <a:gd name="T12" fmla="*/ 2147483647 w 149"/>
                <a:gd name="T13" fmla="*/ 2147483647 h 102"/>
                <a:gd name="T14" fmla="*/ 2147483647 w 149"/>
                <a:gd name="T15" fmla="*/ 2147483647 h 102"/>
                <a:gd name="T16" fmla="*/ 2147483647 w 149"/>
                <a:gd name="T17" fmla="*/ 2147483647 h 102"/>
                <a:gd name="T18" fmla="*/ 2147483647 w 149"/>
                <a:gd name="T19" fmla="*/ 2147483647 h 102"/>
                <a:gd name="T20" fmla="*/ 2147483647 w 149"/>
                <a:gd name="T21" fmla="*/ 2147483647 h 102"/>
                <a:gd name="T22" fmla="*/ 2147483647 w 149"/>
                <a:gd name="T23" fmla="*/ 2147483647 h 102"/>
                <a:gd name="T24" fmla="*/ 2147483647 w 149"/>
                <a:gd name="T25" fmla="*/ 2147483647 h 102"/>
                <a:gd name="T26" fmla="*/ 2147483647 w 149"/>
                <a:gd name="T27" fmla="*/ 2147483647 h 102"/>
                <a:gd name="T28" fmla="*/ 2147483647 w 149"/>
                <a:gd name="T29" fmla="*/ 2147483647 h 102"/>
                <a:gd name="T30" fmla="*/ 2147483647 w 149"/>
                <a:gd name="T31" fmla="*/ 2147483647 h 102"/>
                <a:gd name="T32" fmla="*/ 2147483647 w 149"/>
                <a:gd name="T33" fmla="*/ 2147483647 h 102"/>
                <a:gd name="T34" fmla="*/ 2147483647 w 149"/>
                <a:gd name="T35" fmla="*/ 2147483647 h 102"/>
                <a:gd name="T36" fmla="*/ 2147483647 w 149"/>
                <a:gd name="T37" fmla="*/ 2147483647 h 102"/>
                <a:gd name="T38" fmla="*/ 2147483647 w 149"/>
                <a:gd name="T39" fmla="*/ 2147483647 h 102"/>
                <a:gd name="T40" fmla="*/ 2147483647 w 149"/>
                <a:gd name="T41" fmla="*/ 2147483647 h 102"/>
                <a:gd name="T42" fmla="*/ 2147483647 w 149"/>
                <a:gd name="T43" fmla="*/ 2147483647 h 102"/>
                <a:gd name="T44" fmla="*/ 2147483647 w 149"/>
                <a:gd name="T45" fmla="*/ 2147483647 h 102"/>
                <a:gd name="T46" fmla="*/ 2147483647 w 149"/>
                <a:gd name="T47" fmla="*/ 2147483647 h 102"/>
                <a:gd name="T48" fmla="*/ 2147483647 w 149"/>
                <a:gd name="T49" fmla="*/ 2147483647 h 102"/>
                <a:gd name="T50" fmla="*/ 2147483647 w 149"/>
                <a:gd name="T51" fmla="*/ 2147483647 h 102"/>
                <a:gd name="T52" fmla="*/ 2147483647 w 149"/>
                <a:gd name="T53" fmla="*/ 2147483647 h 102"/>
                <a:gd name="T54" fmla="*/ 2147483647 w 149"/>
                <a:gd name="T55" fmla="*/ 2147483647 h 102"/>
                <a:gd name="T56" fmla="*/ 2147483647 w 149"/>
                <a:gd name="T57" fmla="*/ 432770194 h 102"/>
                <a:gd name="T58" fmla="*/ 2147483647 w 149"/>
                <a:gd name="T59" fmla="*/ 432770194 h 102"/>
                <a:gd name="T60" fmla="*/ 2147483647 w 149"/>
                <a:gd name="T61" fmla="*/ 1297949362 h 102"/>
                <a:gd name="T62" fmla="*/ 2147483647 w 149"/>
                <a:gd name="T63" fmla="*/ 865179618 h 102"/>
                <a:gd name="T64" fmla="*/ 2147483647 w 149"/>
                <a:gd name="T65" fmla="*/ 2147483647 h 102"/>
                <a:gd name="T66" fmla="*/ 2147483647 w 149"/>
                <a:gd name="T67" fmla="*/ 1730359236 h 102"/>
                <a:gd name="T68" fmla="*/ 2147483647 w 149"/>
                <a:gd name="T69" fmla="*/ 2147483647 h 102"/>
                <a:gd name="T70" fmla="*/ 2147483647 w 149"/>
                <a:gd name="T71" fmla="*/ 2147483647 h 102"/>
                <a:gd name="T72" fmla="*/ 2147483647 w 149"/>
                <a:gd name="T73" fmla="*/ 2147483647 h 102"/>
                <a:gd name="T74" fmla="*/ 2147483647 w 149"/>
                <a:gd name="T75" fmla="*/ 1297949362 h 102"/>
                <a:gd name="T76" fmla="*/ 2147483647 w 149"/>
                <a:gd name="T77" fmla="*/ 1730359236 h 102"/>
                <a:gd name="T78" fmla="*/ 2147483647 w 149"/>
                <a:gd name="T79" fmla="*/ 1297949362 h 102"/>
                <a:gd name="T80" fmla="*/ 161643378 w 149"/>
                <a:gd name="T81" fmla="*/ 2147483647 h 102"/>
                <a:gd name="T82" fmla="*/ 0 w 149"/>
                <a:gd name="T83" fmla="*/ 2147483647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102"/>
                <a:gd name="T128" fmla="*/ 149 w 149"/>
                <a:gd name="T129" fmla="*/ 102 h 1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1" name="Freeform 311"/>
            <p:cNvSpPr>
              <a:spLocks/>
            </p:cNvSpPr>
            <p:nvPr/>
          </p:nvSpPr>
          <p:spPr bwMode="auto">
            <a:xfrm>
              <a:off x="3836398" y="2130532"/>
              <a:ext cx="205763" cy="241417"/>
            </a:xfrm>
            <a:custGeom>
              <a:avLst/>
              <a:gdLst>
                <a:gd name="T0" fmla="*/ 2147483647 w 373"/>
                <a:gd name="T1" fmla="*/ 2147483647 h 393"/>
                <a:gd name="T2" fmla="*/ 2147483647 w 373"/>
                <a:gd name="T3" fmla="*/ 2147483647 h 393"/>
                <a:gd name="T4" fmla="*/ 2147483647 w 373"/>
                <a:gd name="T5" fmla="*/ 2147483647 h 393"/>
                <a:gd name="T6" fmla="*/ 2147483647 w 373"/>
                <a:gd name="T7" fmla="*/ 2147483647 h 393"/>
                <a:gd name="T8" fmla="*/ 2147483647 w 373"/>
                <a:gd name="T9" fmla="*/ 2147483647 h 393"/>
                <a:gd name="T10" fmla="*/ 2147483647 w 373"/>
                <a:gd name="T11" fmla="*/ 2147483647 h 393"/>
                <a:gd name="T12" fmla="*/ 2147483647 w 373"/>
                <a:gd name="T13" fmla="*/ 2147483647 h 393"/>
                <a:gd name="T14" fmla="*/ 2147483647 w 373"/>
                <a:gd name="T15" fmla="*/ 2147483647 h 393"/>
                <a:gd name="T16" fmla="*/ 2147483647 w 373"/>
                <a:gd name="T17" fmla="*/ 2147483647 h 393"/>
                <a:gd name="T18" fmla="*/ 2147483647 w 373"/>
                <a:gd name="T19" fmla="*/ 2147483647 h 393"/>
                <a:gd name="T20" fmla="*/ 2147483647 w 373"/>
                <a:gd name="T21" fmla="*/ 2147483647 h 393"/>
                <a:gd name="T22" fmla="*/ 2147483647 w 373"/>
                <a:gd name="T23" fmla="*/ 2147483647 h 393"/>
                <a:gd name="T24" fmla="*/ 2147483647 w 373"/>
                <a:gd name="T25" fmla="*/ 2147483647 h 393"/>
                <a:gd name="T26" fmla="*/ 2147483647 w 373"/>
                <a:gd name="T27" fmla="*/ 2147483647 h 393"/>
                <a:gd name="T28" fmla="*/ 2147483647 w 373"/>
                <a:gd name="T29" fmla="*/ 2147483647 h 393"/>
                <a:gd name="T30" fmla="*/ 2147483647 w 373"/>
                <a:gd name="T31" fmla="*/ 2147483647 h 393"/>
                <a:gd name="T32" fmla="*/ 2147483647 w 373"/>
                <a:gd name="T33" fmla="*/ 2147483647 h 393"/>
                <a:gd name="T34" fmla="*/ 2147483647 w 373"/>
                <a:gd name="T35" fmla="*/ 2147483647 h 393"/>
                <a:gd name="T36" fmla="*/ 2147483647 w 373"/>
                <a:gd name="T37" fmla="*/ 2147483647 h 393"/>
                <a:gd name="T38" fmla="*/ 2147483647 w 373"/>
                <a:gd name="T39" fmla="*/ 2147483647 h 393"/>
                <a:gd name="T40" fmla="*/ 2147483647 w 373"/>
                <a:gd name="T41" fmla="*/ 2147483647 h 393"/>
                <a:gd name="T42" fmla="*/ 2147483647 w 373"/>
                <a:gd name="T43" fmla="*/ 2147483647 h 393"/>
                <a:gd name="T44" fmla="*/ 2147483647 w 373"/>
                <a:gd name="T45" fmla="*/ 2147483647 h 393"/>
                <a:gd name="T46" fmla="*/ 2147483647 w 373"/>
                <a:gd name="T47" fmla="*/ 2147483647 h 393"/>
                <a:gd name="T48" fmla="*/ 2147483647 w 373"/>
                <a:gd name="T49" fmla="*/ 2147483647 h 393"/>
                <a:gd name="T50" fmla="*/ 2147483647 w 373"/>
                <a:gd name="T51" fmla="*/ 2147483647 h 393"/>
                <a:gd name="T52" fmla="*/ 2147483647 w 373"/>
                <a:gd name="T53" fmla="*/ 2147483647 h 393"/>
                <a:gd name="T54" fmla="*/ 2147483647 w 373"/>
                <a:gd name="T55" fmla="*/ 2147483647 h 393"/>
                <a:gd name="T56" fmla="*/ 2147483647 w 373"/>
                <a:gd name="T57" fmla="*/ 2147483647 h 393"/>
                <a:gd name="T58" fmla="*/ 2147483647 w 373"/>
                <a:gd name="T59" fmla="*/ 2147483647 h 393"/>
                <a:gd name="T60" fmla="*/ 2147483647 w 373"/>
                <a:gd name="T61" fmla="*/ 2147483647 h 393"/>
                <a:gd name="T62" fmla="*/ 2147483647 w 373"/>
                <a:gd name="T63" fmla="*/ 2147483647 h 393"/>
                <a:gd name="T64" fmla="*/ 2147483647 w 373"/>
                <a:gd name="T65" fmla="*/ 2147483647 h 393"/>
                <a:gd name="T66" fmla="*/ 2147483647 w 373"/>
                <a:gd name="T67" fmla="*/ 2147483647 h 393"/>
                <a:gd name="T68" fmla="*/ 2147483647 w 373"/>
                <a:gd name="T69" fmla="*/ 2147483647 h 393"/>
                <a:gd name="T70" fmla="*/ 2147483647 w 373"/>
                <a:gd name="T71" fmla="*/ 2147483647 h 393"/>
                <a:gd name="T72" fmla="*/ 2147483647 w 373"/>
                <a:gd name="T73" fmla="*/ 695465953 h 393"/>
                <a:gd name="T74" fmla="*/ 2147483647 w 373"/>
                <a:gd name="T75" fmla="*/ 0 h 393"/>
                <a:gd name="T76" fmla="*/ 2147483647 w 373"/>
                <a:gd name="T77" fmla="*/ 2147483647 h 393"/>
                <a:gd name="T78" fmla="*/ 2147483647 w 373"/>
                <a:gd name="T79" fmla="*/ 2147483647 h 393"/>
                <a:gd name="T80" fmla="*/ 2147483647 w 373"/>
                <a:gd name="T81" fmla="*/ 2147483647 h 393"/>
                <a:gd name="T82" fmla="*/ 2147483647 w 373"/>
                <a:gd name="T83" fmla="*/ 2147483647 h 393"/>
                <a:gd name="T84" fmla="*/ 2147483647 w 373"/>
                <a:gd name="T85" fmla="*/ 2147483647 h 393"/>
                <a:gd name="T86" fmla="*/ 2147483647 w 373"/>
                <a:gd name="T87" fmla="*/ 2147483647 h 393"/>
                <a:gd name="T88" fmla="*/ 2147483647 w 373"/>
                <a:gd name="T89" fmla="*/ 2147483647 h 393"/>
                <a:gd name="T90" fmla="*/ 167979300 w 373"/>
                <a:gd name="T91" fmla="*/ 2147483647 h 393"/>
                <a:gd name="T92" fmla="*/ 0 w 373"/>
                <a:gd name="T93" fmla="*/ 2147483647 h 393"/>
                <a:gd name="T94" fmla="*/ 839288522 w 373"/>
                <a:gd name="T95" fmla="*/ 2147483647 h 393"/>
                <a:gd name="T96" fmla="*/ 1510901769 w 373"/>
                <a:gd name="T97" fmla="*/ 2147483647 h 393"/>
                <a:gd name="T98" fmla="*/ 2147483647 w 373"/>
                <a:gd name="T99" fmla="*/ 2147483647 h 3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3"/>
                <a:gd name="T151" fmla="*/ 0 h 393"/>
                <a:gd name="T152" fmla="*/ 373 w 373"/>
                <a:gd name="T153" fmla="*/ 393 h 3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2" name="Freeform 312"/>
            <p:cNvSpPr>
              <a:spLocks/>
            </p:cNvSpPr>
            <p:nvPr/>
          </p:nvSpPr>
          <p:spPr bwMode="auto">
            <a:xfrm>
              <a:off x="3724823" y="2522396"/>
              <a:ext cx="10143" cy="5248"/>
            </a:xfrm>
            <a:custGeom>
              <a:avLst/>
              <a:gdLst>
                <a:gd name="T0" fmla="*/ 652261849 w 20"/>
                <a:gd name="T1" fmla="*/ 855252987 h 13"/>
                <a:gd name="T2" fmla="*/ 2147483647 w 20"/>
                <a:gd name="T3" fmla="*/ 657899785 h 13"/>
                <a:gd name="T4" fmla="*/ 2147483647 w 20"/>
                <a:gd name="T5" fmla="*/ 657899785 h 13"/>
                <a:gd name="T6" fmla="*/ 2147483647 w 20"/>
                <a:gd name="T7" fmla="*/ 65838992 h 13"/>
                <a:gd name="T8" fmla="*/ 652261849 w 20"/>
                <a:gd name="T9" fmla="*/ 65838992 h 13"/>
                <a:gd name="T10" fmla="*/ 0 w 20"/>
                <a:gd name="T11" fmla="*/ 131514892 h 13"/>
                <a:gd name="T12" fmla="*/ 652261849 w 20"/>
                <a:gd name="T13" fmla="*/ 855252987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3" name="Freeform 313"/>
            <p:cNvSpPr>
              <a:spLocks/>
            </p:cNvSpPr>
            <p:nvPr/>
          </p:nvSpPr>
          <p:spPr bwMode="auto">
            <a:xfrm>
              <a:off x="4220392" y="2092045"/>
              <a:ext cx="210110" cy="152197"/>
            </a:xfrm>
            <a:custGeom>
              <a:avLst/>
              <a:gdLst>
                <a:gd name="T0" fmla="*/ 2147483647 w 382"/>
                <a:gd name="T1" fmla="*/ 2147483647 h 250"/>
                <a:gd name="T2" fmla="*/ 2147483647 w 382"/>
                <a:gd name="T3" fmla="*/ 2147483647 h 250"/>
                <a:gd name="T4" fmla="*/ 2147483647 w 382"/>
                <a:gd name="T5" fmla="*/ 2147483647 h 250"/>
                <a:gd name="T6" fmla="*/ 2147483647 w 382"/>
                <a:gd name="T7" fmla="*/ 2147483647 h 250"/>
                <a:gd name="T8" fmla="*/ 2147483647 w 382"/>
                <a:gd name="T9" fmla="*/ 2147483647 h 250"/>
                <a:gd name="T10" fmla="*/ 2147483647 w 382"/>
                <a:gd name="T11" fmla="*/ 2147483647 h 250"/>
                <a:gd name="T12" fmla="*/ 2147483647 w 382"/>
                <a:gd name="T13" fmla="*/ 2147483647 h 250"/>
                <a:gd name="T14" fmla="*/ 2147483647 w 382"/>
                <a:gd name="T15" fmla="*/ 2147483647 h 250"/>
                <a:gd name="T16" fmla="*/ 2147483647 w 382"/>
                <a:gd name="T17" fmla="*/ 2147483647 h 250"/>
                <a:gd name="T18" fmla="*/ 2147483647 w 382"/>
                <a:gd name="T19" fmla="*/ 2147483647 h 250"/>
                <a:gd name="T20" fmla="*/ 2147483647 w 382"/>
                <a:gd name="T21" fmla="*/ 2147483647 h 250"/>
                <a:gd name="T22" fmla="*/ 2147483647 w 382"/>
                <a:gd name="T23" fmla="*/ 2147483647 h 250"/>
                <a:gd name="T24" fmla="*/ 2147483647 w 382"/>
                <a:gd name="T25" fmla="*/ 2147483647 h 250"/>
                <a:gd name="T26" fmla="*/ 2147483647 w 382"/>
                <a:gd name="T27" fmla="*/ 2147483647 h 250"/>
                <a:gd name="T28" fmla="*/ 2147483647 w 382"/>
                <a:gd name="T29" fmla="*/ 2147483647 h 250"/>
                <a:gd name="T30" fmla="*/ 2147483647 w 382"/>
                <a:gd name="T31" fmla="*/ 2147483647 h 250"/>
                <a:gd name="T32" fmla="*/ 2147483647 w 382"/>
                <a:gd name="T33" fmla="*/ 2147483647 h 250"/>
                <a:gd name="T34" fmla="*/ 2147483647 w 382"/>
                <a:gd name="T35" fmla="*/ 2147483647 h 250"/>
                <a:gd name="T36" fmla="*/ 2147483647 w 382"/>
                <a:gd name="T37" fmla="*/ 2147483647 h 250"/>
                <a:gd name="T38" fmla="*/ 2147483647 w 382"/>
                <a:gd name="T39" fmla="*/ 2147483647 h 250"/>
                <a:gd name="T40" fmla="*/ 2147483647 w 382"/>
                <a:gd name="T41" fmla="*/ 2147483647 h 250"/>
                <a:gd name="T42" fmla="*/ 2147483647 w 382"/>
                <a:gd name="T43" fmla="*/ 2030642926 h 250"/>
                <a:gd name="T44" fmla="*/ 2147483647 w 382"/>
                <a:gd name="T45" fmla="*/ 2147483647 h 250"/>
                <a:gd name="T46" fmla="*/ 2147483647 w 382"/>
                <a:gd name="T47" fmla="*/ 2147483647 h 250"/>
                <a:gd name="T48" fmla="*/ 2147483647 w 382"/>
                <a:gd name="T49" fmla="*/ 0 h 250"/>
                <a:gd name="T50" fmla="*/ 2147483647 w 382"/>
                <a:gd name="T51" fmla="*/ 2147483647 h 250"/>
                <a:gd name="T52" fmla="*/ 2147483647 w 382"/>
                <a:gd name="T53" fmla="*/ 2147483647 h 250"/>
                <a:gd name="T54" fmla="*/ 2147483647 w 382"/>
                <a:gd name="T55" fmla="*/ 2147483647 h 250"/>
                <a:gd name="T56" fmla="*/ 2147483647 w 382"/>
                <a:gd name="T57" fmla="*/ 2147483647 h 250"/>
                <a:gd name="T58" fmla="*/ 2147483647 w 382"/>
                <a:gd name="T59" fmla="*/ 2147483647 h 250"/>
                <a:gd name="T60" fmla="*/ 2147483647 w 382"/>
                <a:gd name="T61" fmla="*/ 2147483647 h 250"/>
                <a:gd name="T62" fmla="*/ 2147483647 w 382"/>
                <a:gd name="T63" fmla="*/ 2147483647 h 250"/>
                <a:gd name="T64" fmla="*/ 2147483647 w 382"/>
                <a:gd name="T65" fmla="*/ 2147483647 h 250"/>
                <a:gd name="T66" fmla="*/ 2147483647 w 382"/>
                <a:gd name="T67" fmla="*/ 2147483647 h 250"/>
                <a:gd name="T68" fmla="*/ 998344771 w 382"/>
                <a:gd name="T69" fmla="*/ 2147483647 h 250"/>
                <a:gd name="T70" fmla="*/ 2147483647 w 382"/>
                <a:gd name="T71" fmla="*/ 2147483647 h 250"/>
                <a:gd name="T72" fmla="*/ 2147483647 w 382"/>
                <a:gd name="T73" fmla="*/ 2147483647 h 250"/>
                <a:gd name="T74" fmla="*/ 1996689543 w 382"/>
                <a:gd name="T75" fmla="*/ 2147483647 h 250"/>
                <a:gd name="T76" fmla="*/ 2147483647 w 382"/>
                <a:gd name="T77" fmla="*/ 2147483647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2"/>
                <a:gd name="T118" fmla="*/ 0 h 250"/>
                <a:gd name="T119" fmla="*/ 382 w 382"/>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4" name="Freeform 314"/>
            <p:cNvSpPr>
              <a:spLocks/>
            </p:cNvSpPr>
            <p:nvPr/>
          </p:nvSpPr>
          <p:spPr bwMode="auto">
            <a:xfrm>
              <a:off x="4165329" y="2030816"/>
              <a:ext cx="156496" cy="75224"/>
            </a:xfrm>
            <a:custGeom>
              <a:avLst/>
              <a:gdLst>
                <a:gd name="T0" fmla="*/ 819200671 w 286"/>
                <a:gd name="T1" fmla="*/ 2147483647 h 123"/>
                <a:gd name="T2" fmla="*/ 2147483647 w 286"/>
                <a:gd name="T3" fmla="*/ 2147483647 h 123"/>
                <a:gd name="T4" fmla="*/ 2147483647 w 286"/>
                <a:gd name="T5" fmla="*/ 2147483647 h 123"/>
                <a:gd name="T6" fmla="*/ 2147483647 w 286"/>
                <a:gd name="T7" fmla="*/ 2147483647 h 123"/>
                <a:gd name="T8" fmla="*/ 2147483647 w 286"/>
                <a:gd name="T9" fmla="*/ 2147483647 h 123"/>
                <a:gd name="T10" fmla="*/ 2147483647 w 286"/>
                <a:gd name="T11" fmla="*/ 2147483647 h 123"/>
                <a:gd name="T12" fmla="*/ 2147483647 w 286"/>
                <a:gd name="T13" fmla="*/ 2147483647 h 123"/>
                <a:gd name="T14" fmla="*/ 2147483647 w 286"/>
                <a:gd name="T15" fmla="*/ 2147483647 h 123"/>
                <a:gd name="T16" fmla="*/ 2147483647 w 286"/>
                <a:gd name="T17" fmla="*/ 2147483647 h 123"/>
                <a:gd name="T18" fmla="*/ 2147483647 w 286"/>
                <a:gd name="T19" fmla="*/ 2147483647 h 123"/>
                <a:gd name="T20" fmla="*/ 2147483647 w 286"/>
                <a:gd name="T21" fmla="*/ 2147483647 h 123"/>
                <a:gd name="T22" fmla="*/ 2147483647 w 286"/>
                <a:gd name="T23" fmla="*/ 2147483647 h 123"/>
                <a:gd name="T24" fmla="*/ 2147483647 w 286"/>
                <a:gd name="T25" fmla="*/ 2147483647 h 123"/>
                <a:gd name="T26" fmla="*/ 2147483647 w 286"/>
                <a:gd name="T27" fmla="*/ 2147483647 h 123"/>
                <a:gd name="T28" fmla="*/ 2147483647 w 286"/>
                <a:gd name="T29" fmla="*/ 2147483647 h 123"/>
                <a:gd name="T30" fmla="*/ 2147483647 w 286"/>
                <a:gd name="T31" fmla="*/ 2147483647 h 123"/>
                <a:gd name="T32" fmla="*/ 2147483647 w 286"/>
                <a:gd name="T33" fmla="*/ 2147483647 h 123"/>
                <a:gd name="T34" fmla="*/ 2147483647 w 286"/>
                <a:gd name="T35" fmla="*/ 2147483647 h 123"/>
                <a:gd name="T36" fmla="*/ 2147483647 w 286"/>
                <a:gd name="T37" fmla="*/ 2147483647 h 123"/>
                <a:gd name="T38" fmla="*/ 2147483647 w 286"/>
                <a:gd name="T39" fmla="*/ 2147483647 h 123"/>
                <a:gd name="T40" fmla="*/ 2147483647 w 286"/>
                <a:gd name="T41" fmla="*/ 2147483647 h 123"/>
                <a:gd name="T42" fmla="*/ 2147483647 w 286"/>
                <a:gd name="T43" fmla="*/ 2147483647 h 123"/>
                <a:gd name="T44" fmla="*/ 2147483647 w 286"/>
                <a:gd name="T45" fmla="*/ 2147483647 h 123"/>
                <a:gd name="T46" fmla="*/ 2147483647 w 286"/>
                <a:gd name="T47" fmla="*/ 2147483647 h 123"/>
                <a:gd name="T48" fmla="*/ 2147483647 w 286"/>
                <a:gd name="T49" fmla="*/ 2147483647 h 123"/>
                <a:gd name="T50" fmla="*/ 2147483647 w 286"/>
                <a:gd name="T51" fmla="*/ 2147483647 h 123"/>
                <a:gd name="T52" fmla="*/ 2147483647 w 286"/>
                <a:gd name="T53" fmla="*/ 2147483647 h 123"/>
                <a:gd name="T54" fmla="*/ 2147483647 w 286"/>
                <a:gd name="T55" fmla="*/ 2147483647 h 123"/>
                <a:gd name="T56" fmla="*/ 2147483647 w 286"/>
                <a:gd name="T57" fmla="*/ 2147483647 h 123"/>
                <a:gd name="T58" fmla="*/ 2147483647 w 286"/>
                <a:gd name="T59" fmla="*/ 2147483647 h 123"/>
                <a:gd name="T60" fmla="*/ 2147483647 w 286"/>
                <a:gd name="T61" fmla="*/ 686339019 h 123"/>
                <a:gd name="T62" fmla="*/ 2147483647 w 286"/>
                <a:gd name="T63" fmla="*/ 914869474 h 123"/>
                <a:gd name="T64" fmla="*/ 2147483647 w 286"/>
                <a:gd name="T65" fmla="*/ 2147483647 h 123"/>
                <a:gd name="T66" fmla="*/ 2147483647 w 286"/>
                <a:gd name="T67" fmla="*/ 2147483647 h 123"/>
                <a:gd name="T68" fmla="*/ 2147483647 w 286"/>
                <a:gd name="T69" fmla="*/ 2147483647 h 123"/>
                <a:gd name="T70" fmla="*/ 2147483647 w 286"/>
                <a:gd name="T71" fmla="*/ 2147483647 h 123"/>
                <a:gd name="T72" fmla="*/ 2147483647 w 286"/>
                <a:gd name="T73" fmla="*/ 2147483647 h 123"/>
                <a:gd name="T74" fmla="*/ 2147483647 w 286"/>
                <a:gd name="T75" fmla="*/ 2147483647 h 123"/>
                <a:gd name="T76" fmla="*/ 2147483647 w 286"/>
                <a:gd name="T77" fmla="*/ 2147483647 h 123"/>
                <a:gd name="T78" fmla="*/ 2147483647 w 286"/>
                <a:gd name="T79" fmla="*/ 2147483647 h 123"/>
                <a:gd name="T80" fmla="*/ 2147483647 w 286"/>
                <a:gd name="T81" fmla="*/ 2147483647 h 123"/>
                <a:gd name="T82" fmla="*/ 0 w 286"/>
                <a:gd name="T83" fmla="*/ 2147483647 h 123"/>
                <a:gd name="T84" fmla="*/ 982981325 w 286"/>
                <a:gd name="T85" fmla="*/ 2147483647 h 123"/>
                <a:gd name="T86" fmla="*/ 819200671 w 286"/>
                <a:gd name="T87" fmla="*/ 2147483647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6"/>
                <a:gd name="T133" fmla="*/ 0 h 123"/>
                <a:gd name="T134" fmla="*/ 286 w 286"/>
                <a:gd name="T135" fmla="*/ 123 h 1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5" name="Freeform 315"/>
            <p:cNvSpPr>
              <a:spLocks/>
            </p:cNvSpPr>
            <p:nvPr/>
          </p:nvSpPr>
          <p:spPr bwMode="auto">
            <a:xfrm>
              <a:off x="4133450" y="1684436"/>
              <a:ext cx="230396" cy="293898"/>
            </a:xfrm>
            <a:custGeom>
              <a:avLst/>
              <a:gdLst>
                <a:gd name="T0" fmla="*/ 2147483647 w 422"/>
                <a:gd name="T1" fmla="*/ 2147483647 h 480"/>
                <a:gd name="T2" fmla="*/ 2147483647 w 422"/>
                <a:gd name="T3" fmla="*/ 2147483647 h 480"/>
                <a:gd name="T4" fmla="*/ 2147483647 w 422"/>
                <a:gd name="T5" fmla="*/ 2147483647 h 480"/>
                <a:gd name="T6" fmla="*/ 2147483647 w 422"/>
                <a:gd name="T7" fmla="*/ 2147483647 h 480"/>
                <a:gd name="T8" fmla="*/ 325497724 w 422"/>
                <a:gd name="T9" fmla="*/ 2147483647 h 480"/>
                <a:gd name="T10" fmla="*/ 2147483647 w 422"/>
                <a:gd name="T11" fmla="*/ 2147483647 h 480"/>
                <a:gd name="T12" fmla="*/ 2147483647 w 422"/>
                <a:gd name="T13" fmla="*/ 2147483647 h 480"/>
                <a:gd name="T14" fmla="*/ 2147483647 w 422"/>
                <a:gd name="T15" fmla="*/ 2147483647 h 480"/>
                <a:gd name="T16" fmla="*/ 2147483647 w 422"/>
                <a:gd name="T17" fmla="*/ 2147483647 h 480"/>
                <a:gd name="T18" fmla="*/ 2147483647 w 422"/>
                <a:gd name="T19" fmla="*/ 2147483647 h 480"/>
                <a:gd name="T20" fmla="*/ 2147483647 w 422"/>
                <a:gd name="T21" fmla="*/ 2147483647 h 480"/>
                <a:gd name="T22" fmla="*/ 2147483647 w 422"/>
                <a:gd name="T23" fmla="*/ 2147483647 h 480"/>
                <a:gd name="T24" fmla="*/ 2147483647 w 422"/>
                <a:gd name="T25" fmla="*/ 2147483647 h 480"/>
                <a:gd name="T26" fmla="*/ 2147483647 w 422"/>
                <a:gd name="T27" fmla="*/ 2147483647 h 480"/>
                <a:gd name="T28" fmla="*/ 2147483647 w 422"/>
                <a:gd name="T29" fmla="*/ 2147483647 h 480"/>
                <a:gd name="T30" fmla="*/ 2147483647 w 422"/>
                <a:gd name="T31" fmla="*/ 2147483647 h 480"/>
                <a:gd name="T32" fmla="*/ 2147483647 w 422"/>
                <a:gd name="T33" fmla="*/ 2147483647 h 480"/>
                <a:gd name="T34" fmla="*/ 2147483647 w 422"/>
                <a:gd name="T35" fmla="*/ 2147483647 h 480"/>
                <a:gd name="T36" fmla="*/ 2147483647 w 422"/>
                <a:gd name="T37" fmla="*/ 2147483647 h 480"/>
                <a:gd name="T38" fmla="*/ 2147483647 w 422"/>
                <a:gd name="T39" fmla="*/ 2147483647 h 480"/>
                <a:gd name="T40" fmla="*/ 2147483647 w 422"/>
                <a:gd name="T41" fmla="*/ 2147483647 h 480"/>
                <a:gd name="T42" fmla="*/ 2147483647 w 422"/>
                <a:gd name="T43" fmla="*/ 2147483647 h 480"/>
                <a:gd name="T44" fmla="*/ 2147483647 w 422"/>
                <a:gd name="T45" fmla="*/ 2147483647 h 480"/>
                <a:gd name="T46" fmla="*/ 2147483647 w 422"/>
                <a:gd name="T47" fmla="*/ 2147483647 h 480"/>
                <a:gd name="T48" fmla="*/ 2147483647 w 422"/>
                <a:gd name="T49" fmla="*/ 2147483647 h 480"/>
                <a:gd name="T50" fmla="*/ 2147483647 w 422"/>
                <a:gd name="T51" fmla="*/ 2147483647 h 480"/>
                <a:gd name="T52" fmla="*/ 2147483647 w 422"/>
                <a:gd name="T53" fmla="*/ 2147483647 h 480"/>
                <a:gd name="T54" fmla="*/ 2147483647 w 422"/>
                <a:gd name="T55" fmla="*/ 2147483647 h 480"/>
                <a:gd name="T56" fmla="*/ 2147483647 w 422"/>
                <a:gd name="T57" fmla="*/ 2147483647 h 480"/>
                <a:gd name="T58" fmla="*/ 2147483647 w 422"/>
                <a:gd name="T59" fmla="*/ 2147483647 h 480"/>
                <a:gd name="T60" fmla="*/ 2147483647 w 422"/>
                <a:gd name="T61" fmla="*/ 2147483647 h 480"/>
                <a:gd name="T62" fmla="*/ 2147483647 w 422"/>
                <a:gd name="T63" fmla="*/ 2147483647 h 480"/>
                <a:gd name="T64" fmla="*/ 2147483647 w 422"/>
                <a:gd name="T65" fmla="*/ 2147483647 h 480"/>
                <a:gd name="T66" fmla="*/ 2147483647 w 422"/>
                <a:gd name="T67" fmla="*/ 2147483647 h 480"/>
                <a:gd name="T68" fmla="*/ 2147483647 w 422"/>
                <a:gd name="T69" fmla="*/ 2147483647 h 480"/>
                <a:gd name="T70" fmla="*/ 2147483647 w 422"/>
                <a:gd name="T71" fmla="*/ 2147483647 h 480"/>
                <a:gd name="T72" fmla="*/ 2147483647 w 422"/>
                <a:gd name="T73" fmla="*/ 2147483647 h 480"/>
                <a:gd name="T74" fmla="*/ 2147483647 w 422"/>
                <a:gd name="T75" fmla="*/ 2147483647 h 480"/>
                <a:gd name="T76" fmla="*/ 2147483647 w 422"/>
                <a:gd name="T77" fmla="*/ 2147483647 h 480"/>
                <a:gd name="T78" fmla="*/ 2147483647 w 422"/>
                <a:gd name="T79" fmla="*/ 229436390 h 480"/>
                <a:gd name="T80" fmla="*/ 2147483647 w 422"/>
                <a:gd name="T81" fmla="*/ 1147556594 h 480"/>
                <a:gd name="T82" fmla="*/ 2147483647 w 422"/>
                <a:gd name="T83" fmla="*/ 2147483647 h 480"/>
                <a:gd name="T84" fmla="*/ 2147483647 w 422"/>
                <a:gd name="T85" fmla="*/ 2147483647 h 480"/>
                <a:gd name="T86" fmla="*/ 2147483647 w 422"/>
                <a:gd name="T87" fmla="*/ 2147483647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2"/>
                <a:gd name="T133" fmla="*/ 0 h 480"/>
                <a:gd name="T134" fmla="*/ 422 w 422"/>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6" name="Freeform 316"/>
            <p:cNvSpPr>
              <a:spLocks noEditPoints="1"/>
            </p:cNvSpPr>
            <p:nvPr/>
          </p:nvSpPr>
          <p:spPr bwMode="auto">
            <a:xfrm>
              <a:off x="3956668" y="1712426"/>
              <a:ext cx="252132" cy="405860"/>
            </a:xfrm>
            <a:custGeom>
              <a:avLst/>
              <a:gdLst>
                <a:gd name="T0" fmla="*/ 2147483647 w 459"/>
                <a:gd name="T1" fmla="*/ 2147483647 h 664"/>
                <a:gd name="T2" fmla="*/ 2147483647 w 459"/>
                <a:gd name="T3" fmla="*/ 2147483647 h 664"/>
                <a:gd name="T4" fmla="*/ 2147483647 w 459"/>
                <a:gd name="T5" fmla="*/ 2147483647 h 664"/>
                <a:gd name="T6" fmla="*/ 2147483647 w 459"/>
                <a:gd name="T7" fmla="*/ 2055217439 h 664"/>
                <a:gd name="T8" fmla="*/ 2147483647 w 459"/>
                <a:gd name="T9" fmla="*/ 2147483647 h 664"/>
                <a:gd name="T10" fmla="*/ 2147483647 w 459"/>
                <a:gd name="T11" fmla="*/ 2147483647 h 664"/>
                <a:gd name="T12" fmla="*/ 2147483647 w 459"/>
                <a:gd name="T13" fmla="*/ 2147483647 h 664"/>
                <a:gd name="T14" fmla="*/ 2147483647 w 459"/>
                <a:gd name="T15" fmla="*/ 2147483647 h 664"/>
                <a:gd name="T16" fmla="*/ 2147483647 w 459"/>
                <a:gd name="T17" fmla="*/ 2147483647 h 664"/>
                <a:gd name="T18" fmla="*/ 2147483647 w 459"/>
                <a:gd name="T19" fmla="*/ 2147483647 h 664"/>
                <a:gd name="T20" fmla="*/ 2147483647 w 459"/>
                <a:gd name="T21" fmla="*/ 2147483647 h 664"/>
                <a:gd name="T22" fmla="*/ 2147483647 w 459"/>
                <a:gd name="T23" fmla="*/ 2147483647 h 664"/>
                <a:gd name="T24" fmla="*/ 2147483647 w 459"/>
                <a:gd name="T25" fmla="*/ 2147483647 h 664"/>
                <a:gd name="T26" fmla="*/ 2147483647 w 459"/>
                <a:gd name="T27" fmla="*/ 2147483647 h 664"/>
                <a:gd name="T28" fmla="*/ 2147483647 w 459"/>
                <a:gd name="T29" fmla="*/ 2147483647 h 664"/>
                <a:gd name="T30" fmla="*/ 2147483647 w 459"/>
                <a:gd name="T31" fmla="*/ 2147483647 h 664"/>
                <a:gd name="T32" fmla="*/ 2147483647 w 459"/>
                <a:gd name="T33" fmla="*/ 2147483647 h 664"/>
                <a:gd name="T34" fmla="*/ 2147483647 w 459"/>
                <a:gd name="T35" fmla="*/ 2147483647 h 664"/>
                <a:gd name="T36" fmla="*/ 2147483647 w 459"/>
                <a:gd name="T37" fmla="*/ 2147483647 h 664"/>
                <a:gd name="T38" fmla="*/ 2147483647 w 459"/>
                <a:gd name="T39" fmla="*/ 2147483647 h 664"/>
                <a:gd name="T40" fmla="*/ 2147483647 w 459"/>
                <a:gd name="T41" fmla="*/ 2147483647 h 664"/>
                <a:gd name="T42" fmla="*/ 0 w 459"/>
                <a:gd name="T43" fmla="*/ 2147483647 h 664"/>
                <a:gd name="T44" fmla="*/ 2147483647 w 459"/>
                <a:gd name="T45" fmla="*/ 2147483647 h 664"/>
                <a:gd name="T46" fmla="*/ 2147483647 w 459"/>
                <a:gd name="T47" fmla="*/ 2147483647 h 664"/>
                <a:gd name="T48" fmla="*/ 2147483647 w 459"/>
                <a:gd name="T49" fmla="*/ 2147483647 h 664"/>
                <a:gd name="T50" fmla="*/ 2147483647 w 459"/>
                <a:gd name="T51" fmla="*/ 2147483647 h 664"/>
                <a:gd name="T52" fmla="*/ 2147483647 w 459"/>
                <a:gd name="T53" fmla="*/ 2147483647 h 664"/>
                <a:gd name="T54" fmla="*/ 2147483647 w 459"/>
                <a:gd name="T55" fmla="*/ 2147483647 h 664"/>
                <a:gd name="T56" fmla="*/ 2147483647 w 459"/>
                <a:gd name="T57" fmla="*/ 2147483647 h 664"/>
                <a:gd name="T58" fmla="*/ 2147483647 w 459"/>
                <a:gd name="T59" fmla="*/ 2147483647 h 664"/>
                <a:gd name="T60" fmla="*/ 2147483647 w 459"/>
                <a:gd name="T61" fmla="*/ 2147483647 h 664"/>
                <a:gd name="T62" fmla="*/ 2147483647 w 459"/>
                <a:gd name="T63" fmla="*/ 2147483647 h 664"/>
                <a:gd name="T64" fmla="*/ 2147483647 w 459"/>
                <a:gd name="T65" fmla="*/ 2147483647 h 664"/>
                <a:gd name="T66" fmla="*/ 2147483647 w 459"/>
                <a:gd name="T67" fmla="*/ 2147483647 h 664"/>
                <a:gd name="T68" fmla="*/ 2147483647 w 459"/>
                <a:gd name="T69" fmla="*/ 2147483647 h 664"/>
                <a:gd name="T70" fmla="*/ 2147483647 w 459"/>
                <a:gd name="T71" fmla="*/ 2147483647 h 664"/>
                <a:gd name="T72" fmla="*/ 2147483647 w 459"/>
                <a:gd name="T73" fmla="*/ 2147483647 h 664"/>
                <a:gd name="T74" fmla="*/ 2147483647 w 459"/>
                <a:gd name="T75" fmla="*/ 2147483647 h 664"/>
                <a:gd name="T76" fmla="*/ 2147483647 w 459"/>
                <a:gd name="T77" fmla="*/ 2147483647 h 664"/>
                <a:gd name="T78" fmla="*/ 2147483647 w 459"/>
                <a:gd name="T79" fmla="*/ 2147483647 h 664"/>
                <a:gd name="T80" fmla="*/ 2147483647 w 459"/>
                <a:gd name="T81" fmla="*/ 2147483647 h 664"/>
                <a:gd name="T82" fmla="*/ 2147483647 w 459"/>
                <a:gd name="T83" fmla="*/ 2147483647 h 664"/>
                <a:gd name="T84" fmla="*/ 2147483647 w 459"/>
                <a:gd name="T85" fmla="*/ 2147483647 h 664"/>
                <a:gd name="T86" fmla="*/ 2147483647 w 459"/>
                <a:gd name="T87" fmla="*/ 2147483647 h 6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9"/>
                <a:gd name="T133" fmla="*/ 0 h 664"/>
                <a:gd name="T134" fmla="*/ 459 w 459"/>
                <a:gd name="T135" fmla="*/ 664 h 6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7" name="Freeform 317"/>
            <p:cNvSpPr>
              <a:spLocks noEditPoints="1"/>
            </p:cNvSpPr>
            <p:nvPr/>
          </p:nvSpPr>
          <p:spPr bwMode="auto">
            <a:xfrm>
              <a:off x="3827704" y="1418528"/>
              <a:ext cx="498468" cy="619286"/>
            </a:xfrm>
            <a:custGeom>
              <a:avLst/>
              <a:gdLst>
                <a:gd name="T0" fmla="*/ 2147483647 w 905"/>
                <a:gd name="T1" fmla="*/ 2147483647 h 1010"/>
                <a:gd name="T2" fmla="*/ 2147483647 w 905"/>
                <a:gd name="T3" fmla="*/ 2147483647 h 1010"/>
                <a:gd name="T4" fmla="*/ 2147483647 w 905"/>
                <a:gd name="T5" fmla="*/ 922226079 h 1010"/>
                <a:gd name="T6" fmla="*/ 2147483647 w 905"/>
                <a:gd name="T7" fmla="*/ 2147483647 h 1010"/>
                <a:gd name="T8" fmla="*/ 2147483647 w 905"/>
                <a:gd name="T9" fmla="*/ 2147483647 h 1010"/>
                <a:gd name="T10" fmla="*/ 2147483647 w 905"/>
                <a:gd name="T11" fmla="*/ 2147483647 h 1010"/>
                <a:gd name="T12" fmla="*/ 2147483647 w 905"/>
                <a:gd name="T13" fmla="*/ 2147483647 h 1010"/>
                <a:gd name="T14" fmla="*/ 2147483647 w 905"/>
                <a:gd name="T15" fmla="*/ 2147483647 h 1010"/>
                <a:gd name="T16" fmla="*/ 2147483647 w 905"/>
                <a:gd name="T17" fmla="*/ 2147483647 h 1010"/>
                <a:gd name="T18" fmla="*/ 2147483647 w 905"/>
                <a:gd name="T19" fmla="*/ 2147483647 h 1010"/>
                <a:gd name="T20" fmla="*/ 2147483647 w 905"/>
                <a:gd name="T21" fmla="*/ 2147483647 h 1010"/>
                <a:gd name="T22" fmla="*/ 2147483647 w 905"/>
                <a:gd name="T23" fmla="*/ 2147483647 h 1010"/>
                <a:gd name="T24" fmla="*/ 2147483647 w 905"/>
                <a:gd name="T25" fmla="*/ 2147483647 h 1010"/>
                <a:gd name="T26" fmla="*/ 2147483647 w 905"/>
                <a:gd name="T27" fmla="*/ 2147483647 h 1010"/>
                <a:gd name="T28" fmla="*/ 2147483647 w 905"/>
                <a:gd name="T29" fmla="*/ 2147483647 h 1010"/>
                <a:gd name="T30" fmla="*/ 2147483647 w 905"/>
                <a:gd name="T31" fmla="*/ 2147483647 h 1010"/>
                <a:gd name="T32" fmla="*/ 2147483647 w 905"/>
                <a:gd name="T33" fmla="*/ 2147483647 h 1010"/>
                <a:gd name="T34" fmla="*/ 2147483647 w 905"/>
                <a:gd name="T35" fmla="*/ 2147483647 h 1010"/>
                <a:gd name="T36" fmla="*/ 2147483647 w 905"/>
                <a:gd name="T37" fmla="*/ 2147483647 h 1010"/>
                <a:gd name="T38" fmla="*/ 2147483647 w 905"/>
                <a:gd name="T39" fmla="*/ 2147483647 h 1010"/>
                <a:gd name="T40" fmla="*/ 2147483647 w 905"/>
                <a:gd name="T41" fmla="*/ 2147483647 h 1010"/>
                <a:gd name="T42" fmla="*/ 2147483647 w 905"/>
                <a:gd name="T43" fmla="*/ 2147483647 h 1010"/>
                <a:gd name="T44" fmla="*/ 2147483647 w 905"/>
                <a:gd name="T45" fmla="*/ 2147483647 h 1010"/>
                <a:gd name="T46" fmla="*/ 2147483647 w 905"/>
                <a:gd name="T47" fmla="*/ 2147483647 h 1010"/>
                <a:gd name="T48" fmla="*/ 2147483647 w 905"/>
                <a:gd name="T49" fmla="*/ 2147483647 h 1010"/>
                <a:gd name="T50" fmla="*/ 2147483647 w 905"/>
                <a:gd name="T51" fmla="*/ 2147483647 h 1010"/>
                <a:gd name="T52" fmla="*/ 2147483647 w 905"/>
                <a:gd name="T53" fmla="*/ 2147483647 h 1010"/>
                <a:gd name="T54" fmla="*/ 2147483647 w 905"/>
                <a:gd name="T55" fmla="*/ 2147483647 h 1010"/>
                <a:gd name="T56" fmla="*/ 2147483647 w 905"/>
                <a:gd name="T57" fmla="*/ 2147483647 h 1010"/>
                <a:gd name="T58" fmla="*/ 2147483647 w 905"/>
                <a:gd name="T59" fmla="*/ 2147483647 h 1010"/>
                <a:gd name="T60" fmla="*/ 2147483647 w 905"/>
                <a:gd name="T61" fmla="*/ 2147483647 h 1010"/>
                <a:gd name="T62" fmla="*/ 2147483647 w 905"/>
                <a:gd name="T63" fmla="*/ 2147483647 h 1010"/>
                <a:gd name="T64" fmla="*/ 2147483647 w 905"/>
                <a:gd name="T65" fmla="*/ 2147483647 h 1010"/>
                <a:gd name="T66" fmla="*/ 2147483647 w 905"/>
                <a:gd name="T67" fmla="*/ 2147483647 h 1010"/>
                <a:gd name="T68" fmla="*/ 2147483647 w 905"/>
                <a:gd name="T69" fmla="*/ 2147483647 h 1010"/>
                <a:gd name="T70" fmla="*/ 2147483647 w 905"/>
                <a:gd name="T71" fmla="*/ 2147483647 h 1010"/>
                <a:gd name="T72" fmla="*/ 0 w 905"/>
                <a:gd name="T73" fmla="*/ 2147483647 h 1010"/>
                <a:gd name="T74" fmla="*/ 2147483647 w 905"/>
                <a:gd name="T75" fmla="*/ 2147483647 h 1010"/>
                <a:gd name="T76" fmla="*/ 2147483647 w 905"/>
                <a:gd name="T77" fmla="*/ 2147483647 h 1010"/>
                <a:gd name="T78" fmla="*/ 2147483647 w 905"/>
                <a:gd name="T79" fmla="*/ 2147483647 h 1010"/>
                <a:gd name="T80" fmla="*/ 2147483647 w 905"/>
                <a:gd name="T81" fmla="*/ 2147483647 h 1010"/>
                <a:gd name="T82" fmla="*/ 2147483647 w 905"/>
                <a:gd name="T83" fmla="*/ 2147483647 h 1010"/>
                <a:gd name="T84" fmla="*/ 2147483647 w 905"/>
                <a:gd name="T85" fmla="*/ 2147483647 h 1010"/>
                <a:gd name="T86" fmla="*/ 2147483647 w 905"/>
                <a:gd name="T87" fmla="*/ 2147483647 h 1010"/>
                <a:gd name="T88" fmla="*/ 2147483647 w 905"/>
                <a:gd name="T89" fmla="*/ 2147483647 h 1010"/>
                <a:gd name="T90" fmla="*/ 2147483647 w 905"/>
                <a:gd name="T91" fmla="*/ 2147483647 h 1010"/>
                <a:gd name="T92" fmla="*/ 2147483647 w 905"/>
                <a:gd name="T93" fmla="*/ 2147483647 h 1010"/>
                <a:gd name="T94" fmla="*/ 2147483647 w 905"/>
                <a:gd name="T95" fmla="*/ 2147483647 h 1010"/>
                <a:gd name="T96" fmla="*/ 2147483647 w 905"/>
                <a:gd name="T97" fmla="*/ 2147483647 h 1010"/>
                <a:gd name="T98" fmla="*/ 2147483647 w 905"/>
                <a:gd name="T99" fmla="*/ 2147483647 h 1010"/>
                <a:gd name="T100" fmla="*/ 2147483647 w 905"/>
                <a:gd name="T101" fmla="*/ 2147483647 h 1010"/>
                <a:gd name="T102" fmla="*/ 2147483647 w 905"/>
                <a:gd name="T103" fmla="*/ 2147483647 h 1010"/>
                <a:gd name="T104" fmla="*/ 2147483647 w 905"/>
                <a:gd name="T105" fmla="*/ 2147483647 h 1010"/>
                <a:gd name="T106" fmla="*/ 2147483647 w 905"/>
                <a:gd name="T107" fmla="*/ 2147483647 h 1010"/>
                <a:gd name="T108" fmla="*/ 2147483647 w 905"/>
                <a:gd name="T109" fmla="*/ 2147483647 h 1010"/>
                <a:gd name="T110" fmla="*/ 2147483647 w 905"/>
                <a:gd name="T111" fmla="*/ 2147483647 h 1010"/>
                <a:gd name="T112" fmla="*/ 2147483647 w 905"/>
                <a:gd name="T113" fmla="*/ 2147483647 h 1010"/>
                <a:gd name="T114" fmla="*/ 2147483647 w 905"/>
                <a:gd name="T115" fmla="*/ 2147483647 h 10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5"/>
                <a:gd name="T175" fmla="*/ 0 h 1010"/>
                <a:gd name="T176" fmla="*/ 905 w 905"/>
                <a:gd name="T177" fmla="*/ 1010 h 10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8" name="Freeform 318"/>
            <p:cNvSpPr>
              <a:spLocks noEditPoints="1"/>
            </p:cNvSpPr>
            <p:nvPr/>
          </p:nvSpPr>
          <p:spPr bwMode="auto">
            <a:xfrm>
              <a:off x="3471242" y="2485659"/>
              <a:ext cx="324584" cy="250164"/>
            </a:xfrm>
            <a:custGeom>
              <a:avLst/>
              <a:gdLst>
                <a:gd name="T0" fmla="*/ 2147483647 w 591"/>
                <a:gd name="T1" fmla="*/ 2147483647 h 413"/>
                <a:gd name="T2" fmla="*/ 2147483647 w 591"/>
                <a:gd name="T3" fmla="*/ 2147483647 h 413"/>
                <a:gd name="T4" fmla="*/ 2147483647 w 591"/>
                <a:gd name="T5" fmla="*/ 2147483647 h 413"/>
                <a:gd name="T6" fmla="*/ 2147483647 w 591"/>
                <a:gd name="T7" fmla="*/ 2147483647 h 413"/>
                <a:gd name="T8" fmla="*/ 2147483647 w 591"/>
                <a:gd name="T9" fmla="*/ 2147483647 h 413"/>
                <a:gd name="T10" fmla="*/ 2147483647 w 591"/>
                <a:gd name="T11" fmla="*/ 2147483647 h 413"/>
                <a:gd name="T12" fmla="*/ 2147483647 w 591"/>
                <a:gd name="T13" fmla="*/ 2147483647 h 413"/>
                <a:gd name="T14" fmla="*/ 2147483647 w 591"/>
                <a:gd name="T15" fmla="*/ 2147483647 h 413"/>
                <a:gd name="T16" fmla="*/ 2147483647 w 591"/>
                <a:gd name="T17" fmla="*/ 2147483647 h 413"/>
                <a:gd name="T18" fmla="*/ 2147483647 w 591"/>
                <a:gd name="T19" fmla="*/ 2147483647 h 413"/>
                <a:gd name="T20" fmla="*/ 2147483647 w 591"/>
                <a:gd name="T21" fmla="*/ 2147483647 h 413"/>
                <a:gd name="T22" fmla="*/ 2147483647 w 591"/>
                <a:gd name="T23" fmla="*/ 2147483647 h 413"/>
                <a:gd name="T24" fmla="*/ 2147483647 w 591"/>
                <a:gd name="T25" fmla="*/ 2147483647 h 413"/>
                <a:gd name="T26" fmla="*/ 2147483647 w 591"/>
                <a:gd name="T27" fmla="*/ 2147483647 h 413"/>
                <a:gd name="T28" fmla="*/ 2147483647 w 591"/>
                <a:gd name="T29" fmla="*/ 2147483647 h 413"/>
                <a:gd name="T30" fmla="*/ 2147483647 w 591"/>
                <a:gd name="T31" fmla="*/ 2147483647 h 413"/>
                <a:gd name="T32" fmla="*/ 2147483647 w 591"/>
                <a:gd name="T33" fmla="*/ 2147483647 h 413"/>
                <a:gd name="T34" fmla="*/ 2147483647 w 591"/>
                <a:gd name="T35" fmla="*/ 2147483647 h 413"/>
                <a:gd name="T36" fmla="*/ 2147483647 w 591"/>
                <a:gd name="T37" fmla="*/ 2147483647 h 413"/>
                <a:gd name="T38" fmla="*/ 2147483647 w 591"/>
                <a:gd name="T39" fmla="*/ 2147483647 h 413"/>
                <a:gd name="T40" fmla="*/ 2147483647 w 591"/>
                <a:gd name="T41" fmla="*/ 2147483647 h 413"/>
                <a:gd name="T42" fmla="*/ 2147483647 w 591"/>
                <a:gd name="T43" fmla="*/ 1555662849 h 413"/>
                <a:gd name="T44" fmla="*/ 2147483647 w 591"/>
                <a:gd name="T45" fmla="*/ 1778004670 h 413"/>
                <a:gd name="T46" fmla="*/ 2147483647 w 591"/>
                <a:gd name="T47" fmla="*/ 2147483647 h 413"/>
                <a:gd name="T48" fmla="*/ 2147483647 w 591"/>
                <a:gd name="T49" fmla="*/ 2147483647 h 413"/>
                <a:gd name="T50" fmla="*/ 2147483647 w 591"/>
                <a:gd name="T51" fmla="*/ 2147483647 h 413"/>
                <a:gd name="T52" fmla="*/ 2147483647 w 591"/>
                <a:gd name="T53" fmla="*/ 2147483647 h 413"/>
                <a:gd name="T54" fmla="*/ 2147483647 w 591"/>
                <a:gd name="T55" fmla="*/ 2147483647 h 413"/>
                <a:gd name="T56" fmla="*/ 2147483647 w 591"/>
                <a:gd name="T57" fmla="*/ 2147483647 h 413"/>
                <a:gd name="T58" fmla="*/ 2147483647 w 591"/>
                <a:gd name="T59" fmla="*/ 2147483647 h 413"/>
                <a:gd name="T60" fmla="*/ 2147483647 w 591"/>
                <a:gd name="T61" fmla="*/ 2147483647 h 413"/>
                <a:gd name="T62" fmla="*/ 2147483647 w 591"/>
                <a:gd name="T63" fmla="*/ 2147483647 h 413"/>
                <a:gd name="T64" fmla="*/ 2147483647 w 591"/>
                <a:gd name="T65" fmla="*/ 2147483647 h 413"/>
                <a:gd name="T66" fmla="*/ 2147483647 w 591"/>
                <a:gd name="T67" fmla="*/ 2147483647 h 413"/>
                <a:gd name="T68" fmla="*/ 2147483647 w 591"/>
                <a:gd name="T69" fmla="*/ 2147483647 h 413"/>
                <a:gd name="T70" fmla="*/ 2147483647 w 591"/>
                <a:gd name="T71" fmla="*/ 2147483647 h 413"/>
                <a:gd name="T72" fmla="*/ 2147483647 w 591"/>
                <a:gd name="T73" fmla="*/ 2147483647 h 413"/>
                <a:gd name="T74" fmla="*/ 2147483647 w 591"/>
                <a:gd name="T75" fmla="*/ 2147483647 h 413"/>
                <a:gd name="T76" fmla="*/ 2147483647 w 591"/>
                <a:gd name="T77" fmla="*/ 2147483647 h 413"/>
                <a:gd name="T78" fmla="*/ 2147483647 w 591"/>
                <a:gd name="T79" fmla="*/ 2147483647 h 413"/>
                <a:gd name="T80" fmla="*/ 2147483647 w 591"/>
                <a:gd name="T81" fmla="*/ 2147483647 h 413"/>
                <a:gd name="T82" fmla="*/ 2147483647 w 591"/>
                <a:gd name="T83" fmla="*/ 2147483647 h 413"/>
                <a:gd name="T84" fmla="*/ 2147483647 w 591"/>
                <a:gd name="T85" fmla="*/ 2147483647 h 413"/>
                <a:gd name="T86" fmla="*/ 2147483647 w 591"/>
                <a:gd name="T87" fmla="*/ 2147483647 h 413"/>
                <a:gd name="T88" fmla="*/ 2147483647 w 591"/>
                <a:gd name="T89" fmla="*/ 2147483647 h 413"/>
                <a:gd name="T90" fmla="*/ 2147483647 w 591"/>
                <a:gd name="T91" fmla="*/ 2147483647 h 413"/>
                <a:gd name="T92" fmla="*/ 2147483647 w 591"/>
                <a:gd name="T93" fmla="*/ 2147483647 h 413"/>
                <a:gd name="T94" fmla="*/ 2147483647 w 591"/>
                <a:gd name="T95" fmla="*/ 2147483647 h 413"/>
                <a:gd name="T96" fmla="*/ 2147483647 w 591"/>
                <a:gd name="T97" fmla="*/ 2147483647 h 413"/>
                <a:gd name="T98" fmla="*/ 2147483647 w 591"/>
                <a:gd name="T99" fmla="*/ 2147483647 h 413"/>
                <a:gd name="T100" fmla="*/ 2147483647 w 591"/>
                <a:gd name="T101" fmla="*/ 2147483647 h 413"/>
                <a:gd name="T102" fmla="*/ 2147483647 w 591"/>
                <a:gd name="T103" fmla="*/ 2147483647 h 413"/>
                <a:gd name="T104" fmla="*/ 2147483647 w 591"/>
                <a:gd name="T105" fmla="*/ 2147483647 h 413"/>
                <a:gd name="T106" fmla="*/ 2147483647 w 591"/>
                <a:gd name="T107" fmla="*/ 2147483647 h 4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1"/>
                <a:gd name="T163" fmla="*/ 0 h 413"/>
                <a:gd name="T164" fmla="*/ 591 w 591"/>
                <a:gd name="T165" fmla="*/ 413 h 4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29" name="Freeform 319"/>
            <p:cNvSpPr>
              <a:spLocks/>
            </p:cNvSpPr>
            <p:nvPr/>
          </p:nvSpPr>
          <p:spPr bwMode="auto">
            <a:xfrm>
              <a:off x="3456751" y="2538141"/>
              <a:ext cx="85493" cy="169691"/>
            </a:xfrm>
            <a:custGeom>
              <a:avLst/>
              <a:gdLst>
                <a:gd name="T0" fmla="*/ 2147483647 w 155"/>
                <a:gd name="T1" fmla="*/ 2147483647 h 277"/>
                <a:gd name="T2" fmla="*/ 2147483647 w 155"/>
                <a:gd name="T3" fmla="*/ 1609209674 h 277"/>
                <a:gd name="T4" fmla="*/ 2147483647 w 155"/>
                <a:gd name="T5" fmla="*/ 1839257885 h 277"/>
                <a:gd name="T6" fmla="*/ 2147483647 w 155"/>
                <a:gd name="T7" fmla="*/ 2147483647 h 277"/>
                <a:gd name="T8" fmla="*/ 2147483647 w 155"/>
                <a:gd name="T9" fmla="*/ 2147483647 h 277"/>
                <a:gd name="T10" fmla="*/ 2147483647 w 155"/>
                <a:gd name="T11" fmla="*/ 2147483647 h 277"/>
                <a:gd name="T12" fmla="*/ 2147483647 w 155"/>
                <a:gd name="T13" fmla="*/ 1379537601 h 277"/>
                <a:gd name="T14" fmla="*/ 2147483647 w 155"/>
                <a:gd name="T15" fmla="*/ 0 h 277"/>
                <a:gd name="T16" fmla="*/ 2147483647 w 155"/>
                <a:gd name="T17" fmla="*/ 2147483647 h 277"/>
                <a:gd name="T18" fmla="*/ 2147483647 w 155"/>
                <a:gd name="T19" fmla="*/ 2147483647 h 277"/>
                <a:gd name="T20" fmla="*/ 2147483647 w 155"/>
                <a:gd name="T21" fmla="*/ 2147483647 h 277"/>
                <a:gd name="T22" fmla="*/ 1510182506 w 155"/>
                <a:gd name="T23" fmla="*/ 2147483647 h 277"/>
                <a:gd name="T24" fmla="*/ 1006686573 w 155"/>
                <a:gd name="T25" fmla="*/ 2147483647 h 277"/>
                <a:gd name="T26" fmla="*/ 2147483647 w 155"/>
                <a:gd name="T27" fmla="*/ 2147483647 h 277"/>
                <a:gd name="T28" fmla="*/ 2147483647 w 155"/>
                <a:gd name="T29" fmla="*/ 2147483647 h 277"/>
                <a:gd name="T30" fmla="*/ 2147483647 w 155"/>
                <a:gd name="T31" fmla="*/ 2147483647 h 277"/>
                <a:gd name="T32" fmla="*/ 2147483647 w 155"/>
                <a:gd name="T33" fmla="*/ 2147483647 h 277"/>
                <a:gd name="T34" fmla="*/ 2147483647 w 155"/>
                <a:gd name="T35" fmla="*/ 2147483647 h 277"/>
                <a:gd name="T36" fmla="*/ 2147483647 w 155"/>
                <a:gd name="T37" fmla="*/ 2147483647 h 277"/>
                <a:gd name="T38" fmla="*/ 2147483647 w 155"/>
                <a:gd name="T39" fmla="*/ 2147483647 h 277"/>
                <a:gd name="T40" fmla="*/ 2147483647 w 155"/>
                <a:gd name="T41" fmla="*/ 2147483647 h 277"/>
                <a:gd name="T42" fmla="*/ 2147483647 w 155"/>
                <a:gd name="T43" fmla="*/ 2147483647 h 277"/>
                <a:gd name="T44" fmla="*/ 2147483647 w 155"/>
                <a:gd name="T45" fmla="*/ 2147483647 h 277"/>
                <a:gd name="T46" fmla="*/ 2147483647 w 155"/>
                <a:gd name="T47" fmla="*/ 2147483647 h 277"/>
                <a:gd name="T48" fmla="*/ 2147483647 w 155"/>
                <a:gd name="T49" fmla="*/ 2147483647 h 277"/>
                <a:gd name="T50" fmla="*/ 2147483647 w 155"/>
                <a:gd name="T51" fmla="*/ 2147483647 h 277"/>
                <a:gd name="T52" fmla="*/ 2147483647 w 155"/>
                <a:gd name="T53" fmla="*/ 2147483647 h 277"/>
                <a:gd name="T54" fmla="*/ 2147483647 w 155"/>
                <a:gd name="T55" fmla="*/ 2147483647 h 277"/>
                <a:gd name="T56" fmla="*/ 2147483647 w 155"/>
                <a:gd name="T57" fmla="*/ 2147483647 h 277"/>
                <a:gd name="T58" fmla="*/ 2147483647 w 155"/>
                <a:gd name="T59" fmla="*/ 2147483647 h 277"/>
                <a:gd name="T60" fmla="*/ 2147483647 w 155"/>
                <a:gd name="T61" fmla="*/ 2147483647 h 277"/>
                <a:gd name="T62" fmla="*/ 2147483647 w 155"/>
                <a:gd name="T63" fmla="*/ 2147483647 h 277"/>
                <a:gd name="T64" fmla="*/ 2147483647 w 155"/>
                <a:gd name="T65" fmla="*/ 2147483647 h 277"/>
                <a:gd name="T66" fmla="*/ 2147483647 w 155"/>
                <a:gd name="T67" fmla="*/ 2147483647 h 277"/>
                <a:gd name="T68" fmla="*/ 2147483647 w 155"/>
                <a:gd name="T69" fmla="*/ 2147483647 h 277"/>
                <a:gd name="T70" fmla="*/ 2147483647 w 155"/>
                <a:gd name="T71" fmla="*/ 2147483647 h 277"/>
                <a:gd name="T72" fmla="*/ 2147483647 w 155"/>
                <a:gd name="T73" fmla="*/ 2147483647 h 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5"/>
                <a:gd name="T112" fmla="*/ 0 h 277"/>
                <a:gd name="T113" fmla="*/ 155 w 155"/>
                <a:gd name="T114" fmla="*/ 277 h 2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0" name="Freeform 320"/>
            <p:cNvSpPr>
              <a:spLocks noEditPoints="1"/>
            </p:cNvSpPr>
            <p:nvPr/>
          </p:nvSpPr>
          <p:spPr bwMode="auto">
            <a:xfrm>
              <a:off x="3526305" y="1948595"/>
              <a:ext cx="217355" cy="337633"/>
            </a:xfrm>
            <a:custGeom>
              <a:avLst/>
              <a:gdLst>
                <a:gd name="T0" fmla="*/ 2147483647 w 395"/>
                <a:gd name="T1" fmla="*/ 2147483647 h 549"/>
                <a:gd name="T2" fmla="*/ 2147483647 w 395"/>
                <a:gd name="T3" fmla="*/ 2147483647 h 549"/>
                <a:gd name="T4" fmla="*/ 2147483647 w 395"/>
                <a:gd name="T5" fmla="*/ 2147483647 h 549"/>
                <a:gd name="T6" fmla="*/ 2147483647 w 395"/>
                <a:gd name="T7" fmla="*/ 2147483647 h 549"/>
                <a:gd name="T8" fmla="*/ 2147483647 w 395"/>
                <a:gd name="T9" fmla="*/ 2147483647 h 549"/>
                <a:gd name="T10" fmla="*/ 2147483647 w 395"/>
                <a:gd name="T11" fmla="*/ 2147483647 h 549"/>
                <a:gd name="T12" fmla="*/ 2147483647 w 395"/>
                <a:gd name="T13" fmla="*/ 232605741 h 549"/>
                <a:gd name="T14" fmla="*/ 2147483647 w 395"/>
                <a:gd name="T15" fmla="*/ 2147483647 h 549"/>
                <a:gd name="T16" fmla="*/ 2147483647 w 395"/>
                <a:gd name="T17" fmla="*/ 2147483647 h 549"/>
                <a:gd name="T18" fmla="*/ 2147483647 w 395"/>
                <a:gd name="T19" fmla="*/ 2147483647 h 549"/>
                <a:gd name="T20" fmla="*/ 2147483647 w 395"/>
                <a:gd name="T21" fmla="*/ 2147483647 h 549"/>
                <a:gd name="T22" fmla="*/ 2147483647 w 395"/>
                <a:gd name="T23" fmla="*/ 2147483647 h 549"/>
                <a:gd name="T24" fmla="*/ 2147483647 w 395"/>
                <a:gd name="T25" fmla="*/ 2147483647 h 549"/>
                <a:gd name="T26" fmla="*/ 2147483647 w 395"/>
                <a:gd name="T27" fmla="*/ 2147483647 h 549"/>
                <a:gd name="T28" fmla="*/ 2147483647 w 395"/>
                <a:gd name="T29" fmla="*/ 2147483647 h 549"/>
                <a:gd name="T30" fmla="*/ 2147483647 w 395"/>
                <a:gd name="T31" fmla="*/ 2147483647 h 549"/>
                <a:gd name="T32" fmla="*/ 2147483647 w 395"/>
                <a:gd name="T33" fmla="*/ 2147483647 h 549"/>
                <a:gd name="T34" fmla="*/ 2147483647 w 395"/>
                <a:gd name="T35" fmla="*/ 2147483647 h 549"/>
                <a:gd name="T36" fmla="*/ 2147483647 w 395"/>
                <a:gd name="T37" fmla="*/ 2147483647 h 549"/>
                <a:gd name="T38" fmla="*/ 2147483647 w 395"/>
                <a:gd name="T39" fmla="*/ 2147483647 h 549"/>
                <a:gd name="T40" fmla="*/ 2147483647 w 395"/>
                <a:gd name="T41" fmla="*/ 2147483647 h 549"/>
                <a:gd name="T42" fmla="*/ 2147483647 w 395"/>
                <a:gd name="T43" fmla="*/ 2147483647 h 549"/>
                <a:gd name="T44" fmla="*/ 2147483647 w 395"/>
                <a:gd name="T45" fmla="*/ 2147483647 h 549"/>
                <a:gd name="T46" fmla="*/ 2147483647 w 395"/>
                <a:gd name="T47" fmla="*/ 2147483647 h 549"/>
                <a:gd name="T48" fmla="*/ 2147483647 w 395"/>
                <a:gd name="T49" fmla="*/ 2147483647 h 549"/>
                <a:gd name="T50" fmla="*/ 2147483647 w 395"/>
                <a:gd name="T51" fmla="*/ 2147483647 h 549"/>
                <a:gd name="T52" fmla="*/ 2147483647 w 395"/>
                <a:gd name="T53" fmla="*/ 2147483647 h 549"/>
                <a:gd name="T54" fmla="*/ 2147483647 w 395"/>
                <a:gd name="T55" fmla="*/ 2147483647 h 549"/>
                <a:gd name="T56" fmla="*/ 2147483647 w 395"/>
                <a:gd name="T57" fmla="*/ 2147483647 h 549"/>
                <a:gd name="T58" fmla="*/ 2147483647 w 395"/>
                <a:gd name="T59" fmla="*/ 2147483647 h 549"/>
                <a:gd name="T60" fmla="*/ 2147483647 w 395"/>
                <a:gd name="T61" fmla="*/ 2147483647 h 549"/>
                <a:gd name="T62" fmla="*/ 2147483647 w 395"/>
                <a:gd name="T63" fmla="*/ 2147483647 h 549"/>
                <a:gd name="T64" fmla="*/ 2147483647 w 395"/>
                <a:gd name="T65" fmla="*/ 2147483647 h 549"/>
                <a:gd name="T66" fmla="*/ 2147483647 w 395"/>
                <a:gd name="T67" fmla="*/ 2147483647 h 549"/>
                <a:gd name="T68" fmla="*/ 2147483647 w 395"/>
                <a:gd name="T69" fmla="*/ 2147483647 h 549"/>
                <a:gd name="T70" fmla="*/ 2147483647 w 395"/>
                <a:gd name="T71" fmla="*/ 2147483647 h 549"/>
                <a:gd name="T72" fmla="*/ 2147483647 w 395"/>
                <a:gd name="T73" fmla="*/ 2147483647 h 549"/>
                <a:gd name="T74" fmla="*/ 2147483647 w 395"/>
                <a:gd name="T75" fmla="*/ 2147483647 h 549"/>
                <a:gd name="T76" fmla="*/ 2147483647 w 395"/>
                <a:gd name="T77" fmla="*/ 2147483647 h 549"/>
                <a:gd name="T78" fmla="*/ 2147483647 w 395"/>
                <a:gd name="T79" fmla="*/ 2147483647 h 549"/>
                <a:gd name="T80" fmla="*/ 2147483647 w 395"/>
                <a:gd name="T81" fmla="*/ 2147483647 h 549"/>
                <a:gd name="T82" fmla="*/ 2147483647 w 395"/>
                <a:gd name="T83" fmla="*/ 2147483647 h 549"/>
                <a:gd name="T84" fmla="*/ 2147483647 w 395"/>
                <a:gd name="T85" fmla="*/ 2147483647 h 549"/>
                <a:gd name="T86" fmla="*/ 2147483647 w 395"/>
                <a:gd name="T87" fmla="*/ 2147483647 h 549"/>
                <a:gd name="T88" fmla="*/ 2147483647 w 395"/>
                <a:gd name="T89" fmla="*/ 2147483647 h 549"/>
                <a:gd name="T90" fmla="*/ 2147483647 w 395"/>
                <a:gd name="T91" fmla="*/ 2147483647 h 549"/>
                <a:gd name="T92" fmla="*/ 2147483647 w 395"/>
                <a:gd name="T93" fmla="*/ 2147483647 h 549"/>
                <a:gd name="T94" fmla="*/ 2147483647 w 395"/>
                <a:gd name="T95" fmla="*/ 2147483647 h 549"/>
                <a:gd name="T96" fmla="*/ 2147483647 w 395"/>
                <a:gd name="T97" fmla="*/ 2147483647 h 549"/>
                <a:gd name="T98" fmla="*/ 2147483647 w 395"/>
                <a:gd name="T99" fmla="*/ 2147483647 h 549"/>
                <a:gd name="T100" fmla="*/ 2147483647 w 395"/>
                <a:gd name="T101" fmla="*/ 2147483647 h 549"/>
                <a:gd name="T102" fmla="*/ 2147483647 w 395"/>
                <a:gd name="T103" fmla="*/ 2147483647 h 549"/>
                <a:gd name="T104" fmla="*/ 2147483647 w 395"/>
                <a:gd name="T105" fmla="*/ 2147483647 h 549"/>
                <a:gd name="T106" fmla="*/ 2147483647 w 395"/>
                <a:gd name="T107" fmla="*/ 2147483647 h 549"/>
                <a:gd name="T108" fmla="*/ 2147483647 w 395"/>
                <a:gd name="T109" fmla="*/ 2147483647 h 549"/>
                <a:gd name="T110" fmla="*/ 2147483647 w 395"/>
                <a:gd name="T111" fmla="*/ 2147483647 h 549"/>
                <a:gd name="T112" fmla="*/ 2147483647 w 395"/>
                <a:gd name="T113" fmla="*/ 2147483647 h 549"/>
                <a:gd name="T114" fmla="*/ 2147483647 w 395"/>
                <a:gd name="T115" fmla="*/ 2147483647 h 549"/>
                <a:gd name="T116" fmla="*/ 2147483647 w 395"/>
                <a:gd name="T117" fmla="*/ 2147483647 h 5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5"/>
                <a:gd name="T178" fmla="*/ 0 h 549"/>
                <a:gd name="T179" fmla="*/ 395 w 395"/>
                <a:gd name="T180" fmla="*/ 549 h 5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1" name="Freeform 321"/>
            <p:cNvSpPr>
              <a:spLocks/>
            </p:cNvSpPr>
            <p:nvPr/>
          </p:nvSpPr>
          <p:spPr bwMode="auto">
            <a:xfrm>
              <a:off x="3472691" y="2116536"/>
              <a:ext cx="102881" cy="124207"/>
            </a:xfrm>
            <a:custGeom>
              <a:avLst/>
              <a:gdLst>
                <a:gd name="T0" fmla="*/ 2147483647 w 189"/>
                <a:gd name="T1" fmla="*/ 2147483647 h 202"/>
                <a:gd name="T2" fmla="*/ 2147483647 w 189"/>
                <a:gd name="T3" fmla="*/ 2147483647 h 202"/>
                <a:gd name="T4" fmla="*/ 2147483647 w 189"/>
                <a:gd name="T5" fmla="*/ 2147483647 h 202"/>
                <a:gd name="T6" fmla="*/ 2147483647 w 189"/>
                <a:gd name="T7" fmla="*/ 2147483647 h 202"/>
                <a:gd name="T8" fmla="*/ 2147483647 w 189"/>
                <a:gd name="T9" fmla="*/ 2147483647 h 202"/>
                <a:gd name="T10" fmla="*/ 2147483647 w 189"/>
                <a:gd name="T11" fmla="*/ 2147483647 h 202"/>
                <a:gd name="T12" fmla="*/ 2147483647 w 189"/>
                <a:gd name="T13" fmla="*/ 2147483647 h 202"/>
                <a:gd name="T14" fmla="*/ 2147483647 w 189"/>
                <a:gd name="T15" fmla="*/ 2147483647 h 202"/>
                <a:gd name="T16" fmla="*/ 2147483647 w 189"/>
                <a:gd name="T17" fmla="*/ 2147483647 h 202"/>
                <a:gd name="T18" fmla="*/ 2147483647 w 189"/>
                <a:gd name="T19" fmla="*/ 2147483647 h 202"/>
                <a:gd name="T20" fmla="*/ 2147483647 w 189"/>
                <a:gd name="T21" fmla="*/ 2147483647 h 202"/>
                <a:gd name="T22" fmla="*/ 2147483647 w 189"/>
                <a:gd name="T23" fmla="*/ 1627277842 h 202"/>
                <a:gd name="T24" fmla="*/ 2147483647 w 189"/>
                <a:gd name="T25" fmla="*/ 465044549 h 202"/>
                <a:gd name="T26" fmla="*/ 2147483647 w 189"/>
                <a:gd name="T27" fmla="*/ 2147483647 h 202"/>
                <a:gd name="T28" fmla="*/ 2147483647 w 189"/>
                <a:gd name="T29" fmla="*/ 930089097 h 202"/>
                <a:gd name="T30" fmla="*/ 2147483647 w 189"/>
                <a:gd name="T31" fmla="*/ 2092322237 h 202"/>
                <a:gd name="T32" fmla="*/ 2147483647 w 189"/>
                <a:gd name="T33" fmla="*/ 2147483647 h 202"/>
                <a:gd name="T34" fmla="*/ 2147483647 w 189"/>
                <a:gd name="T35" fmla="*/ 2147483647 h 202"/>
                <a:gd name="T36" fmla="*/ 2147483647 w 189"/>
                <a:gd name="T37" fmla="*/ 2147483647 h 202"/>
                <a:gd name="T38" fmla="*/ 2147483647 w 189"/>
                <a:gd name="T39" fmla="*/ 2147483647 h 202"/>
                <a:gd name="T40" fmla="*/ 2147483647 w 189"/>
                <a:gd name="T41" fmla="*/ 2147483647 h 202"/>
                <a:gd name="T42" fmla="*/ 2147483647 w 189"/>
                <a:gd name="T43" fmla="*/ 2147483647 h 202"/>
                <a:gd name="T44" fmla="*/ 2147483647 w 189"/>
                <a:gd name="T45" fmla="*/ 2147483647 h 202"/>
                <a:gd name="T46" fmla="*/ 2147483647 w 189"/>
                <a:gd name="T47" fmla="*/ 2147483647 h 202"/>
                <a:gd name="T48" fmla="*/ 2147483647 w 189"/>
                <a:gd name="T49" fmla="*/ 2147483647 h 202"/>
                <a:gd name="T50" fmla="*/ 2147483647 w 189"/>
                <a:gd name="T51" fmla="*/ 2147483647 h 202"/>
                <a:gd name="T52" fmla="*/ 2147483647 w 189"/>
                <a:gd name="T53" fmla="*/ 2147483647 h 202"/>
                <a:gd name="T54" fmla="*/ 2147483647 w 189"/>
                <a:gd name="T55" fmla="*/ 2147483647 h 202"/>
                <a:gd name="T56" fmla="*/ 2147483647 w 189"/>
                <a:gd name="T57" fmla="*/ 2147483647 h 202"/>
                <a:gd name="T58" fmla="*/ 2147483647 w 189"/>
                <a:gd name="T59" fmla="*/ 2147483647 h 202"/>
                <a:gd name="T60" fmla="*/ 2147483647 w 189"/>
                <a:gd name="T61" fmla="*/ 2147483647 h 202"/>
                <a:gd name="T62" fmla="*/ 2147483647 w 189"/>
                <a:gd name="T63" fmla="*/ 2147483647 h 202"/>
                <a:gd name="T64" fmla="*/ 2147483647 w 189"/>
                <a:gd name="T65" fmla="*/ 2147483647 h 202"/>
                <a:gd name="T66" fmla="*/ 2147483647 w 189"/>
                <a:gd name="T67" fmla="*/ 2147483647 h 202"/>
                <a:gd name="T68" fmla="*/ 2147483647 w 189"/>
                <a:gd name="T69" fmla="*/ 2147483647 h 202"/>
                <a:gd name="T70" fmla="*/ 645067744 w 189"/>
                <a:gd name="T71" fmla="*/ 2147483647 h 202"/>
                <a:gd name="T72" fmla="*/ 2147483647 w 189"/>
                <a:gd name="T73" fmla="*/ 2147483647 h 202"/>
                <a:gd name="T74" fmla="*/ 0 w 189"/>
                <a:gd name="T75" fmla="*/ 2147483647 h 202"/>
                <a:gd name="T76" fmla="*/ 1128941971 w 189"/>
                <a:gd name="T77" fmla="*/ 2147483647 h 202"/>
                <a:gd name="T78" fmla="*/ 2147483647 w 189"/>
                <a:gd name="T79" fmla="*/ 2147483647 h 202"/>
                <a:gd name="T80" fmla="*/ 2147483647 w 189"/>
                <a:gd name="T81" fmla="*/ 2147483647 h 202"/>
                <a:gd name="T82" fmla="*/ 2147483647 w 189"/>
                <a:gd name="T83" fmla="*/ 2147483647 h 202"/>
                <a:gd name="T84" fmla="*/ 2147483647 w 189"/>
                <a:gd name="T85" fmla="*/ 2147483647 h 202"/>
                <a:gd name="T86" fmla="*/ 2147483647 w 189"/>
                <a:gd name="T87" fmla="*/ 2147483647 h 202"/>
                <a:gd name="T88" fmla="*/ 2147483647 w 189"/>
                <a:gd name="T89" fmla="*/ 2147483647 h 202"/>
                <a:gd name="T90" fmla="*/ 2147483647 w 189"/>
                <a:gd name="T91" fmla="*/ 2147483647 h 202"/>
                <a:gd name="T92" fmla="*/ 2147483647 w 189"/>
                <a:gd name="T93" fmla="*/ 2147483647 h 202"/>
                <a:gd name="T94" fmla="*/ 2147483647 w 189"/>
                <a:gd name="T95" fmla="*/ 2147483647 h 202"/>
                <a:gd name="T96" fmla="*/ 2147483647 w 189"/>
                <a:gd name="T97" fmla="*/ 2147483647 h 202"/>
                <a:gd name="T98" fmla="*/ 2147483647 w 189"/>
                <a:gd name="T99" fmla="*/ 2147483647 h 202"/>
                <a:gd name="T100" fmla="*/ 2147483647 w 189"/>
                <a:gd name="T101" fmla="*/ 2147483647 h 202"/>
                <a:gd name="T102" fmla="*/ 2147483647 w 189"/>
                <a:gd name="T103" fmla="*/ 2147483647 h 202"/>
                <a:gd name="T104" fmla="*/ 2147483647 w 189"/>
                <a:gd name="T105" fmla="*/ 2147483647 h 202"/>
                <a:gd name="T106" fmla="*/ 2147483647 w 189"/>
                <a:gd name="T107" fmla="*/ 2147483647 h 2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9"/>
                <a:gd name="T163" fmla="*/ 0 h 202"/>
                <a:gd name="T164" fmla="*/ 189 w 189"/>
                <a:gd name="T165" fmla="*/ 202 h 2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3" name="Freeform 323"/>
            <p:cNvSpPr>
              <a:spLocks noEditPoints="1"/>
            </p:cNvSpPr>
            <p:nvPr/>
          </p:nvSpPr>
          <p:spPr bwMode="auto">
            <a:xfrm>
              <a:off x="4175472" y="1985332"/>
              <a:ext cx="131862" cy="64728"/>
            </a:xfrm>
            <a:custGeom>
              <a:avLst/>
              <a:gdLst>
                <a:gd name="T0" fmla="*/ 2147483647 w 237"/>
                <a:gd name="T1" fmla="*/ 2147483647 h 107"/>
                <a:gd name="T2" fmla="*/ 2147483647 w 237"/>
                <a:gd name="T3" fmla="*/ 2147483647 h 107"/>
                <a:gd name="T4" fmla="*/ 2147483647 w 237"/>
                <a:gd name="T5" fmla="*/ 2147483647 h 107"/>
                <a:gd name="T6" fmla="*/ 2147483647 w 237"/>
                <a:gd name="T7" fmla="*/ 2147483647 h 107"/>
                <a:gd name="T8" fmla="*/ 2147483647 w 237"/>
                <a:gd name="T9" fmla="*/ 2147483647 h 107"/>
                <a:gd name="T10" fmla="*/ 2147483647 w 237"/>
                <a:gd name="T11" fmla="*/ 2147483647 h 107"/>
                <a:gd name="T12" fmla="*/ 2147483647 w 237"/>
                <a:gd name="T13" fmla="*/ 2147483647 h 107"/>
                <a:gd name="T14" fmla="*/ 2147483647 w 237"/>
                <a:gd name="T15" fmla="*/ 2147483647 h 107"/>
                <a:gd name="T16" fmla="*/ 2147483647 w 237"/>
                <a:gd name="T17" fmla="*/ 221396995 h 107"/>
                <a:gd name="T18" fmla="*/ 2147483647 w 237"/>
                <a:gd name="T19" fmla="*/ 1328383328 h 107"/>
                <a:gd name="T20" fmla="*/ 2147483647 w 237"/>
                <a:gd name="T21" fmla="*/ 2147483647 h 107"/>
                <a:gd name="T22" fmla="*/ 2147483647 w 237"/>
                <a:gd name="T23" fmla="*/ 2147483647 h 107"/>
                <a:gd name="T24" fmla="*/ 2147483647 w 237"/>
                <a:gd name="T25" fmla="*/ 2147483647 h 107"/>
                <a:gd name="T26" fmla="*/ 2147483647 w 237"/>
                <a:gd name="T27" fmla="*/ 2147483647 h 107"/>
                <a:gd name="T28" fmla="*/ 2147483647 w 237"/>
                <a:gd name="T29" fmla="*/ 2147483647 h 107"/>
                <a:gd name="T30" fmla="*/ 2147483647 w 237"/>
                <a:gd name="T31" fmla="*/ 2147483647 h 107"/>
                <a:gd name="T32" fmla="*/ 2147483647 w 237"/>
                <a:gd name="T33" fmla="*/ 2147483647 h 107"/>
                <a:gd name="T34" fmla="*/ 2147483647 w 237"/>
                <a:gd name="T35" fmla="*/ 2147483647 h 107"/>
                <a:gd name="T36" fmla="*/ 2147483647 w 237"/>
                <a:gd name="T37" fmla="*/ 2147483647 h 107"/>
                <a:gd name="T38" fmla="*/ 2147483647 w 237"/>
                <a:gd name="T39" fmla="*/ 2147483647 h 107"/>
                <a:gd name="T40" fmla="*/ 2147483647 w 237"/>
                <a:gd name="T41" fmla="*/ 2147483647 h 107"/>
                <a:gd name="T42" fmla="*/ 2147483647 w 237"/>
                <a:gd name="T43" fmla="*/ 2147483647 h 107"/>
                <a:gd name="T44" fmla="*/ 2147483647 w 237"/>
                <a:gd name="T45" fmla="*/ 2147483647 h 107"/>
                <a:gd name="T46" fmla="*/ 2147483647 w 237"/>
                <a:gd name="T47" fmla="*/ 2147483647 h 107"/>
                <a:gd name="T48" fmla="*/ 2147483647 w 237"/>
                <a:gd name="T49" fmla="*/ 2147483647 h 107"/>
                <a:gd name="T50" fmla="*/ 2147483647 w 237"/>
                <a:gd name="T51" fmla="*/ 2147483647 h 107"/>
                <a:gd name="T52" fmla="*/ 1205729682 w 237"/>
                <a:gd name="T53" fmla="*/ 2147483647 h 107"/>
                <a:gd name="T54" fmla="*/ 1549959518 w 237"/>
                <a:gd name="T55" fmla="*/ 2147483647 h 107"/>
                <a:gd name="T56" fmla="*/ 2147483647 w 237"/>
                <a:gd name="T57" fmla="*/ 2147483647 h 107"/>
                <a:gd name="T58" fmla="*/ 2147483647 w 237"/>
                <a:gd name="T59" fmla="*/ 2147483647 h 107"/>
                <a:gd name="T60" fmla="*/ 2147483647 w 237"/>
                <a:gd name="T61" fmla="*/ 2147483647 h 107"/>
                <a:gd name="T62" fmla="*/ 2147483647 w 237"/>
                <a:gd name="T63" fmla="*/ 2147483647 h 107"/>
                <a:gd name="T64" fmla="*/ 2147483647 w 237"/>
                <a:gd name="T65" fmla="*/ 2147483647 h 107"/>
                <a:gd name="T66" fmla="*/ 2147483647 w 237"/>
                <a:gd name="T67" fmla="*/ 2147483647 h 107"/>
                <a:gd name="T68" fmla="*/ 2147483647 w 237"/>
                <a:gd name="T69" fmla="*/ 2147483647 h 107"/>
                <a:gd name="T70" fmla="*/ 2147483647 w 237"/>
                <a:gd name="T71" fmla="*/ 2147483647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7"/>
                <a:gd name="T109" fmla="*/ 0 h 107"/>
                <a:gd name="T110" fmla="*/ 237 w 237"/>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4" name="Freeform 324"/>
            <p:cNvSpPr>
              <a:spLocks/>
            </p:cNvSpPr>
            <p:nvPr/>
          </p:nvSpPr>
          <p:spPr bwMode="auto">
            <a:xfrm>
              <a:off x="4124756" y="2490907"/>
              <a:ext cx="44920" cy="54231"/>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2147483647 w 80"/>
                <a:gd name="T9" fmla="*/ 0 h 90"/>
                <a:gd name="T10" fmla="*/ 2147483647 w 80"/>
                <a:gd name="T11" fmla="*/ 0 h 90"/>
                <a:gd name="T12" fmla="*/ 2147483647 w 80"/>
                <a:gd name="T13" fmla="*/ 2147483647 h 90"/>
                <a:gd name="T14" fmla="*/ 2147483647 w 80"/>
                <a:gd name="T15" fmla="*/ 2147483647 h 90"/>
                <a:gd name="T16" fmla="*/ 1593435884 w 80"/>
                <a:gd name="T17" fmla="*/ 2147483647 h 90"/>
                <a:gd name="T18" fmla="*/ 708123944 w 80"/>
                <a:gd name="T19" fmla="*/ 2147483647 h 90"/>
                <a:gd name="T20" fmla="*/ 530935247 w 80"/>
                <a:gd name="T21" fmla="*/ 2147483647 h 90"/>
                <a:gd name="T22" fmla="*/ 2147483647 w 80"/>
                <a:gd name="T23" fmla="*/ 2147483647 h 90"/>
                <a:gd name="T24" fmla="*/ 708123944 w 80"/>
                <a:gd name="T25" fmla="*/ 2147483647 h 90"/>
                <a:gd name="T26" fmla="*/ 1062185495 w 80"/>
                <a:gd name="T27" fmla="*/ 2147483647 h 90"/>
                <a:gd name="T28" fmla="*/ 2147483647 w 80"/>
                <a:gd name="T29" fmla="*/ 2147483647 h 90"/>
                <a:gd name="T30" fmla="*/ 2147483647 w 80"/>
                <a:gd name="T31" fmla="*/ 2147483647 h 90"/>
                <a:gd name="T32" fmla="*/ 2147483647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2147483647 h 90"/>
                <a:gd name="T48" fmla="*/ 2147483647 w 80"/>
                <a:gd name="T49" fmla="*/ 2147483647 h 90"/>
                <a:gd name="T50" fmla="*/ 2147483647 w 80"/>
                <a:gd name="T51" fmla="*/ 2147483647 h 90"/>
                <a:gd name="T52" fmla="*/ 2147483647 w 80"/>
                <a:gd name="T53" fmla="*/ 2147483647 h 90"/>
                <a:gd name="T54" fmla="*/ 2147483647 w 80"/>
                <a:gd name="T55" fmla="*/ 2147483647 h 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90"/>
                <a:gd name="T86" fmla="*/ 80 w 80"/>
                <a:gd name="T87" fmla="*/ 90 h 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5" name="Freeform 325"/>
            <p:cNvSpPr>
              <a:spLocks noEditPoints="1"/>
            </p:cNvSpPr>
            <p:nvPr/>
          </p:nvSpPr>
          <p:spPr bwMode="auto">
            <a:xfrm>
              <a:off x="4133450" y="2403437"/>
              <a:ext cx="101432" cy="141701"/>
            </a:xfrm>
            <a:custGeom>
              <a:avLst/>
              <a:gdLst>
                <a:gd name="T0" fmla="*/ 2147483647 w 185"/>
                <a:gd name="T1" fmla="*/ 2147483647 h 233"/>
                <a:gd name="T2" fmla="*/ 2147483647 w 185"/>
                <a:gd name="T3" fmla="*/ 2147483647 h 233"/>
                <a:gd name="T4" fmla="*/ 2147483647 w 185"/>
                <a:gd name="T5" fmla="*/ 2147483647 h 233"/>
                <a:gd name="T6" fmla="*/ 2147483647 w 185"/>
                <a:gd name="T7" fmla="*/ 2147483647 h 233"/>
                <a:gd name="T8" fmla="*/ 2147483647 w 185"/>
                <a:gd name="T9" fmla="*/ 2147483647 h 233"/>
                <a:gd name="T10" fmla="*/ 2147483647 w 185"/>
                <a:gd name="T11" fmla="*/ 2147483647 h 233"/>
                <a:gd name="T12" fmla="*/ 2147483647 w 185"/>
                <a:gd name="T13" fmla="*/ 2147483647 h 233"/>
                <a:gd name="T14" fmla="*/ 2147483647 w 185"/>
                <a:gd name="T15" fmla="*/ 2147483647 h 233"/>
                <a:gd name="T16" fmla="*/ 2147483647 w 185"/>
                <a:gd name="T17" fmla="*/ 2147483647 h 233"/>
                <a:gd name="T18" fmla="*/ 2147483647 w 185"/>
                <a:gd name="T19" fmla="*/ 2147483647 h 233"/>
                <a:gd name="T20" fmla="*/ 2147483647 w 185"/>
                <a:gd name="T21" fmla="*/ 1349608015 h 233"/>
                <a:gd name="T22" fmla="*/ 2147483647 w 185"/>
                <a:gd name="T23" fmla="*/ 2147483647 h 233"/>
                <a:gd name="T24" fmla="*/ 0 w 185"/>
                <a:gd name="T25" fmla="*/ 2147483647 h 233"/>
                <a:gd name="T26" fmla="*/ 989014035 w 185"/>
                <a:gd name="T27" fmla="*/ 2147483647 h 233"/>
                <a:gd name="T28" fmla="*/ 1318484526 w 185"/>
                <a:gd name="T29" fmla="*/ 2147483647 h 233"/>
                <a:gd name="T30" fmla="*/ 1977726515 w 185"/>
                <a:gd name="T31" fmla="*/ 2147483647 h 233"/>
                <a:gd name="T32" fmla="*/ 823977646 w 185"/>
                <a:gd name="T33" fmla="*/ 2147483647 h 233"/>
                <a:gd name="T34" fmla="*/ 2147483647 w 185"/>
                <a:gd name="T35" fmla="*/ 2147483647 h 233"/>
                <a:gd name="T36" fmla="*/ 2147483647 w 185"/>
                <a:gd name="T37" fmla="*/ 2147483647 h 233"/>
                <a:gd name="T38" fmla="*/ 2147483647 w 185"/>
                <a:gd name="T39" fmla="*/ 2147483647 h 233"/>
                <a:gd name="T40" fmla="*/ 2147483647 w 185"/>
                <a:gd name="T41" fmla="*/ 2147483647 h 233"/>
                <a:gd name="T42" fmla="*/ 2147483647 w 185"/>
                <a:gd name="T43" fmla="*/ 2147483647 h 233"/>
                <a:gd name="T44" fmla="*/ 2147483647 w 185"/>
                <a:gd name="T45" fmla="*/ 2147483647 h 233"/>
                <a:gd name="T46" fmla="*/ 2147483647 w 185"/>
                <a:gd name="T47" fmla="*/ 2147483647 h 233"/>
                <a:gd name="T48" fmla="*/ 2147483647 w 185"/>
                <a:gd name="T49" fmla="*/ 2147483647 h 233"/>
                <a:gd name="T50" fmla="*/ 2147483647 w 185"/>
                <a:gd name="T51" fmla="*/ 2147483647 h 233"/>
                <a:gd name="T52" fmla="*/ 2147483647 w 185"/>
                <a:gd name="T53" fmla="*/ 2147483647 h 233"/>
                <a:gd name="T54" fmla="*/ 2147483647 w 185"/>
                <a:gd name="T55" fmla="*/ 2147483647 h 233"/>
                <a:gd name="T56" fmla="*/ 2147483647 w 185"/>
                <a:gd name="T57" fmla="*/ 2147483647 h 233"/>
                <a:gd name="T58" fmla="*/ 2147483647 w 185"/>
                <a:gd name="T59" fmla="*/ 2147483647 h 233"/>
                <a:gd name="T60" fmla="*/ 2147483647 w 185"/>
                <a:gd name="T61" fmla="*/ 2147483647 h 233"/>
                <a:gd name="T62" fmla="*/ 2147483647 w 185"/>
                <a:gd name="T63" fmla="*/ 2147483647 h 233"/>
                <a:gd name="T64" fmla="*/ 2147483647 w 185"/>
                <a:gd name="T65" fmla="*/ 2147483647 h 233"/>
                <a:gd name="T66" fmla="*/ 2147483647 w 185"/>
                <a:gd name="T67" fmla="*/ 2147483647 h 233"/>
                <a:gd name="T68" fmla="*/ 2147483647 w 185"/>
                <a:gd name="T69" fmla="*/ 2147483647 h 233"/>
                <a:gd name="T70" fmla="*/ 2147483647 w 185"/>
                <a:gd name="T71" fmla="*/ 2147483647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5"/>
                <a:gd name="T109" fmla="*/ 0 h 233"/>
                <a:gd name="T110" fmla="*/ 185 w 185"/>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6" name="Freeform 326"/>
            <p:cNvSpPr>
              <a:spLocks/>
            </p:cNvSpPr>
            <p:nvPr/>
          </p:nvSpPr>
          <p:spPr bwMode="auto">
            <a:xfrm>
              <a:off x="4760882" y="4322524"/>
              <a:ext cx="224600" cy="454843"/>
            </a:xfrm>
            <a:custGeom>
              <a:avLst/>
              <a:gdLst>
                <a:gd name="T0" fmla="*/ 2147483647 w 409"/>
                <a:gd name="T1" fmla="*/ 2147483647 h 746"/>
                <a:gd name="T2" fmla="*/ 2147483647 w 409"/>
                <a:gd name="T3" fmla="*/ 2147483647 h 746"/>
                <a:gd name="T4" fmla="*/ 2147483647 w 409"/>
                <a:gd name="T5" fmla="*/ 2147483647 h 746"/>
                <a:gd name="T6" fmla="*/ 2147483647 w 409"/>
                <a:gd name="T7" fmla="*/ 2147483647 h 746"/>
                <a:gd name="T8" fmla="*/ 2147483647 w 409"/>
                <a:gd name="T9" fmla="*/ 2147483647 h 746"/>
                <a:gd name="T10" fmla="*/ 2147483647 w 409"/>
                <a:gd name="T11" fmla="*/ 2147483647 h 746"/>
                <a:gd name="T12" fmla="*/ 2147483647 w 409"/>
                <a:gd name="T13" fmla="*/ 2147483647 h 746"/>
                <a:gd name="T14" fmla="*/ 2147483647 w 409"/>
                <a:gd name="T15" fmla="*/ 2147483647 h 746"/>
                <a:gd name="T16" fmla="*/ 2147483647 w 409"/>
                <a:gd name="T17" fmla="*/ 2147483647 h 746"/>
                <a:gd name="T18" fmla="*/ 2147483647 w 409"/>
                <a:gd name="T19" fmla="*/ 2147483647 h 746"/>
                <a:gd name="T20" fmla="*/ 2147483647 w 409"/>
                <a:gd name="T21" fmla="*/ 2147483647 h 746"/>
                <a:gd name="T22" fmla="*/ 2147483647 w 409"/>
                <a:gd name="T23" fmla="*/ 2147483647 h 746"/>
                <a:gd name="T24" fmla="*/ 2147483647 w 409"/>
                <a:gd name="T25" fmla="*/ 2147483647 h 746"/>
                <a:gd name="T26" fmla="*/ 2147483647 w 409"/>
                <a:gd name="T27" fmla="*/ 2147483647 h 746"/>
                <a:gd name="T28" fmla="*/ 2147483647 w 409"/>
                <a:gd name="T29" fmla="*/ 2147483647 h 746"/>
                <a:gd name="T30" fmla="*/ 2147483647 w 409"/>
                <a:gd name="T31" fmla="*/ 2147483647 h 746"/>
                <a:gd name="T32" fmla="*/ 2147483647 w 409"/>
                <a:gd name="T33" fmla="*/ 2147483647 h 746"/>
                <a:gd name="T34" fmla="*/ 2147483647 w 409"/>
                <a:gd name="T35" fmla="*/ 2147483647 h 746"/>
                <a:gd name="T36" fmla="*/ 2147483647 w 409"/>
                <a:gd name="T37" fmla="*/ 2147483647 h 746"/>
                <a:gd name="T38" fmla="*/ 2147483647 w 409"/>
                <a:gd name="T39" fmla="*/ 0 h 746"/>
                <a:gd name="T40" fmla="*/ 2147483647 w 409"/>
                <a:gd name="T41" fmla="*/ 2147483647 h 746"/>
                <a:gd name="T42" fmla="*/ 2147483647 w 409"/>
                <a:gd name="T43" fmla="*/ 2147483647 h 746"/>
                <a:gd name="T44" fmla="*/ 2147483647 w 409"/>
                <a:gd name="T45" fmla="*/ 2147483647 h 746"/>
                <a:gd name="T46" fmla="*/ 2147483647 w 409"/>
                <a:gd name="T47" fmla="*/ 2147483647 h 746"/>
                <a:gd name="T48" fmla="*/ 2147483647 w 409"/>
                <a:gd name="T49" fmla="*/ 2147483647 h 746"/>
                <a:gd name="T50" fmla="*/ 2147483647 w 409"/>
                <a:gd name="T51" fmla="*/ 2147483647 h 746"/>
                <a:gd name="T52" fmla="*/ 2147483647 w 409"/>
                <a:gd name="T53" fmla="*/ 2147483647 h 746"/>
                <a:gd name="T54" fmla="*/ 2147483647 w 409"/>
                <a:gd name="T55" fmla="*/ 2147483647 h 746"/>
                <a:gd name="T56" fmla="*/ 2147483647 w 409"/>
                <a:gd name="T57" fmla="*/ 2147483647 h 746"/>
                <a:gd name="T58" fmla="*/ 2147483647 w 409"/>
                <a:gd name="T59" fmla="*/ 2147483647 h 746"/>
                <a:gd name="T60" fmla="*/ 2147483647 w 409"/>
                <a:gd name="T61" fmla="*/ 2147483647 h 746"/>
                <a:gd name="T62" fmla="*/ 2147483647 w 409"/>
                <a:gd name="T63" fmla="*/ 2147483647 h 746"/>
                <a:gd name="T64" fmla="*/ 2147483647 w 409"/>
                <a:gd name="T65" fmla="*/ 2147483647 h 746"/>
                <a:gd name="T66" fmla="*/ 2147483647 w 409"/>
                <a:gd name="T67" fmla="*/ 2147483647 h 746"/>
                <a:gd name="T68" fmla="*/ 2147483647 w 409"/>
                <a:gd name="T69" fmla="*/ 2147483647 h 746"/>
                <a:gd name="T70" fmla="*/ 2147483647 w 409"/>
                <a:gd name="T71" fmla="*/ 2147483647 h 746"/>
                <a:gd name="T72" fmla="*/ 2147483647 w 409"/>
                <a:gd name="T73" fmla="*/ 2147483647 h 746"/>
                <a:gd name="T74" fmla="*/ 2147483647 w 409"/>
                <a:gd name="T75" fmla="*/ 2147483647 h 746"/>
                <a:gd name="T76" fmla="*/ 828082106 w 409"/>
                <a:gd name="T77" fmla="*/ 2147483647 h 746"/>
                <a:gd name="T78" fmla="*/ 2147483647 w 409"/>
                <a:gd name="T79" fmla="*/ 2147483647 h 746"/>
                <a:gd name="T80" fmla="*/ 2147483647 w 409"/>
                <a:gd name="T81" fmla="*/ 2147483647 h 746"/>
                <a:gd name="T82" fmla="*/ 2147483647 w 409"/>
                <a:gd name="T83" fmla="*/ 2147483647 h 746"/>
                <a:gd name="T84" fmla="*/ 2147483647 w 409"/>
                <a:gd name="T85" fmla="*/ 2147483647 h 746"/>
                <a:gd name="T86" fmla="*/ 2147483647 w 409"/>
                <a:gd name="T87" fmla="*/ 2147483647 h 746"/>
                <a:gd name="T88" fmla="*/ 2147483647 w 409"/>
                <a:gd name="T89" fmla="*/ 2147483647 h 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9"/>
                <a:gd name="T136" fmla="*/ 0 h 746"/>
                <a:gd name="T137" fmla="*/ 409 w 409"/>
                <a:gd name="T138" fmla="*/ 746 h 7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7" name="Freeform 327"/>
            <p:cNvSpPr>
              <a:spLocks/>
            </p:cNvSpPr>
            <p:nvPr/>
          </p:nvSpPr>
          <p:spPr bwMode="auto">
            <a:xfrm>
              <a:off x="3237947" y="3012227"/>
              <a:ext cx="218804" cy="209927"/>
            </a:xfrm>
            <a:custGeom>
              <a:avLst/>
              <a:gdLst>
                <a:gd name="T0" fmla="*/ 2147483647 w 401"/>
                <a:gd name="T1" fmla="*/ 0 h 343"/>
                <a:gd name="T2" fmla="*/ 2147483647 w 401"/>
                <a:gd name="T3" fmla="*/ 0 h 343"/>
                <a:gd name="T4" fmla="*/ 2147483647 w 401"/>
                <a:gd name="T5" fmla="*/ 2147483647 h 343"/>
                <a:gd name="T6" fmla="*/ 2147483647 w 401"/>
                <a:gd name="T7" fmla="*/ 2147483647 h 343"/>
                <a:gd name="T8" fmla="*/ 2147483647 w 401"/>
                <a:gd name="T9" fmla="*/ 2147483647 h 343"/>
                <a:gd name="T10" fmla="*/ 2147483647 w 401"/>
                <a:gd name="T11" fmla="*/ 2147483647 h 343"/>
                <a:gd name="T12" fmla="*/ 2147483647 w 401"/>
                <a:gd name="T13" fmla="*/ 2147483647 h 343"/>
                <a:gd name="T14" fmla="*/ 2147483647 w 401"/>
                <a:gd name="T15" fmla="*/ 2147483647 h 343"/>
                <a:gd name="T16" fmla="*/ 2147483647 w 401"/>
                <a:gd name="T17" fmla="*/ 2147483647 h 343"/>
                <a:gd name="T18" fmla="*/ 2147483647 w 401"/>
                <a:gd name="T19" fmla="*/ 2147483647 h 343"/>
                <a:gd name="T20" fmla="*/ 2147483647 w 401"/>
                <a:gd name="T21" fmla="*/ 2147483647 h 343"/>
                <a:gd name="T22" fmla="*/ 2147483647 w 401"/>
                <a:gd name="T23" fmla="*/ 2147483647 h 343"/>
                <a:gd name="T24" fmla="*/ 2147483647 w 401"/>
                <a:gd name="T25" fmla="*/ 2147483647 h 343"/>
                <a:gd name="T26" fmla="*/ 2147483647 w 401"/>
                <a:gd name="T27" fmla="*/ 2147483647 h 343"/>
                <a:gd name="T28" fmla="*/ 2147483647 w 401"/>
                <a:gd name="T29" fmla="*/ 2147483647 h 343"/>
                <a:gd name="T30" fmla="*/ 2147483647 w 401"/>
                <a:gd name="T31" fmla="*/ 2147483647 h 343"/>
                <a:gd name="T32" fmla="*/ 2147483647 w 401"/>
                <a:gd name="T33" fmla="*/ 2147483647 h 343"/>
                <a:gd name="T34" fmla="*/ 2147483647 w 401"/>
                <a:gd name="T35" fmla="*/ 2147483647 h 343"/>
                <a:gd name="T36" fmla="*/ 2147483647 w 401"/>
                <a:gd name="T37" fmla="*/ 2147483647 h 343"/>
                <a:gd name="T38" fmla="*/ 2147483647 w 401"/>
                <a:gd name="T39" fmla="*/ 2147483647 h 343"/>
                <a:gd name="T40" fmla="*/ 162560478 w 401"/>
                <a:gd name="T41" fmla="*/ 2147483647 h 343"/>
                <a:gd name="T42" fmla="*/ 0 w 401"/>
                <a:gd name="T43" fmla="*/ 2147483647 h 343"/>
                <a:gd name="T44" fmla="*/ 2147483647 w 401"/>
                <a:gd name="T45" fmla="*/ 2147483647 h 343"/>
                <a:gd name="T46" fmla="*/ 2147483647 w 401"/>
                <a:gd name="T47" fmla="*/ 2147483647 h 343"/>
                <a:gd name="T48" fmla="*/ 2147483647 w 401"/>
                <a:gd name="T49" fmla="*/ 2147483647 h 343"/>
                <a:gd name="T50" fmla="*/ 2147483647 w 401"/>
                <a:gd name="T51" fmla="*/ 2147483647 h 343"/>
                <a:gd name="T52" fmla="*/ 2147483647 w 401"/>
                <a:gd name="T53" fmla="*/ 2147483647 h 343"/>
                <a:gd name="T54" fmla="*/ 2147483647 w 401"/>
                <a:gd name="T55" fmla="*/ 2147483647 h 343"/>
                <a:gd name="T56" fmla="*/ 2147483647 w 401"/>
                <a:gd name="T57" fmla="*/ 2147483647 h 343"/>
                <a:gd name="T58" fmla="*/ 2147483647 w 401"/>
                <a:gd name="T59" fmla="*/ 2147483647 h 343"/>
                <a:gd name="T60" fmla="*/ 2147483647 w 401"/>
                <a:gd name="T61" fmla="*/ 2147483647 h 343"/>
                <a:gd name="T62" fmla="*/ 2147483647 w 401"/>
                <a:gd name="T63" fmla="*/ 2147483647 h 343"/>
                <a:gd name="T64" fmla="*/ 2147483647 w 401"/>
                <a:gd name="T65" fmla="*/ 2147483647 h 343"/>
                <a:gd name="T66" fmla="*/ 2147483647 w 401"/>
                <a:gd name="T67" fmla="*/ 458489738 h 343"/>
                <a:gd name="T68" fmla="*/ 2147483647 w 401"/>
                <a:gd name="T69" fmla="*/ 0 h 3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1"/>
                <a:gd name="T106" fmla="*/ 0 h 343"/>
                <a:gd name="T107" fmla="*/ 401 w 401"/>
                <a:gd name="T108" fmla="*/ 343 h 3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8" name="Freeform 328"/>
            <p:cNvSpPr>
              <a:spLocks/>
            </p:cNvSpPr>
            <p:nvPr/>
          </p:nvSpPr>
          <p:spPr bwMode="auto">
            <a:xfrm>
              <a:off x="3246641" y="3502057"/>
              <a:ext cx="68105" cy="62978"/>
            </a:xfrm>
            <a:custGeom>
              <a:avLst/>
              <a:gdLst>
                <a:gd name="T0" fmla="*/ 2147483647 w 125"/>
                <a:gd name="T1" fmla="*/ 2147483647 h 103"/>
                <a:gd name="T2" fmla="*/ 2147483647 w 125"/>
                <a:gd name="T3" fmla="*/ 2147483647 h 103"/>
                <a:gd name="T4" fmla="*/ 2147483647 w 125"/>
                <a:gd name="T5" fmla="*/ 2147483647 h 103"/>
                <a:gd name="T6" fmla="*/ 2147483647 w 125"/>
                <a:gd name="T7" fmla="*/ 2147483647 h 103"/>
                <a:gd name="T8" fmla="*/ 2147483647 w 125"/>
                <a:gd name="T9" fmla="*/ 2147483647 h 103"/>
                <a:gd name="T10" fmla="*/ 2147483647 w 125"/>
                <a:gd name="T11" fmla="*/ 457224577 h 103"/>
                <a:gd name="T12" fmla="*/ 2147483647 w 125"/>
                <a:gd name="T13" fmla="*/ 0 h 103"/>
                <a:gd name="T14" fmla="*/ 2147483647 w 125"/>
                <a:gd name="T15" fmla="*/ 2147483647 h 103"/>
                <a:gd name="T16" fmla="*/ 1940809505 w 125"/>
                <a:gd name="T17" fmla="*/ 2147483647 h 103"/>
                <a:gd name="T18" fmla="*/ 646837976 w 125"/>
                <a:gd name="T19" fmla="*/ 2147483647 h 103"/>
                <a:gd name="T20" fmla="*/ 0 w 125"/>
                <a:gd name="T21" fmla="*/ 2147483647 h 103"/>
                <a:gd name="T22" fmla="*/ 2147483647 w 125"/>
                <a:gd name="T23" fmla="*/ 2147483647 h 103"/>
                <a:gd name="T24" fmla="*/ 2147483647 w 125"/>
                <a:gd name="T25" fmla="*/ 2147483647 h 103"/>
                <a:gd name="T26" fmla="*/ 2147483647 w 125"/>
                <a:gd name="T27" fmla="*/ 2147483647 h 103"/>
                <a:gd name="T28" fmla="*/ 2147483647 w 125"/>
                <a:gd name="T29" fmla="*/ 2147483647 h 103"/>
                <a:gd name="T30" fmla="*/ 2147483647 w 125"/>
                <a:gd name="T31" fmla="*/ 2147483647 h 103"/>
                <a:gd name="T32" fmla="*/ 2147483647 w 125"/>
                <a:gd name="T33" fmla="*/ 2147483647 h 103"/>
                <a:gd name="T34" fmla="*/ 2147483647 w 125"/>
                <a:gd name="T35" fmla="*/ 2147483647 h 103"/>
                <a:gd name="T36" fmla="*/ 2147483647 w 125"/>
                <a:gd name="T37" fmla="*/ 2147483647 h 103"/>
                <a:gd name="T38" fmla="*/ 2147483647 w 125"/>
                <a:gd name="T39" fmla="*/ 2147483647 h 103"/>
                <a:gd name="T40" fmla="*/ 2147483647 w 125"/>
                <a:gd name="T41" fmla="*/ 2147483647 h 103"/>
                <a:gd name="T42" fmla="*/ 2147483647 w 125"/>
                <a:gd name="T43" fmla="*/ 2147483647 h 103"/>
                <a:gd name="T44" fmla="*/ 2147483647 w 125"/>
                <a:gd name="T45" fmla="*/ 2147483647 h 1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
                <a:gd name="T70" fmla="*/ 0 h 103"/>
                <a:gd name="T71" fmla="*/ 125 w 125"/>
                <a:gd name="T72" fmla="*/ 103 h 1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39" name="Freeform 329"/>
            <p:cNvSpPr>
              <a:spLocks/>
            </p:cNvSpPr>
            <p:nvPr/>
          </p:nvSpPr>
          <p:spPr bwMode="auto">
            <a:xfrm>
              <a:off x="3235049" y="3465320"/>
              <a:ext cx="84044" cy="24492"/>
            </a:xfrm>
            <a:custGeom>
              <a:avLst/>
              <a:gdLst>
                <a:gd name="T0" fmla="*/ 1787887496 w 154"/>
                <a:gd name="T1" fmla="*/ 2147483647 h 39"/>
                <a:gd name="T2" fmla="*/ 0 w 154"/>
                <a:gd name="T3" fmla="*/ 2147483647 h 39"/>
                <a:gd name="T4" fmla="*/ 0 w 154"/>
                <a:gd name="T5" fmla="*/ 2147483647 h 39"/>
                <a:gd name="T6" fmla="*/ 2147483647 w 154"/>
                <a:gd name="T7" fmla="*/ 2147483647 h 39"/>
                <a:gd name="T8" fmla="*/ 2147483647 w 154"/>
                <a:gd name="T9" fmla="*/ 2147483647 h 39"/>
                <a:gd name="T10" fmla="*/ 2147483647 w 154"/>
                <a:gd name="T11" fmla="*/ 2147483647 h 39"/>
                <a:gd name="T12" fmla="*/ 2147483647 w 154"/>
                <a:gd name="T13" fmla="*/ 2147483647 h 39"/>
                <a:gd name="T14" fmla="*/ 2147483647 w 154"/>
                <a:gd name="T15" fmla="*/ 2147483647 h 39"/>
                <a:gd name="T16" fmla="*/ 2147483647 w 154"/>
                <a:gd name="T17" fmla="*/ 2147483647 h 39"/>
                <a:gd name="T18" fmla="*/ 2147483647 w 154"/>
                <a:gd name="T19" fmla="*/ 2147483647 h 39"/>
                <a:gd name="T20" fmla="*/ 2147483647 w 154"/>
                <a:gd name="T21" fmla="*/ 1981385069 h 39"/>
                <a:gd name="T22" fmla="*/ 2147483647 w 154"/>
                <a:gd name="T23" fmla="*/ 2147483647 h 39"/>
                <a:gd name="T24" fmla="*/ 2147483647 w 154"/>
                <a:gd name="T25" fmla="*/ 495346267 h 39"/>
                <a:gd name="T26" fmla="*/ 2147483647 w 154"/>
                <a:gd name="T27" fmla="*/ 743019479 h 39"/>
                <a:gd name="T28" fmla="*/ 2147483647 w 154"/>
                <a:gd name="T29" fmla="*/ 2147483647 h 39"/>
                <a:gd name="T30" fmla="*/ 1462952782 w 154"/>
                <a:gd name="T31" fmla="*/ 2147483647 h 39"/>
                <a:gd name="T32" fmla="*/ 1787887496 w 154"/>
                <a:gd name="T33" fmla="*/ 2147483647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
                <a:gd name="T52" fmla="*/ 0 h 39"/>
                <a:gd name="T53" fmla="*/ 154 w 154"/>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0" name="Freeform 330"/>
            <p:cNvSpPr>
              <a:spLocks/>
            </p:cNvSpPr>
            <p:nvPr/>
          </p:nvSpPr>
          <p:spPr bwMode="auto">
            <a:xfrm>
              <a:off x="3361115" y="3635011"/>
              <a:ext cx="114474" cy="141701"/>
            </a:xfrm>
            <a:custGeom>
              <a:avLst/>
              <a:gdLst>
                <a:gd name="T0" fmla="*/ 2147483647 w 207"/>
                <a:gd name="T1" fmla="*/ 2147483647 h 236"/>
                <a:gd name="T2" fmla="*/ 2147483647 w 207"/>
                <a:gd name="T3" fmla="*/ 2147483647 h 236"/>
                <a:gd name="T4" fmla="*/ 2147483647 w 207"/>
                <a:gd name="T5" fmla="*/ 2147483647 h 236"/>
                <a:gd name="T6" fmla="*/ 2147483647 w 207"/>
                <a:gd name="T7" fmla="*/ 2147483647 h 236"/>
                <a:gd name="T8" fmla="*/ 2147483647 w 207"/>
                <a:gd name="T9" fmla="*/ 2147483647 h 236"/>
                <a:gd name="T10" fmla="*/ 2147483647 w 207"/>
                <a:gd name="T11" fmla="*/ 2147483647 h 236"/>
                <a:gd name="T12" fmla="*/ 2147483647 w 207"/>
                <a:gd name="T13" fmla="*/ 2147483647 h 236"/>
                <a:gd name="T14" fmla="*/ 2147483647 w 207"/>
                <a:gd name="T15" fmla="*/ 2147483647 h 236"/>
                <a:gd name="T16" fmla="*/ 2147483647 w 207"/>
                <a:gd name="T17" fmla="*/ 2147483647 h 236"/>
                <a:gd name="T18" fmla="*/ 2147483647 w 207"/>
                <a:gd name="T19" fmla="*/ 2147483647 h 236"/>
                <a:gd name="T20" fmla="*/ 2147483647 w 207"/>
                <a:gd name="T21" fmla="*/ 2147483647 h 236"/>
                <a:gd name="T22" fmla="*/ 2147483647 w 207"/>
                <a:gd name="T23" fmla="*/ 2147483647 h 236"/>
                <a:gd name="T24" fmla="*/ 2147483647 w 207"/>
                <a:gd name="T25" fmla="*/ 2147483647 h 236"/>
                <a:gd name="T26" fmla="*/ 2147483647 w 207"/>
                <a:gd name="T27" fmla="*/ 2147483647 h 236"/>
                <a:gd name="T28" fmla="*/ 2147483647 w 207"/>
                <a:gd name="T29" fmla="*/ 2147483647 h 236"/>
                <a:gd name="T30" fmla="*/ 2147483647 w 207"/>
                <a:gd name="T31" fmla="*/ 2147483647 h 236"/>
                <a:gd name="T32" fmla="*/ 2147483647 w 207"/>
                <a:gd name="T33" fmla="*/ 2147483647 h 236"/>
                <a:gd name="T34" fmla="*/ 2147483647 w 207"/>
                <a:gd name="T35" fmla="*/ 2147483647 h 236"/>
                <a:gd name="T36" fmla="*/ 2147483647 w 207"/>
                <a:gd name="T37" fmla="*/ 2147483647 h 236"/>
                <a:gd name="T38" fmla="*/ 2147483647 w 207"/>
                <a:gd name="T39" fmla="*/ 2147483647 h 236"/>
                <a:gd name="T40" fmla="*/ 0 w 207"/>
                <a:gd name="T41" fmla="*/ 2147483647 h 236"/>
                <a:gd name="T42" fmla="*/ 0 w 207"/>
                <a:gd name="T43" fmla="*/ 2147483647 h 236"/>
                <a:gd name="T44" fmla="*/ 2147483647 w 207"/>
                <a:gd name="T45" fmla="*/ 2147483647 h 236"/>
                <a:gd name="T46" fmla="*/ 2147483647 w 207"/>
                <a:gd name="T47" fmla="*/ 2147483647 h 236"/>
                <a:gd name="T48" fmla="*/ 2147483647 w 207"/>
                <a:gd name="T49" fmla="*/ 2147483647 h 236"/>
                <a:gd name="T50" fmla="*/ 2147483647 w 207"/>
                <a:gd name="T51" fmla="*/ 2147483647 h 236"/>
                <a:gd name="T52" fmla="*/ 2147483647 w 207"/>
                <a:gd name="T53" fmla="*/ 2147483647 h 236"/>
                <a:gd name="T54" fmla="*/ 2147483647 w 207"/>
                <a:gd name="T55" fmla="*/ 2147483647 h 236"/>
                <a:gd name="T56" fmla="*/ 2147483647 w 207"/>
                <a:gd name="T57" fmla="*/ 2147483647 h 236"/>
                <a:gd name="T58" fmla="*/ 2147483647 w 207"/>
                <a:gd name="T59" fmla="*/ 2147483647 h 236"/>
                <a:gd name="T60" fmla="*/ 2147483647 w 207"/>
                <a:gd name="T61" fmla="*/ 2147483647 h 236"/>
                <a:gd name="T62" fmla="*/ 2147483647 w 207"/>
                <a:gd name="T63" fmla="*/ 2147483647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7"/>
                <a:gd name="T97" fmla="*/ 0 h 236"/>
                <a:gd name="T98" fmla="*/ 207 w 207"/>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5"/>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1" name="Freeform 331"/>
            <p:cNvSpPr>
              <a:spLocks/>
            </p:cNvSpPr>
            <p:nvPr/>
          </p:nvSpPr>
          <p:spPr bwMode="auto">
            <a:xfrm>
              <a:off x="3323440" y="3589527"/>
              <a:ext cx="76799" cy="108462"/>
            </a:xfrm>
            <a:custGeom>
              <a:avLst/>
              <a:gdLst>
                <a:gd name="T0" fmla="*/ 2147483647 w 140"/>
                <a:gd name="T1" fmla="*/ 2147483647 h 179"/>
                <a:gd name="T2" fmla="*/ 2147483647 w 140"/>
                <a:gd name="T3" fmla="*/ 2147483647 h 179"/>
                <a:gd name="T4" fmla="*/ 2147483647 w 140"/>
                <a:gd name="T5" fmla="*/ 2147483647 h 179"/>
                <a:gd name="T6" fmla="*/ 2147483647 w 140"/>
                <a:gd name="T7" fmla="*/ 2147483647 h 179"/>
                <a:gd name="T8" fmla="*/ 2147483647 w 140"/>
                <a:gd name="T9" fmla="*/ 2147483647 h 179"/>
                <a:gd name="T10" fmla="*/ 2147483647 w 140"/>
                <a:gd name="T11" fmla="*/ 2147483647 h 179"/>
                <a:gd name="T12" fmla="*/ 2147483647 w 140"/>
                <a:gd name="T13" fmla="*/ 2147483647 h 179"/>
                <a:gd name="T14" fmla="*/ 2147483647 w 140"/>
                <a:gd name="T15" fmla="*/ 2147483647 h 179"/>
                <a:gd name="T16" fmla="*/ 2147483647 w 140"/>
                <a:gd name="T17" fmla="*/ 2147483647 h 179"/>
                <a:gd name="T18" fmla="*/ 2147483647 w 140"/>
                <a:gd name="T19" fmla="*/ 0 h 179"/>
                <a:gd name="T20" fmla="*/ 2147483647 w 140"/>
                <a:gd name="T21" fmla="*/ 0 h 179"/>
                <a:gd name="T22" fmla="*/ 2147483647 w 140"/>
                <a:gd name="T23" fmla="*/ 2147483647 h 179"/>
                <a:gd name="T24" fmla="*/ 2147483647 w 140"/>
                <a:gd name="T25" fmla="*/ 2147483647 h 179"/>
                <a:gd name="T26" fmla="*/ 1485655710 w 140"/>
                <a:gd name="T27" fmla="*/ 2147483647 h 179"/>
                <a:gd name="T28" fmla="*/ 0 w 140"/>
                <a:gd name="T29" fmla="*/ 2147483647 h 179"/>
                <a:gd name="T30" fmla="*/ 1485655710 w 140"/>
                <a:gd name="T31" fmla="*/ 2147483647 h 179"/>
                <a:gd name="T32" fmla="*/ 165206714 w 140"/>
                <a:gd name="T33" fmla="*/ 2147483647 h 179"/>
                <a:gd name="T34" fmla="*/ 2147483647 w 140"/>
                <a:gd name="T35" fmla="*/ 2147483647 h 179"/>
                <a:gd name="T36" fmla="*/ 2147483647 w 140"/>
                <a:gd name="T37" fmla="*/ 2147483647 h 179"/>
                <a:gd name="T38" fmla="*/ 2147483647 w 140"/>
                <a:gd name="T39" fmla="*/ 2147483647 h 179"/>
                <a:gd name="T40" fmla="*/ 2147483647 w 140"/>
                <a:gd name="T41" fmla="*/ 2147483647 h 179"/>
                <a:gd name="T42" fmla="*/ 2147483647 w 140"/>
                <a:gd name="T43" fmla="*/ 2147483647 h 179"/>
                <a:gd name="T44" fmla="*/ 2147483647 w 140"/>
                <a:gd name="T45" fmla="*/ 2147483647 h 179"/>
                <a:gd name="T46" fmla="*/ 2147483647 w 140"/>
                <a:gd name="T47" fmla="*/ 2147483647 h 179"/>
                <a:gd name="T48" fmla="*/ 2147483647 w 140"/>
                <a:gd name="T49" fmla="*/ 2147483647 h 1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0"/>
                <a:gd name="T76" fmla="*/ 0 h 179"/>
                <a:gd name="T77" fmla="*/ 140 w 140"/>
                <a:gd name="T78" fmla="*/ 179 h 1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2" name="Freeform 332"/>
            <p:cNvSpPr>
              <a:spLocks/>
            </p:cNvSpPr>
            <p:nvPr/>
          </p:nvSpPr>
          <p:spPr bwMode="auto">
            <a:xfrm>
              <a:off x="4352254" y="4857839"/>
              <a:ext cx="60859" cy="68226"/>
            </a:xfrm>
            <a:custGeom>
              <a:avLst/>
              <a:gdLst>
                <a:gd name="T0" fmla="*/ 0 w 111"/>
                <a:gd name="T1" fmla="*/ 2147483647 h 114"/>
                <a:gd name="T2" fmla="*/ 2147483647 w 111"/>
                <a:gd name="T3" fmla="*/ 2147483647 h 114"/>
                <a:gd name="T4" fmla="*/ 2147483647 w 111"/>
                <a:gd name="T5" fmla="*/ 2147483647 h 114"/>
                <a:gd name="T6" fmla="*/ 2147483647 w 111"/>
                <a:gd name="T7" fmla="*/ 2147483647 h 114"/>
                <a:gd name="T8" fmla="*/ 2147483647 w 111"/>
                <a:gd name="T9" fmla="*/ 2147483647 h 114"/>
                <a:gd name="T10" fmla="*/ 2147483647 w 111"/>
                <a:gd name="T11" fmla="*/ 2147483647 h 114"/>
                <a:gd name="T12" fmla="*/ 2147483647 w 111"/>
                <a:gd name="T13" fmla="*/ 2147483647 h 114"/>
                <a:gd name="T14" fmla="*/ 2147483647 w 111"/>
                <a:gd name="T15" fmla="*/ 2147483647 h 114"/>
                <a:gd name="T16" fmla="*/ 2147483647 w 111"/>
                <a:gd name="T17" fmla="*/ 2147483647 h 114"/>
                <a:gd name="T18" fmla="*/ 2147483647 w 111"/>
                <a:gd name="T19" fmla="*/ 2147483647 h 114"/>
                <a:gd name="T20" fmla="*/ 2147483647 w 111"/>
                <a:gd name="T21" fmla="*/ 2147483647 h 114"/>
                <a:gd name="T22" fmla="*/ 2147483647 w 111"/>
                <a:gd name="T23" fmla="*/ 2147483647 h 114"/>
                <a:gd name="T24" fmla="*/ 2147483647 w 111"/>
                <a:gd name="T25" fmla="*/ 1286190821 h 114"/>
                <a:gd name="T26" fmla="*/ 2147483647 w 111"/>
                <a:gd name="T27" fmla="*/ 1071646741 h 114"/>
                <a:gd name="T28" fmla="*/ 2147483647 w 111"/>
                <a:gd name="T29" fmla="*/ 1714921694 h 114"/>
                <a:gd name="T30" fmla="*/ 2147483647 w 111"/>
                <a:gd name="T31" fmla="*/ 2147483647 h 114"/>
                <a:gd name="T32" fmla="*/ 2147483647 w 111"/>
                <a:gd name="T33" fmla="*/ 2147483647 h 114"/>
                <a:gd name="T34" fmla="*/ 2147483647 w 111"/>
                <a:gd name="T35" fmla="*/ 2147483647 h 114"/>
                <a:gd name="T36" fmla="*/ 2147483647 w 111"/>
                <a:gd name="T37" fmla="*/ 2147483647 h 114"/>
                <a:gd name="T38" fmla="*/ 2147483647 w 111"/>
                <a:gd name="T39" fmla="*/ 2147483647 h 114"/>
                <a:gd name="T40" fmla="*/ 0 w 111"/>
                <a:gd name="T41" fmla="*/ 2147483647 h 1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114"/>
                <a:gd name="T65" fmla="*/ 111 w 111"/>
                <a:gd name="T66" fmla="*/ 114 h 1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3" name="Freeform 333"/>
            <p:cNvSpPr>
              <a:spLocks/>
            </p:cNvSpPr>
            <p:nvPr/>
          </p:nvSpPr>
          <p:spPr bwMode="auto">
            <a:xfrm>
              <a:off x="3894360" y="3843189"/>
              <a:ext cx="152149" cy="208178"/>
            </a:xfrm>
            <a:custGeom>
              <a:avLst/>
              <a:gdLst>
                <a:gd name="T0" fmla="*/ 2147483647 w 281"/>
                <a:gd name="T1" fmla="*/ 2147483647 h 339"/>
                <a:gd name="T2" fmla="*/ 2147483647 w 281"/>
                <a:gd name="T3" fmla="*/ 2147483647 h 339"/>
                <a:gd name="T4" fmla="*/ 2147483647 w 281"/>
                <a:gd name="T5" fmla="*/ 2147483647 h 339"/>
                <a:gd name="T6" fmla="*/ 2147483647 w 281"/>
                <a:gd name="T7" fmla="*/ 2147483647 h 339"/>
                <a:gd name="T8" fmla="*/ 2147483647 w 281"/>
                <a:gd name="T9" fmla="*/ 2147483647 h 339"/>
                <a:gd name="T10" fmla="*/ 2147483647 w 281"/>
                <a:gd name="T11" fmla="*/ 2147483647 h 339"/>
                <a:gd name="T12" fmla="*/ 2147483647 w 281"/>
                <a:gd name="T13" fmla="*/ 2147483647 h 339"/>
                <a:gd name="T14" fmla="*/ 2147483647 w 281"/>
                <a:gd name="T15" fmla="*/ 926186966 h 339"/>
                <a:gd name="T16" fmla="*/ 2147483647 w 281"/>
                <a:gd name="T17" fmla="*/ 231546742 h 339"/>
                <a:gd name="T18" fmla="*/ 2147483647 w 281"/>
                <a:gd name="T19" fmla="*/ 2084297651 h 339"/>
                <a:gd name="T20" fmla="*/ 2147483647 w 281"/>
                <a:gd name="T21" fmla="*/ 2147483647 h 339"/>
                <a:gd name="T22" fmla="*/ 2147483647 w 281"/>
                <a:gd name="T23" fmla="*/ 2147483647 h 339"/>
                <a:gd name="T24" fmla="*/ 2147483647 w 281"/>
                <a:gd name="T25" fmla="*/ 2147483647 h 339"/>
                <a:gd name="T26" fmla="*/ 2147483647 w 281"/>
                <a:gd name="T27" fmla="*/ 2147483647 h 339"/>
                <a:gd name="T28" fmla="*/ 2147483647 w 281"/>
                <a:gd name="T29" fmla="*/ 2147483647 h 339"/>
                <a:gd name="T30" fmla="*/ 2147483647 w 281"/>
                <a:gd name="T31" fmla="*/ 2147483647 h 339"/>
                <a:gd name="T32" fmla="*/ 0 w 281"/>
                <a:gd name="T33" fmla="*/ 2147483647 h 339"/>
                <a:gd name="T34" fmla="*/ 2147483647 w 281"/>
                <a:gd name="T35" fmla="*/ 2147483647 h 339"/>
                <a:gd name="T36" fmla="*/ 2147483647 w 281"/>
                <a:gd name="T37" fmla="*/ 2147483647 h 339"/>
                <a:gd name="T38" fmla="*/ 2147483647 w 281"/>
                <a:gd name="T39" fmla="*/ 2147483647 h 339"/>
                <a:gd name="T40" fmla="*/ 2147483647 w 281"/>
                <a:gd name="T41" fmla="*/ 2147483647 h 339"/>
                <a:gd name="T42" fmla="*/ 2147483647 w 281"/>
                <a:gd name="T43" fmla="*/ 2147483647 h 339"/>
                <a:gd name="T44" fmla="*/ 2147483647 w 281"/>
                <a:gd name="T45" fmla="*/ 2147483647 h 339"/>
                <a:gd name="T46" fmla="*/ 2147483647 w 281"/>
                <a:gd name="T47" fmla="*/ 2147483647 h 339"/>
                <a:gd name="T48" fmla="*/ 2147483647 w 281"/>
                <a:gd name="T49" fmla="*/ 2147483647 h 339"/>
                <a:gd name="T50" fmla="*/ 2147483647 w 281"/>
                <a:gd name="T51" fmla="*/ 2147483647 h 339"/>
                <a:gd name="T52" fmla="*/ 2147483647 w 281"/>
                <a:gd name="T53" fmla="*/ 2147483647 h 339"/>
                <a:gd name="T54" fmla="*/ 2147483647 w 281"/>
                <a:gd name="T55" fmla="*/ 2147483647 h 339"/>
                <a:gd name="T56" fmla="*/ 2147483647 w 281"/>
                <a:gd name="T57" fmla="*/ 2147483647 h 339"/>
                <a:gd name="T58" fmla="*/ 2147483647 w 281"/>
                <a:gd name="T59" fmla="*/ 2147483647 h 339"/>
                <a:gd name="T60" fmla="*/ 2147483647 w 281"/>
                <a:gd name="T61" fmla="*/ 2147483647 h 339"/>
                <a:gd name="T62" fmla="*/ 2147483647 w 281"/>
                <a:gd name="T63" fmla="*/ 2147483647 h 339"/>
                <a:gd name="T64" fmla="*/ 2147483647 w 281"/>
                <a:gd name="T65" fmla="*/ 2147483647 h 339"/>
                <a:gd name="T66" fmla="*/ 2147483647 w 281"/>
                <a:gd name="T67" fmla="*/ 2147483647 h 3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1"/>
                <a:gd name="T103" fmla="*/ 0 h 339"/>
                <a:gd name="T104" fmla="*/ 281 w 281"/>
                <a:gd name="T105" fmla="*/ 339 h 3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4" name="Freeform 334"/>
            <p:cNvSpPr>
              <a:spLocks/>
            </p:cNvSpPr>
            <p:nvPr/>
          </p:nvSpPr>
          <p:spPr bwMode="auto">
            <a:xfrm>
              <a:off x="4450789" y="4766870"/>
              <a:ext cx="42022" cy="52482"/>
            </a:xfrm>
            <a:custGeom>
              <a:avLst/>
              <a:gdLst>
                <a:gd name="T0" fmla="*/ 2147483647 w 73"/>
                <a:gd name="T1" fmla="*/ 2147483647 h 87"/>
                <a:gd name="T2" fmla="*/ 2147483647 w 73"/>
                <a:gd name="T3" fmla="*/ 2147483647 h 87"/>
                <a:gd name="T4" fmla="*/ 2147483647 w 73"/>
                <a:gd name="T5" fmla="*/ 2147483647 h 87"/>
                <a:gd name="T6" fmla="*/ 2147483647 w 73"/>
                <a:gd name="T7" fmla="*/ 0 h 87"/>
                <a:gd name="T8" fmla="*/ 2098207664 w 73"/>
                <a:gd name="T9" fmla="*/ 2147483647 h 87"/>
                <a:gd name="T10" fmla="*/ 381402018 w 73"/>
                <a:gd name="T11" fmla="*/ 2147483647 h 87"/>
                <a:gd name="T12" fmla="*/ 2147483647 w 73"/>
                <a:gd name="T13" fmla="*/ 2147483647 h 87"/>
                <a:gd name="T14" fmla="*/ 2147483647 w 73"/>
                <a:gd name="T15" fmla="*/ 2147483647 h 87"/>
                <a:gd name="T16" fmla="*/ 2147483647 w 73"/>
                <a:gd name="T17" fmla="*/ 2147483647 h 87"/>
                <a:gd name="T18" fmla="*/ 2147483647 w 73"/>
                <a:gd name="T19" fmla="*/ 2147483647 h 87"/>
                <a:gd name="T20" fmla="*/ 2147483647 w 73"/>
                <a:gd name="T21" fmla="*/ 2147483647 h 87"/>
                <a:gd name="T22" fmla="*/ 2147483647 w 73"/>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87"/>
                <a:gd name="T38" fmla="*/ 73 w 73"/>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5" name="Freeform 335"/>
            <p:cNvSpPr>
              <a:spLocks/>
            </p:cNvSpPr>
            <p:nvPr/>
          </p:nvSpPr>
          <p:spPr bwMode="auto">
            <a:xfrm>
              <a:off x="3971158" y="4476470"/>
              <a:ext cx="347768" cy="397113"/>
            </a:xfrm>
            <a:custGeom>
              <a:avLst/>
              <a:gdLst>
                <a:gd name="T0" fmla="*/ 2147483647 w 635"/>
                <a:gd name="T1" fmla="*/ 2147483647 h 648"/>
                <a:gd name="T2" fmla="*/ 2147483647 w 635"/>
                <a:gd name="T3" fmla="*/ 2147483647 h 648"/>
                <a:gd name="T4" fmla="*/ 2147483647 w 635"/>
                <a:gd name="T5" fmla="*/ 2147483647 h 648"/>
                <a:gd name="T6" fmla="*/ 2147483647 w 635"/>
                <a:gd name="T7" fmla="*/ 2147483647 h 648"/>
                <a:gd name="T8" fmla="*/ 2147483647 w 635"/>
                <a:gd name="T9" fmla="*/ 2147483647 h 648"/>
                <a:gd name="T10" fmla="*/ 2147483647 w 635"/>
                <a:gd name="T11" fmla="*/ 2147483647 h 648"/>
                <a:gd name="T12" fmla="*/ 2147483647 w 635"/>
                <a:gd name="T13" fmla="*/ 2147483647 h 648"/>
                <a:gd name="T14" fmla="*/ 2147483647 w 635"/>
                <a:gd name="T15" fmla="*/ 2147483647 h 648"/>
                <a:gd name="T16" fmla="*/ 2147483647 w 635"/>
                <a:gd name="T17" fmla="*/ 2147483647 h 648"/>
                <a:gd name="T18" fmla="*/ 2147483647 w 635"/>
                <a:gd name="T19" fmla="*/ 2147483647 h 648"/>
                <a:gd name="T20" fmla="*/ 2147483647 w 635"/>
                <a:gd name="T21" fmla="*/ 2147483647 h 648"/>
                <a:gd name="T22" fmla="*/ 2147483647 w 635"/>
                <a:gd name="T23" fmla="*/ 2147483647 h 648"/>
                <a:gd name="T24" fmla="*/ 2147483647 w 635"/>
                <a:gd name="T25" fmla="*/ 2147483647 h 648"/>
                <a:gd name="T26" fmla="*/ 2147483647 w 635"/>
                <a:gd name="T27" fmla="*/ 2147483647 h 648"/>
                <a:gd name="T28" fmla="*/ 2147483647 w 635"/>
                <a:gd name="T29" fmla="*/ 2147483647 h 648"/>
                <a:gd name="T30" fmla="*/ 2147483647 w 635"/>
                <a:gd name="T31" fmla="*/ 2147483647 h 648"/>
                <a:gd name="T32" fmla="*/ 2147483647 w 635"/>
                <a:gd name="T33" fmla="*/ 2147483647 h 648"/>
                <a:gd name="T34" fmla="*/ 2147483647 w 635"/>
                <a:gd name="T35" fmla="*/ 2147483647 h 648"/>
                <a:gd name="T36" fmla="*/ 2147483647 w 635"/>
                <a:gd name="T37" fmla="*/ 2147483647 h 648"/>
                <a:gd name="T38" fmla="*/ 2147483647 w 635"/>
                <a:gd name="T39" fmla="*/ 2147483647 h 648"/>
                <a:gd name="T40" fmla="*/ 2147483647 w 635"/>
                <a:gd name="T41" fmla="*/ 2147483647 h 648"/>
                <a:gd name="T42" fmla="*/ 2147483647 w 635"/>
                <a:gd name="T43" fmla="*/ 0 h 648"/>
                <a:gd name="T44" fmla="*/ 2147483647 w 635"/>
                <a:gd name="T45" fmla="*/ 2147483647 h 648"/>
                <a:gd name="T46" fmla="*/ 1642760654 w 635"/>
                <a:gd name="T47" fmla="*/ 2147483647 h 648"/>
                <a:gd name="T48" fmla="*/ 657164888 w 635"/>
                <a:gd name="T49" fmla="*/ 2147483647 h 648"/>
                <a:gd name="T50" fmla="*/ 2147483647 w 635"/>
                <a:gd name="T51" fmla="*/ 2147483647 h 648"/>
                <a:gd name="T52" fmla="*/ 2147483647 w 635"/>
                <a:gd name="T53" fmla="*/ 2147483647 h 648"/>
                <a:gd name="T54" fmla="*/ 2147483647 w 635"/>
                <a:gd name="T55" fmla="*/ 2147483647 h 648"/>
                <a:gd name="T56" fmla="*/ 2147483647 w 635"/>
                <a:gd name="T57" fmla="*/ 2147483647 h 648"/>
                <a:gd name="T58" fmla="*/ 2147483647 w 635"/>
                <a:gd name="T59" fmla="*/ 2147483647 h 648"/>
                <a:gd name="T60" fmla="*/ 2147483647 w 635"/>
                <a:gd name="T61" fmla="*/ 2147483647 h 648"/>
                <a:gd name="T62" fmla="*/ 2147483647 w 635"/>
                <a:gd name="T63" fmla="*/ 2147483647 h 648"/>
                <a:gd name="T64" fmla="*/ 2147483647 w 635"/>
                <a:gd name="T65" fmla="*/ 2147483647 h 648"/>
                <a:gd name="T66" fmla="*/ 2147483647 w 635"/>
                <a:gd name="T67" fmla="*/ 2147483647 h 648"/>
                <a:gd name="T68" fmla="*/ 2147483647 w 635"/>
                <a:gd name="T69" fmla="*/ 2147483647 h 6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5"/>
                <a:gd name="T106" fmla="*/ 0 h 648"/>
                <a:gd name="T107" fmla="*/ 635 w 635"/>
                <a:gd name="T108" fmla="*/ 648 h 6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6" name="Freeform 336"/>
            <p:cNvSpPr>
              <a:spLocks/>
            </p:cNvSpPr>
            <p:nvPr/>
          </p:nvSpPr>
          <p:spPr bwMode="auto">
            <a:xfrm>
              <a:off x="4318927" y="4434485"/>
              <a:ext cx="204314" cy="223923"/>
            </a:xfrm>
            <a:custGeom>
              <a:avLst/>
              <a:gdLst>
                <a:gd name="T0" fmla="*/ 1822598367 w 372"/>
                <a:gd name="T1" fmla="*/ 2147483647 h 366"/>
                <a:gd name="T2" fmla="*/ 1822598367 w 372"/>
                <a:gd name="T3" fmla="*/ 2147483647 h 366"/>
                <a:gd name="T4" fmla="*/ 2147483647 w 372"/>
                <a:gd name="T5" fmla="*/ 2147483647 h 366"/>
                <a:gd name="T6" fmla="*/ 2147483647 w 372"/>
                <a:gd name="T7" fmla="*/ 2147483647 h 366"/>
                <a:gd name="T8" fmla="*/ 2147483647 w 372"/>
                <a:gd name="T9" fmla="*/ 2147483647 h 366"/>
                <a:gd name="T10" fmla="*/ 2147483647 w 372"/>
                <a:gd name="T11" fmla="*/ 2147483647 h 366"/>
                <a:gd name="T12" fmla="*/ 2147483647 w 372"/>
                <a:gd name="T13" fmla="*/ 2147483647 h 366"/>
                <a:gd name="T14" fmla="*/ 2147483647 w 372"/>
                <a:gd name="T15" fmla="*/ 2147483647 h 366"/>
                <a:gd name="T16" fmla="*/ 2147483647 w 372"/>
                <a:gd name="T17" fmla="*/ 2147483647 h 366"/>
                <a:gd name="T18" fmla="*/ 2147483647 w 372"/>
                <a:gd name="T19" fmla="*/ 2147483647 h 366"/>
                <a:gd name="T20" fmla="*/ 2147483647 w 372"/>
                <a:gd name="T21" fmla="*/ 2147483647 h 366"/>
                <a:gd name="T22" fmla="*/ 2147483647 w 372"/>
                <a:gd name="T23" fmla="*/ 2147483647 h 366"/>
                <a:gd name="T24" fmla="*/ 2147483647 w 372"/>
                <a:gd name="T25" fmla="*/ 2147483647 h 366"/>
                <a:gd name="T26" fmla="*/ 2147483647 w 372"/>
                <a:gd name="T27" fmla="*/ 2147483647 h 366"/>
                <a:gd name="T28" fmla="*/ 2147483647 w 372"/>
                <a:gd name="T29" fmla="*/ 2147483647 h 366"/>
                <a:gd name="T30" fmla="*/ 2147483647 w 372"/>
                <a:gd name="T31" fmla="*/ 2147483647 h 366"/>
                <a:gd name="T32" fmla="*/ 2147483647 w 372"/>
                <a:gd name="T33" fmla="*/ 2147483647 h 366"/>
                <a:gd name="T34" fmla="*/ 2147483647 w 372"/>
                <a:gd name="T35" fmla="*/ 2147483647 h 366"/>
                <a:gd name="T36" fmla="*/ 2147483647 w 372"/>
                <a:gd name="T37" fmla="*/ 2147483647 h 366"/>
                <a:gd name="T38" fmla="*/ 2147483647 w 372"/>
                <a:gd name="T39" fmla="*/ 2147483647 h 366"/>
                <a:gd name="T40" fmla="*/ 2147483647 w 372"/>
                <a:gd name="T41" fmla="*/ 2147483647 h 366"/>
                <a:gd name="T42" fmla="*/ 2147483647 w 372"/>
                <a:gd name="T43" fmla="*/ 2147483647 h 366"/>
                <a:gd name="T44" fmla="*/ 2147483647 w 372"/>
                <a:gd name="T45" fmla="*/ 2147483647 h 366"/>
                <a:gd name="T46" fmla="*/ 2147483647 w 372"/>
                <a:gd name="T47" fmla="*/ 2147483647 h 366"/>
                <a:gd name="T48" fmla="*/ 2147483647 w 372"/>
                <a:gd name="T49" fmla="*/ 2147483647 h 366"/>
                <a:gd name="T50" fmla="*/ 2147483647 w 372"/>
                <a:gd name="T51" fmla="*/ 2147483647 h 366"/>
                <a:gd name="T52" fmla="*/ 2147483647 w 372"/>
                <a:gd name="T53" fmla="*/ 2147483647 h 366"/>
                <a:gd name="T54" fmla="*/ 2147483647 w 372"/>
                <a:gd name="T55" fmla="*/ 2147483647 h 366"/>
                <a:gd name="T56" fmla="*/ 2147483647 w 372"/>
                <a:gd name="T57" fmla="*/ 2147483647 h 366"/>
                <a:gd name="T58" fmla="*/ 2147483647 w 372"/>
                <a:gd name="T59" fmla="*/ 2147483647 h 366"/>
                <a:gd name="T60" fmla="*/ 2147483647 w 372"/>
                <a:gd name="T61" fmla="*/ 2147483647 h 366"/>
                <a:gd name="T62" fmla="*/ 2147483647 w 372"/>
                <a:gd name="T63" fmla="*/ 2147483647 h 366"/>
                <a:gd name="T64" fmla="*/ 2147483647 w 372"/>
                <a:gd name="T65" fmla="*/ 2147483647 h 366"/>
                <a:gd name="T66" fmla="*/ 2147483647 w 372"/>
                <a:gd name="T67" fmla="*/ 2147483647 h 366"/>
                <a:gd name="T68" fmla="*/ 2147483647 w 372"/>
                <a:gd name="T69" fmla="*/ 2147483647 h 366"/>
                <a:gd name="T70" fmla="*/ 2147483647 w 372"/>
                <a:gd name="T71" fmla="*/ 2147483647 h 366"/>
                <a:gd name="T72" fmla="*/ 2147483647 w 372"/>
                <a:gd name="T73" fmla="*/ 2147483647 h 366"/>
                <a:gd name="T74" fmla="*/ 2147483647 w 372"/>
                <a:gd name="T75" fmla="*/ 2147483647 h 366"/>
                <a:gd name="T76" fmla="*/ 2147483647 w 372"/>
                <a:gd name="T77" fmla="*/ 2147483647 h 366"/>
                <a:gd name="T78" fmla="*/ 2147483647 w 372"/>
                <a:gd name="T79" fmla="*/ 2147483647 h 366"/>
                <a:gd name="T80" fmla="*/ 2147483647 w 372"/>
                <a:gd name="T81" fmla="*/ 2147483647 h 366"/>
                <a:gd name="T82" fmla="*/ 2147483647 w 372"/>
                <a:gd name="T83" fmla="*/ 2147483647 h 366"/>
                <a:gd name="T84" fmla="*/ 2147483647 w 372"/>
                <a:gd name="T85" fmla="*/ 2147483647 h 366"/>
                <a:gd name="T86" fmla="*/ 2147483647 w 372"/>
                <a:gd name="T87" fmla="*/ 2147483647 h 366"/>
                <a:gd name="T88" fmla="*/ 2147483647 w 372"/>
                <a:gd name="T89" fmla="*/ 2147483647 h 366"/>
                <a:gd name="T90" fmla="*/ 2147483647 w 372"/>
                <a:gd name="T91" fmla="*/ 2147483647 h 366"/>
                <a:gd name="T92" fmla="*/ 2147483647 w 372"/>
                <a:gd name="T93" fmla="*/ 2147483647 h 366"/>
                <a:gd name="T94" fmla="*/ 2147483647 w 372"/>
                <a:gd name="T95" fmla="*/ 2147483647 h 366"/>
                <a:gd name="T96" fmla="*/ 2147483647 w 372"/>
                <a:gd name="T97" fmla="*/ 229079959 h 366"/>
                <a:gd name="T98" fmla="*/ 2147483647 w 372"/>
                <a:gd name="T99" fmla="*/ 1145024066 h 366"/>
                <a:gd name="T100" fmla="*/ 2147483647 w 372"/>
                <a:gd name="T101" fmla="*/ 2147483647 h 366"/>
                <a:gd name="T102" fmla="*/ 2147483647 w 372"/>
                <a:gd name="T103" fmla="*/ 2147483647 h 366"/>
                <a:gd name="T104" fmla="*/ 2147483647 w 372"/>
                <a:gd name="T105" fmla="*/ 2147483647 h 366"/>
                <a:gd name="T106" fmla="*/ 2147483647 w 372"/>
                <a:gd name="T107" fmla="*/ 2147483647 h 366"/>
                <a:gd name="T108" fmla="*/ 2147483647 w 372"/>
                <a:gd name="T109" fmla="*/ 2147483647 h 366"/>
                <a:gd name="T110" fmla="*/ 2147483647 w 372"/>
                <a:gd name="T111" fmla="*/ 2147483647 h 366"/>
                <a:gd name="T112" fmla="*/ 2147483647 w 372"/>
                <a:gd name="T113" fmla="*/ 2147483647 h 366"/>
                <a:gd name="T114" fmla="*/ 2147483647 w 372"/>
                <a:gd name="T115" fmla="*/ 2147483647 h 366"/>
                <a:gd name="T116" fmla="*/ 0 w 372"/>
                <a:gd name="T117" fmla="*/ 2147483647 h 366"/>
                <a:gd name="T118" fmla="*/ 331217189 w 372"/>
                <a:gd name="T119" fmla="*/ 2147483647 h 366"/>
                <a:gd name="T120" fmla="*/ 1822598367 w 372"/>
                <a:gd name="T121" fmla="*/ 2147483647 h 3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2"/>
                <a:gd name="T184" fmla="*/ 0 h 366"/>
                <a:gd name="T185" fmla="*/ 372 w 372"/>
                <a:gd name="T186" fmla="*/ 366 h 3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7" name="Freeform 337"/>
            <p:cNvSpPr>
              <a:spLocks/>
            </p:cNvSpPr>
            <p:nvPr/>
          </p:nvSpPr>
          <p:spPr bwMode="auto">
            <a:xfrm>
              <a:off x="4179819" y="4504461"/>
              <a:ext cx="237642" cy="299147"/>
            </a:xfrm>
            <a:custGeom>
              <a:avLst/>
              <a:gdLst>
                <a:gd name="T0" fmla="*/ 0 w 433"/>
                <a:gd name="T1" fmla="*/ 2147483647 h 490"/>
                <a:gd name="T2" fmla="*/ 2147483647 w 433"/>
                <a:gd name="T3" fmla="*/ 2147483647 h 490"/>
                <a:gd name="T4" fmla="*/ 2147483647 w 433"/>
                <a:gd name="T5" fmla="*/ 2147483647 h 490"/>
                <a:gd name="T6" fmla="*/ 2147483647 w 433"/>
                <a:gd name="T7" fmla="*/ 2147483647 h 490"/>
                <a:gd name="T8" fmla="*/ 2147483647 w 433"/>
                <a:gd name="T9" fmla="*/ 2147483647 h 490"/>
                <a:gd name="T10" fmla="*/ 2147483647 w 433"/>
                <a:gd name="T11" fmla="*/ 2147483647 h 490"/>
                <a:gd name="T12" fmla="*/ 2147483647 w 433"/>
                <a:gd name="T13" fmla="*/ 2147483647 h 490"/>
                <a:gd name="T14" fmla="*/ 2147483647 w 433"/>
                <a:gd name="T15" fmla="*/ 2147483647 h 490"/>
                <a:gd name="T16" fmla="*/ 2147483647 w 433"/>
                <a:gd name="T17" fmla="*/ 2147483647 h 490"/>
                <a:gd name="T18" fmla="*/ 2147483647 w 433"/>
                <a:gd name="T19" fmla="*/ 2147483647 h 490"/>
                <a:gd name="T20" fmla="*/ 2147483647 w 433"/>
                <a:gd name="T21" fmla="*/ 2147483647 h 490"/>
                <a:gd name="T22" fmla="*/ 2147483647 w 433"/>
                <a:gd name="T23" fmla="*/ 2147483647 h 490"/>
                <a:gd name="T24" fmla="*/ 2147483647 w 433"/>
                <a:gd name="T25" fmla="*/ 2147483647 h 490"/>
                <a:gd name="T26" fmla="*/ 2147483647 w 433"/>
                <a:gd name="T27" fmla="*/ 2147483647 h 490"/>
                <a:gd name="T28" fmla="*/ 2147483647 w 433"/>
                <a:gd name="T29" fmla="*/ 2147483647 h 490"/>
                <a:gd name="T30" fmla="*/ 2147483647 w 433"/>
                <a:gd name="T31" fmla="*/ 2147483647 h 490"/>
                <a:gd name="T32" fmla="*/ 2147483647 w 433"/>
                <a:gd name="T33" fmla="*/ 2147483647 h 490"/>
                <a:gd name="T34" fmla="*/ 2147483647 w 433"/>
                <a:gd name="T35" fmla="*/ 2147483647 h 490"/>
                <a:gd name="T36" fmla="*/ 2147483647 w 433"/>
                <a:gd name="T37" fmla="*/ 2147483647 h 490"/>
                <a:gd name="T38" fmla="*/ 2147483647 w 433"/>
                <a:gd name="T39" fmla="*/ 2147483647 h 490"/>
                <a:gd name="T40" fmla="*/ 2147483647 w 433"/>
                <a:gd name="T41" fmla="*/ 2147483647 h 490"/>
                <a:gd name="T42" fmla="*/ 2147483647 w 433"/>
                <a:gd name="T43" fmla="*/ 2147483647 h 490"/>
                <a:gd name="T44" fmla="*/ 2147483647 w 433"/>
                <a:gd name="T45" fmla="*/ 2147483647 h 490"/>
                <a:gd name="T46" fmla="*/ 2147483647 w 433"/>
                <a:gd name="T47" fmla="*/ 2147483647 h 490"/>
                <a:gd name="T48" fmla="*/ 2147483647 w 433"/>
                <a:gd name="T49" fmla="*/ 2147483647 h 490"/>
                <a:gd name="T50" fmla="*/ 2147483647 w 433"/>
                <a:gd name="T51" fmla="*/ 2147483647 h 490"/>
                <a:gd name="T52" fmla="*/ 2147483647 w 433"/>
                <a:gd name="T53" fmla="*/ 2147483647 h 490"/>
                <a:gd name="T54" fmla="*/ 2147483647 w 433"/>
                <a:gd name="T55" fmla="*/ 2147483647 h 490"/>
                <a:gd name="T56" fmla="*/ 2147483647 w 433"/>
                <a:gd name="T57" fmla="*/ 2147483647 h 490"/>
                <a:gd name="T58" fmla="*/ 2147483647 w 433"/>
                <a:gd name="T59" fmla="*/ 2147483647 h 490"/>
                <a:gd name="T60" fmla="*/ 2147483647 w 433"/>
                <a:gd name="T61" fmla="*/ 2147483647 h 490"/>
                <a:gd name="T62" fmla="*/ 2147483647 w 433"/>
                <a:gd name="T63" fmla="*/ 2147483647 h 490"/>
                <a:gd name="T64" fmla="*/ 2147483647 w 433"/>
                <a:gd name="T65" fmla="*/ 2147483647 h 490"/>
                <a:gd name="T66" fmla="*/ 2147483647 w 433"/>
                <a:gd name="T67" fmla="*/ 2147483647 h 490"/>
                <a:gd name="T68" fmla="*/ 2147483647 w 433"/>
                <a:gd name="T69" fmla="*/ 2147483647 h 490"/>
                <a:gd name="T70" fmla="*/ 2147483647 w 433"/>
                <a:gd name="T71" fmla="*/ 2147483647 h 490"/>
                <a:gd name="T72" fmla="*/ 2147483647 w 433"/>
                <a:gd name="T73" fmla="*/ 2147483647 h 490"/>
                <a:gd name="T74" fmla="*/ 2147483647 w 433"/>
                <a:gd name="T75" fmla="*/ 2147483647 h 490"/>
                <a:gd name="T76" fmla="*/ 2147483647 w 433"/>
                <a:gd name="T77" fmla="*/ 2147483647 h 490"/>
                <a:gd name="T78" fmla="*/ 2147483647 w 433"/>
                <a:gd name="T79" fmla="*/ 2147483647 h 490"/>
                <a:gd name="T80" fmla="*/ 2147483647 w 433"/>
                <a:gd name="T81" fmla="*/ 2147483647 h 490"/>
                <a:gd name="T82" fmla="*/ 2147483647 w 433"/>
                <a:gd name="T83" fmla="*/ 2147483647 h 490"/>
                <a:gd name="T84" fmla="*/ 2147483647 w 433"/>
                <a:gd name="T85" fmla="*/ 2147483647 h 490"/>
                <a:gd name="T86" fmla="*/ 2147483647 w 433"/>
                <a:gd name="T87" fmla="*/ 2147483647 h 490"/>
                <a:gd name="T88" fmla="*/ 2147483647 w 433"/>
                <a:gd name="T89" fmla="*/ 0 h 490"/>
                <a:gd name="T90" fmla="*/ 2147483647 w 433"/>
                <a:gd name="T91" fmla="*/ 455085655 h 490"/>
                <a:gd name="T92" fmla="*/ 2147483647 w 433"/>
                <a:gd name="T93" fmla="*/ 2147483647 h 490"/>
                <a:gd name="T94" fmla="*/ 2147483647 w 433"/>
                <a:gd name="T95" fmla="*/ 2147483647 h 490"/>
                <a:gd name="T96" fmla="*/ 2147483647 w 433"/>
                <a:gd name="T97" fmla="*/ 2147483647 h 490"/>
                <a:gd name="T98" fmla="*/ 2147483647 w 433"/>
                <a:gd name="T99" fmla="*/ 2147483647 h 490"/>
                <a:gd name="T100" fmla="*/ 2147483647 w 433"/>
                <a:gd name="T101" fmla="*/ 2147483647 h 490"/>
                <a:gd name="T102" fmla="*/ 2147483647 w 433"/>
                <a:gd name="T103" fmla="*/ 2147483647 h 490"/>
                <a:gd name="T104" fmla="*/ 2147483647 w 433"/>
                <a:gd name="T105" fmla="*/ 2147483647 h 490"/>
                <a:gd name="T106" fmla="*/ 2147483647 w 433"/>
                <a:gd name="T107" fmla="*/ 2147483647 h 490"/>
                <a:gd name="T108" fmla="*/ 2147483647 w 433"/>
                <a:gd name="T109" fmla="*/ 2147483647 h 490"/>
                <a:gd name="T110" fmla="*/ 2147483647 w 433"/>
                <a:gd name="T111" fmla="*/ 2147483647 h 490"/>
                <a:gd name="T112" fmla="*/ 2147483647 w 433"/>
                <a:gd name="T113" fmla="*/ 2147483647 h 490"/>
                <a:gd name="T114" fmla="*/ 2147483647 w 433"/>
                <a:gd name="T115" fmla="*/ 2147483647 h 490"/>
                <a:gd name="T116" fmla="*/ 330729653 w 433"/>
                <a:gd name="T117" fmla="*/ 2147483647 h 490"/>
                <a:gd name="T118" fmla="*/ 0 w 433"/>
                <a:gd name="T119" fmla="*/ 2147483647 h 4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3"/>
                <a:gd name="T181" fmla="*/ 0 h 490"/>
                <a:gd name="T182" fmla="*/ 433 w 433"/>
                <a:gd name="T183" fmla="*/ 490 h 4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8" name="Freeform 338"/>
            <p:cNvSpPr>
              <a:spLocks/>
            </p:cNvSpPr>
            <p:nvPr/>
          </p:nvSpPr>
          <p:spPr bwMode="auto">
            <a:xfrm>
              <a:off x="4734800" y="3524800"/>
              <a:ext cx="263724" cy="451344"/>
            </a:xfrm>
            <a:custGeom>
              <a:avLst/>
              <a:gdLst>
                <a:gd name="T0" fmla="*/ 2147483647 w 480"/>
                <a:gd name="T1" fmla="*/ 2147483647 h 739"/>
                <a:gd name="T2" fmla="*/ 2147483647 w 480"/>
                <a:gd name="T3" fmla="*/ 2147483647 h 739"/>
                <a:gd name="T4" fmla="*/ 2147483647 w 480"/>
                <a:gd name="T5" fmla="*/ 2147483647 h 739"/>
                <a:gd name="T6" fmla="*/ 2147483647 w 480"/>
                <a:gd name="T7" fmla="*/ 2147483647 h 739"/>
                <a:gd name="T8" fmla="*/ 2147483647 w 480"/>
                <a:gd name="T9" fmla="*/ 2147483647 h 739"/>
                <a:gd name="T10" fmla="*/ 2147483647 w 480"/>
                <a:gd name="T11" fmla="*/ 2147483647 h 739"/>
                <a:gd name="T12" fmla="*/ 2147483647 w 480"/>
                <a:gd name="T13" fmla="*/ 2147483647 h 739"/>
                <a:gd name="T14" fmla="*/ 2147483647 w 480"/>
                <a:gd name="T15" fmla="*/ 2147483647 h 739"/>
                <a:gd name="T16" fmla="*/ 2147483647 w 480"/>
                <a:gd name="T17" fmla="*/ 2147483647 h 739"/>
                <a:gd name="T18" fmla="*/ 2147483647 w 480"/>
                <a:gd name="T19" fmla="*/ 2147483647 h 739"/>
                <a:gd name="T20" fmla="*/ 2147483647 w 480"/>
                <a:gd name="T21" fmla="*/ 2147483647 h 739"/>
                <a:gd name="T22" fmla="*/ 2147483647 w 480"/>
                <a:gd name="T23" fmla="*/ 2147483647 h 739"/>
                <a:gd name="T24" fmla="*/ 2147483647 w 480"/>
                <a:gd name="T25" fmla="*/ 2147483647 h 739"/>
                <a:gd name="T26" fmla="*/ 2147483647 w 480"/>
                <a:gd name="T27" fmla="*/ 2147483647 h 739"/>
                <a:gd name="T28" fmla="*/ 2147483647 w 480"/>
                <a:gd name="T29" fmla="*/ 2147483647 h 739"/>
                <a:gd name="T30" fmla="*/ 2147483647 w 480"/>
                <a:gd name="T31" fmla="*/ 2147483647 h 739"/>
                <a:gd name="T32" fmla="*/ 2147483647 w 480"/>
                <a:gd name="T33" fmla="*/ 2147483647 h 739"/>
                <a:gd name="T34" fmla="*/ 165725287 w 480"/>
                <a:gd name="T35" fmla="*/ 2147483647 h 739"/>
                <a:gd name="T36" fmla="*/ 0 w 480"/>
                <a:gd name="T37" fmla="*/ 2147483647 h 739"/>
                <a:gd name="T38" fmla="*/ 2147483647 w 480"/>
                <a:gd name="T39" fmla="*/ 2147483647 h 739"/>
                <a:gd name="T40" fmla="*/ 2147483647 w 480"/>
                <a:gd name="T41" fmla="*/ 2147483647 h 739"/>
                <a:gd name="T42" fmla="*/ 2147483647 w 480"/>
                <a:gd name="T43" fmla="*/ 2147483647 h 739"/>
                <a:gd name="T44" fmla="*/ 2147483647 w 480"/>
                <a:gd name="T45" fmla="*/ 2147483647 h 739"/>
                <a:gd name="T46" fmla="*/ 2147483647 w 480"/>
                <a:gd name="T47" fmla="*/ 2147483647 h 739"/>
                <a:gd name="T48" fmla="*/ 2147483647 w 480"/>
                <a:gd name="T49" fmla="*/ 2147483647 h 739"/>
                <a:gd name="T50" fmla="*/ 2147483647 w 480"/>
                <a:gd name="T51" fmla="*/ 2147483647 h 739"/>
                <a:gd name="T52" fmla="*/ 2147483647 w 480"/>
                <a:gd name="T53" fmla="*/ 2147483647 h 739"/>
                <a:gd name="T54" fmla="*/ 2147483647 w 480"/>
                <a:gd name="T55" fmla="*/ 2147483647 h 739"/>
                <a:gd name="T56" fmla="*/ 2147483647 w 480"/>
                <a:gd name="T57" fmla="*/ 2147483647 h 739"/>
                <a:gd name="T58" fmla="*/ 2147483647 w 480"/>
                <a:gd name="T59" fmla="*/ 2147483647 h 739"/>
                <a:gd name="T60" fmla="*/ 2147483647 w 480"/>
                <a:gd name="T61" fmla="*/ 2147483647 h 739"/>
                <a:gd name="T62" fmla="*/ 2147483647 w 480"/>
                <a:gd name="T63" fmla="*/ 2147483647 h 739"/>
                <a:gd name="T64" fmla="*/ 2147483647 w 480"/>
                <a:gd name="T65" fmla="*/ 2147483647 h 739"/>
                <a:gd name="T66" fmla="*/ 2147483647 w 480"/>
                <a:gd name="T67" fmla="*/ 2147483647 h 739"/>
                <a:gd name="T68" fmla="*/ 2147483647 w 480"/>
                <a:gd name="T69" fmla="*/ 2147483647 h 739"/>
                <a:gd name="T70" fmla="*/ 2147483647 w 480"/>
                <a:gd name="T71" fmla="*/ 2147483647 h 739"/>
                <a:gd name="T72" fmla="*/ 2147483647 w 480"/>
                <a:gd name="T73" fmla="*/ 2147483647 h 739"/>
                <a:gd name="T74" fmla="*/ 2147483647 w 480"/>
                <a:gd name="T75" fmla="*/ 2147483647 h 739"/>
                <a:gd name="T76" fmla="*/ 2147483647 w 480"/>
                <a:gd name="T77" fmla="*/ 1822551511 h 739"/>
                <a:gd name="T78" fmla="*/ 2147483647 w 480"/>
                <a:gd name="T79" fmla="*/ 0 h 739"/>
                <a:gd name="T80" fmla="*/ 2147483647 w 480"/>
                <a:gd name="T81" fmla="*/ 2147483647 h 739"/>
                <a:gd name="T82" fmla="*/ 2147483647 w 480"/>
                <a:gd name="T83" fmla="*/ 2147483647 h 739"/>
                <a:gd name="T84" fmla="*/ 2147483647 w 480"/>
                <a:gd name="T85" fmla="*/ 2147483647 h 739"/>
                <a:gd name="T86" fmla="*/ 2147483647 w 480"/>
                <a:gd name="T87" fmla="*/ 2147483647 h 739"/>
                <a:gd name="T88" fmla="*/ 2147483647 w 480"/>
                <a:gd name="T89" fmla="*/ 2147483647 h 739"/>
                <a:gd name="T90" fmla="*/ 2147483647 w 480"/>
                <a:gd name="T91" fmla="*/ 2147483647 h 739"/>
                <a:gd name="T92" fmla="*/ 2147483647 w 480"/>
                <a:gd name="T93" fmla="*/ 2147483647 h 739"/>
                <a:gd name="T94" fmla="*/ 2147483647 w 480"/>
                <a:gd name="T95" fmla="*/ 2147483647 h 739"/>
                <a:gd name="T96" fmla="*/ 2147483647 w 480"/>
                <a:gd name="T97" fmla="*/ 2147483647 h 739"/>
                <a:gd name="T98" fmla="*/ 2147483647 w 480"/>
                <a:gd name="T99" fmla="*/ 2147483647 h 739"/>
                <a:gd name="T100" fmla="*/ 2147483647 w 480"/>
                <a:gd name="T101" fmla="*/ 2147483647 h 739"/>
                <a:gd name="T102" fmla="*/ 2147483647 w 480"/>
                <a:gd name="T103" fmla="*/ 2147483647 h 739"/>
                <a:gd name="T104" fmla="*/ 2147483647 w 480"/>
                <a:gd name="T105" fmla="*/ 2147483647 h 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0"/>
                <a:gd name="T160" fmla="*/ 0 h 739"/>
                <a:gd name="T161" fmla="*/ 480 w 480"/>
                <a:gd name="T162" fmla="*/ 739 h 7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49" name="Freeform 339"/>
            <p:cNvSpPr>
              <a:spLocks/>
            </p:cNvSpPr>
            <p:nvPr/>
          </p:nvSpPr>
          <p:spPr bwMode="auto">
            <a:xfrm>
              <a:off x="4747841" y="3502057"/>
              <a:ext cx="47818" cy="57730"/>
            </a:xfrm>
            <a:custGeom>
              <a:avLst/>
              <a:gdLst>
                <a:gd name="T0" fmla="*/ 2147483647 w 85"/>
                <a:gd name="T1" fmla="*/ 2147483647 h 95"/>
                <a:gd name="T2" fmla="*/ 2147483647 w 85"/>
                <a:gd name="T3" fmla="*/ 1795070020 h 95"/>
                <a:gd name="T4" fmla="*/ 2147483647 w 85"/>
                <a:gd name="T5" fmla="*/ 2147483647 h 95"/>
                <a:gd name="T6" fmla="*/ 0 w 85"/>
                <a:gd name="T7" fmla="*/ 2147483647 h 95"/>
                <a:gd name="T8" fmla="*/ 1958371985 w 85"/>
                <a:gd name="T9" fmla="*/ 2147483647 h 95"/>
                <a:gd name="T10" fmla="*/ 2147483647 w 85"/>
                <a:gd name="T11" fmla="*/ 2147483647 h 95"/>
                <a:gd name="T12" fmla="*/ 2147483647 w 85"/>
                <a:gd name="T13" fmla="*/ 2147483647 h 95"/>
                <a:gd name="T14" fmla="*/ 2147483647 w 85"/>
                <a:gd name="T15" fmla="*/ 2147483647 h 95"/>
                <a:gd name="T16" fmla="*/ 2147483647 w 85"/>
                <a:gd name="T17" fmla="*/ 2147483647 h 95"/>
                <a:gd name="T18" fmla="*/ 2147483647 w 85"/>
                <a:gd name="T19" fmla="*/ 2147483647 h 95"/>
                <a:gd name="T20" fmla="*/ 2147483647 w 85"/>
                <a:gd name="T21" fmla="*/ 2147483647 h 95"/>
                <a:gd name="T22" fmla="*/ 2147483647 w 85"/>
                <a:gd name="T23" fmla="*/ 2147483647 h 95"/>
                <a:gd name="T24" fmla="*/ 2147483647 w 85"/>
                <a:gd name="T25" fmla="*/ 2147483647 h 95"/>
                <a:gd name="T26" fmla="*/ 2147483647 w 85"/>
                <a:gd name="T27" fmla="*/ 2147483647 h 95"/>
                <a:gd name="T28" fmla="*/ 2147483647 w 85"/>
                <a:gd name="T29" fmla="*/ 0 h 95"/>
                <a:gd name="T30" fmla="*/ 2147483647 w 85"/>
                <a:gd name="T31" fmla="*/ 1346395035 h 95"/>
                <a:gd name="T32" fmla="*/ 2147483647 w 85"/>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95"/>
                <a:gd name="T53" fmla="*/ 85 w 85"/>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0" name="Freeform 340"/>
            <p:cNvSpPr>
              <a:spLocks/>
            </p:cNvSpPr>
            <p:nvPr/>
          </p:nvSpPr>
          <p:spPr bwMode="auto">
            <a:xfrm>
              <a:off x="4607285" y="3328867"/>
              <a:ext cx="176782" cy="185436"/>
            </a:xfrm>
            <a:custGeom>
              <a:avLst/>
              <a:gdLst>
                <a:gd name="T0" fmla="*/ 2147483647 w 320"/>
                <a:gd name="T1" fmla="*/ 2147483647 h 305"/>
                <a:gd name="T2" fmla="*/ 2147483647 w 320"/>
                <a:gd name="T3" fmla="*/ 2147483647 h 305"/>
                <a:gd name="T4" fmla="*/ 2147483647 w 320"/>
                <a:gd name="T5" fmla="*/ 2147483647 h 305"/>
                <a:gd name="T6" fmla="*/ 2147483647 w 320"/>
                <a:gd name="T7" fmla="*/ 2147483647 h 305"/>
                <a:gd name="T8" fmla="*/ 2147483647 w 320"/>
                <a:gd name="T9" fmla="*/ 2147483647 h 305"/>
                <a:gd name="T10" fmla="*/ 2147483647 w 320"/>
                <a:gd name="T11" fmla="*/ 2147483647 h 305"/>
                <a:gd name="T12" fmla="*/ 2147483647 w 320"/>
                <a:gd name="T13" fmla="*/ 2147483647 h 305"/>
                <a:gd name="T14" fmla="*/ 2147483647 w 320"/>
                <a:gd name="T15" fmla="*/ 2147483647 h 305"/>
                <a:gd name="T16" fmla="*/ 168467174 w 320"/>
                <a:gd name="T17" fmla="*/ 2147483647 h 305"/>
                <a:gd name="T18" fmla="*/ 1011718304 w 320"/>
                <a:gd name="T19" fmla="*/ 2147483647 h 305"/>
                <a:gd name="T20" fmla="*/ 1348958291 w 320"/>
                <a:gd name="T21" fmla="*/ 2147483647 h 305"/>
                <a:gd name="T22" fmla="*/ 2147483647 w 320"/>
                <a:gd name="T23" fmla="*/ 2147483647 h 305"/>
                <a:gd name="T24" fmla="*/ 2147483647 w 320"/>
                <a:gd name="T25" fmla="*/ 2147483647 h 305"/>
                <a:gd name="T26" fmla="*/ 2147483647 w 320"/>
                <a:gd name="T27" fmla="*/ 2147483647 h 305"/>
                <a:gd name="T28" fmla="*/ 2147483647 w 320"/>
                <a:gd name="T29" fmla="*/ 2147483647 h 305"/>
                <a:gd name="T30" fmla="*/ 2147483647 w 320"/>
                <a:gd name="T31" fmla="*/ 2147483647 h 305"/>
                <a:gd name="T32" fmla="*/ 2147483647 w 320"/>
                <a:gd name="T33" fmla="*/ 2147483647 h 305"/>
                <a:gd name="T34" fmla="*/ 2147483647 w 320"/>
                <a:gd name="T35" fmla="*/ 2147483647 h 305"/>
                <a:gd name="T36" fmla="*/ 2147483647 w 320"/>
                <a:gd name="T37" fmla="*/ 2147483647 h 305"/>
                <a:gd name="T38" fmla="*/ 2147483647 w 320"/>
                <a:gd name="T39" fmla="*/ 2147483647 h 305"/>
                <a:gd name="T40" fmla="*/ 2147483647 w 320"/>
                <a:gd name="T41" fmla="*/ 2147483647 h 305"/>
                <a:gd name="T42" fmla="*/ 2147483647 w 320"/>
                <a:gd name="T43" fmla="*/ 2147483647 h 305"/>
                <a:gd name="T44" fmla="*/ 2147483647 w 320"/>
                <a:gd name="T45" fmla="*/ 2147483647 h 305"/>
                <a:gd name="T46" fmla="*/ 2147483647 w 320"/>
                <a:gd name="T47" fmla="*/ 2147483647 h 305"/>
                <a:gd name="T48" fmla="*/ 2147483647 w 320"/>
                <a:gd name="T49" fmla="*/ 2147483647 h 305"/>
                <a:gd name="T50" fmla="*/ 2147483647 w 320"/>
                <a:gd name="T51" fmla="*/ 2147483647 h 305"/>
                <a:gd name="T52" fmla="*/ 2147483647 w 320"/>
                <a:gd name="T53" fmla="*/ 2147483647 h 305"/>
                <a:gd name="T54" fmla="*/ 2147483647 w 320"/>
                <a:gd name="T55" fmla="*/ 2147483647 h 305"/>
                <a:gd name="T56" fmla="*/ 2147483647 w 320"/>
                <a:gd name="T57" fmla="*/ 2147483647 h 305"/>
                <a:gd name="T58" fmla="*/ 2147483647 w 320"/>
                <a:gd name="T59" fmla="*/ 2147483647 h 305"/>
                <a:gd name="T60" fmla="*/ 2147483647 w 320"/>
                <a:gd name="T61" fmla="*/ 2147483647 h 305"/>
                <a:gd name="T62" fmla="*/ 2147483647 w 320"/>
                <a:gd name="T63" fmla="*/ 2147483647 h 305"/>
                <a:gd name="T64" fmla="*/ 2147483647 w 320"/>
                <a:gd name="T65" fmla="*/ 2147483647 h 305"/>
                <a:gd name="T66" fmla="*/ 2147483647 w 320"/>
                <a:gd name="T67" fmla="*/ 2147483647 h 305"/>
                <a:gd name="T68" fmla="*/ 2147483647 w 320"/>
                <a:gd name="T69" fmla="*/ 2147483647 h 305"/>
                <a:gd name="T70" fmla="*/ 2147483647 w 320"/>
                <a:gd name="T71" fmla="*/ 2147483647 h 305"/>
                <a:gd name="T72" fmla="*/ 2147483647 w 320"/>
                <a:gd name="T73" fmla="*/ 2147483647 h 305"/>
                <a:gd name="T74" fmla="*/ 2147483647 w 320"/>
                <a:gd name="T75" fmla="*/ 2147483647 h 305"/>
                <a:gd name="T76" fmla="*/ 2147483647 w 320"/>
                <a:gd name="T77" fmla="*/ 2147483647 h 305"/>
                <a:gd name="T78" fmla="*/ 2147483647 w 320"/>
                <a:gd name="T79" fmla="*/ 2147483647 h 305"/>
                <a:gd name="T80" fmla="*/ 2147483647 w 320"/>
                <a:gd name="T81" fmla="*/ 2147483647 h 305"/>
                <a:gd name="T82" fmla="*/ 2147483647 w 320"/>
                <a:gd name="T83" fmla="*/ 2147483647 h 305"/>
                <a:gd name="T84" fmla="*/ 2147483647 w 320"/>
                <a:gd name="T85" fmla="*/ 2147483647 h 305"/>
                <a:gd name="T86" fmla="*/ 2147483647 w 320"/>
                <a:gd name="T87" fmla="*/ 2147483647 h 305"/>
                <a:gd name="T88" fmla="*/ 2147483647 w 320"/>
                <a:gd name="T89" fmla="*/ 2147483647 h 305"/>
                <a:gd name="T90" fmla="*/ 2147483647 w 320"/>
                <a:gd name="T91" fmla="*/ 224745986 h 305"/>
                <a:gd name="T92" fmla="*/ 2147483647 w 320"/>
                <a:gd name="T93" fmla="*/ 0 h 305"/>
                <a:gd name="T94" fmla="*/ 2147483647 w 320"/>
                <a:gd name="T95" fmla="*/ 2147483647 h 305"/>
                <a:gd name="T96" fmla="*/ 2147483647 w 320"/>
                <a:gd name="T97" fmla="*/ 214748364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
                <a:gd name="T148" fmla="*/ 0 h 305"/>
                <a:gd name="T149" fmla="*/ 320 w 320"/>
                <a:gd name="T150" fmla="*/ 305 h 3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1" name="Freeform 341"/>
            <p:cNvSpPr>
              <a:spLocks/>
            </p:cNvSpPr>
            <p:nvPr/>
          </p:nvSpPr>
          <p:spPr bwMode="auto">
            <a:xfrm>
              <a:off x="4524690" y="3432082"/>
              <a:ext cx="388341" cy="374371"/>
            </a:xfrm>
            <a:custGeom>
              <a:avLst/>
              <a:gdLst>
                <a:gd name="T0" fmla="*/ 2147483647 w 709"/>
                <a:gd name="T1" fmla="*/ 2147483647 h 615"/>
                <a:gd name="T2" fmla="*/ 2147483647 w 709"/>
                <a:gd name="T3" fmla="*/ 2147483647 h 615"/>
                <a:gd name="T4" fmla="*/ 2147483647 w 709"/>
                <a:gd name="T5" fmla="*/ 2147483647 h 615"/>
                <a:gd name="T6" fmla="*/ 2147483647 w 709"/>
                <a:gd name="T7" fmla="*/ 2147483647 h 615"/>
                <a:gd name="T8" fmla="*/ 2147483647 w 709"/>
                <a:gd name="T9" fmla="*/ 2147483647 h 615"/>
                <a:gd name="T10" fmla="*/ 2147483647 w 709"/>
                <a:gd name="T11" fmla="*/ 2147483647 h 615"/>
                <a:gd name="T12" fmla="*/ 2147483647 w 709"/>
                <a:gd name="T13" fmla="*/ 2147483647 h 615"/>
                <a:gd name="T14" fmla="*/ 2147483647 w 709"/>
                <a:gd name="T15" fmla="*/ 2147483647 h 615"/>
                <a:gd name="T16" fmla="*/ 2147483647 w 709"/>
                <a:gd name="T17" fmla="*/ 2147483647 h 615"/>
                <a:gd name="T18" fmla="*/ 2147483647 w 709"/>
                <a:gd name="T19" fmla="*/ 2147483647 h 615"/>
                <a:gd name="T20" fmla="*/ 2147483647 w 709"/>
                <a:gd name="T21" fmla="*/ 2147483647 h 615"/>
                <a:gd name="T22" fmla="*/ 2147483647 w 709"/>
                <a:gd name="T23" fmla="*/ 2147483647 h 615"/>
                <a:gd name="T24" fmla="*/ 2147483647 w 709"/>
                <a:gd name="T25" fmla="*/ 2147483647 h 615"/>
                <a:gd name="T26" fmla="*/ 2147483647 w 709"/>
                <a:gd name="T27" fmla="*/ 2147483647 h 615"/>
                <a:gd name="T28" fmla="*/ 2147483647 w 709"/>
                <a:gd name="T29" fmla="*/ 2147483647 h 615"/>
                <a:gd name="T30" fmla="*/ 2147483647 w 709"/>
                <a:gd name="T31" fmla="*/ 2147483647 h 615"/>
                <a:gd name="T32" fmla="*/ 2147483647 w 709"/>
                <a:gd name="T33" fmla="*/ 2147483647 h 615"/>
                <a:gd name="T34" fmla="*/ 2147483647 w 709"/>
                <a:gd name="T35" fmla="*/ 2147483647 h 615"/>
                <a:gd name="T36" fmla="*/ 2147483647 w 709"/>
                <a:gd name="T37" fmla="*/ 2147483647 h 615"/>
                <a:gd name="T38" fmla="*/ 2147483647 w 709"/>
                <a:gd name="T39" fmla="*/ 2147483647 h 615"/>
                <a:gd name="T40" fmla="*/ 2147483647 w 709"/>
                <a:gd name="T41" fmla="*/ 2147483647 h 615"/>
                <a:gd name="T42" fmla="*/ 2147483647 w 709"/>
                <a:gd name="T43" fmla="*/ 2147483647 h 615"/>
                <a:gd name="T44" fmla="*/ 2147483647 w 709"/>
                <a:gd name="T45" fmla="*/ 2147483647 h 615"/>
                <a:gd name="T46" fmla="*/ 2147483647 w 709"/>
                <a:gd name="T47" fmla="*/ 2147483647 h 615"/>
                <a:gd name="T48" fmla="*/ 2147483647 w 709"/>
                <a:gd name="T49" fmla="*/ 2147483647 h 615"/>
                <a:gd name="T50" fmla="*/ 2147483647 w 709"/>
                <a:gd name="T51" fmla="*/ 2147483647 h 615"/>
                <a:gd name="T52" fmla="*/ 2147483647 w 709"/>
                <a:gd name="T53" fmla="*/ 2147483647 h 615"/>
                <a:gd name="T54" fmla="*/ 2147483647 w 709"/>
                <a:gd name="T55" fmla="*/ 2147483647 h 615"/>
                <a:gd name="T56" fmla="*/ 2147483647 w 709"/>
                <a:gd name="T57" fmla="*/ 2147483647 h 615"/>
                <a:gd name="T58" fmla="*/ 2147483647 w 709"/>
                <a:gd name="T59" fmla="*/ 0 h 615"/>
                <a:gd name="T60" fmla="*/ 2147483647 w 709"/>
                <a:gd name="T61" fmla="*/ 2147483647 h 615"/>
                <a:gd name="T62" fmla="*/ 2147483647 w 709"/>
                <a:gd name="T63" fmla="*/ 2147483647 h 615"/>
                <a:gd name="T64" fmla="*/ 2147483647 w 709"/>
                <a:gd name="T65" fmla="*/ 2147483647 h 615"/>
                <a:gd name="T66" fmla="*/ 2147483647 w 709"/>
                <a:gd name="T67" fmla="*/ 2147483647 h 615"/>
                <a:gd name="T68" fmla="*/ 2147483647 w 709"/>
                <a:gd name="T69" fmla="*/ 2147483647 h 615"/>
                <a:gd name="T70" fmla="*/ 2147483647 w 709"/>
                <a:gd name="T71" fmla="*/ 2147483647 h 615"/>
                <a:gd name="T72" fmla="*/ 2147483647 w 709"/>
                <a:gd name="T73" fmla="*/ 2147483647 h 615"/>
                <a:gd name="T74" fmla="*/ 2147483647 w 709"/>
                <a:gd name="T75" fmla="*/ 2147483647 h 615"/>
                <a:gd name="T76" fmla="*/ 2147483647 w 709"/>
                <a:gd name="T77" fmla="*/ 2147483647 h 615"/>
                <a:gd name="T78" fmla="*/ 2147483647 w 709"/>
                <a:gd name="T79" fmla="*/ 2147483647 h 615"/>
                <a:gd name="T80" fmla="*/ 2147483647 w 709"/>
                <a:gd name="T81" fmla="*/ 2147483647 h 615"/>
                <a:gd name="T82" fmla="*/ 1314638997 w 709"/>
                <a:gd name="T83" fmla="*/ 2147483647 h 615"/>
                <a:gd name="T84" fmla="*/ 492914242 w 709"/>
                <a:gd name="T85" fmla="*/ 2147483647 h 615"/>
                <a:gd name="T86" fmla="*/ 2147483647 w 709"/>
                <a:gd name="T87" fmla="*/ 2147483647 h 6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615"/>
                <a:gd name="T134" fmla="*/ 709 w 709"/>
                <a:gd name="T135" fmla="*/ 615 h 6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2" name="Freeform 342"/>
            <p:cNvSpPr>
              <a:spLocks/>
            </p:cNvSpPr>
            <p:nvPr/>
          </p:nvSpPr>
          <p:spPr bwMode="auto">
            <a:xfrm>
              <a:off x="4292844" y="2881022"/>
              <a:ext cx="291256" cy="332385"/>
            </a:xfrm>
            <a:custGeom>
              <a:avLst/>
              <a:gdLst>
                <a:gd name="T0" fmla="*/ 1825551651 w 530"/>
                <a:gd name="T1" fmla="*/ 2147483647 h 546"/>
                <a:gd name="T2" fmla="*/ 1161769641 w 530"/>
                <a:gd name="T3" fmla="*/ 2147483647 h 546"/>
                <a:gd name="T4" fmla="*/ 2147483647 w 530"/>
                <a:gd name="T5" fmla="*/ 2147483647 h 546"/>
                <a:gd name="T6" fmla="*/ 497987768 w 530"/>
                <a:gd name="T7" fmla="*/ 2147483647 h 546"/>
                <a:gd name="T8" fmla="*/ 2147483647 w 530"/>
                <a:gd name="T9" fmla="*/ 2147483647 h 546"/>
                <a:gd name="T10" fmla="*/ 2147483647 w 530"/>
                <a:gd name="T11" fmla="*/ 2147483647 h 546"/>
                <a:gd name="T12" fmla="*/ 2147483647 w 530"/>
                <a:gd name="T13" fmla="*/ 2147483647 h 546"/>
                <a:gd name="T14" fmla="*/ 2147483647 w 530"/>
                <a:gd name="T15" fmla="*/ 2147483647 h 546"/>
                <a:gd name="T16" fmla="*/ 2147483647 w 530"/>
                <a:gd name="T17" fmla="*/ 2147483647 h 546"/>
                <a:gd name="T18" fmla="*/ 2147483647 w 530"/>
                <a:gd name="T19" fmla="*/ 2147483647 h 546"/>
                <a:gd name="T20" fmla="*/ 2147483647 w 530"/>
                <a:gd name="T21" fmla="*/ 2147483647 h 546"/>
                <a:gd name="T22" fmla="*/ 2147483647 w 530"/>
                <a:gd name="T23" fmla="*/ 2147483647 h 546"/>
                <a:gd name="T24" fmla="*/ 2147483647 w 530"/>
                <a:gd name="T25" fmla="*/ 2147483647 h 546"/>
                <a:gd name="T26" fmla="*/ 2147483647 w 530"/>
                <a:gd name="T27" fmla="*/ 2147483647 h 546"/>
                <a:gd name="T28" fmla="*/ 2147483647 w 530"/>
                <a:gd name="T29" fmla="*/ 2147483647 h 546"/>
                <a:gd name="T30" fmla="*/ 2147483647 w 530"/>
                <a:gd name="T31" fmla="*/ 2147483647 h 546"/>
                <a:gd name="T32" fmla="*/ 2147483647 w 530"/>
                <a:gd name="T33" fmla="*/ 2147483647 h 546"/>
                <a:gd name="T34" fmla="*/ 2147483647 w 530"/>
                <a:gd name="T35" fmla="*/ 2147483647 h 546"/>
                <a:gd name="T36" fmla="*/ 2147483647 w 530"/>
                <a:gd name="T37" fmla="*/ 2147483647 h 546"/>
                <a:gd name="T38" fmla="*/ 2147483647 w 530"/>
                <a:gd name="T39" fmla="*/ 2147483647 h 546"/>
                <a:gd name="T40" fmla="*/ 2147483647 w 530"/>
                <a:gd name="T41" fmla="*/ 2147483647 h 546"/>
                <a:gd name="T42" fmla="*/ 2147483647 w 530"/>
                <a:gd name="T43" fmla="*/ 2147483647 h 546"/>
                <a:gd name="T44" fmla="*/ 2147483647 w 530"/>
                <a:gd name="T45" fmla="*/ 2147483647 h 546"/>
                <a:gd name="T46" fmla="*/ 2147483647 w 530"/>
                <a:gd name="T47" fmla="*/ 2147483647 h 546"/>
                <a:gd name="T48" fmla="*/ 2147483647 w 530"/>
                <a:gd name="T49" fmla="*/ 2147483647 h 546"/>
                <a:gd name="T50" fmla="*/ 2147483647 w 530"/>
                <a:gd name="T51" fmla="*/ 2147483647 h 546"/>
                <a:gd name="T52" fmla="*/ 2147483647 w 530"/>
                <a:gd name="T53" fmla="*/ 2147483647 h 546"/>
                <a:gd name="T54" fmla="*/ 2147483647 w 530"/>
                <a:gd name="T55" fmla="*/ 2147483647 h 546"/>
                <a:gd name="T56" fmla="*/ 2147483647 w 530"/>
                <a:gd name="T57" fmla="*/ 2147483647 h 546"/>
                <a:gd name="T58" fmla="*/ 2147483647 w 530"/>
                <a:gd name="T59" fmla="*/ 2147483647 h 546"/>
                <a:gd name="T60" fmla="*/ 2147483647 w 530"/>
                <a:gd name="T61" fmla="*/ 2147483647 h 546"/>
                <a:gd name="T62" fmla="*/ 2147483647 w 530"/>
                <a:gd name="T63" fmla="*/ 2147483647 h 546"/>
                <a:gd name="T64" fmla="*/ 2147483647 w 530"/>
                <a:gd name="T65" fmla="*/ 2147483647 h 546"/>
                <a:gd name="T66" fmla="*/ 2147483647 w 530"/>
                <a:gd name="T67" fmla="*/ 2147483647 h 546"/>
                <a:gd name="T68" fmla="*/ 2147483647 w 530"/>
                <a:gd name="T69" fmla="*/ 2147483647 h 546"/>
                <a:gd name="T70" fmla="*/ 2147483647 w 530"/>
                <a:gd name="T71" fmla="*/ 2147483647 h 546"/>
                <a:gd name="T72" fmla="*/ 2147483647 w 530"/>
                <a:gd name="T73" fmla="*/ 2147483647 h 546"/>
                <a:gd name="T74" fmla="*/ 2147483647 w 530"/>
                <a:gd name="T75" fmla="*/ 2147483647 h 546"/>
                <a:gd name="T76" fmla="*/ 2147483647 w 530"/>
                <a:gd name="T77" fmla="*/ 2147483647 h 546"/>
                <a:gd name="T78" fmla="*/ 2147483647 w 530"/>
                <a:gd name="T79" fmla="*/ 2147483647 h 546"/>
                <a:gd name="T80" fmla="*/ 2147483647 w 530"/>
                <a:gd name="T81" fmla="*/ 2147483647 h 546"/>
                <a:gd name="T82" fmla="*/ 2147483647 w 530"/>
                <a:gd name="T83" fmla="*/ 2147483647 h 546"/>
                <a:gd name="T84" fmla="*/ 2147483647 w 530"/>
                <a:gd name="T85" fmla="*/ 2147483647 h 546"/>
                <a:gd name="T86" fmla="*/ 2147483647 w 530"/>
                <a:gd name="T87" fmla="*/ 1579097726 h 546"/>
                <a:gd name="T88" fmla="*/ 2147483647 w 530"/>
                <a:gd name="T89" fmla="*/ 2147483647 h 546"/>
                <a:gd name="T90" fmla="*/ 2147483647 w 530"/>
                <a:gd name="T91" fmla="*/ 2147483647 h 546"/>
                <a:gd name="T92" fmla="*/ 2147483647 w 530"/>
                <a:gd name="T93" fmla="*/ 2147483647 h 546"/>
                <a:gd name="T94" fmla="*/ 2147483647 w 530"/>
                <a:gd name="T95" fmla="*/ 2147483647 h 546"/>
                <a:gd name="T96" fmla="*/ 2147483647 w 530"/>
                <a:gd name="T97" fmla="*/ 2147483647 h 546"/>
                <a:gd name="T98" fmla="*/ 2147483647 w 530"/>
                <a:gd name="T99" fmla="*/ 2147483647 h 546"/>
                <a:gd name="T100" fmla="*/ 2147483647 w 530"/>
                <a:gd name="T101" fmla="*/ 2147483647 h 546"/>
                <a:gd name="T102" fmla="*/ 2147483647 w 530"/>
                <a:gd name="T103" fmla="*/ 2147483647 h 546"/>
                <a:gd name="T104" fmla="*/ 2147483647 w 530"/>
                <a:gd name="T105" fmla="*/ 2147483647 h 546"/>
                <a:gd name="T106" fmla="*/ 2147483647 w 530"/>
                <a:gd name="T107" fmla="*/ 225691216 h 546"/>
                <a:gd name="T108" fmla="*/ 2147483647 w 530"/>
                <a:gd name="T109" fmla="*/ 1353777323 h 546"/>
                <a:gd name="T110" fmla="*/ 2147483647 w 530"/>
                <a:gd name="T111" fmla="*/ 0 h 546"/>
                <a:gd name="T112" fmla="*/ 1825551651 w 530"/>
                <a:gd name="T113" fmla="*/ 2147483647 h 5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0"/>
                <a:gd name="T172" fmla="*/ 0 h 546"/>
                <a:gd name="T173" fmla="*/ 530 w 530"/>
                <a:gd name="T174" fmla="*/ 546 h 5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3" name="Freeform 343"/>
            <p:cNvSpPr>
              <a:spLocks/>
            </p:cNvSpPr>
            <p:nvPr/>
          </p:nvSpPr>
          <p:spPr bwMode="auto">
            <a:xfrm>
              <a:off x="3890013" y="3489812"/>
              <a:ext cx="198518" cy="374371"/>
            </a:xfrm>
            <a:custGeom>
              <a:avLst/>
              <a:gdLst>
                <a:gd name="T0" fmla="*/ 2147483647 w 363"/>
                <a:gd name="T1" fmla="*/ 0 h 614"/>
                <a:gd name="T2" fmla="*/ 2147483647 w 363"/>
                <a:gd name="T3" fmla="*/ 2147483647 h 614"/>
                <a:gd name="T4" fmla="*/ 2147483647 w 363"/>
                <a:gd name="T5" fmla="*/ 2147483647 h 614"/>
                <a:gd name="T6" fmla="*/ 2147483647 w 363"/>
                <a:gd name="T7" fmla="*/ 2147483647 h 614"/>
                <a:gd name="T8" fmla="*/ 2147483647 w 363"/>
                <a:gd name="T9" fmla="*/ 2147483647 h 614"/>
                <a:gd name="T10" fmla="*/ 2147483647 w 363"/>
                <a:gd name="T11" fmla="*/ 2147483647 h 614"/>
                <a:gd name="T12" fmla="*/ 2147483647 w 363"/>
                <a:gd name="T13" fmla="*/ 2147483647 h 614"/>
                <a:gd name="T14" fmla="*/ 2147483647 w 363"/>
                <a:gd name="T15" fmla="*/ 2147483647 h 614"/>
                <a:gd name="T16" fmla="*/ 2147483647 w 363"/>
                <a:gd name="T17" fmla="*/ 2147483647 h 614"/>
                <a:gd name="T18" fmla="*/ 2147483647 w 363"/>
                <a:gd name="T19" fmla="*/ 2147483647 h 614"/>
                <a:gd name="T20" fmla="*/ 2147483647 w 363"/>
                <a:gd name="T21" fmla="*/ 2147483647 h 614"/>
                <a:gd name="T22" fmla="*/ 2147483647 w 363"/>
                <a:gd name="T23" fmla="*/ 2147483647 h 614"/>
                <a:gd name="T24" fmla="*/ 2147483647 w 363"/>
                <a:gd name="T25" fmla="*/ 2147483647 h 614"/>
                <a:gd name="T26" fmla="*/ 2126154956 w 363"/>
                <a:gd name="T27" fmla="*/ 2147483647 h 614"/>
                <a:gd name="T28" fmla="*/ 654385929 w 363"/>
                <a:gd name="T29" fmla="*/ 2147483647 h 614"/>
                <a:gd name="T30" fmla="*/ 2147483647 w 363"/>
                <a:gd name="T31" fmla="*/ 2147483647 h 614"/>
                <a:gd name="T32" fmla="*/ 2147483647 w 363"/>
                <a:gd name="T33" fmla="*/ 2147483647 h 614"/>
                <a:gd name="T34" fmla="*/ 2147483647 w 363"/>
                <a:gd name="T35" fmla="*/ 2147483647 h 614"/>
                <a:gd name="T36" fmla="*/ 2147483647 w 363"/>
                <a:gd name="T37" fmla="*/ 2147483647 h 614"/>
                <a:gd name="T38" fmla="*/ 2147483647 w 363"/>
                <a:gd name="T39" fmla="*/ 2147483647 h 614"/>
                <a:gd name="T40" fmla="*/ 2147483647 w 363"/>
                <a:gd name="T41" fmla="*/ 2147483647 h 614"/>
                <a:gd name="T42" fmla="*/ 2147483647 w 363"/>
                <a:gd name="T43" fmla="*/ 2147483647 h 614"/>
                <a:gd name="T44" fmla="*/ 2147483647 w 363"/>
                <a:gd name="T45" fmla="*/ 2147483647 h 614"/>
                <a:gd name="T46" fmla="*/ 2147483647 w 363"/>
                <a:gd name="T47" fmla="*/ 2147483647 h 614"/>
                <a:gd name="T48" fmla="*/ 2147483647 w 363"/>
                <a:gd name="T49" fmla="*/ 2147483647 h 614"/>
                <a:gd name="T50" fmla="*/ 2147483647 w 363"/>
                <a:gd name="T51" fmla="*/ 2147483647 h 614"/>
                <a:gd name="T52" fmla="*/ 2147483647 w 363"/>
                <a:gd name="T53" fmla="*/ 2147483647 h 614"/>
                <a:gd name="T54" fmla="*/ 2147483647 w 363"/>
                <a:gd name="T55" fmla="*/ 2147483647 h 614"/>
                <a:gd name="T56" fmla="*/ 2147483647 w 363"/>
                <a:gd name="T57" fmla="*/ 2147483647 h 614"/>
                <a:gd name="T58" fmla="*/ 2147483647 w 363"/>
                <a:gd name="T59" fmla="*/ 2147483647 h 614"/>
                <a:gd name="T60" fmla="*/ 2147483647 w 363"/>
                <a:gd name="T61" fmla="*/ 2147483647 h 614"/>
                <a:gd name="T62" fmla="*/ 2147483647 w 363"/>
                <a:gd name="T63" fmla="*/ 2147483647 h 614"/>
                <a:gd name="T64" fmla="*/ 2147483647 w 363"/>
                <a:gd name="T65" fmla="*/ 2147483647 h 614"/>
                <a:gd name="T66" fmla="*/ 2147483647 w 363"/>
                <a:gd name="T67" fmla="*/ 2147483647 h 614"/>
                <a:gd name="T68" fmla="*/ 2147483647 w 363"/>
                <a:gd name="T69" fmla="*/ 2147483647 h 614"/>
                <a:gd name="T70" fmla="*/ 2147483647 w 363"/>
                <a:gd name="T71" fmla="*/ 2147483647 h 614"/>
                <a:gd name="T72" fmla="*/ 2147483647 w 363"/>
                <a:gd name="T73" fmla="*/ 2147483647 h 614"/>
                <a:gd name="T74" fmla="*/ 2147483647 w 363"/>
                <a:gd name="T75" fmla="*/ 2147483647 h 614"/>
                <a:gd name="T76" fmla="*/ 2147483647 w 363"/>
                <a:gd name="T77" fmla="*/ 2147483647 h 614"/>
                <a:gd name="T78" fmla="*/ 2147483647 w 363"/>
                <a:gd name="T79" fmla="*/ 2147483647 h 614"/>
                <a:gd name="T80" fmla="*/ 2147483647 w 363"/>
                <a:gd name="T81" fmla="*/ 2147483647 h 614"/>
                <a:gd name="T82" fmla="*/ 2147483647 w 363"/>
                <a:gd name="T83" fmla="*/ 2147483647 h 6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3"/>
                <a:gd name="T127" fmla="*/ 0 h 614"/>
                <a:gd name="T128" fmla="*/ 363 w 363"/>
                <a:gd name="T129" fmla="*/ 614 h 6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4" name="Freeform 344"/>
            <p:cNvSpPr>
              <a:spLocks/>
            </p:cNvSpPr>
            <p:nvPr/>
          </p:nvSpPr>
          <p:spPr bwMode="auto">
            <a:xfrm>
              <a:off x="3343727" y="2742820"/>
              <a:ext cx="308644" cy="269407"/>
            </a:xfrm>
            <a:custGeom>
              <a:avLst/>
              <a:gdLst>
                <a:gd name="T0" fmla="*/ 2147483647 w 565"/>
                <a:gd name="T1" fmla="*/ 2147483647 h 438"/>
                <a:gd name="T2" fmla="*/ 2147483647 w 565"/>
                <a:gd name="T3" fmla="*/ 2147483647 h 438"/>
                <a:gd name="T4" fmla="*/ 2147483647 w 565"/>
                <a:gd name="T5" fmla="*/ 2147483647 h 438"/>
                <a:gd name="T6" fmla="*/ 2147483647 w 565"/>
                <a:gd name="T7" fmla="*/ 2147483647 h 438"/>
                <a:gd name="T8" fmla="*/ 2147483647 w 565"/>
                <a:gd name="T9" fmla="*/ 2147483647 h 438"/>
                <a:gd name="T10" fmla="*/ 2147483647 w 565"/>
                <a:gd name="T11" fmla="*/ 2147483647 h 438"/>
                <a:gd name="T12" fmla="*/ 2147483647 w 565"/>
                <a:gd name="T13" fmla="*/ 2147483647 h 438"/>
                <a:gd name="T14" fmla="*/ 2147483647 w 565"/>
                <a:gd name="T15" fmla="*/ 2147483647 h 438"/>
                <a:gd name="T16" fmla="*/ 2147483647 w 565"/>
                <a:gd name="T17" fmla="*/ 2147483647 h 438"/>
                <a:gd name="T18" fmla="*/ 2147483647 w 565"/>
                <a:gd name="T19" fmla="*/ 2147483647 h 438"/>
                <a:gd name="T20" fmla="*/ 2147483647 w 565"/>
                <a:gd name="T21" fmla="*/ 2147483647 h 438"/>
                <a:gd name="T22" fmla="*/ 2147483647 w 565"/>
                <a:gd name="T23" fmla="*/ 2147483647 h 438"/>
                <a:gd name="T24" fmla="*/ 2147483647 w 565"/>
                <a:gd name="T25" fmla="*/ 2147483647 h 438"/>
                <a:gd name="T26" fmla="*/ 2147483647 w 565"/>
                <a:gd name="T27" fmla="*/ 465344644 h 438"/>
                <a:gd name="T28" fmla="*/ 2147483647 w 565"/>
                <a:gd name="T29" fmla="*/ 0 h 438"/>
                <a:gd name="T30" fmla="*/ 2147483647 w 565"/>
                <a:gd name="T31" fmla="*/ 2147483647 h 438"/>
                <a:gd name="T32" fmla="*/ 2147483647 w 565"/>
                <a:gd name="T33" fmla="*/ 2147483647 h 438"/>
                <a:gd name="T34" fmla="*/ 2147483647 w 565"/>
                <a:gd name="T35" fmla="*/ 2147483647 h 438"/>
                <a:gd name="T36" fmla="*/ 2147483647 w 565"/>
                <a:gd name="T37" fmla="*/ 2147483647 h 438"/>
                <a:gd name="T38" fmla="*/ 2147483647 w 565"/>
                <a:gd name="T39" fmla="*/ 2147483647 h 438"/>
                <a:gd name="T40" fmla="*/ 2147483647 w 565"/>
                <a:gd name="T41" fmla="*/ 2147483647 h 438"/>
                <a:gd name="T42" fmla="*/ 2147483647 w 565"/>
                <a:gd name="T43" fmla="*/ 2147483647 h 438"/>
                <a:gd name="T44" fmla="*/ 2147483647 w 565"/>
                <a:gd name="T45" fmla="*/ 2147483647 h 438"/>
                <a:gd name="T46" fmla="*/ 2147483647 w 565"/>
                <a:gd name="T47" fmla="*/ 2147483647 h 438"/>
                <a:gd name="T48" fmla="*/ 2147483647 w 565"/>
                <a:gd name="T49" fmla="*/ 2147483647 h 438"/>
                <a:gd name="T50" fmla="*/ 2147483647 w 565"/>
                <a:gd name="T51" fmla="*/ 2147483647 h 438"/>
                <a:gd name="T52" fmla="*/ 2147483647 w 565"/>
                <a:gd name="T53" fmla="*/ 2147483647 h 438"/>
                <a:gd name="T54" fmla="*/ 2147483647 w 565"/>
                <a:gd name="T55" fmla="*/ 2147483647 h 438"/>
                <a:gd name="T56" fmla="*/ 2147483647 w 565"/>
                <a:gd name="T57" fmla="*/ 2147483647 h 438"/>
                <a:gd name="T58" fmla="*/ 2147483647 w 565"/>
                <a:gd name="T59" fmla="*/ 2147483647 h 438"/>
                <a:gd name="T60" fmla="*/ 2147483647 w 565"/>
                <a:gd name="T61" fmla="*/ 2147483647 h 438"/>
                <a:gd name="T62" fmla="*/ 2147483647 w 565"/>
                <a:gd name="T63" fmla="*/ 2147483647 h 438"/>
                <a:gd name="T64" fmla="*/ 2147483647 w 565"/>
                <a:gd name="T65" fmla="*/ 2147483647 h 438"/>
                <a:gd name="T66" fmla="*/ 2147483647 w 565"/>
                <a:gd name="T67" fmla="*/ 2147483647 h 438"/>
                <a:gd name="T68" fmla="*/ 1467001779 w 565"/>
                <a:gd name="T69" fmla="*/ 2147483647 h 438"/>
                <a:gd name="T70" fmla="*/ 0 w 565"/>
                <a:gd name="T71" fmla="*/ 2147483647 h 438"/>
                <a:gd name="T72" fmla="*/ 2147483647 w 565"/>
                <a:gd name="T73" fmla="*/ 2147483647 h 438"/>
                <a:gd name="T74" fmla="*/ 2147483647 w 565"/>
                <a:gd name="T75" fmla="*/ 2147483647 h 438"/>
                <a:gd name="T76" fmla="*/ 2147483647 w 565"/>
                <a:gd name="T77" fmla="*/ 2147483647 h 438"/>
                <a:gd name="T78" fmla="*/ 2147483647 w 565"/>
                <a:gd name="T79" fmla="*/ 2147483647 h 438"/>
                <a:gd name="T80" fmla="*/ 2147483647 w 565"/>
                <a:gd name="T81" fmla="*/ 2147483647 h 438"/>
                <a:gd name="T82" fmla="*/ 2147483647 w 565"/>
                <a:gd name="T83" fmla="*/ 2147483647 h 438"/>
                <a:gd name="T84" fmla="*/ 2147483647 w 565"/>
                <a:gd name="T85" fmla="*/ 2147483647 h 438"/>
                <a:gd name="T86" fmla="*/ 2147483647 w 565"/>
                <a:gd name="T87" fmla="*/ 2147483647 h 438"/>
                <a:gd name="T88" fmla="*/ 2147483647 w 565"/>
                <a:gd name="T89" fmla="*/ 2147483647 h 438"/>
                <a:gd name="T90" fmla="*/ 2147483647 w 565"/>
                <a:gd name="T91" fmla="*/ 2147483647 h 438"/>
                <a:gd name="T92" fmla="*/ 2147483647 w 565"/>
                <a:gd name="T93" fmla="*/ 2147483647 h 438"/>
                <a:gd name="T94" fmla="*/ 2147483647 w 565"/>
                <a:gd name="T95" fmla="*/ 2147483647 h 438"/>
                <a:gd name="T96" fmla="*/ 2147483647 w 565"/>
                <a:gd name="T97" fmla="*/ 2147483647 h 438"/>
                <a:gd name="T98" fmla="*/ 2147483647 w 565"/>
                <a:gd name="T99" fmla="*/ 2147483647 h 438"/>
                <a:gd name="T100" fmla="*/ 2147483647 w 565"/>
                <a:gd name="T101" fmla="*/ 2147483647 h 438"/>
                <a:gd name="T102" fmla="*/ 2147483647 w 565"/>
                <a:gd name="T103" fmla="*/ 2147483647 h 438"/>
                <a:gd name="T104" fmla="*/ 2147483647 w 565"/>
                <a:gd name="T105" fmla="*/ 2147483647 h 438"/>
                <a:gd name="T106" fmla="*/ 2147483647 w 565"/>
                <a:gd name="T107" fmla="*/ 2147483647 h 438"/>
                <a:gd name="T108" fmla="*/ 2147483647 w 565"/>
                <a:gd name="T109" fmla="*/ 2147483647 h 438"/>
                <a:gd name="T110" fmla="*/ 2147483647 w 565"/>
                <a:gd name="T111" fmla="*/ 2147483647 h 438"/>
                <a:gd name="T112" fmla="*/ 2147483647 w 565"/>
                <a:gd name="T113" fmla="*/ 2147483647 h 438"/>
                <a:gd name="T114" fmla="*/ 2147483647 w 565"/>
                <a:gd name="T115" fmla="*/ 2147483647 h 438"/>
                <a:gd name="T116" fmla="*/ 2147483647 w 565"/>
                <a:gd name="T117" fmla="*/ 2147483647 h 438"/>
                <a:gd name="T118" fmla="*/ 2147483647 w 565"/>
                <a:gd name="T119" fmla="*/ 2147483647 h 438"/>
                <a:gd name="T120" fmla="*/ 2147483647 w 565"/>
                <a:gd name="T121" fmla="*/ 2147483647 h 438"/>
                <a:gd name="T122" fmla="*/ 2147483647 w 565"/>
                <a:gd name="T123" fmla="*/ 2147483647 h 438"/>
                <a:gd name="T124" fmla="*/ 2147483647 w 565"/>
                <a:gd name="T125" fmla="*/ 2147483647 h 4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438"/>
                <a:gd name="T191" fmla="*/ 565 w 565"/>
                <a:gd name="T192" fmla="*/ 438 h 4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5" name="Freeform 345"/>
            <p:cNvSpPr>
              <a:spLocks/>
            </p:cNvSpPr>
            <p:nvPr/>
          </p:nvSpPr>
          <p:spPr bwMode="auto">
            <a:xfrm>
              <a:off x="3581368" y="3554539"/>
              <a:ext cx="117372" cy="213426"/>
            </a:xfrm>
            <a:custGeom>
              <a:avLst/>
              <a:gdLst>
                <a:gd name="T0" fmla="*/ 2147483647 w 213"/>
                <a:gd name="T1" fmla="*/ 2147483647 h 349"/>
                <a:gd name="T2" fmla="*/ 2147483647 w 213"/>
                <a:gd name="T3" fmla="*/ 2147483647 h 349"/>
                <a:gd name="T4" fmla="*/ 2147483647 w 213"/>
                <a:gd name="T5" fmla="*/ 2147483647 h 349"/>
                <a:gd name="T6" fmla="*/ 2147483647 w 213"/>
                <a:gd name="T7" fmla="*/ 2147483647 h 349"/>
                <a:gd name="T8" fmla="*/ 2147483647 w 213"/>
                <a:gd name="T9" fmla="*/ 2147483647 h 349"/>
                <a:gd name="T10" fmla="*/ 2147483647 w 213"/>
                <a:gd name="T11" fmla="*/ 2147483647 h 349"/>
                <a:gd name="T12" fmla="*/ 2147483647 w 213"/>
                <a:gd name="T13" fmla="*/ 2147483647 h 349"/>
                <a:gd name="T14" fmla="*/ 2147483647 w 213"/>
                <a:gd name="T15" fmla="*/ 2147483647 h 349"/>
                <a:gd name="T16" fmla="*/ 2147483647 w 213"/>
                <a:gd name="T17" fmla="*/ 2147483647 h 349"/>
                <a:gd name="T18" fmla="*/ 2147483647 w 213"/>
                <a:gd name="T19" fmla="*/ 2147483647 h 349"/>
                <a:gd name="T20" fmla="*/ 2147483647 w 213"/>
                <a:gd name="T21" fmla="*/ 2147483647 h 349"/>
                <a:gd name="T22" fmla="*/ 2147483647 w 213"/>
                <a:gd name="T23" fmla="*/ 2147483647 h 349"/>
                <a:gd name="T24" fmla="*/ 2147483647 w 213"/>
                <a:gd name="T25" fmla="*/ 2147483647 h 349"/>
                <a:gd name="T26" fmla="*/ 2147483647 w 213"/>
                <a:gd name="T27" fmla="*/ 2147483647 h 349"/>
                <a:gd name="T28" fmla="*/ 2147483647 w 213"/>
                <a:gd name="T29" fmla="*/ 914745656 h 349"/>
                <a:gd name="T30" fmla="*/ 2147483647 w 213"/>
                <a:gd name="T31" fmla="*/ 0 h 349"/>
                <a:gd name="T32" fmla="*/ 2147483647 w 213"/>
                <a:gd name="T33" fmla="*/ 2147483647 h 349"/>
                <a:gd name="T34" fmla="*/ 2147483647 w 213"/>
                <a:gd name="T35" fmla="*/ 1600991035 h 349"/>
                <a:gd name="T36" fmla="*/ 2147483647 w 213"/>
                <a:gd name="T37" fmla="*/ 2147483647 h 349"/>
                <a:gd name="T38" fmla="*/ 2147483647 w 213"/>
                <a:gd name="T39" fmla="*/ 1600991035 h 349"/>
                <a:gd name="T40" fmla="*/ 2147483647 w 213"/>
                <a:gd name="T41" fmla="*/ 2147483647 h 349"/>
                <a:gd name="T42" fmla="*/ 2147483647 w 213"/>
                <a:gd name="T43" fmla="*/ 1600991035 h 349"/>
                <a:gd name="T44" fmla="*/ 2147483647 w 213"/>
                <a:gd name="T45" fmla="*/ 2147483647 h 349"/>
                <a:gd name="T46" fmla="*/ 2147483647 w 213"/>
                <a:gd name="T47" fmla="*/ 2147483647 h 349"/>
                <a:gd name="T48" fmla="*/ 2147483647 w 213"/>
                <a:gd name="T49" fmla="*/ 2147483647 h 349"/>
                <a:gd name="T50" fmla="*/ 2147483647 w 213"/>
                <a:gd name="T51" fmla="*/ 2147483647 h 349"/>
                <a:gd name="T52" fmla="*/ 2147483647 w 213"/>
                <a:gd name="T53" fmla="*/ 2147483647 h 349"/>
                <a:gd name="T54" fmla="*/ 2147483647 w 213"/>
                <a:gd name="T55" fmla="*/ 2147483647 h 349"/>
                <a:gd name="T56" fmla="*/ 2147483647 w 213"/>
                <a:gd name="T57" fmla="*/ 2147483647 h 349"/>
                <a:gd name="T58" fmla="*/ 2147483647 w 213"/>
                <a:gd name="T59" fmla="*/ 2147483647 h 349"/>
                <a:gd name="T60" fmla="*/ 2147483647 w 213"/>
                <a:gd name="T61" fmla="*/ 2147483647 h 349"/>
                <a:gd name="T62" fmla="*/ 2147483647 w 213"/>
                <a:gd name="T63" fmla="*/ 2147483647 h 349"/>
                <a:gd name="T64" fmla="*/ 0 w 213"/>
                <a:gd name="T65" fmla="*/ 2147483647 h 349"/>
                <a:gd name="T66" fmla="*/ 2147483647 w 213"/>
                <a:gd name="T67" fmla="*/ 2147483647 h 349"/>
                <a:gd name="T68" fmla="*/ 2147483647 w 213"/>
                <a:gd name="T69" fmla="*/ 2147483647 h 349"/>
                <a:gd name="T70" fmla="*/ 2147483647 w 213"/>
                <a:gd name="T71" fmla="*/ 2147483647 h 349"/>
                <a:gd name="T72" fmla="*/ 2147483647 w 213"/>
                <a:gd name="T73" fmla="*/ 2147483647 h 349"/>
                <a:gd name="T74" fmla="*/ 2147483647 w 213"/>
                <a:gd name="T75" fmla="*/ 2147483647 h 349"/>
                <a:gd name="T76" fmla="*/ 2147483647 w 213"/>
                <a:gd name="T77" fmla="*/ 2147483647 h 349"/>
                <a:gd name="T78" fmla="*/ 2147483647 w 213"/>
                <a:gd name="T79" fmla="*/ 2147483647 h 349"/>
                <a:gd name="T80" fmla="*/ 2147483647 w 213"/>
                <a:gd name="T81" fmla="*/ 2147483647 h 349"/>
                <a:gd name="T82" fmla="*/ 2147483647 w 213"/>
                <a:gd name="T83" fmla="*/ 2147483647 h 349"/>
                <a:gd name="T84" fmla="*/ 2147483647 w 213"/>
                <a:gd name="T85" fmla="*/ 2147483647 h 349"/>
                <a:gd name="T86" fmla="*/ 2147483647 w 213"/>
                <a:gd name="T87" fmla="*/ 2147483647 h 349"/>
                <a:gd name="T88" fmla="*/ 2147483647 w 213"/>
                <a:gd name="T89" fmla="*/ 2147483647 h 349"/>
                <a:gd name="T90" fmla="*/ 2147483647 w 213"/>
                <a:gd name="T91" fmla="*/ 2147483647 h 349"/>
                <a:gd name="T92" fmla="*/ 2147483647 w 213"/>
                <a:gd name="T93" fmla="*/ 2147483647 h 3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
                <a:gd name="T142" fmla="*/ 0 h 349"/>
                <a:gd name="T143" fmla="*/ 213 w 213"/>
                <a:gd name="T144" fmla="*/ 349 h 3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6" name="Freeform 346"/>
            <p:cNvSpPr>
              <a:spLocks/>
            </p:cNvSpPr>
            <p:nvPr/>
          </p:nvSpPr>
          <p:spPr bwMode="auto">
            <a:xfrm>
              <a:off x="3663963" y="3556289"/>
              <a:ext cx="52165" cy="166193"/>
            </a:xfrm>
            <a:custGeom>
              <a:avLst/>
              <a:gdLst>
                <a:gd name="T0" fmla="*/ 2147483647 w 91"/>
                <a:gd name="T1" fmla="*/ 2147483647 h 270"/>
                <a:gd name="T2" fmla="*/ 2147483647 w 91"/>
                <a:gd name="T3" fmla="*/ 2147483647 h 270"/>
                <a:gd name="T4" fmla="*/ 2147483647 w 91"/>
                <a:gd name="T5" fmla="*/ 2147483647 h 270"/>
                <a:gd name="T6" fmla="*/ 2147483647 w 91"/>
                <a:gd name="T7" fmla="*/ 2147483647 h 270"/>
                <a:gd name="T8" fmla="*/ 2147483647 w 91"/>
                <a:gd name="T9" fmla="*/ 2147483647 h 270"/>
                <a:gd name="T10" fmla="*/ 2147483647 w 91"/>
                <a:gd name="T11" fmla="*/ 2147483647 h 270"/>
                <a:gd name="T12" fmla="*/ 2147483647 w 91"/>
                <a:gd name="T13" fmla="*/ 2147483647 h 270"/>
                <a:gd name="T14" fmla="*/ 2147483647 w 91"/>
                <a:gd name="T15" fmla="*/ 2147483647 h 270"/>
                <a:gd name="T16" fmla="*/ 2147483647 w 91"/>
                <a:gd name="T17" fmla="*/ 2147483647 h 270"/>
                <a:gd name="T18" fmla="*/ 2147483647 w 91"/>
                <a:gd name="T19" fmla="*/ 2147483647 h 270"/>
                <a:gd name="T20" fmla="*/ 2147483647 w 91"/>
                <a:gd name="T21" fmla="*/ 2147483647 h 270"/>
                <a:gd name="T22" fmla="*/ 2147483647 w 91"/>
                <a:gd name="T23" fmla="*/ 1399191161 h 270"/>
                <a:gd name="T24" fmla="*/ 2147483647 w 91"/>
                <a:gd name="T25" fmla="*/ 1632578963 h 270"/>
                <a:gd name="T26" fmla="*/ 2147483647 w 91"/>
                <a:gd name="T27" fmla="*/ 0 h 270"/>
                <a:gd name="T28" fmla="*/ 1318695790 w 91"/>
                <a:gd name="T29" fmla="*/ 233387879 h 270"/>
                <a:gd name="T30" fmla="*/ 1318695790 w 91"/>
                <a:gd name="T31" fmla="*/ 2147483647 h 270"/>
                <a:gd name="T32" fmla="*/ 0 w 91"/>
                <a:gd name="T33" fmla="*/ 2147483647 h 270"/>
                <a:gd name="T34" fmla="*/ 2147483647 w 91"/>
                <a:gd name="T35" fmla="*/ 2147483647 h 270"/>
                <a:gd name="T36" fmla="*/ 2147483647 w 91"/>
                <a:gd name="T37" fmla="*/ 2147483647 h 270"/>
                <a:gd name="T38" fmla="*/ 2147483647 w 91"/>
                <a:gd name="T39" fmla="*/ 2147483647 h 270"/>
                <a:gd name="T40" fmla="*/ 2147483647 w 91"/>
                <a:gd name="T41" fmla="*/ 2147483647 h 270"/>
                <a:gd name="T42" fmla="*/ 2147483647 w 91"/>
                <a:gd name="T43" fmla="*/ 2147483647 h 270"/>
                <a:gd name="T44" fmla="*/ 2147483647 w 91"/>
                <a:gd name="T45" fmla="*/ 2147483647 h 270"/>
                <a:gd name="T46" fmla="*/ 2147483647 w 91"/>
                <a:gd name="T47" fmla="*/ 2147483647 h 270"/>
                <a:gd name="T48" fmla="*/ 2147483647 w 91"/>
                <a:gd name="T49" fmla="*/ 2147483647 h 270"/>
                <a:gd name="T50" fmla="*/ 2147483647 w 91"/>
                <a:gd name="T51" fmla="*/ 2147483647 h 270"/>
                <a:gd name="T52" fmla="*/ 2147483647 w 91"/>
                <a:gd name="T53" fmla="*/ 2147483647 h 270"/>
                <a:gd name="T54" fmla="*/ 2147483647 w 91"/>
                <a:gd name="T55" fmla="*/ 2147483647 h 270"/>
                <a:gd name="T56" fmla="*/ 2147483647 w 91"/>
                <a:gd name="T57" fmla="*/ 2147483647 h 270"/>
                <a:gd name="T58" fmla="*/ 2147483647 w 91"/>
                <a:gd name="T59" fmla="*/ 2147483647 h 270"/>
                <a:gd name="T60" fmla="*/ 2147483647 w 91"/>
                <a:gd name="T61" fmla="*/ 2147483647 h 270"/>
                <a:gd name="T62" fmla="*/ 2147483647 w 91"/>
                <a:gd name="T63" fmla="*/ 2147483647 h 270"/>
                <a:gd name="T64" fmla="*/ 2147483647 w 91"/>
                <a:gd name="T65" fmla="*/ 2147483647 h 270"/>
                <a:gd name="T66" fmla="*/ 2147483647 w 91"/>
                <a:gd name="T67" fmla="*/ 2147483647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1"/>
                <a:gd name="T103" fmla="*/ 0 h 270"/>
                <a:gd name="T104" fmla="*/ 91 w 91"/>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7" name="Freeform 347"/>
            <p:cNvSpPr>
              <a:spLocks/>
            </p:cNvSpPr>
            <p:nvPr/>
          </p:nvSpPr>
          <p:spPr bwMode="auto">
            <a:xfrm>
              <a:off x="3688597" y="3514303"/>
              <a:ext cx="82595" cy="202930"/>
            </a:xfrm>
            <a:custGeom>
              <a:avLst/>
              <a:gdLst>
                <a:gd name="T0" fmla="*/ 2147483647 w 150"/>
                <a:gd name="T1" fmla="*/ 2147483647 h 332"/>
                <a:gd name="T2" fmla="*/ 2147483647 w 150"/>
                <a:gd name="T3" fmla="*/ 2147483647 h 332"/>
                <a:gd name="T4" fmla="*/ 2147483647 w 150"/>
                <a:gd name="T5" fmla="*/ 2147483647 h 332"/>
                <a:gd name="T6" fmla="*/ 2147483647 w 150"/>
                <a:gd name="T7" fmla="*/ 2147483647 h 332"/>
                <a:gd name="T8" fmla="*/ 2147483647 w 150"/>
                <a:gd name="T9" fmla="*/ 2147483647 h 332"/>
                <a:gd name="T10" fmla="*/ 2147483647 w 150"/>
                <a:gd name="T11" fmla="*/ 2147483647 h 332"/>
                <a:gd name="T12" fmla="*/ 2147483647 w 150"/>
                <a:gd name="T13" fmla="*/ 2147483647 h 332"/>
                <a:gd name="T14" fmla="*/ 2147483647 w 150"/>
                <a:gd name="T15" fmla="*/ 2147483647 h 332"/>
                <a:gd name="T16" fmla="*/ 2147483647 w 150"/>
                <a:gd name="T17" fmla="*/ 2147483647 h 332"/>
                <a:gd name="T18" fmla="*/ 2147483647 w 150"/>
                <a:gd name="T19" fmla="*/ 2147483647 h 332"/>
                <a:gd name="T20" fmla="*/ 2147483647 w 150"/>
                <a:gd name="T21" fmla="*/ 2147483647 h 332"/>
                <a:gd name="T22" fmla="*/ 2147483647 w 150"/>
                <a:gd name="T23" fmla="*/ 2147483647 h 332"/>
                <a:gd name="T24" fmla="*/ 2147483647 w 150"/>
                <a:gd name="T25" fmla="*/ 2147483647 h 332"/>
                <a:gd name="T26" fmla="*/ 2147483647 w 150"/>
                <a:gd name="T27" fmla="*/ 2147483647 h 332"/>
                <a:gd name="T28" fmla="*/ 2147483647 w 150"/>
                <a:gd name="T29" fmla="*/ 0 h 332"/>
                <a:gd name="T30" fmla="*/ 2147483647 w 150"/>
                <a:gd name="T31" fmla="*/ 1598669116 h 332"/>
                <a:gd name="T32" fmla="*/ 2147483647 w 150"/>
                <a:gd name="T33" fmla="*/ 2147483647 h 332"/>
                <a:gd name="T34" fmla="*/ 2147483647 w 150"/>
                <a:gd name="T35" fmla="*/ 2147483647 h 332"/>
                <a:gd name="T36" fmla="*/ 2147483647 w 150"/>
                <a:gd name="T37" fmla="*/ 2147483647 h 332"/>
                <a:gd name="T38" fmla="*/ 2147483647 w 150"/>
                <a:gd name="T39" fmla="*/ 2147483647 h 332"/>
                <a:gd name="T40" fmla="*/ 2147483647 w 150"/>
                <a:gd name="T41" fmla="*/ 2147483647 h 332"/>
                <a:gd name="T42" fmla="*/ 2147483647 w 150"/>
                <a:gd name="T43" fmla="*/ 2147483647 h 332"/>
                <a:gd name="T44" fmla="*/ 2147483647 w 150"/>
                <a:gd name="T45" fmla="*/ 2147483647 h 332"/>
                <a:gd name="T46" fmla="*/ 2147483647 w 150"/>
                <a:gd name="T47" fmla="*/ 2147483647 h 332"/>
                <a:gd name="T48" fmla="*/ 1836464388 w 150"/>
                <a:gd name="T49" fmla="*/ 2147483647 h 332"/>
                <a:gd name="T50" fmla="*/ 1001762686 w 150"/>
                <a:gd name="T51" fmla="*/ 2147483647 h 332"/>
                <a:gd name="T52" fmla="*/ 0 w 150"/>
                <a:gd name="T53" fmla="*/ 2147483647 h 332"/>
                <a:gd name="T54" fmla="*/ 167061604 w 150"/>
                <a:gd name="T55" fmla="*/ 2147483647 h 332"/>
                <a:gd name="T56" fmla="*/ 2147483647 w 150"/>
                <a:gd name="T57" fmla="*/ 2147483647 h 332"/>
                <a:gd name="T58" fmla="*/ 2147483647 w 150"/>
                <a:gd name="T59" fmla="*/ 2147483647 h 332"/>
                <a:gd name="T60" fmla="*/ 2147483647 w 150"/>
                <a:gd name="T61" fmla="*/ 2147483647 h 332"/>
                <a:gd name="T62" fmla="*/ 2147483647 w 150"/>
                <a:gd name="T63" fmla="*/ 2147483647 h 332"/>
                <a:gd name="T64" fmla="*/ 2147483647 w 150"/>
                <a:gd name="T65" fmla="*/ 2147483647 h 332"/>
                <a:gd name="T66" fmla="*/ 2147483647 w 150"/>
                <a:gd name="T67" fmla="*/ 2147483647 h 332"/>
                <a:gd name="T68" fmla="*/ 2147483647 w 150"/>
                <a:gd name="T69" fmla="*/ 2147483647 h 332"/>
                <a:gd name="T70" fmla="*/ 2147483647 w 150"/>
                <a:gd name="T71" fmla="*/ 2147483647 h 332"/>
                <a:gd name="T72" fmla="*/ 2147483647 w 150"/>
                <a:gd name="T73" fmla="*/ 2147483647 h 332"/>
                <a:gd name="T74" fmla="*/ 2147483647 w 150"/>
                <a:gd name="T75" fmla="*/ 2147483647 h 332"/>
                <a:gd name="T76" fmla="*/ 2147483647 w 150"/>
                <a:gd name="T77" fmla="*/ 2147483647 h 332"/>
                <a:gd name="T78" fmla="*/ 2147483647 w 150"/>
                <a:gd name="T79" fmla="*/ 2147483647 h 332"/>
                <a:gd name="T80" fmla="*/ 2147483647 w 150"/>
                <a:gd name="T81" fmla="*/ 2147483647 h 332"/>
                <a:gd name="T82" fmla="*/ 2147483647 w 150"/>
                <a:gd name="T83" fmla="*/ 2147483647 h 332"/>
                <a:gd name="T84" fmla="*/ 2147483647 w 150"/>
                <a:gd name="T85" fmla="*/ 2147483647 h 332"/>
                <a:gd name="T86" fmla="*/ 2147483647 w 150"/>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0"/>
                <a:gd name="T133" fmla="*/ 0 h 332"/>
                <a:gd name="T134" fmla="*/ 150 w 150"/>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8" name="Freeform 348"/>
            <p:cNvSpPr>
              <a:spLocks/>
            </p:cNvSpPr>
            <p:nvPr/>
          </p:nvSpPr>
          <p:spPr bwMode="auto">
            <a:xfrm>
              <a:off x="3736415" y="3465320"/>
              <a:ext cx="311542" cy="311392"/>
            </a:xfrm>
            <a:custGeom>
              <a:avLst/>
              <a:gdLst>
                <a:gd name="T0" fmla="*/ 2147483647 w 567"/>
                <a:gd name="T1" fmla="*/ 2147483647 h 511"/>
                <a:gd name="T2" fmla="*/ 2147483647 w 567"/>
                <a:gd name="T3" fmla="*/ 2147483647 h 511"/>
                <a:gd name="T4" fmla="*/ 2147483647 w 567"/>
                <a:gd name="T5" fmla="*/ 2147483647 h 511"/>
                <a:gd name="T6" fmla="*/ 2147483647 w 567"/>
                <a:gd name="T7" fmla="*/ 2147483647 h 511"/>
                <a:gd name="T8" fmla="*/ 2147483647 w 567"/>
                <a:gd name="T9" fmla="*/ 2147483647 h 511"/>
                <a:gd name="T10" fmla="*/ 2147483647 w 567"/>
                <a:gd name="T11" fmla="*/ 2147483647 h 511"/>
                <a:gd name="T12" fmla="*/ 2147483647 w 567"/>
                <a:gd name="T13" fmla="*/ 2147483647 h 511"/>
                <a:gd name="T14" fmla="*/ 2147483647 w 567"/>
                <a:gd name="T15" fmla="*/ 2147483647 h 511"/>
                <a:gd name="T16" fmla="*/ 2147483647 w 567"/>
                <a:gd name="T17" fmla="*/ 2147483647 h 511"/>
                <a:gd name="T18" fmla="*/ 2147483647 w 567"/>
                <a:gd name="T19" fmla="*/ 2147483647 h 511"/>
                <a:gd name="T20" fmla="*/ 2147483647 w 567"/>
                <a:gd name="T21" fmla="*/ 2147483647 h 511"/>
                <a:gd name="T22" fmla="*/ 2147483647 w 567"/>
                <a:gd name="T23" fmla="*/ 2147483647 h 511"/>
                <a:gd name="T24" fmla="*/ 2147483647 w 567"/>
                <a:gd name="T25" fmla="*/ 2147483647 h 511"/>
                <a:gd name="T26" fmla="*/ 2147483647 w 567"/>
                <a:gd name="T27" fmla="*/ 1810288233 h 511"/>
                <a:gd name="T28" fmla="*/ 2147483647 w 567"/>
                <a:gd name="T29" fmla="*/ 2147483647 h 511"/>
                <a:gd name="T30" fmla="*/ 2147483647 w 567"/>
                <a:gd name="T31" fmla="*/ 2147483647 h 511"/>
                <a:gd name="T32" fmla="*/ 2147483647 w 567"/>
                <a:gd name="T33" fmla="*/ 2147483647 h 511"/>
                <a:gd name="T34" fmla="*/ 2147483647 w 567"/>
                <a:gd name="T35" fmla="*/ 2147483647 h 511"/>
                <a:gd name="T36" fmla="*/ 2147483647 w 567"/>
                <a:gd name="T37" fmla="*/ 2147483647 h 511"/>
                <a:gd name="T38" fmla="*/ 2147483647 w 567"/>
                <a:gd name="T39" fmla="*/ 2147483647 h 511"/>
                <a:gd name="T40" fmla="*/ 2147483647 w 567"/>
                <a:gd name="T41" fmla="*/ 226146786 h 511"/>
                <a:gd name="T42" fmla="*/ 2147483647 w 567"/>
                <a:gd name="T43" fmla="*/ 1584142132 h 511"/>
                <a:gd name="T44" fmla="*/ 2147483647 w 567"/>
                <a:gd name="T45" fmla="*/ 2147483647 h 511"/>
                <a:gd name="T46" fmla="*/ 2147483647 w 567"/>
                <a:gd name="T47" fmla="*/ 2147483647 h 511"/>
                <a:gd name="T48" fmla="*/ 2147483647 w 567"/>
                <a:gd name="T49" fmla="*/ 2147483647 h 511"/>
                <a:gd name="T50" fmla="*/ 2147483647 w 567"/>
                <a:gd name="T51" fmla="*/ 2147483647 h 511"/>
                <a:gd name="T52" fmla="*/ 2147483647 w 567"/>
                <a:gd name="T53" fmla="*/ 2147483647 h 511"/>
                <a:gd name="T54" fmla="*/ 2147483647 w 567"/>
                <a:gd name="T55" fmla="*/ 2147483647 h 511"/>
                <a:gd name="T56" fmla="*/ 497535794 w 567"/>
                <a:gd name="T57" fmla="*/ 2147483647 h 511"/>
                <a:gd name="T58" fmla="*/ 497535794 w 567"/>
                <a:gd name="T59" fmla="*/ 2147483647 h 511"/>
                <a:gd name="T60" fmla="*/ 0 w 567"/>
                <a:gd name="T61" fmla="*/ 2147483647 h 511"/>
                <a:gd name="T62" fmla="*/ 2147483647 w 567"/>
                <a:gd name="T63" fmla="*/ 2147483647 h 511"/>
                <a:gd name="T64" fmla="*/ 2147483647 w 567"/>
                <a:gd name="T65" fmla="*/ 2147483647 h 511"/>
                <a:gd name="T66" fmla="*/ 2147483647 w 567"/>
                <a:gd name="T67" fmla="*/ 2147483647 h 511"/>
                <a:gd name="T68" fmla="*/ 2147483647 w 567"/>
                <a:gd name="T69" fmla="*/ 2147483647 h 511"/>
                <a:gd name="T70" fmla="*/ 2147483647 w 567"/>
                <a:gd name="T71" fmla="*/ 2147483647 h 511"/>
                <a:gd name="T72" fmla="*/ 2147483647 w 567"/>
                <a:gd name="T73" fmla="*/ 2147483647 h 511"/>
                <a:gd name="T74" fmla="*/ 2147483647 w 567"/>
                <a:gd name="T75" fmla="*/ 2147483647 h 511"/>
                <a:gd name="T76" fmla="*/ 2147483647 w 567"/>
                <a:gd name="T77" fmla="*/ 2147483647 h 511"/>
                <a:gd name="T78" fmla="*/ 2147483647 w 567"/>
                <a:gd name="T79" fmla="*/ 2147483647 h 5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7"/>
                <a:gd name="T121" fmla="*/ 0 h 511"/>
                <a:gd name="T122" fmla="*/ 567 w 567"/>
                <a:gd name="T123" fmla="*/ 511 h 5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59" name="Freeform 349"/>
            <p:cNvSpPr>
              <a:spLocks/>
            </p:cNvSpPr>
            <p:nvPr/>
          </p:nvSpPr>
          <p:spPr bwMode="auto">
            <a:xfrm>
              <a:off x="4014629" y="3146930"/>
              <a:ext cx="273868" cy="530067"/>
            </a:xfrm>
            <a:custGeom>
              <a:avLst/>
              <a:gdLst>
                <a:gd name="T0" fmla="*/ 2147483647 w 496"/>
                <a:gd name="T1" fmla="*/ 2147483647 h 866"/>
                <a:gd name="T2" fmla="*/ 2147483647 w 496"/>
                <a:gd name="T3" fmla="*/ 0 h 866"/>
                <a:gd name="T4" fmla="*/ 2147483647 w 496"/>
                <a:gd name="T5" fmla="*/ 2147483647 h 866"/>
                <a:gd name="T6" fmla="*/ 2147483647 w 496"/>
                <a:gd name="T7" fmla="*/ 2147483647 h 866"/>
                <a:gd name="T8" fmla="*/ 2147483647 w 496"/>
                <a:gd name="T9" fmla="*/ 2147483647 h 866"/>
                <a:gd name="T10" fmla="*/ 2147483647 w 496"/>
                <a:gd name="T11" fmla="*/ 2147483647 h 866"/>
                <a:gd name="T12" fmla="*/ 2147483647 w 496"/>
                <a:gd name="T13" fmla="*/ 2147483647 h 866"/>
                <a:gd name="T14" fmla="*/ 504870150 w 496"/>
                <a:gd name="T15" fmla="*/ 2147483647 h 866"/>
                <a:gd name="T16" fmla="*/ 2147483647 w 496"/>
                <a:gd name="T17" fmla="*/ 2147483647 h 866"/>
                <a:gd name="T18" fmla="*/ 2147483647 w 496"/>
                <a:gd name="T19" fmla="*/ 2147483647 h 866"/>
                <a:gd name="T20" fmla="*/ 2147483647 w 496"/>
                <a:gd name="T21" fmla="*/ 2147483647 h 866"/>
                <a:gd name="T22" fmla="*/ 2147483647 w 496"/>
                <a:gd name="T23" fmla="*/ 2147483647 h 866"/>
                <a:gd name="T24" fmla="*/ 2147483647 w 496"/>
                <a:gd name="T25" fmla="*/ 2147483647 h 866"/>
                <a:gd name="T26" fmla="*/ 2147483647 w 496"/>
                <a:gd name="T27" fmla="*/ 2147483647 h 866"/>
                <a:gd name="T28" fmla="*/ 2147483647 w 496"/>
                <a:gd name="T29" fmla="*/ 2147483647 h 866"/>
                <a:gd name="T30" fmla="*/ 2147483647 w 496"/>
                <a:gd name="T31" fmla="*/ 2147483647 h 866"/>
                <a:gd name="T32" fmla="*/ 2147483647 w 496"/>
                <a:gd name="T33" fmla="*/ 2147483647 h 866"/>
                <a:gd name="T34" fmla="*/ 2147483647 w 496"/>
                <a:gd name="T35" fmla="*/ 2147483647 h 866"/>
                <a:gd name="T36" fmla="*/ 2147483647 w 496"/>
                <a:gd name="T37" fmla="*/ 2147483647 h 866"/>
                <a:gd name="T38" fmla="*/ 2147483647 w 496"/>
                <a:gd name="T39" fmla="*/ 2147483647 h 866"/>
                <a:gd name="T40" fmla="*/ 2147483647 w 496"/>
                <a:gd name="T41" fmla="*/ 2147483647 h 866"/>
                <a:gd name="T42" fmla="*/ 2147483647 w 496"/>
                <a:gd name="T43" fmla="*/ 2147483647 h 866"/>
                <a:gd name="T44" fmla="*/ 2147483647 w 496"/>
                <a:gd name="T45" fmla="*/ 2147483647 h 866"/>
                <a:gd name="T46" fmla="*/ 2147483647 w 496"/>
                <a:gd name="T47" fmla="*/ 2147483647 h 866"/>
                <a:gd name="T48" fmla="*/ 2147483647 w 496"/>
                <a:gd name="T49" fmla="*/ 2147483647 h 866"/>
                <a:gd name="T50" fmla="*/ 2147483647 w 496"/>
                <a:gd name="T51" fmla="*/ 2147483647 h 866"/>
                <a:gd name="T52" fmla="*/ 2147483647 w 496"/>
                <a:gd name="T53" fmla="*/ 2147483647 h 866"/>
                <a:gd name="T54" fmla="*/ 2147483647 w 496"/>
                <a:gd name="T55" fmla="*/ 2147483647 h 866"/>
                <a:gd name="T56" fmla="*/ 2147483647 w 496"/>
                <a:gd name="T57" fmla="*/ 2147483647 h 866"/>
                <a:gd name="T58" fmla="*/ 2147483647 w 496"/>
                <a:gd name="T59" fmla="*/ 2147483647 h 866"/>
                <a:gd name="T60" fmla="*/ 2147483647 w 496"/>
                <a:gd name="T61" fmla="*/ 2147483647 h 866"/>
                <a:gd name="T62" fmla="*/ 2147483647 w 496"/>
                <a:gd name="T63" fmla="*/ 2147483647 h 866"/>
                <a:gd name="T64" fmla="*/ 2147483647 w 496"/>
                <a:gd name="T65" fmla="*/ 2147483647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866"/>
                <a:gd name="T101" fmla="*/ 496 w 496"/>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0" name="Freeform 350"/>
            <p:cNvSpPr>
              <a:spLocks/>
            </p:cNvSpPr>
            <p:nvPr/>
          </p:nvSpPr>
          <p:spPr bwMode="auto">
            <a:xfrm>
              <a:off x="3352421" y="3097947"/>
              <a:ext cx="427465" cy="489831"/>
            </a:xfrm>
            <a:custGeom>
              <a:avLst/>
              <a:gdLst>
                <a:gd name="T0" fmla="*/ 2147483647 w 778"/>
                <a:gd name="T1" fmla="*/ 2147483647 h 800"/>
                <a:gd name="T2" fmla="*/ 2147483647 w 778"/>
                <a:gd name="T3" fmla="*/ 2147483647 h 800"/>
                <a:gd name="T4" fmla="*/ 2147483647 w 778"/>
                <a:gd name="T5" fmla="*/ 2147483647 h 800"/>
                <a:gd name="T6" fmla="*/ 2147483647 w 778"/>
                <a:gd name="T7" fmla="*/ 2147483647 h 800"/>
                <a:gd name="T8" fmla="*/ 2147483647 w 778"/>
                <a:gd name="T9" fmla="*/ 2147483647 h 800"/>
                <a:gd name="T10" fmla="*/ 2147483647 w 778"/>
                <a:gd name="T11" fmla="*/ 2147483647 h 800"/>
                <a:gd name="T12" fmla="*/ 2147483647 w 778"/>
                <a:gd name="T13" fmla="*/ 2147483647 h 800"/>
                <a:gd name="T14" fmla="*/ 2147483647 w 778"/>
                <a:gd name="T15" fmla="*/ 2147483647 h 800"/>
                <a:gd name="T16" fmla="*/ 2147483647 w 778"/>
                <a:gd name="T17" fmla="*/ 2147483647 h 800"/>
                <a:gd name="T18" fmla="*/ 2147483647 w 778"/>
                <a:gd name="T19" fmla="*/ 2147483647 h 800"/>
                <a:gd name="T20" fmla="*/ 2147483647 w 778"/>
                <a:gd name="T21" fmla="*/ 2147483647 h 800"/>
                <a:gd name="T22" fmla="*/ 2147483647 w 778"/>
                <a:gd name="T23" fmla="*/ 2147483647 h 800"/>
                <a:gd name="T24" fmla="*/ 2147483647 w 778"/>
                <a:gd name="T25" fmla="*/ 2147483647 h 800"/>
                <a:gd name="T26" fmla="*/ 2147483647 w 778"/>
                <a:gd name="T27" fmla="*/ 2147483647 h 800"/>
                <a:gd name="T28" fmla="*/ 2147483647 w 778"/>
                <a:gd name="T29" fmla="*/ 2147483647 h 800"/>
                <a:gd name="T30" fmla="*/ 2147483647 w 778"/>
                <a:gd name="T31" fmla="*/ 2147483647 h 800"/>
                <a:gd name="T32" fmla="*/ 2147483647 w 778"/>
                <a:gd name="T33" fmla="*/ 688686562 h 800"/>
                <a:gd name="T34" fmla="*/ 2147483647 w 778"/>
                <a:gd name="T35" fmla="*/ 2147483647 h 800"/>
                <a:gd name="T36" fmla="*/ 2147483647 w 778"/>
                <a:gd name="T37" fmla="*/ 2147483647 h 800"/>
                <a:gd name="T38" fmla="*/ 2147483647 w 778"/>
                <a:gd name="T39" fmla="*/ 2147483647 h 800"/>
                <a:gd name="T40" fmla="*/ 2147483647 w 778"/>
                <a:gd name="T41" fmla="*/ 2147483647 h 800"/>
                <a:gd name="T42" fmla="*/ 2147483647 w 778"/>
                <a:gd name="T43" fmla="*/ 2147483647 h 800"/>
                <a:gd name="T44" fmla="*/ 2147483647 w 778"/>
                <a:gd name="T45" fmla="*/ 2147483647 h 800"/>
                <a:gd name="T46" fmla="*/ 2147483647 w 778"/>
                <a:gd name="T47" fmla="*/ 2147483647 h 800"/>
                <a:gd name="T48" fmla="*/ 0 w 778"/>
                <a:gd name="T49" fmla="*/ 2147483647 h 800"/>
                <a:gd name="T50" fmla="*/ 1492822145 w 778"/>
                <a:gd name="T51" fmla="*/ 2147483647 h 800"/>
                <a:gd name="T52" fmla="*/ 2147483647 w 778"/>
                <a:gd name="T53" fmla="*/ 2147483647 h 800"/>
                <a:gd name="T54" fmla="*/ 2147483647 w 778"/>
                <a:gd name="T55" fmla="*/ 2147483647 h 800"/>
                <a:gd name="T56" fmla="*/ 2147483647 w 778"/>
                <a:gd name="T57" fmla="*/ 2147483647 h 800"/>
                <a:gd name="T58" fmla="*/ 2147483647 w 778"/>
                <a:gd name="T59" fmla="*/ 2147483647 h 800"/>
                <a:gd name="T60" fmla="*/ 2147483647 w 778"/>
                <a:gd name="T61" fmla="*/ 2147483647 h 800"/>
                <a:gd name="T62" fmla="*/ 2147483647 w 778"/>
                <a:gd name="T63" fmla="*/ 2147483647 h 800"/>
                <a:gd name="T64" fmla="*/ 2147483647 w 778"/>
                <a:gd name="T65" fmla="*/ 2147483647 h 800"/>
                <a:gd name="T66" fmla="*/ 2147483647 w 778"/>
                <a:gd name="T67" fmla="*/ 2147483647 h 800"/>
                <a:gd name="T68" fmla="*/ 2147483647 w 778"/>
                <a:gd name="T69" fmla="*/ 2147483647 h 800"/>
                <a:gd name="T70" fmla="*/ 2147483647 w 778"/>
                <a:gd name="T71" fmla="*/ 2147483647 h 800"/>
                <a:gd name="T72" fmla="*/ 2147483647 w 778"/>
                <a:gd name="T73" fmla="*/ 2147483647 h 800"/>
                <a:gd name="T74" fmla="*/ 2147483647 w 778"/>
                <a:gd name="T75" fmla="*/ 2147483647 h 800"/>
                <a:gd name="T76" fmla="*/ 2147483647 w 778"/>
                <a:gd name="T77" fmla="*/ 2147483647 h 800"/>
                <a:gd name="T78" fmla="*/ 2147483647 w 778"/>
                <a:gd name="T79" fmla="*/ 2147483647 h 800"/>
                <a:gd name="T80" fmla="*/ 2147483647 w 778"/>
                <a:gd name="T81" fmla="*/ 2147483647 h 800"/>
                <a:gd name="T82" fmla="*/ 2147483647 w 778"/>
                <a:gd name="T83" fmla="*/ 2147483647 h 800"/>
                <a:gd name="T84" fmla="*/ 2147483647 w 778"/>
                <a:gd name="T85" fmla="*/ 2147483647 h 800"/>
                <a:gd name="T86" fmla="*/ 2147483647 w 778"/>
                <a:gd name="T87" fmla="*/ 2147483647 h 800"/>
                <a:gd name="T88" fmla="*/ 2147483647 w 778"/>
                <a:gd name="T89" fmla="*/ 2147483647 h 800"/>
                <a:gd name="T90" fmla="*/ 2147483647 w 778"/>
                <a:gd name="T91" fmla="*/ 2147483647 h 800"/>
                <a:gd name="T92" fmla="*/ 2147483647 w 778"/>
                <a:gd name="T93" fmla="*/ 2147483647 h 800"/>
                <a:gd name="T94" fmla="*/ 2147483647 w 778"/>
                <a:gd name="T95" fmla="*/ 2147483647 h 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8"/>
                <a:gd name="T145" fmla="*/ 0 h 800"/>
                <a:gd name="T146" fmla="*/ 778 w 778"/>
                <a:gd name="T147" fmla="*/ 800 h 8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1" name="Freeform 351"/>
            <p:cNvSpPr>
              <a:spLocks/>
            </p:cNvSpPr>
            <p:nvPr/>
          </p:nvSpPr>
          <p:spPr bwMode="auto">
            <a:xfrm>
              <a:off x="3220559" y="3369103"/>
              <a:ext cx="152149" cy="152197"/>
            </a:xfrm>
            <a:custGeom>
              <a:avLst/>
              <a:gdLst>
                <a:gd name="T0" fmla="*/ 2147483647 w 276"/>
                <a:gd name="T1" fmla="*/ 2147483647 h 246"/>
                <a:gd name="T2" fmla="*/ 2147483647 w 276"/>
                <a:gd name="T3" fmla="*/ 2147483647 h 246"/>
                <a:gd name="T4" fmla="*/ 2147483647 w 276"/>
                <a:gd name="T5" fmla="*/ 2147483647 h 246"/>
                <a:gd name="T6" fmla="*/ 2147483647 w 276"/>
                <a:gd name="T7" fmla="*/ 2147483647 h 246"/>
                <a:gd name="T8" fmla="*/ 2147483647 w 276"/>
                <a:gd name="T9" fmla="*/ 2147483647 h 246"/>
                <a:gd name="T10" fmla="*/ 2147483647 w 276"/>
                <a:gd name="T11" fmla="*/ 2147483647 h 246"/>
                <a:gd name="T12" fmla="*/ 2147483647 w 276"/>
                <a:gd name="T13" fmla="*/ 2147483647 h 246"/>
                <a:gd name="T14" fmla="*/ 2147483647 w 276"/>
                <a:gd name="T15" fmla="*/ 2147483647 h 246"/>
                <a:gd name="T16" fmla="*/ 2147483647 w 276"/>
                <a:gd name="T17" fmla="*/ 2147483647 h 246"/>
                <a:gd name="T18" fmla="*/ 2147483647 w 276"/>
                <a:gd name="T19" fmla="*/ 2147483647 h 246"/>
                <a:gd name="T20" fmla="*/ 2147483647 w 276"/>
                <a:gd name="T21" fmla="*/ 2147483647 h 246"/>
                <a:gd name="T22" fmla="*/ 2147483647 w 276"/>
                <a:gd name="T23" fmla="*/ 2147483647 h 246"/>
                <a:gd name="T24" fmla="*/ 2147483647 w 276"/>
                <a:gd name="T25" fmla="*/ 2147483647 h 246"/>
                <a:gd name="T26" fmla="*/ 2147483647 w 276"/>
                <a:gd name="T27" fmla="*/ 1657793037 h 246"/>
                <a:gd name="T28" fmla="*/ 2147483647 w 276"/>
                <a:gd name="T29" fmla="*/ 0 h 246"/>
                <a:gd name="T30" fmla="*/ 2147483647 w 276"/>
                <a:gd name="T31" fmla="*/ 2147483647 h 246"/>
                <a:gd name="T32" fmla="*/ 2147483647 w 276"/>
                <a:gd name="T33" fmla="*/ 2131283974 h 246"/>
                <a:gd name="T34" fmla="*/ 2147483647 w 276"/>
                <a:gd name="T35" fmla="*/ 2147483647 h 246"/>
                <a:gd name="T36" fmla="*/ 2147483647 w 276"/>
                <a:gd name="T37" fmla="*/ 2147483647 h 246"/>
                <a:gd name="T38" fmla="*/ 2147483647 w 276"/>
                <a:gd name="T39" fmla="*/ 2147483647 h 246"/>
                <a:gd name="T40" fmla="*/ 2147483647 w 276"/>
                <a:gd name="T41" fmla="*/ 2147483647 h 246"/>
                <a:gd name="T42" fmla="*/ 2147483647 w 276"/>
                <a:gd name="T43" fmla="*/ 2147483647 h 246"/>
                <a:gd name="T44" fmla="*/ 0 w 276"/>
                <a:gd name="T45" fmla="*/ 2147483647 h 246"/>
                <a:gd name="T46" fmla="*/ 335193608 w 276"/>
                <a:gd name="T47" fmla="*/ 2147483647 h 246"/>
                <a:gd name="T48" fmla="*/ 1340165837 w 276"/>
                <a:gd name="T49" fmla="*/ 2147483647 h 246"/>
                <a:gd name="T50" fmla="*/ 2147483647 w 276"/>
                <a:gd name="T51" fmla="*/ 2147483647 h 246"/>
                <a:gd name="T52" fmla="*/ 2147483647 w 276"/>
                <a:gd name="T53" fmla="*/ 2147483647 h 246"/>
                <a:gd name="T54" fmla="*/ 2147483647 w 276"/>
                <a:gd name="T55" fmla="*/ 2147483647 h 246"/>
                <a:gd name="T56" fmla="*/ 2147483647 w 276"/>
                <a:gd name="T57" fmla="*/ 2147483647 h 246"/>
                <a:gd name="T58" fmla="*/ 2147483647 w 276"/>
                <a:gd name="T59" fmla="*/ 2147483647 h 246"/>
                <a:gd name="T60" fmla="*/ 2147483647 w 276"/>
                <a:gd name="T61" fmla="*/ 2147483647 h 246"/>
                <a:gd name="T62" fmla="*/ 2147483647 w 276"/>
                <a:gd name="T63" fmla="*/ 2147483647 h 246"/>
                <a:gd name="T64" fmla="*/ 2147483647 w 276"/>
                <a:gd name="T65" fmla="*/ 2147483647 h 246"/>
                <a:gd name="T66" fmla="*/ 2147483647 w 276"/>
                <a:gd name="T67" fmla="*/ 2147483647 h 246"/>
                <a:gd name="T68" fmla="*/ 2147483647 w 276"/>
                <a:gd name="T69" fmla="*/ 2147483647 h 246"/>
                <a:gd name="T70" fmla="*/ 2147483647 w 276"/>
                <a:gd name="T71" fmla="*/ 2147483647 h 246"/>
                <a:gd name="T72" fmla="*/ 2147483647 w 276"/>
                <a:gd name="T73" fmla="*/ 2147483647 h 246"/>
                <a:gd name="T74" fmla="*/ 2147483647 w 276"/>
                <a:gd name="T75" fmla="*/ 2147483647 h 246"/>
                <a:gd name="T76" fmla="*/ 2147483647 w 276"/>
                <a:gd name="T77" fmla="*/ 2147483647 h 246"/>
                <a:gd name="T78" fmla="*/ 2147483647 w 276"/>
                <a:gd name="T79" fmla="*/ 2147483647 h 246"/>
                <a:gd name="T80" fmla="*/ 2147483647 w 276"/>
                <a:gd name="T81" fmla="*/ 2147483647 h 246"/>
                <a:gd name="T82" fmla="*/ 2147483647 w 276"/>
                <a:gd name="T83" fmla="*/ 2147483647 h 246"/>
                <a:gd name="T84" fmla="*/ 2147483647 w 276"/>
                <a:gd name="T85" fmla="*/ 2147483647 h 246"/>
                <a:gd name="T86" fmla="*/ 2147483647 w 276"/>
                <a:gd name="T87" fmla="*/ 2147483647 h 246"/>
                <a:gd name="T88" fmla="*/ 2147483647 w 276"/>
                <a:gd name="T89" fmla="*/ 2147483647 h 246"/>
                <a:gd name="T90" fmla="*/ 2147483647 w 276"/>
                <a:gd name="T91" fmla="*/ 2147483647 h 246"/>
                <a:gd name="T92" fmla="*/ 2147483647 w 276"/>
                <a:gd name="T93" fmla="*/ 2147483647 h 246"/>
                <a:gd name="T94" fmla="*/ 2147483647 w 276"/>
                <a:gd name="T95" fmla="*/ 2147483647 h 246"/>
                <a:gd name="T96" fmla="*/ 2147483647 w 276"/>
                <a:gd name="T97" fmla="*/ 2147483647 h 246"/>
                <a:gd name="T98" fmla="*/ 2147483647 w 276"/>
                <a:gd name="T99" fmla="*/ 2147483647 h 246"/>
                <a:gd name="T100" fmla="*/ 2147483647 w 276"/>
                <a:gd name="T101" fmla="*/ 2147483647 h 246"/>
                <a:gd name="T102" fmla="*/ 2147483647 w 276"/>
                <a:gd name="T103" fmla="*/ 2147483647 h 246"/>
                <a:gd name="T104" fmla="*/ 2147483647 w 276"/>
                <a:gd name="T105" fmla="*/ 2147483647 h 246"/>
                <a:gd name="T106" fmla="*/ 2147483647 w 276"/>
                <a:gd name="T107" fmla="*/ 2147483647 h 246"/>
                <a:gd name="T108" fmla="*/ 2147483647 w 276"/>
                <a:gd name="T109" fmla="*/ 2147483647 h 246"/>
                <a:gd name="T110" fmla="*/ 2147483647 w 276"/>
                <a:gd name="T111" fmla="*/ 2147483647 h 246"/>
                <a:gd name="T112" fmla="*/ 2147483647 w 276"/>
                <a:gd name="T113" fmla="*/ 2147483647 h 246"/>
                <a:gd name="T114" fmla="*/ 2147483647 w 276"/>
                <a:gd name="T115" fmla="*/ 2147483647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246"/>
                <a:gd name="T176" fmla="*/ 276 w 276"/>
                <a:gd name="T177" fmla="*/ 246 h 2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2" name="Freeform 352"/>
            <p:cNvSpPr>
              <a:spLocks/>
            </p:cNvSpPr>
            <p:nvPr/>
          </p:nvSpPr>
          <p:spPr bwMode="auto">
            <a:xfrm>
              <a:off x="3281418" y="3502057"/>
              <a:ext cx="188374" cy="181937"/>
            </a:xfrm>
            <a:custGeom>
              <a:avLst/>
              <a:gdLst>
                <a:gd name="T0" fmla="*/ 2147483647 w 345"/>
                <a:gd name="T1" fmla="*/ 2147483647 h 296"/>
                <a:gd name="T2" fmla="*/ 2147483647 w 345"/>
                <a:gd name="T3" fmla="*/ 2147483647 h 296"/>
                <a:gd name="T4" fmla="*/ 2147483647 w 345"/>
                <a:gd name="T5" fmla="*/ 2147483647 h 296"/>
                <a:gd name="T6" fmla="*/ 0 w 345"/>
                <a:gd name="T7" fmla="*/ 2147483647 h 296"/>
                <a:gd name="T8" fmla="*/ 2147483647 w 345"/>
                <a:gd name="T9" fmla="*/ 2147483647 h 296"/>
                <a:gd name="T10" fmla="*/ 2147483647 w 345"/>
                <a:gd name="T11" fmla="*/ 2147483647 h 296"/>
                <a:gd name="T12" fmla="*/ 2147483647 w 345"/>
                <a:gd name="T13" fmla="*/ 2147483647 h 296"/>
                <a:gd name="T14" fmla="*/ 2147483647 w 345"/>
                <a:gd name="T15" fmla="*/ 2147483647 h 296"/>
                <a:gd name="T16" fmla="*/ 2147483647 w 345"/>
                <a:gd name="T17" fmla="*/ 2147483647 h 296"/>
                <a:gd name="T18" fmla="*/ 2147483647 w 345"/>
                <a:gd name="T19" fmla="*/ 2147483647 h 296"/>
                <a:gd name="T20" fmla="*/ 2147483647 w 345"/>
                <a:gd name="T21" fmla="*/ 2147483647 h 296"/>
                <a:gd name="T22" fmla="*/ 2147483647 w 345"/>
                <a:gd name="T23" fmla="*/ 2147483647 h 296"/>
                <a:gd name="T24" fmla="*/ 2147483647 w 345"/>
                <a:gd name="T25" fmla="*/ 2147483647 h 296"/>
                <a:gd name="T26" fmla="*/ 2147483647 w 345"/>
                <a:gd name="T27" fmla="*/ 2147483647 h 296"/>
                <a:gd name="T28" fmla="*/ 2147483647 w 345"/>
                <a:gd name="T29" fmla="*/ 2147483647 h 296"/>
                <a:gd name="T30" fmla="*/ 2147483647 w 345"/>
                <a:gd name="T31" fmla="*/ 2147483647 h 296"/>
                <a:gd name="T32" fmla="*/ 2147483647 w 345"/>
                <a:gd name="T33" fmla="*/ 2147483647 h 296"/>
                <a:gd name="T34" fmla="*/ 2147483647 w 345"/>
                <a:gd name="T35" fmla="*/ 2147483647 h 296"/>
                <a:gd name="T36" fmla="*/ 2147483647 w 345"/>
                <a:gd name="T37" fmla="*/ 2147483647 h 296"/>
                <a:gd name="T38" fmla="*/ 2147483647 w 345"/>
                <a:gd name="T39" fmla="*/ 2147483647 h 296"/>
                <a:gd name="T40" fmla="*/ 2147483647 w 345"/>
                <a:gd name="T41" fmla="*/ 2147483647 h 296"/>
                <a:gd name="T42" fmla="*/ 2147483647 w 345"/>
                <a:gd name="T43" fmla="*/ 2147483647 h 296"/>
                <a:gd name="T44" fmla="*/ 2147483647 w 345"/>
                <a:gd name="T45" fmla="*/ 2147483647 h 296"/>
                <a:gd name="T46" fmla="*/ 2147483647 w 345"/>
                <a:gd name="T47" fmla="*/ 2147483647 h 296"/>
                <a:gd name="T48" fmla="*/ 2147483647 w 345"/>
                <a:gd name="T49" fmla="*/ 2147483647 h 296"/>
                <a:gd name="T50" fmla="*/ 2147483647 w 345"/>
                <a:gd name="T51" fmla="*/ 2147483647 h 296"/>
                <a:gd name="T52" fmla="*/ 2147483647 w 345"/>
                <a:gd name="T53" fmla="*/ 2147483647 h 296"/>
                <a:gd name="T54" fmla="*/ 2147483647 w 345"/>
                <a:gd name="T55" fmla="*/ 2147483647 h 296"/>
                <a:gd name="T56" fmla="*/ 2147483647 w 345"/>
                <a:gd name="T57" fmla="*/ 2147483647 h 296"/>
                <a:gd name="T58" fmla="*/ 2147483647 w 345"/>
                <a:gd name="T59" fmla="*/ 2147483647 h 296"/>
                <a:gd name="T60" fmla="*/ 2147483647 w 345"/>
                <a:gd name="T61" fmla="*/ 2147483647 h 296"/>
                <a:gd name="T62" fmla="*/ 2147483647 w 345"/>
                <a:gd name="T63" fmla="*/ 2147483647 h 296"/>
                <a:gd name="T64" fmla="*/ 2147483647 w 345"/>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96"/>
                <a:gd name="T101" fmla="*/ 345 w 345"/>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3" name="Freeform 353"/>
            <p:cNvSpPr>
              <a:spLocks/>
            </p:cNvSpPr>
            <p:nvPr/>
          </p:nvSpPr>
          <p:spPr bwMode="auto">
            <a:xfrm>
              <a:off x="3237947" y="3027971"/>
              <a:ext cx="312991" cy="409358"/>
            </a:xfrm>
            <a:custGeom>
              <a:avLst/>
              <a:gdLst>
                <a:gd name="T0" fmla="*/ 0 w 572"/>
                <a:gd name="T1" fmla="*/ 2147483647 h 670"/>
                <a:gd name="T2" fmla="*/ 1802170219 w 572"/>
                <a:gd name="T3" fmla="*/ 2147483647 h 670"/>
                <a:gd name="T4" fmla="*/ 2147483647 w 572"/>
                <a:gd name="T5" fmla="*/ 2147483647 h 670"/>
                <a:gd name="T6" fmla="*/ 2147483647 w 572"/>
                <a:gd name="T7" fmla="*/ 2147483647 h 670"/>
                <a:gd name="T8" fmla="*/ 2147483647 w 572"/>
                <a:gd name="T9" fmla="*/ 2147483647 h 670"/>
                <a:gd name="T10" fmla="*/ 2147483647 w 572"/>
                <a:gd name="T11" fmla="*/ 2147483647 h 670"/>
                <a:gd name="T12" fmla="*/ 2147483647 w 572"/>
                <a:gd name="T13" fmla="*/ 2147483647 h 670"/>
                <a:gd name="T14" fmla="*/ 2147483647 w 572"/>
                <a:gd name="T15" fmla="*/ 2147483647 h 670"/>
                <a:gd name="T16" fmla="*/ 2147483647 w 572"/>
                <a:gd name="T17" fmla="*/ 2147483647 h 670"/>
                <a:gd name="T18" fmla="*/ 2147483647 w 572"/>
                <a:gd name="T19" fmla="*/ 2147483647 h 670"/>
                <a:gd name="T20" fmla="*/ 2147483647 w 572"/>
                <a:gd name="T21" fmla="*/ 2147483647 h 670"/>
                <a:gd name="T22" fmla="*/ 2147483647 w 572"/>
                <a:gd name="T23" fmla="*/ 2147483647 h 670"/>
                <a:gd name="T24" fmla="*/ 1965949803 w 572"/>
                <a:gd name="T25" fmla="*/ 2147483647 h 670"/>
                <a:gd name="T26" fmla="*/ 1638390635 w 572"/>
                <a:gd name="T27" fmla="*/ 2147483647 h 670"/>
                <a:gd name="T28" fmla="*/ 2147483647 w 572"/>
                <a:gd name="T29" fmla="*/ 2147483647 h 670"/>
                <a:gd name="T30" fmla="*/ 2147483647 w 572"/>
                <a:gd name="T31" fmla="*/ 2147483647 h 670"/>
                <a:gd name="T32" fmla="*/ 2147483647 w 572"/>
                <a:gd name="T33" fmla="*/ 2147483647 h 670"/>
                <a:gd name="T34" fmla="*/ 2147483647 w 572"/>
                <a:gd name="T35" fmla="*/ 2147483647 h 670"/>
                <a:gd name="T36" fmla="*/ 2147483647 w 572"/>
                <a:gd name="T37" fmla="*/ 2147483647 h 670"/>
                <a:gd name="T38" fmla="*/ 2147483647 w 572"/>
                <a:gd name="T39" fmla="*/ 2147483647 h 670"/>
                <a:gd name="T40" fmla="*/ 2147483647 w 572"/>
                <a:gd name="T41" fmla="*/ 2147483647 h 670"/>
                <a:gd name="T42" fmla="*/ 2147483647 w 572"/>
                <a:gd name="T43" fmla="*/ 2147483647 h 670"/>
                <a:gd name="T44" fmla="*/ 2147483647 w 572"/>
                <a:gd name="T45" fmla="*/ 2147483647 h 670"/>
                <a:gd name="T46" fmla="*/ 2147483647 w 572"/>
                <a:gd name="T47" fmla="*/ 2147483647 h 670"/>
                <a:gd name="T48" fmla="*/ 2147483647 w 572"/>
                <a:gd name="T49" fmla="*/ 2147483647 h 670"/>
                <a:gd name="T50" fmla="*/ 2147483647 w 572"/>
                <a:gd name="T51" fmla="*/ 2147483647 h 670"/>
                <a:gd name="T52" fmla="*/ 2147483647 w 572"/>
                <a:gd name="T53" fmla="*/ 2147483647 h 670"/>
                <a:gd name="T54" fmla="*/ 2147483647 w 572"/>
                <a:gd name="T55" fmla="*/ 2147483647 h 670"/>
                <a:gd name="T56" fmla="*/ 2147483647 w 572"/>
                <a:gd name="T57" fmla="*/ 2147483647 h 670"/>
                <a:gd name="T58" fmla="*/ 2147483647 w 572"/>
                <a:gd name="T59" fmla="*/ 2147483647 h 670"/>
                <a:gd name="T60" fmla="*/ 2147483647 w 572"/>
                <a:gd name="T61" fmla="*/ 2147483647 h 670"/>
                <a:gd name="T62" fmla="*/ 2147483647 w 572"/>
                <a:gd name="T63" fmla="*/ 2147483647 h 670"/>
                <a:gd name="T64" fmla="*/ 2147483647 w 572"/>
                <a:gd name="T65" fmla="*/ 2147483647 h 670"/>
                <a:gd name="T66" fmla="*/ 2147483647 w 572"/>
                <a:gd name="T67" fmla="*/ 2147483647 h 670"/>
                <a:gd name="T68" fmla="*/ 2147483647 w 572"/>
                <a:gd name="T69" fmla="*/ 2147483647 h 670"/>
                <a:gd name="T70" fmla="*/ 2147483647 w 572"/>
                <a:gd name="T71" fmla="*/ 2147483647 h 670"/>
                <a:gd name="T72" fmla="*/ 2147483647 w 572"/>
                <a:gd name="T73" fmla="*/ 2147483647 h 670"/>
                <a:gd name="T74" fmla="*/ 2147483647 w 572"/>
                <a:gd name="T75" fmla="*/ 2147483647 h 670"/>
                <a:gd name="T76" fmla="*/ 2147483647 w 572"/>
                <a:gd name="T77" fmla="*/ 2147483647 h 670"/>
                <a:gd name="T78" fmla="*/ 2147483647 w 572"/>
                <a:gd name="T79" fmla="*/ 2147483647 h 670"/>
                <a:gd name="T80" fmla="*/ 2147483647 w 572"/>
                <a:gd name="T81" fmla="*/ 2147483647 h 670"/>
                <a:gd name="T82" fmla="*/ 2147483647 w 572"/>
                <a:gd name="T83" fmla="*/ 2147483647 h 670"/>
                <a:gd name="T84" fmla="*/ 2147483647 w 572"/>
                <a:gd name="T85" fmla="*/ 2147483647 h 670"/>
                <a:gd name="T86" fmla="*/ 2147483647 w 572"/>
                <a:gd name="T87" fmla="*/ 2147483647 h 670"/>
                <a:gd name="T88" fmla="*/ 2147483647 w 572"/>
                <a:gd name="T89" fmla="*/ 0 h 670"/>
                <a:gd name="T90" fmla="*/ 2147483647 w 572"/>
                <a:gd name="T91" fmla="*/ 2147483647 h 670"/>
                <a:gd name="T92" fmla="*/ 2147483647 w 572"/>
                <a:gd name="T93" fmla="*/ 2147483647 h 670"/>
                <a:gd name="T94" fmla="*/ 2147483647 w 572"/>
                <a:gd name="T95" fmla="*/ 2147483647 h 670"/>
                <a:gd name="T96" fmla="*/ 2147483647 w 572"/>
                <a:gd name="T97" fmla="*/ 2147483647 h 670"/>
                <a:gd name="T98" fmla="*/ 2147483647 w 572"/>
                <a:gd name="T99" fmla="*/ 2147483647 h 670"/>
                <a:gd name="T100" fmla="*/ 2147483647 w 572"/>
                <a:gd name="T101" fmla="*/ 2147483647 h 670"/>
                <a:gd name="T102" fmla="*/ 2147483647 w 572"/>
                <a:gd name="T103" fmla="*/ 2147483647 h 670"/>
                <a:gd name="T104" fmla="*/ 2147483647 w 572"/>
                <a:gd name="T105" fmla="*/ 2147483647 h 670"/>
                <a:gd name="T106" fmla="*/ 2147483647 w 572"/>
                <a:gd name="T107" fmla="*/ 2147483647 h 670"/>
                <a:gd name="T108" fmla="*/ 2147483647 w 572"/>
                <a:gd name="T109" fmla="*/ 2147483647 h 670"/>
                <a:gd name="T110" fmla="*/ 2147483647 w 572"/>
                <a:gd name="T111" fmla="*/ 2147483647 h 670"/>
                <a:gd name="T112" fmla="*/ 0 w 572"/>
                <a:gd name="T113" fmla="*/ 2147483647 h 670"/>
                <a:gd name="T114" fmla="*/ 0 w 572"/>
                <a:gd name="T115" fmla="*/ 2147483647 h 670"/>
                <a:gd name="T116" fmla="*/ 0 w 572"/>
                <a:gd name="T117" fmla="*/ 2147483647 h 6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2"/>
                <a:gd name="T178" fmla="*/ 0 h 670"/>
                <a:gd name="T179" fmla="*/ 572 w 572"/>
                <a:gd name="T180" fmla="*/ 670 h 67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4" name="Freeform 354"/>
            <p:cNvSpPr>
              <a:spLocks/>
            </p:cNvSpPr>
            <p:nvPr/>
          </p:nvSpPr>
          <p:spPr bwMode="auto">
            <a:xfrm>
              <a:off x="3523407" y="3425084"/>
              <a:ext cx="208661" cy="183686"/>
            </a:xfrm>
            <a:custGeom>
              <a:avLst/>
              <a:gdLst>
                <a:gd name="T0" fmla="*/ 489029262 w 382"/>
                <a:gd name="T1" fmla="*/ 2147483647 h 300"/>
                <a:gd name="T2" fmla="*/ 2147483647 w 382"/>
                <a:gd name="T3" fmla="*/ 2147483647 h 300"/>
                <a:gd name="T4" fmla="*/ 2147483647 w 382"/>
                <a:gd name="T5" fmla="*/ 2147483647 h 300"/>
                <a:gd name="T6" fmla="*/ 2147483647 w 382"/>
                <a:gd name="T7" fmla="*/ 2147483647 h 300"/>
                <a:gd name="T8" fmla="*/ 2147483647 w 382"/>
                <a:gd name="T9" fmla="*/ 2147483647 h 300"/>
                <a:gd name="T10" fmla="*/ 2147483647 w 382"/>
                <a:gd name="T11" fmla="*/ 2147483647 h 300"/>
                <a:gd name="T12" fmla="*/ 2147483647 w 382"/>
                <a:gd name="T13" fmla="*/ 2147483647 h 300"/>
                <a:gd name="T14" fmla="*/ 2147483647 w 382"/>
                <a:gd name="T15" fmla="*/ 2147483647 h 300"/>
                <a:gd name="T16" fmla="*/ 2147483647 w 382"/>
                <a:gd name="T17" fmla="*/ 2147483647 h 300"/>
                <a:gd name="T18" fmla="*/ 2147483647 w 382"/>
                <a:gd name="T19" fmla="*/ 2147483647 h 300"/>
                <a:gd name="T20" fmla="*/ 2147483647 w 382"/>
                <a:gd name="T21" fmla="*/ 2147483647 h 300"/>
                <a:gd name="T22" fmla="*/ 2147483647 w 382"/>
                <a:gd name="T23" fmla="*/ 2147483647 h 300"/>
                <a:gd name="T24" fmla="*/ 2147483647 w 382"/>
                <a:gd name="T25" fmla="*/ 2147483647 h 300"/>
                <a:gd name="T26" fmla="*/ 2147483647 w 382"/>
                <a:gd name="T27" fmla="*/ 2147483647 h 300"/>
                <a:gd name="T28" fmla="*/ 2147483647 w 382"/>
                <a:gd name="T29" fmla="*/ 2147483647 h 300"/>
                <a:gd name="T30" fmla="*/ 2147483647 w 382"/>
                <a:gd name="T31" fmla="*/ 2147483647 h 300"/>
                <a:gd name="T32" fmla="*/ 2147483647 w 382"/>
                <a:gd name="T33" fmla="*/ 2147483647 h 300"/>
                <a:gd name="T34" fmla="*/ 2147483647 w 382"/>
                <a:gd name="T35" fmla="*/ 2147483647 h 300"/>
                <a:gd name="T36" fmla="*/ 2147483647 w 382"/>
                <a:gd name="T37" fmla="*/ 2147483647 h 300"/>
                <a:gd name="T38" fmla="*/ 2147483647 w 382"/>
                <a:gd name="T39" fmla="*/ 2147483647 h 300"/>
                <a:gd name="T40" fmla="*/ 2147483647 w 382"/>
                <a:gd name="T41" fmla="*/ 2147483647 h 300"/>
                <a:gd name="T42" fmla="*/ 2147483647 w 382"/>
                <a:gd name="T43" fmla="*/ 2147483647 h 300"/>
                <a:gd name="T44" fmla="*/ 2147483647 w 382"/>
                <a:gd name="T45" fmla="*/ 459246193 h 300"/>
                <a:gd name="T46" fmla="*/ 2147483647 w 382"/>
                <a:gd name="T47" fmla="*/ 2147483647 h 300"/>
                <a:gd name="T48" fmla="*/ 2147483647 w 382"/>
                <a:gd name="T49" fmla="*/ 2147483647 h 300"/>
                <a:gd name="T50" fmla="*/ 2147483647 w 382"/>
                <a:gd name="T51" fmla="*/ 2147483647 h 300"/>
                <a:gd name="T52" fmla="*/ 2147483647 w 382"/>
                <a:gd name="T53" fmla="*/ 2147483647 h 300"/>
                <a:gd name="T54" fmla="*/ 2147483647 w 382"/>
                <a:gd name="T55" fmla="*/ 2147483647 h 300"/>
                <a:gd name="T56" fmla="*/ 2147483647 w 382"/>
                <a:gd name="T57" fmla="*/ 2147483647 h 300"/>
                <a:gd name="T58" fmla="*/ 2147483647 w 382"/>
                <a:gd name="T59" fmla="*/ 2147483647 h 300"/>
                <a:gd name="T60" fmla="*/ 2147483647 w 382"/>
                <a:gd name="T61" fmla="*/ 2147483647 h 300"/>
                <a:gd name="T62" fmla="*/ 2147483647 w 382"/>
                <a:gd name="T63" fmla="*/ 2147483647 h 300"/>
                <a:gd name="T64" fmla="*/ 1303879020 w 382"/>
                <a:gd name="T65" fmla="*/ 2147483647 h 300"/>
                <a:gd name="T66" fmla="*/ 2147483647 w 382"/>
                <a:gd name="T67" fmla="*/ 2147483647 h 3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300"/>
                <a:gd name="T104" fmla="*/ 382 w 382"/>
                <a:gd name="T105" fmla="*/ 300 h 3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5" name="Freeform 355"/>
            <p:cNvSpPr>
              <a:spLocks/>
            </p:cNvSpPr>
            <p:nvPr/>
          </p:nvSpPr>
          <p:spPr bwMode="auto">
            <a:xfrm>
              <a:off x="3442261" y="3568534"/>
              <a:ext cx="160843" cy="208178"/>
            </a:xfrm>
            <a:custGeom>
              <a:avLst/>
              <a:gdLst>
                <a:gd name="T0" fmla="*/ 2147483647 w 291"/>
                <a:gd name="T1" fmla="*/ 2147483647 h 343"/>
                <a:gd name="T2" fmla="*/ 2147483647 w 291"/>
                <a:gd name="T3" fmla="*/ 2147483647 h 343"/>
                <a:gd name="T4" fmla="*/ 2147483647 w 291"/>
                <a:gd name="T5" fmla="*/ 2147483647 h 343"/>
                <a:gd name="T6" fmla="*/ 2147483647 w 291"/>
                <a:gd name="T7" fmla="*/ 2147483647 h 343"/>
                <a:gd name="T8" fmla="*/ 2147483647 w 291"/>
                <a:gd name="T9" fmla="*/ 2147483647 h 343"/>
                <a:gd name="T10" fmla="*/ 2147483647 w 291"/>
                <a:gd name="T11" fmla="*/ 2147483647 h 343"/>
                <a:gd name="T12" fmla="*/ 2147483647 w 291"/>
                <a:gd name="T13" fmla="*/ 2147483647 h 343"/>
                <a:gd name="T14" fmla="*/ 2147483647 w 291"/>
                <a:gd name="T15" fmla="*/ 2147483647 h 343"/>
                <a:gd name="T16" fmla="*/ 2147483647 w 291"/>
                <a:gd name="T17" fmla="*/ 2147483647 h 343"/>
                <a:gd name="T18" fmla="*/ 2147483647 w 291"/>
                <a:gd name="T19" fmla="*/ 2147483647 h 343"/>
                <a:gd name="T20" fmla="*/ 2147483647 w 291"/>
                <a:gd name="T21" fmla="*/ 2147483647 h 343"/>
                <a:gd name="T22" fmla="*/ 2147483647 w 291"/>
                <a:gd name="T23" fmla="*/ 2147483647 h 343"/>
                <a:gd name="T24" fmla="*/ 2147483647 w 291"/>
                <a:gd name="T25" fmla="*/ 2147483647 h 343"/>
                <a:gd name="T26" fmla="*/ 2147483647 w 291"/>
                <a:gd name="T27" fmla="*/ 2147483647 h 343"/>
                <a:gd name="T28" fmla="*/ 2147483647 w 291"/>
                <a:gd name="T29" fmla="*/ 2147483647 h 343"/>
                <a:gd name="T30" fmla="*/ 2147483647 w 291"/>
                <a:gd name="T31" fmla="*/ 2147483647 h 343"/>
                <a:gd name="T32" fmla="*/ 2147483647 w 291"/>
                <a:gd name="T33" fmla="*/ 2147483647 h 343"/>
                <a:gd name="T34" fmla="*/ 2147483647 w 291"/>
                <a:gd name="T35" fmla="*/ 0 h 343"/>
                <a:gd name="T36" fmla="*/ 2147483647 w 291"/>
                <a:gd name="T37" fmla="*/ 2147483647 h 343"/>
                <a:gd name="T38" fmla="*/ 2147483647 w 291"/>
                <a:gd name="T39" fmla="*/ 223598949 h 343"/>
                <a:gd name="T40" fmla="*/ 2147483647 w 291"/>
                <a:gd name="T41" fmla="*/ 2147483647 h 343"/>
                <a:gd name="T42" fmla="*/ 2147483647 w 291"/>
                <a:gd name="T43" fmla="*/ 2147483647 h 343"/>
                <a:gd name="T44" fmla="*/ 2147483647 w 291"/>
                <a:gd name="T45" fmla="*/ 2147483647 h 343"/>
                <a:gd name="T46" fmla="*/ 2147483647 w 291"/>
                <a:gd name="T47" fmla="*/ 2147483647 h 343"/>
                <a:gd name="T48" fmla="*/ 2147483647 w 291"/>
                <a:gd name="T49" fmla="*/ 2147483647 h 343"/>
                <a:gd name="T50" fmla="*/ 2147483647 w 291"/>
                <a:gd name="T51" fmla="*/ 2147483647 h 343"/>
                <a:gd name="T52" fmla="*/ 2147483647 w 291"/>
                <a:gd name="T53" fmla="*/ 2147483647 h 343"/>
                <a:gd name="T54" fmla="*/ 2147483647 w 291"/>
                <a:gd name="T55" fmla="*/ 2147483647 h 343"/>
                <a:gd name="T56" fmla="*/ 2147483647 w 291"/>
                <a:gd name="T57" fmla="*/ 2147483647 h 343"/>
                <a:gd name="T58" fmla="*/ 2147483647 w 291"/>
                <a:gd name="T59" fmla="*/ 2147483647 h 343"/>
                <a:gd name="T60" fmla="*/ 2147483647 w 291"/>
                <a:gd name="T61" fmla="*/ 2147483647 h 343"/>
                <a:gd name="T62" fmla="*/ 2147483647 w 291"/>
                <a:gd name="T63" fmla="*/ 2147483647 h 343"/>
                <a:gd name="T64" fmla="*/ 2147483647 w 291"/>
                <a:gd name="T65" fmla="*/ 2147483647 h 343"/>
                <a:gd name="T66" fmla="*/ 2147483647 w 291"/>
                <a:gd name="T67" fmla="*/ 2147483647 h 343"/>
                <a:gd name="T68" fmla="*/ 2147483647 w 291"/>
                <a:gd name="T69" fmla="*/ 2147483647 h 343"/>
                <a:gd name="T70" fmla="*/ 2147483647 w 291"/>
                <a:gd name="T71" fmla="*/ 2147483647 h 343"/>
                <a:gd name="T72" fmla="*/ 2147483647 w 291"/>
                <a:gd name="T73" fmla="*/ 2147483647 h 343"/>
                <a:gd name="T74" fmla="*/ 2147483647 w 291"/>
                <a:gd name="T75" fmla="*/ 2147483647 h 343"/>
                <a:gd name="T76" fmla="*/ 337582923 w 291"/>
                <a:gd name="T77" fmla="*/ 2147483647 h 343"/>
                <a:gd name="T78" fmla="*/ 2147483647 w 291"/>
                <a:gd name="T79" fmla="*/ 2147483647 h 343"/>
                <a:gd name="T80" fmla="*/ 168944290 w 291"/>
                <a:gd name="T81" fmla="*/ 2147483647 h 343"/>
                <a:gd name="T82" fmla="*/ 2147483647 w 291"/>
                <a:gd name="T83" fmla="*/ 2147483647 h 343"/>
                <a:gd name="T84" fmla="*/ 2147483647 w 291"/>
                <a:gd name="T85" fmla="*/ 2147483647 h 343"/>
                <a:gd name="T86" fmla="*/ 2147483647 w 291"/>
                <a:gd name="T87" fmla="*/ 2147483647 h 343"/>
                <a:gd name="T88" fmla="*/ 2147483647 w 291"/>
                <a:gd name="T89" fmla="*/ 2147483647 h 343"/>
                <a:gd name="T90" fmla="*/ 2147483647 w 291"/>
                <a:gd name="T91" fmla="*/ 2147483647 h 343"/>
                <a:gd name="T92" fmla="*/ 2147483647 w 291"/>
                <a:gd name="T93" fmla="*/ 2147483647 h 343"/>
                <a:gd name="T94" fmla="*/ 2147483647 w 291"/>
                <a:gd name="T95" fmla="*/ 2147483647 h 343"/>
                <a:gd name="T96" fmla="*/ 2147483647 w 291"/>
                <a:gd name="T97" fmla="*/ 2147483647 h 343"/>
                <a:gd name="T98" fmla="*/ 2147483647 w 291"/>
                <a:gd name="T99" fmla="*/ 2147483647 h 343"/>
                <a:gd name="T100" fmla="*/ 2147483647 w 291"/>
                <a:gd name="T101" fmla="*/ 2147483647 h 343"/>
                <a:gd name="T102" fmla="*/ 2147483647 w 291"/>
                <a:gd name="T103" fmla="*/ 2147483647 h 343"/>
                <a:gd name="T104" fmla="*/ 2147483647 w 291"/>
                <a:gd name="T105" fmla="*/ 2147483647 h 343"/>
                <a:gd name="T106" fmla="*/ 2147483647 w 291"/>
                <a:gd name="T107" fmla="*/ 2147483647 h 343"/>
                <a:gd name="T108" fmla="*/ 2147483647 w 291"/>
                <a:gd name="T109" fmla="*/ 2147483647 h 343"/>
                <a:gd name="T110" fmla="*/ 2147483647 w 291"/>
                <a:gd name="T111" fmla="*/ 2147483647 h 343"/>
                <a:gd name="T112" fmla="*/ 2147483647 w 291"/>
                <a:gd name="T113" fmla="*/ 2147483647 h 343"/>
                <a:gd name="T114" fmla="*/ 2147483647 w 291"/>
                <a:gd name="T115" fmla="*/ 2147483647 h 343"/>
                <a:gd name="T116" fmla="*/ 2147483647 w 291"/>
                <a:gd name="T117" fmla="*/ 2147483647 h 343"/>
                <a:gd name="T118" fmla="*/ 2147483647 w 291"/>
                <a:gd name="T119" fmla="*/ 2147483647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1"/>
                <a:gd name="T181" fmla="*/ 0 h 343"/>
                <a:gd name="T182" fmla="*/ 291 w 291"/>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6" name="Freeform 356"/>
            <p:cNvSpPr>
              <a:spLocks/>
            </p:cNvSpPr>
            <p:nvPr/>
          </p:nvSpPr>
          <p:spPr bwMode="auto">
            <a:xfrm>
              <a:off x="3675555" y="3146930"/>
              <a:ext cx="407179" cy="386616"/>
            </a:xfrm>
            <a:custGeom>
              <a:avLst/>
              <a:gdLst>
                <a:gd name="T0" fmla="*/ 2147483647 w 741"/>
                <a:gd name="T1" fmla="*/ 2147483647 h 628"/>
                <a:gd name="T2" fmla="*/ 2147483647 w 741"/>
                <a:gd name="T3" fmla="*/ 2147483647 h 628"/>
                <a:gd name="T4" fmla="*/ 2147483647 w 741"/>
                <a:gd name="T5" fmla="*/ 2147483647 h 628"/>
                <a:gd name="T6" fmla="*/ 2147483647 w 741"/>
                <a:gd name="T7" fmla="*/ 2147483647 h 628"/>
                <a:gd name="T8" fmla="*/ 2147483647 w 741"/>
                <a:gd name="T9" fmla="*/ 2147483647 h 628"/>
                <a:gd name="T10" fmla="*/ 2147483647 w 741"/>
                <a:gd name="T11" fmla="*/ 2147483647 h 628"/>
                <a:gd name="T12" fmla="*/ 2147483647 w 741"/>
                <a:gd name="T13" fmla="*/ 2147483647 h 628"/>
                <a:gd name="T14" fmla="*/ 2147483647 w 741"/>
                <a:gd name="T15" fmla="*/ 2147483647 h 628"/>
                <a:gd name="T16" fmla="*/ 2147483647 w 741"/>
                <a:gd name="T17" fmla="*/ 2147483647 h 628"/>
                <a:gd name="T18" fmla="*/ 2147483647 w 741"/>
                <a:gd name="T19" fmla="*/ 2147483647 h 628"/>
                <a:gd name="T20" fmla="*/ 2147483647 w 741"/>
                <a:gd name="T21" fmla="*/ 2147483647 h 628"/>
                <a:gd name="T22" fmla="*/ 2147483647 w 741"/>
                <a:gd name="T23" fmla="*/ 2147483647 h 628"/>
                <a:gd name="T24" fmla="*/ 2147483647 w 741"/>
                <a:gd name="T25" fmla="*/ 2147483647 h 628"/>
                <a:gd name="T26" fmla="*/ 2147483647 w 741"/>
                <a:gd name="T27" fmla="*/ 2147483647 h 628"/>
                <a:gd name="T28" fmla="*/ 2147483647 w 741"/>
                <a:gd name="T29" fmla="*/ 2147483647 h 628"/>
                <a:gd name="T30" fmla="*/ 2147483647 w 741"/>
                <a:gd name="T31" fmla="*/ 2147483647 h 628"/>
                <a:gd name="T32" fmla="*/ 2147483647 w 741"/>
                <a:gd name="T33" fmla="*/ 2147483647 h 628"/>
                <a:gd name="T34" fmla="*/ 2147483647 w 741"/>
                <a:gd name="T35" fmla="*/ 2147483647 h 628"/>
                <a:gd name="T36" fmla="*/ 2147483647 w 741"/>
                <a:gd name="T37" fmla="*/ 2147483647 h 628"/>
                <a:gd name="T38" fmla="*/ 2147483647 w 741"/>
                <a:gd name="T39" fmla="*/ 2147483647 h 628"/>
                <a:gd name="T40" fmla="*/ 2147483647 w 741"/>
                <a:gd name="T41" fmla="*/ 2147483647 h 628"/>
                <a:gd name="T42" fmla="*/ 2147483647 w 741"/>
                <a:gd name="T43" fmla="*/ 2147483647 h 628"/>
                <a:gd name="T44" fmla="*/ 2147483647 w 741"/>
                <a:gd name="T45" fmla="*/ 2147483647 h 628"/>
                <a:gd name="T46" fmla="*/ 2147483647 w 741"/>
                <a:gd name="T47" fmla="*/ 0 h 628"/>
                <a:gd name="T48" fmla="*/ 2147483647 w 741"/>
                <a:gd name="T49" fmla="*/ 2147483647 h 628"/>
                <a:gd name="T50" fmla="*/ 2147483647 w 741"/>
                <a:gd name="T51" fmla="*/ 2147483647 h 628"/>
                <a:gd name="T52" fmla="*/ 2147483647 w 741"/>
                <a:gd name="T53" fmla="*/ 2147483647 h 628"/>
                <a:gd name="T54" fmla="*/ 2147483647 w 741"/>
                <a:gd name="T55" fmla="*/ 2147483647 h 628"/>
                <a:gd name="T56" fmla="*/ 2147483647 w 741"/>
                <a:gd name="T57" fmla="*/ 2147483647 h 628"/>
                <a:gd name="T58" fmla="*/ 2147483647 w 741"/>
                <a:gd name="T59" fmla="*/ 2147483647 h 628"/>
                <a:gd name="T60" fmla="*/ 165770223 w 741"/>
                <a:gd name="T61" fmla="*/ 2147483647 h 628"/>
                <a:gd name="T62" fmla="*/ 2147483647 w 741"/>
                <a:gd name="T63" fmla="*/ 2147483647 h 6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1"/>
                <a:gd name="T97" fmla="*/ 0 h 628"/>
                <a:gd name="T98" fmla="*/ 741 w 741"/>
                <a:gd name="T99" fmla="*/ 628 h 6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1"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7" name="Freeform 357"/>
            <p:cNvSpPr>
              <a:spLocks/>
            </p:cNvSpPr>
            <p:nvPr/>
          </p:nvSpPr>
          <p:spPr bwMode="auto">
            <a:xfrm>
              <a:off x="3437914" y="2700834"/>
              <a:ext cx="540490" cy="598293"/>
            </a:xfrm>
            <a:custGeom>
              <a:avLst/>
              <a:gdLst>
                <a:gd name="T0" fmla="*/ 2147483647 w 983"/>
                <a:gd name="T1" fmla="*/ 2147483647 h 981"/>
                <a:gd name="T2" fmla="*/ 2147483647 w 983"/>
                <a:gd name="T3" fmla="*/ 2147483647 h 981"/>
                <a:gd name="T4" fmla="*/ 2147483647 w 983"/>
                <a:gd name="T5" fmla="*/ 2147483647 h 981"/>
                <a:gd name="T6" fmla="*/ 2147483647 w 983"/>
                <a:gd name="T7" fmla="*/ 2147483647 h 981"/>
                <a:gd name="T8" fmla="*/ 2147483647 w 983"/>
                <a:gd name="T9" fmla="*/ 2147483647 h 981"/>
                <a:gd name="T10" fmla="*/ 2147483647 w 983"/>
                <a:gd name="T11" fmla="*/ 2147483647 h 981"/>
                <a:gd name="T12" fmla="*/ 2147483647 w 983"/>
                <a:gd name="T13" fmla="*/ 2147483647 h 981"/>
                <a:gd name="T14" fmla="*/ 2147483647 w 983"/>
                <a:gd name="T15" fmla="*/ 2147483647 h 981"/>
                <a:gd name="T16" fmla="*/ 2147483647 w 983"/>
                <a:gd name="T17" fmla="*/ 2147483647 h 981"/>
                <a:gd name="T18" fmla="*/ 2147483647 w 983"/>
                <a:gd name="T19" fmla="*/ 2147483647 h 981"/>
                <a:gd name="T20" fmla="*/ 2147483647 w 983"/>
                <a:gd name="T21" fmla="*/ 2147483647 h 981"/>
                <a:gd name="T22" fmla="*/ 2147483647 w 983"/>
                <a:gd name="T23" fmla="*/ 2147483647 h 981"/>
                <a:gd name="T24" fmla="*/ 2147483647 w 983"/>
                <a:gd name="T25" fmla="*/ 2147483647 h 981"/>
                <a:gd name="T26" fmla="*/ 2147483647 w 983"/>
                <a:gd name="T27" fmla="*/ 2147483647 h 981"/>
                <a:gd name="T28" fmla="*/ 2147483647 w 983"/>
                <a:gd name="T29" fmla="*/ 2147483647 h 981"/>
                <a:gd name="T30" fmla="*/ 2147483647 w 983"/>
                <a:gd name="T31" fmla="*/ 2147483647 h 981"/>
                <a:gd name="T32" fmla="*/ 2147483647 w 983"/>
                <a:gd name="T33" fmla="*/ 2147483647 h 981"/>
                <a:gd name="T34" fmla="*/ 2147483647 w 983"/>
                <a:gd name="T35" fmla="*/ 2147483647 h 981"/>
                <a:gd name="T36" fmla="*/ 2147483647 w 983"/>
                <a:gd name="T37" fmla="*/ 2147483647 h 981"/>
                <a:gd name="T38" fmla="*/ 2147483647 w 983"/>
                <a:gd name="T39" fmla="*/ 2147483647 h 981"/>
                <a:gd name="T40" fmla="*/ 2147483647 w 983"/>
                <a:gd name="T41" fmla="*/ 2147483647 h 981"/>
                <a:gd name="T42" fmla="*/ 2147483647 w 983"/>
                <a:gd name="T43" fmla="*/ 2147483647 h 981"/>
                <a:gd name="T44" fmla="*/ 2147483647 w 983"/>
                <a:gd name="T45" fmla="*/ 2147483647 h 981"/>
                <a:gd name="T46" fmla="*/ 2147483647 w 983"/>
                <a:gd name="T47" fmla="*/ 2147483647 h 981"/>
                <a:gd name="T48" fmla="*/ 2147483647 w 983"/>
                <a:gd name="T49" fmla="*/ 2147483647 h 981"/>
                <a:gd name="T50" fmla="*/ 2147483647 w 983"/>
                <a:gd name="T51" fmla="*/ 2147483647 h 981"/>
                <a:gd name="T52" fmla="*/ 2147483647 w 983"/>
                <a:gd name="T53" fmla="*/ 2147483647 h 981"/>
                <a:gd name="T54" fmla="*/ 2147483647 w 983"/>
                <a:gd name="T55" fmla="*/ 2147483647 h 981"/>
                <a:gd name="T56" fmla="*/ 2147483647 w 983"/>
                <a:gd name="T57" fmla="*/ 2147483647 h 981"/>
                <a:gd name="T58" fmla="*/ 2147483647 w 983"/>
                <a:gd name="T59" fmla="*/ 2147483647 h 981"/>
                <a:gd name="T60" fmla="*/ 2147483647 w 983"/>
                <a:gd name="T61" fmla="*/ 2147483647 h 981"/>
                <a:gd name="T62" fmla="*/ 2147483647 w 983"/>
                <a:gd name="T63" fmla="*/ 680677045 h 981"/>
                <a:gd name="T64" fmla="*/ 2147483647 w 983"/>
                <a:gd name="T65" fmla="*/ 2147483647 h 981"/>
                <a:gd name="T66" fmla="*/ 2147483647 w 983"/>
                <a:gd name="T67" fmla="*/ 0 h 981"/>
                <a:gd name="T68" fmla="*/ 2147483647 w 983"/>
                <a:gd name="T69" fmla="*/ 2147483647 h 981"/>
                <a:gd name="T70" fmla="*/ 2147483647 w 983"/>
                <a:gd name="T71" fmla="*/ 2147483647 h 981"/>
                <a:gd name="T72" fmla="*/ 2147483647 w 983"/>
                <a:gd name="T73" fmla="*/ 2147483647 h 981"/>
                <a:gd name="T74" fmla="*/ 2147483647 w 983"/>
                <a:gd name="T75" fmla="*/ 2147483647 h 981"/>
                <a:gd name="T76" fmla="*/ 2147483647 w 983"/>
                <a:gd name="T77" fmla="*/ 2147483647 h 981"/>
                <a:gd name="T78" fmla="*/ 2147483647 w 983"/>
                <a:gd name="T79" fmla="*/ 2147483647 h 981"/>
                <a:gd name="T80" fmla="*/ 2147483647 w 983"/>
                <a:gd name="T81" fmla="*/ 2147483647 h 981"/>
                <a:gd name="T82" fmla="*/ 2147483647 w 983"/>
                <a:gd name="T83" fmla="*/ 2147483647 h 981"/>
                <a:gd name="T84" fmla="*/ 2147483647 w 983"/>
                <a:gd name="T85" fmla="*/ 2147483647 h 981"/>
                <a:gd name="T86" fmla="*/ 2147483647 w 983"/>
                <a:gd name="T87" fmla="*/ 2147483647 h 981"/>
                <a:gd name="T88" fmla="*/ 2147483647 w 983"/>
                <a:gd name="T89" fmla="*/ 2147483647 h 981"/>
                <a:gd name="T90" fmla="*/ 2147483647 w 983"/>
                <a:gd name="T91" fmla="*/ 2147483647 h 981"/>
                <a:gd name="T92" fmla="*/ 2147483647 w 983"/>
                <a:gd name="T93" fmla="*/ 2147483647 h 981"/>
                <a:gd name="T94" fmla="*/ 2147483647 w 983"/>
                <a:gd name="T95" fmla="*/ 2147483647 h 981"/>
                <a:gd name="T96" fmla="*/ 2147483647 w 983"/>
                <a:gd name="T97" fmla="*/ 2147483647 h 981"/>
                <a:gd name="T98" fmla="*/ 2147483647 w 983"/>
                <a:gd name="T99" fmla="*/ 2147483647 h 981"/>
                <a:gd name="T100" fmla="*/ 2147483647 w 983"/>
                <a:gd name="T101" fmla="*/ 2147483647 h 9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3"/>
                <a:gd name="T154" fmla="*/ 0 h 981"/>
                <a:gd name="T155" fmla="*/ 983 w 983"/>
                <a:gd name="T156" fmla="*/ 981 h 98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solidFill>
              <a:schemeClr val="accent4">
                <a:lumMod val="20000"/>
                <a:lumOff val="8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8" name="Freeform 358"/>
            <p:cNvSpPr>
              <a:spLocks/>
            </p:cNvSpPr>
            <p:nvPr/>
          </p:nvSpPr>
          <p:spPr bwMode="auto">
            <a:xfrm>
              <a:off x="3910299" y="2830290"/>
              <a:ext cx="401383" cy="449595"/>
            </a:xfrm>
            <a:custGeom>
              <a:avLst/>
              <a:gdLst>
                <a:gd name="T0" fmla="*/ 2147483647 w 731"/>
                <a:gd name="T1" fmla="*/ 2147483647 h 737"/>
                <a:gd name="T2" fmla="*/ 2147483647 w 731"/>
                <a:gd name="T3" fmla="*/ 2147483647 h 737"/>
                <a:gd name="T4" fmla="*/ 2147483647 w 731"/>
                <a:gd name="T5" fmla="*/ 2147483647 h 737"/>
                <a:gd name="T6" fmla="*/ 2147483647 w 731"/>
                <a:gd name="T7" fmla="*/ 2147483647 h 737"/>
                <a:gd name="T8" fmla="*/ 2147483647 w 731"/>
                <a:gd name="T9" fmla="*/ 2147483647 h 737"/>
                <a:gd name="T10" fmla="*/ 2147483647 w 731"/>
                <a:gd name="T11" fmla="*/ 2147483647 h 737"/>
                <a:gd name="T12" fmla="*/ 165521907 w 731"/>
                <a:gd name="T13" fmla="*/ 2147483647 h 737"/>
                <a:gd name="T14" fmla="*/ 2147483647 w 731"/>
                <a:gd name="T15" fmla="*/ 2147483647 h 737"/>
                <a:gd name="T16" fmla="*/ 2147483647 w 731"/>
                <a:gd name="T17" fmla="*/ 2147483647 h 737"/>
                <a:gd name="T18" fmla="*/ 2147483647 w 731"/>
                <a:gd name="T19" fmla="*/ 2147483647 h 737"/>
                <a:gd name="T20" fmla="*/ 2147483647 w 731"/>
                <a:gd name="T21" fmla="*/ 2147483647 h 737"/>
                <a:gd name="T22" fmla="*/ 2147483647 w 731"/>
                <a:gd name="T23" fmla="*/ 2147483647 h 737"/>
                <a:gd name="T24" fmla="*/ 2147483647 w 731"/>
                <a:gd name="T25" fmla="*/ 2147483647 h 737"/>
                <a:gd name="T26" fmla="*/ 165521907 w 731"/>
                <a:gd name="T27" fmla="*/ 2147483647 h 737"/>
                <a:gd name="T28" fmla="*/ 2147483647 w 731"/>
                <a:gd name="T29" fmla="*/ 2147483647 h 737"/>
                <a:gd name="T30" fmla="*/ 2147483647 w 731"/>
                <a:gd name="T31" fmla="*/ 2147483647 h 737"/>
                <a:gd name="T32" fmla="*/ 2147483647 w 731"/>
                <a:gd name="T33" fmla="*/ 2147483647 h 737"/>
                <a:gd name="T34" fmla="*/ 2147483647 w 731"/>
                <a:gd name="T35" fmla="*/ 2147483647 h 737"/>
                <a:gd name="T36" fmla="*/ 2147483647 w 731"/>
                <a:gd name="T37" fmla="*/ 2147483647 h 737"/>
                <a:gd name="T38" fmla="*/ 2147483647 w 731"/>
                <a:gd name="T39" fmla="*/ 2147483647 h 737"/>
                <a:gd name="T40" fmla="*/ 2147483647 w 731"/>
                <a:gd name="T41" fmla="*/ 2147483647 h 737"/>
                <a:gd name="T42" fmla="*/ 2147483647 w 731"/>
                <a:gd name="T43" fmla="*/ 2147483647 h 737"/>
                <a:gd name="T44" fmla="*/ 2147483647 w 731"/>
                <a:gd name="T45" fmla="*/ 2147483647 h 737"/>
                <a:gd name="T46" fmla="*/ 2147483647 w 731"/>
                <a:gd name="T47" fmla="*/ 2147483647 h 737"/>
                <a:gd name="T48" fmla="*/ 2147483647 w 731"/>
                <a:gd name="T49" fmla="*/ 2147483647 h 737"/>
                <a:gd name="T50" fmla="*/ 2147483647 w 731"/>
                <a:gd name="T51" fmla="*/ 2147483647 h 737"/>
                <a:gd name="T52" fmla="*/ 2147483647 w 731"/>
                <a:gd name="T53" fmla="*/ 2147483647 h 737"/>
                <a:gd name="T54" fmla="*/ 2147483647 w 731"/>
                <a:gd name="T55" fmla="*/ 2147483647 h 737"/>
                <a:gd name="T56" fmla="*/ 2147483647 w 731"/>
                <a:gd name="T57" fmla="*/ 2147483647 h 737"/>
                <a:gd name="T58" fmla="*/ 2147483647 w 731"/>
                <a:gd name="T59" fmla="*/ 2147483647 h 737"/>
                <a:gd name="T60" fmla="*/ 2147483647 w 731"/>
                <a:gd name="T61" fmla="*/ 2147483647 h 737"/>
                <a:gd name="T62" fmla="*/ 2147483647 w 731"/>
                <a:gd name="T63" fmla="*/ 2147483647 h 737"/>
                <a:gd name="T64" fmla="*/ 2147483647 w 731"/>
                <a:gd name="T65" fmla="*/ 2147483647 h 737"/>
                <a:gd name="T66" fmla="*/ 2147483647 w 731"/>
                <a:gd name="T67" fmla="*/ 2147483647 h 737"/>
                <a:gd name="T68" fmla="*/ 2147483647 w 731"/>
                <a:gd name="T69" fmla="*/ 2147483647 h 737"/>
                <a:gd name="T70" fmla="*/ 2147483647 w 731"/>
                <a:gd name="T71" fmla="*/ 2147483647 h 737"/>
                <a:gd name="T72" fmla="*/ 2147483647 w 731"/>
                <a:gd name="T73" fmla="*/ 2147483647 h 737"/>
                <a:gd name="T74" fmla="*/ 2147483647 w 731"/>
                <a:gd name="T75" fmla="*/ 2147483647 h 737"/>
                <a:gd name="T76" fmla="*/ 2147483647 w 731"/>
                <a:gd name="T77" fmla="*/ 2147483647 h 737"/>
                <a:gd name="T78" fmla="*/ 2147483647 w 731"/>
                <a:gd name="T79" fmla="*/ 2147483647 h 737"/>
                <a:gd name="T80" fmla="*/ 2147483647 w 731"/>
                <a:gd name="T81" fmla="*/ 2147483647 h 737"/>
                <a:gd name="T82" fmla="*/ 2147483647 w 731"/>
                <a:gd name="T83" fmla="*/ 2147483647 h 737"/>
                <a:gd name="T84" fmla="*/ 2147483647 w 731"/>
                <a:gd name="T85" fmla="*/ 2147483647 h 737"/>
                <a:gd name="T86" fmla="*/ 2147483647 w 731"/>
                <a:gd name="T87" fmla="*/ 2147483647 h 737"/>
                <a:gd name="T88" fmla="*/ 2147483647 w 731"/>
                <a:gd name="T89" fmla="*/ 2147483647 h 737"/>
                <a:gd name="T90" fmla="*/ 2147483647 w 731"/>
                <a:gd name="T91" fmla="*/ 2147483647 h 737"/>
                <a:gd name="T92" fmla="*/ 2147483647 w 731"/>
                <a:gd name="T93" fmla="*/ 2147483647 h 737"/>
                <a:gd name="T94" fmla="*/ 2147483647 w 731"/>
                <a:gd name="T95" fmla="*/ 2147483647 h 737"/>
                <a:gd name="T96" fmla="*/ 2147483647 w 731"/>
                <a:gd name="T97" fmla="*/ 2147483647 h 737"/>
                <a:gd name="T98" fmla="*/ 2147483647 w 731"/>
                <a:gd name="T99" fmla="*/ 2147483647 h 737"/>
                <a:gd name="T100" fmla="*/ 2147483647 w 731"/>
                <a:gd name="T101" fmla="*/ 2147483647 h 737"/>
                <a:gd name="T102" fmla="*/ 2147483647 w 731"/>
                <a:gd name="T103" fmla="*/ 2147483647 h 737"/>
                <a:gd name="T104" fmla="*/ 2147483647 w 731"/>
                <a:gd name="T105" fmla="*/ 2147483647 h 737"/>
                <a:gd name="T106" fmla="*/ 2147483647 w 731"/>
                <a:gd name="T107" fmla="*/ 2147483647 h 737"/>
                <a:gd name="T108" fmla="*/ 2147483647 w 731"/>
                <a:gd name="T109" fmla="*/ 2147483647 h 737"/>
                <a:gd name="T110" fmla="*/ 2147483647 w 731"/>
                <a:gd name="T111" fmla="*/ 2147483647 h 737"/>
                <a:gd name="T112" fmla="*/ 2147483647 w 731"/>
                <a:gd name="T113" fmla="*/ 681018768 h 737"/>
                <a:gd name="T114" fmla="*/ 2147483647 w 731"/>
                <a:gd name="T115" fmla="*/ 0 h 737"/>
                <a:gd name="T116" fmla="*/ 2147483647 w 731"/>
                <a:gd name="T117" fmla="*/ 2147483647 h 737"/>
                <a:gd name="T118" fmla="*/ 2147483647 w 731"/>
                <a:gd name="T119" fmla="*/ 2147483647 h 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1"/>
                <a:gd name="T181" fmla="*/ 0 h 737"/>
                <a:gd name="T182" fmla="*/ 731 w 731"/>
                <a:gd name="T183" fmla="*/ 737 h 7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69" name="Freeform 359"/>
            <p:cNvSpPr>
              <a:spLocks noEditPoints="1"/>
            </p:cNvSpPr>
            <p:nvPr/>
          </p:nvSpPr>
          <p:spPr bwMode="auto">
            <a:xfrm>
              <a:off x="3969709" y="4060114"/>
              <a:ext cx="326033" cy="451344"/>
            </a:xfrm>
            <a:custGeom>
              <a:avLst/>
              <a:gdLst>
                <a:gd name="T0" fmla="*/ 2147483647 w 597"/>
                <a:gd name="T1" fmla="*/ 2147483647 h 735"/>
                <a:gd name="T2" fmla="*/ 2147483647 w 597"/>
                <a:gd name="T3" fmla="*/ 2147483647 h 735"/>
                <a:gd name="T4" fmla="*/ 2147483647 w 597"/>
                <a:gd name="T5" fmla="*/ 2147483647 h 735"/>
                <a:gd name="T6" fmla="*/ 2147483647 w 597"/>
                <a:gd name="T7" fmla="*/ 2147483647 h 735"/>
                <a:gd name="T8" fmla="*/ 2147483647 w 597"/>
                <a:gd name="T9" fmla="*/ 2147483647 h 735"/>
                <a:gd name="T10" fmla="*/ 2147483647 w 597"/>
                <a:gd name="T11" fmla="*/ 2147483647 h 735"/>
                <a:gd name="T12" fmla="*/ 2147483647 w 597"/>
                <a:gd name="T13" fmla="*/ 2147483647 h 735"/>
                <a:gd name="T14" fmla="*/ 2147483647 w 597"/>
                <a:gd name="T15" fmla="*/ 2147483647 h 735"/>
                <a:gd name="T16" fmla="*/ 2147483647 w 597"/>
                <a:gd name="T17" fmla="*/ 2147483647 h 735"/>
                <a:gd name="T18" fmla="*/ 2147483647 w 597"/>
                <a:gd name="T19" fmla="*/ 2147483647 h 735"/>
                <a:gd name="T20" fmla="*/ 2147483647 w 597"/>
                <a:gd name="T21" fmla="*/ 2147483647 h 735"/>
                <a:gd name="T22" fmla="*/ 2147483647 w 597"/>
                <a:gd name="T23" fmla="*/ 2147483647 h 735"/>
                <a:gd name="T24" fmla="*/ 2147483647 w 597"/>
                <a:gd name="T25" fmla="*/ 2147483647 h 735"/>
                <a:gd name="T26" fmla="*/ 2147483647 w 597"/>
                <a:gd name="T27" fmla="*/ 2147483647 h 735"/>
                <a:gd name="T28" fmla="*/ 2147483647 w 597"/>
                <a:gd name="T29" fmla="*/ 2147483647 h 735"/>
                <a:gd name="T30" fmla="*/ 2147483647 w 597"/>
                <a:gd name="T31" fmla="*/ 2147483647 h 735"/>
                <a:gd name="T32" fmla="*/ 2147483647 w 597"/>
                <a:gd name="T33" fmla="*/ 2147483647 h 735"/>
                <a:gd name="T34" fmla="*/ 2147483647 w 597"/>
                <a:gd name="T35" fmla="*/ 2147483647 h 735"/>
                <a:gd name="T36" fmla="*/ 2147483647 w 597"/>
                <a:gd name="T37" fmla="*/ 2147483647 h 735"/>
                <a:gd name="T38" fmla="*/ 2147483647 w 597"/>
                <a:gd name="T39" fmla="*/ 2147483647 h 735"/>
                <a:gd name="T40" fmla="*/ 2147483647 w 597"/>
                <a:gd name="T41" fmla="*/ 2147483647 h 735"/>
                <a:gd name="T42" fmla="*/ 2147483647 w 597"/>
                <a:gd name="T43" fmla="*/ 2147483647 h 735"/>
                <a:gd name="T44" fmla="*/ 2147483647 w 597"/>
                <a:gd name="T45" fmla="*/ 2147483647 h 735"/>
                <a:gd name="T46" fmla="*/ 2147483647 w 597"/>
                <a:gd name="T47" fmla="*/ 2147483647 h 735"/>
                <a:gd name="T48" fmla="*/ 2147483647 w 597"/>
                <a:gd name="T49" fmla="*/ 2147483647 h 735"/>
                <a:gd name="T50" fmla="*/ 2147483647 w 597"/>
                <a:gd name="T51" fmla="*/ 2147483647 h 735"/>
                <a:gd name="T52" fmla="*/ 2147483647 w 597"/>
                <a:gd name="T53" fmla="*/ 2147483647 h 735"/>
                <a:gd name="T54" fmla="*/ 2147483647 w 597"/>
                <a:gd name="T55" fmla="*/ 2147483647 h 735"/>
                <a:gd name="T56" fmla="*/ 2147483647 w 597"/>
                <a:gd name="T57" fmla="*/ 2147483647 h 735"/>
                <a:gd name="T58" fmla="*/ 2147483647 w 597"/>
                <a:gd name="T59" fmla="*/ 2147483647 h 735"/>
                <a:gd name="T60" fmla="*/ 2147483647 w 597"/>
                <a:gd name="T61" fmla="*/ 2147483647 h 735"/>
                <a:gd name="T62" fmla="*/ 2147483647 w 597"/>
                <a:gd name="T63" fmla="*/ 2147483647 h 735"/>
                <a:gd name="T64" fmla="*/ 2147483647 w 597"/>
                <a:gd name="T65" fmla="*/ 2147483647 h 735"/>
                <a:gd name="T66" fmla="*/ 2147483647 w 597"/>
                <a:gd name="T67" fmla="*/ 2147483647 h 735"/>
                <a:gd name="T68" fmla="*/ 2147483647 w 597"/>
                <a:gd name="T69" fmla="*/ 2147483647 h 735"/>
                <a:gd name="T70" fmla="*/ 2147483647 w 597"/>
                <a:gd name="T71" fmla="*/ 2147483647 h 735"/>
                <a:gd name="T72" fmla="*/ 2147483647 w 597"/>
                <a:gd name="T73" fmla="*/ 2147483647 h 735"/>
                <a:gd name="T74" fmla="*/ 2147483647 w 597"/>
                <a:gd name="T75" fmla="*/ 2147483647 h 735"/>
                <a:gd name="T76" fmla="*/ 2147483647 w 597"/>
                <a:gd name="T77" fmla="*/ 2147483647 h 735"/>
                <a:gd name="T78" fmla="*/ 2147483647 w 597"/>
                <a:gd name="T79" fmla="*/ 2147483647 h 735"/>
                <a:gd name="T80" fmla="*/ 2147483647 w 597"/>
                <a:gd name="T81" fmla="*/ 2147483647 h 735"/>
                <a:gd name="T82" fmla="*/ 2147483647 w 597"/>
                <a:gd name="T83" fmla="*/ 2147483647 h 735"/>
                <a:gd name="T84" fmla="*/ 2147483647 w 597"/>
                <a:gd name="T85" fmla="*/ 2147483647 h 735"/>
                <a:gd name="T86" fmla="*/ 2147483647 w 597"/>
                <a:gd name="T87" fmla="*/ 2147483647 h 735"/>
                <a:gd name="T88" fmla="*/ 977351783 w 597"/>
                <a:gd name="T89" fmla="*/ 2147483647 h 735"/>
                <a:gd name="T90" fmla="*/ 2117545241 w 597"/>
                <a:gd name="T91" fmla="*/ 2147483647 h 735"/>
                <a:gd name="T92" fmla="*/ 488526801 w 597"/>
                <a:gd name="T93" fmla="*/ 2147483647 h 735"/>
                <a:gd name="T94" fmla="*/ 2147483647 w 597"/>
                <a:gd name="T95" fmla="*/ 2147483647 h 735"/>
                <a:gd name="T96" fmla="*/ 2147483647 w 597"/>
                <a:gd name="T97" fmla="*/ 2147483647 h 735"/>
                <a:gd name="T98" fmla="*/ 2147483647 w 597"/>
                <a:gd name="T99" fmla="*/ 2147483647 h 735"/>
                <a:gd name="T100" fmla="*/ 2147483647 w 597"/>
                <a:gd name="T101" fmla="*/ 2147483647 h 735"/>
                <a:gd name="T102" fmla="*/ 2147483647 w 597"/>
                <a:gd name="T103" fmla="*/ 2147483647 h 735"/>
                <a:gd name="T104" fmla="*/ 2147483647 w 597"/>
                <a:gd name="T105" fmla="*/ 2147483647 h 735"/>
                <a:gd name="T106" fmla="*/ 2147483647 w 597"/>
                <a:gd name="T107" fmla="*/ 2147483647 h 735"/>
                <a:gd name="T108" fmla="*/ 2147483647 w 597"/>
                <a:gd name="T109" fmla="*/ 2147483647 h 735"/>
                <a:gd name="T110" fmla="*/ 2147483647 w 597"/>
                <a:gd name="T111" fmla="*/ 2147483647 h 735"/>
                <a:gd name="T112" fmla="*/ 2147483647 w 597"/>
                <a:gd name="T113" fmla="*/ 2147483647 h 735"/>
                <a:gd name="T114" fmla="*/ 2147483647 w 597"/>
                <a:gd name="T115" fmla="*/ 2147483647 h 735"/>
                <a:gd name="T116" fmla="*/ 2147483647 w 597"/>
                <a:gd name="T117" fmla="*/ 2147483647 h 735"/>
                <a:gd name="T118" fmla="*/ 2147483647 w 597"/>
                <a:gd name="T119" fmla="*/ 2147483647 h 73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7"/>
                <a:gd name="T181" fmla="*/ 0 h 735"/>
                <a:gd name="T182" fmla="*/ 597 w 597"/>
                <a:gd name="T183" fmla="*/ 735 h 73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0" name="Freeform 360"/>
            <p:cNvSpPr>
              <a:spLocks/>
            </p:cNvSpPr>
            <p:nvPr/>
          </p:nvSpPr>
          <p:spPr bwMode="auto">
            <a:xfrm>
              <a:off x="4416012" y="3955151"/>
              <a:ext cx="56512" cy="59479"/>
            </a:xfrm>
            <a:custGeom>
              <a:avLst/>
              <a:gdLst>
                <a:gd name="T0" fmla="*/ 2147483647 w 104"/>
                <a:gd name="T1" fmla="*/ 2147483647 h 98"/>
                <a:gd name="T2" fmla="*/ 2147483647 w 104"/>
                <a:gd name="T3" fmla="*/ 2147483647 h 98"/>
                <a:gd name="T4" fmla="*/ 2147483647 w 104"/>
                <a:gd name="T5" fmla="*/ 2147483647 h 98"/>
                <a:gd name="T6" fmla="*/ 2147483647 w 104"/>
                <a:gd name="T7" fmla="*/ 2147483647 h 98"/>
                <a:gd name="T8" fmla="*/ 2147483647 w 104"/>
                <a:gd name="T9" fmla="*/ 2147483647 h 98"/>
                <a:gd name="T10" fmla="*/ 2147483647 w 104"/>
                <a:gd name="T11" fmla="*/ 2147483647 h 98"/>
                <a:gd name="T12" fmla="*/ 2147483647 w 104"/>
                <a:gd name="T13" fmla="*/ 2147483647 h 98"/>
                <a:gd name="T14" fmla="*/ 2147483647 w 104"/>
                <a:gd name="T15" fmla="*/ 2147483647 h 98"/>
                <a:gd name="T16" fmla="*/ 2147483647 w 104"/>
                <a:gd name="T17" fmla="*/ 2147483647 h 98"/>
                <a:gd name="T18" fmla="*/ 2147483647 w 104"/>
                <a:gd name="T19" fmla="*/ 0 h 98"/>
                <a:gd name="T20" fmla="*/ 2147483647 w 104"/>
                <a:gd name="T21" fmla="*/ 223596134 h 98"/>
                <a:gd name="T22" fmla="*/ 2147483647 w 104"/>
                <a:gd name="T23" fmla="*/ 2147483647 h 98"/>
                <a:gd name="T24" fmla="*/ 2147483647 w 104"/>
                <a:gd name="T25" fmla="*/ 2147483647 h 98"/>
                <a:gd name="T26" fmla="*/ 2147483647 w 104"/>
                <a:gd name="T27" fmla="*/ 2147483647 h 98"/>
                <a:gd name="T28" fmla="*/ 2147483647 w 104"/>
                <a:gd name="T29" fmla="*/ 2147483647 h 98"/>
                <a:gd name="T30" fmla="*/ 2147483647 w 104"/>
                <a:gd name="T31" fmla="*/ 2147483647 h 98"/>
                <a:gd name="T32" fmla="*/ 641910110 w 104"/>
                <a:gd name="T33" fmla="*/ 2147483647 h 98"/>
                <a:gd name="T34" fmla="*/ 2147483647 w 104"/>
                <a:gd name="T35" fmla="*/ 2147483647 h 98"/>
                <a:gd name="T36" fmla="*/ 2147483647 w 104"/>
                <a:gd name="T37" fmla="*/ 2147483647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98"/>
                <a:gd name="T59" fmla="*/ 104 w 104"/>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1" name="Freeform 361"/>
            <p:cNvSpPr>
              <a:spLocks/>
            </p:cNvSpPr>
            <p:nvPr/>
          </p:nvSpPr>
          <p:spPr bwMode="auto">
            <a:xfrm>
              <a:off x="4040712" y="3559787"/>
              <a:ext cx="336176" cy="286901"/>
            </a:xfrm>
            <a:custGeom>
              <a:avLst/>
              <a:gdLst>
                <a:gd name="T0" fmla="*/ 2147483647 w 614"/>
                <a:gd name="T1" fmla="*/ 2147483647 h 467"/>
                <a:gd name="T2" fmla="*/ 2147483647 w 614"/>
                <a:gd name="T3" fmla="*/ 2147483647 h 467"/>
                <a:gd name="T4" fmla="*/ 2147483647 w 614"/>
                <a:gd name="T5" fmla="*/ 2147483647 h 467"/>
                <a:gd name="T6" fmla="*/ 2147483647 w 614"/>
                <a:gd name="T7" fmla="*/ 2147483647 h 467"/>
                <a:gd name="T8" fmla="*/ 2147483647 w 614"/>
                <a:gd name="T9" fmla="*/ 2147483647 h 467"/>
                <a:gd name="T10" fmla="*/ 2147483647 w 614"/>
                <a:gd name="T11" fmla="*/ 2147483647 h 467"/>
                <a:gd name="T12" fmla="*/ 2147483647 w 614"/>
                <a:gd name="T13" fmla="*/ 2147483647 h 467"/>
                <a:gd name="T14" fmla="*/ 2147483647 w 614"/>
                <a:gd name="T15" fmla="*/ 2147483647 h 467"/>
                <a:gd name="T16" fmla="*/ 2147483647 w 614"/>
                <a:gd name="T17" fmla="*/ 2147483647 h 467"/>
                <a:gd name="T18" fmla="*/ 2147483647 w 614"/>
                <a:gd name="T19" fmla="*/ 1855043018 h 467"/>
                <a:gd name="T20" fmla="*/ 2147483647 w 614"/>
                <a:gd name="T21" fmla="*/ 0 h 467"/>
                <a:gd name="T22" fmla="*/ 2147483647 w 614"/>
                <a:gd name="T23" fmla="*/ 2147483647 h 467"/>
                <a:gd name="T24" fmla="*/ 2147483647 w 614"/>
                <a:gd name="T25" fmla="*/ 2147483647 h 467"/>
                <a:gd name="T26" fmla="*/ 2147483647 w 614"/>
                <a:gd name="T27" fmla="*/ 2147483647 h 467"/>
                <a:gd name="T28" fmla="*/ 2147483647 w 614"/>
                <a:gd name="T29" fmla="*/ 2147483647 h 467"/>
                <a:gd name="T30" fmla="*/ 2147483647 w 614"/>
                <a:gd name="T31" fmla="*/ 2147483647 h 467"/>
                <a:gd name="T32" fmla="*/ 2147483647 w 614"/>
                <a:gd name="T33" fmla="*/ 2147483647 h 467"/>
                <a:gd name="T34" fmla="*/ 2147483647 w 614"/>
                <a:gd name="T35" fmla="*/ 2147483647 h 467"/>
                <a:gd name="T36" fmla="*/ 2147483647 w 614"/>
                <a:gd name="T37" fmla="*/ 2147483647 h 467"/>
                <a:gd name="T38" fmla="*/ 2147483647 w 614"/>
                <a:gd name="T39" fmla="*/ 2147483647 h 467"/>
                <a:gd name="T40" fmla="*/ 2147483647 w 614"/>
                <a:gd name="T41" fmla="*/ 2147483647 h 467"/>
                <a:gd name="T42" fmla="*/ 1149040898 w 614"/>
                <a:gd name="T43" fmla="*/ 2147483647 h 467"/>
                <a:gd name="T44" fmla="*/ 2147483647 w 614"/>
                <a:gd name="T45" fmla="*/ 2147483647 h 467"/>
                <a:gd name="T46" fmla="*/ 2147483647 w 614"/>
                <a:gd name="T47" fmla="*/ 2147483647 h 467"/>
                <a:gd name="T48" fmla="*/ 2147483647 w 614"/>
                <a:gd name="T49" fmla="*/ 2147483647 h 467"/>
                <a:gd name="T50" fmla="*/ 2147483647 w 614"/>
                <a:gd name="T51" fmla="*/ 2147483647 h 467"/>
                <a:gd name="T52" fmla="*/ 2147483647 w 614"/>
                <a:gd name="T53" fmla="*/ 2147483647 h 467"/>
                <a:gd name="T54" fmla="*/ 2147483647 w 614"/>
                <a:gd name="T55" fmla="*/ 2147483647 h 467"/>
                <a:gd name="T56" fmla="*/ 2147483647 w 614"/>
                <a:gd name="T57" fmla="*/ 2147483647 h 467"/>
                <a:gd name="T58" fmla="*/ 2147483647 w 614"/>
                <a:gd name="T59" fmla="*/ 2147483647 h 467"/>
                <a:gd name="T60" fmla="*/ 2147483647 w 614"/>
                <a:gd name="T61" fmla="*/ 2147483647 h 467"/>
                <a:gd name="T62" fmla="*/ 2147483647 w 614"/>
                <a:gd name="T63" fmla="*/ 2147483647 h 467"/>
                <a:gd name="T64" fmla="*/ 2147483647 w 614"/>
                <a:gd name="T65" fmla="*/ 2147483647 h 467"/>
                <a:gd name="T66" fmla="*/ 2147483647 w 614"/>
                <a:gd name="T67" fmla="*/ 2147483647 h 467"/>
                <a:gd name="T68" fmla="*/ 2147483647 w 614"/>
                <a:gd name="T69" fmla="*/ 2147483647 h 467"/>
                <a:gd name="T70" fmla="*/ 2147483647 w 614"/>
                <a:gd name="T71" fmla="*/ 2147483647 h 467"/>
                <a:gd name="T72" fmla="*/ 2147483647 w 614"/>
                <a:gd name="T73" fmla="*/ 2147483647 h 467"/>
                <a:gd name="T74" fmla="*/ 2147483647 w 614"/>
                <a:gd name="T75" fmla="*/ 2147483647 h 467"/>
                <a:gd name="T76" fmla="*/ 2147483647 w 614"/>
                <a:gd name="T77" fmla="*/ 2147483647 h 467"/>
                <a:gd name="T78" fmla="*/ 2147483647 w 614"/>
                <a:gd name="T79" fmla="*/ 2147483647 h 467"/>
                <a:gd name="T80" fmla="*/ 2147483647 w 614"/>
                <a:gd name="T81" fmla="*/ 2147483647 h 467"/>
                <a:gd name="T82" fmla="*/ 2147483647 w 614"/>
                <a:gd name="T83" fmla="*/ 2147483647 h 467"/>
                <a:gd name="T84" fmla="*/ 2147483647 w 614"/>
                <a:gd name="T85" fmla="*/ 2147483647 h 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4"/>
                <a:gd name="T130" fmla="*/ 0 h 467"/>
                <a:gd name="T131" fmla="*/ 614 w 614"/>
                <a:gd name="T132" fmla="*/ 467 h 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2" name="Freeform 362"/>
            <p:cNvSpPr>
              <a:spLocks/>
            </p:cNvSpPr>
            <p:nvPr/>
          </p:nvSpPr>
          <p:spPr bwMode="auto">
            <a:xfrm>
              <a:off x="3955219" y="3799455"/>
              <a:ext cx="195620" cy="283402"/>
            </a:xfrm>
            <a:custGeom>
              <a:avLst/>
              <a:gdLst>
                <a:gd name="T0" fmla="*/ 2147483647 w 356"/>
                <a:gd name="T1" fmla="*/ 2147483647 h 466"/>
                <a:gd name="T2" fmla="*/ 2147483647 w 356"/>
                <a:gd name="T3" fmla="*/ 2147483647 h 466"/>
                <a:gd name="T4" fmla="*/ 2147483647 w 356"/>
                <a:gd name="T5" fmla="*/ 2147483647 h 466"/>
                <a:gd name="T6" fmla="*/ 2147483647 w 356"/>
                <a:gd name="T7" fmla="*/ 2147483647 h 466"/>
                <a:gd name="T8" fmla="*/ 2147483647 w 356"/>
                <a:gd name="T9" fmla="*/ 2147483647 h 466"/>
                <a:gd name="T10" fmla="*/ 2147483647 w 356"/>
                <a:gd name="T11" fmla="*/ 2147483647 h 466"/>
                <a:gd name="T12" fmla="*/ 2147483647 w 356"/>
                <a:gd name="T13" fmla="*/ 2147483647 h 466"/>
                <a:gd name="T14" fmla="*/ 2147483647 w 356"/>
                <a:gd name="T15" fmla="*/ 2147483647 h 466"/>
                <a:gd name="T16" fmla="*/ 2147483647 w 356"/>
                <a:gd name="T17" fmla="*/ 2147483647 h 466"/>
                <a:gd name="T18" fmla="*/ 2147483647 w 356"/>
                <a:gd name="T19" fmla="*/ 2147483647 h 466"/>
                <a:gd name="T20" fmla="*/ 2147483647 w 356"/>
                <a:gd name="T21" fmla="*/ 2147483647 h 466"/>
                <a:gd name="T22" fmla="*/ 2147483647 w 356"/>
                <a:gd name="T23" fmla="*/ 2147483647 h 466"/>
                <a:gd name="T24" fmla="*/ 2147483647 w 356"/>
                <a:gd name="T25" fmla="*/ 2147483647 h 466"/>
                <a:gd name="T26" fmla="*/ 2147483647 w 356"/>
                <a:gd name="T27" fmla="*/ 2147483647 h 466"/>
                <a:gd name="T28" fmla="*/ 2147483647 w 356"/>
                <a:gd name="T29" fmla="*/ 2147483647 h 466"/>
                <a:gd name="T30" fmla="*/ 2147483647 w 356"/>
                <a:gd name="T31" fmla="*/ 2147483647 h 466"/>
                <a:gd name="T32" fmla="*/ 2147483647 w 356"/>
                <a:gd name="T33" fmla="*/ 2147483647 h 466"/>
                <a:gd name="T34" fmla="*/ 2147483647 w 356"/>
                <a:gd name="T35" fmla="*/ 2147483647 h 466"/>
                <a:gd name="T36" fmla="*/ 2147483647 w 356"/>
                <a:gd name="T37" fmla="*/ 2147483647 h 466"/>
                <a:gd name="T38" fmla="*/ 2147483647 w 356"/>
                <a:gd name="T39" fmla="*/ 2147483647 h 466"/>
                <a:gd name="T40" fmla="*/ 2147483647 w 356"/>
                <a:gd name="T41" fmla="*/ 2147483647 h 466"/>
                <a:gd name="T42" fmla="*/ 0 w 356"/>
                <a:gd name="T43" fmla="*/ 2147483647 h 466"/>
                <a:gd name="T44" fmla="*/ 2147483647 w 356"/>
                <a:gd name="T45" fmla="*/ 2147483647 h 466"/>
                <a:gd name="T46" fmla="*/ 2147483647 w 356"/>
                <a:gd name="T47" fmla="*/ 2147483647 h 466"/>
                <a:gd name="T48" fmla="*/ 2147483647 w 356"/>
                <a:gd name="T49" fmla="*/ 2147483647 h 466"/>
                <a:gd name="T50" fmla="*/ 2147483647 w 356"/>
                <a:gd name="T51" fmla="*/ 2147483647 h 466"/>
                <a:gd name="T52" fmla="*/ 2147483647 w 356"/>
                <a:gd name="T53" fmla="*/ 2147483647 h 466"/>
                <a:gd name="T54" fmla="*/ 2147483647 w 356"/>
                <a:gd name="T55" fmla="*/ 2147483647 h 466"/>
                <a:gd name="T56" fmla="*/ 2147483647 w 356"/>
                <a:gd name="T57" fmla="*/ 2147483647 h 466"/>
                <a:gd name="T58" fmla="*/ 2147483647 w 356"/>
                <a:gd name="T59" fmla="*/ 2147483647 h 466"/>
                <a:gd name="T60" fmla="*/ 2147483647 w 356"/>
                <a:gd name="T61" fmla="*/ 2147483647 h 466"/>
                <a:gd name="T62" fmla="*/ 2147483647 w 356"/>
                <a:gd name="T63" fmla="*/ 2147483647 h 466"/>
                <a:gd name="T64" fmla="*/ 2147483647 w 356"/>
                <a:gd name="T65" fmla="*/ 2147483647 h 466"/>
                <a:gd name="T66" fmla="*/ 2147483647 w 356"/>
                <a:gd name="T67" fmla="*/ 2147483647 h 466"/>
                <a:gd name="T68" fmla="*/ 2147483647 w 356"/>
                <a:gd name="T69" fmla="*/ 2147483647 h 466"/>
                <a:gd name="T70" fmla="*/ 2147483647 w 356"/>
                <a:gd name="T71" fmla="*/ 2147483647 h 466"/>
                <a:gd name="T72" fmla="*/ 2147483647 w 356"/>
                <a:gd name="T73" fmla="*/ 2147483647 h 466"/>
                <a:gd name="T74" fmla="*/ 2147483647 w 356"/>
                <a:gd name="T75" fmla="*/ 2024227446 h 466"/>
                <a:gd name="T76" fmla="*/ 2147483647 w 356"/>
                <a:gd name="T77" fmla="*/ 2147483647 h 466"/>
                <a:gd name="T78" fmla="*/ 2147483647 w 356"/>
                <a:gd name="T79" fmla="*/ 2147483647 h 466"/>
                <a:gd name="T80" fmla="*/ 2147483647 w 356"/>
                <a:gd name="T81" fmla="*/ 2147483647 h 4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56"/>
                <a:gd name="T124" fmla="*/ 0 h 466"/>
                <a:gd name="T125" fmla="*/ 356 w 356"/>
                <a:gd name="T126" fmla="*/ 466 h 4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3" name="Freeform 363"/>
            <p:cNvSpPr>
              <a:spLocks/>
            </p:cNvSpPr>
            <p:nvPr/>
          </p:nvSpPr>
          <p:spPr bwMode="auto">
            <a:xfrm>
              <a:off x="4231985" y="3162675"/>
              <a:ext cx="430363" cy="643777"/>
            </a:xfrm>
            <a:custGeom>
              <a:avLst/>
              <a:gdLst>
                <a:gd name="T0" fmla="*/ 2147483647 w 781"/>
                <a:gd name="T1" fmla="*/ 2147483647 h 1054"/>
                <a:gd name="T2" fmla="*/ 2147483647 w 781"/>
                <a:gd name="T3" fmla="*/ 2147483647 h 1054"/>
                <a:gd name="T4" fmla="*/ 2147483647 w 781"/>
                <a:gd name="T5" fmla="*/ 2147483647 h 1054"/>
                <a:gd name="T6" fmla="*/ 2147483647 w 781"/>
                <a:gd name="T7" fmla="*/ 2147483647 h 1054"/>
                <a:gd name="T8" fmla="*/ 2147483647 w 781"/>
                <a:gd name="T9" fmla="*/ 2147483647 h 1054"/>
                <a:gd name="T10" fmla="*/ 2147483647 w 781"/>
                <a:gd name="T11" fmla="*/ 2147483647 h 1054"/>
                <a:gd name="T12" fmla="*/ 2147483647 w 781"/>
                <a:gd name="T13" fmla="*/ 2147483647 h 1054"/>
                <a:gd name="T14" fmla="*/ 1840398578 w 781"/>
                <a:gd name="T15" fmla="*/ 2147483647 h 1054"/>
                <a:gd name="T16" fmla="*/ 2147483647 w 781"/>
                <a:gd name="T17" fmla="*/ 2147483647 h 1054"/>
                <a:gd name="T18" fmla="*/ 2147483647 w 781"/>
                <a:gd name="T19" fmla="*/ 2147483647 h 1054"/>
                <a:gd name="T20" fmla="*/ 2147483647 w 781"/>
                <a:gd name="T21" fmla="*/ 2147483647 h 1054"/>
                <a:gd name="T22" fmla="*/ 2147483647 w 781"/>
                <a:gd name="T23" fmla="*/ 2147483647 h 1054"/>
                <a:gd name="T24" fmla="*/ 2147483647 w 781"/>
                <a:gd name="T25" fmla="*/ 2147483647 h 1054"/>
                <a:gd name="T26" fmla="*/ 2147483647 w 781"/>
                <a:gd name="T27" fmla="*/ 2147483647 h 1054"/>
                <a:gd name="T28" fmla="*/ 2147483647 w 781"/>
                <a:gd name="T29" fmla="*/ 2147483647 h 1054"/>
                <a:gd name="T30" fmla="*/ 2147483647 w 781"/>
                <a:gd name="T31" fmla="*/ 2147483647 h 1054"/>
                <a:gd name="T32" fmla="*/ 2147483647 w 781"/>
                <a:gd name="T33" fmla="*/ 2147483647 h 1054"/>
                <a:gd name="T34" fmla="*/ 2147483647 w 781"/>
                <a:gd name="T35" fmla="*/ 2147483647 h 1054"/>
                <a:gd name="T36" fmla="*/ 2147483647 w 781"/>
                <a:gd name="T37" fmla="*/ 2147483647 h 1054"/>
                <a:gd name="T38" fmla="*/ 2147483647 w 781"/>
                <a:gd name="T39" fmla="*/ 2147483647 h 1054"/>
                <a:gd name="T40" fmla="*/ 2147483647 w 781"/>
                <a:gd name="T41" fmla="*/ 2147483647 h 1054"/>
                <a:gd name="T42" fmla="*/ 2147483647 w 781"/>
                <a:gd name="T43" fmla="*/ 2147483647 h 1054"/>
                <a:gd name="T44" fmla="*/ 2147483647 w 781"/>
                <a:gd name="T45" fmla="*/ 2147483647 h 1054"/>
                <a:gd name="T46" fmla="*/ 2147483647 w 781"/>
                <a:gd name="T47" fmla="*/ 2147483647 h 1054"/>
                <a:gd name="T48" fmla="*/ 2147483647 w 781"/>
                <a:gd name="T49" fmla="*/ 2147483647 h 1054"/>
                <a:gd name="T50" fmla="*/ 2147483647 w 781"/>
                <a:gd name="T51" fmla="*/ 2147483647 h 1054"/>
                <a:gd name="T52" fmla="*/ 2147483647 w 781"/>
                <a:gd name="T53" fmla="*/ 2147483647 h 1054"/>
                <a:gd name="T54" fmla="*/ 2147483647 w 781"/>
                <a:gd name="T55" fmla="*/ 2147483647 h 1054"/>
                <a:gd name="T56" fmla="*/ 2147483647 w 781"/>
                <a:gd name="T57" fmla="*/ 2147483647 h 1054"/>
                <a:gd name="T58" fmla="*/ 2147483647 w 781"/>
                <a:gd name="T59" fmla="*/ 2147483647 h 1054"/>
                <a:gd name="T60" fmla="*/ 2147483647 w 781"/>
                <a:gd name="T61" fmla="*/ 2147483647 h 1054"/>
                <a:gd name="T62" fmla="*/ 2147483647 w 781"/>
                <a:gd name="T63" fmla="*/ 2147483647 h 1054"/>
                <a:gd name="T64" fmla="*/ 2147483647 w 781"/>
                <a:gd name="T65" fmla="*/ 2147483647 h 1054"/>
                <a:gd name="T66" fmla="*/ 2147483647 w 781"/>
                <a:gd name="T67" fmla="*/ 2147483647 h 1054"/>
                <a:gd name="T68" fmla="*/ 2147483647 w 781"/>
                <a:gd name="T69" fmla="*/ 2147483647 h 1054"/>
                <a:gd name="T70" fmla="*/ 2147483647 w 781"/>
                <a:gd name="T71" fmla="*/ 2147483647 h 1054"/>
                <a:gd name="T72" fmla="*/ 2147483647 w 781"/>
                <a:gd name="T73" fmla="*/ 2147483647 h 1054"/>
                <a:gd name="T74" fmla="*/ 2147483647 w 781"/>
                <a:gd name="T75" fmla="*/ 2147483647 h 1054"/>
                <a:gd name="T76" fmla="*/ 2147483647 w 781"/>
                <a:gd name="T77" fmla="*/ 2147483647 h 1054"/>
                <a:gd name="T78" fmla="*/ 2147483647 w 781"/>
                <a:gd name="T79" fmla="*/ 2147483647 h 1054"/>
                <a:gd name="T80" fmla="*/ 2147483647 w 781"/>
                <a:gd name="T81" fmla="*/ 2147483647 h 1054"/>
                <a:gd name="T82" fmla="*/ 2147483647 w 781"/>
                <a:gd name="T83" fmla="*/ 2147483647 h 1054"/>
                <a:gd name="T84" fmla="*/ 2147483647 w 781"/>
                <a:gd name="T85" fmla="*/ 2147483647 h 1054"/>
                <a:gd name="T86" fmla="*/ 2147483647 w 781"/>
                <a:gd name="T87" fmla="*/ 2147483647 h 1054"/>
                <a:gd name="T88" fmla="*/ 2147483647 w 781"/>
                <a:gd name="T89" fmla="*/ 2147483647 h 1054"/>
                <a:gd name="T90" fmla="*/ 2147483647 w 781"/>
                <a:gd name="T91" fmla="*/ 2147483647 h 10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1"/>
                <a:gd name="T139" fmla="*/ 0 h 1054"/>
                <a:gd name="T140" fmla="*/ 781 w 781"/>
                <a:gd name="T141" fmla="*/ 1054 h 10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4" name="Freeform 364"/>
            <p:cNvSpPr>
              <a:spLocks/>
            </p:cNvSpPr>
            <p:nvPr/>
          </p:nvSpPr>
          <p:spPr bwMode="auto">
            <a:xfrm>
              <a:off x="3905952" y="3844939"/>
              <a:ext cx="57961" cy="41985"/>
            </a:xfrm>
            <a:custGeom>
              <a:avLst/>
              <a:gdLst>
                <a:gd name="T0" fmla="*/ 2147483647 w 103"/>
                <a:gd name="T1" fmla="*/ 2147483647 h 71"/>
                <a:gd name="T2" fmla="*/ 2147483647 w 103"/>
                <a:gd name="T3" fmla="*/ 1240666269 h 71"/>
                <a:gd name="T4" fmla="*/ 2147483647 w 103"/>
                <a:gd name="T5" fmla="*/ 1240666269 h 71"/>
                <a:gd name="T6" fmla="*/ 2147483647 w 103"/>
                <a:gd name="T7" fmla="*/ 0 h 71"/>
                <a:gd name="T8" fmla="*/ 2147483647 w 103"/>
                <a:gd name="T9" fmla="*/ 620333135 h 71"/>
                <a:gd name="T10" fmla="*/ 2147483647 w 103"/>
                <a:gd name="T11" fmla="*/ 2147483647 h 71"/>
                <a:gd name="T12" fmla="*/ 712808387 w 103"/>
                <a:gd name="T13" fmla="*/ 2147483647 h 71"/>
                <a:gd name="T14" fmla="*/ 2147483647 w 103"/>
                <a:gd name="T15" fmla="*/ 2147483647 h 71"/>
                <a:gd name="T16" fmla="*/ 2147483647 w 103"/>
                <a:gd name="T17" fmla="*/ 2147483647 h 71"/>
                <a:gd name="T18" fmla="*/ 2147483647 w 103"/>
                <a:gd name="T19" fmla="*/ 2147483647 h 71"/>
                <a:gd name="T20" fmla="*/ 2147483647 w 103"/>
                <a:gd name="T21" fmla="*/ 2147483647 h 71"/>
                <a:gd name="T22" fmla="*/ 2147483647 w 103"/>
                <a:gd name="T23" fmla="*/ 2147483647 h 71"/>
                <a:gd name="T24" fmla="*/ 2147483647 w 103"/>
                <a:gd name="T25" fmla="*/ 2147483647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71"/>
                <a:gd name="T41" fmla="*/ 103 w 10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5" name="Freeform 365"/>
            <p:cNvSpPr>
              <a:spLocks noEditPoints="1"/>
            </p:cNvSpPr>
            <p:nvPr/>
          </p:nvSpPr>
          <p:spPr bwMode="auto">
            <a:xfrm>
              <a:off x="4088530" y="4647911"/>
              <a:ext cx="417322" cy="418105"/>
            </a:xfrm>
            <a:custGeom>
              <a:avLst/>
              <a:gdLst>
                <a:gd name="T0" fmla="*/ 2147483647 w 759"/>
                <a:gd name="T1" fmla="*/ 2147483647 h 682"/>
                <a:gd name="T2" fmla="*/ 2147483647 w 759"/>
                <a:gd name="T3" fmla="*/ 2147483647 h 682"/>
                <a:gd name="T4" fmla="*/ 2147483647 w 759"/>
                <a:gd name="T5" fmla="*/ 2147483647 h 682"/>
                <a:gd name="T6" fmla="*/ 2147483647 w 759"/>
                <a:gd name="T7" fmla="*/ 2147483647 h 682"/>
                <a:gd name="T8" fmla="*/ 2147483647 w 759"/>
                <a:gd name="T9" fmla="*/ 2147483647 h 682"/>
                <a:gd name="T10" fmla="*/ 2147483647 w 759"/>
                <a:gd name="T11" fmla="*/ 2147483647 h 682"/>
                <a:gd name="T12" fmla="*/ 2147483647 w 759"/>
                <a:gd name="T13" fmla="*/ 1843114691 h 682"/>
                <a:gd name="T14" fmla="*/ 2147483647 w 759"/>
                <a:gd name="T15" fmla="*/ 460778673 h 682"/>
                <a:gd name="T16" fmla="*/ 2147483647 w 759"/>
                <a:gd name="T17" fmla="*/ 2147483647 h 682"/>
                <a:gd name="T18" fmla="*/ 2147483647 w 759"/>
                <a:gd name="T19" fmla="*/ 2147483647 h 682"/>
                <a:gd name="T20" fmla="*/ 2147483647 w 759"/>
                <a:gd name="T21" fmla="*/ 2147483647 h 682"/>
                <a:gd name="T22" fmla="*/ 2147483647 w 759"/>
                <a:gd name="T23" fmla="*/ 2147483647 h 682"/>
                <a:gd name="T24" fmla="*/ 2147483647 w 759"/>
                <a:gd name="T25" fmla="*/ 2147483647 h 682"/>
                <a:gd name="T26" fmla="*/ 2147483647 w 759"/>
                <a:gd name="T27" fmla="*/ 2147483647 h 682"/>
                <a:gd name="T28" fmla="*/ 2147483647 w 759"/>
                <a:gd name="T29" fmla="*/ 2147483647 h 682"/>
                <a:gd name="T30" fmla="*/ 2147483647 w 759"/>
                <a:gd name="T31" fmla="*/ 2147483647 h 682"/>
                <a:gd name="T32" fmla="*/ 2147483647 w 759"/>
                <a:gd name="T33" fmla="*/ 2147483647 h 682"/>
                <a:gd name="T34" fmla="*/ 2147483647 w 759"/>
                <a:gd name="T35" fmla="*/ 2147483647 h 682"/>
                <a:gd name="T36" fmla="*/ 2147483647 w 759"/>
                <a:gd name="T37" fmla="*/ 2147483647 h 682"/>
                <a:gd name="T38" fmla="*/ 2147483647 w 759"/>
                <a:gd name="T39" fmla="*/ 2147483647 h 682"/>
                <a:gd name="T40" fmla="*/ 2147483647 w 759"/>
                <a:gd name="T41" fmla="*/ 2147483647 h 682"/>
                <a:gd name="T42" fmla="*/ 2147483647 w 759"/>
                <a:gd name="T43" fmla="*/ 2147483647 h 682"/>
                <a:gd name="T44" fmla="*/ 2147483647 w 759"/>
                <a:gd name="T45" fmla="*/ 2147483647 h 682"/>
                <a:gd name="T46" fmla="*/ 2147483647 w 759"/>
                <a:gd name="T47" fmla="*/ 2147483647 h 682"/>
                <a:gd name="T48" fmla="*/ 2147483647 w 759"/>
                <a:gd name="T49" fmla="*/ 2147483647 h 682"/>
                <a:gd name="T50" fmla="*/ 2147483647 w 759"/>
                <a:gd name="T51" fmla="*/ 2147483647 h 682"/>
                <a:gd name="T52" fmla="*/ 2147483647 w 759"/>
                <a:gd name="T53" fmla="*/ 2147483647 h 682"/>
                <a:gd name="T54" fmla="*/ 1994670408 w 759"/>
                <a:gd name="T55" fmla="*/ 2147483647 h 682"/>
                <a:gd name="T56" fmla="*/ 0 w 759"/>
                <a:gd name="T57" fmla="*/ 2147483647 h 682"/>
                <a:gd name="T58" fmla="*/ 2147483647 w 759"/>
                <a:gd name="T59" fmla="*/ 2147483647 h 682"/>
                <a:gd name="T60" fmla="*/ 2147483647 w 759"/>
                <a:gd name="T61" fmla="*/ 2147483647 h 682"/>
                <a:gd name="T62" fmla="*/ 2147483647 w 759"/>
                <a:gd name="T63" fmla="*/ 2147483647 h 682"/>
                <a:gd name="T64" fmla="*/ 2147483647 w 759"/>
                <a:gd name="T65" fmla="*/ 2147483647 h 682"/>
                <a:gd name="T66" fmla="*/ 2147483647 w 759"/>
                <a:gd name="T67" fmla="*/ 2147483647 h 682"/>
                <a:gd name="T68" fmla="*/ 2147483647 w 759"/>
                <a:gd name="T69" fmla="*/ 2147483647 h 682"/>
                <a:gd name="T70" fmla="*/ 2147483647 w 759"/>
                <a:gd name="T71" fmla="*/ 2147483647 h 682"/>
                <a:gd name="T72" fmla="*/ 2147483647 w 759"/>
                <a:gd name="T73" fmla="*/ 2147483647 h 682"/>
                <a:gd name="T74" fmla="*/ 2147483647 w 759"/>
                <a:gd name="T75" fmla="*/ 2147483647 h 682"/>
                <a:gd name="T76" fmla="*/ 2147483647 w 759"/>
                <a:gd name="T77" fmla="*/ 2147483647 h 682"/>
                <a:gd name="T78" fmla="*/ 2147483647 w 759"/>
                <a:gd name="T79" fmla="*/ 2147483647 h 682"/>
                <a:gd name="T80" fmla="*/ 2147483647 w 759"/>
                <a:gd name="T81" fmla="*/ 2147483647 h 682"/>
                <a:gd name="T82" fmla="*/ 2147483647 w 759"/>
                <a:gd name="T83" fmla="*/ 2147483647 h 682"/>
                <a:gd name="T84" fmla="*/ 2147483647 w 759"/>
                <a:gd name="T85" fmla="*/ 2147483647 h 682"/>
                <a:gd name="T86" fmla="*/ 2147483647 w 759"/>
                <a:gd name="T87" fmla="*/ 2147483647 h 682"/>
                <a:gd name="T88" fmla="*/ 2147483647 w 759"/>
                <a:gd name="T89" fmla="*/ 2147483647 h 682"/>
                <a:gd name="T90" fmla="*/ 2147483647 w 759"/>
                <a:gd name="T91" fmla="*/ 2147483647 h 682"/>
                <a:gd name="T92" fmla="*/ 2147483647 w 759"/>
                <a:gd name="T93" fmla="*/ 2147483647 h 682"/>
                <a:gd name="T94" fmla="*/ 2147483647 w 759"/>
                <a:gd name="T95" fmla="*/ 2147483647 h 682"/>
                <a:gd name="T96" fmla="*/ 2147483647 w 759"/>
                <a:gd name="T97" fmla="*/ 2147483647 h 682"/>
                <a:gd name="T98" fmla="*/ 2147483647 w 759"/>
                <a:gd name="T99" fmla="*/ 2147483647 h 682"/>
                <a:gd name="T100" fmla="*/ 2147483647 w 759"/>
                <a:gd name="T101" fmla="*/ 2147483647 h 682"/>
                <a:gd name="T102" fmla="*/ 2147483647 w 759"/>
                <a:gd name="T103" fmla="*/ 2147483647 h 682"/>
                <a:gd name="T104" fmla="*/ 2147483647 w 759"/>
                <a:gd name="T105" fmla="*/ 2147483647 h 682"/>
                <a:gd name="T106" fmla="*/ 2147483647 w 759"/>
                <a:gd name="T107" fmla="*/ 2147483647 h 682"/>
                <a:gd name="T108" fmla="*/ 2147483647 w 759"/>
                <a:gd name="T109" fmla="*/ 2147483647 h 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9"/>
                <a:gd name="T166" fmla="*/ 0 h 682"/>
                <a:gd name="T167" fmla="*/ 759 w 759"/>
                <a:gd name="T168" fmla="*/ 682 h 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solidFill>
              <a:schemeClr val="tx2">
                <a:lumMod val="85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6" name="Freeform 366"/>
            <p:cNvSpPr>
              <a:spLocks/>
            </p:cNvSpPr>
            <p:nvPr/>
          </p:nvSpPr>
          <p:spPr bwMode="auto">
            <a:xfrm>
              <a:off x="4444993" y="4263044"/>
              <a:ext cx="276766" cy="545811"/>
            </a:xfrm>
            <a:custGeom>
              <a:avLst/>
              <a:gdLst>
                <a:gd name="T0" fmla="*/ 2147483647 w 508"/>
                <a:gd name="T1" fmla="*/ 2147483647 h 891"/>
                <a:gd name="T2" fmla="*/ 2147483647 w 508"/>
                <a:gd name="T3" fmla="*/ 2147483647 h 891"/>
                <a:gd name="T4" fmla="*/ 2147483647 w 508"/>
                <a:gd name="T5" fmla="*/ 2147483647 h 891"/>
                <a:gd name="T6" fmla="*/ 2147483647 w 508"/>
                <a:gd name="T7" fmla="*/ 2147483647 h 891"/>
                <a:gd name="T8" fmla="*/ 2147483647 w 508"/>
                <a:gd name="T9" fmla="*/ 2147483647 h 891"/>
                <a:gd name="T10" fmla="*/ 2147483647 w 508"/>
                <a:gd name="T11" fmla="*/ 0 h 891"/>
                <a:gd name="T12" fmla="*/ 2147483647 w 508"/>
                <a:gd name="T13" fmla="*/ 2147483647 h 891"/>
                <a:gd name="T14" fmla="*/ 2147483647 w 508"/>
                <a:gd name="T15" fmla="*/ 2147483647 h 891"/>
                <a:gd name="T16" fmla="*/ 2147483647 w 508"/>
                <a:gd name="T17" fmla="*/ 2147483647 h 891"/>
                <a:gd name="T18" fmla="*/ 2147483647 w 508"/>
                <a:gd name="T19" fmla="*/ 2147483647 h 891"/>
                <a:gd name="T20" fmla="*/ 2147483647 w 508"/>
                <a:gd name="T21" fmla="*/ 2147483647 h 891"/>
                <a:gd name="T22" fmla="*/ 2147483647 w 508"/>
                <a:gd name="T23" fmla="*/ 2147483647 h 891"/>
                <a:gd name="T24" fmla="*/ 2147483647 w 508"/>
                <a:gd name="T25" fmla="*/ 2147483647 h 891"/>
                <a:gd name="T26" fmla="*/ 2147483647 w 508"/>
                <a:gd name="T27" fmla="*/ 2147483647 h 891"/>
                <a:gd name="T28" fmla="*/ 2147483647 w 508"/>
                <a:gd name="T29" fmla="*/ 2147483647 h 891"/>
                <a:gd name="T30" fmla="*/ 2147483647 w 508"/>
                <a:gd name="T31" fmla="*/ 2147483647 h 891"/>
                <a:gd name="T32" fmla="*/ 2147483647 w 508"/>
                <a:gd name="T33" fmla="*/ 2147483647 h 891"/>
                <a:gd name="T34" fmla="*/ 2147483647 w 508"/>
                <a:gd name="T35" fmla="*/ 2147483647 h 891"/>
                <a:gd name="T36" fmla="*/ 2147483647 w 508"/>
                <a:gd name="T37" fmla="*/ 2147483647 h 891"/>
                <a:gd name="T38" fmla="*/ 2147483647 w 508"/>
                <a:gd name="T39" fmla="*/ 2147483647 h 891"/>
                <a:gd name="T40" fmla="*/ 2147483647 w 508"/>
                <a:gd name="T41" fmla="*/ 2147483647 h 891"/>
                <a:gd name="T42" fmla="*/ 2147483647 w 508"/>
                <a:gd name="T43" fmla="*/ 2147483647 h 891"/>
                <a:gd name="T44" fmla="*/ 2147483647 w 508"/>
                <a:gd name="T45" fmla="*/ 2147483647 h 891"/>
                <a:gd name="T46" fmla="*/ 2147483647 w 508"/>
                <a:gd name="T47" fmla="*/ 2147483647 h 891"/>
                <a:gd name="T48" fmla="*/ 2147483647 w 508"/>
                <a:gd name="T49" fmla="*/ 2147483647 h 891"/>
                <a:gd name="T50" fmla="*/ 2147483647 w 508"/>
                <a:gd name="T51" fmla="*/ 2147483647 h 891"/>
                <a:gd name="T52" fmla="*/ 808546886 w 508"/>
                <a:gd name="T53" fmla="*/ 2147483647 h 891"/>
                <a:gd name="T54" fmla="*/ 2147483647 w 508"/>
                <a:gd name="T55" fmla="*/ 2147483647 h 891"/>
                <a:gd name="T56" fmla="*/ 2147483647 w 508"/>
                <a:gd name="T57" fmla="*/ 2147483647 h 891"/>
                <a:gd name="T58" fmla="*/ 2147483647 w 508"/>
                <a:gd name="T59" fmla="*/ 2147483647 h 891"/>
                <a:gd name="T60" fmla="*/ 2147483647 w 508"/>
                <a:gd name="T61" fmla="*/ 2147483647 h 891"/>
                <a:gd name="T62" fmla="*/ 2147483647 w 508"/>
                <a:gd name="T63" fmla="*/ 2147483647 h 891"/>
                <a:gd name="T64" fmla="*/ 2147483647 w 508"/>
                <a:gd name="T65" fmla="*/ 2147483647 h 891"/>
                <a:gd name="T66" fmla="*/ 2147483647 w 508"/>
                <a:gd name="T67" fmla="*/ 2147483647 h 891"/>
                <a:gd name="T68" fmla="*/ 2147483647 w 508"/>
                <a:gd name="T69" fmla="*/ 2147483647 h 891"/>
                <a:gd name="T70" fmla="*/ 2147483647 w 508"/>
                <a:gd name="T71" fmla="*/ 2147483647 h 891"/>
                <a:gd name="T72" fmla="*/ 2147483647 w 508"/>
                <a:gd name="T73" fmla="*/ 2147483647 h 891"/>
                <a:gd name="T74" fmla="*/ 2147483647 w 508"/>
                <a:gd name="T75" fmla="*/ 2147483647 h 891"/>
                <a:gd name="T76" fmla="*/ 2147483647 w 508"/>
                <a:gd name="T77" fmla="*/ 2147483647 h 891"/>
                <a:gd name="T78" fmla="*/ 2147483647 w 508"/>
                <a:gd name="T79" fmla="*/ 2147483647 h 891"/>
                <a:gd name="T80" fmla="*/ 2147483647 w 508"/>
                <a:gd name="T81" fmla="*/ 2147483647 h 891"/>
                <a:gd name="T82" fmla="*/ 2147483647 w 508"/>
                <a:gd name="T83" fmla="*/ 2147483647 h 891"/>
                <a:gd name="T84" fmla="*/ 2147483647 w 508"/>
                <a:gd name="T85" fmla="*/ 2147483647 h 891"/>
                <a:gd name="T86" fmla="*/ 2147483647 w 508"/>
                <a:gd name="T87" fmla="*/ 2147483647 h 891"/>
                <a:gd name="T88" fmla="*/ 2147483647 w 508"/>
                <a:gd name="T89" fmla="*/ 2147483647 h 891"/>
                <a:gd name="T90" fmla="*/ 2147483647 w 508"/>
                <a:gd name="T91" fmla="*/ 2147483647 h 891"/>
                <a:gd name="T92" fmla="*/ 2147483647 w 508"/>
                <a:gd name="T93" fmla="*/ 2147483647 h 891"/>
                <a:gd name="T94" fmla="*/ 2147483647 w 508"/>
                <a:gd name="T95" fmla="*/ 2147483647 h 891"/>
                <a:gd name="T96" fmla="*/ 2147483647 w 508"/>
                <a:gd name="T97" fmla="*/ 2147483647 h 891"/>
                <a:gd name="T98" fmla="*/ 2147483647 w 508"/>
                <a:gd name="T99" fmla="*/ 2147483647 h 891"/>
                <a:gd name="T100" fmla="*/ 2147483647 w 508"/>
                <a:gd name="T101" fmla="*/ 2147483647 h 891"/>
                <a:gd name="T102" fmla="*/ 2147483647 w 508"/>
                <a:gd name="T103" fmla="*/ 2147483647 h 891"/>
                <a:gd name="T104" fmla="*/ 2147483647 w 508"/>
                <a:gd name="T105" fmla="*/ 2147483647 h 891"/>
                <a:gd name="T106" fmla="*/ 2147483647 w 508"/>
                <a:gd name="T107" fmla="*/ 2147483647 h 891"/>
                <a:gd name="T108" fmla="*/ 2147483647 w 508"/>
                <a:gd name="T109" fmla="*/ 2147483647 h 891"/>
                <a:gd name="T110" fmla="*/ 2147483647 w 508"/>
                <a:gd name="T111" fmla="*/ 2147483647 h 891"/>
                <a:gd name="T112" fmla="*/ 2147483647 w 508"/>
                <a:gd name="T113" fmla="*/ 2147483647 h 891"/>
                <a:gd name="T114" fmla="*/ 2147483647 w 508"/>
                <a:gd name="T115" fmla="*/ 2147483647 h 891"/>
                <a:gd name="T116" fmla="*/ 2147483647 w 508"/>
                <a:gd name="T117" fmla="*/ 2147483647 h 891"/>
                <a:gd name="T118" fmla="*/ 2147483647 w 508"/>
                <a:gd name="T119" fmla="*/ 2147483647 h 891"/>
                <a:gd name="T120" fmla="*/ 2147483647 w 508"/>
                <a:gd name="T121" fmla="*/ 2147483647 h 8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8"/>
                <a:gd name="T184" fmla="*/ 0 h 891"/>
                <a:gd name="T185" fmla="*/ 508 w 508"/>
                <a:gd name="T186" fmla="*/ 891 h 8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7" name="Freeform 367"/>
            <p:cNvSpPr>
              <a:spLocks/>
            </p:cNvSpPr>
            <p:nvPr/>
          </p:nvSpPr>
          <p:spPr bwMode="auto">
            <a:xfrm>
              <a:off x="4513097" y="4231555"/>
              <a:ext cx="89840" cy="253662"/>
            </a:xfrm>
            <a:custGeom>
              <a:avLst/>
              <a:gdLst>
                <a:gd name="T0" fmla="*/ 2147483647 w 162"/>
                <a:gd name="T1" fmla="*/ 2147483647 h 416"/>
                <a:gd name="T2" fmla="*/ 2147483647 w 162"/>
                <a:gd name="T3" fmla="*/ 2147483647 h 416"/>
                <a:gd name="T4" fmla="*/ 2147483647 w 162"/>
                <a:gd name="T5" fmla="*/ 2147483647 h 416"/>
                <a:gd name="T6" fmla="*/ 2147483647 w 162"/>
                <a:gd name="T7" fmla="*/ 2147483647 h 416"/>
                <a:gd name="T8" fmla="*/ 2147483647 w 162"/>
                <a:gd name="T9" fmla="*/ 2147483647 h 416"/>
                <a:gd name="T10" fmla="*/ 2147483647 w 162"/>
                <a:gd name="T11" fmla="*/ 2147483647 h 416"/>
                <a:gd name="T12" fmla="*/ 2147483647 w 162"/>
                <a:gd name="T13" fmla="*/ 2147483647 h 416"/>
                <a:gd name="T14" fmla="*/ 2147483647 w 162"/>
                <a:gd name="T15" fmla="*/ 2147483647 h 416"/>
                <a:gd name="T16" fmla="*/ 2147483647 w 162"/>
                <a:gd name="T17" fmla="*/ 2147483647 h 416"/>
                <a:gd name="T18" fmla="*/ 2147483647 w 162"/>
                <a:gd name="T19" fmla="*/ 2147483647 h 416"/>
                <a:gd name="T20" fmla="*/ 2147483647 w 162"/>
                <a:gd name="T21" fmla="*/ 2147483647 h 416"/>
                <a:gd name="T22" fmla="*/ 2147483647 w 162"/>
                <a:gd name="T23" fmla="*/ 2147483647 h 416"/>
                <a:gd name="T24" fmla="*/ 2147483647 w 162"/>
                <a:gd name="T25" fmla="*/ 2147483647 h 416"/>
                <a:gd name="T26" fmla="*/ 2147483647 w 162"/>
                <a:gd name="T27" fmla="*/ 2147483647 h 416"/>
                <a:gd name="T28" fmla="*/ 2147483647 w 162"/>
                <a:gd name="T29" fmla="*/ 2147483647 h 416"/>
                <a:gd name="T30" fmla="*/ 2147483647 w 162"/>
                <a:gd name="T31" fmla="*/ 2147483647 h 416"/>
                <a:gd name="T32" fmla="*/ 2147483647 w 162"/>
                <a:gd name="T33" fmla="*/ 2147483647 h 416"/>
                <a:gd name="T34" fmla="*/ 2147483647 w 162"/>
                <a:gd name="T35" fmla="*/ 2147483647 h 416"/>
                <a:gd name="T36" fmla="*/ 2147483647 w 162"/>
                <a:gd name="T37" fmla="*/ 2147483647 h 416"/>
                <a:gd name="T38" fmla="*/ 2147483647 w 162"/>
                <a:gd name="T39" fmla="*/ 2147483647 h 416"/>
                <a:gd name="T40" fmla="*/ 2147483647 w 162"/>
                <a:gd name="T41" fmla="*/ 2147483647 h 416"/>
                <a:gd name="T42" fmla="*/ 2147483647 w 162"/>
                <a:gd name="T43" fmla="*/ 0 h 416"/>
                <a:gd name="T44" fmla="*/ 2147483647 w 162"/>
                <a:gd name="T45" fmla="*/ 226805545 h 416"/>
                <a:gd name="T46" fmla="*/ 2147483647 w 162"/>
                <a:gd name="T47" fmla="*/ 2040507140 h 416"/>
                <a:gd name="T48" fmla="*/ 2147483647 w 162"/>
                <a:gd name="T49" fmla="*/ 2147483647 h 416"/>
                <a:gd name="T50" fmla="*/ 2147483647 w 162"/>
                <a:gd name="T51" fmla="*/ 2147483647 h 416"/>
                <a:gd name="T52" fmla="*/ 2147483647 w 162"/>
                <a:gd name="T53" fmla="*/ 2147483647 h 416"/>
                <a:gd name="T54" fmla="*/ 2147483647 w 162"/>
                <a:gd name="T55" fmla="*/ 2147483647 h 416"/>
                <a:gd name="T56" fmla="*/ 2147483647 w 162"/>
                <a:gd name="T57" fmla="*/ 2147483647 h 416"/>
                <a:gd name="T58" fmla="*/ 2147483647 w 162"/>
                <a:gd name="T59" fmla="*/ 2147483647 h 416"/>
                <a:gd name="T60" fmla="*/ 2147483647 w 162"/>
                <a:gd name="T61" fmla="*/ 2147483647 h 416"/>
                <a:gd name="T62" fmla="*/ 2147483647 w 162"/>
                <a:gd name="T63" fmla="*/ 2147483647 h 416"/>
                <a:gd name="T64" fmla="*/ 2147483647 w 162"/>
                <a:gd name="T65" fmla="*/ 2147483647 h 416"/>
                <a:gd name="T66" fmla="*/ 2147483647 w 162"/>
                <a:gd name="T67" fmla="*/ 2147483647 h 416"/>
                <a:gd name="T68" fmla="*/ 2147483647 w 162"/>
                <a:gd name="T69" fmla="*/ 2147483647 h 416"/>
                <a:gd name="T70" fmla="*/ 2147483647 w 162"/>
                <a:gd name="T71" fmla="*/ 2147483647 h 416"/>
                <a:gd name="T72" fmla="*/ 2147483647 w 162"/>
                <a:gd name="T73" fmla="*/ 2147483647 h 416"/>
                <a:gd name="T74" fmla="*/ 170687686 w 162"/>
                <a:gd name="T75" fmla="*/ 2147483647 h 416"/>
                <a:gd name="T76" fmla="*/ 2147483647 w 162"/>
                <a:gd name="T77" fmla="*/ 2147483647 h 416"/>
                <a:gd name="T78" fmla="*/ 2147483647 w 162"/>
                <a:gd name="T79" fmla="*/ 2147483647 h 416"/>
                <a:gd name="T80" fmla="*/ 2147483647 w 162"/>
                <a:gd name="T81" fmla="*/ 2147483647 h 416"/>
                <a:gd name="T82" fmla="*/ 2147483647 w 162"/>
                <a:gd name="T83" fmla="*/ 2147483647 h 416"/>
                <a:gd name="T84" fmla="*/ 2147483647 w 162"/>
                <a:gd name="T85" fmla="*/ 2147483647 h 416"/>
                <a:gd name="T86" fmla="*/ 2147483647 w 162"/>
                <a:gd name="T87" fmla="*/ 2147483647 h 416"/>
                <a:gd name="T88" fmla="*/ 2147483647 w 162"/>
                <a:gd name="T89" fmla="*/ 2147483647 h 416"/>
                <a:gd name="T90" fmla="*/ 2147483647 w 162"/>
                <a:gd name="T91" fmla="*/ 2147483647 h 416"/>
                <a:gd name="T92" fmla="*/ 2147483647 w 162"/>
                <a:gd name="T93" fmla="*/ 2147483647 h 416"/>
                <a:gd name="T94" fmla="*/ 2147483647 w 162"/>
                <a:gd name="T95" fmla="*/ 2147483647 h 416"/>
                <a:gd name="T96" fmla="*/ 2147483647 w 162"/>
                <a:gd name="T97" fmla="*/ 2147483647 h 416"/>
                <a:gd name="T98" fmla="*/ 2147483647 w 162"/>
                <a:gd name="T99" fmla="*/ 2147483647 h 416"/>
                <a:gd name="T100" fmla="*/ 2147483647 w 162"/>
                <a:gd name="T101" fmla="*/ 2147483647 h 416"/>
                <a:gd name="T102" fmla="*/ 2147483647 w 162"/>
                <a:gd name="T103" fmla="*/ 2147483647 h 416"/>
                <a:gd name="T104" fmla="*/ 2147483647 w 162"/>
                <a:gd name="T105" fmla="*/ 2147483647 h 416"/>
                <a:gd name="T106" fmla="*/ 2147483647 w 162"/>
                <a:gd name="T107" fmla="*/ 2147483647 h 416"/>
                <a:gd name="T108" fmla="*/ 2147483647 w 162"/>
                <a:gd name="T109" fmla="*/ 2147483647 h 416"/>
                <a:gd name="T110" fmla="*/ 2147483647 w 162"/>
                <a:gd name="T111" fmla="*/ 2147483647 h 416"/>
                <a:gd name="T112" fmla="*/ 2147483647 w 162"/>
                <a:gd name="T113" fmla="*/ 2147483647 h 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2"/>
                <a:gd name="T172" fmla="*/ 0 h 416"/>
                <a:gd name="T173" fmla="*/ 162 w 162"/>
                <a:gd name="T174" fmla="*/ 416 h 4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8" name="Freeform 368"/>
            <p:cNvSpPr>
              <a:spLocks/>
            </p:cNvSpPr>
            <p:nvPr/>
          </p:nvSpPr>
          <p:spPr bwMode="auto">
            <a:xfrm>
              <a:off x="4236332" y="4187820"/>
              <a:ext cx="307195" cy="328886"/>
            </a:xfrm>
            <a:custGeom>
              <a:avLst/>
              <a:gdLst>
                <a:gd name="T0" fmla="*/ 2147483647 w 563"/>
                <a:gd name="T1" fmla="*/ 2147483647 h 536"/>
                <a:gd name="T2" fmla="*/ 2147483647 w 563"/>
                <a:gd name="T3" fmla="*/ 2147483647 h 536"/>
                <a:gd name="T4" fmla="*/ 2147483647 w 563"/>
                <a:gd name="T5" fmla="*/ 2147483647 h 536"/>
                <a:gd name="T6" fmla="*/ 2147483647 w 563"/>
                <a:gd name="T7" fmla="*/ 2147483647 h 536"/>
                <a:gd name="T8" fmla="*/ 2147483647 w 563"/>
                <a:gd name="T9" fmla="*/ 2147483647 h 536"/>
                <a:gd name="T10" fmla="*/ 2147483647 w 563"/>
                <a:gd name="T11" fmla="*/ 2147483647 h 536"/>
                <a:gd name="T12" fmla="*/ 2147483647 w 563"/>
                <a:gd name="T13" fmla="*/ 2147483647 h 536"/>
                <a:gd name="T14" fmla="*/ 2147483647 w 563"/>
                <a:gd name="T15" fmla="*/ 2147483647 h 536"/>
                <a:gd name="T16" fmla="*/ 2147483647 w 563"/>
                <a:gd name="T17" fmla="*/ 0 h 536"/>
                <a:gd name="T18" fmla="*/ 2147483647 w 563"/>
                <a:gd name="T19" fmla="*/ 2147483647 h 536"/>
                <a:gd name="T20" fmla="*/ 2147483647 w 563"/>
                <a:gd name="T21" fmla="*/ 2147483647 h 536"/>
                <a:gd name="T22" fmla="*/ 2147483647 w 563"/>
                <a:gd name="T23" fmla="*/ 2147483647 h 536"/>
                <a:gd name="T24" fmla="*/ 2147483647 w 563"/>
                <a:gd name="T25" fmla="*/ 2147483647 h 536"/>
                <a:gd name="T26" fmla="*/ 2147483647 w 563"/>
                <a:gd name="T27" fmla="*/ 2147483647 h 536"/>
                <a:gd name="T28" fmla="*/ 2147483647 w 563"/>
                <a:gd name="T29" fmla="*/ 2147483647 h 536"/>
                <a:gd name="T30" fmla="*/ 2147483647 w 563"/>
                <a:gd name="T31" fmla="*/ 2147483647 h 536"/>
                <a:gd name="T32" fmla="*/ 2147483647 w 563"/>
                <a:gd name="T33" fmla="*/ 2147483647 h 536"/>
                <a:gd name="T34" fmla="*/ 2147483647 w 563"/>
                <a:gd name="T35" fmla="*/ 2147483647 h 536"/>
                <a:gd name="T36" fmla="*/ 2147483647 w 563"/>
                <a:gd name="T37" fmla="*/ 2147483647 h 536"/>
                <a:gd name="T38" fmla="*/ 2147483647 w 563"/>
                <a:gd name="T39" fmla="*/ 2147483647 h 536"/>
                <a:gd name="T40" fmla="*/ 2147483647 w 563"/>
                <a:gd name="T41" fmla="*/ 2147483647 h 536"/>
                <a:gd name="T42" fmla="*/ 2147483647 w 563"/>
                <a:gd name="T43" fmla="*/ 2147483647 h 536"/>
                <a:gd name="T44" fmla="*/ 2147483647 w 563"/>
                <a:gd name="T45" fmla="*/ 2147483647 h 536"/>
                <a:gd name="T46" fmla="*/ 2147483647 w 563"/>
                <a:gd name="T47" fmla="*/ 2147483647 h 536"/>
                <a:gd name="T48" fmla="*/ 2147483647 w 563"/>
                <a:gd name="T49" fmla="*/ 2147483647 h 536"/>
                <a:gd name="T50" fmla="*/ 2147483647 w 563"/>
                <a:gd name="T51" fmla="*/ 2147483647 h 536"/>
                <a:gd name="T52" fmla="*/ 2147483647 w 563"/>
                <a:gd name="T53" fmla="*/ 2147483647 h 536"/>
                <a:gd name="T54" fmla="*/ 2147483647 w 563"/>
                <a:gd name="T55" fmla="*/ 2147483647 h 536"/>
                <a:gd name="T56" fmla="*/ 2147483647 w 563"/>
                <a:gd name="T57" fmla="*/ 2147483647 h 536"/>
                <a:gd name="T58" fmla="*/ 2147483647 w 563"/>
                <a:gd name="T59" fmla="*/ 2147483647 h 536"/>
                <a:gd name="T60" fmla="*/ 0 w 563"/>
                <a:gd name="T61" fmla="*/ 2147483647 h 536"/>
                <a:gd name="T62" fmla="*/ 974742680 w 563"/>
                <a:gd name="T63" fmla="*/ 2147483647 h 536"/>
                <a:gd name="T64" fmla="*/ 2147483647 w 563"/>
                <a:gd name="T65" fmla="*/ 2147483647 h 536"/>
                <a:gd name="T66" fmla="*/ 2147483647 w 563"/>
                <a:gd name="T67" fmla="*/ 2147483647 h 536"/>
                <a:gd name="T68" fmla="*/ 2147483647 w 563"/>
                <a:gd name="T69" fmla="*/ 2147483647 h 536"/>
                <a:gd name="T70" fmla="*/ 2147483647 w 563"/>
                <a:gd name="T71" fmla="*/ 2147483647 h 536"/>
                <a:gd name="T72" fmla="*/ 2147483647 w 563"/>
                <a:gd name="T73" fmla="*/ 2147483647 h 536"/>
                <a:gd name="T74" fmla="*/ 2147483647 w 563"/>
                <a:gd name="T75" fmla="*/ 2147483647 h 536"/>
                <a:gd name="T76" fmla="*/ 2147483647 w 563"/>
                <a:gd name="T77" fmla="*/ 2147483647 h 536"/>
                <a:gd name="T78" fmla="*/ 2147483647 w 563"/>
                <a:gd name="T79" fmla="*/ 2147483647 h 536"/>
                <a:gd name="T80" fmla="*/ 2147483647 w 563"/>
                <a:gd name="T81" fmla="*/ 2147483647 h 536"/>
                <a:gd name="T82" fmla="*/ 2147483647 w 563"/>
                <a:gd name="T83" fmla="*/ 2147483647 h 536"/>
                <a:gd name="T84" fmla="*/ 2147483647 w 563"/>
                <a:gd name="T85" fmla="*/ 2147483647 h 536"/>
                <a:gd name="T86" fmla="*/ 2147483647 w 563"/>
                <a:gd name="T87" fmla="*/ 2147483647 h 536"/>
                <a:gd name="T88" fmla="*/ 2147483647 w 563"/>
                <a:gd name="T89" fmla="*/ 2147483647 h 536"/>
                <a:gd name="T90" fmla="*/ 2147483647 w 563"/>
                <a:gd name="T91" fmla="*/ 2147483647 h 536"/>
                <a:gd name="T92" fmla="*/ 2147483647 w 563"/>
                <a:gd name="T93" fmla="*/ 2147483647 h 536"/>
                <a:gd name="T94" fmla="*/ 2147483647 w 563"/>
                <a:gd name="T95" fmla="*/ 2147483647 h 536"/>
                <a:gd name="T96" fmla="*/ 2147483647 w 563"/>
                <a:gd name="T97" fmla="*/ 2147483647 h 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3"/>
                <a:gd name="T148" fmla="*/ 0 h 536"/>
                <a:gd name="T149" fmla="*/ 563 w 563"/>
                <a:gd name="T150" fmla="*/ 536 h 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79" name="Freeform 369"/>
            <p:cNvSpPr>
              <a:spLocks/>
            </p:cNvSpPr>
            <p:nvPr/>
          </p:nvSpPr>
          <p:spPr bwMode="auto">
            <a:xfrm>
              <a:off x="3987098" y="3743474"/>
              <a:ext cx="494121" cy="619286"/>
            </a:xfrm>
            <a:custGeom>
              <a:avLst/>
              <a:gdLst>
                <a:gd name="T0" fmla="*/ 2147483647 w 902"/>
                <a:gd name="T1" fmla="*/ 2147483647 h 1016"/>
                <a:gd name="T2" fmla="*/ 2147483647 w 902"/>
                <a:gd name="T3" fmla="*/ 2147483647 h 1016"/>
                <a:gd name="T4" fmla="*/ 2147483647 w 902"/>
                <a:gd name="T5" fmla="*/ 2147483647 h 1016"/>
                <a:gd name="T6" fmla="*/ 2147483647 w 902"/>
                <a:gd name="T7" fmla="*/ 2147483647 h 1016"/>
                <a:gd name="T8" fmla="*/ 2147483647 w 902"/>
                <a:gd name="T9" fmla="*/ 2147483647 h 1016"/>
                <a:gd name="T10" fmla="*/ 2147483647 w 902"/>
                <a:gd name="T11" fmla="*/ 2147483647 h 1016"/>
                <a:gd name="T12" fmla="*/ 2147483647 w 902"/>
                <a:gd name="T13" fmla="*/ 2147483647 h 1016"/>
                <a:gd name="T14" fmla="*/ 2147483647 w 902"/>
                <a:gd name="T15" fmla="*/ 2147483647 h 1016"/>
                <a:gd name="T16" fmla="*/ 2147483647 w 902"/>
                <a:gd name="T17" fmla="*/ 2147483647 h 1016"/>
                <a:gd name="T18" fmla="*/ 2147483647 w 902"/>
                <a:gd name="T19" fmla="*/ 2147483647 h 1016"/>
                <a:gd name="T20" fmla="*/ 2147483647 w 902"/>
                <a:gd name="T21" fmla="*/ 2147483647 h 1016"/>
                <a:gd name="T22" fmla="*/ 2147483647 w 902"/>
                <a:gd name="T23" fmla="*/ 2147483647 h 1016"/>
                <a:gd name="T24" fmla="*/ 2147483647 w 902"/>
                <a:gd name="T25" fmla="*/ 2147483647 h 1016"/>
                <a:gd name="T26" fmla="*/ 2147483647 w 902"/>
                <a:gd name="T27" fmla="*/ 2147483647 h 1016"/>
                <a:gd name="T28" fmla="*/ 2147483647 w 902"/>
                <a:gd name="T29" fmla="*/ 2147483647 h 1016"/>
                <a:gd name="T30" fmla="*/ 2147483647 w 902"/>
                <a:gd name="T31" fmla="*/ 2147483647 h 1016"/>
                <a:gd name="T32" fmla="*/ 2147483647 w 902"/>
                <a:gd name="T33" fmla="*/ 2147483647 h 1016"/>
                <a:gd name="T34" fmla="*/ 2147483647 w 902"/>
                <a:gd name="T35" fmla="*/ 2147483647 h 1016"/>
                <a:gd name="T36" fmla="*/ 2147483647 w 902"/>
                <a:gd name="T37" fmla="*/ 2147483647 h 1016"/>
                <a:gd name="T38" fmla="*/ 2147483647 w 902"/>
                <a:gd name="T39" fmla="*/ 2147483647 h 1016"/>
                <a:gd name="T40" fmla="*/ 2147483647 w 902"/>
                <a:gd name="T41" fmla="*/ 2147483647 h 1016"/>
                <a:gd name="T42" fmla="*/ 2147483647 w 902"/>
                <a:gd name="T43" fmla="*/ 2147483647 h 1016"/>
                <a:gd name="T44" fmla="*/ 2147483647 w 902"/>
                <a:gd name="T45" fmla="*/ 2147483647 h 1016"/>
                <a:gd name="T46" fmla="*/ 2147483647 w 902"/>
                <a:gd name="T47" fmla="*/ 2147483647 h 1016"/>
                <a:gd name="T48" fmla="*/ 1479451011 w 902"/>
                <a:gd name="T49" fmla="*/ 2147483647 h 1016"/>
                <a:gd name="T50" fmla="*/ 1972800566 w 902"/>
                <a:gd name="T51" fmla="*/ 2147483647 h 1016"/>
                <a:gd name="T52" fmla="*/ 2147483647 w 902"/>
                <a:gd name="T53" fmla="*/ 2147483647 h 1016"/>
                <a:gd name="T54" fmla="*/ 2147483647 w 902"/>
                <a:gd name="T55" fmla="*/ 2147483647 h 1016"/>
                <a:gd name="T56" fmla="*/ 2147483647 w 902"/>
                <a:gd name="T57" fmla="*/ 2147483647 h 1016"/>
                <a:gd name="T58" fmla="*/ 2147483647 w 902"/>
                <a:gd name="T59" fmla="*/ 2147483647 h 1016"/>
                <a:gd name="T60" fmla="*/ 2147483647 w 902"/>
                <a:gd name="T61" fmla="*/ 2147483647 h 1016"/>
                <a:gd name="T62" fmla="*/ 2147483647 w 902"/>
                <a:gd name="T63" fmla="*/ 2147483647 h 1016"/>
                <a:gd name="T64" fmla="*/ 2147483647 w 902"/>
                <a:gd name="T65" fmla="*/ 2147483647 h 1016"/>
                <a:gd name="T66" fmla="*/ 2147483647 w 902"/>
                <a:gd name="T67" fmla="*/ 2147483647 h 1016"/>
                <a:gd name="T68" fmla="*/ 2147483647 w 902"/>
                <a:gd name="T69" fmla="*/ 2147483647 h 1016"/>
                <a:gd name="T70" fmla="*/ 2147483647 w 902"/>
                <a:gd name="T71" fmla="*/ 2147483647 h 1016"/>
                <a:gd name="T72" fmla="*/ 2147483647 w 902"/>
                <a:gd name="T73" fmla="*/ 2147483647 h 1016"/>
                <a:gd name="T74" fmla="*/ 2147483647 w 902"/>
                <a:gd name="T75" fmla="*/ 2147483647 h 1016"/>
                <a:gd name="T76" fmla="*/ 2147483647 w 902"/>
                <a:gd name="T77" fmla="*/ 2147483647 h 1016"/>
                <a:gd name="T78" fmla="*/ 2147483647 w 902"/>
                <a:gd name="T79" fmla="*/ 2147483647 h 1016"/>
                <a:gd name="T80" fmla="*/ 2147483647 w 902"/>
                <a:gd name="T81" fmla="*/ 2147483647 h 1016"/>
                <a:gd name="T82" fmla="*/ 2147483647 w 902"/>
                <a:gd name="T83" fmla="*/ 2147483647 h 1016"/>
                <a:gd name="T84" fmla="*/ 2147483647 w 902"/>
                <a:gd name="T85" fmla="*/ 2147483647 h 1016"/>
                <a:gd name="T86" fmla="*/ 2147483647 w 902"/>
                <a:gd name="T87" fmla="*/ 2147483647 h 1016"/>
                <a:gd name="T88" fmla="*/ 2147483647 w 902"/>
                <a:gd name="T89" fmla="*/ 2147483647 h 1016"/>
                <a:gd name="T90" fmla="*/ 2147483647 w 902"/>
                <a:gd name="T91" fmla="*/ 2147483647 h 1016"/>
                <a:gd name="T92" fmla="*/ 2147483647 w 902"/>
                <a:gd name="T93" fmla="*/ 2147483647 h 1016"/>
                <a:gd name="T94" fmla="*/ 2147483647 w 902"/>
                <a:gd name="T95" fmla="*/ 2147483647 h 1016"/>
                <a:gd name="T96" fmla="*/ 2147483647 w 902"/>
                <a:gd name="T97" fmla="*/ 2147483647 h 1016"/>
                <a:gd name="T98" fmla="*/ 2147483647 w 902"/>
                <a:gd name="T99" fmla="*/ 2147483647 h 1016"/>
                <a:gd name="T100" fmla="*/ 2147483647 w 902"/>
                <a:gd name="T101" fmla="*/ 2147483647 h 1016"/>
                <a:gd name="T102" fmla="*/ 2147483647 w 902"/>
                <a:gd name="T103" fmla="*/ 2147483647 h 1016"/>
                <a:gd name="T104" fmla="*/ 2147483647 w 902"/>
                <a:gd name="T105" fmla="*/ 2147483647 h 1016"/>
                <a:gd name="T106" fmla="*/ 2147483647 w 902"/>
                <a:gd name="T107" fmla="*/ 2147483647 h 1016"/>
                <a:gd name="T108" fmla="*/ 2147483647 w 902"/>
                <a:gd name="T109" fmla="*/ 2147483647 h 1016"/>
                <a:gd name="T110" fmla="*/ 2147483647 w 902"/>
                <a:gd name="T111" fmla="*/ 2147483647 h 1016"/>
                <a:gd name="T112" fmla="*/ 2147483647 w 902"/>
                <a:gd name="T113" fmla="*/ 2147483647 h 1016"/>
                <a:gd name="T114" fmla="*/ 2147483647 w 902"/>
                <a:gd name="T115" fmla="*/ 2147483647 h 1016"/>
                <a:gd name="T116" fmla="*/ 2147483647 w 902"/>
                <a:gd name="T117" fmla="*/ 2147483647 h 1016"/>
                <a:gd name="T118" fmla="*/ 2147483647 w 902"/>
                <a:gd name="T119" fmla="*/ 2147483647 h 1016"/>
                <a:gd name="T120" fmla="*/ 2147483647 w 902"/>
                <a:gd name="T121" fmla="*/ 2147483647 h 1016"/>
                <a:gd name="T122" fmla="*/ 2147483647 w 902"/>
                <a:gd name="T123" fmla="*/ 2147483647 h 10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02"/>
                <a:gd name="T187" fmla="*/ 0 h 1016"/>
                <a:gd name="T188" fmla="*/ 902 w 902"/>
                <a:gd name="T189" fmla="*/ 1016 h 10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0" name="Freeform 370"/>
            <p:cNvSpPr>
              <a:spLocks/>
            </p:cNvSpPr>
            <p:nvPr/>
          </p:nvSpPr>
          <p:spPr bwMode="auto">
            <a:xfrm>
              <a:off x="4423257" y="4000635"/>
              <a:ext cx="47818" cy="66477"/>
            </a:xfrm>
            <a:custGeom>
              <a:avLst/>
              <a:gdLst>
                <a:gd name="T0" fmla="*/ 2147483647 w 87"/>
                <a:gd name="T1" fmla="*/ 2147483647 h 112"/>
                <a:gd name="T2" fmla="*/ 2147483647 w 87"/>
                <a:gd name="T3" fmla="*/ 2147483647 h 112"/>
                <a:gd name="T4" fmla="*/ 2147483647 w 87"/>
                <a:gd name="T5" fmla="*/ 2147483647 h 112"/>
                <a:gd name="T6" fmla="*/ 2147483647 w 87"/>
                <a:gd name="T7" fmla="*/ 2147483647 h 112"/>
                <a:gd name="T8" fmla="*/ 2147483647 w 87"/>
                <a:gd name="T9" fmla="*/ 2147483647 h 112"/>
                <a:gd name="T10" fmla="*/ 2147483647 w 87"/>
                <a:gd name="T11" fmla="*/ 2147483647 h 112"/>
                <a:gd name="T12" fmla="*/ 2147483647 w 87"/>
                <a:gd name="T13" fmla="*/ 2147483647 h 112"/>
                <a:gd name="T14" fmla="*/ 2147483647 w 87"/>
                <a:gd name="T15" fmla="*/ 2147483647 h 112"/>
                <a:gd name="T16" fmla="*/ 2147483647 w 87"/>
                <a:gd name="T17" fmla="*/ 2147483647 h 112"/>
                <a:gd name="T18" fmla="*/ 2147483647 w 87"/>
                <a:gd name="T19" fmla="*/ 2147483647 h 112"/>
                <a:gd name="T20" fmla="*/ 2147483647 w 87"/>
                <a:gd name="T21" fmla="*/ 0 h 112"/>
                <a:gd name="T22" fmla="*/ 2147483647 w 87"/>
                <a:gd name="T23" fmla="*/ 0 h 112"/>
                <a:gd name="T24" fmla="*/ 2147483647 w 87"/>
                <a:gd name="T25" fmla="*/ 0 h 112"/>
                <a:gd name="T26" fmla="*/ 2147483647 w 87"/>
                <a:gd name="T27" fmla="*/ 0 h 112"/>
                <a:gd name="T28" fmla="*/ 2147483647 w 87"/>
                <a:gd name="T29" fmla="*/ 2147483647 h 112"/>
                <a:gd name="T30" fmla="*/ 2147483647 w 87"/>
                <a:gd name="T31" fmla="*/ 2147483647 h 112"/>
                <a:gd name="T32" fmla="*/ 1494466422 w 87"/>
                <a:gd name="T33" fmla="*/ 2147483647 h 112"/>
                <a:gd name="T34" fmla="*/ 0 w 87"/>
                <a:gd name="T35" fmla="*/ 2147483647 h 112"/>
                <a:gd name="T36" fmla="*/ 996311040 w 87"/>
                <a:gd name="T37" fmla="*/ 2147483647 h 112"/>
                <a:gd name="T38" fmla="*/ 2147483647 w 87"/>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12"/>
                <a:gd name="T62" fmla="*/ 87 w 87"/>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1" name="Freeform 371"/>
            <p:cNvSpPr>
              <a:spLocks noEditPoints="1"/>
            </p:cNvSpPr>
            <p:nvPr/>
          </p:nvSpPr>
          <p:spPr bwMode="auto">
            <a:xfrm>
              <a:off x="4437748" y="3955151"/>
              <a:ext cx="278215" cy="353378"/>
            </a:xfrm>
            <a:custGeom>
              <a:avLst/>
              <a:gdLst>
                <a:gd name="T0" fmla="*/ 2147483647 w 510"/>
                <a:gd name="T1" fmla="*/ 2147483647 h 579"/>
                <a:gd name="T2" fmla="*/ 2147483647 w 510"/>
                <a:gd name="T3" fmla="*/ 2147483647 h 579"/>
                <a:gd name="T4" fmla="*/ 2147483647 w 510"/>
                <a:gd name="T5" fmla="*/ 2147483647 h 579"/>
                <a:gd name="T6" fmla="*/ 2147483647 w 510"/>
                <a:gd name="T7" fmla="*/ 2147483647 h 579"/>
                <a:gd name="T8" fmla="*/ 2147483647 w 510"/>
                <a:gd name="T9" fmla="*/ 2147483647 h 579"/>
                <a:gd name="T10" fmla="*/ 2147483647 w 510"/>
                <a:gd name="T11" fmla="*/ 2147483647 h 579"/>
                <a:gd name="T12" fmla="*/ 2147483647 w 510"/>
                <a:gd name="T13" fmla="*/ 227222645 h 579"/>
                <a:gd name="T14" fmla="*/ 2147483647 w 510"/>
                <a:gd name="T15" fmla="*/ 227222645 h 579"/>
                <a:gd name="T16" fmla="*/ 2147483647 w 510"/>
                <a:gd name="T17" fmla="*/ 2147483647 h 579"/>
                <a:gd name="T18" fmla="*/ 2147483647 w 510"/>
                <a:gd name="T19" fmla="*/ 2147483647 h 579"/>
                <a:gd name="T20" fmla="*/ 2147483647 w 510"/>
                <a:gd name="T21" fmla="*/ 2147483647 h 579"/>
                <a:gd name="T22" fmla="*/ 2147483647 w 510"/>
                <a:gd name="T23" fmla="*/ 2147483647 h 579"/>
                <a:gd name="T24" fmla="*/ 2147483647 w 510"/>
                <a:gd name="T25" fmla="*/ 2147483647 h 579"/>
                <a:gd name="T26" fmla="*/ 2147483647 w 510"/>
                <a:gd name="T27" fmla="*/ 2147483647 h 579"/>
                <a:gd name="T28" fmla="*/ 2147483647 w 510"/>
                <a:gd name="T29" fmla="*/ 2147483647 h 579"/>
                <a:gd name="T30" fmla="*/ 2147483647 w 510"/>
                <a:gd name="T31" fmla="*/ 454817588 h 579"/>
                <a:gd name="T32" fmla="*/ 2147483647 w 510"/>
                <a:gd name="T33" fmla="*/ 0 h 579"/>
                <a:gd name="T34" fmla="*/ 2147483647 w 510"/>
                <a:gd name="T35" fmla="*/ 2147483647 h 579"/>
                <a:gd name="T36" fmla="*/ 2147483647 w 510"/>
                <a:gd name="T37" fmla="*/ 2147483647 h 579"/>
                <a:gd name="T38" fmla="*/ 2147483647 w 510"/>
                <a:gd name="T39" fmla="*/ 2147483647 h 579"/>
                <a:gd name="T40" fmla="*/ 2147483647 w 510"/>
                <a:gd name="T41" fmla="*/ 2147483647 h 579"/>
                <a:gd name="T42" fmla="*/ 2147483647 w 510"/>
                <a:gd name="T43" fmla="*/ 2147483647 h 579"/>
                <a:gd name="T44" fmla="*/ 2147483647 w 510"/>
                <a:gd name="T45" fmla="*/ 2147483647 h 579"/>
                <a:gd name="T46" fmla="*/ 0 w 510"/>
                <a:gd name="T47" fmla="*/ 2147483647 h 579"/>
                <a:gd name="T48" fmla="*/ 1298690398 w 510"/>
                <a:gd name="T49" fmla="*/ 2147483647 h 579"/>
                <a:gd name="T50" fmla="*/ 1461175556 w 510"/>
                <a:gd name="T51" fmla="*/ 2147483647 h 579"/>
                <a:gd name="T52" fmla="*/ 2147483647 w 510"/>
                <a:gd name="T53" fmla="*/ 2147483647 h 579"/>
                <a:gd name="T54" fmla="*/ 2147483647 w 510"/>
                <a:gd name="T55" fmla="*/ 2147483647 h 579"/>
                <a:gd name="T56" fmla="*/ 2147483647 w 510"/>
                <a:gd name="T57" fmla="*/ 2147483647 h 579"/>
                <a:gd name="T58" fmla="*/ 2147483647 w 510"/>
                <a:gd name="T59" fmla="*/ 2147483647 h 579"/>
                <a:gd name="T60" fmla="*/ 2147483647 w 510"/>
                <a:gd name="T61" fmla="*/ 2147483647 h 579"/>
                <a:gd name="T62" fmla="*/ 2147483647 w 510"/>
                <a:gd name="T63" fmla="*/ 2147483647 h 579"/>
                <a:gd name="T64" fmla="*/ 2147483647 w 510"/>
                <a:gd name="T65" fmla="*/ 2147483647 h 579"/>
                <a:gd name="T66" fmla="*/ 2147483647 w 510"/>
                <a:gd name="T67" fmla="*/ 2147483647 h 579"/>
                <a:gd name="T68" fmla="*/ 2147483647 w 510"/>
                <a:gd name="T69" fmla="*/ 2147483647 h 579"/>
                <a:gd name="T70" fmla="*/ 2147483647 w 510"/>
                <a:gd name="T71" fmla="*/ 2147483647 h 579"/>
                <a:gd name="T72" fmla="*/ 2147483647 w 510"/>
                <a:gd name="T73" fmla="*/ 2147483647 h 579"/>
                <a:gd name="T74" fmla="*/ 2147483647 w 510"/>
                <a:gd name="T75" fmla="*/ 2147483647 h 579"/>
                <a:gd name="T76" fmla="*/ 2147483647 w 510"/>
                <a:gd name="T77" fmla="*/ 2147483647 h 579"/>
                <a:gd name="T78" fmla="*/ 2147483647 w 510"/>
                <a:gd name="T79" fmla="*/ 2147483647 h 579"/>
                <a:gd name="T80" fmla="*/ 2147483647 w 510"/>
                <a:gd name="T81" fmla="*/ 2147483647 h 579"/>
                <a:gd name="T82" fmla="*/ 2147483647 w 510"/>
                <a:gd name="T83" fmla="*/ 2147483647 h 579"/>
                <a:gd name="T84" fmla="*/ 2147483647 w 510"/>
                <a:gd name="T85" fmla="*/ 2147483647 h 579"/>
                <a:gd name="T86" fmla="*/ 2147483647 w 510"/>
                <a:gd name="T87" fmla="*/ 2147483647 h 579"/>
                <a:gd name="T88" fmla="*/ 2147483647 w 510"/>
                <a:gd name="T89" fmla="*/ 2147483647 h 579"/>
                <a:gd name="T90" fmla="*/ 2147483647 w 510"/>
                <a:gd name="T91" fmla="*/ 2147483647 h 579"/>
                <a:gd name="T92" fmla="*/ 2147483647 w 510"/>
                <a:gd name="T93" fmla="*/ 2147483647 h 579"/>
                <a:gd name="T94" fmla="*/ 2147483647 w 510"/>
                <a:gd name="T95" fmla="*/ 2147483647 h 5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0"/>
                <a:gd name="T145" fmla="*/ 0 h 579"/>
                <a:gd name="T146" fmla="*/ 510 w 510"/>
                <a:gd name="T147" fmla="*/ 579 h 5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2" name="Freeform 372"/>
            <p:cNvSpPr>
              <a:spLocks noEditPoints="1"/>
            </p:cNvSpPr>
            <p:nvPr/>
          </p:nvSpPr>
          <p:spPr bwMode="auto">
            <a:xfrm>
              <a:off x="4439197" y="3781961"/>
              <a:ext cx="144903" cy="192433"/>
            </a:xfrm>
            <a:custGeom>
              <a:avLst/>
              <a:gdLst>
                <a:gd name="T0" fmla="*/ 2147483647 w 266"/>
                <a:gd name="T1" fmla="*/ 2147483647 h 314"/>
                <a:gd name="T2" fmla="*/ 2147483647 w 266"/>
                <a:gd name="T3" fmla="*/ 2147483647 h 314"/>
                <a:gd name="T4" fmla="*/ 2147483647 w 266"/>
                <a:gd name="T5" fmla="*/ 2147483647 h 314"/>
                <a:gd name="T6" fmla="*/ 2147483647 w 266"/>
                <a:gd name="T7" fmla="*/ 2147483647 h 314"/>
                <a:gd name="T8" fmla="*/ 2147483647 w 266"/>
                <a:gd name="T9" fmla="*/ 2147483647 h 314"/>
                <a:gd name="T10" fmla="*/ 2147483647 w 266"/>
                <a:gd name="T11" fmla="*/ 2147483647 h 314"/>
                <a:gd name="T12" fmla="*/ 2147483647 w 266"/>
                <a:gd name="T13" fmla="*/ 2147483647 h 314"/>
                <a:gd name="T14" fmla="*/ 2147483647 w 266"/>
                <a:gd name="T15" fmla="*/ 2147483647 h 314"/>
                <a:gd name="T16" fmla="*/ 2147483647 w 266"/>
                <a:gd name="T17" fmla="*/ 2147483647 h 314"/>
                <a:gd name="T18" fmla="*/ 2147483647 w 266"/>
                <a:gd name="T19" fmla="*/ 2147483647 h 314"/>
                <a:gd name="T20" fmla="*/ 2147483647 w 266"/>
                <a:gd name="T21" fmla="*/ 2147483647 h 314"/>
                <a:gd name="T22" fmla="*/ 2147483647 w 266"/>
                <a:gd name="T23" fmla="*/ 2147483647 h 314"/>
                <a:gd name="T24" fmla="*/ 2147483647 w 266"/>
                <a:gd name="T25" fmla="*/ 0 h 314"/>
                <a:gd name="T26" fmla="*/ 2147483647 w 266"/>
                <a:gd name="T27" fmla="*/ 0 h 314"/>
                <a:gd name="T28" fmla="*/ 2147483647 w 266"/>
                <a:gd name="T29" fmla="*/ 2147483647 h 314"/>
                <a:gd name="T30" fmla="*/ 2147483647 w 266"/>
                <a:gd name="T31" fmla="*/ 2147483647 h 314"/>
                <a:gd name="T32" fmla="*/ 2147483647 w 266"/>
                <a:gd name="T33" fmla="*/ 2147483647 h 314"/>
                <a:gd name="T34" fmla="*/ 2147483647 w 266"/>
                <a:gd name="T35" fmla="*/ 2147483647 h 314"/>
                <a:gd name="T36" fmla="*/ 2147483647 w 266"/>
                <a:gd name="T37" fmla="*/ 2147483647 h 314"/>
                <a:gd name="T38" fmla="*/ 2147483647 w 266"/>
                <a:gd name="T39" fmla="*/ 2147483647 h 314"/>
                <a:gd name="T40" fmla="*/ 2147483647 w 266"/>
                <a:gd name="T41" fmla="*/ 2147483647 h 314"/>
                <a:gd name="T42" fmla="*/ 2147483647 w 266"/>
                <a:gd name="T43" fmla="*/ 2147483647 h 314"/>
                <a:gd name="T44" fmla="*/ 2147483647 w 266"/>
                <a:gd name="T45" fmla="*/ 2147483647 h 314"/>
                <a:gd name="T46" fmla="*/ 2147483647 w 266"/>
                <a:gd name="T47" fmla="*/ 2147483647 h 314"/>
                <a:gd name="T48" fmla="*/ 2147483647 w 266"/>
                <a:gd name="T49" fmla="*/ 2147483647 h 314"/>
                <a:gd name="T50" fmla="*/ 2147483647 w 266"/>
                <a:gd name="T51" fmla="*/ 2147483647 h 314"/>
                <a:gd name="T52" fmla="*/ 2147483647 w 266"/>
                <a:gd name="T53" fmla="*/ 2147483647 h 314"/>
                <a:gd name="T54" fmla="*/ 2147483647 w 266"/>
                <a:gd name="T55" fmla="*/ 2147483647 h 314"/>
                <a:gd name="T56" fmla="*/ 2147483647 w 266"/>
                <a:gd name="T57" fmla="*/ 2147483647 h 314"/>
                <a:gd name="T58" fmla="*/ 2147483647 w 266"/>
                <a:gd name="T59" fmla="*/ 2147483647 h 314"/>
                <a:gd name="T60" fmla="*/ 2147483647 w 266"/>
                <a:gd name="T61" fmla="*/ 2147483647 h 314"/>
                <a:gd name="T62" fmla="*/ 2147483647 w 266"/>
                <a:gd name="T63" fmla="*/ 2147483647 h 314"/>
                <a:gd name="T64" fmla="*/ 2147483647 w 266"/>
                <a:gd name="T65" fmla="*/ 2147483647 h 314"/>
                <a:gd name="T66" fmla="*/ 2147483647 w 266"/>
                <a:gd name="T67" fmla="*/ 2147483647 h 314"/>
                <a:gd name="T68" fmla="*/ 2147483647 w 266"/>
                <a:gd name="T69" fmla="*/ 2147483647 h 314"/>
                <a:gd name="T70" fmla="*/ 646619263 w 266"/>
                <a:gd name="T71" fmla="*/ 2147483647 h 314"/>
                <a:gd name="T72" fmla="*/ 646619263 w 266"/>
                <a:gd name="T73" fmla="*/ 2147483647 h 314"/>
                <a:gd name="T74" fmla="*/ 0 w 266"/>
                <a:gd name="T75" fmla="*/ 2147483647 h 314"/>
                <a:gd name="T76" fmla="*/ 1616399305 w 266"/>
                <a:gd name="T77" fmla="*/ 2147483647 h 314"/>
                <a:gd name="T78" fmla="*/ 2147483647 w 266"/>
                <a:gd name="T79" fmla="*/ 2147483647 h 314"/>
                <a:gd name="T80" fmla="*/ 2147483647 w 266"/>
                <a:gd name="T81" fmla="*/ 2147483647 h 314"/>
                <a:gd name="T82" fmla="*/ 2147483647 w 266"/>
                <a:gd name="T83" fmla="*/ 2147483647 h 314"/>
                <a:gd name="T84" fmla="*/ 2147483647 w 266"/>
                <a:gd name="T85" fmla="*/ 2147483647 h 314"/>
                <a:gd name="T86" fmla="*/ 2147483647 w 266"/>
                <a:gd name="T87" fmla="*/ 2147483647 h 314"/>
                <a:gd name="T88" fmla="*/ 2147483647 w 266"/>
                <a:gd name="T89" fmla="*/ 2147483647 h 314"/>
                <a:gd name="T90" fmla="*/ 2147483647 w 266"/>
                <a:gd name="T91" fmla="*/ 2147483647 h 314"/>
                <a:gd name="T92" fmla="*/ 2147483647 w 266"/>
                <a:gd name="T93" fmla="*/ 2147483647 h 314"/>
                <a:gd name="T94" fmla="*/ 2147483647 w 266"/>
                <a:gd name="T95" fmla="*/ 2147483647 h 314"/>
                <a:gd name="T96" fmla="*/ 2147483647 w 266"/>
                <a:gd name="T97" fmla="*/ 2147483647 h 314"/>
                <a:gd name="T98" fmla="*/ 2147483647 w 266"/>
                <a:gd name="T99" fmla="*/ 2147483647 h 314"/>
                <a:gd name="T100" fmla="*/ 2147483647 w 266"/>
                <a:gd name="T101" fmla="*/ 2147483647 h 314"/>
                <a:gd name="T102" fmla="*/ 2147483647 w 266"/>
                <a:gd name="T103" fmla="*/ 2147483647 h 314"/>
                <a:gd name="T104" fmla="*/ 2147483647 w 266"/>
                <a:gd name="T105" fmla="*/ 2147483647 h 314"/>
                <a:gd name="T106" fmla="*/ 2147483647 w 266"/>
                <a:gd name="T107" fmla="*/ 2147483647 h 314"/>
                <a:gd name="T108" fmla="*/ 2147483647 w 266"/>
                <a:gd name="T109" fmla="*/ 2147483647 h 314"/>
                <a:gd name="T110" fmla="*/ 2147483647 w 266"/>
                <a:gd name="T111" fmla="*/ 2147483647 h 314"/>
                <a:gd name="T112" fmla="*/ 2147483647 w 266"/>
                <a:gd name="T113" fmla="*/ 2147483647 h 314"/>
                <a:gd name="T114" fmla="*/ 2147483647 w 266"/>
                <a:gd name="T115" fmla="*/ 2147483647 h 314"/>
                <a:gd name="T116" fmla="*/ 2147483647 w 266"/>
                <a:gd name="T117" fmla="*/ 2147483647 h 3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6"/>
                <a:gd name="T178" fmla="*/ 0 h 314"/>
                <a:gd name="T179" fmla="*/ 266 w 266"/>
                <a:gd name="T180" fmla="*/ 314 h 3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3" name="Freeform 373"/>
            <p:cNvSpPr>
              <a:spLocks/>
            </p:cNvSpPr>
            <p:nvPr/>
          </p:nvSpPr>
          <p:spPr bwMode="auto">
            <a:xfrm>
              <a:off x="4549323" y="3764467"/>
              <a:ext cx="210110" cy="311392"/>
            </a:xfrm>
            <a:custGeom>
              <a:avLst/>
              <a:gdLst>
                <a:gd name="T0" fmla="*/ 2147483647 w 378"/>
                <a:gd name="T1" fmla="*/ 2147483647 h 509"/>
                <a:gd name="T2" fmla="*/ 2147483647 w 378"/>
                <a:gd name="T3" fmla="*/ 2147483647 h 509"/>
                <a:gd name="T4" fmla="*/ 2147483647 w 378"/>
                <a:gd name="T5" fmla="*/ 2147483647 h 509"/>
                <a:gd name="T6" fmla="*/ 2147483647 w 378"/>
                <a:gd name="T7" fmla="*/ 2147483647 h 509"/>
                <a:gd name="T8" fmla="*/ 2147483647 w 378"/>
                <a:gd name="T9" fmla="*/ 2147483647 h 509"/>
                <a:gd name="T10" fmla="*/ 2147483647 w 378"/>
                <a:gd name="T11" fmla="*/ 2147483647 h 509"/>
                <a:gd name="T12" fmla="*/ 2147483647 w 378"/>
                <a:gd name="T13" fmla="*/ 2147483647 h 509"/>
                <a:gd name="T14" fmla="*/ 2147483647 w 378"/>
                <a:gd name="T15" fmla="*/ 2147483647 h 509"/>
                <a:gd name="T16" fmla="*/ 2147483647 w 378"/>
                <a:gd name="T17" fmla="*/ 2147483647 h 509"/>
                <a:gd name="T18" fmla="*/ 2147483647 w 378"/>
                <a:gd name="T19" fmla="*/ 2147483647 h 509"/>
                <a:gd name="T20" fmla="*/ 2147483647 w 378"/>
                <a:gd name="T21" fmla="*/ 2147483647 h 509"/>
                <a:gd name="T22" fmla="*/ 2147483647 w 378"/>
                <a:gd name="T23" fmla="*/ 2147483647 h 509"/>
                <a:gd name="T24" fmla="*/ 2147483647 w 378"/>
                <a:gd name="T25" fmla="*/ 2147483647 h 509"/>
                <a:gd name="T26" fmla="*/ 2147483647 w 378"/>
                <a:gd name="T27" fmla="*/ 2147483647 h 509"/>
                <a:gd name="T28" fmla="*/ 2147483647 w 378"/>
                <a:gd name="T29" fmla="*/ 2147483647 h 509"/>
                <a:gd name="T30" fmla="*/ 2147483647 w 378"/>
                <a:gd name="T31" fmla="*/ 0 h 509"/>
                <a:gd name="T32" fmla="*/ 2147483647 w 378"/>
                <a:gd name="T33" fmla="*/ 1831653188 h 509"/>
                <a:gd name="T34" fmla="*/ 2147483647 w 378"/>
                <a:gd name="T35" fmla="*/ 2060704278 h 509"/>
                <a:gd name="T36" fmla="*/ 515354223 w 378"/>
                <a:gd name="T37" fmla="*/ 2147483647 h 509"/>
                <a:gd name="T38" fmla="*/ 1717229031 w 378"/>
                <a:gd name="T39" fmla="*/ 2147483647 h 509"/>
                <a:gd name="T40" fmla="*/ 2147483647 w 378"/>
                <a:gd name="T41" fmla="*/ 2147483647 h 509"/>
                <a:gd name="T42" fmla="*/ 2147483647 w 378"/>
                <a:gd name="T43" fmla="*/ 2147483647 h 509"/>
                <a:gd name="T44" fmla="*/ 2147483647 w 378"/>
                <a:gd name="T45" fmla="*/ 2147483647 h 509"/>
                <a:gd name="T46" fmla="*/ 2147483647 w 378"/>
                <a:gd name="T47" fmla="*/ 2147483647 h 509"/>
                <a:gd name="T48" fmla="*/ 2147483647 w 378"/>
                <a:gd name="T49" fmla="*/ 2147483647 h 509"/>
                <a:gd name="T50" fmla="*/ 2147483647 w 378"/>
                <a:gd name="T51" fmla="*/ 2147483647 h 509"/>
                <a:gd name="T52" fmla="*/ 2147483647 w 378"/>
                <a:gd name="T53" fmla="*/ 2147483647 h 509"/>
                <a:gd name="T54" fmla="*/ 2147483647 w 378"/>
                <a:gd name="T55" fmla="*/ 2147483647 h 509"/>
                <a:gd name="T56" fmla="*/ 2147483647 w 378"/>
                <a:gd name="T57" fmla="*/ 2147483647 h 509"/>
                <a:gd name="T58" fmla="*/ 2147483647 w 378"/>
                <a:gd name="T59" fmla="*/ 2147483647 h 509"/>
                <a:gd name="T60" fmla="*/ 2147483647 w 378"/>
                <a:gd name="T61" fmla="*/ 2147483647 h 509"/>
                <a:gd name="T62" fmla="*/ 2147483647 w 378"/>
                <a:gd name="T63" fmla="*/ 2147483647 h 509"/>
                <a:gd name="T64" fmla="*/ 2147483647 w 378"/>
                <a:gd name="T65" fmla="*/ 2147483647 h 509"/>
                <a:gd name="T66" fmla="*/ 343569343 w 378"/>
                <a:gd name="T67" fmla="*/ 2147483647 h 509"/>
                <a:gd name="T68" fmla="*/ 2147483647 w 378"/>
                <a:gd name="T69" fmla="*/ 2147483647 h 509"/>
                <a:gd name="T70" fmla="*/ 2147483647 w 378"/>
                <a:gd name="T71" fmla="*/ 2147483647 h 509"/>
                <a:gd name="T72" fmla="*/ 2147483647 w 378"/>
                <a:gd name="T73" fmla="*/ 2147483647 h 509"/>
                <a:gd name="T74" fmla="*/ 2147483647 w 378"/>
                <a:gd name="T75" fmla="*/ 2147483647 h 509"/>
                <a:gd name="T76" fmla="*/ 2147483647 w 378"/>
                <a:gd name="T77" fmla="*/ 2147483647 h 509"/>
                <a:gd name="T78" fmla="*/ 2147483647 w 378"/>
                <a:gd name="T79" fmla="*/ 2147483647 h 509"/>
                <a:gd name="T80" fmla="*/ 1545753758 w 378"/>
                <a:gd name="T81" fmla="*/ 2147483647 h 509"/>
                <a:gd name="T82" fmla="*/ 2147483647 w 378"/>
                <a:gd name="T83" fmla="*/ 2147483647 h 509"/>
                <a:gd name="T84" fmla="*/ 1545753758 w 378"/>
                <a:gd name="T85" fmla="*/ 2147483647 h 509"/>
                <a:gd name="T86" fmla="*/ 2147483647 w 378"/>
                <a:gd name="T87" fmla="*/ 2147483647 h 509"/>
                <a:gd name="T88" fmla="*/ 2147483647 w 378"/>
                <a:gd name="T89" fmla="*/ 2147483647 h 509"/>
                <a:gd name="T90" fmla="*/ 2147483647 w 378"/>
                <a:gd name="T91" fmla="*/ 2147483647 h 509"/>
                <a:gd name="T92" fmla="*/ 2147483647 w 378"/>
                <a:gd name="T93" fmla="*/ 2147483647 h 509"/>
                <a:gd name="T94" fmla="*/ 2147483647 w 378"/>
                <a:gd name="T95" fmla="*/ 2147483647 h 509"/>
                <a:gd name="T96" fmla="*/ 2147483647 w 378"/>
                <a:gd name="T97" fmla="*/ 2147483647 h 509"/>
                <a:gd name="T98" fmla="*/ 2147483647 w 378"/>
                <a:gd name="T99" fmla="*/ 2147483647 h 509"/>
                <a:gd name="T100" fmla="*/ 2147483647 w 378"/>
                <a:gd name="T101" fmla="*/ 2147483647 h 509"/>
                <a:gd name="T102" fmla="*/ 2147483647 w 378"/>
                <a:gd name="T103" fmla="*/ 2147483647 h 509"/>
                <a:gd name="T104" fmla="*/ 2147483647 w 378"/>
                <a:gd name="T105" fmla="*/ 2147483647 h 509"/>
                <a:gd name="T106" fmla="*/ 2147483647 w 378"/>
                <a:gd name="T107" fmla="*/ 2147483647 h 509"/>
                <a:gd name="T108" fmla="*/ 2147483647 w 378"/>
                <a:gd name="T109" fmla="*/ 2147483647 h 509"/>
                <a:gd name="T110" fmla="*/ 2147483647 w 378"/>
                <a:gd name="T111" fmla="*/ 2147483647 h 509"/>
                <a:gd name="T112" fmla="*/ 2147483647 w 378"/>
                <a:gd name="T113" fmla="*/ 2147483647 h 509"/>
                <a:gd name="T114" fmla="*/ 2147483647 w 378"/>
                <a:gd name="T115" fmla="*/ 2147483647 h 509"/>
                <a:gd name="T116" fmla="*/ 2147483647 w 378"/>
                <a:gd name="T117" fmla="*/ 2147483647 h 5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09"/>
                <a:gd name="T179" fmla="*/ 378 w 378"/>
                <a:gd name="T180" fmla="*/ 509 h 5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4" name="Freeform 374"/>
            <p:cNvSpPr>
              <a:spLocks/>
            </p:cNvSpPr>
            <p:nvPr/>
          </p:nvSpPr>
          <p:spPr bwMode="auto">
            <a:xfrm>
              <a:off x="3868277" y="2690338"/>
              <a:ext cx="102881" cy="237918"/>
            </a:xfrm>
            <a:custGeom>
              <a:avLst/>
              <a:gdLst>
                <a:gd name="T0" fmla="*/ 2147483647 w 187"/>
                <a:gd name="T1" fmla="*/ 2147483647 h 387"/>
                <a:gd name="T2" fmla="*/ 2147483647 w 187"/>
                <a:gd name="T3" fmla="*/ 2147483647 h 387"/>
                <a:gd name="T4" fmla="*/ 2147483647 w 187"/>
                <a:gd name="T5" fmla="*/ 2147483647 h 387"/>
                <a:gd name="T6" fmla="*/ 2147483647 w 187"/>
                <a:gd name="T7" fmla="*/ 2147483647 h 387"/>
                <a:gd name="T8" fmla="*/ 2147483647 w 187"/>
                <a:gd name="T9" fmla="*/ 2147483647 h 387"/>
                <a:gd name="T10" fmla="*/ 2147483647 w 187"/>
                <a:gd name="T11" fmla="*/ 2147483647 h 387"/>
                <a:gd name="T12" fmla="*/ 0 w 187"/>
                <a:gd name="T13" fmla="*/ 2147483647 h 387"/>
                <a:gd name="T14" fmla="*/ 0 w 187"/>
                <a:gd name="T15" fmla="*/ 2147483647 h 387"/>
                <a:gd name="T16" fmla="*/ 1165629796 w 187"/>
                <a:gd name="T17" fmla="*/ 2147483647 h 387"/>
                <a:gd name="T18" fmla="*/ 1165629796 w 187"/>
                <a:gd name="T19" fmla="*/ 2147483647 h 387"/>
                <a:gd name="T20" fmla="*/ 2147483647 w 187"/>
                <a:gd name="T21" fmla="*/ 2147483647 h 387"/>
                <a:gd name="T22" fmla="*/ 2147483647 w 187"/>
                <a:gd name="T23" fmla="*/ 2147483647 h 387"/>
                <a:gd name="T24" fmla="*/ 2147483647 w 187"/>
                <a:gd name="T25" fmla="*/ 2147483647 h 387"/>
                <a:gd name="T26" fmla="*/ 2147483647 w 187"/>
                <a:gd name="T27" fmla="*/ 2147483647 h 387"/>
                <a:gd name="T28" fmla="*/ 2147483647 w 187"/>
                <a:gd name="T29" fmla="*/ 2147483647 h 387"/>
                <a:gd name="T30" fmla="*/ 2147483647 w 187"/>
                <a:gd name="T31" fmla="*/ 2147483647 h 387"/>
                <a:gd name="T32" fmla="*/ 2147483647 w 187"/>
                <a:gd name="T33" fmla="*/ 2147483647 h 387"/>
                <a:gd name="T34" fmla="*/ 2147483647 w 187"/>
                <a:gd name="T35" fmla="*/ 2147483647 h 387"/>
                <a:gd name="T36" fmla="*/ 2147483647 w 187"/>
                <a:gd name="T37" fmla="*/ 2147483647 h 387"/>
                <a:gd name="T38" fmla="*/ 2147483647 w 187"/>
                <a:gd name="T39" fmla="*/ 2147483647 h 387"/>
                <a:gd name="T40" fmla="*/ 2147483647 w 187"/>
                <a:gd name="T41" fmla="*/ 2147483647 h 387"/>
                <a:gd name="T42" fmla="*/ 2147483647 w 187"/>
                <a:gd name="T43" fmla="*/ 2147483647 h 387"/>
                <a:gd name="T44" fmla="*/ 2147483647 w 187"/>
                <a:gd name="T45" fmla="*/ 2147483647 h 387"/>
                <a:gd name="T46" fmla="*/ 2147483647 w 187"/>
                <a:gd name="T47" fmla="*/ 2147483647 h 387"/>
                <a:gd name="T48" fmla="*/ 2147483647 w 187"/>
                <a:gd name="T49" fmla="*/ 2147483647 h 387"/>
                <a:gd name="T50" fmla="*/ 2147483647 w 187"/>
                <a:gd name="T51" fmla="*/ 2147483647 h 387"/>
                <a:gd name="T52" fmla="*/ 2147483647 w 187"/>
                <a:gd name="T53" fmla="*/ 2147483647 h 387"/>
                <a:gd name="T54" fmla="*/ 2147483647 w 187"/>
                <a:gd name="T55" fmla="*/ 2147483647 h 387"/>
                <a:gd name="T56" fmla="*/ 2147483647 w 187"/>
                <a:gd name="T57" fmla="*/ 2147483647 h 387"/>
                <a:gd name="T58" fmla="*/ 2147483647 w 187"/>
                <a:gd name="T59" fmla="*/ 2147483647 h 387"/>
                <a:gd name="T60" fmla="*/ 2147483647 w 187"/>
                <a:gd name="T61" fmla="*/ 2147483647 h 387"/>
                <a:gd name="T62" fmla="*/ 2147483647 w 187"/>
                <a:gd name="T63" fmla="*/ 2147483647 h 387"/>
                <a:gd name="T64" fmla="*/ 2147483647 w 187"/>
                <a:gd name="T65" fmla="*/ 2147483647 h 387"/>
                <a:gd name="T66" fmla="*/ 2147483647 w 187"/>
                <a:gd name="T67" fmla="*/ 2147483647 h 387"/>
                <a:gd name="T68" fmla="*/ 2147483647 w 187"/>
                <a:gd name="T69" fmla="*/ 2147483647 h 387"/>
                <a:gd name="T70" fmla="*/ 2147483647 w 187"/>
                <a:gd name="T71" fmla="*/ 1858750695 h 387"/>
                <a:gd name="T72" fmla="*/ 2147483647 w 187"/>
                <a:gd name="T73" fmla="*/ 2147483647 h 387"/>
                <a:gd name="T74" fmla="*/ 2147483647 w 187"/>
                <a:gd name="T75" fmla="*/ 2147483647 h 387"/>
                <a:gd name="T76" fmla="*/ 2147483647 w 187"/>
                <a:gd name="T77" fmla="*/ 2147483647 h 387"/>
                <a:gd name="T78" fmla="*/ 2147483647 w 187"/>
                <a:gd name="T79" fmla="*/ 2147483647 h 3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387"/>
                <a:gd name="T122" fmla="*/ 187 w 187"/>
                <a:gd name="T123" fmla="*/ 387 h 38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5" name="Freeform 375"/>
            <p:cNvSpPr>
              <a:spLocks/>
            </p:cNvSpPr>
            <p:nvPr/>
          </p:nvSpPr>
          <p:spPr bwMode="auto">
            <a:xfrm>
              <a:off x="4963747" y="3057711"/>
              <a:ext cx="27532" cy="59479"/>
            </a:xfrm>
            <a:custGeom>
              <a:avLst/>
              <a:gdLst>
                <a:gd name="T0" fmla="*/ 2147483647 w 49"/>
                <a:gd name="T1" fmla="*/ 2147483647 h 98"/>
                <a:gd name="T2" fmla="*/ 2147483647 w 49"/>
                <a:gd name="T3" fmla="*/ 2147483647 h 98"/>
                <a:gd name="T4" fmla="*/ 2147483647 w 49"/>
                <a:gd name="T5" fmla="*/ 2147483647 h 98"/>
                <a:gd name="T6" fmla="*/ 2147483647 w 49"/>
                <a:gd name="T7" fmla="*/ 2147483647 h 98"/>
                <a:gd name="T8" fmla="*/ 2147483647 w 49"/>
                <a:gd name="T9" fmla="*/ 2147483647 h 98"/>
                <a:gd name="T10" fmla="*/ 2147483647 w 49"/>
                <a:gd name="T11" fmla="*/ 670787870 h 98"/>
                <a:gd name="T12" fmla="*/ 1596526804 w 49"/>
                <a:gd name="T13" fmla="*/ 2147483647 h 98"/>
                <a:gd name="T14" fmla="*/ 177426899 w 49"/>
                <a:gd name="T15" fmla="*/ 2147483647 h 98"/>
                <a:gd name="T16" fmla="*/ 0 w 49"/>
                <a:gd name="T17" fmla="*/ 2147483647 h 98"/>
                <a:gd name="T18" fmla="*/ 1064246038 w 49"/>
                <a:gd name="T19" fmla="*/ 2147483647 h 98"/>
                <a:gd name="T20" fmla="*/ 2147483647 w 49"/>
                <a:gd name="T21" fmla="*/ 2147483647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98"/>
                <a:gd name="T35" fmla="*/ 49 w 49"/>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6" name="Freeform 376"/>
            <p:cNvSpPr>
              <a:spLocks/>
            </p:cNvSpPr>
            <p:nvPr/>
          </p:nvSpPr>
          <p:spPr bwMode="auto">
            <a:xfrm>
              <a:off x="4844926" y="2935253"/>
              <a:ext cx="50716" cy="48983"/>
            </a:xfrm>
            <a:custGeom>
              <a:avLst/>
              <a:gdLst>
                <a:gd name="T0" fmla="*/ 2147483647 w 89"/>
                <a:gd name="T1" fmla="*/ 0 h 81"/>
                <a:gd name="T2" fmla="*/ 2147483647 w 89"/>
                <a:gd name="T3" fmla="*/ 442127195 h 81"/>
                <a:gd name="T4" fmla="*/ 2035349200 w 89"/>
                <a:gd name="T5" fmla="*/ 2147483647 h 81"/>
                <a:gd name="T6" fmla="*/ 0 w 89"/>
                <a:gd name="T7" fmla="*/ 2147483647 h 81"/>
                <a:gd name="T8" fmla="*/ 2147483647 w 89"/>
                <a:gd name="T9" fmla="*/ 2147483647 h 81"/>
                <a:gd name="T10" fmla="*/ 2147483647 w 89"/>
                <a:gd name="T11" fmla="*/ 2147483647 h 81"/>
                <a:gd name="T12" fmla="*/ 2147483647 w 89"/>
                <a:gd name="T13" fmla="*/ 2147483647 h 81"/>
                <a:gd name="T14" fmla="*/ 2147483647 w 89"/>
                <a:gd name="T15" fmla="*/ 2147483647 h 81"/>
                <a:gd name="T16" fmla="*/ 2147483647 w 89"/>
                <a:gd name="T17" fmla="*/ 2147483647 h 81"/>
                <a:gd name="T18" fmla="*/ 2147483647 w 89"/>
                <a:gd name="T19" fmla="*/ 2147483647 h 81"/>
                <a:gd name="T20" fmla="*/ 2147483647 w 89"/>
                <a:gd name="T21" fmla="*/ 2147483647 h 81"/>
                <a:gd name="T22" fmla="*/ 2147483647 w 89"/>
                <a:gd name="T23" fmla="*/ 2147483647 h 81"/>
                <a:gd name="T24" fmla="*/ 2147483647 w 89"/>
                <a:gd name="T25" fmla="*/ 2147483647 h 81"/>
                <a:gd name="T26" fmla="*/ 2147483647 w 89"/>
                <a:gd name="T27" fmla="*/ 1769239290 h 81"/>
                <a:gd name="T28" fmla="*/ 2147483647 w 89"/>
                <a:gd name="T29" fmla="*/ 2147483647 h 81"/>
                <a:gd name="T30" fmla="*/ 2147483647 w 89"/>
                <a:gd name="T31" fmla="*/ 0 h 81"/>
                <a:gd name="T32" fmla="*/ 2147483647 w 89"/>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
                <a:gd name="T52" fmla="*/ 0 h 81"/>
                <a:gd name="T53" fmla="*/ 89 w 89"/>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7" name="Freeform 377"/>
            <p:cNvSpPr>
              <a:spLocks/>
            </p:cNvSpPr>
            <p:nvPr/>
          </p:nvSpPr>
          <p:spPr bwMode="auto">
            <a:xfrm>
              <a:off x="4768127" y="3297378"/>
              <a:ext cx="266622" cy="201180"/>
            </a:xfrm>
            <a:custGeom>
              <a:avLst/>
              <a:gdLst>
                <a:gd name="T0" fmla="*/ 2147483647 w 487"/>
                <a:gd name="T1" fmla="*/ 2147483647 h 330"/>
                <a:gd name="T2" fmla="*/ 2147483647 w 487"/>
                <a:gd name="T3" fmla="*/ 2147483647 h 330"/>
                <a:gd name="T4" fmla="*/ 2147483647 w 487"/>
                <a:gd name="T5" fmla="*/ 2147483647 h 330"/>
                <a:gd name="T6" fmla="*/ 2147483647 w 487"/>
                <a:gd name="T7" fmla="*/ 2147483647 h 330"/>
                <a:gd name="T8" fmla="*/ 2147483647 w 487"/>
                <a:gd name="T9" fmla="*/ 2147483647 h 330"/>
                <a:gd name="T10" fmla="*/ 2147483647 w 487"/>
                <a:gd name="T11" fmla="*/ 2147483647 h 330"/>
                <a:gd name="T12" fmla="*/ 2147483647 w 487"/>
                <a:gd name="T13" fmla="*/ 2147483647 h 330"/>
                <a:gd name="T14" fmla="*/ 2147483647 w 487"/>
                <a:gd name="T15" fmla="*/ 2147483647 h 330"/>
                <a:gd name="T16" fmla="*/ 2147483647 w 487"/>
                <a:gd name="T17" fmla="*/ 2147483647 h 330"/>
                <a:gd name="T18" fmla="*/ 2147483647 w 487"/>
                <a:gd name="T19" fmla="*/ 2147483647 h 330"/>
                <a:gd name="T20" fmla="*/ 2147483647 w 487"/>
                <a:gd name="T21" fmla="*/ 2147483647 h 330"/>
                <a:gd name="T22" fmla="*/ 2147483647 w 487"/>
                <a:gd name="T23" fmla="*/ 2147483647 h 330"/>
                <a:gd name="T24" fmla="*/ 2147483647 w 487"/>
                <a:gd name="T25" fmla="*/ 2147483647 h 330"/>
                <a:gd name="T26" fmla="*/ 2147483647 w 487"/>
                <a:gd name="T27" fmla="*/ 2147483647 h 330"/>
                <a:gd name="T28" fmla="*/ 1312829427 w 487"/>
                <a:gd name="T29" fmla="*/ 2147483647 h 330"/>
                <a:gd name="T30" fmla="*/ 328207357 w 487"/>
                <a:gd name="T31" fmla="*/ 2147483647 h 330"/>
                <a:gd name="T32" fmla="*/ 2147483647 w 487"/>
                <a:gd name="T33" fmla="*/ 2147483647 h 330"/>
                <a:gd name="T34" fmla="*/ 2147483647 w 487"/>
                <a:gd name="T35" fmla="*/ 2147483647 h 330"/>
                <a:gd name="T36" fmla="*/ 2147483647 w 487"/>
                <a:gd name="T37" fmla="*/ 2147483647 h 330"/>
                <a:gd name="T38" fmla="*/ 2147483647 w 487"/>
                <a:gd name="T39" fmla="*/ 2147483647 h 330"/>
                <a:gd name="T40" fmla="*/ 2147483647 w 487"/>
                <a:gd name="T41" fmla="*/ 2147483647 h 330"/>
                <a:gd name="T42" fmla="*/ 2147483647 w 487"/>
                <a:gd name="T43" fmla="*/ 2147483647 h 330"/>
                <a:gd name="T44" fmla="*/ 2147483647 w 487"/>
                <a:gd name="T45" fmla="*/ 2147483647 h 330"/>
                <a:gd name="T46" fmla="*/ 2147483647 w 487"/>
                <a:gd name="T47" fmla="*/ 2147483647 h 330"/>
                <a:gd name="T48" fmla="*/ 2147483647 w 487"/>
                <a:gd name="T49" fmla="*/ 2147483647 h 330"/>
                <a:gd name="T50" fmla="*/ 2147483647 w 487"/>
                <a:gd name="T51" fmla="*/ 2147483647 h 330"/>
                <a:gd name="T52" fmla="*/ 2147483647 w 487"/>
                <a:gd name="T53" fmla="*/ 2147483647 h 330"/>
                <a:gd name="T54" fmla="*/ 2147483647 w 487"/>
                <a:gd name="T55" fmla="*/ 2147483647 h 330"/>
                <a:gd name="T56" fmla="*/ 2147483647 w 487"/>
                <a:gd name="T57" fmla="*/ 2147483647 h 330"/>
                <a:gd name="T58" fmla="*/ 2147483647 w 487"/>
                <a:gd name="T59" fmla="*/ 2147483647 h 330"/>
                <a:gd name="T60" fmla="*/ 2147483647 w 487"/>
                <a:gd name="T61" fmla="*/ 0 h 330"/>
                <a:gd name="T62" fmla="*/ 2147483647 w 487"/>
                <a:gd name="T63" fmla="*/ 2147483647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7"/>
                <a:gd name="T97" fmla="*/ 0 h 330"/>
                <a:gd name="T98" fmla="*/ 487 w 487"/>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8" name="Freeform 378"/>
            <p:cNvSpPr>
              <a:spLocks/>
            </p:cNvSpPr>
            <p:nvPr/>
          </p:nvSpPr>
          <p:spPr bwMode="auto">
            <a:xfrm>
              <a:off x="5734633" y="3600024"/>
              <a:ext cx="73901" cy="139952"/>
            </a:xfrm>
            <a:custGeom>
              <a:avLst/>
              <a:gdLst>
                <a:gd name="T0" fmla="*/ 2147483647 w 136"/>
                <a:gd name="T1" fmla="*/ 2081335509 h 228"/>
                <a:gd name="T2" fmla="*/ 2147483647 w 136"/>
                <a:gd name="T3" fmla="*/ 2147483647 h 228"/>
                <a:gd name="T4" fmla="*/ 2147483647 w 136"/>
                <a:gd name="T5" fmla="*/ 2147483647 h 228"/>
                <a:gd name="T6" fmla="*/ 2147483647 w 136"/>
                <a:gd name="T7" fmla="*/ 2147483647 h 228"/>
                <a:gd name="T8" fmla="*/ 2147483647 w 136"/>
                <a:gd name="T9" fmla="*/ 2147483647 h 228"/>
                <a:gd name="T10" fmla="*/ 2147483647 w 136"/>
                <a:gd name="T11" fmla="*/ 2147483647 h 228"/>
                <a:gd name="T12" fmla="*/ 2147483647 w 136"/>
                <a:gd name="T13" fmla="*/ 2147483647 h 228"/>
                <a:gd name="T14" fmla="*/ 2147483647 w 136"/>
                <a:gd name="T15" fmla="*/ 2147483647 h 228"/>
                <a:gd name="T16" fmla="*/ 1604508992 w 136"/>
                <a:gd name="T17" fmla="*/ 2147483647 h 228"/>
                <a:gd name="T18" fmla="*/ 2147483647 w 136"/>
                <a:gd name="T19" fmla="*/ 2147483647 h 228"/>
                <a:gd name="T20" fmla="*/ 802255040 w 136"/>
                <a:gd name="T21" fmla="*/ 2147483647 h 228"/>
                <a:gd name="T22" fmla="*/ 2147483647 w 136"/>
                <a:gd name="T23" fmla="*/ 2147483647 h 228"/>
                <a:gd name="T24" fmla="*/ 2147483647 w 136"/>
                <a:gd name="T25" fmla="*/ 2081335509 h 2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28"/>
                <a:gd name="T41" fmla="*/ 136 w 136"/>
                <a:gd name="T42" fmla="*/ 228 h 2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89" name="Freeform 379"/>
            <p:cNvSpPr>
              <a:spLocks noEditPoints="1"/>
            </p:cNvSpPr>
            <p:nvPr/>
          </p:nvSpPr>
          <p:spPr bwMode="auto">
            <a:xfrm>
              <a:off x="6706935" y="3306125"/>
              <a:ext cx="266622" cy="488081"/>
            </a:xfrm>
            <a:custGeom>
              <a:avLst/>
              <a:gdLst>
                <a:gd name="T0" fmla="*/ 2147483647 w 487"/>
                <a:gd name="T1" fmla="*/ 2147483647 h 801"/>
                <a:gd name="T2" fmla="*/ 2147483647 w 487"/>
                <a:gd name="T3" fmla="*/ 2147483647 h 801"/>
                <a:gd name="T4" fmla="*/ 2147483647 w 487"/>
                <a:gd name="T5" fmla="*/ 2147483647 h 801"/>
                <a:gd name="T6" fmla="*/ 2147483647 w 487"/>
                <a:gd name="T7" fmla="*/ 2147483647 h 801"/>
                <a:gd name="T8" fmla="*/ 2147483647 w 487"/>
                <a:gd name="T9" fmla="*/ 2147483647 h 801"/>
                <a:gd name="T10" fmla="*/ 2147483647 w 487"/>
                <a:gd name="T11" fmla="*/ 2147483647 h 801"/>
                <a:gd name="T12" fmla="*/ 2147483647 w 487"/>
                <a:gd name="T13" fmla="*/ 2147483647 h 801"/>
                <a:gd name="T14" fmla="*/ 2147483647 w 487"/>
                <a:gd name="T15" fmla="*/ 2147483647 h 801"/>
                <a:gd name="T16" fmla="*/ 2147483647 w 487"/>
                <a:gd name="T17" fmla="*/ 2147483647 h 801"/>
                <a:gd name="T18" fmla="*/ 2147483647 w 487"/>
                <a:gd name="T19" fmla="*/ 2147483647 h 801"/>
                <a:gd name="T20" fmla="*/ 2147483647 w 487"/>
                <a:gd name="T21" fmla="*/ 2147483647 h 801"/>
                <a:gd name="T22" fmla="*/ 2147483647 w 487"/>
                <a:gd name="T23" fmla="*/ 2147483647 h 801"/>
                <a:gd name="T24" fmla="*/ 2147483647 w 487"/>
                <a:gd name="T25" fmla="*/ 2147483647 h 801"/>
                <a:gd name="T26" fmla="*/ 2147483647 w 487"/>
                <a:gd name="T27" fmla="*/ 2147483647 h 801"/>
                <a:gd name="T28" fmla="*/ 2147483647 w 487"/>
                <a:gd name="T29" fmla="*/ 2147483647 h 801"/>
                <a:gd name="T30" fmla="*/ 2147483647 w 487"/>
                <a:gd name="T31" fmla="*/ 2147483647 h 801"/>
                <a:gd name="T32" fmla="*/ 2147483647 w 487"/>
                <a:gd name="T33" fmla="*/ 2147483647 h 801"/>
                <a:gd name="T34" fmla="*/ 2147483647 w 487"/>
                <a:gd name="T35" fmla="*/ 2147483647 h 801"/>
                <a:gd name="T36" fmla="*/ 2147483647 w 487"/>
                <a:gd name="T37" fmla="*/ 2147483647 h 801"/>
                <a:gd name="T38" fmla="*/ 2147483647 w 487"/>
                <a:gd name="T39" fmla="*/ 2147483647 h 801"/>
                <a:gd name="T40" fmla="*/ 2147483647 w 487"/>
                <a:gd name="T41" fmla="*/ 2147483647 h 801"/>
                <a:gd name="T42" fmla="*/ 2147483647 w 487"/>
                <a:gd name="T43" fmla="*/ 2147483647 h 801"/>
                <a:gd name="T44" fmla="*/ 2147483647 w 487"/>
                <a:gd name="T45" fmla="*/ 2147483647 h 801"/>
                <a:gd name="T46" fmla="*/ 2147483647 w 487"/>
                <a:gd name="T47" fmla="*/ 2147483647 h 801"/>
                <a:gd name="T48" fmla="*/ 2147483647 w 487"/>
                <a:gd name="T49" fmla="*/ 2147483647 h 801"/>
                <a:gd name="T50" fmla="*/ 2147483647 w 487"/>
                <a:gd name="T51" fmla="*/ 2147483647 h 801"/>
                <a:gd name="T52" fmla="*/ 2147483647 w 487"/>
                <a:gd name="T53" fmla="*/ 2147483647 h 801"/>
                <a:gd name="T54" fmla="*/ 2147483647 w 487"/>
                <a:gd name="T55" fmla="*/ 2147483647 h 801"/>
                <a:gd name="T56" fmla="*/ 2147483647 w 487"/>
                <a:gd name="T57" fmla="*/ 2147483647 h 801"/>
                <a:gd name="T58" fmla="*/ 2147483647 w 487"/>
                <a:gd name="T59" fmla="*/ 2147483647 h 801"/>
                <a:gd name="T60" fmla="*/ 2147483647 w 487"/>
                <a:gd name="T61" fmla="*/ 2147483647 h 801"/>
                <a:gd name="T62" fmla="*/ 2147483647 w 487"/>
                <a:gd name="T63" fmla="*/ 2147483647 h 801"/>
                <a:gd name="T64" fmla="*/ 2147483647 w 487"/>
                <a:gd name="T65" fmla="*/ 2147483647 h 801"/>
                <a:gd name="T66" fmla="*/ 2147483647 w 487"/>
                <a:gd name="T67" fmla="*/ 2147483647 h 801"/>
                <a:gd name="T68" fmla="*/ 2147483647 w 487"/>
                <a:gd name="T69" fmla="*/ 2147483647 h 801"/>
                <a:gd name="T70" fmla="*/ 2147483647 w 487"/>
                <a:gd name="T71" fmla="*/ 2147483647 h 801"/>
                <a:gd name="T72" fmla="*/ 2147483647 w 487"/>
                <a:gd name="T73" fmla="*/ 2147483647 h 801"/>
                <a:gd name="T74" fmla="*/ 2147483647 w 487"/>
                <a:gd name="T75" fmla="*/ 2147483647 h 801"/>
                <a:gd name="T76" fmla="*/ 2147483647 w 487"/>
                <a:gd name="T77" fmla="*/ 2147483647 h 801"/>
                <a:gd name="T78" fmla="*/ 2147483647 w 487"/>
                <a:gd name="T79" fmla="*/ 2147483647 h 801"/>
                <a:gd name="T80" fmla="*/ 2147483647 w 487"/>
                <a:gd name="T81" fmla="*/ 2147483647 h 801"/>
                <a:gd name="T82" fmla="*/ 2147483647 w 487"/>
                <a:gd name="T83" fmla="*/ 2147483647 h 801"/>
                <a:gd name="T84" fmla="*/ 2147483647 w 487"/>
                <a:gd name="T85" fmla="*/ 2147483647 h 801"/>
                <a:gd name="T86" fmla="*/ 2147483647 w 487"/>
                <a:gd name="T87" fmla="*/ 2147483647 h 801"/>
                <a:gd name="T88" fmla="*/ 2147483647 w 487"/>
                <a:gd name="T89" fmla="*/ 2147483647 h 801"/>
                <a:gd name="T90" fmla="*/ 2147483647 w 487"/>
                <a:gd name="T91" fmla="*/ 2147483647 h 801"/>
                <a:gd name="T92" fmla="*/ 2147483647 w 487"/>
                <a:gd name="T93" fmla="*/ 2147483647 h 801"/>
                <a:gd name="T94" fmla="*/ 2147483647 w 487"/>
                <a:gd name="T95" fmla="*/ 2147483647 h 801"/>
                <a:gd name="T96" fmla="*/ 2147483647 w 487"/>
                <a:gd name="T97" fmla="*/ 2147483647 h 801"/>
                <a:gd name="T98" fmla="*/ 2147483647 w 487"/>
                <a:gd name="T99" fmla="*/ 2147483647 h 801"/>
                <a:gd name="T100" fmla="*/ 2147483647 w 487"/>
                <a:gd name="T101" fmla="*/ 2147483647 h 801"/>
                <a:gd name="T102" fmla="*/ 2147483647 w 487"/>
                <a:gd name="T103" fmla="*/ 2147483647 h 8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801"/>
                <a:gd name="T158" fmla="*/ 487 w 487"/>
                <a:gd name="T159" fmla="*/ 801 h 8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0" name="Freeform 380"/>
            <p:cNvSpPr>
              <a:spLocks/>
            </p:cNvSpPr>
            <p:nvPr/>
          </p:nvSpPr>
          <p:spPr bwMode="auto">
            <a:xfrm>
              <a:off x="6719977" y="3089200"/>
              <a:ext cx="47818" cy="110212"/>
            </a:xfrm>
            <a:custGeom>
              <a:avLst/>
              <a:gdLst>
                <a:gd name="T0" fmla="*/ 2147483647 w 85"/>
                <a:gd name="T1" fmla="*/ 2147483647 h 181"/>
                <a:gd name="T2" fmla="*/ 2147483647 w 85"/>
                <a:gd name="T3" fmla="*/ 2147483647 h 181"/>
                <a:gd name="T4" fmla="*/ 2147483647 w 85"/>
                <a:gd name="T5" fmla="*/ 2147483647 h 181"/>
                <a:gd name="T6" fmla="*/ 2147483647 w 85"/>
                <a:gd name="T7" fmla="*/ 2147483647 h 181"/>
                <a:gd name="T8" fmla="*/ 2147483647 w 85"/>
                <a:gd name="T9" fmla="*/ 2147483647 h 181"/>
                <a:gd name="T10" fmla="*/ 2147483647 w 85"/>
                <a:gd name="T11" fmla="*/ 2147483647 h 181"/>
                <a:gd name="T12" fmla="*/ 2147483647 w 85"/>
                <a:gd name="T13" fmla="*/ 0 h 181"/>
                <a:gd name="T14" fmla="*/ 2147483647 w 85"/>
                <a:gd name="T15" fmla="*/ 2147483647 h 181"/>
                <a:gd name="T16" fmla="*/ 1424472393 w 85"/>
                <a:gd name="T17" fmla="*/ 2147483647 h 181"/>
                <a:gd name="T18" fmla="*/ 2147483647 w 85"/>
                <a:gd name="T19" fmla="*/ 2147483647 h 181"/>
                <a:gd name="T20" fmla="*/ 2147483647 w 85"/>
                <a:gd name="T21" fmla="*/ 2147483647 h 1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81"/>
                <a:gd name="T35" fmla="*/ 85 w 85"/>
                <a:gd name="T36" fmla="*/ 181 h 1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1" name="Freeform 381"/>
            <p:cNvSpPr>
              <a:spLocks/>
            </p:cNvSpPr>
            <p:nvPr/>
          </p:nvSpPr>
          <p:spPr bwMode="auto">
            <a:xfrm>
              <a:off x="6267878" y="3699739"/>
              <a:ext cx="113025" cy="178438"/>
            </a:xfrm>
            <a:custGeom>
              <a:avLst/>
              <a:gdLst>
                <a:gd name="T0" fmla="*/ 162780045 w 207"/>
                <a:gd name="T1" fmla="*/ 2147483647 h 293"/>
                <a:gd name="T2" fmla="*/ 976679587 w 207"/>
                <a:gd name="T3" fmla="*/ 2147483647 h 293"/>
                <a:gd name="T4" fmla="*/ 2147483647 w 207"/>
                <a:gd name="T5" fmla="*/ 2147483647 h 293"/>
                <a:gd name="T6" fmla="*/ 2147483647 w 207"/>
                <a:gd name="T7" fmla="*/ 2147483647 h 293"/>
                <a:gd name="T8" fmla="*/ 2147483647 w 207"/>
                <a:gd name="T9" fmla="*/ 2147483647 h 293"/>
                <a:gd name="T10" fmla="*/ 2147483647 w 207"/>
                <a:gd name="T11" fmla="*/ 2147483647 h 293"/>
                <a:gd name="T12" fmla="*/ 2147483647 w 207"/>
                <a:gd name="T13" fmla="*/ 2147483647 h 293"/>
                <a:gd name="T14" fmla="*/ 2147483647 w 207"/>
                <a:gd name="T15" fmla="*/ 2147483647 h 293"/>
                <a:gd name="T16" fmla="*/ 2147483647 w 207"/>
                <a:gd name="T17" fmla="*/ 2147483647 h 293"/>
                <a:gd name="T18" fmla="*/ 2147483647 w 207"/>
                <a:gd name="T19" fmla="*/ 2147483647 h 293"/>
                <a:gd name="T20" fmla="*/ 2147483647 w 207"/>
                <a:gd name="T21" fmla="*/ 2147483647 h 293"/>
                <a:gd name="T22" fmla="*/ 2147483647 w 207"/>
                <a:gd name="T23" fmla="*/ 2147483647 h 293"/>
                <a:gd name="T24" fmla="*/ 2147483647 w 207"/>
                <a:gd name="T25" fmla="*/ 2147483647 h 293"/>
                <a:gd name="T26" fmla="*/ 2147483647 w 207"/>
                <a:gd name="T27" fmla="*/ 2147483647 h 293"/>
                <a:gd name="T28" fmla="*/ 2147483647 w 207"/>
                <a:gd name="T29" fmla="*/ 2147483647 h 293"/>
                <a:gd name="T30" fmla="*/ 2147483647 w 207"/>
                <a:gd name="T31" fmla="*/ 2147483647 h 293"/>
                <a:gd name="T32" fmla="*/ 2147483647 w 207"/>
                <a:gd name="T33" fmla="*/ 2147483647 h 293"/>
                <a:gd name="T34" fmla="*/ 2147483647 w 207"/>
                <a:gd name="T35" fmla="*/ 2147483647 h 293"/>
                <a:gd name="T36" fmla="*/ 2147483647 w 207"/>
                <a:gd name="T37" fmla="*/ 2147483647 h 293"/>
                <a:gd name="T38" fmla="*/ 2147483647 w 207"/>
                <a:gd name="T39" fmla="*/ 2147483647 h 293"/>
                <a:gd name="T40" fmla="*/ 2147483647 w 207"/>
                <a:gd name="T41" fmla="*/ 2147483647 h 293"/>
                <a:gd name="T42" fmla="*/ 2147483647 w 207"/>
                <a:gd name="T43" fmla="*/ 2147483647 h 293"/>
                <a:gd name="T44" fmla="*/ 2147483647 w 207"/>
                <a:gd name="T45" fmla="*/ 2147483647 h 293"/>
                <a:gd name="T46" fmla="*/ 2147483647 w 207"/>
                <a:gd name="T47" fmla="*/ 2147483647 h 293"/>
                <a:gd name="T48" fmla="*/ 2147483647 w 207"/>
                <a:gd name="T49" fmla="*/ 2147483647 h 293"/>
                <a:gd name="T50" fmla="*/ 1953359174 w 207"/>
                <a:gd name="T51" fmla="*/ 225868995 h 293"/>
                <a:gd name="T52" fmla="*/ 1139459563 w 207"/>
                <a:gd name="T53" fmla="*/ 2147483647 h 293"/>
                <a:gd name="T54" fmla="*/ 0 w 207"/>
                <a:gd name="T55" fmla="*/ 2147483647 h 293"/>
                <a:gd name="T56" fmla="*/ 162780045 w 207"/>
                <a:gd name="T57" fmla="*/ 2147483647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293"/>
                <a:gd name="T89" fmla="*/ 207 w 207"/>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2" name="Freeform 382"/>
            <p:cNvSpPr>
              <a:spLocks/>
            </p:cNvSpPr>
            <p:nvPr/>
          </p:nvSpPr>
          <p:spPr bwMode="auto">
            <a:xfrm>
              <a:off x="6317145" y="3444327"/>
              <a:ext cx="137658" cy="132954"/>
            </a:xfrm>
            <a:custGeom>
              <a:avLst/>
              <a:gdLst>
                <a:gd name="T0" fmla="*/ 2147483647 w 252"/>
                <a:gd name="T1" fmla="*/ 0 h 224"/>
                <a:gd name="T2" fmla="*/ 2147483647 w 252"/>
                <a:gd name="T3" fmla="*/ 1881961577 h 224"/>
                <a:gd name="T4" fmla="*/ 2147483647 w 252"/>
                <a:gd name="T5" fmla="*/ 0 h 224"/>
                <a:gd name="T6" fmla="*/ 2147483647 w 252"/>
                <a:gd name="T7" fmla="*/ 1672697973 h 224"/>
                <a:gd name="T8" fmla="*/ 2147483647 w 252"/>
                <a:gd name="T9" fmla="*/ 2147483647 h 224"/>
                <a:gd name="T10" fmla="*/ 2147483647 w 252"/>
                <a:gd name="T11" fmla="*/ 2147483647 h 224"/>
                <a:gd name="T12" fmla="*/ 2147483647 w 252"/>
                <a:gd name="T13" fmla="*/ 2147483647 h 224"/>
                <a:gd name="T14" fmla="*/ 2147483647 w 252"/>
                <a:gd name="T15" fmla="*/ 2147483647 h 224"/>
                <a:gd name="T16" fmla="*/ 2147483647 w 252"/>
                <a:gd name="T17" fmla="*/ 2147483647 h 224"/>
                <a:gd name="T18" fmla="*/ 2147483647 w 252"/>
                <a:gd name="T19" fmla="*/ 2147483647 h 224"/>
                <a:gd name="T20" fmla="*/ 2147483647 w 252"/>
                <a:gd name="T21" fmla="*/ 1672697973 h 224"/>
                <a:gd name="T22" fmla="*/ 2147483647 w 252"/>
                <a:gd name="T23" fmla="*/ 2147483647 h 224"/>
                <a:gd name="T24" fmla="*/ 2147483647 w 252"/>
                <a:gd name="T25" fmla="*/ 2090872615 h 224"/>
                <a:gd name="T26" fmla="*/ 2147483647 w 252"/>
                <a:gd name="T27" fmla="*/ 2147483647 h 224"/>
                <a:gd name="T28" fmla="*/ 0 w 252"/>
                <a:gd name="T29" fmla="*/ 2147483647 h 224"/>
                <a:gd name="T30" fmla="*/ 326153375 w 252"/>
                <a:gd name="T31" fmla="*/ 2147483647 h 224"/>
                <a:gd name="T32" fmla="*/ 1466945020 w 252"/>
                <a:gd name="T33" fmla="*/ 2147483647 h 224"/>
                <a:gd name="T34" fmla="*/ 1466945020 w 252"/>
                <a:gd name="T35" fmla="*/ 2147483647 h 224"/>
                <a:gd name="T36" fmla="*/ 2147483647 w 252"/>
                <a:gd name="T37" fmla="*/ 2147483647 h 224"/>
                <a:gd name="T38" fmla="*/ 2147483647 w 252"/>
                <a:gd name="T39" fmla="*/ 2147483647 h 224"/>
                <a:gd name="T40" fmla="*/ 2147483647 w 252"/>
                <a:gd name="T41" fmla="*/ 2147483647 h 224"/>
                <a:gd name="T42" fmla="*/ 2147483647 w 252"/>
                <a:gd name="T43" fmla="*/ 2147483647 h 224"/>
                <a:gd name="T44" fmla="*/ 2147483647 w 252"/>
                <a:gd name="T45" fmla="*/ 2147483647 h 224"/>
                <a:gd name="T46" fmla="*/ 2147483647 w 252"/>
                <a:gd name="T47" fmla="*/ 2147483647 h 224"/>
                <a:gd name="T48" fmla="*/ 2147483647 w 252"/>
                <a:gd name="T49" fmla="*/ 2147483647 h 224"/>
                <a:gd name="T50" fmla="*/ 2147483647 w 252"/>
                <a:gd name="T51" fmla="*/ 2147483647 h 224"/>
                <a:gd name="T52" fmla="*/ 2147483647 w 252"/>
                <a:gd name="T53" fmla="*/ 2147483647 h 224"/>
                <a:gd name="T54" fmla="*/ 2147483647 w 252"/>
                <a:gd name="T55" fmla="*/ 2147483647 h 224"/>
                <a:gd name="T56" fmla="*/ 2147483647 w 252"/>
                <a:gd name="T57" fmla="*/ 2147483647 h 224"/>
                <a:gd name="T58" fmla="*/ 2147483647 w 252"/>
                <a:gd name="T59" fmla="*/ 2147483647 h 224"/>
                <a:gd name="T60" fmla="*/ 2147483647 w 252"/>
                <a:gd name="T61" fmla="*/ 2147483647 h 224"/>
                <a:gd name="T62" fmla="*/ 2147483647 w 252"/>
                <a:gd name="T63" fmla="*/ 2147483647 h 224"/>
                <a:gd name="T64" fmla="*/ 2147483647 w 252"/>
                <a:gd name="T65" fmla="*/ 2147483647 h 224"/>
                <a:gd name="T66" fmla="*/ 2147483647 w 252"/>
                <a:gd name="T67" fmla="*/ 2147483647 h 224"/>
                <a:gd name="T68" fmla="*/ 2147483647 w 252"/>
                <a:gd name="T69" fmla="*/ 2147483647 h 224"/>
                <a:gd name="T70" fmla="*/ 2147483647 w 252"/>
                <a:gd name="T71" fmla="*/ 2147483647 h 224"/>
                <a:gd name="T72" fmla="*/ 2147483647 w 252"/>
                <a:gd name="T73" fmla="*/ 2147483647 h 224"/>
                <a:gd name="T74" fmla="*/ 2147483647 w 252"/>
                <a:gd name="T75" fmla="*/ 2147483647 h 224"/>
                <a:gd name="T76" fmla="*/ 2147483647 w 252"/>
                <a:gd name="T77" fmla="*/ 2147483647 h 224"/>
                <a:gd name="T78" fmla="*/ 2147483647 w 252"/>
                <a:gd name="T79" fmla="*/ 2147483647 h 224"/>
                <a:gd name="T80" fmla="*/ 2147483647 w 252"/>
                <a:gd name="T81" fmla="*/ 2147483647 h 224"/>
                <a:gd name="T82" fmla="*/ 2147483647 w 252"/>
                <a:gd name="T83" fmla="*/ 2147483647 h 224"/>
                <a:gd name="T84" fmla="*/ 2147483647 w 252"/>
                <a:gd name="T85" fmla="*/ 2147483647 h 224"/>
                <a:gd name="T86" fmla="*/ 2147483647 w 252"/>
                <a:gd name="T87" fmla="*/ 2147483647 h 224"/>
                <a:gd name="T88" fmla="*/ 2147483647 w 252"/>
                <a:gd name="T89" fmla="*/ 836348987 h 224"/>
                <a:gd name="T90" fmla="*/ 2147483647 w 252"/>
                <a:gd name="T91" fmla="*/ 0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2"/>
                <a:gd name="T139" fmla="*/ 0 h 224"/>
                <a:gd name="T140" fmla="*/ 252 w 252"/>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3" name="Freeform 383"/>
            <p:cNvSpPr>
              <a:spLocks noEditPoints="1"/>
            </p:cNvSpPr>
            <p:nvPr/>
          </p:nvSpPr>
          <p:spPr bwMode="auto">
            <a:xfrm>
              <a:off x="6754540" y="2654745"/>
              <a:ext cx="106611" cy="175012"/>
            </a:xfrm>
            <a:custGeom>
              <a:avLst/>
              <a:gdLst>
                <a:gd name="T0" fmla="*/ 31155529 w 191"/>
                <a:gd name="T1" fmla="*/ 101393567 h 284"/>
                <a:gd name="T2" fmla="*/ 31466989 w 191"/>
                <a:gd name="T3" fmla="*/ 107849288 h 284"/>
                <a:gd name="T4" fmla="*/ 31155529 w 191"/>
                <a:gd name="T5" fmla="*/ 101393567 h 284"/>
                <a:gd name="T6" fmla="*/ 57638036 w 191"/>
                <a:gd name="T7" fmla="*/ 62659218 h 284"/>
                <a:gd name="T8" fmla="*/ 51718616 w 191"/>
                <a:gd name="T9" fmla="*/ 50127378 h 284"/>
                <a:gd name="T10" fmla="*/ 50472216 w 191"/>
                <a:gd name="T11" fmla="*/ 38354736 h 284"/>
                <a:gd name="T12" fmla="*/ 34582708 w 191"/>
                <a:gd name="T13" fmla="*/ 18987566 h 284"/>
                <a:gd name="T14" fmla="*/ 30532608 w 191"/>
                <a:gd name="T15" fmla="*/ 17088933 h 284"/>
                <a:gd name="T16" fmla="*/ 25547568 w 191"/>
                <a:gd name="T17" fmla="*/ 7974754 h 284"/>
                <a:gd name="T18" fmla="*/ 19939608 w 191"/>
                <a:gd name="T19" fmla="*/ 0 h 284"/>
                <a:gd name="T20" fmla="*/ 16823885 w 191"/>
                <a:gd name="T21" fmla="*/ 3797267 h 284"/>
                <a:gd name="T22" fmla="*/ 4985042 w 191"/>
                <a:gd name="T23" fmla="*/ 6076121 h 284"/>
                <a:gd name="T24" fmla="*/ 4050101 w 191"/>
                <a:gd name="T25" fmla="*/ 11012815 h 284"/>
                <a:gd name="T26" fmla="*/ 0 w 191"/>
                <a:gd name="T27" fmla="*/ 14810081 h 284"/>
                <a:gd name="T28" fmla="*/ 2492242 w 191"/>
                <a:gd name="T29" fmla="*/ 21265807 h 284"/>
                <a:gd name="T30" fmla="*/ 9346604 w 191"/>
                <a:gd name="T31" fmla="*/ 24303866 h 284"/>
                <a:gd name="T32" fmla="*/ 12773784 w 191"/>
                <a:gd name="T33" fmla="*/ 33797647 h 284"/>
                <a:gd name="T34" fmla="*/ 1869321 w 191"/>
                <a:gd name="T35" fmla="*/ 31139807 h 284"/>
                <a:gd name="T36" fmla="*/ 8412221 w 191"/>
                <a:gd name="T37" fmla="*/ 38734339 h 284"/>
                <a:gd name="T38" fmla="*/ 11527385 w 191"/>
                <a:gd name="T39" fmla="*/ 49367556 h 284"/>
                <a:gd name="T40" fmla="*/ 18693209 w 191"/>
                <a:gd name="T41" fmla="*/ 50886585 h 284"/>
                <a:gd name="T42" fmla="*/ 18693209 w 191"/>
                <a:gd name="T43" fmla="*/ 58102130 h 284"/>
                <a:gd name="T44" fmla="*/ 16823885 w 191"/>
                <a:gd name="T45" fmla="*/ 68355117 h 284"/>
                <a:gd name="T46" fmla="*/ 23055328 w 191"/>
                <a:gd name="T47" fmla="*/ 75570661 h 284"/>
                <a:gd name="T48" fmla="*/ 24924648 w 191"/>
                <a:gd name="T49" fmla="*/ 84304638 h 284"/>
                <a:gd name="T50" fmla="*/ 31155529 w 191"/>
                <a:gd name="T51" fmla="*/ 77089691 h 284"/>
                <a:gd name="T52" fmla="*/ 41437076 w 191"/>
                <a:gd name="T53" fmla="*/ 71393176 h 284"/>
                <a:gd name="T54" fmla="*/ 46733576 w 191"/>
                <a:gd name="T55" fmla="*/ 73291809 h 284"/>
                <a:gd name="T56" fmla="*/ 48291436 w 191"/>
                <a:gd name="T57" fmla="*/ 68734720 h 284"/>
                <a:gd name="T58" fmla="*/ 57638036 w 191"/>
                <a:gd name="T59" fmla="*/ 62659218 h 2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1"/>
                <a:gd name="T91" fmla="*/ 0 h 284"/>
                <a:gd name="T92" fmla="*/ 191 w 191"/>
                <a:gd name="T93" fmla="*/ 284 h 2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4" name="Freeform 384"/>
            <p:cNvSpPr>
              <a:spLocks/>
            </p:cNvSpPr>
            <p:nvPr/>
          </p:nvSpPr>
          <p:spPr bwMode="auto">
            <a:xfrm>
              <a:off x="6228754" y="3181918"/>
              <a:ext cx="223151" cy="286901"/>
            </a:xfrm>
            <a:custGeom>
              <a:avLst/>
              <a:gdLst>
                <a:gd name="T0" fmla="*/ 2147483647 w 404"/>
                <a:gd name="T1" fmla="*/ 2147483647 h 470"/>
                <a:gd name="T2" fmla="*/ 2147483647 w 404"/>
                <a:gd name="T3" fmla="*/ 2147483647 h 470"/>
                <a:gd name="T4" fmla="*/ 2147483647 w 404"/>
                <a:gd name="T5" fmla="*/ 2147483647 h 470"/>
                <a:gd name="T6" fmla="*/ 2147483647 w 404"/>
                <a:gd name="T7" fmla="*/ 2147483647 h 470"/>
                <a:gd name="T8" fmla="*/ 2147483647 w 404"/>
                <a:gd name="T9" fmla="*/ 2147483647 h 470"/>
                <a:gd name="T10" fmla="*/ 2147483647 w 404"/>
                <a:gd name="T11" fmla="*/ 2147483647 h 470"/>
                <a:gd name="T12" fmla="*/ 2147483647 w 404"/>
                <a:gd name="T13" fmla="*/ 2147483647 h 470"/>
                <a:gd name="T14" fmla="*/ 2147483647 w 404"/>
                <a:gd name="T15" fmla="*/ 2147483647 h 470"/>
                <a:gd name="T16" fmla="*/ 2147483647 w 404"/>
                <a:gd name="T17" fmla="*/ 2147483647 h 470"/>
                <a:gd name="T18" fmla="*/ 2147483647 w 404"/>
                <a:gd name="T19" fmla="*/ 2147483647 h 470"/>
                <a:gd name="T20" fmla="*/ 2147483647 w 404"/>
                <a:gd name="T21" fmla="*/ 2147483647 h 470"/>
                <a:gd name="T22" fmla="*/ 2147483647 w 404"/>
                <a:gd name="T23" fmla="*/ 2147483647 h 470"/>
                <a:gd name="T24" fmla="*/ 2147483647 w 404"/>
                <a:gd name="T25" fmla="*/ 2147483647 h 470"/>
                <a:gd name="T26" fmla="*/ 2147483647 w 404"/>
                <a:gd name="T27" fmla="*/ 2147483647 h 470"/>
                <a:gd name="T28" fmla="*/ 2147483647 w 404"/>
                <a:gd name="T29" fmla="*/ 2147483647 h 470"/>
                <a:gd name="T30" fmla="*/ 2147483647 w 404"/>
                <a:gd name="T31" fmla="*/ 2147483647 h 470"/>
                <a:gd name="T32" fmla="*/ 2147483647 w 404"/>
                <a:gd name="T33" fmla="*/ 2147483647 h 470"/>
                <a:gd name="T34" fmla="*/ 2147483647 w 404"/>
                <a:gd name="T35" fmla="*/ 2147483647 h 470"/>
                <a:gd name="T36" fmla="*/ 2147483647 w 404"/>
                <a:gd name="T37" fmla="*/ 2147483647 h 470"/>
                <a:gd name="T38" fmla="*/ 2147483647 w 404"/>
                <a:gd name="T39" fmla="*/ 2147483647 h 470"/>
                <a:gd name="T40" fmla="*/ 2147483647 w 404"/>
                <a:gd name="T41" fmla="*/ 2147483647 h 470"/>
                <a:gd name="T42" fmla="*/ 2147483647 w 404"/>
                <a:gd name="T43" fmla="*/ 2147483647 h 470"/>
                <a:gd name="T44" fmla="*/ 2147483647 w 404"/>
                <a:gd name="T45" fmla="*/ 2147483647 h 470"/>
                <a:gd name="T46" fmla="*/ 2147483647 w 404"/>
                <a:gd name="T47" fmla="*/ 2147483647 h 470"/>
                <a:gd name="T48" fmla="*/ 2147483647 w 404"/>
                <a:gd name="T49" fmla="*/ 2147483647 h 470"/>
                <a:gd name="T50" fmla="*/ 2147483647 w 404"/>
                <a:gd name="T51" fmla="*/ 2147483647 h 470"/>
                <a:gd name="T52" fmla="*/ 2147483647 w 404"/>
                <a:gd name="T53" fmla="*/ 2147483647 h 470"/>
                <a:gd name="T54" fmla="*/ 2147483647 w 404"/>
                <a:gd name="T55" fmla="*/ 2147483647 h 470"/>
                <a:gd name="T56" fmla="*/ 2147483647 w 404"/>
                <a:gd name="T57" fmla="*/ 2147483647 h 470"/>
                <a:gd name="T58" fmla="*/ 2147483647 w 404"/>
                <a:gd name="T59" fmla="*/ 2147483647 h 470"/>
                <a:gd name="T60" fmla="*/ 2147483647 w 404"/>
                <a:gd name="T61" fmla="*/ 2147483647 h 470"/>
                <a:gd name="T62" fmla="*/ 2147483647 w 404"/>
                <a:gd name="T63" fmla="*/ 2147483647 h 470"/>
                <a:gd name="T64" fmla="*/ 2147483647 w 404"/>
                <a:gd name="T65" fmla="*/ 454971303 h 470"/>
                <a:gd name="T66" fmla="*/ 2147483647 w 404"/>
                <a:gd name="T67" fmla="*/ 2147483647 h 470"/>
                <a:gd name="T68" fmla="*/ 2147483647 w 404"/>
                <a:gd name="T69" fmla="*/ 2147483647 h 470"/>
                <a:gd name="T70" fmla="*/ 2147483647 w 404"/>
                <a:gd name="T71" fmla="*/ 2147483647 h 470"/>
                <a:gd name="T72" fmla="*/ 2147483647 w 404"/>
                <a:gd name="T73" fmla="*/ 2147483647 h 470"/>
                <a:gd name="T74" fmla="*/ 2147483647 w 404"/>
                <a:gd name="T75" fmla="*/ 2147483647 h 470"/>
                <a:gd name="T76" fmla="*/ 337129828 w 404"/>
                <a:gd name="T77" fmla="*/ 2147483647 h 4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4"/>
                <a:gd name="T118" fmla="*/ 0 h 470"/>
                <a:gd name="T119" fmla="*/ 404 w 404"/>
                <a:gd name="T120" fmla="*/ 470 h 4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5" name="Freeform 385"/>
            <p:cNvSpPr>
              <a:spLocks/>
            </p:cNvSpPr>
            <p:nvPr/>
          </p:nvSpPr>
          <p:spPr bwMode="auto">
            <a:xfrm>
              <a:off x="6169344" y="3246646"/>
              <a:ext cx="231846" cy="491580"/>
            </a:xfrm>
            <a:custGeom>
              <a:avLst/>
              <a:gdLst>
                <a:gd name="T0" fmla="*/ 2147483647 w 420"/>
                <a:gd name="T1" fmla="*/ 2147483647 h 800"/>
                <a:gd name="T2" fmla="*/ 2147483647 w 420"/>
                <a:gd name="T3" fmla="*/ 2147483647 h 800"/>
                <a:gd name="T4" fmla="*/ 2147483647 w 420"/>
                <a:gd name="T5" fmla="*/ 2147483647 h 800"/>
                <a:gd name="T6" fmla="*/ 2147483647 w 420"/>
                <a:gd name="T7" fmla="*/ 2147483647 h 800"/>
                <a:gd name="T8" fmla="*/ 2147483647 w 420"/>
                <a:gd name="T9" fmla="*/ 2147483647 h 800"/>
                <a:gd name="T10" fmla="*/ 2147483647 w 420"/>
                <a:gd name="T11" fmla="*/ 2147483647 h 800"/>
                <a:gd name="T12" fmla="*/ 2147483647 w 420"/>
                <a:gd name="T13" fmla="*/ 2147483647 h 800"/>
                <a:gd name="T14" fmla="*/ 2147483647 w 420"/>
                <a:gd name="T15" fmla="*/ 2147483647 h 800"/>
                <a:gd name="T16" fmla="*/ 2147483647 w 420"/>
                <a:gd name="T17" fmla="*/ 2147483647 h 800"/>
                <a:gd name="T18" fmla="*/ 2147483647 w 420"/>
                <a:gd name="T19" fmla="*/ 2147483647 h 800"/>
                <a:gd name="T20" fmla="*/ 2147483647 w 420"/>
                <a:gd name="T21" fmla="*/ 2147483647 h 800"/>
                <a:gd name="T22" fmla="*/ 2147483647 w 420"/>
                <a:gd name="T23" fmla="*/ 2147483647 h 800"/>
                <a:gd name="T24" fmla="*/ 2147483647 w 420"/>
                <a:gd name="T25" fmla="*/ 231834050 h 800"/>
                <a:gd name="T26" fmla="*/ 2147483647 w 420"/>
                <a:gd name="T27" fmla="*/ 2147483647 h 800"/>
                <a:gd name="T28" fmla="*/ 2147483647 w 420"/>
                <a:gd name="T29" fmla="*/ 2147483647 h 800"/>
                <a:gd name="T30" fmla="*/ 2147483647 w 420"/>
                <a:gd name="T31" fmla="*/ 2147483647 h 800"/>
                <a:gd name="T32" fmla="*/ 2147483647 w 420"/>
                <a:gd name="T33" fmla="*/ 2147483647 h 800"/>
                <a:gd name="T34" fmla="*/ 1345642073 w 420"/>
                <a:gd name="T35" fmla="*/ 2147483647 h 800"/>
                <a:gd name="T36" fmla="*/ 2147483647 w 420"/>
                <a:gd name="T37" fmla="*/ 2147483647 h 800"/>
                <a:gd name="T38" fmla="*/ 2147483647 w 420"/>
                <a:gd name="T39" fmla="*/ 2147483647 h 800"/>
                <a:gd name="T40" fmla="*/ 2147483647 w 420"/>
                <a:gd name="T41" fmla="*/ 2147483647 h 800"/>
                <a:gd name="T42" fmla="*/ 2147483647 w 420"/>
                <a:gd name="T43" fmla="*/ 2147483647 h 800"/>
                <a:gd name="T44" fmla="*/ 2147483647 w 420"/>
                <a:gd name="T45" fmla="*/ 2147483647 h 800"/>
                <a:gd name="T46" fmla="*/ 2147483647 w 420"/>
                <a:gd name="T47" fmla="*/ 2147483647 h 800"/>
                <a:gd name="T48" fmla="*/ 2147483647 w 420"/>
                <a:gd name="T49" fmla="*/ 2147483647 h 800"/>
                <a:gd name="T50" fmla="*/ 2147483647 w 420"/>
                <a:gd name="T51" fmla="*/ 2147483647 h 800"/>
                <a:gd name="T52" fmla="*/ 2147483647 w 420"/>
                <a:gd name="T53" fmla="*/ 2147483647 h 800"/>
                <a:gd name="T54" fmla="*/ 2147483647 w 420"/>
                <a:gd name="T55" fmla="*/ 2147483647 h 800"/>
                <a:gd name="T56" fmla="*/ 2147483647 w 420"/>
                <a:gd name="T57" fmla="*/ 2147483647 h 800"/>
                <a:gd name="T58" fmla="*/ 2147483647 w 420"/>
                <a:gd name="T59" fmla="*/ 2147483647 h 800"/>
                <a:gd name="T60" fmla="*/ 2147483647 w 420"/>
                <a:gd name="T61" fmla="*/ 2147483647 h 800"/>
                <a:gd name="T62" fmla="*/ 2147483647 w 420"/>
                <a:gd name="T63" fmla="*/ 2147483647 h 800"/>
                <a:gd name="T64" fmla="*/ 2147483647 w 420"/>
                <a:gd name="T65" fmla="*/ 2147483647 h 800"/>
                <a:gd name="T66" fmla="*/ 2147483647 w 420"/>
                <a:gd name="T67" fmla="*/ 2147483647 h 800"/>
                <a:gd name="T68" fmla="*/ 2147483647 w 420"/>
                <a:gd name="T69" fmla="*/ 2147483647 h 800"/>
                <a:gd name="T70" fmla="*/ 2147483647 w 420"/>
                <a:gd name="T71" fmla="*/ 2147483647 h 800"/>
                <a:gd name="T72" fmla="*/ 2147483647 w 420"/>
                <a:gd name="T73" fmla="*/ 2147483647 h 800"/>
                <a:gd name="T74" fmla="*/ 2147483647 w 420"/>
                <a:gd name="T75" fmla="*/ 2147483647 h 800"/>
                <a:gd name="T76" fmla="*/ 2147483647 w 420"/>
                <a:gd name="T77" fmla="*/ 2147483647 h 800"/>
                <a:gd name="T78" fmla="*/ 2147483647 w 420"/>
                <a:gd name="T79" fmla="*/ 2147483647 h 800"/>
                <a:gd name="T80" fmla="*/ 2147483647 w 420"/>
                <a:gd name="T81" fmla="*/ 2147483647 h 800"/>
                <a:gd name="T82" fmla="*/ 2147483647 w 420"/>
                <a:gd name="T83" fmla="*/ 2147483647 h 800"/>
                <a:gd name="T84" fmla="*/ 2147483647 w 420"/>
                <a:gd name="T85" fmla="*/ 2147483647 h 800"/>
                <a:gd name="T86" fmla="*/ 2147483647 w 420"/>
                <a:gd name="T87" fmla="*/ 2147483647 h 800"/>
                <a:gd name="T88" fmla="*/ 2147483647 w 420"/>
                <a:gd name="T89" fmla="*/ 2147483647 h 800"/>
                <a:gd name="T90" fmla="*/ 2147483647 w 420"/>
                <a:gd name="T91" fmla="*/ 2147483647 h 800"/>
                <a:gd name="T92" fmla="*/ 2147483647 w 420"/>
                <a:gd name="T93" fmla="*/ 2147483647 h 800"/>
                <a:gd name="T94" fmla="*/ 2147483647 w 420"/>
                <a:gd name="T95" fmla="*/ 2147483647 h 800"/>
                <a:gd name="T96" fmla="*/ 2147483647 w 420"/>
                <a:gd name="T97" fmla="*/ 2147483647 h 800"/>
                <a:gd name="T98" fmla="*/ 2147483647 w 420"/>
                <a:gd name="T99" fmla="*/ 2147483647 h 800"/>
                <a:gd name="T100" fmla="*/ 2147483647 w 420"/>
                <a:gd name="T101" fmla="*/ 2147483647 h 800"/>
                <a:gd name="T102" fmla="*/ 2147483647 w 420"/>
                <a:gd name="T103" fmla="*/ 2147483647 h 800"/>
                <a:gd name="T104" fmla="*/ 2147483647 w 420"/>
                <a:gd name="T105" fmla="*/ 2147483647 h 800"/>
                <a:gd name="T106" fmla="*/ 2147483647 w 420"/>
                <a:gd name="T107" fmla="*/ 2147483647 h 800"/>
                <a:gd name="T108" fmla="*/ 2147483647 w 420"/>
                <a:gd name="T109" fmla="*/ 2147483647 h 800"/>
                <a:gd name="T110" fmla="*/ 2147483647 w 420"/>
                <a:gd name="T111" fmla="*/ 2147483647 h 8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800"/>
                <a:gd name="T170" fmla="*/ 420 w 420"/>
                <a:gd name="T171" fmla="*/ 800 h 8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6" name="Freeform 386"/>
            <p:cNvSpPr>
              <a:spLocks/>
            </p:cNvSpPr>
            <p:nvPr/>
          </p:nvSpPr>
          <p:spPr bwMode="auto">
            <a:xfrm>
              <a:off x="6277553" y="3153177"/>
              <a:ext cx="224163" cy="487982"/>
            </a:xfrm>
            <a:custGeom>
              <a:avLst/>
              <a:gdLst/>
              <a:ahLst/>
              <a:cxnLst>
                <a:cxn ang="0">
                  <a:pos x="6" y="62"/>
                </a:cxn>
                <a:cxn ang="0">
                  <a:pos x="37" y="84"/>
                </a:cxn>
                <a:cxn ang="0">
                  <a:pos x="61" y="137"/>
                </a:cxn>
                <a:cxn ang="0">
                  <a:pos x="82" y="145"/>
                </a:cxn>
                <a:cxn ang="0">
                  <a:pos x="124" y="145"/>
                </a:cxn>
                <a:cxn ang="0">
                  <a:pos x="153" y="179"/>
                </a:cxn>
                <a:cxn ang="0">
                  <a:pos x="101" y="199"/>
                </a:cxn>
                <a:cxn ang="0">
                  <a:pos x="142" y="240"/>
                </a:cxn>
                <a:cxn ang="0">
                  <a:pos x="169" y="271"/>
                </a:cxn>
                <a:cxn ang="0">
                  <a:pos x="205" y="314"/>
                </a:cxn>
                <a:cxn ang="0">
                  <a:pos x="230" y="347"/>
                </a:cxn>
                <a:cxn ang="0">
                  <a:pos x="254" y="370"/>
                </a:cxn>
                <a:cxn ang="0">
                  <a:pos x="287" y="397"/>
                </a:cxn>
                <a:cxn ang="0">
                  <a:pos x="312" y="436"/>
                </a:cxn>
                <a:cxn ang="0">
                  <a:pos x="310" y="470"/>
                </a:cxn>
                <a:cxn ang="0">
                  <a:pos x="300" y="505"/>
                </a:cxn>
                <a:cxn ang="0">
                  <a:pos x="306" y="545"/>
                </a:cxn>
                <a:cxn ang="0">
                  <a:pos x="314" y="598"/>
                </a:cxn>
                <a:cxn ang="0">
                  <a:pos x="291" y="610"/>
                </a:cxn>
                <a:cxn ang="0">
                  <a:pos x="273" y="625"/>
                </a:cxn>
                <a:cxn ang="0">
                  <a:pos x="252" y="659"/>
                </a:cxn>
                <a:cxn ang="0">
                  <a:pos x="238" y="663"/>
                </a:cxn>
                <a:cxn ang="0">
                  <a:pos x="204" y="670"/>
                </a:cxn>
                <a:cxn ang="0">
                  <a:pos x="180" y="703"/>
                </a:cxn>
                <a:cxn ang="0">
                  <a:pos x="196" y="734"/>
                </a:cxn>
                <a:cxn ang="0">
                  <a:pos x="194" y="789"/>
                </a:cxn>
                <a:cxn ang="0">
                  <a:pos x="228" y="783"/>
                </a:cxn>
                <a:cxn ang="0">
                  <a:pos x="255" y="752"/>
                </a:cxn>
                <a:cxn ang="0">
                  <a:pos x="285" y="735"/>
                </a:cxn>
                <a:cxn ang="0">
                  <a:pos x="300" y="693"/>
                </a:cxn>
                <a:cxn ang="0">
                  <a:pos x="391" y="639"/>
                </a:cxn>
                <a:cxn ang="0">
                  <a:pos x="385" y="539"/>
                </a:cxn>
                <a:cxn ang="0">
                  <a:pos x="390" y="485"/>
                </a:cxn>
                <a:cxn ang="0">
                  <a:pos x="363" y="418"/>
                </a:cxn>
                <a:cxn ang="0">
                  <a:pos x="256" y="332"/>
                </a:cxn>
                <a:cxn ang="0">
                  <a:pos x="193" y="235"/>
                </a:cxn>
                <a:cxn ang="0">
                  <a:pos x="197" y="160"/>
                </a:cxn>
                <a:cxn ang="0">
                  <a:pos x="229" y="129"/>
                </a:cxn>
                <a:cxn ang="0">
                  <a:pos x="259" y="100"/>
                </a:cxn>
                <a:cxn ang="0">
                  <a:pos x="257" y="92"/>
                </a:cxn>
                <a:cxn ang="0">
                  <a:pos x="218" y="75"/>
                </a:cxn>
                <a:cxn ang="0">
                  <a:pos x="207" y="61"/>
                </a:cxn>
                <a:cxn ang="0">
                  <a:pos x="196" y="47"/>
                </a:cxn>
                <a:cxn ang="0">
                  <a:pos x="182" y="25"/>
                </a:cxn>
                <a:cxn ang="0">
                  <a:pos x="156" y="22"/>
                </a:cxn>
                <a:cxn ang="0">
                  <a:pos x="115" y="9"/>
                </a:cxn>
                <a:cxn ang="0">
                  <a:pos x="95" y="36"/>
                </a:cxn>
                <a:cxn ang="0">
                  <a:pos x="80" y="29"/>
                </a:cxn>
                <a:cxn ang="0">
                  <a:pos x="72" y="42"/>
                </a:cxn>
                <a:cxn ang="0">
                  <a:pos x="58" y="30"/>
                </a:cxn>
                <a:cxn ang="0">
                  <a:pos x="48" y="31"/>
                </a:cxn>
                <a:cxn ang="0">
                  <a:pos x="4" y="32"/>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en-US" sz="900" dirty="0">
                <a:solidFill>
                  <a:srgbClr val="414142"/>
                </a:solidFill>
                <a:latin typeface="+mn-lt"/>
              </a:endParaRPr>
            </a:p>
          </p:txBody>
        </p:sp>
        <p:sp>
          <p:nvSpPr>
            <p:cNvPr id="797" name="Freeform 387"/>
            <p:cNvSpPr>
              <a:spLocks/>
            </p:cNvSpPr>
            <p:nvPr/>
          </p:nvSpPr>
          <p:spPr bwMode="auto">
            <a:xfrm>
              <a:off x="5682468" y="2914261"/>
              <a:ext cx="217355" cy="141701"/>
            </a:xfrm>
            <a:custGeom>
              <a:avLst/>
              <a:gdLst>
                <a:gd name="T0" fmla="*/ 2147483647 w 400"/>
                <a:gd name="T1" fmla="*/ 2147483647 h 233"/>
                <a:gd name="T2" fmla="*/ 2147483647 w 400"/>
                <a:gd name="T3" fmla="*/ 2147483647 h 233"/>
                <a:gd name="T4" fmla="*/ 2147483647 w 400"/>
                <a:gd name="T5" fmla="*/ 2147483647 h 233"/>
                <a:gd name="T6" fmla="*/ 2147483647 w 400"/>
                <a:gd name="T7" fmla="*/ 2147483647 h 233"/>
                <a:gd name="T8" fmla="*/ 2147483647 w 400"/>
                <a:gd name="T9" fmla="*/ 2147483647 h 233"/>
                <a:gd name="T10" fmla="*/ 2147483647 w 400"/>
                <a:gd name="T11" fmla="*/ 2147483647 h 233"/>
                <a:gd name="T12" fmla="*/ 2147483647 w 400"/>
                <a:gd name="T13" fmla="*/ 2147483647 h 233"/>
                <a:gd name="T14" fmla="*/ 2147483647 w 400"/>
                <a:gd name="T15" fmla="*/ 2147483647 h 233"/>
                <a:gd name="T16" fmla="*/ 2147483647 w 400"/>
                <a:gd name="T17" fmla="*/ 2147483647 h 233"/>
                <a:gd name="T18" fmla="*/ 2147483647 w 400"/>
                <a:gd name="T19" fmla="*/ 2147483647 h 233"/>
                <a:gd name="T20" fmla="*/ 2147483647 w 400"/>
                <a:gd name="T21" fmla="*/ 2147483647 h 233"/>
                <a:gd name="T22" fmla="*/ 2147483647 w 400"/>
                <a:gd name="T23" fmla="*/ 2147483647 h 233"/>
                <a:gd name="T24" fmla="*/ 2147483647 w 400"/>
                <a:gd name="T25" fmla="*/ 2147483647 h 233"/>
                <a:gd name="T26" fmla="*/ 2147483647 w 400"/>
                <a:gd name="T27" fmla="*/ 2147483647 h 233"/>
                <a:gd name="T28" fmla="*/ 2147483647 w 400"/>
                <a:gd name="T29" fmla="*/ 2147483647 h 233"/>
                <a:gd name="T30" fmla="*/ 2147483647 w 400"/>
                <a:gd name="T31" fmla="*/ 2147483647 h 233"/>
                <a:gd name="T32" fmla="*/ 2147483647 w 400"/>
                <a:gd name="T33" fmla="*/ 2147483647 h 233"/>
                <a:gd name="T34" fmla="*/ 2147483647 w 400"/>
                <a:gd name="T35" fmla="*/ 2147483647 h 233"/>
                <a:gd name="T36" fmla="*/ 2147483647 w 400"/>
                <a:gd name="T37" fmla="*/ 2147483647 h 233"/>
                <a:gd name="T38" fmla="*/ 2147483647 w 400"/>
                <a:gd name="T39" fmla="*/ 2147483647 h 233"/>
                <a:gd name="T40" fmla="*/ 2147483647 w 400"/>
                <a:gd name="T41" fmla="*/ 2147483647 h 233"/>
                <a:gd name="T42" fmla="*/ 2147483647 w 400"/>
                <a:gd name="T43" fmla="*/ 2147483647 h 233"/>
                <a:gd name="T44" fmla="*/ 2147483647 w 400"/>
                <a:gd name="T45" fmla="*/ 2147483647 h 233"/>
                <a:gd name="T46" fmla="*/ 2147483647 w 400"/>
                <a:gd name="T47" fmla="*/ 2147483647 h 233"/>
                <a:gd name="T48" fmla="*/ 2147483647 w 400"/>
                <a:gd name="T49" fmla="*/ 2147483647 h 233"/>
                <a:gd name="T50" fmla="*/ 2147483647 w 400"/>
                <a:gd name="T51" fmla="*/ 2147483647 h 233"/>
                <a:gd name="T52" fmla="*/ 2147483647 w 400"/>
                <a:gd name="T53" fmla="*/ 2147483647 h 233"/>
                <a:gd name="T54" fmla="*/ 2147483647 w 400"/>
                <a:gd name="T55" fmla="*/ 2147483647 h 233"/>
                <a:gd name="T56" fmla="*/ 2147483647 w 400"/>
                <a:gd name="T57" fmla="*/ 2147483647 h 233"/>
                <a:gd name="T58" fmla="*/ 2147483647 w 400"/>
                <a:gd name="T59" fmla="*/ 2147483647 h 233"/>
                <a:gd name="T60" fmla="*/ 2147483647 w 400"/>
                <a:gd name="T61" fmla="*/ 2147483647 h 233"/>
                <a:gd name="T62" fmla="*/ 2147483647 w 400"/>
                <a:gd name="T63" fmla="*/ 2147483647 h 233"/>
                <a:gd name="T64" fmla="*/ 2147483647 w 400"/>
                <a:gd name="T65" fmla="*/ 2147483647 h 233"/>
                <a:gd name="T66" fmla="*/ 2147483647 w 400"/>
                <a:gd name="T67" fmla="*/ 2147483647 h 233"/>
                <a:gd name="T68" fmla="*/ 2147483647 w 400"/>
                <a:gd name="T69" fmla="*/ 2147483647 h 233"/>
                <a:gd name="T70" fmla="*/ 2147483647 w 400"/>
                <a:gd name="T71" fmla="*/ 2147483647 h 233"/>
                <a:gd name="T72" fmla="*/ 1764828055 w 400"/>
                <a:gd name="T73" fmla="*/ 2147483647 h 233"/>
                <a:gd name="T74" fmla="*/ 2147483647 w 400"/>
                <a:gd name="T75" fmla="*/ 2147483647 h 233"/>
                <a:gd name="T76" fmla="*/ 1604497275 w 400"/>
                <a:gd name="T77" fmla="*/ 2147483647 h 233"/>
                <a:gd name="T78" fmla="*/ 2147483647 w 400"/>
                <a:gd name="T79" fmla="*/ 2147483647 h 233"/>
                <a:gd name="T80" fmla="*/ 1123206887 w 400"/>
                <a:gd name="T81" fmla="*/ 2147483647 h 233"/>
                <a:gd name="T82" fmla="*/ 2147483647 w 400"/>
                <a:gd name="T83" fmla="*/ 2147483647 h 233"/>
                <a:gd name="T84" fmla="*/ 2147483647 w 400"/>
                <a:gd name="T85" fmla="*/ 2147483647 h 233"/>
                <a:gd name="T86" fmla="*/ 2147483647 w 400"/>
                <a:gd name="T87" fmla="*/ 2147483647 h 233"/>
                <a:gd name="T88" fmla="*/ 2147483647 w 400"/>
                <a:gd name="T89" fmla="*/ 2147483647 h 233"/>
                <a:gd name="T90" fmla="*/ 2147483647 w 400"/>
                <a:gd name="T91" fmla="*/ 2147483647 h 233"/>
                <a:gd name="T92" fmla="*/ 2147483647 w 400"/>
                <a:gd name="T93" fmla="*/ 2147483647 h 233"/>
                <a:gd name="T94" fmla="*/ 2147483647 w 400"/>
                <a:gd name="T95" fmla="*/ 2147483647 h 233"/>
                <a:gd name="T96" fmla="*/ 2147483647 w 400"/>
                <a:gd name="T97" fmla="*/ 2147483647 h 233"/>
                <a:gd name="T98" fmla="*/ 2147483647 w 400"/>
                <a:gd name="T99" fmla="*/ 2147483647 h 233"/>
                <a:gd name="T100" fmla="*/ 2147483647 w 400"/>
                <a:gd name="T101" fmla="*/ 2147483647 h 233"/>
                <a:gd name="T102" fmla="*/ 2147483647 w 400"/>
                <a:gd name="T103" fmla="*/ 2147483647 h 233"/>
                <a:gd name="T104" fmla="*/ 2147483647 w 400"/>
                <a:gd name="T105" fmla="*/ 2147483647 h 233"/>
                <a:gd name="T106" fmla="*/ 2147483647 w 400"/>
                <a:gd name="T107" fmla="*/ 2147483647 h 233"/>
                <a:gd name="T108" fmla="*/ 2147483647 w 400"/>
                <a:gd name="T109" fmla="*/ 2147483647 h 233"/>
                <a:gd name="T110" fmla="*/ 2147483647 w 400"/>
                <a:gd name="T111" fmla="*/ 2147483647 h 2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00"/>
                <a:gd name="T169" fmla="*/ 0 h 233"/>
                <a:gd name="T170" fmla="*/ 400 w 400"/>
                <a:gd name="T171" fmla="*/ 233 h 2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8" name="Freeform 388"/>
            <p:cNvSpPr>
              <a:spLocks/>
            </p:cNvSpPr>
            <p:nvPr/>
          </p:nvSpPr>
          <p:spPr bwMode="auto">
            <a:xfrm>
              <a:off x="5907068" y="2987735"/>
              <a:ext cx="95636" cy="55981"/>
            </a:xfrm>
            <a:custGeom>
              <a:avLst/>
              <a:gdLst>
                <a:gd name="T0" fmla="*/ 2147483647 w 176"/>
                <a:gd name="T1" fmla="*/ 2147483647 h 93"/>
                <a:gd name="T2" fmla="*/ 2147483647 w 176"/>
                <a:gd name="T3" fmla="*/ 2147483647 h 93"/>
                <a:gd name="T4" fmla="*/ 2147483647 w 176"/>
                <a:gd name="T5" fmla="*/ 2147483647 h 93"/>
                <a:gd name="T6" fmla="*/ 2147483647 w 176"/>
                <a:gd name="T7" fmla="*/ 2147483647 h 93"/>
                <a:gd name="T8" fmla="*/ 2147483647 w 176"/>
                <a:gd name="T9" fmla="*/ 2147483647 h 93"/>
                <a:gd name="T10" fmla="*/ 2147483647 w 176"/>
                <a:gd name="T11" fmla="*/ 2147483647 h 93"/>
                <a:gd name="T12" fmla="*/ 2147483647 w 176"/>
                <a:gd name="T13" fmla="*/ 2147483647 h 93"/>
                <a:gd name="T14" fmla="*/ 2147483647 w 176"/>
                <a:gd name="T15" fmla="*/ 2147483647 h 93"/>
                <a:gd name="T16" fmla="*/ 2147483647 w 176"/>
                <a:gd name="T17" fmla="*/ 2147483647 h 93"/>
                <a:gd name="T18" fmla="*/ 2147483647 w 176"/>
                <a:gd name="T19" fmla="*/ 2147483647 h 93"/>
                <a:gd name="T20" fmla="*/ 2147483647 w 176"/>
                <a:gd name="T21" fmla="*/ 2147483647 h 93"/>
                <a:gd name="T22" fmla="*/ 2147483647 w 176"/>
                <a:gd name="T23" fmla="*/ 2147483647 h 93"/>
                <a:gd name="T24" fmla="*/ 2147483647 w 176"/>
                <a:gd name="T25" fmla="*/ 1090641047 h 93"/>
                <a:gd name="T26" fmla="*/ 2147483647 w 176"/>
                <a:gd name="T27" fmla="*/ 2147483647 h 93"/>
                <a:gd name="T28" fmla="*/ 2147483647 w 176"/>
                <a:gd name="T29" fmla="*/ 2147483647 h 93"/>
                <a:gd name="T30" fmla="*/ 2147483647 w 176"/>
                <a:gd name="T31" fmla="*/ 2147483647 h 93"/>
                <a:gd name="T32" fmla="*/ 2147483647 w 176"/>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6"/>
                <a:gd name="T52" fmla="*/ 0 h 93"/>
                <a:gd name="T53" fmla="*/ 176 w 176"/>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799" name="Freeform 389"/>
            <p:cNvSpPr>
              <a:spLocks/>
            </p:cNvSpPr>
            <p:nvPr/>
          </p:nvSpPr>
          <p:spPr bwMode="auto">
            <a:xfrm>
              <a:off x="5901873" y="3046662"/>
              <a:ext cx="134913" cy="175873"/>
            </a:xfrm>
            <a:custGeom>
              <a:avLst/>
              <a:gdLst>
                <a:gd name="T0" fmla="*/ 49103 w 247"/>
                <a:gd name="T1" fmla="*/ 169396 h 284"/>
                <a:gd name="T2" fmla="*/ 50194 w 247"/>
                <a:gd name="T3" fmla="*/ 145373 h 284"/>
                <a:gd name="T4" fmla="*/ 77473 w 247"/>
                <a:gd name="T5" fmla="*/ 153996 h 284"/>
                <a:gd name="T6" fmla="*/ 78019 w 247"/>
                <a:gd name="T7" fmla="*/ 139829 h 284"/>
                <a:gd name="T8" fmla="*/ 99297 w 247"/>
                <a:gd name="T9" fmla="*/ 147837 h 284"/>
                <a:gd name="T10" fmla="*/ 103662 w 247"/>
                <a:gd name="T11" fmla="*/ 137365 h 284"/>
                <a:gd name="T12" fmla="*/ 99297 w 247"/>
                <a:gd name="T13" fmla="*/ 124429 h 284"/>
                <a:gd name="T14" fmla="*/ 116210 w 247"/>
                <a:gd name="T15" fmla="*/ 144757 h 284"/>
                <a:gd name="T16" fmla="*/ 114573 w 247"/>
                <a:gd name="T17" fmla="*/ 172476 h 284"/>
                <a:gd name="T18" fmla="*/ 121120 w 247"/>
                <a:gd name="T19" fmla="*/ 174940 h 284"/>
                <a:gd name="T20" fmla="*/ 123303 w 247"/>
                <a:gd name="T21" fmla="*/ 168164 h 284"/>
                <a:gd name="T22" fmla="*/ 134760 w 247"/>
                <a:gd name="T23" fmla="*/ 170012 h 284"/>
                <a:gd name="T24" fmla="*/ 130941 w 247"/>
                <a:gd name="T25" fmla="*/ 145989 h 284"/>
                <a:gd name="T26" fmla="*/ 120029 w 247"/>
                <a:gd name="T27" fmla="*/ 115189 h 284"/>
                <a:gd name="T28" fmla="*/ 111300 w 247"/>
                <a:gd name="T29" fmla="*/ 94246 h 284"/>
                <a:gd name="T30" fmla="*/ 105844 w 247"/>
                <a:gd name="T31" fmla="*/ 104718 h 284"/>
                <a:gd name="T32" fmla="*/ 102025 w 247"/>
                <a:gd name="T33" fmla="*/ 118885 h 284"/>
                <a:gd name="T34" fmla="*/ 97115 w 247"/>
                <a:gd name="T35" fmla="*/ 109645 h 284"/>
                <a:gd name="T36" fmla="*/ 86203 w 247"/>
                <a:gd name="T37" fmla="*/ 97942 h 284"/>
                <a:gd name="T38" fmla="*/ 91659 w 247"/>
                <a:gd name="T39" fmla="*/ 80078 h 284"/>
                <a:gd name="T40" fmla="*/ 105298 w 247"/>
                <a:gd name="T41" fmla="*/ 70838 h 284"/>
                <a:gd name="T42" fmla="*/ 106935 w 247"/>
                <a:gd name="T43" fmla="*/ 56671 h 284"/>
                <a:gd name="T44" fmla="*/ 112391 w 247"/>
                <a:gd name="T45" fmla="*/ 52975 h 284"/>
                <a:gd name="T46" fmla="*/ 100388 w 247"/>
                <a:gd name="T47" fmla="*/ 41887 h 284"/>
                <a:gd name="T48" fmla="*/ 84020 w 247"/>
                <a:gd name="T49" fmla="*/ 48663 h 284"/>
                <a:gd name="T50" fmla="*/ 61651 w 247"/>
                <a:gd name="T51" fmla="*/ 46199 h 284"/>
                <a:gd name="T52" fmla="*/ 46920 w 247"/>
                <a:gd name="T53" fmla="*/ 42503 h 284"/>
                <a:gd name="T54" fmla="*/ 46375 w 247"/>
                <a:gd name="T55" fmla="*/ 28335 h 284"/>
                <a:gd name="T56" fmla="*/ 44193 w 247"/>
                <a:gd name="T57" fmla="*/ 27103 h 284"/>
                <a:gd name="T58" fmla="*/ 42010 w 247"/>
                <a:gd name="T59" fmla="*/ 14168 h 284"/>
                <a:gd name="T60" fmla="*/ 36554 w 247"/>
                <a:gd name="T61" fmla="*/ 10472 h 284"/>
                <a:gd name="T62" fmla="*/ 36009 w 247"/>
                <a:gd name="T63" fmla="*/ 17864 h 284"/>
                <a:gd name="T64" fmla="*/ 27279 w 247"/>
                <a:gd name="T65" fmla="*/ 12936 h 284"/>
                <a:gd name="T66" fmla="*/ 22369 w 247"/>
                <a:gd name="T67" fmla="*/ 1848 h 284"/>
                <a:gd name="T68" fmla="*/ 16368 w 247"/>
                <a:gd name="T69" fmla="*/ 2464 h 284"/>
                <a:gd name="T70" fmla="*/ 18004 w 247"/>
                <a:gd name="T71" fmla="*/ 6776 h 284"/>
                <a:gd name="T72" fmla="*/ 9275 w 247"/>
                <a:gd name="T73" fmla="*/ 1848 h 284"/>
                <a:gd name="T74" fmla="*/ 3274 w 247"/>
                <a:gd name="T75" fmla="*/ 0 h 284"/>
                <a:gd name="T76" fmla="*/ 6001 w 247"/>
                <a:gd name="T77" fmla="*/ 7392 h 284"/>
                <a:gd name="T78" fmla="*/ 1091 w 247"/>
                <a:gd name="T79" fmla="*/ 21560 h 284"/>
                <a:gd name="T80" fmla="*/ 14185 w 247"/>
                <a:gd name="T81" fmla="*/ 33263 h 284"/>
                <a:gd name="T82" fmla="*/ 23460 w 247"/>
                <a:gd name="T83" fmla="*/ 40039 h 284"/>
                <a:gd name="T84" fmla="*/ 24006 w 247"/>
                <a:gd name="T85" fmla="*/ 44967 h 284"/>
                <a:gd name="T86" fmla="*/ 12003 w 247"/>
                <a:gd name="T87" fmla="*/ 45583 h 284"/>
                <a:gd name="T88" fmla="*/ 12003 w 247"/>
                <a:gd name="T89" fmla="*/ 57287 h 284"/>
                <a:gd name="T90" fmla="*/ 7093 w 247"/>
                <a:gd name="T91" fmla="*/ 65294 h 284"/>
                <a:gd name="T92" fmla="*/ 25643 w 247"/>
                <a:gd name="T93" fmla="*/ 77614 h 284"/>
                <a:gd name="T94" fmla="*/ 19096 w 247"/>
                <a:gd name="T95" fmla="*/ 92398 h 284"/>
                <a:gd name="T96" fmla="*/ 24006 w 247"/>
                <a:gd name="T97" fmla="*/ 104718 h 284"/>
                <a:gd name="T98" fmla="*/ 34918 w 247"/>
                <a:gd name="T99" fmla="*/ 114573 h 284"/>
                <a:gd name="T100" fmla="*/ 34372 w 247"/>
                <a:gd name="T101" fmla="*/ 126893 h 284"/>
                <a:gd name="T102" fmla="*/ 40919 w 247"/>
                <a:gd name="T103" fmla="*/ 144141 h 284"/>
                <a:gd name="T104" fmla="*/ 39828 w 247"/>
                <a:gd name="T105" fmla="*/ 155228 h 284"/>
                <a:gd name="T106" fmla="*/ 49103 w 247"/>
                <a:gd name="T107" fmla="*/ 169396 h 2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7"/>
                <a:gd name="T163" fmla="*/ 0 h 284"/>
                <a:gd name="T164" fmla="*/ 247 w 247"/>
                <a:gd name="T165" fmla="*/ 284 h 2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0" name="Freeform 390"/>
            <p:cNvSpPr>
              <a:spLocks noEditPoints="1"/>
            </p:cNvSpPr>
            <p:nvPr/>
          </p:nvSpPr>
          <p:spPr bwMode="auto">
            <a:xfrm>
              <a:off x="5409961" y="2734551"/>
              <a:ext cx="718150" cy="966058"/>
            </a:xfrm>
            <a:custGeom>
              <a:avLst/>
              <a:gdLst/>
              <a:ahLst/>
              <a:cxnLst>
                <a:cxn ang="0">
                  <a:pos x="1202" y="1237"/>
                </a:cxn>
                <a:cxn ang="0">
                  <a:pos x="1259" y="1543"/>
                </a:cxn>
                <a:cxn ang="0">
                  <a:pos x="1302" y="417"/>
                </a:cxn>
                <a:cxn ang="0">
                  <a:pos x="1231" y="379"/>
                </a:cxn>
                <a:cxn ang="0">
                  <a:pos x="1133" y="390"/>
                </a:cxn>
                <a:cxn ang="0">
                  <a:pos x="1045" y="450"/>
                </a:cxn>
                <a:cxn ang="0">
                  <a:pos x="1042" y="497"/>
                </a:cxn>
                <a:cxn ang="0">
                  <a:pos x="926" y="487"/>
                </a:cxn>
                <a:cxn ang="0">
                  <a:pos x="882" y="450"/>
                </a:cxn>
                <a:cxn ang="0">
                  <a:pos x="853" y="520"/>
                </a:cxn>
                <a:cxn ang="0">
                  <a:pos x="766" y="495"/>
                </a:cxn>
                <a:cxn ang="0">
                  <a:pos x="695" y="457"/>
                </a:cxn>
                <a:cxn ang="0">
                  <a:pos x="640" y="459"/>
                </a:cxn>
                <a:cxn ang="0">
                  <a:pos x="564" y="423"/>
                </a:cxn>
                <a:cxn ang="0">
                  <a:pos x="499" y="382"/>
                </a:cxn>
                <a:cxn ang="0">
                  <a:pos x="518" y="323"/>
                </a:cxn>
                <a:cxn ang="0">
                  <a:pos x="481" y="283"/>
                </a:cxn>
                <a:cxn ang="0">
                  <a:pos x="412" y="221"/>
                </a:cxn>
                <a:cxn ang="0">
                  <a:pos x="423" y="194"/>
                </a:cxn>
                <a:cxn ang="0">
                  <a:pos x="395" y="129"/>
                </a:cxn>
                <a:cxn ang="0">
                  <a:pos x="438" y="69"/>
                </a:cxn>
                <a:cxn ang="0">
                  <a:pos x="319" y="29"/>
                </a:cxn>
                <a:cxn ang="0">
                  <a:pos x="266" y="74"/>
                </a:cxn>
                <a:cxn ang="0">
                  <a:pos x="156" y="89"/>
                </a:cxn>
                <a:cxn ang="0">
                  <a:pos x="186" y="141"/>
                </a:cxn>
                <a:cxn ang="0">
                  <a:pos x="219" y="196"/>
                </a:cxn>
                <a:cxn ang="0">
                  <a:pos x="235" y="268"/>
                </a:cxn>
                <a:cxn ang="0">
                  <a:pos x="179" y="372"/>
                </a:cxn>
                <a:cxn ang="0">
                  <a:pos x="107" y="437"/>
                </a:cxn>
                <a:cxn ang="0">
                  <a:pos x="33" y="493"/>
                </a:cxn>
                <a:cxn ang="0">
                  <a:pos x="74" y="551"/>
                </a:cxn>
                <a:cxn ang="0">
                  <a:pos x="98" y="635"/>
                </a:cxn>
                <a:cxn ang="0">
                  <a:pos x="15" y="630"/>
                </a:cxn>
                <a:cxn ang="0">
                  <a:pos x="78" y="697"/>
                </a:cxn>
                <a:cxn ang="0">
                  <a:pos x="70" y="779"/>
                </a:cxn>
                <a:cxn ang="0">
                  <a:pos x="213" y="781"/>
                </a:cxn>
                <a:cxn ang="0">
                  <a:pos x="267" y="1062"/>
                </a:cxn>
                <a:cxn ang="0">
                  <a:pos x="407" y="1335"/>
                </a:cxn>
                <a:cxn ang="0">
                  <a:pos x="550" y="1443"/>
                </a:cxn>
                <a:cxn ang="0">
                  <a:pos x="601" y="1311"/>
                </a:cxn>
                <a:cxn ang="0">
                  <a:pos x="594" y="1107"/>
                </a:cxn>
                <a:cxn ang="0">
                  <a:pos x="688" y="1044"/>
                </a:cxn>
                <a:cxn ang="0">
                  <a:pos x="820" y="866"/>
                </a:cxn>
                <a:cxn ang="0">
                  <a:pos x="873" y="795"/>
                </a:cxn>
                <a:cxn ang="0">
                  <a:pos x="942" y="744"/>
                </a:cxn>
                <a:cxn ang="0">
                  <a:pos x="959" y="697"/>
                </a:cxn>
                <a:cxn ang="0">
                  <a:pos x="917" y="604"/>
                </a:cxn>
                <a:cxn ang="0">
                  <a:pos x="897" y="546"/>
                </a:cxn>
                <a:cxn ang="0">
                  <a:pos x="925" y="515"/>
                </a:cxn>
                <a:cxn ang="0">
                  <a:pos x="972" y="534"/>
                </a:cxn>
                <a:cxn ang="0">
                  <a:pos x="1049" y="590"/>
                </a:cxn>
                <a:cxn ang="0">
                  <a:pos x="1063" y="641"/>
                </a:cxn>
                <a:cxn ang="0">
                  <a:pos x="1099" y="664"/>
                </a:cxn>
                <a:cxn ang="0">
                  <a:pos x="1161" y="750"/>
                </a:cxn>
                <a:cxn ang="0">
                  <a:pos x="1143" y="648"/>
                </a:cxn>
                <a:cxn ang="0">
                  <a:pos x="1199" y="576"/>
                </a:cxn>
                <a:cxn ang="0">
                  <a:pos x="1238" y="497"/>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en-US" sz="900" dirty="0">
                <a:solidFill>
                  <a:srgbClr val="414142"/>
                </a:solidFill>
                <a:latin typeface="+mn-lt"/>
              </a:endParaRPr>
            </a:p>
          </p:txBody>
        </p:sp>
        <p:sp>
          <p:nvSpPr>
            <p:cNvPr id="801" name="Freeform 391"/>
            <p:cNvSpPr>
              <a:spLocks/>
            </p:cNvSpPr>
            <p:nvPr/>
          </p:nvSpPr>
          <p:spPr bwMode="auto">
            <a:xfrm>
              <a:off x="6024440" y="2984236"/>
              <a:ext cx="233295" cy="610539"/>
            </a:xfrm>
            <a:custGeom>
              <a:avLst/>
              <a:gdLst>
                <a:gd name="T0" fmla="*/ 1478259105 w 426"/>
                <a:gd name="T1" fmla="*/ 2147483647 h 1001"/>
                <a:gd name="T2" fmla="*/ 2147483647 w 426"/>
                <a:gd name="T3" fmla="*/ 2147483647 h 1001"/>
                <a:gd name="T4" fmla="*/ 2147483647 w 426"/>
                <a:gd name="T5" fmla="*/ 2147483647 h 1001"/>
                <a:gd name="T6" fmla="*/ 2147483647 w 426"/>
                <a:gd name="T7" fmla="*/ 2147483647 h 1001"/>
                <a:gd name="T8" fmla="*/ 2147483647 w 426"/>
                <a:gd name="T9" fmla="*/ 2147483647 h 1001"/>
                <a:gd name="T10" fmla="*/ 2147483647 w 426"/>
                <a:gd name="T11" fmla="*/ 2147483647 h 1001"/>
                <a:gd name="T12" fmla="*/ 2147483647 w 426"/>
                <a:gd name="T13" fmla="*/ 2147483647 h 1001"/>
                <a:gd name="T14" fmla="*/ 2147483647 w 426"/>
                <a:gd name="T15" fmla="*/ 2147483647 h 1001"/>
                <a:gd name="T16" fmla="*/ 2147483647 w 426"/>
                <a:gd name="T17" fmla="*/ 2147483647 h 1001"/>
                <a:gd name="T18" fmla="*/ 2147483647 w 426"/>
                <a:gd name="T19" fmla="*/ 2147483647 h 1001"/>
                <a:gd name="T20" fmla="*/ 2147483647 w 426"/>
                <a:gd name="T21" fmla="*/ 2147483647 h 1001"/>
                <a:gd name="T22" fmla="*/ 2147483647 w 426"/>
                <a:gd name="T23" fmla="*/ 2147483647 h 1001"/>
                <a:gd name="T24" fmla="*/ 2147483647 w 426"/>
                <a:gd name="T25" fmla="*/ 2147483647 h 1001"/>
                <a:gd name="T26" fmla="*/ 2147483647 w 426"/>
                <a:gd name="T27" fmla="*/ 2147483647 h 1001"/>
                <a:gd name="T28" fmla="*/ 2147483647 w 426"/>
                <a:gd name="T29" fmla="*/ 2147483647 h 1001"/>
                <a:gd name="T30" fmla="*/ 2147483647 w 426"/>
                <a:gd name="T31" fmla="*/ 2147483647 h 1001"/>
                <a:gd name="T32" fmla="*/ 2147483647 w 426"/>
                <a:gd name="T33" fmla="*/ 2147483647 h 1001"/>
                <a:gd name="T34" fmla="*/ 2147483647 w 426"/>
                <a:gd name="T35" fmla="*/ 2147483647 h 1001"/>
                <a:gd name="T36" fmla="*/ 2147483647 w 426"/>
                <a:gd name="T37" fmla="*/ 2147483647 h 1001"/>
                <a:gd name="T38" fmla="*/ 2147483647 w 426"/>
                <a:gd name="T39" fmla="*/ 2147483647 h 1001"/>
                <a:gd name="T40" fmla="*/ 2147483647 w 426"/>
                <a:gd name="T41" fmla="*/ 2147483647 h 1001"/>
                <a:gd name="T42" fmla="*/ 2147483647 w 426"/>
                <a:gd name="T43" fmla="*/ 2147483647 h 1001"/>
                <a:gd name="T44" fmla="*/ 2147483647 w 426"/>
                <a:gd name="T45" fmla="*/ 2147483647 h 1001"/>
                <a:gd name="T46" fmla="*/ 2147483647 w 426"/>
                <a:gd name="T47" fmla="*/ 2147483647 h 1001"/>
                <a:gd name="T48" fmla="*/ 2147483647 w 426"/>
                <a:gd name="T49" fmla="*/ 2147483647 h 1001"/>
                <a:gd name="T50" fmla="*/ 2147483647 w 426"/>
                <a:gd name="T51" fmla="*/ 2147483647 h 1001"/>
                <a:gd name="T52" fmla="*/ 2147483647 w 426"/>
                <a:gd name="T53" fmla="*/ 2147483647 h 1001"/>
                <a:gd name="T54" fmla="*/ 2147483647 w 426"/>
                <a:gd name="T55" fmla="*/ 2147483647 h 1001"/>
                <a:gd name="T56" fmla="*/ 2147483647 w 426"/>
                <a:gd name="T57" fmla="*/ 2147483647 h 1001"/>
                <a:gd name="T58" fmla="*/ 2147483647 w 426"/>
                <a:gd name="T59" fmla="*/ 2147483647 h 1001"/>
                <a:gd name="T60" fmla="*/ 2147483647 w 426"/>
                <a:gd name="T61" fmla="*/ 2147483647 h 1001"/>
                <a:gd name="T62" fmla="*/ 2147483647 w 426"/>
                <a:gd name="T63" fmla="*/ 2147483647 h 1001"/>
                <a:gd name="T64" fmla="*/ 2147483647 w 426"/>
                <a:gd name="T65" fmla="*/ 2147483647 h 1001"/>
                <a:gd name="T66" fmla="*/ 2147483647 w 426"/>
                <a:gd name="T67" fmla="*/ 2147483647 h 1001"/>
                <a:gd name="T68" fmla="*/ 2147483647 w 426"/>
                <a:gd name="T69" fmla="*/ 2147483647 h 1001"/>
                <a:gd name="T70" fmla="*/ 2147483647 w 426"/>
                <a:gd name="T71" fmla="*/ 2147483647 h 1001"/>
                <a:gd name="T72" fmla="*/ 2147483647 w 426"/>
                <a:gd name="T73" fmla="*/ 2147483647 h 1001"/>
                <a:gd name="T74" fmla="*/ 2147483647 w 426"/>
                <a:gd name="T75" fmla="*/ 2147483647 h 1001"/>
                <a:gd name="T76" fmla="*/ 2147483647 w 426"/>
                <a:gd name="T77" fmla="*/ 2147483647 h 1001"/>
                <a:gd name="T78" fmla="*/ 2147483647 w 426"/>
                <a:gd name="T79" fmla="*/ 2147483647 h 1001"/>
                <a:gd name="T80" fmla="*/ 2147483647 w 426"/>
                <a:gd name="T81" fmla="*/ 2147483647 h 1001"/>
                <a:gd name="T82" fmla="*/ 2147483647 w 426"/>
                <a:gd name="T83" fmla="*/ 2147483647 h 1001"/>
                <a:gd name="T84" fmla="*/ 2147483647 w 426"/>
                <a:gd name="T85" fmla="*/ 2147483647 h 10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6"/>
                <a:gd name="T130" fmla="*/ 0 h 1001"/>
                <a:gd name="T131" fmla="*/ 426 w 426"/>
                <a:gd name="T132" fmla="*/ 1001 h 10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2" name="Freeform 392"/>
            <p:cNvSpPr>
              <a:spLocks/>
            </p:cNvSpPr>
            <p:nvPr/>
          </p:nvSpPr>
          <p:spPr bwMode="auto">
            <a:xfrm>
              <a:off x="6670710" y="2511900"/>
              <a:ext cx="121719" cy="169691"/>
            </a:xfrm>
            <a:custGeom>
              <a:avLst/>
              <a:gdLst>
                <a:gd name="T0" fmla="*/ 2147483647 w 220"/>
                <a:gd name="T1" fmla="*/ 0 h 280"/>
                <a:gd name="T2" fmla="*/ 2147483647 w 220"/>
                <a:gd name="T3" fmla="*/ 0 h 280"/>
                <a:gd name="T4" fmla="*/ 2147483647 w 220"/>
                <a:gd name="T5" fmla="*/ 2147483647 h 280"/>
                <a:gd name="T6" fmla="*/ 2147483647 w 220"/>
                <a:gd name="T7" fmla="*/ 2147483647 h 280"/>
                <a:gd name="T8" fmla="*/ 2147483647 w 220"/>
                <a:gd name="T9" fmla="*/ 2147483647 h 280"/>
                <a:gd name="T10" fmla="*/ 2147483647 w 220"/>
                <a:gd name="T11" fmla="*/ 2147483647 h 280"/>
                <a:gd name="T12" fmla="*/ 2147483647 w 220"/>
                <a:gd name="T13" fmla="*/ 2147483647 h 280"/>
                <a:gd name="T14" fmla="*/ 2147483647 w 220"/>
                <a:gd name="T15" fmla="*/ 2147483647 h 280"/>
                <a:gd name="T16" fmla="*/ 2147483647 w 220"/>
                <a:gd name="T17" fmla="*/ 2147483647 h 280"/>
                <a:gd name="T18" fmla="*/ 2147483647 w 220"/>
                <a:gd name="T19" fmla="*/ 2147483647 h 280"/>
                <a:gd name="T20" fmla="*/ 2147483647 w 220"/>
                <a:gd name="T21" fmla="*/ 2147483647 h 280"/>
                <a:gd name="T22" fmla="*/ 2147483647 w 220"/>
                <a:gd name="T23" fmla="*/ 2147483647 h 280"/>
                <a:gd name="T24" fmla="*/ 1185547711 w 220"/>
                <a:gd name="T25" fmla="*/ 2147483647 h 280"/>
                <a:gd name="T26" fmla="*/ 0 w 220"/>
                <a:gd name="T27" fmla="*/ 2147483647 h 280"/>
                <a:gd name="T28" fmla="*/ 1354823383 w 220"/>
                <a:gd name="T29" fmla="*/ 2147483647 h 280"/>
                <a:gd name="T30" fmla="*/ 2147483647 w 220"/>
                <a:gd name="T31" fmla="*/ 2147483647 h 280"/>
                <a:gd name="T32" fmla="*/ 2147483647 w 220"/>
                <a:gd name="T33" fmla="*/ 2147483647 h 280"/>
                <a:gd name="T34" fmla="*/ 2147483647 w 220"/>
                <a:gd name="T35" fmla="*/ 2147483647 h 280"/>
                <a:gd name="T36" fmla="*/ 2147483647 w 220"/>
                <a:gd name="T37" fmla="*/ 2147483647 h 280"/>
                <a:gd name="T38" fmla="*/ 2147483647 w 220"/>
                <a:gd name="T39" fmla="*/ 2147483647 h 280"/>
                <a:gd name="T40" fmla="*/ 2147483647 w 220"/>
                <a:gd name="T41" fmla="*/ 2147483647 h 280"/>
                <a:gd name="T42" fmla="*/ 2147483647 w 220"/>
                <a:gd name="T43" fmla="*/ 2147483647 h 280"/>
                <a:gd name="T44" fmla="*/ 2147483647 w 220"/>
                <a:gd name="T45" fmla="*/ 2147483647 h 280"/>
                <a:gd name="T46" fmla="*/ 2147483647 w 220"/>
                <a:gd name="T47" fmla="*/ 2147483647 h 280"/>
                <a:gd name="T48" fmla="*/ 2147483647 w 220"/>
                <a:gd name="T49" fmla="*/ 2147483647 h 280"/>
                <a:gd name="T50" fmla="*/ 2147483647 w 220"/>
                <a:gd name="T51" fmla="*/ 2147483647 h 280"/>
                <a:gd name="T52" fmla="*/ 2147483647 w 220"/>
                <a:gd name="T53" fmla="*/ 2147483647 h 280"/>
                <a:gd name="T54" fmla="*/ 2147483647 w 220"/>
                <a:gd name="T55" fmla="*/ 2147483647 h 280"/>
                <a:gd name="T56" fmla="*/ 2147483647 w 220"/>
                <a:gd name="T57" fmla="*/ 2147483647 h 280"/>
                <a:gd name="T58" fmla="*/ 2147483647 w 220"/>
                <a:gd name="T59" fmla="*/ 2147483647 h 280"/>
                <a:gd name="T60" fmla="*/ 2147483647 w 220"/>
                <a:gd name="T61" fmla="*/ 2147483647 h 280"/>
                <a:gd name="T62" fmla="*/ 2147483647 w 220"/>
                <a:gd name="T63" fmla="*/ 2147483647 h 280"/>
                <a:gd name="T64" fmla="*/ 2147483647 w 220"/>
                <a:gd name="T65" fmla="*/ 2147483647 h 280"/>
                <a:gd name="T66" fmla="*/ 2147483647 w 220"/>
                <a:gd name="T67" fmla="*/ 2147483647 h 280"/>
                <a:gd name="T68" fmla="*/ 2147483647 w 220"/>
                <a:gd name="T69" fmla="*/ 2147483647 h 280"/>
                <a:gd name="T70" fmla="*/ 2147483647 w 220"/>
                <a:gd name="T71" fmla="*/ 2147483647 h 280"/>
                <a:gd name="T72" fmla="*/ 2147483647 w 220"/>
                <a:gd name="T73" fmla="*/ 2147483647 h 280"/>
                <a:gd name="T74" fmla="*/ 2147483647 w 220"/>
                <a:gd name="T75" fmla="*/ 2147483647 h 280"/>
                <a:gd name="T76" fmla="*/ 2147483647 w 220"/>
                <a:gd name="T77" fmla="*/ 2147483647 h 280"/>
                <a:gd name="T78" fmla="*/ 2147483647 w 220"/>
                <a:gd name="T79" fmla="*/ 2147483647 h 280"/>
                <a:gd name="T80" fmla="*/ 2147483647 w 220"/>
                <a:gd name="T81" fmla="*/ 2147483647 h 280"/>
                <a:gd name="T82" fmla="*/ 2147483647 w 220"/>
                <a:gd name="T83" fmla="*/ 2147483647 h 280"/>
                <a:gd name="T84" fmla="*/ 2147483647 w 220"/>
                <a:gd name="T85" fmla="*/ 2147483647 h 280"/>
                <a:gd name="T86" fmla="*/ 2147483647 w 220"/>
                <a:gd name="T87" fmla="*/ 2147483647 h 280"/>
                <a:gd name="T88" fmla="*/ 2147483647 w 220"/>
                <a:gd name="T89" fmla="*/ 2147483647 h 280"/>
                <a:gd name="T90" fmla="*/ 2147483647 w 220"/>
                <a:gd name="T91" fmla="*/ 2147483647 h 280"/>
                <a:gd name="T92" fmla="*/ 2147483647 w 220"/>
                <a:gd name="T93" fmla="*/ 0 h 2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0"/>
                <a:gd name="T142" fmla="*/ 0 h 280"/>
                <a:gd name="T143" fmla="*/ 220 w 220"/>
                <a:gd name="T144" fmla="*/ 280 h 2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3" name="Freeform 393"/>
            <p:cNvSpPr>
              <a:spLocks noEditPoints="1"/>
            </p:cNvSpPr>
            <p:nvPr/>
          </p:nvSpPr>
          <p:spPr bwMode="auto">
            <a:xfrm>
              <a:off x="5461099" y="2168413"/>
              <a:ext cx="1338908" cy="1151041"/>
            </a:xfrm>
            <a:custGeom>
              <a:avLst/>
              <a:gdLst>
                <a:gd name="T0" fmla="*/ 1044908 w 2441"/>
                <a:gd name="T1" fmla="*/ 1135751 h 1882"/>
                <a:gd name="T2" fmla="*/ 1329035 w 2441"/>
                <a:gd name="T3" fmla="*/ 215285 h 1882"/>
                <a:gd name="T4" fmla="*/ 1297221 w 2441"/>
                <a:gd name="T5" fmla="*/ 176142 h 1882"/>
                <a:gd name="T6" fmla="*/ 1233046 w 2441"/>
                <a:gd name="T7" fmla="*/ 176142 h 1882"/>
                <a:gd name="T8" fmla="*/ 1139251 w 2441"/>
                <a:gd name="T9" fmla="*/ 127825 h 1882"/>
                <a:gd name="T10" fmla="*/ 1060814 w 2441"/>
                <a:gd name="T11" fmla="*/ 46482 h 1882"/>
                <a:gd name="T12" fmla="*/ 970311 w 2441"/>
                <a:gd name="T13" fmla="*/ 0 h 1882"/>
                <a:gd name="T14" fmla="*/ 934658 w 2441"/>
                <a:gd name="T15" fmla="*/ 48928 h 1882"/>
                <a:gd name="T16" fmla="*/ 906684 w 2441"/>
                <a:gd name="T17" fmla="*/ 127825 h 1882"/>
                <a:gd name="T18" fmla="*/ 899005 w 2441"/>
                <a:gd name="T19" fmla="*/ 189598 h 1882"/>
                <a:gd name="T20" fmla="*/ 979635 w 2441"/>
                <a:gd name="T21" fmla="*/ 196937 h 1882"/>
                <a:gd name="T22" fmla="*/ 961534 w 2441"/>
                <a:gd name="T23" fmla="*/ 226906 h 1882"/>
                <a:gd name="T24" fmla="*/ 892422 w 2441"/>
                <a:gd name="T25" fmla="*/ 282562 h 1882"/>
                <a:gd name="T26" fmla="*/ 842508 w 2441"/>
                <a:gd name="T27" fmla="*/ 348003 h 1882"/>
                <a:gd name="T28" fmla="*/ 673568 w 2441"/>
                <a:gd name="T29" fmla="*/ 371856 h 1882"/>
                <a:gd name="T30" fmla="*/ 533698 w 2441"/>
                <a:gd name="T31" fmla="*/ 349227 h 1882"/>
                <a:gd name="T32" fmla="*/ 425094 w 2441"/>
                <a:gd name="T33" fmla="*/ 280727 h 1882"/>
                <a:gd name="T34" fmla="*/ 335687 w 2441"/>
                <a:gd name="T35" fmla="*/ 215897 h 1882"/>
                <a:gd name="T36" fmla="*/ 247926 w 2441"/>
                <a:gd name="T37" fmla="*/ 161464 h 1882"/>
                <a:gd name="T38" fmla="*/ 204593 w 2441"/>
                <a:gd name="T39" fmla="*/ 188986 h 1882"/>
                <a:gd name="T40" fmla="*/ 149743 w 2441"/>
                <a:gd name="T41" fmla="*/ 259932 h 1882"/>
                <a:gd name="T42" fmla="*/ 118478 w 2441"/>
                <a:gd name="T43" fmla="*/ 305191 h 1882"/>
                <a:gd name="T44" fmla="*/ 109153 w 2441"/>
                <a:gd name="T45" fmla="*/ 382253 h 1882"/>
                <a:gd name="T46" fmla="*/ 34556 w 2441"/>
                <a:gd name="T47" fmla="*/ 417726 h 1882"/>
                <a:gd name="T48" fmla="*/ 8228 w 2441"/>
                <a:gd name="T49" fmla="*/ 467878 h 1882"/>
                <a:gd name="T50" fmla="*/ 60884 w 2441"/>
                <a:gd name="T51" fmla="*/ 538213 h 1882"/>
                <a:gd name="T52" fmla="*/ 161261 w 2441"/>
                <a:gd name="T53" fmla="*/ 571239 h 1882"/>
                <a:gd name="T54" fmla="*/ 167843 w 2441"/>
                <a:gd name="T55" fmla="*/ 646467 h 1882"/>
                <a:gd name="T56" fmla="*/ 173329 w 2441"/>
                <a:gd name="T57" fmla="*/ 680717 h 1882"/>
                <a:gd name="T58" fmla="*/ 221049 w 2441"/>
                <a:gd name="T59" fmla="*/ 740042 h 1882"/>
                <a:gd name="T60" fmla="*/ 313198 w 2441"/>
                <a:gd name="T61" fmla="*/ 796310 h 1882"/>
                <a:gd name="T62" fmla="*/ 382859 w 2441"/>
                <a:gd name="T63" fmla="*/ 825056 h 1882"/>
                <a:gd name="T64" fmla="*/ 490366 w 2441"/>
                <a:gd name="T65" fmla="*/ 825667 h 1882"/>
                <a:gd name="T66" fmla="*/ 572642 w 2441"/>
                <a:gd name="T67" fmla="*/ 806096 h 1882"/>
                <a:gd name="T68" fmla="*/ 636818 w 2441"/>
                <a:gd name="T69" fmla="*/ 818939 h 1882"/>
                <a:gd name="T70" fmla="*/ 708124 w 2441"/>
                <a:gd name="T71" fmla="*/ 869703 h 1882"/>
                <a:gd name="T72" fmla="*/ 691669 w 2441"/>
                <a:gd name="T73" fmla="*/ 938814 h 1882"/>
                <a:gd name="T74" fmla="*/ 726225 w 2441"/>
                <a:gd name="T75" fmla="*/ 976734 h 1882"/>
                <a:gd name="T76" fmla="*/ 767911 w 2441"/>
                <a:gd name="T77" fmla="*/ 1040340 h 1882"/>
                <a:gd name="T78" fmla="*/ 801370 w 2441"/>
                <a:gd name="T79" fmla="*/ 1026885 h 1882"/>
                <a:gd name="T80" fmla="*/ 852381 w 2441"/>
                <a:gd name="T81" fmla="*/ 1002421 h 1882"/>
                <a:gd name="T82" fmla="*/ 891325 w 2441"/>
                <a:gd name="T83" fmla="*/ 984684 h 1882"/>
                <a:gd name="T84" fmla="*/ 931366 w 2441"/>
                <a:gd name="T85" fmla="*/ 1029943 h 1882"/>
                <a:gd name="T86" fmla="*/ 1012546 w 2441"/>
                <a:gd name="T87" fmla="*/ 1070309 h 1882"/>
                <a:gd name="T88" fmla="*/ 1116762 w 2441"/>
                <a:gd name="T89" fmla="*/ 1015265 h 1882"/>
                <a:gd name="T90" fmla="*/ 1209460 w 2441"/>
                <a:gd name="T91" fmla="*/ 944318 h 1882"/>
                <a:gd name="T92" fmla="*/ 1247307 w 2441"/>
                <a:gd name="T93" fmla="*/ 859305 h 1882"/>
                <a:gd name="T94" fmla="*/ 1280766 w 2441"/>
                <a:gd name="T95" fmla="*/ 752886 h 1882"/>
                <a:gd name="T96" fmla="*/ 1228658 w 2441"/>
                <a:gd name="T97" fmla="*/ 711909 h 1882"/>
                <a:gd name="T98" fmla="*/ 1226464 w 2441"/>
                <a:gd name="T99" fmla="*/ 706404 h 1882"/>
                <a:gd name="T100" fmla="*/ 1183132 w 2441"/>
                <a:gd name="T101" fmla="*/ 625061 h 1882"/>
                <a:gd name="T102" fmla="*/ 1168871 w 2441"/>
                <a:gd name="T103" fmla="*/ 548610 h 1882"/>
                <a:gd name="T104" fmla="*/ 1185326 w 2441"/>
                <a:gd name="T105" fmla="*/ 522311 h 1882"/>
                <a:gd name="T106" fmla="*/ 1099210 w 2441"/>
                <a:gd name="T107" fmla="*/ 506409 h 1882"/>
                <a:gd name="T108" fmla="*/ 1095370 w 2441"/>
                <a:gd name="T109" fmla="*/ 463597 h 1882"/>
                <a:gd name="T110" fmla="*/ 1140348 w 2441"/>
                <a:gd name="T111" fmla="*/ 406718 h 1882"/>
                <a:gd name="T112" fmla="*/ 1168871 w 2441"/>
                <a:gd name="T113" fmla="*/ 470936 h 1882"/>
                <a:gd name="T114" fmla="*/ 1257180 w 2441"/>
                <a:gd name="T115" fmla="*/ 389593 h 1882"/>
                <a:gd name="T116" fmla="*/ 1309289 w 2441"/>
                <a:gd name="T117" fmla="*/ 342499 h 1882"/>
                <a:gd name="T118" fmla="*/ 1304901 w 2441"/>
                <a:gd name="T119" fmla="*/ 278280 h 18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1"/>
                <a:gd name="T181" fmla="*/ 0 h 1882"/>
                <a:gd name="T182" fmla="*/ 2441 w 2441"/>
                <a:gd name="T183" fmla="*/ 1882 h 18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4" name="Freeform 394"/>
            <p:cNvSpPr>
              <a:spLocks/>
            </p:cNvSpPr>
            <p:nvPr/>
          </p:nvSpPr>
          <p:spPr bwMode="auto">
            <a:xfrm>
              <a:off x="4985483" y="3047215"/>
              <a:ext cx="121719" cy="131205"/>
            </a:xfrm>
            <a:custGeom>
              <a:avLst/>
              <a:gdLst>
                <a:gd name="T0" fmla="*/ 2147483647 w 224"/>
                <a:gd name="T1" fmla="*/ 2147483647 h 215"/>
                <a:gd name="T2" fmla="*/ 2147483647 w 224"/>
                <a:gd name="T3" fmla="*/ 2147483647 h 215"/>
                <a:gd name="T4" fmla="*/ 2147483647 w 224"/>
                <a:gd name="T5" fmla="*/ 2147483647 h 215"/>
                <a:gd name="T6" fmla="*/ 2147483647 w 224"/>
                <a:gd name="T7" fmla="*/ 2147483647 h 215"/>
                <a:gd name="T8" fmla="*/ 2147483647 w 224"/>
                <a:gd name="T9" fmla="*/ 681886532 h 215"/>
                <a:gd name="T10" fmla="*/ 2147483647 w 224"/>
                <a:gd name="T11" fmla="*/ 2147483647 h 215"/>
                <a:gd name="T12" fmla="*/ 2147483647 w 224"/>
                <a:gd name="T13" fmla="*/ 2147483647 h 215"/>
                <a:gd name="T14" fmla="*/ 2147483647 w 224"/>
                <a:gd name="T15" fmla="*/ 2147483647 h 215"/>
                <a:gd name="T16" fmla="*/ 2147483647 w 224"/>
                <a:gd name="T17" fmla="*/ 2147483647 h 215"/>
                <a:gd name="T18" fmla="*/ 2147483647 w 224"/>
                <a:gd name="T19" fmla="*/ 2147483647 h 215"/>
                <a:gd name="T20" fmla="*/ 2147483647 w 224"/>
                <a:gd name="T21" fmla="*/ 2147483647 h 215"/>
                <a:gd name="T22" fmla="*/ 160332203 w 224"/>
                <a:gd name="T23" fmla="*/ 2147483647 h 215"/>
                <a:gd name="T24" fmla="*/ 802251069 w 224"/>
                <a:gd name="T25" fmla="*/ 2147483647 h 215"/>
                <a:gd name="T26" fmla="*/ 2147483647 w 224"/>
                <a:gd name="T27" fmla="*/ 2147483647 h 215"/>
                <a:gd name="T28" fmla="*/ 2147483647 w 224"/>
                <a:gd name="T29" fmla="*/ 2147483647 h 215"/>
                <a:gd name="T30" fmla="*/ 2147483647 w 224"/>
                <a:gd name="T31" fmla="*/ 2147483647 h 215"/>
                <a:gd name="T32" fmla="*/ 2147483647 w 224"/>
                <a:gd name="T33" fmla="*/ 2147483647 h 215"/>
                <a:gd name="T34" fmla="*/ 2147483647 w 224"/>
                <a:gd name="T35" fmla="*/ 2147483647 h 215"/>
                <a:gd name="T36" fmla="*/ 2147483647 w 224"/>
                <a:gd name="T37" fmla="*/ 2147483647 h 215"/>
                <a:gd name="T38" fmla="*/ 2147483647 w 224"/>
                <a:gd name="T39" fmla="*/ 2147483647 h 215"/>
                <a:gd name="T40" fmla="*/ 2147483647 w 224"/>
                <a:gd name="T41" fmla="*/ 2147483647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4"/>
                <a:gd name="T64" fmla="*/ 0 h 215"/>
                <a:gd name="T65" fmla="*/ 224 w 224"/>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5" name="Freeform 395"/>
            <p:cNvSpPr>
              <a:spLocks/>
            </p:cNvSpPr>
            <p:nvPr/>
          </p:nvSpPr>
          <p:spPr bwMode="auto">
            <a:xfrm>
              <a:off x="5005769" y="3097947"/>
              <a:ext cx="199967" cy="272906"/>
            </a:xfrm>
            <a:custGeom>
              <a:avLst/>
              <a:gdLst>
                <a:gd name="T0" fmla="*/ 2147483647 w 364"/>
                <a:gd name="T1" fmla="*/ 2147483647 h 445"/>
                <a:gd name="T2" fmla="*/ 2147483647 w 364"/>
                <a:gd name="T3" fmla="*/ 2147483647 h 445"/>
                <a:gd name="T4" fmla="*/ 2147483647 w 364"/>
                <a:gd name="T5" fmla="*/ 2147483647 h 445"/>
                <a:gd name="T6" fmla="*/ 2147483647 w 364"/>
                <a:gd name="T7" fmla="*/ 2147483647 h 445"/>
                <a:gd name="T8" fmla="*/ 2147483647 w 364"/>
                <a:gd name="T9" fmla="*/ 2147483647 h 445"/>
                <a:gd name="T10" fmla="*/ 2147483647 w 364"/>
                <a:gd name="T11" fmla="*/ 2147483647 h 445"/>
                <a:gd name="T12" fmla="*/ 2147483647 w 364"/>
                <a:gd name="T13" fmla="*/ 2147483647 h 445"/>
                <a:gd name="T14" fmla="*/ 2147483647 w 364"/>
                <a:gd name="T15" fmla="*/ 2147483647 h 445"/>
                <a:gd name="T16" fmla="*/ 2147483647 w 364"/>
                <a:gd name="T17" fmla="*/ 2147483647 h 445"/>
                <a:gd name="T18" fmla="*/ 2147483647 w 364"/>
                <a:gd name="T19" fmla="*/ 2147483647 h 445"/>
                <a:gd name="T20" fmla="*/ 2147483647 w 364"/>
                <a:gd name="T21" fmla="*/ 2147483647 h 445"/>
                <a:gd name="T22" fmla="*/ 2147483647 w 364"/>
                <a:gd name="T23" fmla="*/ 2147483647 h 445"/>
                <a:gd name="T24" fmla="*/ 2147483647 w 364"/>
                <a:gd name="T25" fmla="*/ 2147483647 h 445"/>
                <a:gd name="T26" fmla="*/ 2147483647 w 364"/>
                <a:gd name="T27" fmla="*/ 1614607737 h 445"/>
                <a:gd name="T28" fmla="*/ 2147483647 w 364"/>
                <a:gd name="T29" fmla="*/ 2147483647 h 445"/>
                <a:gd name="T30" fmla="*/ 2147483647 w 364"/>
                <a:gd name="T31" fmla="*/ 0 h 445"/>
                <a:gd name="T32" fmla="*/ 2147483647 w 364"/>
                <a:gd name="T33" fmla="*/ 2147483647 h 445"/>
                <a:gd name="T34" fmla="*/ 2147483647 w 364"/>
                <a:gd name="T35" fmla="*/ 2147483647 h 445"/>
                <a:gd name="T36" fmla="*/ 2147483647 w 364"/>
                <a:gd name="T37" fmla="*/ 2147483647 h 445"/>
                <a:gd name="T38" fmla="*/ 2147483647 w 364"/>
                <a:gd name="T39" fmla="*/ 2147483647 h 445"/>
                <a:gd name="T40" fmla="*/ 2147483647 w 364"/>
                <a:gd name="T41" fmla="*/ 2147483647 h 445"/>
                <a:gd name="T42" fmla="*/ 2147483647 w 364"/>
                <a:gd name="T43" fmla="*/ 2147483647 h 445"/>
                <a:gd name="T44" fmla="*/ 2147483647 w 364"/>
                <a:gd name="T45" fmla="*/ 2147483647 h 445"/>
                <a:gd name="T46" fmla="*/ 2147483647 w 364"/>
                <a:gd name="T47" fmla="*/ 2147483647 h 445"/>
                <a:gd name="T48" fmla="*/ 0 w 364"/>
                <a:gd name="T49" fmla="*/ 2147483647 h 445"/>
                <a:gd name="T50" fmla="*/ 2147483647 w 364"/>
                <a:gd name="T51" fmla="*/ 2147483647 h 445"/>
                <a:gd name="T52" fmla="*/ 2147483647 w 364"/>
                <a:gd name="T53" fmla="*/ 2147483647 h 445"/>
                <a:gd name="T54" fmla="*/ 2147483647 w 364"/>
                <a:gd name="T55" fmla="*/ 2147483647 h 4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4"/>
                <a:gd name="T85" fmla="*/ 0 h 445"/>
                <a:gd name="T86" fmla="*/ 364 w 364"/>
                <a:gd name="T87" fmla="*/ 445 h 4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6" name="Freeform 396"/>
            <p:cNvSpPr>
              <a:spLocks/>
            </p:cNvSpPr>
            <p:nvPr/>
          </p:nvSpPr>
          <p:spPr bwMode="auto">
            <a:xfrm>
              <a:off x="5202838" y="2704333"/>
              <a:ext cx="385443" cy="432101"/>
            </a:xfrm>
            <a:custGeom>
              <a:avLst/>
              <a:gdLst>
                <a:gd name="T0" fmla="*/ 2147483647 w 701"/>
                <a:gd name="T1" fmla="*/ 2147483647 h 705"/>
                <a:gd name="T2" fmla="*/ 2147483647 w 701"/>
                <a:gd name="T3" fmla="*/ 2147483647 h 705"/>
                <a:gd name="T4" fmla="*/ 2147483647 w 701"/>
                <a:gd name="T5" fmla="*/ 0 h 705"/>
                <a:gd name="T6" fmla="*/ 2147483647 w 701"/>
                <a:gd name="T7" fmla="*/ 2147483647 h 705"/>
                <a:gd name="T8" fmla="*/ 2147483647 w 701"/>
                <a:gd name="T9" fmla="*/ 2147483647 h 705"/>
                <a:gd name="T10" fmla="*/ 2147483647 w 701"/>
                <a:gd name="T11" fmla="*/ 2147483647 h 705"/>
                <a:gd name="T12" fmla="*/ 2147483647 w 701"/>
                <a:gd name="T13" fmla="*/ 2147483647 h 705"/>
                <a:gd name="T14" fmla="*/ 2147483647 w 701"/>
                <a:gd name="T15" fmla="*/ 2147483647 h 705"/>
                <a:gd name="T16" fmla="*/ 2147483647 w 701"/>
                <a:gd name="T17" fmla="*/ 2147483647 h 705"/>
                <a:gd name="T18" fmla="*/ 2147483647 w 701"/>
                <a:gd name="T19" fmla="*/ 2147483647 h 705"/>
                <a:gd name="T20" fmla="*/ 2147483647 w 701"/>
                <a:gd name="T21" fmla="*/ 2147483647 h 705"/>
                <a:gd name="T22" fmla="*/ 2147483647 w 701"/>
                <a:gd name="T23" fmla="*/ 2147483647 h 705"/>
                <a:gd name="T24" fmla="*/ 2147483647 w 701"/>
                <a:gd name="T25" fmla="*/ 2147483647 h 705"/>
                <a:gd name="T26" fmla="*/ 2147483647 w 701"/>
                <a:gd name="T27" fmla="*/ 2147483647 h 705"/>
                <a:gd name="T28" fmla="*/ 2147483647 w 701"/>
                <a:gd name="T29" fmla="*/ 2147483647 h 705"/>
                <a:gd name="T30" fmla="*/ 2147483647 w 701"/>
                <a:gd name="T31" fmla="*/ 2147483647 h 705"/>
                <a:gd name="T32" fmla="*/ 2147483647 w 701"/>
                <a:gd name="T33" fmla="*/ 2147483647 h 705"/>
                <a:gd name="T34" fmla="*/ 0 w 701"/>
                <a:gd name="T35" fmla="*/ 2147483647 h 705"/>
                <a:gd name="T36" fmla="*/ 2147483647 w 701"/>
                <a:gd name="T37" fmla="*/ 2147483647 h 705"/>
                <a:gd name="T38" fmla="*/ 2147483647 w 701"/>
                <a:gd name="T39" fmla="*/ 2147483647 h 705"/>
                <a:gd name="T40" fmla="*/ 2147483647 w 701"/>
                <a:gd name="T41" fmla="*/ 2147483647 h 705"/>
                <a:gd name="T42" fmla="*/ 2147483647 w 701"/>
                <a:gd name="T43" fmla="*/ 2147483647 h 705"/>
                <a:gd name="T44" fmla="*/ 2147483647 w 701"/>
                <a:gd name="T45" fmla="*/ 2147483647 h 705"/>
                <a:gd name="T46" fmla="*/ 2147483647 w 701"/>
                <a:gd name="T47" fmla="*/ 2147483647 h 705"/>
                <a:gd name="T48" fmla="*/ 2147483647 w 701"/>
                <a:gd name="T49" fmla="*/ 2147483647 h 705"/>
                <a:gd name="T50" fmla="*/ 2147483647 w 701"/>
                <a:gd name="T51" fmla="*/ 2147483647 h 705"/>
                <a:gd name="T52" fmla="*/ 2147483647 w 701"/>
                <a:gd name="T53" fmla="*/ 2147483647 h 705"/>
                <a:gd name="T54" fmla="*/ 2147483647 w 701"/>
                <a:gd name="T55" fmla="*/ 2147483647 h 705"/>
                <a:gd name="T56" fmla="*/ 2147483647 w 701"/>
                <a:gd name="T57" fmla="*/ 2147483647 h 705"/>
                <a:gd name="T58" fmla="*/ 2147483647 w 701"/>
                <a:gd name="T59" fmla="*/ 2147483647 h 705"/>
                <a:gd name="T60" fmla="*/ 2147483647 w 701"/>
                <a:gd name="T61" fmla="*/ 2147483647 h 705"/>
                <a:gd name="T62" fmla="*/ 2147483647 w 701"/>
                <a:gd name="T63" fmla="*/ 2147483647 h 705"/>
                <a:gd name="T64" fmla="*/ 2147483647 w 701"/>
                <a:gd name="T65" fmla="*/ 2147483647 h 705"/>
                <a:gd name="T66" fmla="*/ 2147483647 w 701"/>
                <a:gd name="T67" fmla="*/ 2147483647 h 705"/>
                <a:gd name="T68" fmla="*/ 2147483647 w 701"/>
                <a:gd name="T69" fmla="*/ 2147483647 h 705"/>
                <a:gd name="T70" fmla="*/ 2147483647 w 701"/>
                <a:gd name="T71" fmla="*/ 2147483647 h 705"/>
                <a:gd name="T72" fmla="*/ 2147483647 w 701"/>
                <a:gd name="T73" fmla="*/ 2147483647 h 705"/>
                <a:gd name="T74" fmla="*/ 2147483647 w 701"/>
                <a:gd name="T75" fmla="*/ 2147483647 h 705"/>
                <a:gd name="T76" fmla="*/ 2147483647 w 701"/>
                <a:gd name="T77" fmla="*/ 2147483647 h 705"/>
                <a:gd name="T78" fmla="*/ 2147483647 w 701"/>
                <a:gd name="T79" fmla="*/ 2147483647 h 705"/>
                <a:gd name="T80" fmla="*/ 2147483647 w 701"/>
                <a:gd name="T81" fmla="*/ 2147483647 h 705"/>
                <a:gd name="T82" fmla="*/ 2147483647 w 701"/>
                <a:gd name="T83" fmla="*/ 2147483647 h 705"/>
                <a:gd name="T84" fmla="*/ 2147483647 w 701"/>
                <a:gd name="T85" fmla="*/ 2147483647 h 705"/>
                <a:gd name="T86" fmla="*/ 2147483647 w 701"/>
                <a:gd name="T87" fmla="*/ 2147483647 h 705"/>
                <a:gd name="T88" fmla="*/ 2147483647 w 701"/>
                <a:gd name="T89" fmla="*/ 2147483647 h 705"/>
                <a:gd name="T90" fmla="*/ 2147483647 w 701"/>
                <a:gd name="T91" fmla="*/ 2147483647 h 7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01"/>
                <a:gd name="T139" fmla="*/ 0 h 705"/>
                <a:gd name="T140" fmla="*/ 701 w 701"/>
                <a:gd name="T141" fmla="*/ 705 h 7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7" name="Freeform 397"/>
            <p:cNvSpPr>
              <a:spLocks/>
            </p:cNvSpPr>
            <p:nvPr/>
          </p:nvSpPr>
          <p:spPr bwMode="auto">
            <a:xfrm>
              <a:off x="4639163" y="2693837"/>
              <a:ext cx="250683" cy="269407"/>
            </a:xfrm>
            <a:custGeom>
              <a:avLst/>
              <a:gdLst>
                <a:gd name="T0" fmla="*/ 2147483647 w 454"/>
                <a:gd name="T1" fmla="*/ 2147483647 h 442"/>
                <a:gd name="T2" fmla="*/ 2147483647 w 454"/>
                <a:gd name="T3" fmla="*/ 2147483647 h 442"/>
                <a:gd name="T4" fmla="*/ 2147483647 w 454"/>
                <a:gd name="T5" fmla="*/ 2147483647 h 442"/>
                <a:gd name="T6" fmla="*/ 2147483647 w 454"/>
                <a:gd name="T7" fmla="*/ 2147483647 h 442"/>
                <a:gd name="T8" fmla="*/ 2147483647 w 454"/>
                <a:gd name="T9" fmla="*/ 2147483647 h 442"/>
                <a:gd name="T10" fmla="*/ 2147483647 w 454"/>
                <a:gd name="T11" fmla="*/ 2147483647 h 442"/>
                <a:gd name="T12" fmla="*/ 2147483647 w 454"/>
                <a:gd name="T13" fmla="*/ 2147483647 h 442"/>
                <a:gd name="T14" fmla="*/ 2147483647 w 454"/>
                <a:gd name="T15" fmla="*/ 2147483647 h 442"/>
                <a:gd name="T16" fmla="*/ 2147483647 w 454"/>
                <a:gd name="T17" fmla="*/ 2147483647 h 442"/>
                <a:gd name="T18" fmla="*/ 2147483647 w 454"/>
                <a:gd name="T19" fmla="*/ 2147483647 h 442"/>
                <a:gd name="T20" fmla="*/ 2147483647 w 454"/>
                <a:gd name="T21" fmla="*/ 2147483647 h 442"/>
                <a:gd name="T22" fmla="*/ 2147483647 w 454"/>
                <a:gd name="T23" fmla="*/ 2147483647 h 442"/>
                <a:gd name="T24" fmla="*/ 2147483647 w 454"/>
                <a:gd name="T25" fmla="*/ 2147483647 h 442"/>
                <a:gd name="T26" fmla="*/ 2147483647 w 454"/>
                <a:gd name="T27" fmla="*/ 2147483647 h 442"/>
                <a:gd name="T28" fmla="*/ 2147483647 w 454"/>
                <a:gd name="T29" fmla="*/ 2147483647 h 442"/>
                <a:gd name="T30" fmla="*/ 2147483647 w 454"/>
                <a:gd name="T31" fmla="*/ 2147483647 h 442"/>
                <a:gd name="T32" fmla="*/ 2147483647 w 454"/>
                <a:gd name="T33" fmla="*/ 2147483647 h 442"/>
                <a:gd name="T34" fmla="*/ 2147483647 w 454"/>
                <a:gd name="T35" fmla="*/ 2147483647 h 442"/>
                <a:gd name="T36" fmla="*/ 2147483647 w 454"/>
                <a:gd name="T37" fmla="*/ 2147483647 h 442"/>
                <a:gd name="T38" fmla="*/ 2147483647 w 454"/>
                <a:gd name="T39" fmla="*/ 2147483647 h 442"/>
                <a:gd name="T40" fmla="*/ 2147483647 w 454"/>
                <a:gd name="T41" fmla="*/ 2147483647 h 442"/>
                <a:gd name="T42" fmla="*/ 2147483647 w 454"/>
                <a:gd name="T43" fmla="*/ 2147483647 h 442"/>
                <a:gd name="T44" fmla="*/ 2147483647 w 454"/>
                <a:gd name="T45" fmla="*/ 2147483647 h 442"/>
                <a:gd name="T46" fmla="*/ 2147483647 w 454"/>
                <a:gd name="T47" fmla="*/ 1811493996 h 442"/>
                <a:gd name="T48" fmla="*/ 2147483647 w 454"/>
                <a:gd name="T49" fmla="*/ 2147483647 h 442"/>
                <a:gd name="T50" fmla="*/ 2147483647 w 454"/>
                <a:gd name="T51" fmla="*/ 226622500 h 442"/>
                <a:gd name="T52" fmla="*/ 2147483647 w 454"/>
                <a:gd name="T53" fmla="*/ 2147483647 h 442"/>
                <a:gd name="T54" fmla="*/ 2147483647 w 454"/>
                <a:gd name="T55" fmla="*/ 226622500 h 442"/>
                <a:gd name="T56" fmla="*/ 2147483647 w 454"/>
                <a:gd name="T57" fmla="*/ 226622500 h 442"/>
                <a:gd name="T58" fmla="*/ 2147483647 w 454"/>
                <a:gd name="T59" fmla="*/ 2147483647 h 442"/>
                <a:gd name="T60" fmla="*/ 2147483647 w 454"/>
                <a:gd name="T61" fmla="*/ 2147483647 h 442"/>
                <a:gd name="T62" fmla="*/ 2147483647 w 454"/>
                <a:gd name="T63" fmla="*/ 2147483647 h 442"/>
                <a:gd name="T64" fmla="*/ 2147483647 w 454"/>
                <a:gd name="T65" fmla="*/ 2147483647 h 442"/>
                <a:gd name="T66" fmla="*/ 2147483647 w 454"/>
                <a:gd name="T67" fmla="*/ 2147483647 h 442"/>
                <a:gd name="T68" fmla="*/ 2147483647 w 454"/>
                <a:gd name="T69" fmla="*/ 2147483647 h 442"/>
                <a:gd name="T70" fmla="*/ 2147483647 w 454"/>
                <a:gd name="T71" fmla="*/ 2147483647 h 442"/>
                <a:gd name="T72" fmla="*/ 2147483647 w 454"/>
                <a:gd name="T73" fmla="*/ 2147483647 h 442"/>
                <a:gd name="T74" fmla="*/ 2147483647 w 454"/>
                <a:gd name="T75" fmla="*/ 2147483647 h 442"/>
                <a:gd name="T76" fmla="*/ 0 w 454"/>
                <a:gd name="T77" fmla="*/ 2147483647 h 442"/>
                <a:gd name="T78" fmla="*/ 0 w 454"/>
                <a:gd name="T79" fmla="*/ 2147483647 h 442"/>
                <a:gd name="T80" fmla="*/ 2020177003 w 454"/>
                <a:gd name="T81" fmla="*/ 2147483647 h 442"/>
                <a:gd name="T82" fmla="*/ 2020177003 w 454"/>
                <a:gd name="T83" fmla="*/ 2147483647 h 442"/>
                <a:gd name="T84" fmla="*/ 2147483647 w 454"/>
                <a:gd name="T85" fmla="*/ 2147483647 h 442"/>
                <a:gd name="T86" fmla="*/ 2147483647 w 454"/>
                <a:gd name="T87" fmla="*/ 2147483647 h 442"/>
                <a:gd name="T88" fmla="*/ 2147483647 w 454"/>
                <a:gd name="T89" fmla="*/ 2147483647 h 442"/>
                <a:gd name="T90" fmla="*/ 2147483647 w 454"/>
                <a:gd name="T91" fmla="*/ 2147483647 h 442"/>
                <a:gd name="T92" fmla="*/ 2147483647 w 454"/>
                <a:gd name="T93" fmla="*/ 2147483647 h 442"/>
                <a:gd name="T94" fmla="*/ 2147483647 w 454"/>
                <a:gd name="T95" fmla="*/ 2147483647 h 442"/>
                <a:gd name="T96" fmla="*/ 2147483647 w 454"/>
                <a:gd name="T97" fmla="*/ 2147483647 h 442"/>
                <a:gd name="T98" fmla="*/ 2147483647 w 454"/>
                <a:gd name="T99" fmla="*/ 2147483647 h 442"/>
                <a:gd name="T100" fmla="*/ 2147483647 w 454"/>
                <a:gd name="T101" fmla="*/ 2147483647 h 442"/>
                <a:gd name="T102" fmla="*/ 2147483647 w 454"/>
                <a:gd name="T103" fmla="*/ 2147483647 h 442"/>
                <a:gd name="T104" fmla="*/ 2147483647 w 454"/>
                <a:gd name="T105" fmla="*/ 2147483647 h 442"/>
                <a:gd name="T106" fmla="*/ 2147483647 w 454"/>
                <a:gd name="T107" fmla="*/ 2147483647 h 442"/>
                <a:gd name="T108" fmla="*/ 2147483647 w 454"/>
                <a:gd name="T109" fmla="*/ 2147483647 h 442"/>
                <a:gd name="T110" fmla="*/ 2147483647 w 454"/>
                <a:gd name="T111" fmla="*/ 2147483647 h 442"/>
                <a:gd name="T112" fmla="*/ 2147483647 w 454"/>
                <a:gd name="T113" fmla="*/ 2147483647 h 442"/>
                <a:gd name="T114" fmla="*/ 2147483647 w 454"/>
                <a:gd name="T115" fmla="*/ 2147483647 h 442"/>
                <a:gd name="T116" fmla="*/ 2147483647 w 454"/>
                <a:gd name="T117" fmla="*/ 2147483647 h 4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4"/>
                <a:gd name="T178" fmla="*/ 0 h 442"/>
                <a:gd name="T179" fmla="*/ 454 w 454"/>
                <a:gd name="T180" fmla="*/ 442 h 4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8" name="Freeform 398"/>
            <p:cNvSpPr>
              <a:spLocks/>
            </p:cNvSpPr>
            <p:nvPr/>
          </p:nvSpPr>
          <p:spPr bwMode="auto">
            <a:xfrm>
              <a:off x="4746392" y="2613365"/>
              <a:ext cx="527449" cy="481084"/>
            </a:xfrm>
            <a:custGeom>
              <a:avLst/>
              <a:gdLst>
                <a:gd name="T0" fmla="*/ 2147483647 w 959"/>
                <a:gd name="T1" fmla="*/ 2147483647 h 789"/>
                <a:gd name="T2" fmla="*/ 2147483647 w 959"/>
                <a:gd name="T3" fmla="*/ 2147483647 h 789"/>
                <a:gd name="T4" fmla="*/ 2147483647 w 959"/>
                <a:gd name="T5" fmla="*/ 2147483647 h 789"/>
                <a:gd name="T6" fmla="*/ 2147483647 w 959"/>
                <a:gd name="T7" fmla="*/ 2147483647 h 789"/>
                <a:gd name="T8" fmla="*/ 2147483647 w 959"/>
                <a:gd name="T9" fmla="*/ 2147483647 h 789"/>
                <a:gd name="T10" fmla="*/ 2147483647 w 959"/>
                <a:gd name="T11" fmla="*/ 2147483647 h 789"/>
                <a:gd name="T12" fmla="*/ 2147483647 w 959"/>
                <a:gd name="T13" fmla="*/ 2147483647 h 789"/>
                <a:gd name="T14" fmla="*/ 2147483647 w 959"/>
                <a:gd name="T15" fmla="*/ 2147483647 h 789"/>
                <a:gd name="T16" fmla="*/ 2147483647 w 959"/>
                <a:gd name="T17" fmla="*/ 2147483647 h 789"/>
                <a:gd name="T18" fmla="*/ 2147483647 w 959"/>
                <a:gd name="T19" fmla="*/ 2147483647 h 789"/>
                <a:gd name="T20" fmla="*/ 2147483647 w 959"/>
                <a:gd name="T21" fmla="*/ 2147483647 h 789"/>
                <a:gd name="T22" fmla="*/ 2147483647 w 959"/>
                <a:gd name="T23" fmla="*/ 2147483647 h 789"/>
                <a:gd name="T24" fmla="*/ 2147483647 w 959"/>
                <a:gd name="T25" fmla="*/ 2147483647 h 789"/>
                <a:gd name="T26" fmla="*/ 2147483647 w 959"/>
                <a:gd name="T27" fmla="*/ 2147483647 h 789"/>
                <a:gd name="T28" fmla="*/ 2147483647 w 959"/>
                <a:gd name="T29" fmla="*/ 2147483647 h 789"/>
                <a:gd name="T30" fmla="*/ 2147483647 w 959"/>
                <a:gd name="T31" fmla="*/ 2147483647 h 789"/>
                <a:gd name="T32" fmla="*/ 2147483647 w 959"/>
                <a:gd name="T33" fmla="*/ 2147483647 h 789"/>
                <a:gd name="T34" fmla="*/ 2147483647 w 959"/>
                <a:gd name="T35" fmla="*/ 2147483647 h 789"/>
                <a:gd name="T36" fmla="*/ 2147483647 w 959"/>
                <a:gd name="T37" fmla="*/ 2147483647 h 789"/>
                <a:gd name="T38" fmla="*/ 2147483647 w 959"/>
                <a:gd name="T39" fmla="*/ 2147483647 h 789"/>
                <a:gd name="T40" fmla="*/ 2147483647 w 959"/>
                <a:gd name="T41" fmla="*/ 2147483647 h 789"/>
                <a:gd name="T42" fmla="*/ 2147483647 w 959"/>
                <a:gd name="T43" fmla="*/ 2147483647 h 789"/>
                <a:gd name="T44" fmla="*/ 2147483647 w 959"/>
                <a:gd name="T45" fmla="*/ 2147483647 h 789"/>
                <a:gd name="T46" fmla="*/ 2147483647 w 959"/>
                <a:gd name="T47" fmla="*/ 2147483647 h 789"/>
                <a:gd name="T48" fmla="*/ 2147483647 w 959"/>
                <a:gd name="T49" fmla="*/ 2147483647 h 789"/>
                <a:gd name="T50" fmla="*/ 0 w 959"/>
                <a:gd name="T51" fmla="*/ 2147483647 h 789"/>
                <a:gd name="T52" fmla="*/ 2147483647 w 959"/>
                <a:gd name="T53" fmla="*/ 2147483647 h 789"/>
                <a:gd name="T54" fmla="*/ 2147483647 w 959"/>
                <a:gd name="T55" fmla="*/ 2147483647 h 789"/>
                <a:gd name="T56" fmla="*/ 2147483647 w 959"/>
                <a:gd name="T57" fmla="*/ 2147483647 h 789"/>
                <a:gd name="T58" fmla="*/ 2147483647 w 959"/>
                <a:gd name="T59" fmla="*/ 2147483647 h 789"/>
                <a:gd name="T60" fmla="*/ 2147483647 w 959"/>
                <a:gd name="T61" fmla="*/ 2147483647 h 789"/>
                <a:gd name="T62" fmla="*/ 2147483647 w 959"/>
                <a:gd name="T63" fmla="*/ 2147483647 h 789"/>
                <a:gd name="T64" fmla="*/ 2147483647 w 959"/>
                <a:gd name="T65" fmla="*/ 2147483647 h 789"/>
                <a:gd name="T66" fmla="*/ 2147483647 w 959"/>
                <a:gd name="T67" fmla="*/ 2147483647 h 789"/>
                <a:gd name="T68" fmla="*/ 2147483647 w 959"/>
                <a:gd name="T69" fmla="*/ 2147483647 h 789"/>
                <a:gd name="T70" fmla="*/ 2147483647 w 959"/>
                <a:gd name="T71" fmla="*/ 2147483647 h 789"/>
                <a:gd name="T72" fmla="*/ 2147483647 w 959"/>
                <a:gd name="T73" fmla="*/ 2147483647 h 789"/>
                <a:gd name="T74" fmla="*/ 2147483647 w 959"/>
                <a:gd name="T75" fmla="*/ 2147483647 h 789"/>
                <a:gd name="T76" fmla="*/ 2147483647 w 959"/>
                <a:gd name="T77" fmla="*/ 2147483647 h 789"/>
                <a:gd name="T78" fmla="*/ 2147483647 w 959"/>
                <a:gd name="T79" fmla="*/ 2147483647 h 789"/>
                <a:gd name="T80" fmla="*/ 2147483647 w 959"/>
                <a:gd name="T81" fmla="*/ 2147483647 h 789"/>
                <a:gd name="T82" fmla="*/ 2147483647 w 959"/>
                <a:gd name="T83" fmla="*/ 2147483647 h 789"/>
                <a:gd name="T84" fmla="*/ 2147483647 w 959"/>
                <a:gd name="T85" fmla="*/ 2147483647 h 789"/>
                <a:gd name="T86" fmla="*/ 2147483647 w 959"/>
                <a:gd name="T87" fmla="*/ 2147483647 h 789"/>
                <a:gd name="T88" fmla="*/ 2147483647 w 959"/>
                <a:gd name="T89" fmla="*/ 2147483647 h 789"/>
                <a:gd name="T90" fmla="*/ 2147483647 w 959"/>
                <a:gd name="T91" fmla="*/ 2147483647 h 789"/>
                <a:gd name="T92" fmla="*/ 2147483647 w 959"/>
                <a:gd name="T93" fmla="*/ 2147483647 h 789"/>
                <a:gd name="T94" fmla="*/ 2147483647 w 959"/>
                <a:gd name="T95" fmla="*/ 2147483647 h 789"/>
                <a:gd name="T96" fmla="*/ 2147483647 w 959"/>
                <a:gd name="T97" fmla="*/ 2147483647 h 7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9"/>
                <a:gd name="T148" fmla="*/ 0 h 789"/>
                <a:gd name="T149" fmla="*/ 959 w 959"/>
                <a:gd name="T150" fmla="*/ 789 h 7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solidFill>
              <a:schemeClr val="accent6">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09" name="Freeform 399"/>
            <p:cNvSpPr>
              <a:spLocks/>
            </p:cNvSpPr>
            <p:nvPr/>
          </p:nvSpPr>
          <p:spPr bwMode="auto">
            <a:xfrm>
              <a:off x="5310066" y="2574878"/>
              <a:ext cx="204314" cy="145200"/>
            </a:xfrm>
            <a:custGeom>
              <a:avLst/>
              <a:gdLst>
                <a:gd name="T0" fmla="*/ 2147483647 w 372"/>
                <a:gd name="T1" fmla="*/ 2147483647 h 238"/>
                <a:gd name="T2" fmla="*/ 2147483647 w 372"/>
                <a:gd name="T3" fmla="*/ 2147483647 h 238"/>
                <a:gd name="T4" fmla="*/ 2147483647 w 372"/>
                <a:gd name="T5" fmla="*/ 2147483647 h 238"/>
                <a:gd name="T6" fmla="*/ 2147483647 w 372"/>
                <a:gd name="T7" fmla="*/ 2147483647 h 238"/>
                <a:gd name="T8" fmla="*/ 2147483647 w 372"/>
                <a:gd name="T9" fmla="*/ 2147483647 h 238"/>
                <a:gd name="T10" fmla="*/ 2147483647 w 372"/>
                <a:gd name="T11" fmla="*/ 2147483647 h 238"/>
                <a:gd name="T12" fmla="*/ 2147483647 w 372"/>
                <a:gd name="T13" fmla="*/ 2147483647 h 238"/>
                <a:gd name="T14" fmla="*/ 2147483647 w 372"/>
                <a:gd name="T15" fmla="*/ 2147483647 h 238"/>
                <a:gd name="T16" fmla="*/ 2147483647 w 372"/>
                <a:gd name="T17" fmla="*/ 2147483647 h 238"/>
                <a:gd name="T18" fmla="*/ 2147483647 w 372"/>
                <a:gd name="T19" fmla="*/ 2147483647 h 238"/>
                <a:gd name="T20" fmla="*/ 2147483647 w 372"/>
                <a:gd name="T21" fmla="*/ 2147483647 h 238"/>
                <a:gd name="T22" fmla="*/ 2147483647 w 372"/>
                <a:gd name="T23" fmla="*/ 2147483647 h 238"/>
                <a:gd name="T24" fmla="*/ 2147483647 w 372"/>
                <a:gd name="T25" fmla="*/ 2147483647 h 238"/>
                <a:gd name="T26" fmla="*/ 2147483647 w 372"/>
                <a:gd name="T27" fmla="*/ 2147483647 h 238"/>
                <a:gd name="T28" fmla="*/ 2147483647 w 372"/>
                <a:gd name="T29" fmla="*/ 2147483647 h 238"/>
                <a:gd name="T30" fmla="*/ 2147483647 w 372"/>
                <a:gd name="T31" fmla="*/ 2147483647 h 238"/>
                <a:gd name="T32" fmla="*/ 2147483647 w 372"/>
                <a:gd name="T33" fmla="*/ 2147483647 h 238"/>
                <a:gd name="T34" fmla="*/ 993952957 w 372"/>
                <a:gd name="T35" fmla="*/ 2147483647 h 238"/>
                <a:gd name="T36" fmla="*/ 2147483647 w 372"/>
                <a:gd name="T37" fmla="*/ 2147483647 h 238"/>
                <a:gd name="T38" fmla="*/ 2147483647 w 372"/>
                <a:gd name="T39" fmla="*/ 2147483647 h 238"/>
                <a:gd name="T40" fmla="*/ 2147483647 w 372"/>
                <a:gd name="T41" fmla="*/ 2147483647 h 238"/>
                <a:gd name="T42" fmla="*/ 2147483647 w 372"/>
                <a:gd name="T43" fmla="*/ 2147483647 h 238"/>
                <a:gd name="T44" fmla="*/ 2147483647 w 372"/>
                <a:gd name="T45" fmla="*/ 2147483647 h 238"/>
                <a:gd name="T46" fmla="*/ 2147483647 w 372"/>
                <a:gd name="T47" fmla="*/ 2147483647 h 238"/>
                <a:gd name="T48" fmla="*/ 2147483647 w 372"/>
                <a:gd name="T49" fmla="*/ 2147483647 h 238"/>
                <a:gd name="T50" fmla="*/ 2147483647 w 372"/>
                <a:gd name="T51" fmla="*/ 2147483647 h 238"/>
                <a:gd name="T52" fmla="*/ 2147483647 w 372"/>
                <a:gd name="T53" fmla="*/ 2147483647 h 238"/>
                <a:gd name="T54" fmla="*/ 2147483647 w 372"/>
                <a:gd name="T55" fmla="*/ 2147483647 h 238"/>
                <a:gd name="T56" fmla="*/ 2147483647 w 372"/>
                <a:gd name="T57" fmla="*/ 2147483647 h 238"/>
                <a:gd name="T58" fmla="*/ 2147483647 w 372"/>
                <a:gd name="T59" fmla="*/ 2147483647 h 238"/>
                <a:gd name="T60" fmla="*/ 2147483647 w 372"/>
                <a:gd name="T61" fmla="*/ 2147483647 h 238"/>
                <a:gd name="T62" fmla="*/ 2147483647 w 372"/>
                <a:gd name="T63" fmla="*/ 2147483647 h 238"/>
                <a:gd name="T64" fmla="*/ 2147483647 w 372"/>
                <a:gd name="T65" fmla="*/ 2147483647 h 238"/>
                <a:gd name="T66" fmla="*/ 2147483647 w 372"/>
                <a:gd name="T67" fmla="*/ 2147483647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2"/>
                <a:gd name="T103" fmla="*/ 0 h 238"/>
                <a:gd name="T104" fmla="*/ 372 w 372"/>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0" name="Freeform 400"/>
            <p:cNvSpPr>
              <a:spLocks/>
            </p:cNvSpPr>
            <p:nvPr/>
          </p:nvSpPr>
          <p:spPr bwMode="auto">
            <a:xfrm>
              <a:off x="5350639" y="2503153"/>
              <a:ext cx="247785" cy="127706"/>
            </a:xfrm>
            <a:custGeom>
              <a:avLst/>
              <a:gdLst>
                <a:gd name="T0" fmla="*/ 2147483647 w 449"/>
                <a:gd name="T1" fmla="*/ 2147483647 h 211"/>
                <a:gd name="T2" fmla="*/ 2147483647 w 449"/>
                <a:gd name="T3" fmla="*/ 2147483647 h 211"/>
                <a:gd name="T4" fmla="*/ 2147483647 w 449"/>
                <a:gd name="T5" fmla="*/ 2147483647 h 211"/>
                <a:gd name="T6" fmla="*/ 2147483647 w 449"/>
                <a:gd name="T7" fmla="*/ 2147483647 h 211"/>
                <a:gd name="T8" fmla="*/ 2147483647 w 449"/>
                <a:gd name="T9" fmla="*/ 2147483647 h 211"/>
                <a:gd name="T10" fmla="*/ 2147483647 w 449"/>
                <a:gd name="T11" fmla="*/ 2147483647 h 211"/>
                <a:gd name="T12" fmla="*/ 2147483647 w 449"/>
                <a:gd name="T13" fmla="*/ 2147483647 h 211"/>
                <a:gd name="T14" fmla="*/ 2147483647 w 449"/>
                <a:gd name="T15" fmla="*/ 2147483647 h 211"/>
                <a:gd name="T16" fmla="*/ 2147483647 w 449"/>
                <a:gd name="T17" fmla="*/ 2147483647 h 211"/>
                <a:gd name="T18" fmla="*/ 2147483647 w 449"/>
                <a:gd name="T19" fmla="*/ 2147483647 h 211"/>
                <a:gd name="T20" fmla="*/ 2147483647 w 449"/>
                <a:gd name="T21" fmla="*/ 2147483647 h 211"/>
                <a:gd name="T22" fmla="*/ 0 w 449"/>
                <a:gd name="T23" fmla="*/ 2147483647 h 211"/>
                <a:gd name="T24" fmla="*/ 2147483647 w 449"/>
                <a:gd name="T25" fmla="*/ 2147483647 h 211"/>
                <a:gd name="T26" fmla="*/ 2147483647 w 449"/>
                <a:gd name="T27" fmla="*/ 2147483647 h 211"/>
                <a:gd name="T28" fmla="*/ 2147483647 w 449"/>
                <a:gd name="T29" fmla="*/ 2147483647 h 211"/>
                <a:gd name="T30" fmla="*/ 2147483647 w 449"/>
                <a:gd name="T31" fmla="*/ 2147483647 h 211"/>
                <a:gd name="T32" fmla="*/ 2147483647 w 449"/>
                <a:gd name="T33" fmla="*/ 2147483647 h 211"/>
                <a:gd name="T34" fmla="*/ 2147483647 w 449"/>
                <a:gd name="T35" fmla="*/ 2147483647 h 211"/>
                <a:gd name="T36" fmla="*/ 2147483647 w 449"/>
                <a:gd name="T37" fmla="*/ 2147483647 h 211"/>
                <a:gd name="T38" fmla="*/ 2147483647 w 449"/>
                <a:gd name="T39" fmla="*/ 2147483647 h 211"/>
                <a:gd name="T40" fmla="*/ 2147483647 w 449"/>
                <a:gd name="T41" fmla="*/ 2147483647 h 211"/>
                <a:gd name="T42" fmla="*/ 2147483647 w 449"/>
                <a:gd name="T43" fmla="*/ 2147483647 h 211"/>
                <a:gd name="T44" fmla="*/ 2147483647 w 449"/>
                <a:gd name="T45" fmla="*/ 2147483647 h 211"/>
                <a:gd name="T46" fmla="*/ 2147483647 w 449"/>
                <a:gd name="T47" fmla="*/ 2147483647 h 211"/>
                <a:gd name="T48" fmla="*/ 2147483647 w 449"/>
                <a:gd name="T49" fmla="*/ 2147483647 h 211"/>
                <a:gd name="T50" fmla="*/ 2147483647 w 449"/>
                <a:gd name="T51" fmla="*/ 2147483647 h 211"/>
                <a:gd name="T52" fmla="*/ 2147483647 w 449"/>
                <a:gd name="T53" fmla="*/ 2147483647 h 211"/>
                <a:gd name="T54" fmla="*/ 2147483647 w 449"/>
                <a:gd name="T55" fmla="*/ 2147483647 h 211"/>
                <a:gd name="T56" fmla="*/ 2147483647 w 449"/>
                <a:gd name="T57" fmla="*/ 2147483647 h 211"/>
                <a:gd name="T58" fmla="*/ 2147483647 w 449"/>
                <a:gd name="T59" fmla="*/ 2147483647 h 211"/>
                <a:gd name="T60" fmla="*/ 2147483647 w 449"/>
                <a:gd name="T61" fmla="*/ 2147483647 h 211"/>
                <a:gd name="T62" fmla="*/ 2147483647 w 449"/>
                <a:gd name="T63" fmla="*/ 2147483647 h 211"/>
                <a:gd name="T64" fmla="*/ 2147483647 w 449"/>
                <a:gd name="T65" fmla="*/ 1108476562 h 211"/>
                <a:gd name="T66" fmla="*/ 2147483647 w 449"/>
                <a:gd name="T67" fmla="*/ 2147483647 h 211"/>
                <a:gd name="T68" fmla="*/ 2147483647 w 449"/>
                <a:gd name="T69" fmla="*/ 2147483647 h 211"/>
                <a:gd name="T70" fmla="*/ 2147483647 w 449"/>
                <a:gd name="T71" fmla="*/ 2147483647 h 2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211"/>
                <a:gd name="T110" fmla="*/ 449 w 449"/>
                <a:gd name="T111" fmla="*/ 211 h 2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2" name="Freeform 402"/>
            <p:cNvSpPr>
              <a:spLocks/>
            </p:cNvSpPr>
            <p:nvPr/>
          </p:nvSpPr>
          <p:spPr bwMode="auto">
            <a:xfrm>
              <a:off x="5169510" y="2657100"/>
              <a:ext cx="333278" cy="299147"/>
            </a:xfrm>
            <a:custGeom>
              <a:avLst/>
              <a:gdLst>
                <a:gd name="T0" fmla="*/ 2147483647 w 607"/>
                <a:gd name="T1" fmla="*/ 2147483647 h 492"/>
                <a:gd name="T2" fmla="*/ 2147483647 w 607"/>
                <a:gd name="T3" fmla="*/ 2147483647 h 492"/>
                <a:gd name="T4" fmla="*/ 2147483647 w 607"/>
                <a:gd name="T5" fmla="*/ 2147483647 h 492"/>
                <a:gd name="T6" fmla="*/ 2147483647 w 607"/>
                <a:gd name="T7" fmla="*/ 2147483647 h 492"/>
                <a:gd name="T8" fmla="*/ 2147483647 w 607"/>
                <a:gd name="T9" fmla="*/ 2147483647 h 492"/>
                <a:gd name="T10" fmla="*/ 2147483647 w 607"/>
                <a:gd name="T11" fmla="*/ 2147483647 h 492"/>
                <a:gd name="T12" fmla="*/ 2147483647 w 607"/>
                <a:gd name="T13" fmla="*/ 2147483647 h 492"/>
                <a:gd name="T14" fmla="*/ 2147483647 w 607"/>
                <a:gd name="T15" fmla="*/ 2147483647 h 492"/>
                <a:gd name="T16" fmla="*/ 2147483647 w 607"/>
                <a:gd name="T17" fmla="*/ 2147483647 h 492"/>
                <a:gd name="T18" fmla="*/ 2147483647 w 607"/>
                <a:gd name="T19" fmla="*/ 2147483647 h 492"/>
                <a:gd name="T20" fmla="*/ 2147483647 w 607"/>
                <a:gd name="T21" fmla="*/ 2147483647 h 492"/>
                <a:gd name="T22" fmla="*/ 2147483647 w 607"/>
                <a:gd name="T23" fmla="*/ 2147483647 h 492"/>
                <a:gd name="T24" fmla="*/ 2147483647 w 607"/>
                <a:gd name="T25" fmla="*/ 2147483647 h 492"/>
                <a:gd name="T26" fmla="*/ 2147483647 w 607"/>
                <a:gd name="T27" fmla="*/ 2147483647 h 492"/>
                <a:gd name="T28" fmla="*/ 2147483647 w 607"/>
                <a:gd name="T29" fmla="*/ 2147483647 h 492"/>
                <a:gd name="T30" fmla="*/ 2147483647 w 607"/>
                <a:gd name="T31" fmla="*/ 2147483647 h 492"/>
                <a:gd name="T32" fmla="*/ 2147483647 w 607"/>
                <a:gd name="T33" fmla="*/ 2147483647 h 492"/>
                <a:gd name="T34" fmla="*/ 2147483647 w 607"/>
                <a:gd name="T35" fmla="*/ 2147483647 h 492"/>
                <a:gd name="T36" fmla="*/ 2147483647 w 607"/>
                <a:gd name="T37" fmla="*/ 2147483647 h 492"/>
                <a:gd name="T38" fmla="*/ 2147483647 w 607"/>
                <a:gd name="T39" fmla="*/ 2147483647 h 492"/>
                <a:gd name="T40" fmla="*/ 2147483647 w 607"/>
                <a:gd name="T41" fmla="*/ 2147483647 h 492"/>
                <a:gd name="T42" fmla="*/ 2147483647 w 607"/>
                <a:gd name="T43" fmla="*/ 2147483647 h 492"/>
                <a:gd name="T44" fmla="*/ 2147483647 w 607"/>
                <a:gd name="T45" fmla="*/ 2147483647 h 492"/>
                <a:gd name="T46" fmla="*/ 1820844129 w 607"/>
                <a:gd name="T47" fmla="*/ 2147483647 h 492"/>
                <a:gd name="T48" fmla="*/ 2147483647 w 607"/>
                <a:gd name="T49" fmla="*/ 2147483647 h 492"/>
                <a:gd name="T50" fmla="*/ 2147483647 w 607"/>
                <a:gd name="T51" fmla="*/ 2147483647 h 492"/>
                <a:gd name="T52" fmla="*/ 2147483647 w 607"/>
                <a:gd name="T53" fmla="*/ 2147483647 h 492"/>
                <a:gd name="T54" fmla="*/ 2147483647 w 607"/>
                <a:gd name="T55" fmla="*/ 2147483647 h 492"/>
                <a:gd name="T56" fmla="*/ 2147483647 w 607"/>
                <a:gd name="T57" fmla="*/ 2147483647 h 492"/>
                <a:gd name="T58" fmla="*/ 2147483647 w 607"/>
                <a:gd name="T59" fmla="*/ 2147483647 h 492"/>
                <a:gd name="T60" fmla="*/ 2147483647 w 607"/>
                <a:gd name="T61" fmla="*/ 2147483647 h 492"/>
                <a:gd name="T62" fmla="*/ 2147483647 w 607"/>
                <a:gd name="T63" fmla="*/ 2147483647 h 492"/>
                <a:gd name="T64" fmla="*/ 2147483647 w 607"/>
                <a:gd name="T65" fmla="*/ 2147483647 h 492"/>
                <a:gd name="T66" fmla="*/ 2147483647 w 607"/>
                <a:gd name="T67" fmla="*/ 2147483647 h 492"/>
                <a:gd name="T68" fmla="*/ 2147483647 w 607"/>
                <a:gd name="T69" fmla="*/ 2147483647 h 492"/>
                <a:gd name="T70" fmla="*/ 2147483647 w 607"/>
                <a:gd name="T71" fmla="*/ 2147483647 h 492"/>
                <a:gd name="T72" fmla="*/ 2147483647 w 607"/>
                <a:gd name="T73" fmla="*/ 2147483647 h 492"/>
                <a:gd name="T74" fmla="*/ 2147483647 w 607"/>
                <a:gd name="T75" fmla="*/ 2147483647 h 492"/>
                <a:gd name="T76" fmla="*/ 2147483647 w 607"/>
                <a:gd name="T77" fmla="*/ 2147483647 h 492"/>
                <a:gd name="T78" fmla="*/ 2147483647 w 607"/>
                <a:gd name="T79" fmla="*/ 2147483647 h 492"/>
                <a:gd name="T80" fmla="*/ 2147483647 w 607"/>
                <a:gd name="T81" fmla="*/ 2147483647 h 492"/>
                <a:gd name="T82" fmla="*/ 2147483647 w 607"/>
                <a:gd name="T83" fmla="*/ 2147483647 h 492"/>
                <a:gd name="T84" fmla="*/ 2147483647 w 607"/>
                <a:gd name="T85" fmla="*/ 2147483647 h 492"/>
                <a:gd name="T86" fmla="*/ 2147483647 w 607"/>
                <a:gd name="T87" fmla="*/ 2147483647 h 492"/>
                <a:gd name="T88" fmla="*/ 2147483647 w 607"/>
                <a:gd name="T89" fmla="*/ 2147483647 h 492"/>
                <a:gd name="T90" fmla="*/ 2147483647 w 607"/>
                <a:gd name="T91" fmla="*/ 2147483647 h 492"/>
                <a:gd name="T92" fmla="*/ 2147483647 w 607"/>
                <a:gd name="T93" fmla="*/ 2147483647 h 492"/>
                <a:gd name="T94" fmla="*/ 2147483647 w 607"/>
                <a:gd name="T95" fmla="*/ 2147483647 h 492"/>
                <a:gd name="T96" fmla="*/ 2147483647 w 607"/>
                <a:gd name="T97" fmla="*/ 2147483647 h 492"/>
                <a:gd name="T98" fmla="*/ 2147483647 w 607"/>
                <a:gd name="T99" fmla="*/ 2147483647 h 492"/>
                <a:gd name="T100" fmla="*/ 2147483647 w 607"/>
                <a:gd name="T101" fmla="*/ 2147483647 h 492"/>
                <a:gd name="T102" fmla="*/ 2147483647 w 607"/>
                <a:gd name="T103" fmla="*/ 2147483647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7"/>
                <a:gd name="T157" fmla="*/ 0 h 492"/>
                <a:gd name="T158" fmla="*/ 607 w 607"/>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3" name="Freeform 403"/>
            <p:cNvSpPr>
              <a:spLocks/>
            </p:cNvSpPr>
            <p:nvPr/>
          </p:nvSpPr>
          <p:spPr bwMode="auto">
            <a:xfrm>
              <a:off x="4544976" y="2861779"/>
              <a:ext cx="547735" cy="521320"/>
            </a:xfrm>
            <a:custGeom>
              <a:avLst/>
              <a:gdLst>
                <a:gd name="T0" fmla="*/ 2147483647 w 998"/>
                <a:gd name="T1" fmla="*/ 2147483647 h 851"/>
                <a:gd name="T2" fmla="*/ 2147483647 w 998"/>
                <a:gd name="T3" fmla="*/ 2147483647 h 851"/>
                <a:gd name="T4" fmla="*/ 2147483647 w 998"/>
                <a:gd name="T5" fmla="*/ 2147483647 h 851"/>
                <a:gd name="T6" fmla="*/ 2147483647 w 998"/>
                <a:gd name="T7" fmla="*/ 2147483647 h 851"/>
                <a:gd name="T8" fmla="*/ 2147483647 w 998"/>
                <a:gd name="T9" fmla="*/ 2147483647 h 851"/>
                <a:gd name="T10" fmla="*/ 2147483647 w 998"/>
                <a:gd name="T11" fmla="*/ 2147483647 h 851"/>
                <a:gd name="T12" fmla="*/ 2147483647 w 998"/>
                <a:gd name="T13" fmla="*/ 2147483647 h 851"/>
                <a:gd name="T14" fmla="*/ 2147483647 w 998"/>
                <a:gd name="T15" fmla="*/ 2147483647 h 851"/>
                <a:gd name="T16" fmla="*/ 2147483647 w 998"/>
                <a:gd name="T17" fmla="*/ 2147483647 h 851"/>
                <a:gd name="T18" fmla="*/ 2147483647 w 998"/>
                <a:gd name="T19" fmla="*/ 2147483647 h 851"/>
                <a:gd name="T20" fmla="*/ 2147483647 w 998"/>
                <a:gd name="T21" fmla="*/ 2147483647 h 851"/>
                <a:gd name="T22" fmla="*/ 2147483647 w 998"/>
                <a:gd name="T23" fmla="*/ 2068890600 h 851"/>
                <a:gd name="T24" fmla="*/ 2147483647 w 998"/>
                <a:gd name="T25" fmla="*/ 0 h 851"/>
                <a:gd name="T26" fmla="*/ 2147483647 w 998"/>
                <a:gd name="T27" fmla="*/ 2147483647 h 851"/>
                <a:gd name="T28" fmla="*/ 2147483647 w 998"/>
                <a:gd name="T29" fmla="*/ 2147483647 h 851"/>
                <a:gd name="T30" fmla="*/ 2147483647 w 998"/>
                <a:gd name="T31" fmla="*/ 2147483647 h 851"/>
                <a:gd name="T32" fmla="*/ 2147483647 w 998"/>
                <a:gd name="T33" fmla="*/ 2147483647 h 851"/>
                <a:gd name="T34" fmla="*/ 2147483647 w 998"/>
                <a:gd name="T35" fmla="*/ 2147483647 h 851"/>
                <a:gd name="T36" fmla="*/ 1983817202 w 998"/>
                <a:gd name="T37" fmla="*/ 2147483647 h 851"/>
                <a:gd name="T38" fmla="*/ 1983817202 w 998"/>
                <a:gd name="T39" fmla="*/ 2147483647 h 851"/>
                <a:gd name="T40" fmla="*/ 2147483647 w 998"/>
                <a:gd name="T41" fmla="*/ 2147483647 h 851"/>
                <a:gd name="T42" fmla="*/ 2147483647 w 998"/>
                <a:gd name="T43" fmla="*/ 2147483647 h 851"/>
                <a:gd name="T44" fmla="*/ 2147483647 w 998"/>
                <a:gd name="T45" fmla="*/ 2147483647 h 851"/>
                <a:gd name="T46" fmla="*/ 2147483647 w 998"/>
                <a:gd name="T47" fmla="*/ 2147483647 h 851"/>
                <a:gd name="T48" fmla="*/ 2147483647 w 998"/>
                <a:gd name="T49" fmla="*/ 2147483647 h 851"/>
                <a:gd name="T50" fmla="*/ 2147483647 w 998"/>
                <a:gd name="T51" fmla="*/ 2147483647 h 851"/>
                <a:gd name="T52" fmla="*/ 2147483647 w 998"/>
                <a:gd name="T53" fmla="*/ 2147483647 h 851"/>
                <a:gd name="T54" fmla="*/ 2147483647 w 998"/>
                <a:gd name="T55" fmla="*/ 2147483647 h 851"/>
                <a:gd name="T56" fmla="*/ 2147483647 w 998"/>
                <a:gd name="T57" fmla="*/ 2147483647 h 851"/>
                <a:gd name="T58" fmla="*/ 2147483647 w 998"/>
                <a:gd name="T59" fmla="*/ 2147483647 h 851"/>
                <a:gd name="T60" fmla="*/ 2147483647 w 998"/>
                <a:gd name="T61" fmla="*/ 2147483647 h 851"/>
                <a:gd name="T62" fmla="*/ 2147483647 w 998"/>
                <a:gd name="T63" fmla="*/ 2147483647 h 851"/>
                <a:gd name="T64" fmla="*/ 2147483647 w 998"/>
                <a:gd name="T65" fmla="*/ 2147483647 h 851"/>
                <a:gd name="T66" fmla="*/ 2147483647 w 998"/>
                <a:gd name="T67" fmla="*/ 2147483647 h 8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8"/>
                <a:gd name="T103" fmla="*/ 0 h 851"/>
                <a:gd name="T104" fmla="*/ 998 w 998"/>
                <a:gd name="T105" fmla="*/ 851 h 8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solidFill>
              <a:schemeClr val="tx2">
                <a:lumMod val="85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4" name="Freeform 404"/>
            <p:cNvSpPr>
              <a:spLocks/>
            </p:cNvSpPr>
            <p:nvPr/>
          </p:nvSpPr>
          <p:spPr bwMode="auto">
            <a:xfrm>
              <a:off x="4552221" y="2692087"/>
              <a:ext cx="163741" cy="167942"/>
            </a:xfrm>
            <a:custGeom>
              <a:avLst/>
              <a:gdLst>
                <a:gd name="T0" fmla="*/ 2147483647 w 297"/>
                <a:gd name="T1" fmla="*/ 2147483647 h 275"/>
                <a:gd name="T2" fmla="*/ 2147483647 w 297"/>
                <a:gd name="T3" fmla="*/ 2147483647 h 275"/>
                <a:gd name="T4" fmla="*/ 2147483647 w 297"/>
                <a:gd name="T5" fmla="*/ 455374378 h 275"/>
                <a:gd name="T6" fmla="*/ 2147483647 w 297"/>
                <a:gd name="T7" fmla="*/ 2147483647 h 275"/>
                <a:gd name="T8" fmla="*/ 2147483647 w 297"/>
                <a:gd name="T9" fmla="*/ 2147483647 h 275"/>
                <a:gd name="T10" fmla="*/ 2147483647 w 297"/>
                <a:gd name="T11" fmla="*/ 2147483647 h 275"/>
                <a:gd name="T12" fmla="*/ 2147483647 w 297"/>
                <a:gd name="T13" fmla="*/ 2147483647 h 275"/>
                <a:gd name="T14" fmla="*/ 2147483647 w 297"/>
                <a:gd name="T15" fmla="*/ 2147483647 h 275"/>
                <a:gd name="T16" fmla="*/ 2147483647 w 297"/>
                <a:gd name="T17" fmla="*/ 2147483647 h 275"/>
                <a:gd name="T18" fmla="*/ 2147483647 w 297"/>
                <a:gd name="T19" fmla="*/ 2147483647 h 275"/>
                <a:gd name="T20" fmla="*/ 2147483647 w 297"/>
                <a:gd name="T21" fmla="*/ 2147483647 h 275"/>
                <a:gd name="T22" fmla="*/ 2147483647 w 297"/>
                <a:gd name="T23" fmla="*/ 2147483647 h 275"/>
                <a:gd name="T24" fmla="*/ 2147483647 w 297"/>
                <a:gd name="T25" fmla="*/ 2147483647 h 275"/>
                <a:gd name="T26" fmla="*/ 2147483647 w 297"/>
                <a:gd name="T27" fmla="*/ 2147483647 h 275"/>
                <a:gd name="T28" fmla="*/ 2147483647 w 297"/>
                <a:gd name="T29" fmla="*/ 2147483647 h 275"/>
                <a:gd name="T30" fmla="*/ 2147483647 w 297"/>
                <a:gd name="T31" fmla="*/ 2147483647 h 275"/>
                <a:gd name="T32" fmla="*/ 2147483647 w 297"/>
                <a:gd name="T33" fmla="*/ 2147483647 h 275"/>
                <a:gd name="T34" fmla="*/ 2147483647 w 297"/>
                <a:gd name="T35" fmla="*/ 2147483647 h 275"/>
                <a:gd name="T36" fmla="*/ 2147483647 w 297"/>
                <a:gd name="T37" fmla="*/ 2147483647 h 275"/>
                <a:gd name="T38" fmla="*/ 2147483647 w 297"/>
                <a:gd name="T39" fmla="*/ 2147483647 h 275"/>
                <a:gd name="T40" fmla="*/ 2147483647 w 297"/>
                <a:gd name="T41" fmla="*/ 2147483647 h 275"/>
                <a:gd name="T42" fmla="*/ 2147483647 w 297"/>
                <a:gd name="T43" fmla="*/ 2147483647 h 275"/>
                <a:gd name="T44" fmla="*/ 837989431 w 297"/>
                <a:gd name="T45" fmla="*/ 2147483647 h 275"/>
                <a:gd name="T46" fmla="*/ 167476169 w 297"/>
                <a:gd name="T47" fmla="*/ 2147483647 h 275"/>
                <a:gd name="T48" fmla="*/ 0 w 297"/>
                <a:gd name="T49" fmla="*/ 2147483647 h 275"/>
                <a:gd name="T50" fmla="*/ 2147483647 w 297"/>
                <a:gd name="T51" fmla="*/ 2147483647 h 275"/>
                <a:gd name="T52" fmla="*/ 2147483647 w 297"/>
                <a:gd name="T53" fmla="*/ 2147483647 h 275"/>
                <a:gd name="T54" fmla="*/ 2147483647 w 297"/>
                <a:gd name="T55" fmla="*/ 2147483647 h 275"/>
                <a:gd name="T56" fmla="*/ 2147483647 w 297"/>
                <a:gd name="T57" fmla="*/ 2147483647 h 275"/>
                <a:gd name="T58" fmla="*/ 2147483647 w 297"/>
                <a:gd name="T59" fmla="*/ 2147483647 h 275"/>
                <a:gd name="T60" fmla="*/ 2147483647 w 297"/>
                <a:gd name="T61" fmla="*/ 2147483647 h 275"/>
                <a:gd name="T62" fmla="*/ 2147483647 w 297"/>
                <a:gd name="T63" fmla="*/ 2147483647 h 275"/>
                <a:gd name="T64" fmla="*/ 2147483647 w 297"/>
                <a:gd name="T65" fmla="*/ 2147483647 h 275"/>
                <a:gd name="T66" fmla="*/ 2147483647 w 297"/>
                <a:gd name="T67" fmla="*/ 2147483647 h 275"/>
                <a:gd name="T68" fmla="*/ 2147483647 w 297"/>
                <a:gd name="T69" fmla="*/ 2147483647 h 275"/>
                <a:gd name="T70" fmla="*/ 2147483647 w 297"/>
                <a:gd name="T71" fmla="*/ 2147483647 h 275"/>
                <a:gd name="T72" fmla="*/ 2147483647 w 297"/>
                <a:gd name="T73" fmla="*/ 2147483647 h 275"/>
                <a:gd name="T74" fmla="*/ 2147483647 w 297"/>
                <a:gd name="T75" fmla="*/ 2147483647 h 275"/>
                <a:gd name="T76" fmla="*/ 2147483647 w 297"/>
                <a:gd name="T77" fmla="*/ 2147483647 h 275"/>
                <a:gd name="T78" fmla="*/ 2147483647 w 297"/>
                <a:gd name="T79" fmla="*/ 2147483647 h 275"/>
                <a:gd name="T80" fmla="*/ 2147483647 w 297"/>
                <a:gd name="T81" fmla="*/ 2147483647 h 275"/>
                <a:gd name="T82" fmla="*/ 2147483647 w 297"/>
                <a:gd name="T83" fmla="*/ 2147483647 h 275"/>
                <a:gd name="T84" fmla="*/ 2147483647 w 297"/>
                <a:gd name="T85" fmla="*/ 2147483647 h 275"/>
                <a:gd name="T86" fmla="*/ 2147483647 w 297"/>
                <a:gd name="T87" fmla="*/ 2147483647 h 275"/>
                <a:gd name="T88" fmla="*/ 2147483647 w 297"/>
                <a:gd name="T89" fmla="*/ 2147483647 h 2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7"/>
                <a:gd name="T136" fmla="*/ 0 h 275"/>
                <a:gd name="T137" fmla="*/ 297 w 297"/>
                <a:gd name="T138" fmla="*/ 275 h 2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5" name="Freeform 405"/>
            <p:cNvSpPr>
              <a:spLocks/>
            </p:cNvSpPr>
            <p:nvPr/>
          </p:nvSpPr>
          <p:spPr bwMode="auto">
            <a:xfrm>
              <a:off x="4724656" y="2562632"/>
              <a:ext cx="84044" cy="85720"/>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2147483647 w 152"/>
                <a:gd name="T19" fmla="*/ 2147483647 h 140"/>
                <a:gd name="T20" fmla="*/ 2147483647 w 152"/>
                <a:gd name="T21" fmla="*/ 1606794371 h 140"/>
                <a:gd name="T22" fmla="*/ 2147483647 w 152"/>
                <a:gd name="T23" fmla="*/ 0 h 140"/>
                <a:gd name="T24" fmla="*/ 2147483647 w 152"/>
                <a:gd name="T25" fmla="*/ 2147483647 h 140"/>
                <a:gd name="T26" fmla="*/ 2147483647 w 152"/>
                <a:gd name="T27" fmla="*/ 1377358768 h 140"/>
                <a:gd name="T28" fmla="*/ 2147483647 w 152"/>
                <a:gd name="T29" fmla="*/ 2147483647 h 140"/>
                <a:gd name="T30" fmla="*/ 0 w 152"/>
                <a:gd name="T31" fmla="*/ 2147483647 h 140"/>
                <a:gd name="T32" fmla="*/ 1014384409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140"/>
                <a:gd name="T92" fmla="*/ 152 w 152"/>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6" name="Freeform 406"/>
            <p:cNvSpPr>
              <a:spLocks noEditPoints="1"/>
            </p:cNvSpPr>
            <p:nvPr/>
          </p:nvSpPr>
          <p:spPr bwMode="auto">
            <a:xfrm>
              <a:off x="4288497" y="2534642"/>
              <a:ext cx="488325" cy="208178"/>
            </a:xfrm>
            <a:custGeom>
              <a:avLst/>
              <a:gdLst>
                <a:gd name="T0" fmla="*/ 2147483647 w 888"/>
                <a:gd name="T1" fmla="*/ 2147483647 h 340"/>
                <a:gd name="T2" fmla="*/ 2147483647 w 888"/>
                <a:gd name="T3" fmla="*/ 2147483647 h 340"/>
                <a:gd name="T4" fmla="*/ 2147483647 w 888"/>
                <a:gd name="T5" fmla="*/ 2147483647 h 340"/>
                <a:gd name="T6" fmla="*/ 2147483647 w 888"/>
                <a:gd name="T7" fmla="*/ 2147483647 h 340"/>
                <a:gd name="T8" fmla="*/ 2147483647 w 888"/>
                <a:gd name="T9" fmla="*/ 2147483647 h 340"/>
                <a:gd name="T10" fmla="*/ 2147483647 w 888"/>
                <a:gd name="T11" fmla="*/ 2147483647 h 340"/>
                <a:gd name="T12" fmla="*/ 2147483647 w 888"/>
                <a:gd name="T13" fmla="*/ 2147483647 h 340"/>
                <a:gd name="T14" fmla="*/ 2147483647 w 888"/>
                <a:gd name="T15" fmla="*/ 2147483647 h 340"/>
                <a:gd name="T16" fmla="*/ 2147483647 w 888"/>
                <a:gd name="T17" fmla="*/ 2147483647 h 340"/>
                <a:gd name="T18" fmla="*/ 2147483647 w 888"/>
                <a:gd name="T19" fmla="*/ 2147483647 h 340"/>
                <a:gd name="T20" fmla="*/ 2147483647 w 888"/>
                <a:gd name="T21" fmla="*/ 2147483647 h 340"/>
                <a:gd name="T22" fmla="*/ 2147483647 w 888"/>
                <a:gd name="T23" fmla="*/ 2147483647 h 340"/>
                <a:gd name="T24" fmla="*/ 2147483647 w 888"/>
                <a:gd name="T25" fmla="*/ 2147483647 h 340"/>
                <a:gd name="T26" fmla="*/ 2147483647 w 888"/>
                <a:gd name="T27" fmla="*/ 2147483647 h 340"/>
                <a:gd name="T28" fmla="*/ 2147483647 w 888"/>
                <a:gd name="T29" fmla="*/ 2147483647 h 340"/>
                <a:gd name="T30" fmla="*/ 2147483647 w 888"/>
                <a:gd name="T31" fmla="*/ 2147483647 h 340"/>
                <a:gd name="T32" fmla="*/ 2147483647 w 888"/>
                <a:gd name="T33" fmla="*/ 2147483647 h 340"/>
                <a:gd name="T34" fmla="*/ 2147483647 w 888"/>
                <a:gd name="T35" fmla="*/ 2147483647 h 340"/>
                <a:gd name="T36" fmla="*/ 2147483647 w 888"/>
                <a:gd name="T37" fmla="*/ 2147483647 h 340"/>
                <a:gd name="T38" fmla="*/ 2147483647 w 888"/>
                <a:gd name="T39" fmla="*/ 2147483647 h 340"/>
                <a:gd name="T40" fmla="*/ 2147483647 w 888"/>
                <a:gd name="T41" fmla="*/ 2147483647 h 340"/>
                <a:gd name="T42" fmla="*/ 2147483647 w 888"/>
                <a:gd name="T43" fmla="*/ 2147483647 h 340"/>
                <a:gd name="T44" fmla="*/ 2147483647 w 888"/>
                <a:gd name="T45" fmla="*/ 2147483647 h 340"/>
                <a:gd name="T46" fmla="*/ 2147483647 w 888"/>
                <a:gd name="T47" fmla="*/ 2147483647 h 340"/>
                <a:gd name="T48" fmla="*/ 2147483647 w 888"/>
                <a:gd name="T49" fmla="*/ 2147483647 h 340"/>
                <a:gd name="T50" fmla="*/ 2147483647 w 888"/>
                <a:gd name="T51" fmla="*/ 2147483647 h 340"/>
                <a:gd name="T52" fmla="*/ 2147483647 w 888"/>
                <a:gd name="T53" fmla="*/ 2147483647 h 340"/>
                <a:gd name="T54" fmla="*/ 2147483647 w 888"/>
                <a:gd name="T55" fmla="*/ 2147483647 h 340"/>
                <a:gd name="T56" fmla="*/ 2147483647 w 888"/>
                <a:gd name="T57" fmla="*/ 2147483647 h 340"/>
                <a:gd name="T58" fmla="*/ 2147483647 w 888"/>
                <a:gd name="T59" fmla="*/ 2147483647 h 340"/>
                <a:gd name="T60" fmla="*/ 2147483647 w 888"/>
                <a:gd name="T61" fmla="*/ 2147483647 h 340"/>
                <a:gd name="T62" fmla="*/ 2147483647 w 888"/>
                <a:gd name="T63" fmla="*/ 2147483647 h 340"/>
                <a:gd name="T64" fmla="*/ 2147483647 w 888"/>
                <a:gd name="T65" fmla="*/ 2147483647 h 340"/>
                <a:gd name="T66" fmla="*/ 2147483647 w 888"/>
                <a:gd name="T67" fmla="*/ 2147483647 h 340"/>
                <a:gd name="T68" fmla="*/ 2147483647 w 888"/>
                <a:gd name="T69" fmla="*/ 2147483647 h 340"/>
                <a:gd name="T70" fmla="*/ 2147483647 w 888"/>
                <a:gd name="T71" fmla="*/ 2147483647 h 340"/>
                <a:gd name="T72" fmla="*/ 2147483647 w 888"/>
                <a:gd name="T73" fmla="*/ 2147483647 h 340"/>
                <a:gd name="T74" fmla="*/ 2147483647 w 888"/>
                <a:gd name="T75" fmla="*/ 2147483647 h 340"/>
                <a:gd name="T76" fmla="*/ 2147483647 w 888"/>
                <a:gd name="T77" fmla="*/ 2147483647 h 340"/>
                <a:gd name="T78" fmla="*/ 2147483647 w 888"/>
                <a:gd name="T79" fmla="*/ 2147483647 h 340"/>
                <a:gd name="T80" fmla="*/ 2147483647 w 888"/>
                <a:gd name="T81" fmla="*/ 2147483647 h 340"/>
                <a:gd name="T82" fmla="*/ 2147483647 w 888"/>
                <a:gd name="T83" fmla="*/ 2147483647 h 340"/>
                <a:gd name="T84" fmla="*/ 2147483647 w 888"/>
                <a:gd name="T85" fmla="*/ 2147483647 h 3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88"/>
                <a:gd name="T130" fmla="*/ 0 h 340"/>
                <a:gd name="T131" fmla="*/ 888 w 888"/>
                <a:gd name="T132" fmla="*/ 340 h 3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7" name="Freeform 407"/>
            <p:cNvSpPr>
              <a:spLocks/>
            </p:cNvSpPr>
            <p:nvPr/>
          </p:nvSpPr>
          <p:spPr bwMode="auto">
            <a:xfrm>
              <a:off x="5698407" y="2218001"/>
              <a:ext cx="770886" cy="337633"/>
            </a:xfrm>
            <a:custGeom>
              <a:avLst/>
              <a:gdLst>
                <a:gd name="T0" fmla="*/ 2147483647 w 1406"/>
                <a:gd name="T1" fmla="*/ 2147483647 h 558"/>
                <a:gd name="T2" fmla="*/ 2147483647 w 1406"/>
                <a:gd name="T3" fmla="*/ 2147483647 h 558"/>
                <a:gd name="T4" fmla="*/ 2147483647 w 1406"/>
                <a:gd name="T5" fmla="*/ 2147483647 h 558"/>
                <a:gd name="T6" fmla="*/ 2147483647 w 1406"/>
                <a:gd name="T7" fmla="*/ 2147483647 h 558"/>
                <a:gd name="T8" fmla="*/ 2147483647 w 1406"/>
                <a:gd name="T9" fmla="*/ 2147483647 h 558"/>
                <a:gd name="T10" fmla="*/ 2147483647 w 1406"/>
                <a:gd name="T11" fmla="*/ 2147483647 h 558"/>
                <a:gd name="T12" fmla="*/ 2147483647 w 1406"/>
                <a:gd name="T13" fmla="*/ 2147483647 h 558"/>
                <a:gd name="T14" fmla="*/ 2147483647 w 1406"/>
                <a:gd name="T15" fmla="*/ 2147483647 h 558"/>
                <a:gd name="T16" fmla="*/ 2147483647 w 1406"/>
                <a:gd name="T17" fmla="*/ 2147483647 h 558"/>
                <a:gd name="T18" fmla="*/ 2147483647 w 1406"/>
                <a:gd name="T19" fmla="*/ 2147483647 h 558"/>
                <a:gd name="T20" fmla="*/ 2147483647 w 1406"/>
                <a:gd name="T21" fmla="*/ 2147483647 h 558"/>
                <a:gd name="T22" fmla="*/ 2147483647 w 1406"/>
                <a:gd name="T23" fmla="*/ 2147483647 h 558"/>
                <a:gd name="T24" fmla="*/ 2147483647 w 1406"/>
                <a:gd name="T25" fmla="*/ 2147483647 h 558"/>
                <a:gd name="T26" fmla="*/ 2147483647 w 1406"/>
                <a:gd name="T27" fmla="*/ 2147483647 h 558"/>
                <a:gd name="T28" fmla="*/ 2147483647 w 1406"/>
                <a:gd name="T29" fmla="*/ 2147483647 h 558"/>
                <a:gd name="T30" fmla="*/ 2147483647 w 1406"/>
                <a:gd name="T31" fmla="*/ 2147483647 h 558"/>
                <a:gd name="T32" fmla="*/ 2147483647 w 1406"/>
                <a:gd name="T33" fmla="*/ 0 h 558"/>
                <a:gd name="T34" fmla="*/ 2147483647 w 1406"/>
                <a:gd name="T35" fmla="*/ 2147483647 h 558"/>
                <a:gd name="T36" fmla="*/ 2147483647 w 1406"/>
                <a:gd name="T37" fmla="*/ 2147483647 h 558"/>
                <a:gd name="T38" fmla="*/ 2147483647 w 1406"/>
                <a:gd name="T39" fmla="*/ 2147483647 h 558"/>
                <a:gd name="T40" fmla="*/ 2147483647 w 1406"/>
                <a:gd name="T41" fmla="*/ 2147483647 h 558"/>
                <a:gd name="T42" fmla="*/ 2147483647 w 1406"/>
                <a:gd name="T43" fmla="*/ 2147483647 h 558"/>
                <a:gd name="T44" fmla="*/ 2147483647 w 1406"/>
                <a:gd name="T45" fmla="*/ 2147483647 h 558"/>
                <a:gd name="T46" fmla="*/ 2147483647 w 1406"/>
                <a:gd name="T47" fmla="*/ 2147483647 h 558"/>
                <a:gd name="T48" fmla="*/ 2147483647 w 1406"/>
                <a:gd name="T49" fmla="*/ 2147483647 h 558"/>
                <a:gd name="T50" fmla="*/ 2147483647 w 1406"/>
                <a:gd name="T51" fmla="*/ 2147483647 h 558"/>
                <a:gd name="T52" fmla="*/ 2147483647 w 1406"/>
                <a:gd name="T53" fmla="*/ 2147483647 h 558"/>
                <a:gd name="T54" fmla="*/ 2147483647 w 1406"/>
                <a:gd name="T55" fmla="*/ 2147483647 h 558"/>
                <a:gd name="T56" fmla="*/ 1483531212 w 1406"/>
                <a:gd name="T57" fmla="*/ 2147483647 h 558"/>
                <a:gd name="T58" fmla="*/ 2147483647 w 1406"/>
                <a:gd name="T59" fmla="*/ 2147483647 h 558"/>
                <a:gd name="T60" fmla="*/ 2147483647 w 1406"/>
                <a:gd name="T61" fmla="*/ 2147483647 h 558"/>
                <a:gd name="T62" fmla="*/ 2147483647 w 1406"/>
                <a:gd name="T63" fmla="*/ 2147483647 h 558"/>
                <a:gd name="T64" fmla="*/ 2147483647 w 1406"/>
                <a:gd name="T65" fmla="*/ 2147483647 h 558"/>
                <a:gd name="T66" fmla="*/ 2147483647 w 1406"/>
                <a:gd name="T67" fmla="*/ 2147483647 h 558"/>
                <a:gd name="T68" fmla="*/ 2147483647 w 1406"/>
                <a:gd name="T69" fmla="*/ 2147483647 h 558"/>
                <a:gd name="T70" fmla="*/ 2147483647 w 1406"/>
                <a:gd name="T71" fmla="*/ 2147483647 h 558"/>
                <a:gd name="T72" fmla="*/ 2147483647 w 1406"/>
                <a:gd name="T73" fmla="*/ 2147483647 h 558"/>
                <a:gd name="T74" fmla="*/ 2147483647 w 1406"/>
                <a:gd name="T75" fmla="*/ 2147483647 h 558"/>
                <a:gd name="T76" fmla="*/ 2147483647 w 1406"/>
                <a:gd name="T77" fmla="*/ 2147483647 h 558"/>
                <a:gd name="T78" fmla="*/ 2147483647 w 1406"/>
                <a:gd name="T79" fmla="*/ 2147483647 h 558"/>
                <a:gd name="T80" fmla="*/ 2147483647 w 1406"/>
                <a:gd name="T81" fmla="*/ 2147483647 h 558"/>
                <a:gd name="T82" fmla="*/ 2147483647 w 1406"/>
                <a:gd name="T83" fmla="*/ 2147483647 h 558"/>
                <a:gd name="T84" fmla="*/ 2147483647 w 1406"/>
                <a:gd name="T85" fmla="*/ 2147483647 h 558"/>
                <a:gd name="T86" fmla="*/ 2147483647 w 1406"/>
                <a:gd name="T87" fmla="*/ 2147483647 h 558"/>
                <a:gd name="T88" fmla="*/ 2147483647 w 1406"/>
                <a:gd name="T89" fmla="*/ 2147483647 h 558"/>
                <a:gd name="T90" fmla="*/ 2147483647 w 1406"/>
                <a:gd name="T91" fmla="*/ 2147483647 h 558"/>
                <a:gd name="T92" fmla="*/ 2147483647 w 1406"/>
                <a:gd name="T93" fmla="*/ 2147483647 h 558"/>
                <a:gd name="T94" fmla="*/ 2147483647 w 1406"/>
                <a:gd name="T95" fmla="*/ 2147483647 h 558"/>
                <a:gd name="T96" fmla="*/ 2147483647 w 1406"/>
                <a:gd name="T97" fmla="*/ 2147483647 h 558"/>
                <a:gd name="T98" fmla="*/ 2147483647 w 1406"/>
                <a:gd name="T99" fmla="*/ 2147483647 h 558"/>
                <a:gd name="T100" fmla="*/ 2147483647 w 1406"/>
                <a:gd name="T101" fmla="*/ 2147483647 h 5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6"/>
                <a:gd name="T154" fmla="*/ 0 h 558"/>
                <a:gd name="T155" fmla="*/ 1406 w 1406"/>
                <a:gd name="T156" fmla="*/ 558 h 55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8" name="Freeform 408"/>
            <p:cNvSpPr>
              <a:spLocks/>
            </p:cNvSpPr>
            <p:nvPr/>
          </p:nvSpPr>
          <p:spPr bwMode="auto">
            <a:xfrm>
              <a:off x="4633367" y="2490907"/>
              <a:ext cx="170986" cy="87470"/>
            </a:xfrm>
            <a:custGeom>
              <a:avLst/>
              <a:gdLst>
                <a:gd name="T0" fmla="*/ 684491939 w 308"/>
                <a:gd name="T1" fmla="*/ 2147483647 h 144"/>
                <a:gd name="T2" fmla="*/ 2147483647 w 308"/>
                <a:gd name="T3" fmla="*/ 2147483647 h 144"/>
                <a:gd name="T4" fmla="*/ 2147483647 w 308"/>
                <a:gd name="T5" fmla="*/ 2147483647 h 144"/>
                <a:gd name="T6" fmla="*/ 2147483647 w 308"/>
                <a:gd name="T7" fmla="*/ 2147483647 h 144"/>
                <a:gd name="T8" fmla="*/ 2147483647 w 308"/>
                <a:gd name="T9" fmla="*/ 2147483647 h 144"/>
                <a:gd name="T10" fmla="*/ 2147483647 w 308"/>
                <a:gd name="T11" fmla="*/ 2147483647 h 144"/>
                <a:gd name="T12" fmla="*/ 2147483647 w 308"/>
                <a:gd name="T13" fmla="*/ 2147483647 h 144"/>
                <a:gd name="T14" fmla="*/ 2147483647 w 308"/>
                <a:gd name="T15" fmla="*/ 2147483647 h 144"/>
                <a:gd name="T16" fmla="*/ 2147483647 w 308"/>
                <a:gd name="T17" fmla="*/ 2147483647 h 144"/>
                <a:gd name="T18" fmla="*/ 2147483647 w 308"/>
                <a:gd name="T19" fmla="*/ 2147483647 h 144"/>
                <a:gd name="T20" fmla="*/ 2147483647 w 308"/>
                <a:gd name="T21" fmla="*/ 2147483647 h 144"/>
                <a:gd name="T22" fmla="*/ 2147483647 w 308"/>
                <a:gd name="T23" fmla="*/ 2147483647 h 144"/>
                <a:gd name="T24" fmla="*/ 2147483647 w 308"/>
                <a:gd name="T25" fmla="*/ 2147483647 h 144"/>
                <a:gd name="T26" fmla="*/ 2147483647 w 308"/>
                <a:gd name="T27" fmla="*/ 2147483647 h 144"/>
                <a:gd name="T28" fmla="*/ 2147483647 w 308"/>
                <a:gd name="T29" fmla="*/ 2147483647 h 144"/>
                <a:gd name="T30" fmla="*/ 2147483647 w 308"/>
                <a:gd name="T31" fmla="*/ 2147483647 h 144"/>
                <a:gd name="T32" fmla="*/ 2147483647 w 308"/>
                <a:gd name="T33" fmla="*/ 2147483647 h 144"/>
                <a:gd name="T34" fmla="*/ 2147483647 w 308"/>
                <a:gd name="T35" fmla="*/ 2147483647 h 144"/>
                <a:gd name="T36" fmla="*/ 2147483647 w 308"/>
                <a:gd name="T37" fmla="*/ 2147483647 h 144"/>
                <a:gd name="T38" fmla="*/ 2147483647 w 308"/>
                <a:gd name="T39" fmla="*/ 2147483647 h 144"/>
                <a:gd name="T40" fmla="*/ 2147483647 w 308"/>
                <a:gd name="T41" fmla="*/ 2147483647 h 144"/>
                <a:gd name="T42" fmla="*/ 2147483647 w 308"/>
                <a:gd name="T43" fmla="*/ 2147483647 h 144"/>
                <a:gd name="T44" fmla="*/ 2147483647 w 308"/>
                <a:gd name="T45" fmla="*/ 2147483647 h 144"/>
                <a:gd name="T46" fmla="*/ 2147483647 w 308"/>
                <a:gd name="T47" fmla="*/ 2147483647 h 144"/>
                <a:gd name="T48" fmla="*/ 2147483647 w 308"/>
                <a:gd name="T49" fmla="*/ 2147483647 h 144"/>
                <a:gd name="T50" fmla="*/ 2147483647 w 308"/>
                <a:gd name="T51" fmla="*/ 2147483647 h 144"/>
                <a:gd name="T52" fmla="*/ 2147483647 w 308"/>
                <a:gd name="T53" fmla="*/ 2147483647 h 144"/>
                <a:gd name="T54" fmla="*/ 2147483647 w 308"/>
                <a:gd name="T55" fmla="*/ 2147483647 h 144"/>
                <a:gd name="T56" fmla="*/ 2147483647 w 308"/>
                <a:gd name="T57" fmla="*/ 2147483647 h 144"/>
                <a:gd name="T58" fmla="*/ 2147483647 w 308"/>
                <a:gd name="T59" fmla="*/ 2147483647 h 144"/>
                <a:gd name="T60" fmla="*/ 2147483647 w 308"/>
                <a:gd name="T61" fmla="*/ 2147483647 h 144"/>
                <a:gd name="T62" fmla="*/ 2147483647 w 308"/>
                <a:gd name="T63" fmla="*/ 2147483647 h 144"/>
                <a:gd name="T64" fmla="*/ 2147483647 w 308"/>
                <a:gd name="T65" fmla="*/ 2147483647 h 144"/>
                <a:gd name="T66" fmla="*/ 2147483647 w 308"/>
                <a:gd name="T67" fmla="*/ 2147483647 h 144"/>
                <a:gd name="T68" fmla="*/ 2147483647 w 308"/>
                <a:gd name="T69" fmla="*/ 0 h 144"/>
                <a:gd name="T70" fmla="*/ 0 w 308"/>
                <a:gd name="T71" fmla="*/ 2147483647 h 144"/>
                <a:gd name="T72" fmla="*/ 684491939 w 308"/>
                <a:gd name="T73" fmla="*/ 2147483647 h 1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8"/>
                <a:gd name="T112" fmla="*/ 0 h 144"/>
                <a:gd name="T113" fmla="*/ 308 w 308"/>
                <a:gd name="T114" fmla="*/ 144 h 1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19" name="Freeform 409"/>
            <p:cNvSpPr>
              <a:spLocks noEditPoints="1"/>
            </p:cNvSpPr>
            <p:nvPr/>
          </p:nvSpPr>
          <p:spPr bwMode="auto">
            <a:xfrm>
              <a:off x="4763780" y="2545138"/>
              <a:ext cx="133311" cy="117209"/>
            </a:xfrm>
            <a:custGeom>
              <a:avLst/>
              <a:gdLst>
                <a:gd name="T0" fmla="*/ 2147483647 w 240"/>
                <a:gd name="T1" fmla="*/ 2147483647 h 194"/>
                <a:gd name="T2" fmla="*/ 2147483647 w 240"/>
                <a:gd name="T3" fmla="*/ 2147483647 h 194"/>
                <a:gd name="T4" fmla="*/ 2147483647 w 240"/>
                <a:gd name="T5" fmla="*/ 2147483647 h 194"/>
                <a:gd name="T6" fmla="*/ 685573028 w 240"/>
                <a:gd name="T7" fmla="*/ 2147483647 h 194"/>
                <a:gd name="T8" fmla="*/ 2147483647 w 240"/>
                <a:gd name="T9" fmla="*/ 2147483647 h 194"/>
                <a:gd name="T10" fmla="*/ 2147483647 w 240"/>
                <a:gd name="T11" fmla="*/ 2147483647 h 194"/>
                <a:gd name="T12" fmla="*/ 2147483647 w 240"/>
                <a:gd name="T13" fmla="*/ 2147483647 h 194"/>
                <a:gd name="T14" fmla="*/ 2147483647 w 240"/>
                <a:gd name="T15" fmla="*/ 2147483647 h 194"/>
                <a:gd name="T16" fmla="*/ 2147483647 w 240"/>
                <a:gd name="T17" fmla="*/ 2147483647 h 194"/>
                <a:gd name="T18" fmla="*/ 2147483647 w 240"/>
                <a:gd name="T19" fmla="*/ 2147483647 h 194"/>
                <a:gd name="T20" fmla="*/ 2147483647 w 240"/>
                <a:gd name="T21" fmla="*/ 2147483647 h 194"/>
                <a:gd name="T22" fmla="*/ 2147483647 w 240"/>
                <a:gd name="T23" fmla="*/ 2147483647 h 194"/>
                <a:gd name="T24" fmla="*/ 2147483647 w 240"/>
                <a:gd name="T25" fmla="*/ 2147483647 h 194"/>
                <a:gd name="T26" fmla="*/ 2147483647 w 240"/>
                <a:gd name="T27" fmla="*/ 2147483647 h 194"/>
                <a:gd name="T28" fmla="*/ 2147483647 w 240"/>
                <a:gd name="T29" fmla="*/ 440946312 h 194"/>
                <a:gd name="T30" fmla="*/ 2147483647 w 240"/>
                <a:gd name="T31" fmla="*/ 2147483647 h 194"/>
                <a:gd name="T32" fmla="*/ 2147483647 w 240"/>
                <a:gd name="T33" fmla="*/ 2147483647 h 194"/>
                <a:gd name="T34" fmla="*/ 2147483647 w 240"/>
                <a:gd name="T35" fmla="*/ 2147483647 h 194"/>
                <a:gd name="T36" fmla="*/ 2147483647 w 240"/>
                <a:gd name="T37" fmla="*/ 1984986353 h 194"/>
                <a:gd name="T38" fmla="*/ 2147483647 w 240"/>
                <a:gd name="T39" fmla="*/ 1543676482 h 194"/>
                <a:gd name="T40" fmla="*/ 2147483647 w 240"/>
                <a:gd name="T41" fmla="*/ 2147483647 h 194"/>
                <a:gd name="T42" fmla="*/ 2147483647 w 240"/>
                <a:gd name="T43" fmla="*/ 2147483647 h 194"/>
                <a:gd name="T44" fmla="*/ 2147483647 w 240"/>
                <a:gd name="T45" fmla="*/ 2147483647 h 194"/>
                <a:gd name="T46" fmla="*/ 2147483647 w 240"/>
                <a:gd name="T47" fmla="*/ 2147483647 h 194"/>
                <a:gd name="T48" fmla="*/ 2147483647 w 240"/>
                <a:gd name="T49" fmla="*/ 2147483647 h 194"/>
                <a:gd name="T50" fmla="*/ 2147483647 w 240"/>
                <a:gd name="T51" fmla="*/ 2147483647 h 194"/>
                <a:gd name="T52" fmla="*/ 0 w 240"/>
                <a:gd name="T53" fmla="*/ 2147483647 h 194"/>
                <a:gd name="T54" fmla="*/ 1199598173 w 240"/>
                <a:gd name="T55" fmla="*/ 2147483647 h 194"/>
                <a:gd name="T56" fmla="*/ 1028359404 w 240"/>
                <a:gd name="T57" fmla="*/ 2147483647 h 194"/>
                <a:gd name="T58" fmla="*/ 2147483647 w 240"/>
                <a:gd name="T59" fmla="*/ 2147483647 h 194"/>
                <a:gd name="T60" fmla="*/ 2147483647 w 240"/>
                <a:gd name="T61" fmla="*/ 2147483647 h 194"/>
                <a:gd name="T62" fmla="*/ 2147483647 w 240"/>
                <a:gd name="T63" fmla="*/ 2147483647 h 194"/>
                <a:gd name="T64" fmla="*/ 2147483647 w 240"/>
                <a:gd name="T65" fmla="*/ 2147483647 h 194"/>
                <a:gd name="T66" fmla="*/ 2147483647 w 240"/>
                <a:gd name="T67" fmla="*/ 2147483647 h 194"/>
                <a:gd name="T68" fmla="*/ 2147483647 w 240"/>
                <a:gd name="T69" fmla="*/ 2147483647 h 194"/>
                <a:gd name="T70" fmla="*/ 2147483647 w 240"/>
                <a:gd name="T71" fmla="*/ 2147483647 h 194"/>
                <a:gd name="T72" fmla="*/ 2147483647 w 240"/>
                <a:gd name="T73" fmla="*/ 2147483647 h 194"/>
                <a:gd name="T74" fmla="*/ 2147483647 w 240"/>
                <a:gd name="T75" fmla="*/ 2147483647 h 194"/>
                <a:gd name="T76" fmla="*/ 2147483647 w 240"/>
                <a:gd name="T77" fmla="*/ 2147483647 h 194"/>
                <a:gd name="T78" fmla="*/ 2147483647 w 240"/>
                <a:gd name="T79" fmla="*/ 2147483647 h 194"/>
                <a:gd name="T80" fmla="*/ 2147483647 w 240"/>
                <a:gd name="T81" fmla="*/ 2147483647 h 194"/>
                <a:gd name="T82" fmla="*/ 2147483647 w 240"/>
                <a:gd name="T83" fmla="*/ 2147483647 h 194"/>
                <a:gd name="T84" fmla="*/ 2147483647 w 240"/>
                <a:gd name="T85" fmla="*/ 2147483647 h 194"/>
                <a:gd name="T86" fmla="*/ 2147483647 w 240"/>
                <a:gd name="T87" fmla="*/ 2147483647 h 194"/>
                <a:gd name="T88" fmla="*/ 2147483647 w 240"/>
                <a:gd name="T89" fmla="*/ 2147483647 h 194"/>
                <a:gd name="T90" fmla="*/ 2147483647 w 240"/>
                <a:gd name="T91" fmla="*/ 2147483647 h 194"/>
                <a:gd name="T92" fmla="*/ 2147483647 w 240"/>
                <a:gd name="T93" fmla="*/ 2147483647 h 194"/>
                <a:gd name="T94" fmla="*/ 2147483647 w 240"/>
                <a:gd name="T95" fmla="*/ 2147483647 h 194"/>
                <a:gd name="T96" fmla="*/ 2147483647 w 240"/>
                <a:gd name="T97" fmla="*/ 2147483647 h 194"/>
                <a:gd name="T98" fmla="*/ 2147483647 w 240"/>
                <a:gd name="T99" fmla="*/ 2147483647 h 194"/>
                <a:gd name="T100" fmla="*/ 2147483647 w 240"/>
                <a:gd name="T101" fmla="*/ 2147483647 h 194"/>
                <a:gd name="T102" fmla="*/ 2147483647 w 240"/>
                <a:gd name="T103" fmla="*/ 2147483647 h 194"/>
                <a:gd name="T104" fmla="*/ 2147483647 w 240"/>
                <a:gd name="T105" fmla="*/ 2147483647 h 194"/>
                <a:gd name="T106" fmla="*/ 2147483647 w 240"/>
                <a:gd name="T107" fmla="*/ 2147483647 h 194"/>
                <a:gd name="T108" fmla="*/ 2147483647 w 240"/>
                <a:gd name="T109" fmla="*/ 2147483647 h 194"/>
                <a:gd name="T110" fmla="*/ 2147483647 w 240"/>
                <a:gd name="T111" fmla="*/ 2147483647 h 194"/>
                <a:gd name="T112" fmla="*/ 2147483647 w 240"/>
                <a:gd name="T113" fmla="*/ 2147483647 h 194"/>
                <a:gd name="T114" fmla="*/ 2147483647 w 240"/>
                <a:gd name="T115" fmla="*/ 2147483647 h 194"/>
                <a:gd name="T116" fmla="*/ 2147483647 w 240"/>
                <a:gd name="T117" fmla="*/ 2147483647 h 194"/>
                <a:gd name="T118" fmla="*/ 2147483647 w 240"/>
                <a:gd name="T119" fmla="*/ 2147483647 h 194"/>
                <a:gd name="T120" fmla="*/ 2147483647 w 240"/>
                <a:gd name="T121" fmla="*/ 2147483647 h 194"/>
                <a:gd name="T122" fmla="*/ 2147483647 w 240"/>
                <a:gd name="T123" fmla="*/ 2147483647 h 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0"/>
                <a:gd name="T187" fmla="*/ 0 h 194"/>
                <a:gd name="T188" fmla="*/ 240 w 240"/>
                <a:gd name="T189" fmla="*/ 194 h 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0" name="Freeform 410"/>
            <p:cNvSpPr>
              <a:spLocks/>
            </p:cNvSpPr>
            <p:nvPr/>
          </p:nvSpPr>
          <p:spPr bwMode="auto">
            <a:xfrm>
              <a:off x="4204049" y="2209412"/>
              <a:ext cx="413041" cy="255139"/>
            </a:xfrm>
            <a:custGeom>
              <a:avLst/>
              <a:gdLst/>
              <a:ahLst/>
              <a:cxnLst>
                <a:cxn ang="0">
                  <a:pos x="51" y="223"/>
                </a:cxn>
                <a:cxn ang="0">
                  <a:pos x="79" y="232"/>
                </a:cxn>
                <a:cxn ang="0">
                  <a:pos x="132" y="230"/>
                </a:cxn>
                <a:cxn ang="0">
                  <a:pos x="166" y="227"/>
                </a:cxn>
                <a:cxn ang="0">
                  <a:pos x="209" y="209"/>
                </a:cxn>
                <a:cxn ang="0">
                  <a:pos x="243" y="208"/>
                </a:cxn>
                <a:cxn ang="0">
                  <a:pos x="274" y="225"/>
                </a:cxn>
                <a:cxn ang="0">
                  <a:pos x="296" y="259"/>
                </a:cxn>
                <a:cxn ang="0">
                  <a:pos x="311" y="278"/>
                </a:cxn>
                <a:cxn ang="0">
                  <a:pos x="317" y="310"/>
                </a:cxn>
                <a:cxn ang="0">
                  <a:pos x="304" y="321"/>
                </a:cxn>
                <a:cxn ang="0">
                  <a:pos x="283" y="356"/>
                </a:cxn>
                <a:cxn ang="0">
                  <a:pos x="281" y="370"/>
                </a:cxn>
                <a:cxn ang="0">
                  <a:pos x="323" y="353"/>
                </a:cxn>
                <a:cxn ang="0">
                  <a:pos x="391" y="301"/>
                </a:cxn>
                <a:cxn ang="0">
                  <a:pos x="436" y="299"/>
                </a:cxn>
                <a:cxn ang="0">
                  <a:pos x="420" y="310"/>
                </a:cxn>
                <a:cxn ang="0">
                  <a:pos x="488" y="324"/>
                </a:cxn>
                <a:cxn ang="0">
                  <a:pos x="499" y="381"/>
                </a:cxn>
                <a:cxn ang="0">
                  <a:pos x="542" y="396"/>
                </a:cxn>
                <a:cxn ang="0">
                  <a:pos x="591" y="385"/>
                </a:cxn>
                <a:cxn ang="0">
                  <a:pos x="622" y="361"/>
                </a:cxn>
                <a:cxn ang="0">
                  <a:pos x="553" y="352"/>
                </a:cxn>
                <a:cxn ang="0">
                  <a:pos x="503" y="328"/>
                </a:cxn>
                <a:cxn ang="0">
                  <a:pos x="537" y="322"/>
                </a:cxn>
                <a:cxn ang="0">
                  <a:pos x="588" y="297"/>
                </a:cxn>
                <a:cxn ang="0">
                  <a:pos x="679" y="273"/>
                </a:cxn>
                <a:cxn ang="0">
                  <a:pos x="703" y="231"/>
                </a:cxn>
                <a:cxn ang="0">
                  <a:pos x="727" y="189"/>
                </a:cxn>
                <a:cxn ang="0">
                  <a:pos x="742" y="166"/>
                </a:cxn>
                <a:cxn ang="0">
                  <a:pos x="709" y="136"/>
                </a:cxn>
                <a:cxn ang="0">
                  <a:pos x="662" y="119"/>
                </a:cxn>
                <a:cxn ang="0">
                  <a:pos x="620" y="100"/>
                </a:cxn>
                <a:cxn ang="0">
                  <a:pos x="578" y="106"/>
                </a:cxn>
                <a:cxn ang="0">
                  <a:pos x="540" y="99"/>
                </a:cxn>
                <a:cxn ang="0">
                  <a:pos x="482" y="56"/>
                </a:cxn>
                <a:cxn ang="0">
                  <a:pos x="486" y="26"/>
                </a:cxn>
                <a:cxn ang="0">
                  <a:pos x="431" y="1"/>
                </a:cxn>
                <a:cxn ang="0">
                  <a:pos x="398" y="16"/>
                </a:cxn>
                <a:cxn ang="0">
                  <a:pos x="327" y="53"/>
                </a:cxn>
                <a:cxn ang="0">
                  <a:pos x="273" y="39"/>
                </a:cxn>
                <a:cxn ang="0">
                  <a:pos x="247" y="46"/>
                </a:cxn>
                <a:cxn ang="0">
                  <a:pos x="224" y="38"/>
                </a:cxn>
                <a:cxn ang="0">
                  <a:pos x="202" y="40"/>
                </a:cxn>
                <a:cxn ang="0">
                  <a:pos x="157" y="28"/>
                </a:cxn>
                <a:cxn ang="0">
                  <a:pos x="103" y="27"/>
                </a:cxn>
                <a:cxn ang="0">
                  <a:pos x="47" y="40"/>
                </a:cxn>
                <a:cxn ang="0">
                  <a:pos x="75" y="76"/>
                </a:cxn>
                <a:cxn ang="0">
                  <a:pos x="58" y="103"/>
                </a:cxn>
                <a:cxn ang="0">
                  <a:pos x="30" y="174"/>
                </a:cxn>
                <a:cxn ang="0">
                  <a:pos x="1" y="194"/>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solidFill>
              <a:schemeClr val="accent2">
                <a:lumMod val="60000"/>
                <a:lumOff val="40000"/>
              </a:schemeClr>
            </a:solidFill>
            <a:ln w="9525">
              <a:solidFill>
                <a:srgbClr val="FFFFFF"/>
              </a:solidFill>
              <a:round/>
              <a:headEnd/>
              <a:tailEnd/>
            </a:ln>
          </p:spPr>
          <p:txBody>
            <a:bodyPr/>
            <a:lstStyle/>
            <a:p>
              <a:pPr>
                <a:defRPr/>
              </a:pPr>
              <a:endParaRPr lang="en-US" sz="900" dirty="0">
                <a:solidFill>
                  <a:srgbClr val="414142"/>
                </a:solidFill>
                <a:latin typeface="+mn-lt"/>
              </a:endParaRPr>
            </a:p>
          </p:txBody>
        </p:sp>
        <p:sp>
          <p:nvSpPr>
            <p:cNvPr id="821" name="Freeform 411"/>
            <p:cNvSpPr>
              <a:spLocks noEditPoints="1"/>
            </p:cNvSpPr>
            <p:nvPr/>
          </p:nvSpPr>
          <p:spPr bwMode="auto">
            <a:xfrm>
              <a:off x="7112665" y="1999327"/>
              <a:ext cx="111576" cy="484582"/>
            </a:xfrm>
            <a:custGeom>
              <a:avLst/>
              <a:gdLst>
                <a:gd name="T0" fmla="*/ 0 w 199"/>
                <a:gd name="T1" fmla="*/ 2147483647 h 794"/>
                <a:gd name="T2" fmla="*/ 1586290083 w 199"/>
                <a:gd name="T3" fmla="*/ 2147483647 h 794"/>
                <a:gd name="T4" fmla="*/ 2147483647 w 199"/>
                <a:gd name="T5" fmla="*/ 2147483647 h 794"/>
                <a:gd name="T6" fmla="*/ 2115053631 w 199"/>
                <a:gd name="T7" fmla="*/ 2147483647 h 794"/>
                <a:gd name="T8" fmla="*/ 0 w 199"/>
                <a:gd name="T9" fmla="*/ 2147483647 h 794"/>
                <a:gd name="T10" fmla="*/ 2147483647 w 199"/>
                <a:gd name="T11" fmla="*/ 2147483647 h 794"/>
                <a:gd name="T12" fmla="*/ 2147483647 w 199"/>
                <a:gd name="T13" fmla="*/ 2147483647 h 794"/>
                <a:gd name="T14" fmla="*/ 2147483647 w 199"/>
                <a:gd name="T15" fmla="*/ 2147483647 h 794"/>
                <a:gd name="T16" fmla="*/ 2147483647 w 199"/>
                <a:gd name="T17" fmla="*/ 2147483647 h 794"/>
                <a:gd name="T18" fmla="*/ 2147483647 w 199"/>
                <a:gd name="T19" fmla="*/ 2147483647 h 794"/>
                <a:gd name="T20" fmla="*/ 2147483647 w 199"/>
                <a:gd name="T21" fmla="*/ 2147483647 h 794"/>
                <a:gd name="T22" fmla="*/ 2147483647 w 199"/>
                <a:gd name="T23" fmla="*/ 2147483647 h 794"/>
                <a:gd name="T24" fmla="*/ 2147483647 w 199"/>
                <a:gd name="T25" fmla="*/ 2147483647 h 794"/>
                <a:gd name="T26" fmla="*/ 2147483647 w 199"/>
                <a:gd name="T27" fmla="*/ 2147483647 h 794"/>
                <a:gd name="T28" fmla="*/ 2147483647 w 199"/>
                <a:gd name="T29" fmla="*/ 2147483647 h 794"/>
                <a:gd name="T30" fmla="*/ 2147483647 w 199"/>
                <a:gd name="T31" fmla="*/ 2147483647 h 794"/>
                <a:gd name="T32" fmla="*/ 2147483647 w 199"/>
                <a:gd name="T33" fmla="*/ 2147483647 h 794"/>
                <a:gd name="T34" fmla="*/ 2147483647 w 199"/>
                <a:gd name="T35" fmla="*/ 2147483647 h 794"/>
                <a:gd name="T36" fmla="*/ 2147483647 w 199"/>
                <a:gd name="T37" fmla="*/ 2147483647 h 794"/>
                <a:gd name="T38" fmla="*/ 2147483647 w 199"/>
                <a:gd name="T39" fmla="*/ 2147483647 h 794"/>
                <a:gd name="T40" fmla="*/ 2147483647 w 199"/>
                <a:gd name="T41" fmla="*/ 2147483647 h 794"/>
                <a:gd name="T42" fmla="*/ 2147483647 w 199"/>
                <a:gd name="T43" fmla="*/ 2147483647 h 794"/>
                <a:gd name="T44" fmla="*/ 2147483647 w 199"/>
                <a:gd name="T45" fmla="*/ 2147483647 h 794"/>
                <a:gd name="T46" fmla="*/ 2147483647 w 199"/>
                <a:gd name="T47" fmla="*/ 2147483647 h 794"/>
                <a:gd name="T48" fmla="*/ 2147483647 w 199"/>
                <a:gd name="T49" fmla="*/ 2147483647 h 794"/>
                <a:gd name="T50" fmla="*/ 2147483647 w 199"/>
                <a:gd name="T51" fmla="*/ 2147483647 h 794"/>
                <a:gd name="T52" fmla="*/ 2147483647 w 199"/>
                <a:gd name="T53" fmla="*/ 2147483647 h 794"/>
                <a:gd name="T54" fmla="*/ 2147483647 w 199"/>
                <a:gd name="T55" fmla="*/ 2147483647 h 794"/>
                <a:gd name="T56" fmla="*/ 2147483647 w 199"/>
                <a:gd name="T57" fmla="*/ 2147483647 h 794"/>
                <a:gd name="T58" fmla="*/ 2147483647 w 199"/>
                <a:gd name="T59" fmla="*/ 2147483647 h 794"/>
                <a:gd name="T60" fmla="*/ 2147483647 w 199"/>
                <a:gd name="T61" fmla="*/ 2147483647 h 794"/>
                <a:gd name="T62" fmla="*/ 2147483647 w 199"/>
                <a:gd name="T63" fmla="*/ 2147483647 h 794"/>
                <a:gd name="T64" fmla="*/ 2147483647 w 199"/>
                <a:gd name="T65" fmla="*/ 2147483647 h 794"/>
                <a:gd name="T66" fmla="*/ 2147483647 w 199"/>
                <a:gd name="T67" fmla="*/ 2147483647 h 794"/>
                <a:gd name="T68" fmla="*/ 2147483647 w 199"/>
                <a:gd name="T69" fmla="*/ 2147483647 h 794"/>
                <a:gd name="T70" fmla="*/ 2147483647 w 199"/>
                <a:gd name="T71" fmla="*/ 2147483647 h 794"/>
                <a:gd name="T72" fmla="*/ 2147483647 w 199"/>
                <a:gd name="T73" fmla="*/ 2147483647 h 794"/>
                <a:gd name="T74" fmla="*/ 2147483647 w 199"/>
                <a:gd name="T75" fmla="*/ 2147483647 h 794"/>
                <a:gd name="T76" fmla="*/ 2147483647 w 199"/>
                <a:gd name="T77" fmla="*/ 2147483647 h 794"/>
                <a:gd name="T78" fmla="*/ 2147483647 w 199"/>
                <a:gd name="T79" fmla="*/ 2147483647 h 794"/>
                <a:gd name="T80" fmla="*/ 2147483647 w 199"/>
                <a:gd name="T81" fmla="*/ 2147483647 h 794"/>
                <a:gd name="T82" fmla="*/ 2147483647 w 199"/>
                <a:gd name="T83" fmla="*/ 0 h 794"/>
                <a:gd name="T84" fmla="*/ 2147483647 w 199"/>
                <a:gd name="T85" fmla="*/ 2147483647 h 79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794"/>
                <a:gd name="T131" fmla="*/ 199 w 199"/>
                <a:gd name="T132" fmla="*/ 794 h 79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2" name="Freeform 412"/>
            <p:cNvSpPr>
              <a:spLocks noEditPoints="1"/>
            </p:cNvSpPr>
            <p:nvPr/>
          </p:nvSpPr>
          <p:spPr bwMode="auto">
            <a:xfrm>
              <a:off x="6527255" y="3348111"/>
              <a:ext cx="43471" cy="31489"/>
            </a:xfrm>
            <a:custGeom>
              <a:avLst/>
              <a:gdLst>
                <a:gd name="T0" fmla="*/ 2147483647 w 76"/>
                <a:gd name="T1" fmla="*/ 2147483647 h 52"/>
                <a:gd name="T2" fmla="*/ 2058546071 w 76"/>
                <a:gd name="T3" fmla="*/ 2147483647 h 52"/>
                <a:gd name="T4" fmla="*/ 2147483647 w 76"/>
                <a:gd name="T5" fmla="*/ 2147483647 h 52"/>
                <a:gd name="T6" fmla="*/ 2147483647 w 76"/>
                <a:gd name="T7" fmla="*/ 1776295785 h 52"/>
                <a:gd name="T8" fmla="*/ 2147483647 w 76"/>
                <a:gd name="T9" fmla="*/ 2147483647 h 52"/>
                <a:gd name="T10" fmla="*/ 2147483647 w 76"/>
                <a:gd name="T11" fmla="*/ 2147483647 h 52"/>
                <a:gd name="T12" fmla="*/ 2147483647 w 76"/>
                <a:gd name="T13" fmla="*/ 1776295785 h 52"/>
                <a:gd name="T14" fmla="*/ 2147483647 w 76"/>
                <a:gd name="T15" fmla="*/ 2147483647 h 52"/>
                <a:gd name="T16" fmla="*/ 2147483647 w 76"/>
                <a:gd name="T17" fmla="*/ 2147483647 h 52"/>
                <a:gd name="T18" fmla="*/ 2147483647 w 76"/>
                <a:gd name="T19" fmla="*/ 214748364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2"/>
                <a:gd name="T32" fmla="*/ 76 w 76"/>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3" name="Freeform 413"/>
            <p:cNvSpPr>
              <a:spLocks noEditPoints="1"/>
            </p:cNvSpPr>
            <p:nvPr/>
          </p:nvSpPr>
          <p:spPr bwMode="auto">
            <a:xfrm>
              <a:off x="6807846" y="2422517"/>
              <a:ext cx="326104" cy="705096"/>
            </a:xfrm>
            <a:custGeom>
              <a:avLst/>
              <a:gdLst>
                <a:gd name="T0" fmla="*/ 161061720 w 591"/>
                <a:gd name="T1" fmla="*/ 149962214 h 1153"/>
                <a:gd name="T2" fmla="*/ 166542582 w 591"/>
                <a:gd name="T3" fmla="*/ 130516127 h 1153"/>
                <a:gd name="T4" fmla="*/ 149796514 w 591"/>
                <a:gd name="T5" fmla="*/ 103216142 h 1153"/>
                <a:gd name="T6" fmla="*/ 136400287 w 591"/>
                <a:gd name="T7" fmla="*/ 90126924 h 1153"/>
                <a:gd name="T8" fmla="*/ 134268749 w 591"/>
                <a:gd name="T9" fmla="*/ 96484404 h 1153"/>
                <a:gd name="T10" fmla="*/ 127266068 w 591"/>
                <a:gd name="T11" fmla="*/ 98728113 h 1153"/>
                <a:gd name="T12" fmla="*/ 138835858 w 591"/>
                <a:gd name="T13" fmla="*/ 139490962 h 1153"/>
                <a:gd name="T14" fmla="*/ 134877917 w 591"/>
                <a:gd name="T15" fmla="*/ 168286790 h 1153"/>
                <a:gd name="T16" fmla="*/ 116610031 w 591"/>
                <a:gd name="T17" fmla="*/ 167538887 h 1153"/>
                <a:gd name="T18" fmla="*/ 111738338 w 591"/>
                <a:gd name="T19" fmla="*/ 192220906 h 1153"/>
                <a:gd name="T20" fmla="*/ 78856474 w 591"/>
                <a:gd name="T21" fmla="*/ 204187964 h 1153"/>
                <a:gd name="T22" fmla="*/ 54499091 w 591"/>
                <a:gd name="T23" fmla="*/ 224756823 h 1153"/>
                <a:gd name="T24" fmla="*/ 73376163 w 591"/>
                <a:gd name="T25" fmla="*/ 227000531 h 1153"/>
                <a:gd name="T26" fmla="*/ 100777716 w 591"/>
                <a:gd name="T27" fmla="*/ 218398731 h 1153"/>
                <a:gd name="T28" fmla="*/ 123917296 w 591"/>
                <a:gd name="T29" fmla="*/ 244577167 h 1153"/>
                <a:gd name="T30" fmla="*/ 126352867 w 591"/>
                <a:gd name="T31" fmla="*/ 218025085 h 1153"/>
                <a:gd name="T32" fmla="*/ 141271429 w 591"/>
                <a:gd name="T33" fmla="*/ 218772988 h 1153"/>
                <a:gd name="T34" fmla="*/ 160757687 w 591"/>
                <a:gd name="T35" fmla="*/ 207928090 h 1153"/>
                <a:gd name="T36" fmla="*/ 175980834 w 591"/>
                <a:gd name="T37" fmla="*/ 201196352 h 1153"/>
                <a:gd name="T38" fmla="*/ 91034881 w 591"/>
                <a:gd name="T39" fmla="*/ 234853817 h 1153"/>
                <a:gd name="T40" fmla="*/ 84032200 w 591"/>
                <a:gd name="T41" fmla="*/ 252056196 h 1153"/>
                <a:gd name="T42" fmla="*/ 108998182 w 591"/>
                <a:gd name="T43" fmla="*/ 238593332 h 1153"/>
                <a:gd name="T44" fmla="*/ 77943273 w 591"/>
                <a:gd name="T45" fmla="*/ 257665773 h 1153"/>
                <a:gd name="T46" fmla="*/ 56021461 w 591"/>
                <a:gd name="T47" fmla="*/ 237097526 h 1153"/>
                <a:gd name="T48" fmla="*/ 52976721 w 591"/>
                <a:gd name="T49" fmla="*/ 256917870 h 1153"/>
                <a:gd name="T50" fmla="*/ 55412844 w 591"/>
                <a:gd name="T51" fmla="*/ 271876540 h 1153"/>
                <a:gd name="T52" fmla="*/ 70940575 w 591"/>
                <a:gd name="T53" fmla="*/ 291697495 h 1153"/>
                <a:gd name="T54" fmla="*/ 52368104 w 591"/>
                <a:gd name="T55" fmla="*/ 268511282 h 1153"/>
                <a:gd name="T56" fmla="*/ 131528593 w 591"/>
                <a:gd name="T57" fmla="*/ 158189757 h 1153"/>
                <a:gd name="T58" fmla="*/ 125135082 w 591"/>
                <a:gd name="T59" fmla="*/ 149588568 h 1153"/>
                <a:gd name="T60" fmla="*/ 113869876 w 591"/>
                <a:gd name="T61" fmla="*/ 26925737 h 1153"/>
                <a:gd name="T62" fmla="*/ 107780397 w 591"/>
                <a:gd name="T63" fmla="*/ 45998188 h 1153"/>
                <a:gd name="T64" fmla="*/ 118741570 w 591"/>
                <a:gd name="T65" fmla="*/ 74046075 h 1153"/>
                <a:gd name="T66" fmla="*/ 133050963 w 591"/>
                <a:gd name="T67" fmla="*/ 76664041 h 1153"/>
                <a:gd name="T68" fmla="*/ 124525913 w 591"/>
                <a:gd name="T69" fmla="*/ 66940692 h 1153"/>
                <a:gd name="T70" fmla="*/ 169586770 w 591"/>
                <a:gd name="T71" fmla="*/ 54973634 h 1153"/>
                <a:gd name="T72" fmla="*/ 159235317 w 591"/>
                <a:gd name="T73" fmla="*/ 35901183 h 1153"/>
                <a:gd name="T74" fmla="*/ 59066201 w 591"/>
                <a:gd name="T75" fmla="*/ 367987337 h 1153"/>
                <a:gd name="T76" fmla="*/ 63328726 w 591"/>
                <a:gd name="T77" fmla="*/ 348914896 h 1153"/>
                <a:gd name="T78" fmla="*/ 63328726 w 591"/>
                <a:gd name="T79" fmla="*/ 348914896 h 1153"/>
                <a:gd name="T80" fmla="*/ 70026822 w 591"/>
                <a:gd name="T81" fmla="*/ 302916650 h 1153"/>
                <a:gd name="T82" fmla="*/ 76724935 w 591"/>
                <a:gd name="T83" fmla="*/ 296184913 h 1153"/>
                <a:gd name="T84" fmla="*/ 76724935 w 591"/>
                <a:gd name="T85" fmla="*/ 296184913 h 1153"/>
                <a:gd name="T86" fmla="*/ 9742840 w 591"/>
                <a:gd name="T87" fmla="*/ 427822626 h 1153"/>
                <a:gd name="T88" fmla="*/ 27402114 w 591"/>
                <a:gd name="T89" fmla="*/ 420717243 h 1153"/>
                <a:gd name="T90" fmla="*/ 4871696 w 591"/>
                <a:gd name="T91" fmla="*/ 424083112 h 1153"/>
                <a:gd name="T92" fmla="*/ 56021461 w 591"/>
                <a:gd name="T93" fmla="*/ 376962783 h 1153"/>
                <a:gd name="T94" fmla="*/ 60283986 w 591"/>
                <a:gd name="T95" fmla="*/ 379206492 h 1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91"/>
                <a:gd name="T145" fmla="*/ 0 h 1153"/>
                <a:gd name="T146" fmla="*/ 591 w 591"/>
                <a:gd name="T147" fmla="*/ 1153 h 115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4" name="Freeform 414"/>
            <p:cNvSpPr>
              <a:spLocks noEditPoints="1"/>
            </p:cNvSpPr>
            <p:nvPr/>
          </p:nvSpPr>
          <p:spPr bwMode="auto">
            <a:xfrm>
              <a:off x="4140695" y="1394035"/>
              <a:ext cx="3318289" cy="1175594"/>
            </a:xfrm>
            <a:custGeom>
              <a:avLst/>
              <a:gdLst>
                <a:gd name="T0" fmla="*/ 2147483647 w 6045"/>
                <a:gd name="T1" fmla="*/ 2147483647 h 1923"/>
                <a:gd name="T2" fmla="*/ 2147483647 w 6045"/>
                <a:gd name="T3" fmla="*/ 2147483647 h 1923"/>
                <a:gd name="T4" fmla="*/ 2147483647 w 6045"/>
                <a:gd name="T5" fmla="*/ 2147483647 h 1923"/>
                <a:gd name="T6" fmla="*/ 2147483647 w 6045"/>
                <a:gd name="T7" fmla="*/ 2147483647 h 1923"/>
                <a:gd name="T8" fmla="*/ 2147483647 w 6045"/>
                <a:gd name="T9" fmla="*/ 2147483647 h 1923"/>
                <a:gd name="T10" fmla="*/ 2147483647 w 6045"/>
                <a:gd name="T11" fmla="*/ 2147483647 h 1923"/>
                <a:gd name="T12" fmla="*/ 2147483647 w 6045"/>
                <a:gd name="T13" fmla="*/ 2147483647 h 1923"/>
                <a:gd name="T14" fmla="*/ 2147483647 w 6045"/>
                <a:gd name="T15" fmla="*/ 2147483647 h 1923"/>
                <a:gd name="T16" fmla="*/ 2147483647 w 6045"/>
                <a:gd name="T17" fmla="*/ 2147483647 h 1923"/>
                <a:gd name="T18" fmla="*/ 2147483647 w 6045"/>
                <a:gd name="T19" fmla="*/ 2147483647 h 1923"/>
                <a:gd name="T20" fmla="*/ 2147483647 w 6045"/>
                <a:gd name="T21" fmla="*/ 2147483647 h 1923"/>
                <a:gd name="T22" fmla="*/ 2147483647 w 6045"/>
                <a:gd name="T23" fmla="*/ 2147483647 h 1923"/>
                <a:gd name="T24" fmla="*/ 2147483647 w 6045"/>
                <a:gd name="T25" fmla="*/ 2147483647 h 1923"/>
                <a:gd name="T26" fmla="*/ 2147483647 w 6045"/>
                <a:gd name="T27" fmla="*/ 2147483647 h 1923"/>
                <a:gd name="T28" fmla="*/ 2147483647 w 6045"/>
                <a:gd name="T29" fmla="*/ 2147483647 h 1923"/>
                <a:gd name="T30" fmla="*/ 2147483647 w 6045"/>
                <a:gd name="T31" fmla="*/ 2147483647 h 1923"/>
                <a:gd name="T32" fmla="*/ 2147483647 w 6045"/>
                <a:gd name="T33" fmla="*/ 2147483647 h 1923"/>
                <a:gd name="T34" fmla="*/ 2147483647 w 6045"/>
                <a:gd name="T35" fmla="*/ 2147483647 h 1923"/>
                <a:gd name="T36" fmla="*/ 2147483647 w 6045"/>
                <a:gd name="T37" fmla="*/ 2147483647 h 1923"/>
                <a:gd name="T38" fmla="*/ 2147483647 w 6045"/>
                <a:gd name="T39" fmla="*/ 2147483647 h 1923"/>
                <a:gd name="T40" fmla="*/ 2147483647 w 6045"/>
                <a:gd name="T41" fmla="*/ 2147483647 h 1923"/>
                <a:gd name="T42" fmla="*/ 2147483647 w 6045"/>
                <a:gd name="T43" fmla="*/ 2147483647 h 1923"/>
                <a:gd name="T44" fmla="*/ 2147483647 w 6045"/>
                <a:gd name="T45" fmla="*/ 2147483647 h 1923"/>
                <a:gd name="T46" fmla="*/ 2147483647 w 6045"/>
                <a:gd name="T47" fmla="*/ 2147483647 h 1923"/>
                <a:gd name="T48" fmla="*/ 2147483647 w 6045"/>
                <a:gd name="T49" fmla="*/ 2147483647 h 1923"/>
                <a:gd name="T50" fmla="*/ 2147483647 w 6045"/>
                <a:gd name="T51" fmla="*/ 2147483647 h 1923"/>
                <a:gd name="T52" fmla="*/ 2147483647 w 6045"/>
                <a:gd name="T53" fmla="*/ 2147483647 h 1923"/>
                <a:gd name="T54" fmla="*/ 2147483647 w 6045"/>
                <a:gd name="T55" fmla="*/ 2147483647 h 1923"/>
                <a:gd name="T56" fmla="*/ 2147483647 w 6045"/>
                <a:gd name="T57" fmla="*/ 2147483647 h 1923"/>
                <a:gd name="T58" fmla="*/ 2147483647 w 6045"/>
                <a:gd name="T59" fmla="*/ 2147483647 h 1923"/>
                <a:gd name="T60" fmla="*/ 2147483647 w 6045"/>
                <a:gd name="T61" fmla="*/ 2147483647 h 1923"/>
                <a:gd name="T62" fmla="*/ 2147483647 w 6045"/>
                <a:gd name="T63" fmla="*/ 2147483647 h 1923"/>
                <a:gd name="T64" fmla="*/ 2147483647 w 6045"/>
                <a:gd name="T65" fmla="*/ 2147483647 h 1923"/>
                <a:gd name="T66" fmla="*/ 2147483647 w 6045"/>
                <a:gd name="T67" fmla="*/ 2147483647 h 1923"/>
                <a:gd name="T68" fmla="*/ 2147483647 w 6045"/>
                <a:gd name="T69" fmla="*/ 2147483647 h 1923"/>
                <a:gd name="T70" fmla="*/ 2147483647 w 6045"/>
                <a:gd name="T71" fmla="*/ 2147483647 h 1923"/>
                <a:gd name="T72" fmla="*/ 2147483647 w 6045"/>
                <a:gd name="T73" fmla="*/ 2147483647 h 1923"/>
                <a:gd name="T74" fmla="*/ 2147483647 w 6045"/>
                <a:gd name="T75" fmla="*/ 2147483647 h 1923"/>
                <a:gd name="T76" fmla="*/ 2147483647 w 6045"/>
                <a:gd name="T77" fmla="*/ 2147483647 h 1923"/>
                <a:gd name="T78" fmla="*/ 2147483647 w 6045"/>
                <a:gd name="T79" fmla="*/ 2147483647 h 1923"/>
                <a:gd name="T80" fmla="*/ 2147483647 w 6045"/>
                <a:gd name="T81" fmla="*/ 2147483647 h 1923"/>
                <a:gd name="T82" fmla="*/ 2147483647 w 6045"/>
                <a:gd name="T83" fmla="*/ 2147483647 h 1923"/>
                <a:gd name="T84" fmla="*/ 2147483647 w 6045"/>
                <a:gd name="T85" fmla="*/ 2147483647 h 1923"/>
                <a:gd name="T86" fmla="*/ 2147483647 w 6045"/>
                <a:gd name="T87" fmla="*/ 2147483647 h 1923"/>
                <a:gd name="T88" fmla="*/ 2147483647 w 6045"/>
                <a:gd name="T89" fmla="*/ 2147483647 h 1923"/>
                <a:gd name="T90" fmla="*/ 2147483647 w 6045"/>
                <a:gd name="T91" fmla="*/ 2147483647 h 1923"/>
                <a:gd name="T92" fmla="*/ 2147483647 w 6045"/>
                <a:gd name="T93" fmla="*/ 2147483647 h 1923"/>
                <a:gd name="T94" fmla="*/ 2147483647 w 6045"/>
                <a:gd name="T95" fmla="*/ 2147483647 h 1923"/>
                <a:gd name="T96" fmla="*/ 2147483647 w 6045"/>
                <a:gd name="T97" fmla="*/ 2147483647 h 1923"/>
                <a:gd name="T98" fmla="*/ 2147483647 w 6045"/>
                <a:gd name="T99" fmla="*/ 2147483647 h 1923"/>
                <a:gd name="T100" fmla="*/ 2147483647 w 6045"/>
                <a:gd name="T101" fmla="*/ 2147483647 h 1923"/>
                <a:gd name="T102" fmla="*/ 2147483647 w 6045"/>
                <a:gd name="T103" fmla="*/ 2147483647 h 1923"/>
                <a:gd name="T104" fmla="*/ 2147483647 w 6045"/>
                <a:gd name="T105" fmla="*/ 2147483647 h 1923"/>
                <a:gd name="T106" fmla="*/ 2147483647 w 6045"/>
                <a:gd name="T107" fmla="*/ 2147483647 h 1923"/>
                <a:gd name="T108" fmla="*/ 2147483647 w 6045"/>
                <a:gd name="T109" fmla="*/ 2147483647 h 1923"/>
                <a:gd name="T110" fmla="*/ 2147483647 w 6045"/>
                <a:gd name="T111" fmla="*/ 2147483647 h 1923"/>
                <a:gd name="T112" fmla="*/ 2147483647 w 6045"/>
                <a:gd name="T113" fmla="*/ 2147483647 h 1923"/>
                <a:gd name="T114" fmla="*/ 2147483647 w 6045"/>
                <a:gd name="T115" fmla="*/ 2147483647 h 1923"/>
                <a:gd name="T116" fmla="*/ 2147483647 w 6045"/>
                <a:gd name="T117" fmla="*/ 2147483647 h 1923"/>
                <a:gd name="T118" fmla="*/ 2147483647 w 6045"/>
                <a:gd name="T119" fmla="*/ 2147483647 h 1923"/>
                <a:gd name="T120" fmla="*/ 2147483647 w 6045"/>
                <a:gd name="T121" fmla="*/ 2147483647 h 1923"/>
                <a:gd name="T122" fmla="*/ 2147483647 w 6045"/>
                <a:gd name="T123" fmla="*/ 2147483647 h 19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45"/>
                <a:gd name="T187" fmla="*/ 0 h 1923"/>
                <a:gd name="T188" fmla="*/ 6045 w 6045"/>
                <a:gd name="T189" fmla="*/ 1923 h 19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5" name="Freeform 415"/>
            <p:cNvSpPr>
              <a:spLocks/>
            </p:cNvSpPr>
            <p:nvPr/>
          </p:nvSpPr>
          <p:spPr bwMode="auto">
            <a:xfrm>
              <a:off x="6527255" y="3676997"/>
              <a:ext cx="255030" cy="216925"/>
            </a:xfrm>
            <a:custGeom>
              <a:avLst/>
              <a:gdLst>
                <a:gd name="T0" fmla="*/ 1523781718 w 461"/>
                <a:gd name="T1" fmla="*/ 2147483647 h 355"/>
                <a:gd name="T2" fmla="*/ 2147483647 w 461"/>
                <a:gd name="T3" fmla="*/ 2147483647 h 355"/>
                <a:gd name="T4" fmla="*/ 2147483647 w 461"/>
                <a:gd name="T5" fmla="*/ 2147483647 h 355"/>
                <a:gd name="T6" fmla="*/ 2147483647 w 461"/>
                <a:gd name="T7" fmla="*/ 2147483647 h 355"/>
                <a:gd name="T8" fmla="*/ 2147483647 w 461"/>
                <a:gd name="T9" fmla="*/ 2147483647 h 355"/>
                <a:gd name="T10" fmla="*/ 2147483647 w 461"/>
                <a:gd name="T11" fmla="*/ 2147483647 h 355"/>
                <a:gd name="T12" fmla="*/ 2147483647 w 461"/>
                <a:gd name="T13" fmla="*/ 2147483647 h 355"/>
                <a:gd name="T14" fmla="*/ 2147483647 w 461"/>
                <a:gd name="T15" fmla="*/ 2147483647 h 355"/>
                <a:gd name="T16" fmla="*/ 2147483647 w 461"/>
                <a:gd name="T17" fmla="*/ 2147483647 h 355"/>
                <a:gd name="T18" fmla="*/ 2147483647 w 461"/>
                <a:gd name="T19" fmla="*/ 2147483647 h 355"/>
                <a:gd name="T20" fmla="*/ 2147483647 w 461"/>
                <a:gd name="T21" fmla="*/ 2147483647 h 355"/>
                <a:gd name="T22" fmla="*/ 2147483647 w 461"/>
                <a:gd name="T23" fmla="*/ 2147483647 h 355"/>
                <a:gd name="T24" fmla="*/ 2147483647 w 461"/>
                <a:gd name="T25" fmla="*/ 2147483647 h 355"/>
                <a:gd name="T26" fmla="*/ 2147483647 w 461"/>
                <a:gd name="T27" fmla="*/ 2147483647 h 355"/>
                <a:gd name="T28" fmla="*/ 2147483647 w 461"/>
                <a:gd name="T29" fmla="*/ 2147483647 h 355"/>
                <a:gd name="T30" fmla="*/ 2147483647 w 461"/>
                <a:gd name="T31" fmla="*/ 2147483647 h 355"/>
                <a:gd name="T32" fmla="*/ 2147483647 w 461"/>
                <a:gd name="T33" fmla="*/ 2147483647 h 355"/>
                <a:gd name="T34" fmla="*/ 2147483647 w 461"/>
                <a:gd name="T35" fmla="*/ 2147483647 h 355"/>
                <a:gd name="T36" fmla="*/ 2147483647 w 461"/>
                <a:gd name="T37" fmla="*/ 2147483647 h 355"/>
                <a:gd name="T38" fmla="*/ 2147483647 w 461"/>
                <a:gd name="T39" fmla="*/ 2147483647 h 355"/>
                <a:gd name="T40" fmla="*/ 2147483647 w 461"/>
                <a:gd name="T41" fmla="*/ 2147483647 h 355"/>
                <a:gd name="T42" fmla="*/ 2147483647 w 461"/>
                <a:gd name="T43" fmla="*/ 2147483647 h 355"/>
                <a:gd name="T44" fmla="*/ 2147483647 w 461"/>
                <a:gd name="T45" fmla="*/ 2147483647 h 355"/>
                <a:gd name="T46" fmla="*/ 2147483647 w 461"/>
                <a:gd name="T47" fmla="*/ 2147483647 h 355"/>
                <a:gd name="T48" fmla="*/ 2147483647 w 461"/>
                <a:gd name="T49" fmla="*/ 2147483647 h 355"/>
                <a:gd name="T50" fmla="*/ 2147483647 w 461"/>
                <a:gd name="T51" fmla="*/ 2147483647 h 355"/>
                <a:gd name="T52" fmla="*/ 2147483647 w 461"/>
                <a:gd name="T53" fmla="*/ 2147483647 h 355"/>
                <a:gd name="T54" fmla="*/ 2147483647 w 461"/>
                <a:gd name="T55" fmla="*/ 2147483647 h 355"/>
                <a:gd name="T56" fmla="*/ 2147483647 w 461"/>
                <a:gd name="T57" fmla="*/ 2147483647 h 355"/>
                <a:gd name="T58" fmla="*/ 2147483647 w 461"/>
                <a:gd name="T59" fmla="*/ 2147483647 h 355"/>
                <a:gd name="T60" fmla="*/ 2147483647 w 461"/>
                <a:gd name="T61" fmla="*/ 2147483647 h 355"/>
                <a:gd name="T62" fmla="*/ 2147483647 w 461"/>
                <a:gd name="T63" fmla="*/ 228140937 h 355"/>
                <a:gd name="T64" fmla="*/ 2147483647 w 461"/>
                <a:gd name="T65" fmla="*/ 2147483647 h 355"/>
                <a:gd name="T66" fmla="*/ 2147483647 w 461"/>
                <a:gd name="T67" fmla="*/ 0 h 355"/>
                <a:gd name="T68" fmla="*/ 2147483647 w 461"/>
                <a:gd name="T69" fmla="*/ 2147483647 h 355"/>
                <a:gd name="T70" fmla="*/ 2147483647 w 461"/>
                <a:gd name="T71" fmla="*/ 2147483647 h 355"/>
                <a:gd name="T72" fmla="*/ 2147483647 w 461"/>
                <a:gd name="T73" fmla="*/ 2147483647 h 355"/>
                <a:gd name="T74" fmla="*/ 2147483647 w 461"/>
                <a:gd name="T75" fmla="*/ 2147483647 h 355"/>
                <a:gd name="T76" fmla="*/ 2147483647 w 461"/>
                <a:gd name="T77" fmla="*/ 2147483647 h 355"/>
                <a:gd name="T78" fmla="*/ 2147483647 w 461"/>
                <a:gd name="T79" fmla="*/ 2147483647 h 355"/>
                <a:gd name="T80" fmla="*/ 2147483647 w 461"/>
                <a:gd name="T81" fmla="*/ 2147483647 h 355"/>
                <a:gd name="T82" fmla="*/ 2147483647 w 461"/>
                <a:gd name="T83" fmla="*/ 2147483647 h 355"/>
                <a:gd name="T84" fmla="*/ 2147483647 w 461"/>
                <a:gd name="T85" fmla="*/ 2147483647 h 355"/>
                <a:gd name="T86" fmla="*/ 2147483647 w 461"/>
                <a:gd name="T87" fmla="*/ 2147483647 h 355"/>
                <a:gd name="T88" fmla="*/ 2147483647 w 461"/>
                <a:gd name="T89" fmla="*/ 2147483647 h 355"/>
                <a:gd name="T90" fmla="*/ 2147483647 w 461"/>
                <a:gd name="T91" fmla="*/ 2147483647 h 355"/>
                <a:gd name="T92" fmla="*/ 2147483647 w 461"/>
                <a:gd name="T93" fmla="*/ 2147483647 h 355"/>
                <a:gd name="T94" fmla="*/ 2147483647 w 461"/>
                <a:gd name="T95" fmla="*/ 2147483647 h 355"/>
                <a:gd name="T96" fmla="*/ 0 w 461"/>
                <a:gd name="T97" fmla="*/ 2147483647 h 355"/>
                <a:gd name="T98" fmla="*/ 0 w 461"/>
                <a:gd name="T99" fmla="*/ 2147483647 h 355"/>
                <a:gd name="T100" fmla="*/ 1523781718 w 461"/>
                <a:gd name="T101" fmla="*/ 2147483647 h 3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1"/>
                <a:gd name="T154" fmla="*/ 0 h 355"/>
                <a:gd name="T155" fmla="*/ 461 w 461"/>
                <a:gd name="T156" fmla="*/ 355 h 3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solidFill>
              <a:schemeClr val="tx2">
                <a:lumMod val="85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6" name="Freeform 416"/>
            <p:cNvSpPr>
              <a:spLocks/>
            </p:cNvSpPr>
            <p:nvPr/>
          </p:nvSpPr>
          <p:spPr bwMode="auto">
            <a:xfrm>
              <a:off x="5001422" y="2427929"/>
              <a:ext cx="439057" cy="272906"/>
            </a:xfrm>
            <a:custGeom>
              <a:avLst/>
              <a:gdLst>
                <a:gd name="T0" fmla="*/ 2147483647 w 798"/>
                <a:gd name="T1" fmla="*/ 2147483647 h 447"/>
                <a:gd name="T2" fmla="*/ 2147483647 w 798"/>
                <a:gd name="T3" fmla="*/ 2147483647 h 447"/>
                <a:gd name="T4" fmla="*/ 2147483647 w 798"/>
                <a:gd name="T5" fmla="*/ 2147483647 h 447"/>
                <a:gd name="T6" fmla="*/ 2147483647 w 798"/>
                <a:gd name="T7" fmla="*/ 2147483647 h 447"/>
                <a:gd name="T8" fmla="*/ 2147483647 w 798"/>
                <a:gd name="T9" fmla="*/ 2147483647 h 447"/>
                <a:gd name="T10" fmla="*/ 2147483647 w 798"/>
                <a:gd name="T11" fmla="*/ 2147483647 h 447"/>
                <a:gd name="T12" fmla="*/ 2147483647 w 798"/>
                <a:gd name="T13" fmla="*/ 2147483647 h 447"/>
                <a:gd name="T14" fmla="*/ 2147483647 w 798"/>
                <a:gd name="T15" fmla="*/ 2147483647 h 447"/>
                <a:gd name="T16" fmla="*/ 2147483647 w 798"/>
                <a:gd name="T17" fmla="*/ 2147483647 h 447"/>
                <a:gd name="T18" fmla="*/ 2147483647 w 798"/>
                <a:gd name="T19" fmla="*/ 2147483647 h 447"/>
                <a:gd name="T20" fmla="*/ 2147483647 w 798"/>
                <a:gd name="T21" fmla="*/ 2147483647 h 447"/>
                <a:gd name="T22" fmla="*/ 2147483647 w 798"/>
                <a:gd name="T23" fmla="*/ 2147483647 h 447"/>
                <a:gd name="T24" fmla="*/ 2147483647 w 798"/>
                <a:gd name="T25" fmla="*/ 2147483647 h 447"/>
                <a:gd name="T26" fmla="*/ 2147483647 w 798"/>
                <a:gd name="T27" fmla="*/ 2147483647 h 447"/>
                <a:gd name="T28" fmla="*/ 2147483647 w 798"/>
                <a:gd name="T29" fmla="*/ 2147483647 h 447"/>
                <a:gd name="T30" fmla="*/ 2147483647 w 798"/>
                <a:gd name="T31" fmla="*/ 2147483647 h 447"/>
                <a:gd name="T32" fmla="*/ 2147483647 w 798"/>
                <a:gd name="T33" fmla="*/ 2147483647 h 447"/>
                <a:gd name="T34" fmla="*/ 2147483647 w 798"/>
                <a:gd name="T35" fmla="*/ 2147483647 h 447"/>
                <a:gd name="T36" fmla="*/ 2147483647 w 798"/>
                <a:gd name="T37" fmla="*/ 2147483647 h 447"/>
                <a:gd name="T38" fmla="*/ 2147483647 w 798"/>
                <a:gd name="T39" fmla="*/ 2147483647 h 447"/>
                <a:gd name="T40" fmla="*/ 2147483647 w 798"/>
                <a:gd name="T41" fmla="*/ 2147483647 h 447"/>
                <a:gd name="T42" fmla="*/ 2147483647 w 798"/>
                <a:gd name="T43" fmla="*/ 2147483647 h 447"/>
                <a:gd name="T44" fmla="*/ 2147483647 w 798"/>
                <a:gd name="T45" fmla="*/ 2147483647 h 447"/>
                <a:gd name="T46" fmla="*/ 2147483647 w 798"/>
                <a:gd name="T47" fmla="*/ 682867710 h 447"/>
                <a:gd name="T48" fmla="*/ 0 w 798"/>
                <a:gd name="T49" fmla="*/ 2147483647 h 447"/>
                <a:gd name="T50" fmla="*/ 2147483647 w 798"/>
                <a:gd name="T51" fmla="*/ 2147483647 h 447"/>
                <a:gd name="T52" fmla="*/ 2147483647 w 798"/>
                <a:gd name="T53" fmla="*/ 2147483647 h 447"/>
                <a:gd name="T54" fmla="*/ 2147483647 w 798"/>
                <a:gd name="T55" fmla="*/ 2147483647 h 447"/>
                <a:gd name="T56" fmla="*/ 2147483647 w 798"/>
                <a:gd name="T57" fmla="*/ 2147483647 h 447"/>
                <a:gd name="T58" fmla="*/ 2147483647 w 798"/>
                <a:gd name="T59" fmla="*/ 2147483647 h 447"/>
                <a:gd name="T60" fmla="*/ 2147483647 w 798"/>
                <a:gd name="T61" fmla="*/ 2147483647 h 447"/>
                <a:gd name="T62" fmla="*/ 2147483647 w 798"/>
                <a:gd name="T63" fmla="*/ 2147483647 h 447"/>
                <a:gd name="T64" fmla="*/ 2147483647 w 798"/>
                <a:gd name="T65" fmla="*/ 2147483647 h 447"/>
                <a:gd name="T66" fmla="*/ 2147483647 w 798"/>
                <a:gd name="T67" fmla="*/ 2147483647 h 447"/>
                <a:gd name="T68" fmla="*/ 2147483647 w 798"/>
                <a:gd name="T69" fmla="*/ 2147483647 h 447"/>
                <a:gd name="T70" fmla="*/ 2147483647 w 798"/>
                <a:gd name="T71" fmla="*/ 2147483647 h 447"/>
                <a:gd name="T72" fmla="*/ 2147483647 w 798"/>
                <a:gd name="T73" fmla="*/ 2147483647 h 447"/>
                <a:gd name="T74" fmla="*/ 2147483647 w 798"/>
                <a:gd name="T75" fmla="*/ 2147483647 h 447"/>
                <a:gd name="T76" fmla="*/ 2147483647 w 798"/>
                <a:gd name="T77" fmla="*/ 2147483647 h 447"/>
                <a:gd name="T78" fmla="*/ 2147483647 w 798"/>
                <a:gd name="T79" fmla="*/ 2147483647 h 447"/>
                <a:gd name="T80" fmla="*/ 2147483647 w 798"/>
                <a:gd name="T81" fmla="*/ 2147483647 h 447"/>
                <a:gd name="T82" fmla="*/ 2147483647 w 798"/>
                <a:gd name="T83" fmla="*/ 2147483647 h 447"/>
                <a:gd name="T84" fmla="*/ 2147483647 w 798"/>
                <a:gd name="T85" fmla="*/ 2147483647 h 447"/>
                <a:gd name="T86" fmla="*/ 2147483647 w 798"/>
                <a:gd name="T87" fmla="*/ 2147483647 h 447"/>
                <a:gd name="T88" fmla="*/ 2147483647 w 798"/>
                <a:gd name="T89" fmla="*/ 2147483647 h 447"/>
                <a:gd name="T90" fmla="*/ 2147483647 w 798"/>
                <a:gd name="T91" fmla="*/ 2147483647 h 447"/>
                <a:gd name="T92" fmla="*/ 2147483647 w 798"/>
                <a:gd name="T93" fmla="*/ 2147483647 h 447"/>
                <a:gd name="T94" fmla="*/ 2147483647 w 798"/>
                <a:gd name="T95" fmla="*/ 2147483647 h 447"/>
                <a:gd name="T96" fmla="*/ 2147483647 w 798"/>
                <a:gd name="T97" fmla="*/ 2147483647 h 447"/>
                <a:gd name="T98" fmla="*/ 2147483647 w 798"/>
                <a:gd name="T99" fmla="*/ 2147483647 h 447"/>
                <a:gd name="T100" fmla="*/ 2147483647 w 798"/>
                <a:gd name="T101" fmla="*/ 2147483647 h 447"/>
                <a:gd name="T102" fmla="*/ 2147483647 w 798"/>
                <a:gd name="T103" fmla="*/ 2147483647 h 447"/>
                <a:gd name="T104" fmla="*/ 2147483647 w 798"/>
                <a:gd name="T105" fmla="*/ 2147483647 h 447"/>
                <a:gd name="T106" fmla="*/ 2147483647 w 798"/>
                <a:gd name="T107" fmla="*/ 2147483647 h 447"/>
                <a:gd name="T108" fmla="*/ 2147483647 w 798"/>
                <a:gd name="T109" fmla="*/ 2147483647 h 447"/>
                <a:gd name="T110" fmla="*/ 2147483647 w 798"/>
                <a:gd name="T111" fmla="*/ 2147483647 h 447"/>
                <a:gd name="T112" fmla="*/ 2147483647 w 798"/>
                <a:gd name="T113" fmla="*/ 2147483647 h 447"/>
                <a:gd name="T114" fmla="*/ 2147483647 w 798"/>
                <a:gd name="T115" fmla="*/ 2147483647 h 447"/>
                <a:gd name="T116" fmla="*/ 2147483647 w 798"/>
                <a:gd name="T117" fmla="*/ 2147483647 h 447"/>
                <a:gd name="T118" fmla="*/ 2147483647 w 798"/>
                <a:gd name="T119" fmla="*/ 2147483647 h 447"/>
                <a:gd name="T120" fmla="*/ 2147483647 w 798"/>
                <a:gd name="T121" fmla="*/ 2147483647 h 4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98"/>
                <a:gd name="T184" fmla="*/ 0 h 447"/>
                <a:gd name="T185" fmla="*/ 798 w 798"/>
                <a:gd name="T186" fmla="*/ 447 h 4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7" name="Freeform 417"/>
            <p:cNvSpPr>
              <a:spLocks noEditPoints="1"/>
            </p:cNvSpPr>
            <p:nvPr/>
          </p:nvSpPr>
          <p:spPr bwMode="auto">
            <a:xfrm>
              <a:off x="4763780" y="2116536"/>
              <a:ext cx="920137" cy="474086"/>
            </a:xfrm>
            <a:custGeom>
              <a:avLst/>
              <a:gdLst>
                <a:gd name="T0" fmla="*/ 2147483647 w 1673"/>
                <a:gd name="T1" fmla="*/ 2147483647 h 778"/>
                <a:gd name="T2" fmla="*/ 2147483647 w 1673"/>
                <a:gd name="T3" fmla="*/ 2147483647 h 778"/>
                <a:gd name="T4" fmla="*/ 2147483647 w 1673"/>
                <a:gd name="T5" fmla="*/ 2147483647 h 778"/>
                <a:gd name="T6" fmla="*/ 2147483647 w 1673"/>
                <a:gd name="T7" fmla="*/ 2147483647 h 778"/>
                <a:gd name="T8" fmla="*/ 2147483647 w 1673"/>
                <a:gd name="T9" fmla="*/ 2147483647 h 778"/>
                <a:gd name="T10" fmla="*/ 2147483647 w 1673"/>
                <a:gd name="T11" fmla="*/ 2147483647 h 778"/>
                <a:gd name="T12" fmla="*/ 2147483647 w 1673"/>
                <a:gd name="T13" fmla="*/ 2147483647 h 778"/>
                <a:gd name="T14" fmla="*/ 2147483647 w 1673"/>
                <a:gd name="T15" fmla="*/ 2147483647 h 778"/>
                <a:gd name="T16" fmla="*/ 2147483647 w 1673"/>
                <a:gd name="T17" fmla="*/ 2147483647 h 778"/>
                <a:gd name="T18" fmla="*/ 2147483647 w 1673"/>
                <a:gd name="T19" fmla="*/ 2147483647 h 778"/>
                <a:gd name="T20" fmla="*/ 2147483647 w 1673"/>
                <a:gd name="T21" fmla="*/ 452646111 h 778"/>
                <a:gd name="T22" fmla="*/ 2147483647 w 1673"/>
                <a:gd name="T23" fmla="*/ 2147483647 h 778"/>
                <a:gd name="T24" fmla="*/ 2147483647 w 1673"/>
                <a:gd name="T25" fmla="*/ 2147483647 h 778"/>
                <a:gd name="T26" fmla="*/ 2147483647 w 1673"/>
                <a:gd name="T27" fmla="*/ 2147483647 h 778"/>
                <a:gd name="T28" fmla="*/ 2147483647 w 1673"/>
                <a:gd name="T29" fmla="*/ 2147483647 h 778"/>
                <a:gd name="T30" fmla="*/ 2147483647 w 1673"/>
                <a:gd name="T31" fmla="*/ 2147483647 h 778"/>
                <a:gd name="T32" fmla="*/ 2147483647 w 1673"/>
                <a:gd name="T33" fmla="*/ 2147483647 h 778"/>
                <a:gd name="T34" fmla="*/ 2147483647 w 1673"/>
                <a:gd name="T35" fmla="*/ 2147483647 h 778"/>
                <a:gd name="T36" fmla="*/ 2147483647 w 1673"/>
                <a:gd name="T37" fmla="*/ 2147483647 h 778"/>
                <a:gd name="T38" fmla="*/ 2147483647 w 1673"/>
                <a:gd name="T39" fmla="*/ 2147483647 h 778"/>
                <a:gd name="T40" fmla="*/ 2147483647 w 1673"/>
                <a:gd name="T41" fmla="*/ 2147483647 h 778"/>
                <a:gd name="T42" fmla="*/ 1330962657 w 1673"/>
                <a:gd name="T43" fmla="*/ 2147483647 h 778"/>
                <a:gd name="T44" fmla="*/ 2147483647 w 1673"/>
                <a:gd name="T45" fmla="*/ 2147483647 h 778"/>
                <a:gd name="T46" fmla="*/ 2147483647 w 1673"/>
                <a:gd name="T47" fmla="*/ 2147483647 h 778"/>
                <a:gd name="T48" fmla="*/ 2147483647 w 1673"/>
                <a:gd name="T49" fmla="*/ 2147483647 h 778"/>
                <a:gd name="T50" fmla="*/ 2147483647 w 1673"/>
                <a:gd name="T51" fmla="*/ 2147483647 h 778"/>
                <a:gd name="T52" fmla="*/ 2147483647 w 1673"/>
                <a:gd name="T53" fmla="*/ 2147483647 h 778"/>
                <a:gd name="T54" fmla="*/ 2147483647 w 1673"/>
                <a:gd name="T55" fmla="*/ 2147483647 h 778"/>
                <a:gd name="T56" fmla="*/ 2147483647 w 1673"/>
                <a:gd name="T57" fmla="*/ 2147483647 h 778"/>
                <a:gd name="T58" fmla="*/ 2147483647 w 1673"/>
                <a:gd name="T59" fmla="*/ 2147483647 h 778"/>
                <a:gd name="T60" fmla="*/ 2147483647 w 1673"/>
                <a:gd name="T61" fmla="*/ 2147483647 h 778"/>
                <a:gd name="T62" fmla="*/ 2147483647 w 1673"/>
                <a:gd name="T63" fmla="*/ 2147483647 h 778"/>
                <a:gd name="T64" fmla="*/ 2147483647 w 1673"/>
                <a:gd name="T65" fmla="*/ 2147483647 h 778"/>
                <a:gd name="T66" fmla="*/ 2147483647 w 1673"/>
                <a:gd name="T67" fmla="*/ 2147483647 h 778"/>
                <a:gd name="T68" fmla="*/ 2147483647 w 1673"/>
                <a:gd name="T69" fmla="*/ 2147483647 h 778"/>
                <a:gd name="T70" fmla="*/ 2147483647 w 1673"/>
                <a:gd name="T71" fmla="*/ 2147483647 h 778"/>
                <a:gd name="T72" fmla="*/ 2147483647 w 1673"/>
                <a:gd name="T73" fmla="*/ 2147483647 h 778"/>
                <a:gd name="T74" fmla="*/ 2147483647 w 1673"/>
                <a:gd name="T75" fmla="*/ 2147483647 h 778"/>
                <a:gd name="T76" fmla="*/ 2147483647 w 1673"/>
                <a:gd name="T77" fmla="*/ 2147483647 h 778"/>
                <a:gd name="T78" fmla="*/ 2147483647 w 1673"/>
                <a:gd name="T79" fmla="*/ 2147483647 h 778"/>
                <a:gd name="T80" fmla="*/ 2147483647 w 1673"/>
                <a:gd name="T81" fmla="*/ 2147483647 h 778"/>
                <a:gd name="T82" fmla="*/ 2147483647 w 1673"/>
                <a:gd name="T83" fmla="*/ 2147483647 h 778"/>
                <a:gd name="T84" fmla="*/ 2147483647 w 1673"/>
                <a:gd name="T85" fmla="*/ 2147483647 h 778"/>
                <a:gd name="T86" fmla="*/ 2147483647 w 1673"/>
                <a:gd name="T87" fmla="*/ 2147483647 h 778"/>
                <a:gd name="T88" fmla="*/ 2147483647 w 1673"/>
                <a:gd name="T89" fmla="*/ 2147483647 h 778"/>
                <a:gd name="T90" fmla="*/ 2147483647 w 1673"/>
                <a:gd name="T91" fmla="*/ 2147483647 h 778"/>
                <a:gd name="T92" fmla="*/ 2147483647 w 1673"/>
                <a:gd name="T93" fmla="*/ 2147483647 h 778"/>
                <a:gd name="T94" fmla="*/ 2147483647 w 1673"/>
                <a:gd name="T95" fmla="*/ 2147483647 h 778"/>
                <a:gd name="T96" fmla="*/ 2147483647 w 1673"/>
                <a:gd name="T97" fmla="*/ 2147483647 h 778"/>
                <a:gd name="T98" fmla="*/ 2147483647 w 1673"/>
                <a:gd name="T99" fmla="*/ 2147483647 h 778"/>
                <a:gd name="T100" fmla="*/ 2147483647 w 1673"/>
                <a:gd name="T101" fmla="*/ 2147483647 h 778"/>
                <a:gd name="T102" fmla="*/ 2147483647 w 1673"/>
                <a:gd name="T103" fmla="*/ 2147483647 h 778"/>
                <a:gd name="T104" fmla="*/ 2147483647 w 1673"/>
                <a:gd name="T105" fmla="*/ 2147483647 h 778"/>
                <a:gd name="T106" fmla="*/ 2147483647 w 1673"/>
                <a:gd name="T107" fmla="*/ 2147483647 h 778"/>
                <a:gd name="T108" fmla="*/ 2147483647 w 1673"/>
                <a:gd name="T109" fmla="*/ 2147483647 h 778"/>
                <a:gd name="T110" fmla="*/ 2147483647 w 1673"/>
                <a:gd name="T111" fmla="*/ 2147483647 h 778"/>
                <a:gd name="T112" fmla="*/ 2147483647 w 1673"/>
                <a:gd name="T113" fmla="*/ 2147483647 h 778"/>
                <a:gd name="T114" fmla="*/ 2147483647 w 1673"/>
                <a:gd name="T115" fmla="*/ 2147483647 h 778"/>
                <a:gd name="T116" fmla="*/ 2147483647 w 1673"/>
                <a:gd name="T117" fmla="*/ 2147483647 h 778"/>
                <a:gd name="T118" fmla="*/ 2147483647 w 1673"/>
                <a:gd name="T119" fmla="*/ 2147483647 h 778"/>
                <a:gd name="T120" fmla="*/ 2147483647 w 1673"/>
                <a:gd name="T121" fmla="*/ 2147483647 h 778"/>
                <a:gd name="T122" fmla="*/ 2147483647 w 1673"/>
                <a:gd name="T123" fmla="*/ 2147483647 h 778"/>
                <a:gd name="T124" fmla="*/ 2147483647 w 1673"/>
                <a:gd name="T125" fmla="*/ 2147483647 h 7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3"/>
                <a:gd name="T190" fmla="*/ 0 h 778"/>
                <a:gd name="T191" fmla="*/ 1673 w 1673"/>
                <a:gd name="T192" fmla="*/ 778 h 7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solidFill>
              <a:schemeClr val="tx2">
                <a:lumMod val="85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8" name="Freeform 418"/>
            <p:cNvSpPr>
              <a:spLocks/>
            </p:cNvSpPr>
            <p:nvPr/>
          </p:nvSpPr>
          <p:spPr bwMode="auto">
            <a:xfrm>
              <a:off x="4471075" y="2749818"/>
              <a:ext cx="55063" cy="36737"/>
            </a:xfrm>
            <a:custGeom>
              <a:avLst/>
              <a:gdLst>
                <a:gd name="T0" fmla="*/ 177420305 w 98"/>
                <a:gd name="T1" fmla="*/ 2147483647 h 60"/>
                <a:gd name="T2" fmla="*/ 2147483647 w 98"/>
                <a:gd name="T3" fmla="*/ 2147483647 h 60"/>
                <a:gd name="T4" fmla="*/ 2147483647 w 98"/>
                <a:gd name="T5" fmla="*/ 2147483647 h 60"/>
                <a:gd name="T6" fmla="*/ 2147483647 w 98"/>
                <a:gd name="T7" fmla="*/ 2147483647 h 60"/>
                <a:gd name="T8" fmla="*/ 2147483647 w 98"/>
                <a:gd name="T9" fmla="*/ 2147483647 h 60"/>
                <a:gd name="T10" fmla="*/ 2147483647 w 98"/>
                <a:gd name="T11" fmla="*/ 0 h 60"/>
                <a:gd name="T12" fmla="*/ 2147483647 w 98"/>
                <a:gd name="T13" fmla="*/ 2147483647 h 60"/>
                <a:gd name="T14" fmla="*/ 2147483647 w 98"/>
                <a:gd name="T15" fmla="*/ 2147483647 h 60"/>
                <a:gd name="T16" fmla="*/ 2147483647 w 98"/>
                <a:gd name="T17" fmla="*/ 2147483647 h 60"/>
                <a:gd name="T18" fmla="*/ 177420305 w 98"/>
                <a:gd name="T19" fmla="*/ 214748364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60"/>
                <a:gd name="T32" fmla="*/ 98 w 98"/>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29" name="Freeform 419"/>
            <p:cNvSpPr>
              <a:spLocks/>
            </p:cNvSpPr>
            <p:nvPr/>
          </p:nvSpPr>
          <p:spPr bwMode="auto">
            <a:xfrm>
              <a:off x="4542078" y="2783056"/>
              <a:ext cx="42022" cy="62978"/>
            </a:xfrm>
            <a:custGeom>
              <a:avLst/>
              <a:gdLst>
                <a:gd name="T0" fmla="*/ 2147483647 w 76"/>
                <a:gd name="T1" fmla="*/ 2147483647 h 105"/>
                <a:gd name="T2" fmla="*/ 2147483647 w 76"/>
                <a:gd name="T3" fmla="*/ 2147483647 h 105"/>
                <a:gd name="T4" fmla="*/ 2147483647 w 76"/>
                <a:gd name="T5" fmla="*/ 2147483647 h 105"/>
                <a:gd name="T6" fmla="*/ 2147483647 w 76"/>
                <a:gd name="T7" fmla="*/ 2147483647 h 105"/>
                <a:gd name="T8" fmla="*/ 2147483647 w 76"/>
                <a:gd name="T9" fmla="*/ 0 h 105"/>
                <a:gd name="T10" fmla="*/ 2147483647 w 76"/>
                <a:gd name="T11" fmla="*/ 0 h 105"/>
                <a:gd name="T12" fmla="*/ 2147483647 w 76"/>
                <a:gd name="T13" fmla="*/ 0 h 105"/>
                <a:gd name="T14" fmla="*/ 2147483647 w 76"/>
                <a:gd name="T15" fmla="*/ 1078886301 h 105"/>
                <a:gd name="T16" fmla="*/ 2147483647 w 76"/>
                <a:gd name="T17" fmla="*/ 2147483647 h 105"/>
                <a:gd name="T18" fmla="*/ 1859399215 w 76"/>
                <a:gd name="T19" fmla="*/ 2147483647 h 105"/>
                <a:gd name="T20" fmla="*/ 0 w 76"/>
                <a:gd name="T21" fmla="*/ 2147483647 h 105"/>
                <a:gd name="T22" fmla="*/ 169063907 w 76"/>
                <a:gd name="T23" fmla="*/ 2147483647 h 105"/>
                <a:gd name="T24" fmla="*/ 1014384409 w 76"/>
                <a:gd name="T25" fmla="*/ 2147483647 h 105"/>
                <a:gd name="T26" fmla="*/ 2147483647 w 76"/>
                <a:gd name="T27" fmla="*/ 2147483647 h 105"/>
                <a:gd name="T28" fmla="*/ 2147483647 w 76"/>
                <a:gd name="T29" fmla="*/ 2147483647 h 105"/>
                <a:gd name="T30" fmla="*/ 2147483647 w 76"/>
                <a:gd name="T31" fmla="*/ 2147483647 h 105"/>
                <a:gd name="T32" fmla="*/ 2147483647 w 76"/>
                <a:gd name="T33" fmla="*/ 2147483647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05"/>
                <a:gd name="T53" fmla="*/ 76 w 76"/>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30" name="Freeform 420"/>
            <p:cNvSpPr>
              <a:spLocks/>
            </p:cNvSpPr>
            <p:nvPr/>
          </p:nvSpPr>
          <p:spPr bwMode="auto">
            <a:xfrm>
              <a:off x="4544976" y="2853032"/>
              <a:ext cx="17388" cy="43735"/>
            </a:xfrm>
            <a:custGeom>
              <a:avLst/>
              <a:gdLst>
                <a:gd name="T0" fmla="*/ 2147483647 w 32"/>
                <a:gd name="T1" fmla="*/ 2147483647 h 70"/>
                <a:gd name="T2" fmla="*/ 2147483647 w 32"/>
                <a:gd name="T3" fmla="*/ 2147483647 h 70"/>
                <a:gd name="T4" fmla="*/ 2147483647 w 32"/>
                <a:gd name="T5" fmla="*/ 2147483647 h 70"/>
                <a:gd name="T6" fmla="*/ 2147483647 w 32"/>
                <a:gd name="T7" fmla="*/ 243973170 h 70"/>
                <a:gd name="T8" fmla="*/ 2085690149 w 32"/>
                <a:gd name="T9" fmla="*/ 487946340 h 70"/>
                <a:gd name="T10" fmla="*/ 962535374 w 32"/>
                <a:gd name="T11" fmla="*/ 2147483647 h 70"/>
                <a:gd name="T12" fmla="*/ 962535374 w 32"/>
                <a:gd name="T13" fmla="*/ 2147483647 h 70"/>
                <a:gd name="T14" fmla="*/ 1123154774 w 32"/>
                <a:gd name="T15" fmla="*/ 2147483647 h 70"/>
                <a:gd name="T16" fmla="*/ 2147483647 w 32"/>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0"/>
                <a:gd name="T29" fmla="*/ 32 w 3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31" name="Freeform 421"/>
            <p:cNvSpPr>
              <a:spLocks/>
            </p:cNvSpPr>
            <p:nvPr/>
          </p:nvSpPr>
          <p:spPr bwMode="auto">
            <a:xfrm>
              <a:off x="4552221" y="2826791"/>
              <a:ext cx="102881" cy="141701"/>
            </a:xfrm>
            <a:custGeom>
              <a:avLst/>
              <a:gdLst>
                <a:gd name="T0" fmla="*/ 2147483647 w 186"/>
                <a:gd name="T1" fmla="*/ 2147483647 h 236"/>
                <a:gd name="T2" fmla="*/ 2147483647 w 186"/>
                <a:gd name="T3" fmla="*/ 2147483647 h 236"/>
                <a:gd name="T4" fmla="*/ 2147483647 w 186"/>
                <a:gd name="T5" fmla="*/ 0 h 236"/>
                <a:gd name="T6" fmla="*/ 2147483647 w 186"/>
                <a:gd name="T7" fmla="*/ 2147483647 h 236"/>
                <a:gd name="T8" fmla="*/ 2147483647 w 186"/>
                <a:gd name="T9" fmla="*/ 2147483647 h 236"/>
                <a:gd name="T10" fmla="*/ 2147483647 w 186"/>
                <a:gd name="T11" fmla="*/ 2147483647 h 236"/>
                <a:gd name="T12" fmla="*/ 2147483647 w 186"/>
                <a:gd name="T13" fmla="*/ 2147483647 h 236"/>
                <a:gd name="T14" fmla="*/ 2147483647 w 186"/>
                <a:gd name="T15" fmla="*/ 2147483647 h 236"/>
                <a:gd name="T16" fmla="*/ 2147483647 w 186"/>
                <a:gd name="T17" fmla="*/ 2147483647 h 236"/>
                <a:gd name="T18" fmla="*/ 1692185580 w 186"/>
                <a:gd name="T19" fmla="*/ 2147483647 h 236"/>
                <a:gd name="T20" fmla="*/ 2147483647 w 186"/>
                <a:gd name="T21" fmla="*/ 2147483647 h 236"/>
                <a:gd name="T22" fmla="*/ 2147483647 w 186"/>
                <a:gd name="T23" fmla="*/ 2147483647 h 236"/>
                <a:gd name="T24" fmla="*/ 676752379 w 186"/>
                <a:gd name="T25" fmla="*/ 2147483647 h 236"/>
                <a:gd name="T26" fmla="*/ 0 w 186"/>
                <a:gd name="T27" fmla="*/ 2147483647 h 236"/>
                <a:gd name="T28" fmla="*/ 338376189 w 186"/>
                <a:gd name="T29" fmla="*/ 2147483647 h 236"/>
                <a:gd name="T30" fmla="*/ 507563938 w 186"/>
                <a:gd name="T31" fmla="*/ 2147483647 h 236"/>
                <a:gd name="T32" fmla="*/ 2147483647 w 186"/>
                <a:gd name="T33" fmla="*/ 2147483647 h 236"/>
                <a:gd name="T34" fmla="*/ 2147483647 w 186"/>
                <a:gd name="T35" fmla="*/ 2147483647 h 236"/>
                <a:gd name="T36" fmla="*/ 2147483647 w 186"/>
                <a:gd name="T37" fmla="*/ 2147483647 h 236"/>
                <a:gd name="T38" fmla="*/ 2147483647 w 186"/>
                <a:gd name="T39" fmla="*/ 2147483647 h 236"/>
                <a:gd name="T40" fmla="*/ 2147483647 w 186"/>
                <a:gd name="T41" fmla="*/ 2147483647 h 236"/>
                <a:gd name="T42" fmla="*/ 2147483647 w 186"/>
                <a:gd name="T43" fmla="*/ 2147483647 h 236"/>
                <a:gd name="T44" fmla="*/ 2147483647 w 186"/>
                <a:gd name="T45" fmla="*/ 2147483647 h 236"/>
                <a:gd name="T46" fmla="*/ 2147483647 w 186"/>
                <a:gd name="T47" fmla="*/ 2147483647 h 236"/>
                <a:gd name="T48" fmla="*/ 2147483647 w 186"/>
                <a:gd name="T49" fmla="*/ 2147483647 h 236"/>
                <a:gd name="T50" fmla="*/ 2147483647 w 186"/>
                <a:gd name="T51" fmla="*/ 2147483647 h 236"/>
                <a:gd name="T52" fmla="*/ 2147483647 w 186"/>
                <a:gd name="T53" fmla="*/ 2147483647 h 236"/>
                <a:gd name="T54" fmla="*/ 2147483647 w 186"/>
                <a:gd name="T55" fmla="*/ 2147483647 h 236"/>
                <a:gd name="T56" fmla="*/ 2147483647 w 186"/>
                <a:gd name="T57" fmla="*/ 2147483647 h 2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6"/>
                <a:gd name="T88" fmla="*/ 0 h 236"/>
                <a:gd name="T89" fmla="*/ 186 w 186"/>
                <a:gd name="T90" fmla="*/ 236 h 2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solidFill>
              <a:schemeClr val="accent2">
                <a:lumMod val="60000"/>
                <a:lumOff val="40000"/>
              </a:schemeClr>
            </a:solidFill>
            <a:ln w="9525">
              <a:solidFill>
                <a:srgbClr val="FFFFFF"/>
              </a:solidFill>
              <a:round/>
              <a:headEnd/>
              <a:tailEnd/>
            </a:ln>
          </p:spPr>
          <p:txBody>
            <a:bodyPr/>
            <a:lstStyle/>
            <a:p>
              <a:pPr>
                <a:defRPr/>
              </a:pPr>
              <a:endParaRPr lang="ru-RU" sz="900" dirty="0">
                <a:solidFill>
                  <a:srgbClr val="414142"/>
                </a:solidFill>
                <a:latin typeface="+mn-lt"/>
              </a:endParaRPr>
            </a:p>
          </p:txBody>
        </p:sp>
        <p:sp>
          <p:nvSpPr>
            <p:cNvPr id="832" name="Freeform 422"/>
            <p:cNvSpPr>
              <a:spLocks/>
            </p:cNvSpPr>
            <p:nvPr/>
          </p:nvSpPr>
          <p:spPr bwMode="auto">
            <a:xfrm>
              <a:off x="4531935" y="2823292"/>
              <a:ext cx="34777" cy="131205"/>
            </a:xfrm>
            <a:custGeom>
              <a:avLst/>
              <a:gdLst>
                <a:gd name="T0" fmla="*/ 0 w 67"/>
                <a:gd name="T1" fmla="*/ 2147483647 h 216"/>
                <a:gd name="T2" fmla="*/ 2147483647 w 67"/>
                <a:gd name="T3" fmla="*/ 2147483647 h 216"/>
                <a:gd name="T4" fmla="*/ 2147483647 w 67"/>
                <a:gd name="T5" fmla="*/ 2147483647 h 216"/>
                <a:gd name="T6" fmla="*/ 2147483647 w 67"/>
                <a:gd name="T7" fmla="*/ 2147483647 h 216"/>
                <a:gd name="T8" fmla="*/ 2147483647 w 67"/>
                <a:gd name="T9" fmla="*/ 2147483647 h 216"/>
                <a:gd name="T10" fmla="*/ 2147483647 w 67"/>
                <a:gd name="T11" fmla="*/ 2147483647 h 216"/>
                <a:gd name="T12" fmla="*/ 2147483647 w 67"/>
                <a:gd name="T13" fmla="*/ 2147483647 h 216"/>
                <a:gd name="T14" fmla="*/ 2147483647 w 67"/>
                <a:gd name="T15" fmla="*/ 2147483647 h 216"/>
                <a:gd name="T16" fmla="*/ 2147483647 w 67"/>
                <a:gd name="T17" fmla="*/ 2147483647 h 216"/>
                <a:gd name="T18" fmla="*/ 2147483647 w 67"/>
                <a:gd name="T19" fmla="*/ 2147483647 h 216"/>
                <a:gd name="T20" fmla="*/ 2147483647 w 67"/>
                <a:gd name="T21" fmla="*/ 2147483647 h 216"/>
                <a:gd name="T22" fmla="*/ 2147483647 w 67"/>
                <a:gd name="T23" fmla="*/ 2147483647 h 216"/>
                <a:gd name="T24" fmla="*/ 2147483647 w 67"/>
                <a:gd name="T25" fmla="*/ 2147483647 h 216"/>
                <a:gd name="T26" fmla="*/ 2147483647 w 67"/>
                <a:gd name="T27" fmla="*/ 2147483647 h 216"/>
                <a:gd name="T28" fmla="*/ 2147483647 w 67"/>
                <a:gd name="T29" fmla="*/ 2147483647 h 216"/>
                <a:gd name="T30" fmla="*/ 2147483647 w 67"/>
                <a:gd name="T31" fmla="*/ 2147483647 h 216"/>
                <a:gd name="T32" fmla="*/ 2147483647 w 67"/>
                <a:gd name="T33" fmla="*/ 2147483647 h 216"/>
                <a:gd name="T34" fmla="*/ 2147483647 w 67"/>
                <a:gd name="T35" fmla="*/ 0 h 216"/>
                <a:gd name="T36" fmla="*/ 2147483647 w 67"/>
                <a:gd name="T37" fmla="*/ 672266592 h 216"/>
                <a:gd name="T38" fmla="*/ 2147483647 w 67"/>
                <a:gd name="T39" fmla="*/ 2147483647 h 216"/>
                <a:gd name="T40" fmla="*/ 2147483647 w 67"/>
                <a:gd name="T41" fmla="*/ 2147483647 h 216"/>
                <a:gd name="T42" fmla="*/ 2147483647 w 67"/>
                <a:gd name="T43" fmla="*/ 2147483647 h 216"/>
                <a:gd name="T44" fmla="*/ 2147483647 w 67"/>
                <a:gd name="T45" fmla="*/ 2147483647 h 216"/>
                <a:gd name="T46" fmla="*/ 2147483647 w 67"/>
                <a:gd name="T47" fmla="*/ 2147483647 h 216"/>
                <a:gd name="T48" fmla="*/ 1818065468 w 67"/>
                <a:gd name="T49" fmla="*/ 2147483647 h 216"/>
                <a:gd name="T50" fmla="*/ 1538404533 w 67"/>
                <a:gd name="T51" fmla="*/ 2147483647 h 216"/>
                <a:gd name="T52" fmla="*/ 0 w 67"/>
                <a:gd name="T53" fmla="*/ 2147483647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216"/>
                <a:gd name="T83" fmla="*/ 67 w 67"/>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9525">
              <a:solidFill>
                <a:srgbClr val="FFFFFF"/>
              </a:solidFill>
              <a:round/>
              <a:headEnd/>
              <a:tailEnd/>
            </a:ln>
          </p:spPr>
          <p:txBody>
            <a:bodyPr/>
            <a:lstStyle/>
            <a:p>
              <a:pPr>
                <a:defRPr/>
              </a:pPr>
              <a:endParaRPr lang="ru-RU" sz="900" dirty="0">
                <a:solidFill>
                  <a:srgbClr val="414142"/>
                </a:solidFill>
                <a:latin typeface="+mn-lt"/>
              </a:endParaRPr>
            </a:p>
          </p:txBody>
        </p:sp>
      </p:grpSp>
      <p:sp>
        <p:nvSpPr>
          <p:cNvPr id="54283" name="TextBox 201"/>
          <p:cNvSpPr txBox="1">
            <a:spLocks noChangeArrowheads="1"/>
          </p:cNvSpPr>
          <p:nvPr/>
        </p:nvSpPr>
        <p:spPr bwMode="auto">
          <a:xfrm>
            <a:off x="5874055" y="2541529"/>
            <a:ext cx="5778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China</a:t>
            </a:r>
            <a:endParaRPr lang="ru-RU" altLang="en-US" sz="900" dirty="0">
              <a:solidFill>
                <a:srgbClr val="414142"/>
              </a:solidFill>
            </a:endParaRPr>
          </a:p>
        </p:txBody>
      </p:sp>
      <p:sp>
        <p:nvSpPr>
          <p:cNvPr id="54284" name="TextBox 202"/>
          <p:cNvSpPr txBox="1">
            <a:spLocks noChangeArrowheads="1"/>
          </p:cNvSpPr>
          <p:nvPr/>
        </p:nvSpPr>
        <p:spPr bwMode="auto">
          <a:xfrm>
            <a:off x="4821582" y="3116620"/>
            <a:ext cx="5588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a:solidFill>
                  <a:srgbClr val="414142"/>
                </a:solidFill>
              </a:rPr>
              <a:t>India</a:t>
            </a:r>
            <a:endParaRPr lang="ru-RU" altLang="en-US" sz="900">
              <a:solidFill>
                <a:srgbClr val="414142"/>
              </a:solidFill>
            </a:endParaRPr>
          </a:p>
        </p:txBody>
      </p:sp>
      <p:sp>
        <p:nvSpPr>
          <p:cNvPr id="54285" name="TextBox 204"/>
          <p:cNvSpPr txBox="1">
            <a:spLocks noChangeArrowheads="1"/>
          </p:cNvSpPr>
          <p:nvPr/>
        </p:nvSpPr>
        <p:spPr bwMode="auto">
          <a:xfrm>
            <a:off x="2931206" y="2407256"/>
            <a:ext cx="765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a:solidFill>
                  <a:srgbClr val="414142"/>
                </a:solidFill>
              </a:rPr>
              <a:t>Turkey</a:t>
            </a:r>
            <a:endParaRPr lang="ru-RU" altLang="en-US" sz="900">
              <a:solidFill>
                <a:srgbClr val="414142"/>
              </a:solidFill>
            </a:endParaRPr>
          </a:p>
        </p:txBody>
      </p:sp>
      <p:sp>
        <p:nvSpPr>
          <p:cNvPr id="54286" name="TextBox 205"/>
          <p:cNvSpPr txBox="1">
            <a:spLocks noChangeArrowheads="1"/>
          </p:cNvSpPr>
          <p:nvPr/>
        </p:nvSpPr>
        <p:spPr bwMode="auto">
          <a:xfrm>
            <a:off x="3309932" y="2312991"/>
            <a:ext cx="8461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Armenia</a:t>
            </a:r>
            <a:endParaRPr lang="ru-RU" altLang="en-US" sz="900" dirty="0">
              <a:solidFill>
                <a:srgbClr val="414142"/>
              </a:solidFill>
            </a:endParaRPr>
          </a:p>
        </p:txBody>
      </p:sp>
      <p:sp>
        <p:nvSpPr>
          <p:cNvPr id="54287" name="TextBox 206"/>
          <p:cNvSpPr txBox="1">
            <a:spLocks noChangeArrowheads="1"/>
          </p:cNvSpPr>
          <p:nvPr/>
        </p:nvSpPr>
        <p:spPr bwMode="auto">
          <a:xfrm>
            <a:off x="1139825" y="1579553"/>
            <a:ext cx="11572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Czech Republic</a:t>
            </a:r>
            <a:endParaRPr lang="ru-RU" altLang="en-US" sz="900" dirty="0">
              <a:solidFill>
                <a:srgbClr val="414142"/>
              </a:solidFill>
            </a:endParaRPr>
          </a:p>
        </p:txBody>
      </p:sp>
      <p:sp>
        <p:nvSpPr>
          <p:cNvPr id="54288" name="TextBox 207"/>
          <p:cNvSpPr txBox="1">
            <a:spLocks noChangeArrowheads="1"/>
          </p:cNvSpPr>
          <p:nvPr/>
        </p:nvSpPr>
        <p:spPr bwMode="auto">
          <a:xfrm>
            <a:off x="3209925" y="2859088"/>
            <a:ext cx="800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Jordan</a:t>
            </a:r>
            <a:endParaRPr lang="ru-RU" altLang="en-US" sz="900" dirty="0">
              <a:solidFill>
                <a:srgbClr val="414142"/>
              </a:solidFill>
            </a:endParaRPr>
          </a:p>
        </p:txBody>
      </p:sp>
      <p:sp>
        <p:nvSpPr>
          <p:cNvPr id="54290" name="TextBox 211"/>
          <p:cNvSpPr txBox="1">
            <a:spLocks noChangeArrowheads="1"/>
          </p:cNvSpPr>
          <p:nvPr/>
        </p:nvSpPr>
        <p:spPr bwMode="auto">
          <a:xfrm>
            <a:off x="1228725" y="1846253"/>
            <a:ext cx="749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a:solidFill>
                  <a:srgbClr val="414142"/>
                </a:solidFill>
              </a:rPr>
              <a:t>Slovakia</a:t>
            </a:r>
            <a:endParaRPr lang="ru-RU" altLang="en-US" sz="900">
              <a:solidFill>
                <a:srgbClr val="414142"/>
              </a:solidFill>
            </a:endParaRPr>
          </a:p>
        </p:txBody>
      </p:sp>
      <p:sp>
        <p:nvSpPr>
          <p:cNvPr id="54291" name="TextBox 212"/>
          <p:cNvSpPr txBox="1">
            <a:spLocks noChangeArrowheads="1"/>
          </p:cNvSpPr>
          <p:nvPr/>
        </p:nvSpPr>
        <p:spPr bwMode="auto">
          <a:xfrm>
            <a:off x="1281113" y="2079615"/>
            <a:ext cx="7508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Hungary</a:t>
            </a:r>
            <a:endParaRPr lang="ru-RU" altLang="en-US" sz="900" dirty="0">
              <a:solidFill>
                <a:srgbClr val="414142"/>
              </a:solidFill>
            </a:endParaRPr>
          </a:p>
        </p:txBody>
      </p:sp>
      <p:sp>
        <p:nvSpPr>
          <p:cNvPr id="54292" name="TextBox 213"/>
          <p:cNvSpPr txBox="1">
            <a:spLocks noChangeArrowheads="1"/>
          </p:cNvSpPr>
          <p:nvPr/>
        </p:nvSpPr>
        <p:spPr bwMode="auto">
          <a:xfrm>
            <a:off x="2524274" y="1627188"/>
            <a:ext cx="981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Finland</a:t>
            </a:r>
            <a:endParaRPr lang="ru-RU" altLang="en-US" sz="900" dirty="0">
              <a:solidFill>
                <a:srgbClr val="414142"/>
              </a:solidFill>
            </a:endParaRPr>
          </a:p>
        </p:txBody>
      </p:sp>
      <p:sp>
        <p:nvSpPr>
          <p:cNvPr id="54295" name="TextBox 216"/>
          <p:cNvSpPr txBox="1">
            <a:spLocks noChangeArrowheads="1"/>
          </p:cNvSpPr>
          <p:nvPr/>
        </p:nvSpPr>
        <p:spPr bwMode="auto">
          <a:xfrm>
            <a:off x="5311488" y="3016894"/>
            <a:ext cx="939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Bangladesh</a:t>
            </a:r>
            <a:endParaRPr lang="ru-RU" altLang="en-US" sz="900" dirty="0">
              <a:solidFill>
                <a:srgbClr val="414142"/>
              </a:solidFill>
            </a:endParaRPr>
          </a:p>
        </p:txBody>
      </p:sp>
      <p:sp>
        <p:nvSpPr>
          <p:cNvPr id="54296" name="TextBox 219"/>
          <p:cNvSpPr txBox="1">
            <a:spLocks noChangeArrowheads="1"/>
          </p:cNvSpPr>
          <p:nvPr/>
        </p:nvSpPr>
        <p:spPr bwMode="auto">
          <a:xfrm>
            <a:off x="6054676" y="3227539"/>
            <a:ext cx="757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Vietnam</a:t>
            </a:r>
            <a:endParaRPr lang="ru-RU" altLang="en-US" sz="900" dirty="0">
              <a:solidFill>
                <a:srgbClr val="414142"/>
              </a:solidFill>
            </a:endParaRPr>
          </a:p>
        </p:txBody>
      </p:sp>
      <p:sp>
        <p:nvSpPr>
          <p:cNvPr id="4133" name="Овал 241"/>
          <p:cNvSpPr>
            <a:spLocks noChangeArrowheads="1"/>
          </p:cNvSpPr>
          <p:nvPr/>
        </p:nvSpPr>
        <p:spPr bwMode="auto">
          <a:xfrm>
            <a:off x="2622537" y="1819275"/>
            <a:ext cx="136525" cy="112713"/>
          </a:xfrm>
          <a:prstGeom prst="ellipse">
            <a:avLst/>
          </a:prstGeom>
          <a:solidFill>
            <a:schemeClr val="accent2">
              <a:lumMod val="75000"/>
            </a:schemeClr>
          </a:solidFill>
          <a:ln w="9525" algn="ctr">
            <a:solidFill>
              <a:schemeClr val="tx1"/>
            </a:solidFill>
            <a:round/>
            <a:headEnd/>
            <a:tailEnd/>
          </a:ln>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defRPr/>
            </a:pPr>
            <a:endParaRPr lang="de-DE" altLang="en-US" sz="900">
              <a:solidFill>
                <a:srgbClr val="414142"/>
              </a:solidFill>
            </a:endParaRPr>
          </a:p>
        </p:txBody>
      </p:sp>
      <p:sp>
        <p:nvSpPr>
          <p:cNvPr id="54304" name="TextBox 242"/>
          <p:cNvSpPr txBox="1">
            <a:spLocks noChangeArrowheads="1"/>
          </p:cNvSpPr>
          <p:nvPr/>
        </p:nvSpPr>
        <p:spPr bwMode="auto">
          <a:xfrm>
            <a:off x="2684447" y="1755775"/>
            <a:ext cx="314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2</a:t>
            </a:r>
            <a:endParaRPr lang="ru-RU" altLang="en-US" sz="900" dirty="0">
              <a:solidFill>
                <a:srgbClr val="414142"/>
              </a:solidFill>
            </a:endParaRPr>
          </a:p>
        </p:txBody>
      </p:sp>
      <p:sp>
        <p:nvSpPr>
          <p:cNvPr id="54305" name="Овал 243"/>
          <p:cNvSpPr>
            <a:spLocks noChangeArrowheads="1"/>
          </p:cNvSpPr>
          <p:nvPr/>
        </p:nvSpPr>
        <p:spPr bwMode="auto">
          <a:xfrm>
            <a:off x="4998342" y="3436762"/>
            <a:ext cx="138112"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54306" name="TextBox 244"/>
          <p:cNvSpPr txBox="1">
            <a:spLocks noChangeArrowheads="1"/>
          </p:cNvSpPr>
          <p:nvPr/>
        </p:nvSpPr>
        <p:spPr bwMode="auto">
          <a:xfrm>
            <a:off x="5062224" y="3245208"/>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dirty="0">
                <a:solidFill>
                  <a:srgbClr val="414142"/>
                </a:solidFill>
              </a:rPr>
              <a:t>2</a:t>
            </a:r>
          </a:p>
        </p:txBody>
      </p:sp>
      <p:sp>
        <p:nvSpPr>
          <p:cNvPr id="54307" name="Овал 247"/>
          <p:cNvSpPr>
            <a:spLocks noChangeArrowheads="1"/>
          </p:cNvSpPr>
          <p:nvPr/>
        </p:nvSpPr>
        <p:spPr bwMode="auto">
          <a:xfrm>
            <a:off x="6192921" y="3411690"/>
            <a:ext cx="136525"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54310" name="TextBox 250"/>
          <p:cNvSpPr txBox="1">
            <a:spLocks noChangeArrowheads="1"/>
          </p:cNvSpPr>
          <p:nvPr/>
        </p:nvSpPr>
        <p:spPr bwMode="auto">
          <a:xfrm>
            <a:off x="6256518" y="3345126"/>
            <a:ext cx="3159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dirty="0">
                <a:solidFill>
                  <a:srgbClr val="414142"/>
                </a:solidFill>
              </a:rPr>
              <a:t>2</a:t>
            </a:r>
          </a:p>
        </p:txBody>
      </p:sp>
      <p:sp>
        <p:nvSpPr>
          <p:cNvPr id="54312" name="TextBox 252"/>
          <p:cNvSpPr txBox="1">
            <a:spLocks noChangeArrowheads="1"/>
          </p:cNvSpPr>
          <p:nvPr/>
        </p:nvSpPr>
        <p:spPr bwMode="auto">
          <a:xfrm>
            <a:off x="5608349" y="3148655"/>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a:solidFill>
                  <a:srgbClr val="414142"/>
                </a:solidFill>
              </a:rPr>
              <a:t>2</a:t>
            </a:r>
          </a:p>
        </p:txBody>
      </p:sp>
      <p:sp>
        <p:nvSpPr>
          <p:cNvPr id="54314" name="TextBox 254"/>
          <p:cNvSpPr txBox="1">
            <a:spLocks noChangeArrowheads="1"/>
          </p:cNvSpPr>
          <p:nvPr/>
        </p:nvSpPr>
        <p:spPr bwMode="auto">
          <a:xfrm>
            <a:off x="6123789" y="2803652"/>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a:solidFill>
                  <a:srgbClr val="414142"/>
                </a:solidFill>
              </a:rPr>
              <a:t>2</a:t>
            </a:r>
          </a:p>
        </p:txBody>
      </p:sp>
      <p:sp>
        <p:nvSpPr>
          <p:cNvPr id="619" name="Овал 618"/>
          <p:cNvSpPr/>
          <p:nvPr/>
        </p:nvSpPr>
        <p:spPr bwMode="auto">
          <a:xfrm>
            <a:off x="6047589" y="2743327"/>
            <a:ext cx="134937" cy="1143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sz="900">
              <a:solidFill>
                <a:srgbClr val="414142"/>
              </a:solidFill>
            </a:endParaRPr>
          </a:p>
        </p:txBody>
      </p:sp>
      <p:sp>
        <p:nvSpPr>
          <p:cNvPr id="54316" name="TextBox 256"/>
          <p:cNvSpPr txBox="1">
            <a:spLocks noChangeArrowheads="1"/>
          </p:cNvSpPr>
          <p:nvPr/>
        </p:nvSpPr>
        <p:spPr bwMode="auto">
          <a:xfrm>
            <a:off x="6119026" y="2681415"/>
            <a:ext cx="314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a:solidFill>
                  <a:srgbClr val="414142"/>
                </a:solidFill>
              </a:rPr>
              <a:t>2</a:t>
            </a:r>
          </a:p>
        </p:txBody>
      </p:sp>
      <p:sp>
        <p:nvSpPr>
          <p:cNvPr id="54317" name="TextBox 258"/>
          <p:cNvSpPr txBox="1">
            <a:spLocks noChangeArrowheads="1"/>
          </p:cNvSpPr>
          <p:nvPr/>
        </p:nvSpPr>
        <p:spPr bwMode="auto">
          <a:xfrm>
            <a:off x="5062882" y="3367457"/>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4</a:t>
            </a:r>
            <a:endParaRPr lang="ru-RU" altLang="en-US" sz="900" dirty="0">
              <a:solidFill>
                <a:srgbClr val="414142"/>
              </a:solidFill>
            </a:endParaRPr>
          </a:p>
        </p:txBody>
      </p:sp>
      <p:sp>
        <p:nvSpPr>
          <p:cNvPr id="623" name="Овал 622"/>
          <p:cNvSpPr/>
          <p:nvPr/>
        </p:nvSpPr>
        <p:spPr bwMode="auto">
          <a:xfrm>
            <a:off x="4988270" y="3310295"/>
            <a:ext cx="136525" cy="1143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sz="900">
              <a:solidFill>
                <a:srgbClr val="414142"/>
              </a:solidFill>
            </a:endParaRPr>
          </a:p>
        </p:txBody>
      </p:sp>
      <p:sp>
        <p:nvSpPr>
          <p:cNvPr id="54324" name="TextBox 266"/>
          <p:cNvSpPr txBox="1">
            <a:spLocks noChangeArrowheads="1"/>
          </p:cNvSpPr>
          <p:nvPr/>
        </p:nvSpPr>
        <p:spPr bwMode="auto">
          <a:xfrm>
            <a:off x="1601779" y="1712902"/>
            <a:ext cx="3143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6</a:t>
            </a:r>
            <a:endParaRPr lang="ru-RU" altLang="en-US" sz="900" dirty="0">
              <a:solidFill>
                <a:srgbClr val="414142"/>
              </a:solidFill>
            </a:endParaRPr>
          </a:p>
        </p:txBody>
      </p:sp>
      <p:sp>
        <p:nvSpPr>
          <p:cNvPr id="639" name="Овал 638"/>
          <p:cNvSpPr/>
          <p:nvPr/>
        </p:nvSpPr>
        <p:spPr bwMode="auto">
          <a:xfrm>
            <a:off x="3413120" y="2481263"/>
            <a:ext cx="136525" cy="1143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sz="900">
              <a:solidFill>
                <a:srgbClr val="414142"/>
              </a:solidFill>
            </a:endParaRPr>
          </a:p>
        </p:txBody>
      </p:sp>
      <p:sp>
        <p:nvSpPr>
          <p:cNvPr id="54326" name="TextBox 276"/>
          <p:cNvSpPr txBox="1">
            <a:spLocks noChangeArrowheads="1"/>
          </p:cNvSpPr>
          <p:nvPr/>
        </p:nvSpPr>
        <p:spPr bwMode="auto">
          <a:xfrm>
            <a:off x="3479795" y="24193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2</a:t>
            </a:r>
            <a:endParaRPr lang="ru-RU" altLang="en-US" sz="900" dirty="0">
              <a:solidFill>
                <a:srgbClr val="414142"/>
              </a:solidFill>
            </a:endParaRPr>
          </a:p>
        </p:txBody>
      </p:sp>
      <p:sp>
        <p:nvSpPr>
          <p:cNvPr id="54328" name="TextBox 278"/>
          <p:cNvSpPr txBox="1">
            <a:spLocks noChangeArrowheads="1"/>
          </p:cNvSpPr>
          <p:nvPr/>
        </p:nvSpPr>
        <p:spPr bwMode="auto">
          <a:xfrm>
            <a:off x="3212607" y="2524666"/>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dirty="0">
                <a:solidFill>
                  <a:srgbClr val="414142"/>
                </a:solidFill>
              </a:rPr>
              <a:t>4</a:t>
            </a:r>
          </a:p>
        </p:txBody>
      </p:sp>
      <p:sp>
        <p:nvSpPr>
          <p:cNvPr id="54329" name="TextBox 280"/>
          <p:cNvSpPr txBox="1">
            <a:spLocks noChangeArrowheads="1"/>
          </p:cNvSpPr>
          <p:nvPr/>
        </p:nvSpPr>
        <p:spPr bwMode="auto">
          <a:xfrm>
            <a:off x="3444875" y="29845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a:solidFill>
                  <a:srgbClr val="414142"/>
                </a:solidFill>
              </a:rPr>
              <a:t>2</a:t>
            </a:r>
          </a:p>
        </p:txBody>
      </p:sp>
      <p:sp>
        <p:nvSpPr>
          <p:cNvPr id="54330" name="Овал 281"/>
          <p:cNvSpPr>
            <a:spLocks noChangeArrowheads="1"/>
          </p:cNvSpPr>
          <p:nvPr/>
        </p:nvSpPr>
        <p:spPr bwMode="auto">
          <a:xfrm>
            <a:off x="1630188" y="2274895"/>
            <a:ext cx="136525"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54331" name="TextBox 282"/>
          <p:cNvSpPr txBox="1">
            <a:spLocks noChangeArrowheads="1"/>
          </p:cNvSpPr>
          <p:nvPr/>
        </p:nvSpPr>
        <p:spPr bwMode="auto">
          <a:xfrm>
            <a:off x="1598605" y="1957378"/>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dirty="0">
                <a:solidFill>
                  <a:srgbClr val="414142"/>
                </a:solidFill>
              </a:rPr>
              <a:t>1</a:t>
            </a:r>
          </a:p>
        </p:txBody>
      </p:sp>
      <p:sp>
        <p:nvSpPr>
          <p:cNvPr id="34883" name="Овал 283"/>
          <p:cNvSpPr>
            <a:spLocks noChangeArrowheads="1"/>
          </p:cNvSpPr>
          <p:nvPr/>
        </p:nvSpPr>
        <p:spPr bwMode="auto">
          <a:xfrm>
            <a:off x="1390506" y="2274895"/>
            <a:ext cx="138113" cy="114300"/>
          </a:xfrm>
          <a:prstGeom prst="ellipse">
            <a:avLst/>
          </a:prstGeom>
          <a:solidFill>
            <a:schemeClr val="accent2">
              <a:lumMod val="75000"/>
            </a:schemeClr>
          </a:solidFill>
          <a:ln w="9525" algn="ctr">
            <a:solidFill>
              <a:schemeClr val="tx1"/>
            </a:solidFill>
            <a:round/>
            <a:headEnd/>
            <a:tailEnd/>
          </a:ln>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defRPr/>
            </a:pPr>
            <a:endParaRPr lang="de-DE" altLang="en-US" sz="900">
              <a:solidFill>
                <a:srgbClr val="414142"/>
              </a:solidFill>
            </a:endParaRPr>
          </a:p>
        </p:txBody>
      </p:sp>
      <p:sp>
        <p:nvSpPr>
          <p:cNvPr id="54333" name="TextBox 284"/>
          <p:cNvSpPr txBox="1">
            <a:spLocks noChangeArrowheads="1"/>
          </p:cNvSpPr>
          <p:nvPr/>
        </p:nvSpPr>
        <p:spPr bwMode="auto">
          <a:xfrm>
            <a:off x="1452388" y="2218521"/>
            <a:ext cx="314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4</a:t>
            </a:r>
            <a:endParaRPr lang="ru-RU" altLang="en-US" sz="900" dirty="0">
              <a:solidFill>
                <a:srgbClr val="414142"/>
              </a:solidFill>
            </a:endParaRPr>
          </a:p>
        </p:txBody>
      </p:sp>
      <p:sp>
        <p:nvSpPr>
          <p:cNvPr id="54334" name="Выноска 2 (с границей) 289"/>
          <p:cNvSpPr>
            <a:spLocks/>
          </p:cNvSpPr>
          <p:nvPr/>
        </p:nvSpPr>
        <p:spPr bwMode="auto">
          <a:xfrm rot="10800000">
            <a:off x="1620838" y="1781165"/>
            <a:ext cx="233362" cy="793750"/>
          </a:xfrm>
          <a:prstGeom prst="accentCallout2">
            <a:avLst>
              <a:gd name="adj1" fmla="val 85597"/>
              <a:gd name="adj2" fmla="val -30190"/>
              <a:gd name="adj3" fmla="val 85597"/>
              <a:gd name="adj4" fmla="val -96227"/>
              <a:gd name="adj5" fmla="val 34999"/>
              <a:gd name="adj6" fmla="val -23612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de-DE" altLang="en-US" sz="900" i="1">
              <a:solidFill>
                <a:srgbClr val="414142"/>
              </a:solidFill>
            </a:endParaRPr>
          </a:p>
        </p:txBody>
      </p:sp>
      <p:sp>
        <p:nvSpPr>
          <p:cNvPr id="54337" name="TextBox 210"/>
          <p:cNvSpPr txBox="1">
            <a:spLocks noChangeArrowheads="1"/>
          </p:cNvSpPr>
          <p:nvPr/>
        </p:nvSpPr>
        <p:spPr bwMode="auto">
          <a:xfrm>
            <a:off x="2498725" y="1958975"/>
            <a:ext cx="889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a:solidFill>
                  <a:srgbClr val="414142"/>
                </a:solidFill>
              </a:rPr>
              <a:t>Belorussia</a:t>
            </a:r>
            <a:endParaRPr lang="ru-RU" altLang="en-US" sz="900">
              <a:solidFill>
                <a:srgbClr val="414142"/>
              </a:solidFill>
            </a:endParaRPr>
          </a:p>
        </p:txBody>
      </p:sp>
      <p:sp>
        <p:nvSpPr>
          <p:cNvPr id="572" name="Овал 571"/>
          <p:cNvSpPr/>
          <p:nvPr/>
        </p:nvSpPr>
        <p:spPr bwMode="auto">
          <a:xfrm>
            <a:off x="3108091" y="2345615"/>
            <a:ext cx="138112" cy="1143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sz="900">
              <a:solidFill>
                <a:srgbClr val="414142"/>
              </a:solidFill>
            </a:endParaRPr>
          </a:p>
        </p:txBody>
      </p:sp>
      <p:sp>
        <p:nvSpPr>
          <p:cNvPr id="54339" name="TextBox 268"/>
          <p:cNvSpPr txBox="1">
            <a:spLocks noChangeArrowheads="1"/>
          </p:cNvSpPr>
          <p:nvPr/>
        </p:nvSpPr>
        <p:spPr bwMode="auto">
          <a:xfrm>
            <a:off x="2908279" y="2085976"/>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dirty="0">
                <a:solidFill>
                  <a:srgbClr val="414142"/>
                </a:solidFill>
              </a:rPr>
              <a:t>2</a:t>
            </a:r>
          </a:p>
        </p:txBody>
      </p:sp>
      <p:sp>
        <p:nvSpPr>
          <p:cNvPr id="275" name="Овал 274"/>
          <p:cNvSpPr/>
          <p:nvPr/>
        </p:nvSpPr>
        <p:spPr bwMode="auto">
          <a:xfrm>
            <a:off x="3904136" y="1958975"/>
            <a:ext cx="134937" cy="1143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sz="900">
              <a:solidFill>
                <a:srgbClr val="414142"/>
              </a:solidFill>
            </a:endParaRPr>
          </a:p>
        </p:txBody>
      </p:sp>
      <p:sp>
        <p:nvSpPr>
          <p:cNvPr id="54348" name="TextBox 256"/>
          <p:cNvSpPr txBox="1">
            <a:spLocks noChangeArrowheads="1"/>
          </p:cNvSpPr>
          <p:nvPr/>
        </p:nvSpPr>
        <p:spPr bwMode="auto">
          <a:xfrm>
            <a:off x="4309731" y="1896466"/>
            <a:ext cx="3111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8</a:t>
            </a:r>
            <a:endParaRPr lang="ru-RU" altLang="en-US" sz="900" dirty="0">
              <a:solidFill>
                <a:srgbClr val="414142"/>
              </a:solidFill>
            </a:endParaRPr>
          </a:p>
        </p:txBody>
      </p:sp>
      <p:sp>
        <p:nvSpPr>
          <p:cNvPr id="54349" name="TextBox 213"/>
          <p:cNvSpPr txBox="1">
            <a:spLocks noChangeArrowheads="1"/>
          </p:cNvSpPr>
          <p:nvPr/>
        </p:nvSpPr>
        <p:spPr bwMode="auto">
          <a:xfrm>
            <a:off x="3911600" y="1787525"/>
            <a:ext cx="981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Russia</a:t>
            </a:r>
            <a:endParaRPr lang="ru-RU" altLang="en-US" sz="900" dirty="0">
              <a:solidFill>
                <a:srgbClr val="414142"/>
              </a:solidFill>
            </a:endParaRPr>
          </a:p>
        </p:txBody>
      </p:sp>
      <p:sp>
        <p:nvSpPr>
          <p:cNvPr id="54351" name="TextBox 280"/>
          <p:cNvSpPr txBox="1">
            <a:spLocks noChangeArrowheads="1"/>
          </p:cNvSpPr>
          <p:nvPr>
            <p:custDataLst>
              <p:tags r:id="rId4"/>
            </p:custDataLst>
          </p:nvPr>
        </p:nvSpPr>
        <p:spPr bwMode="auto">
          <a:xfrm>
            <a:off x="2155305" y="3672605"/>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a:solidFill>
                  <a:srgbClr val="414142"/>
                </a:solidFill>
              </a:rPr>
              <a:t>2</a:t>
            </a:r>
            <a:endParaRPr lang="ru-RU" altLang="en-US" sz="900">
              <a:solidFill>
                <a:srgbClr val="414142"/>
              </a:solidFill>
            </a:endParaRPr>
          </a:p>
        </p:txBody>
      </p:sp>
      <p:sp>
        <p:nvSpPr>
          <p:cNvPr id="54352" name="TextBox 211"/>
          <p:cNvSpPr txBox="1">
            <a:spLocks noChangeArrowheads="1"/>
          </p:cNvSpPr>
          <p:nvPr/>
        </p:nvSpPr>
        <p:spPr bwMode="auto">
          <a:xfrm>
            <a:off x="1941630" y="3526511"/>
            <a:ext cx="749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Nigeria</a:t>
            </a:r>
            <a:endParaRPr lang="ru-RU" altLang="en-US" sz="900" dirty="0">
              <a:solidFill>
                <a:srgbClr val="414142"/>
              </a:solidFill>
            </a:endParaRPr>
          </a:p>
        </p:txBody>
      </p:sp>
      <p:sp>
        <p:nvSpPr>
          <p:cNvPr id="3153" name="Овал 263"/>
          <p:cNvSpPr>
            <a:spLocks noChangeArrowheads="1"/>
          </p:cNvSpPr>
          <p:nvPr/>
        </p:nvSpPr>
        <p:spPr bwMode="auto">
          <a:xfrm>
            <a:off x="1525119" y="1765292"/>
            <a:ext cx="138112" cy="127000"/>
          </a:xfrm>
          <a:prstGeom prst="ellipse">
            <a:avLst/>
          </a:prstGeom>
          <a:solidFill>
            <a:schemeClr val="accent6">
              <a:lumMod val="75000"/>
            </a:schemeClr>
          </a:solidFill>
          <a:ln w="9525">
            <a:solidFill>
              <a:schemeClr val="tx1"/>
            </a:solidFill>
            <a:round/>
            <a:headEnd/>
            <a:tailEnd/>
          </a:ln>
        </p:spPr>
        <p:txBody>
          <a:bodyPr wrap="none" lIns="90000" tIns="46800" rIns="90000" bIns="46800" anchor="ct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endParaRPr lang="de-DE" altLang="en-US" sz="900" smtClean="0">
              <a:solidFill>
                <a:srgbClr val="414142"/>
              </a:solidFill>
            </a:endParaRPr>
          </a:p>
        </p:txBody>
      </p:sp>
      <p:sp>
        <p:nvSpPr>
          <p:cNvPr id="54356" name="Овал 241"/>
          <p:cNvSpPr>
            <a:spLocks noChangeArrowheads="1"/>
          </p:cNvSpPr>
          <p:nvPr/>
        </p:nvSpPr>
        <p:spPr bwMode="auto">
          <a:xfrm>
            <a:off x="2097976" y="3730006"/>
            <a:ext cx="136525" cy="112713"/>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54361"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pPr algn="r"/>
            <a:fld id="{37A972DA-A114-4178-8712-51DFDAE304B3}" type="slidenum">
              <a:rPr lang="ru-RU" altLang="en-US">
                <a:solidFill>
                  <a:srgbClr val="003274"/>
                </a:solidFill>
              </a:rPr>
              <a:pPr algn="r"/>
              <a:t>5</a:t>
            </a:fld>
            <a:endParaRPr lang="ru-RU" altLang="en-US">
              <a:solidFill>
                <a:srgbClr val="003274"/>
              </a:solidFill>
            </a:endParaRPr>
          </a:p>
        </p:txBody>
      </p:sp>
      <p:sp>
        <p:nvSpPr>
          <p:cNvPr id="277" name="Овал 276"/>
          <p:cNvSpPr/>
          <p:nvPr/>
        </p:nvSpPr>
        <p:spPr bwMode="auto">
          <a:xfrm>
            <a:off x="3908425" y="2787650"/>
            <a:ext cx="134938" cy="1143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sz="900">
              <a:solidFill>
                <a:srgbClr val="414142"/>
              </a:solidFill>
            </a:endParaRPr>
          </a:p>
        </p:txBody>
      </p:sp>
      <p:sp>
        <p:nvSpPr>
          <p:cNvPr id="54363" name="TextBox 256"/>
          <p:cNvSpPr txBox="1">
            <a:spLocks noChangeArrowheads="1"/>
          </p:cNvSpPr>
          <p:nvPr/>
        </p:nvSpPr>
        <p:spPr bwMode="auto">
          <a:xfrm>
            <a:off x="3989388" y="2863865"/>
            <a:ext cx="3111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8</a:t>
            </a:r>
            <a:endParaRPr lang="ru-RU" altLang="en-US" sz="900" dirty="0">
              <a:solidFill>
                <a:srgbClr val="414142"/>
              </a:solidFill>
            </a:endParaRPr>
          </a:p>
        </p:txBody>
      </p:sp>
      <p:sp>
        <p:nvSpPr>
          <p:cNvPr id="54364" name="TextBox 213"/>
          <p:cNvSpPr txBox="1">
            <a:spLocks noChangeArrowheads="1"/>
          </p:cNvSpPr>
          <p:nvPr/>
        </p:nvSpPr>
        <p:spPr bwMode="auto">
          <a:xfrm>
            <a:off x="3792532" y="2606558"/>
            <a:ext cx="9810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Iran</a:t>
            </a:r>
            <a:endParaRPr lang="ru-RU" altLang="en-US" sz="900" dirty="0">
              <a:solidFill>
                <a:srgbClr val="414142"/>
              </a:solidFill>
            </a:endParaRPr>
          </a:p>
        </p:txBody>
      </p:sp>
      <p:sp>
        <p:nvSpPr>
          <p:cNvPr id="54365" name="TextBox 222"/>
          <p:cNvSpPr txBox="1">
            <a:spLocks noChangeArrowheads="1"/>
          </p:cNvSpPr>
          <p:nvPr/>
        </p:nvSpPr>
        <p:spPr bwMode="auto">
          <a:xfrm>
            <a:off x="2778145" y="2916238"/>
            <a:ext cx="8620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Egypt</a:t>
            </a:r>
            <a:endParaRPr lang="ru-RU" altLang="en-US" sz="900" dirty="0">
              <a:solidFill>
                <a:srgbClr val="414142"/>
              </a:solidFill>
            </a:endParaRPr>
          </a:p>
        </p:txBody>
      </p:sp>
      <p:sp>
        <p:nvSpPr>
          <p:cNvPr id="54367" name="TextBox 236"/>
          <p:cNvSpPr txBox="1">
            <a:spLocks noChangeArrowheads="1"/>
          </p:cNvSpPr>
          <p:nvPr/>
        </p:nvSpPr>
        <p:spPr bwMode="auto">
          <a:xfrm>
            <a:off x="3008319" y="3051981"/>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ru-RU" altLang="en-US" sz="900" dirty="0">
                <a:solidFill>
                  <a:srgbClr val="414142"/>
                </a:solidFill>
              </a:rPr>
              <a:t>4</a:t>
            </a:r>
          </a:p>
        </p:txBody>
      </p:sp>
      <p:sp>
        <p:nvSpPr>
          <p:cNvPr id="54369" name="Овал 278"/>
          <p:cNvSpPr>
            <a:spLocks noChangeArrowheads="1"/>
          </p:cNvSpPr>
          <p:nvPr/>
        </p:nvSpPr>
        <p:spPr bwMode="auto">
          <a:xfrm>
            <a:off x="2836608" y="2141538"/>
            <a:ext cx="138112" cy="114300"/>
          </a:xfrm>
          <a:prstGeom prst="ellipse">
            <a:avLst/>
          </a:prstGeom>
          <a:solidFill>
            <a:srgbClr val="00B050"/>
          </a:solidFill>
          <a:ln w="9525" algn="ctr">
            <a:solidFill>
              <a:schemeClr val="tx1"/>
            </a:solidFill>
            <a:round/>
            <a:headEnd/>
            <a:tailEnd/>
          </a:ln>
        </p:spPr>
        <p:txBody>
          <a:bodyPr wrap="none" lIns="90000" tIns="46800" rIns="90000" bIns="46800" anchor="ctr"/>
          <a:lstStyle/>
          <a:p>
            <a:pPr algn="ctr"/>
            <a:endParaRPr lang="en-US" altLang="en-US" sz="900">
              <a:solidFill>
                <a:srgbClr val="414142"/>
              </a:solidFill>
            </a:endParaRPr>
          </a:p>
        </p:txBody>
      </p:sp>
      <p:sp>
        <p:nvSpPr>
          <p:cNvPr id="54370" name="TextBox 268"/>
          <p:cNvSpPr txBox="1">
            <a:spLocks noChangeArrowheads="1"/>
          </p:cNvSpPr>
          <p:nvPr/>
        </p:nvSpPr>
        <p:spPr bwMode="auto">
          <a:xfrm>
            <a:off x="3151176" y="2281243"/>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15</a:t>
            </a:r>
            <a:endParaRPr lang="ru-RU" altLang="en-US" sz="900" dirty="0">
              <a:solidFill>
                <a:srgbClr val="414142"/>
              </a:solidFill>
            </a:endParaRPr>
          </a:p>
        </p:txBody>
      </p:sp>
      <p:sp>
        <p:nvSpPr>
          <p:cNvPr id="54371" name="TextBox 210"/>
          <p:cNvSpPr txBox="1">
            <a:spLocks noChangeArrowheads="1"/>
          </p:cNvSpPr>
          <p:nvPr/>
        </p:nvSpPr>
        <p:spPr bwMode="auto">
          <a:xfrm>
            <a:off x="2959822" y="2177681"/>
            <a:ext cx="6366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Ukraine</a:t>
            </a:r>
            <a:endParaRPr lang="ru-RU" altLang="en-US" sz="900" dirty="0">
              <a:solidFill>
                <a:srgbClr val="414142"/>
              </a:solidFill>
            </a:endParaRPr>
          </a:p>
        </p:txBody>
      </p:sp>
      <p:sp>
        <p:nvSpPr>
          <p:cNvPr id="279"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7"/>
              </a:buBlip>
              <a:defRPr sz="1400">
                <a:solidFill>
                  <a:schemeClr val="tx1"/>
                </a:solidFill>
                <a:latin typeface="Arial" pitchFamily="34" charset="0"/>
              </a:defRPr>
            </a:lvl1pPr>
            <a:lvl2pPr marL="742950" indent="-285750" eaLnBrk="0" hangingPunct="0">
              <a:spcAft>
                <a:spcPct val="20000"/>
              </a:spcAft>
              <a:buBlip>
                <a:blip r:embed="rId8"/>
              </a:buBlip>
              <a:defRPr sz="1400">
                <a:solidFill>
                  <a:schemeClr val="tx1"/>
                </a:solidFill>
                <a:latin typeface="Arial" pitchFamily="34" charset="0"/>
              </a:defRPr>
            </a:lvl2pPr>
            <a:lvl3pPr marL="1143000" indent="-228600" eaLnBrk="0" hangingPunct="0">
              <a:spcAft>
                <a:spcPct val="30000"/>
              </a:spcAft>
              <a:buBlip>
                <a:blip r:embed="rId8"/>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
        <p:nvSpPr>
          <p:cNvPr id="280" name="Прямоугольник 279"/>
          <p:cNvSpPr/>
          <p:nvPr/>
        </p:nvSpPr>
        <p:spPr>
          <a:xfrm>
            <a:off x="305802" y="5930326"/>
            <a:ext cx="8571497" cy="584775"/>
          </a:xfrm>
          <a:prstGeom prst="rect">
            <a:avLst/>
          </a:prstGeom>
          <a:solidFill>
            <a:schemeClr val="accent1">
              <a:lumMod val="40000"/>
              <a:lumOff val="60000"/>
            </a:schemeClr>
          </a:solidFill>
        </p:spPr>
        <p:txBody>
          <a:bodyPr wrap="square">
            <a:spAutoFit/>
          </a:bodyPr>
          <a:lstStyle/>
          <a:p>
            <a:pPr algn="just">
              <a:spcBef>
                <a:spcPts val="0"/>
              </a:spcBef>
              <a:spcAft>
                <a:spcPts val="0"/>
              </a:spcAft>
            </a:pPr>
            <a:r>
              <a:rPr lang="en-GB" sz="1600" dirty="0"/>
              <a:t>36 </a:t>
            </a:r>
            <a:r>
              <a:rPr lang="en-GB" sz="1600" dirty="0" smtClean="0"/>
              <a:t>NPP units </a:t>
            </a:r>
            <a:r>
              <a:rPr lang="en-GB" sz="1600" b="0" dirty="0" smtClean="0"/>
              <a:t>in implementation abroad by </a:t>
            </a:r>
            <a:r>
              <a:rPr lang="en-GB" sz="1600" b="0" dirty="0" err="1" smtClean="0"/>
              <a:t>Rosatom</a:t>
            </a:r>
            <a:r>
              <a:rPr lang="en-GB" sz="1600" b="0" dirty="0" smtClean="0"/>
              <a:t> will </a:t>
            </a:r>
            <a:r>
              <a:rPr lang="en-GB" sz="1600" b="0" dirty="0"/>
              <a:t>allow on their lifecycle </a:t>
            </a:r>
            <a:r>
              <a:rPr lang="en-GB" sz="1600" b="0" dirty="0" smtClean="0"/>
              <a:t>to </a:t>
            </a:r>
            <a:r>
              <a:rPr lang="en-GB" sz="1600" b="0" dirty="0"/>
              <a:t>avoid in </a:t>
            </a:r>
            <a:r>
              <a:rPr lang="en-GB" sz="1600" dirty="0"/>
              <a:t>total 23 Gt. of CO2 emissions.</a:t>
            </a:r>
            <a:endParaRPr lang="ru-RU" sz="1600" dirty="0"/>
          </a:p>
        </p:txBody>
      </p:sp>
      <p:sp>
        <p:nvSpPr>
          <p:cNvPr id="282" name="Прямоугольник 281"/>
          <p:cNvSpPr/>
          <p:nvPr/>
        </p:nvSpPr>
        <p:spPr>
          <a:xfrm>
            <a:off x="305802" y="5243951"/>
            <a:ext cx="8571497" cy="584775"/>
          </a:xfrm>
          <a:prstGeom prst="rect">
            <a:avLst/>
          </a:prstGeom>
          <a:solidFill>
            <a:schemeClr val="accent1">
              <a:lumMod val="40000"/>
              <a:lumOff val="60000"/>
            </a:schemeClr>
          </a:solidFill>
        </p:spPr>
        <p:txBody>
          <a:bodyPr wrap="square">
            <a:spAutoFit/>
          </a:bodyPr>
          <a:lstStyle/>
          <a:p>
            <a:pPr marL="171450" indent="-171450">
              <a:spcBef>
                <a:spcPts val="0"/>
              </a:spcBef>
              <a:spcAft>
                <a:spcPts val="0"/>
              </a:spcAft>
              <a:buFont typeface="Arial" pitchFamily="34" charset="0"/>
              <a:buChar char="•"/>
            </a:pPr>
            <a:r>
              <a:rPr lang="en-GB" sz="1600" b="0" dirty="0" smtClean="0"/>
              <a:t>Thanks to 73 VVER NPPs constructed globally </a:t>
            </a:r>
            <a:r>
              <a:rPr lang="ru-RU" sz="1600" dirty="0" smtClean="0"/>
              <a:t>15 </a:t>
            </a:r>
            <a:r>
              <a:rPr lang="en-GB" sz="1600" dirty="0" smtClean="0"/>
              <a:t>Gt. </a:t>
            </a:r>
            <a:r>
              <a:rPr lang="ru-RU" sz="1600" dirty="0" smtClean="0"/>
              <a:t>CO2</a:t>
            </a:r>
            <a:r>
              <a:rPr lang="en-GB" sz="1600" b="0" dirty="0" smtClean="0"/>
              <a:t> hadn’t been emitted.</a:t>
            </a:r>
            <a:endParaRPr lang="ru-RU" sz="1600" b="0" dirty="0"/>
          </a:p>
          <a:p>
            <a:pPr marL="171450" indent="-171450">
              <a:spcBef>
                <a:spcPts val="0"/>
              </a:spcBef>
              <a:spcAft>
                <a:spcPts val="0"/>
              </a:spcAft>
              <a:buFont typeface="Arial" pitchFamily="34" charset="0"/>
              <a:buChar char="•"/>
            </a:pPr>
            <a:r>
              <a:rPr lang="en-GB" sz="1600" b="0" dirty="0" smtClean="0"/>
              <a:t>Such volume</a:t>
            </a:r>
            <a:r>
              <a:rPr lang="ru-RU" sz="1600" b="0" dirty="0" smtClean="0"/>
              <a:t> </a:t>
            </a:r>
            <a:r>
              <a:rPr lang="en-GB" sz="1600" b="0" dirty="0" smtClean="0"/>
              <a:t>of </a:t>
            </a:r>
            <a:r>
              <a:rPr lang="ru-RU" sz="1600" b="0" dirty="0" smtClean="0"/>
              <a:t>СО2 </a:t>
            </a:r>
            <a:r>
              <a:rPr lang="en-GB" sz="1600" b="0" dirty="0" smtClean="0"/>
              <a:t>could be emitted by </a:t>
            </a:r>
            <a:r>
              <a:rPr lang="ru-RU" sz="1600" dirty="0" smtClean="0"/>
              <a:t>40 </a:t>
            </a:r>
            <a:r>
              <a:rPr lang="en-GB" sz="1600" dirty="0"/>
              <a:t>coal TPPs</a:t>
            </a:r>
            <a:r>
              <a:rPr lang="en-GB" sz="1600" b="0" dirty="0"/>
              <a:t> </a:t>
            </a:r>
            <a:r>
              <a:rPr lang="en-GB" sz="1600" b="0" dirty="0" smtClean="0"/>
              <a:t>of </a:t>
            </a:r>
            <a:r>
              <a:rPr lang="ru-RU" sz="1600" b="0" dirty="0"/>
              <a:t>1</a:t>
            </a:r>
            <a:r>
              <a:rPr lang="en-GB" sz="1600" b="0" dirty="0"/>
              <a:t> </a:t>
            </a:r>
            <a:r>
              <a:rPr lang="en-GB" sz="1600" b="0" dirty="0" err="1"/>
              <a:t>GWe</a:t>
            </a:r>
            <a:r>
              <a:rPr lang="en-GB" sz="1600" b="0" dirty="0"/>
              <a:t> (each) </a:t>
            </a:r>
            <a:r>
              <a:rPr lang="en-GB" sz="1600" dirty="0"/>
              <a:t>during 60 </a:t>
            </a:r>
            <a:r>
              <a:rPr lang="en-GB" sz="1600" dirty="0" smtClean="0"/>
              <a:t>years.</a:t>
            </a:r>
            <a:endParaRPr lang="ru-RU" sz="1600" dirty="0"/>
          </a:p>
        </p:txBody>
      </p:sp>
      <p:sp>
        <p:nvSpPr>
          <p:cNvPr id="283" name="Овал 283"/>
          <p:cNvSpPr>
            <a:spLocks noChangeArrowheads="1"/>
          </p:cNvSpPr>
          <p:nvPr/>
        </p:nvSpPr>
        <p:spPr bwMode="auto">
          <a:xfrm>
            <a:off x="1529548" y="2017703"/>
            <a:ext cx="138113" cy="114300"/>
          </a:xfrm>
          <a:prstGeom prst="ellipse">
            <a:avLst/>
          </a:prstGeom>
          <a:solidFill>
            <a:schemeClr val="accent2">
              <a:lumMod val="75000"/>
            </a:schemeClr>
          </a:solidFill>
          <a:ln w="9525" algn="ctr">
            <a:solidFill>
              <a:schemeClr val="tx1"/>
            </a:solidFill>
            <a:round/>
            <a:headEnd/>
            <a:tailEnd/>
          </a:ln>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defRPr/>
            </a:pPr>
            <a:endParaRPr lang="de-DE" altLang="en-US" sz="900">
              <a:solidFill>
                <a:srgbClr val="414142"/>
              </a:solidFill>
            </a:endParaRPr>
          </a:p>
        </p:txBody>
      </p:sp>
      <p:sp>
        <p:nvSpPr>
          <p:cNvPr id="284" name="TextBox 280"/>
          <p:cNvSpPr txBox="1">
            <a:spLocks noChangeArrowheads="1"/>
          </p:cNvSpPr>
          <p:nvPr>
            <p:custDataLst>
              <p:tags r:id="rId5"/>
            </p:custDataLst>
          </p:nvPr>
        </p:nvSpPr>
        <p:spPr bwMode="auto">
          <a:xfrm>
            <a:off x="1697364" y="2211411"/>
            <a:ext cx="2413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a:solidFill>
                  <a:srgbClr val="414142"/>
                </a:solidFill>
              </a:rPr>
              <a:t>2</a:t>
            </a:r>
            <a:endParaRPr lang="ru-RU" altLang="en-US" sz="900">
              <a:solidFill>
                <a:srgbClr val="414142"/>
              </a:solidFill>
            </a:endParaRPr>
          </a:p>
        </p:txBody>
      </p:sp>
      <p:sp>
        <p:nvSpPr>
          <p:cNvPr id="285" name="Овал 247"/>
          <p:cNvSpPr>
            <a:spLocks noChangeArrowheads="1"/>
          </p:cNvSpPr>
          <p:nvPr/>
        </p:nvSpPr>
        <p:spPr bwMode="auto">
          <a:xfrm>
            <a:off x="4227505" y="1959307"/>
            <a:ext cx="136525"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86" name="TextBox 256"/>
          <p:cNvSpPr txBox="1">
            <a:spLocks noChangeArrowheads="1"/>
          </p:cNvSpPr>
          <p:nvPr/>
        </p:nvSpPr>
        <p:spPr bwMode="auto">
          <a:xfrm>
            <a:off x="3979389" y="1896466"/>
            <a:ext cx="3111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21</a:t>
            </a:r>
            <a:endParaRPr lang="ru-RU" altLang="en-US" sz="900" dirty="0">
              <a:solidFill>
                <a:srgbClr val="414142"/>
              </a:solidFill>
            </a:endParaRPr>
          </a:p>
        </p:txBody>
      </p:sp>
      <p:sp>
        <p:nvSpPr>
          <p:cNvPr id="288" name="Овал 278"/>
          <p:cNvSpPr>
            <a:spLocks noChangeArrowheads="1"/>
          </p:cNvSpPr>
          <p:nvPr/>
        </p:nvSpPr>
        <p:spPr bwMode="auto">
          <a:xfrm>
            <a:off x="2860654" y="1817688"/>
            <a:ext cx="138112" cy="114300"/>
          </a:xfrm>
          <a:prstGeom prst="ellipse">
            <a:avLst/>
          </a:prstGeom>
          <a:solidFill>
            <a:srgbClr val="00B050"/>
          </a:solidFill>
          <a:ln w="9525" algn="ctr">
            <a:solidFill>
              <a:schemeClr val="tx1"/>
            </a:solidFill>
            <a:round/>
            <a:headEnd/>
            <a:tailEnd/>
          </a:ln>
        </p:spPr>
        <p:txBody>
          <a:bodyPr wrap="none" lIns="90000" tIns="46800" rIns="90000" bIns="46800" anchor="ctr"/>
          <a:lstStyle/>
          <a:p>
            <a:pPr algn="ctr"/>
            <a:endParaRPr lang="en-US" altLang="en-US" sz="900">
              <a:solidFill>
                <a:srgbClr val="414142"/>
              </a:solidFill>
            </a:endParaRPr>
          </a:p>
        </p:txBody>
      </p:sp>
      <p:sp>
        <p:nvSpPr>
          <p:cNvPr id="289" name="TextBox 236"/>
          <p:cNvSpPr txBox="1">
            <a:spLocks noChangeArrowheads="1"/>
          </p:cNvSpPr>
          <p:nvPr/>
        </p:nvSpPr>
        <p:spPr bwMode="auto">
          <a:xfrm>
            <a:off x="2929741" y="1760634"/>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1</a:t>
            </a:r>
            <a:endParaRPr lang="ru-RU" altLang="en-US" sz="900" dirty="0">
              <a:solidFill>
                <a:srgbClr val="414142"/>
              </a:solidFill>
            </a:endParaRPr>
          </a:p>
        </p:txBody>
      </p:sp>
      <p:sp>
        <p:nvSpPr>
          <p:cNvPr id="290" name="Овал 241"/>
          <p:cNvSpPr>
            <a:spLocks noChangeArrowheads="1"/>
          </p:cNvSpPr>
          <p:nvPr/>
        </p:nvSpPr>
        <p:spPr bwMode="auto">
          <a:xfrm>
            <a:off x="6050573" y="2869158"/>
            <a:ext cx="136525" cy="112713"/>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91" name="Овал 243"/>
          <p:cNvSpPr>
            <a:spLocks noChangeArrowheads="1"/>
          </p:cNvSpPr>
          <p:nvPr/>
        </p:nvSpPr>
        <p:spPr bwMode="auto">
          <a:xfrm>
            <a:off x="5542499" y="3212119"/>
            <a:ext cx="138112"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92" name="Овал 243"/>
          <p:cNvSpPr>
            <a:spLocks noChangeArrowheads="1"/>
          </p:cNvSpPr>
          <p:nvPr/>
        </p:nvSpPr>
        <p:spPr bwMode="auto">
          <a:xfrm>
            <a:off x="3919420" y="2926556"/>
            <a:ext cx="138112"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93" name="Овал 243"/>
          <p:cNvSpPr>
            <a:spLocks noChangeArrowheads="1"/>
          </p:cNvSpPr>
          <p:nvPr/>
        </p:nvSpPr>
        <p:spPr bwMode="auto">
          <a:xfrm>
            <a:off x="3386476" y="3036355"/>
            <a:ext cx="138112"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94" name="Овал 243"/>
          <p:cNvSpPr>
            <a:spLocks noChangeArrowheads="1"/>
          </p:cNvSpPr>
          <p:nvPr/>
        </p:nvSpPr>
        <p:spPr bwMode="auto">
          <a:xfrm>
            <a:off x="2939263" y="3111768"/>
            <a:ext cx="138112"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95" name="TextBox 256"/>
          <p:cNvSpPr txBox="1">
            <a:spLocks noChangeArrowheads="1"/>
          </p:cNvSpPr>
          <p:nvPr/>
        </p:nvSpPr>
        <p:spPr bwMode="auto">
          <a:xfrm>
            <a:off x="3986059" y="2725696"/>
            <a:ext cx="3111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1</a:t>
            </a:r>
            <a:endParaRPr lang="ru-RU" altLang="en-US" sz="900" dirty="0">
              <a:solidFill>
                <a:srgbClr val="414142"/>
              </a:solidFill>
            </a:endParaRPr>
          </a:p>
        </p:txBody>
      </p:sp>
      <p:sp>
        <p:nvSpPr>
          <p:cNvPr id="296" name="Овал 243"/>
          <p:cNvSpPr>
            <a:spLocks noChangeArrowheads="1"/>
          </p:cNvSpPr>
          <p:nvPr/>
        </p:nvSpPr>
        <p:spPr bwMode="auto">
          <a:xfrm>
            <a:off x="3158212" y="2582821"/>
            <a:ext cx="138112"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97" name="TextBox 252"/>
          <p:cNvSpPr txBox="1">
            <a:spLocks noChangeArrowheads="1"/>
          </p:cNvSpPr>
          <p:nvPr/>
        </p:nvSpPr>
        <p:spPr bwMode="auto">
          <a:xfrm>
            <a:off x="3719665" y="2428878"/>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a:solidFill>
                  <a:srgbClr val="414142"/>
                </a:solidFill>
              </a:rPr>
              <a:t>1</a:t>
            </a:r>
            <a:endParaRPr lang="ru-RU" altLang="en-US" sz="900" dirty="0">
              <a:solidFill>
                <a:srgbClr val="414142"/>
              </a:solidFill>
            </a:endParaRPr>
          </a:p>
        </p:txBody>
      </p:sp>
      <p:sp>
        <p:nvSpPr>
          <p:cNvPr id="298" name="Овал 243"/>
          <p:cNvSpPr>
            <a:spLocks noChangeArrowheads="1"/>
          </p:cNvSpPr>
          <p:nvPr/>
        </p:nvSpPr>
        <p:spPr bwMode="auto">
          <a:xfrm>
            <a:off x="3650265" y="2482814"/>
            <a:ext cx="138112" cy="114300"/>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
        <p:nvSpPr>
          <p:cNvPr id="299" name="TextBox 212"/>
          <p:cNvSpPr txBox="1">
            <a:spLocks noChangeArrowheads="1"/>
          </p:cNvSpPr>
          <p:nvPr/>
        </p:nvSpPr>
        <p:spPr bwMode="auto">
          <a:xfrm>
            <a:off x="1276334" y="2341564"/>
            <a:ext cx="7508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Bulgaria</a:t>
            </a:r>
            <a:endParaRPr lang="ru-RU" altLang="en-US" sz="900" dirty="0">
              <a:solidFill>
                <a:srgbClr val="414142"/>
              </a:solidFill>
            </a:endParaRPr>
          </a:p>
        </p:txBody>
      </p:sp>
      <p:sp>
        <p:nvSpPr>
          <p:cNvPr id="300" name="TextBox 284"/>
          <p:cNvSpPr txBox="1">
            <a:spLocks noChangeArrowheads="1"/>
          </p:cNvSpPr>
          <p:nvPr/>
        </p:nvSpPr>
        <p:spPr bwMode="auto">
          <a:xfrm>
            <a:off x="1604788" y="2480470"/>
            <a:ext cx="314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6</a:t>
            </a:r>
            <a:endParaRPr lang="ru-RU" altLang="en-US" sz="900" dirty="0">
              <a:solidFill>
                <a:srgbClr val="414142"/>
              </a:solidFill>
            </a:endParaRPr>
          </a:p>
        </p:txBody>
      </p:sp>
      <p:sp>
        <p:nvSpPr>
          <p:cNvPr id="302" name="Овал 283"/>
          <p:cNvSpPr>
            <a:spLocks noChangeArrowheads="1"/>
          </p:cNvSpPr>
          <p:nvPr/>
        </p:nvSpPr>
        <p:spPr bwMode="auto">
          <a:xfrm>
            <a:off x="1534659" y="2527614"/>
            <a:ext cx="138113" cy="114300"/>
          </a:xfrm>
          <a:prstGeom prst="ellipse">
            <a:avLst/>
          </a:prstGeom>
          <a:solidFill>
            <a:schemeClr val="accent2">
              <a:lumMod val="75000"/>
            </a:schemeClr>
          </a:solidFill>
          <a:ln w="9525" algn="ctr">
            <a:solidFill>
              <a:schemeClr val="tx1"/>
            </a:solidFill>
            <a:round/>
            <a:headEnd/>
            <a:tailEnd/>
          </a:ln>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defRPr/>
            </a:pPr>
            <a:endParaRPr lang="de-DE" altLang="en-US" sz="900">
              <a:solidFill>
                <a:srgbClr val="414142"/>
              </a:solidFill>
            </a:endParaRPr>
          </a:p>
        </p:txBody>
      </p:sp>
      <p:sp>
        <p:nvSpPr>
          <p:cNvPr id="303" name="TextBox 212"/>
          <p:cNvSpPr txBox="1">
            <a:spLocks noChangeArrowheads="1"/>
          </p:cNvSpPr>
          <p:nvPr/>
        </p:nvSpPr>
        <p:spPr bwMode="auto">
          <a:xfrm>
            <a:off x="1276318" y="2584461"/>
            <a:ext cx="7508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Germany</a:t>
            </a:r>
            <a:endParaRPr lang="ru-RU" altLang="en-US" sz="900" dirty="0">
              <a:solidFill>
                <a:srgbClr val="414142"/>
              </a:solidFill>
            </a:endParaRPr>
          </a:p>
        </p:txBody>
      </p:sp>
      <p:sp>
        <p:nvSpPr>
          <p:cNvPr id="304" name="TextBox 284"/>
          <p:cNvSpPr txBox="1">
            <a:spLocks noChangeArrowheads="1"/>
          </p:cNvSpPr>
          <p:nvPr/>
        </p:nvSpPr>
        <p:spPr bwMode="auto">
          <a:xfrm>
            <a:off x="1604772" y="2723367"/>
            <a:ext cx="3143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6</a:t>
            </a:r>
            <a:endParaRPr lang="ru-RU" altLang="en-US" sz="900" dirty="0">
              <a:solidFill>
                <a:srgbClr val="414142"/>
              </a:solidFill>
            </a:endParaRPr>
          </a:p>
        </p:txBody>
      </p:sp>
      <p:sp>
        <p:nvSpPr>
          <p:cNvPr id="305" name="Овал 283"/>
          <p:cNvSpPr>
            <a:spLocks noChangeArrowheads="1"/>
          </p:cNvSpPr>
          <p:nvPr/>
        </p:nvSpPr>
        <p:spPr bwMode="auto">
          <a:xfrm>
            <a:off x="1534643" y="2770511"/>
            <a:ext cx="138113" cy="114300"/>
          </a:xfrm>
          <a:prstGeom prst="ellipse">
            <a:avLst/>
          </a:prstGeom>
          <a:solidFill>
            <a:schemeClr val="accent2">
              <a:lumMod val="75000"/>
            </a:schemeClr>
          </a:solidFill>
          <a:ln w="9525" algn="ctr">
            <a:solidFill>
              <a:schemeClr val="tx1"/>
            </a:solidFill>
            <a:round/>
            <a:headEnd/>
            <a:tailEnd/>
          </a:ln>
        </p:spPr>
        <p:txBody>
          <a:bodyP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defRPr/>
            </a:pPr>
            <a:endParaRPr lang="de-DE" altLang="en-US" sz="900">
              <a:solidFill>
                <a:srgbClr val="414142"/>
              </a:solidFill>
            </a:endParaRPr>
          </a:p>
        </p:txBody>
      </p:sp>
      <p:sp>
        <p:nvSpPr>
          <p:cNvPr id="306" name="TextBox 254"/>
          <p:cNvSpPr txBox="1">
            <a:spLocks noChangeArrowheads="1"/>
          </p:cNvSpPr>
          <p:nvPr/>
        </p:nvSpPr>
        <p:spPr bwMode="auto">
          <a:xfrm>
            <a:off x="4451619" y="4932996"/>
            <a:ext cx="193972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VVER NPPs in implementation   </a:t>
            </a:r>
            <a:endParaRPr lang="ru-RU" altLang="en-US" sz="900" dirty="0">
              <a:solidFill>
                <a:srgbClr val="414142"/>
              </a:solidFill>
            </a:endParaRPr>
          </a:p>
        </p:txBody>
      </p:sp>
      <p:sp>
        <p:nvSpPr>
          <p:cNvPr id="307" name="Овал 306"/>
          <p:cNvSpPr/>
          <p:nvPr/>
        </p:nvSpPr>
        <p:spPr bwMode="auto">
          <a:xfrm>
            <a:off x="4327795" y="4815521"/>
            <a:ext cx="134937" cy="1143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wrap="none" lIns="90000" tIns="46800" rIns="90000" bIns="46800" anchor="ctr"/>
          <a:lstStyle>
            <a:lvl1pPr>
              <a:defRPr sz="1200" b="1">
                <a:solidFill>
                  <a:schemeClr val="tx1"/>
                </a:solidFill>
                <a:latin typeface="Arial" panose="020B0604020202020204" pitchFamily="34" charset="0"/>
                <a:cs typeface="Arial" panose="020B0604020202020204" pitchFamily="34" charset="0"/>
              </a:defRPr>
            </a:lvl1pPr>
            <a:lvl2pPr marL="742950" indent="-285750">
              <a:defRPr sz="1200" b="1">
                <a:solidFill>
                  <a:schemeClr val="tx1"/>
                </a:solidFill>
                <a:latin typeface="Arial" panose="020B0604020202020204" pitchFamily="34" charset="0"/>
                <a:cs typeface="Arial" panose="020B0604020202020204" pitchFamily="34" charset="0"/>
              </a:defRPr>
            </a:lvl2pPr>
            <a:lvl3pPr marL="1143000" indent="-228600">
              <a:defRPr sz="1200" b="1">
                <a:solidFill>
                  <a:schemeClr val="tx1"/>
                </a:solidFill>
                <a:latin typeface="Arial" panose="020B0604020202020204" pitchFamily="34" charset="0"/>
                <a:cs typeface="Arial" panose="020B0604020202020204" pitchFamily="34" charset="0"/>
              </a:defRPr>
            </a:lvl3pPr>
            <a:lvl4pPr marL="1600200" indent="-228600">
              <a:defRPr sz="1200" b="1">
                <a:solidFill>
                  <a:schemeClr val="tx1"/>
                </a:solidFill>
                <a:latin typeface="Arial" panose="020B0604020202020204" pitchFamily="34" charset="0"/>
                <a:cs typeface="Arial" panose="020B0604020202020204" pitchFamily="34" charset="0"/>
              </a:defRPr>
            </a:lvl4pPr>
            <a:lvl5pPr marL="2057400" indent="-228600">
              <a:defRPr sz="12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b="1">
                <a:solidFill>
                  <a:schemeClr val="tx1"/>
                </a:solidFill>
                <a:latin typeface="Arial" panose="020B0604020202020204" pitchFamily="34" charset="0"/>
                <a:cs typeface="Arial" panose="020B0604020202020204" pitchFamily="34" charset="0"/>
              </a:defRPr>
            </a:lvl9pPr>
          </a:lstStyle>
          <a:p>
            <a:pPr algn="ctr">
              <a:defRPr/>
            </a:pPr>
            <a:endParaRPr lang="en-US" altLang="en-US" sz="900">
              <a:solidFill>
                <a:srgbClr val="414142"/>
              </a:solidFill>
            </a:endParaRPr>
          </a:p>
        </p:txBody>
      </p:sp>
      <p:sp>
        <p:nvSpPr>
          <p:cNvPr id="308" name="TextBox 256"/>
          <p:cNvSpPr txBox="1">
            <a:spLocks noChangeArrowheads="1"/>
          </p:cNvSpPr>
          <p:nvPr/>
        </p:nvSpPr>
        <p:spPr bwMode="auto">
          <a:xfrm>
            <a:off x="4446857" y="4753609"/>
            <a:ext cx="15300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r>
              <a:rPr lang="en-US" altLang="en-US" sz="900" dirty="0" smtClean="0">
                <a:solidFill>
                  <a:srgbClr val="414142"/>
                </a:solidFill>
              </a:rPr>
              <a:t>Constructed VVER NPPs </a:t>
            </a:r>
            <a:endParaRPr lang="ru-RU" altLang="en-US" sz="900" dirty="0">
              <a:solidFill>
                <a:srgbClr val="414142"/>
              </a:solidFill>
            </a:endParaRPr>
          </a:p>
        </p:txBody>
      </p:sp>
      <p:sp>
        <p:nvSpPr>
          <p:cNvPr id="309" name="Овал 241"/>
          <p:cNvSpPr>
            <a:spLocks noChangeArrowheads="1"/>
          </p:cNvSpPr>
          <p:nvPr/>
        </p:nvSpPr>
        <p:spPr bwMode="auto">
          <a:xfrm>
            <a:off x="4330779" y="4998502"/>
            <a:ext cx="136525" cy="112713"/>
          </a:xfrm>
          <a:prstGeom prst="ellipse">
            <a:avLst/>
          </a:prstGeom>
          <a:solidFill>
            <a:srgbClr val="00B050"/>
          </a:solidFill>
          <a:ln w="9525">
            <a:solidFill>
              <a:schemeClr val="tx1"/>
            </a:solidFill>
            <a:round/>
            <a:headEnd/>
            <a:tailEnd/>
          </a:ln>
        </p:spPr>
        <p:txBody>
          <a:bodyPr/>
          <a:lstStyle/>
          <a:p>
            <a:endParaRPr lang="de-DE" altLang="en-US" sz="900">
              <a:solidFill>
                <a:srgbClr val="414142"/>
              </a:solidFill>
            </a:endParaRPr>
          </a:p>
        </p:txBody>
      </p:sp>
    </p:spTree>
    <p:extLst>
      <p:ext uri="{BB962C8B-B14F-4D97-AF65-F5344CB8AC3E}">
        <p14:creationId xmlns:p14="http://schemas.microsoft.com/office/powerpoint/2010/main" val="354484228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4057" y="1497411"/>
            <a:ext cx="766762" cy="8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0"/>
          </p:nvPr>
        </p:nvSpPr>
        <p:spPr/>
        <p:txBody>
          <a:bodyPr/>
          <a:lstStyle/>
          <a:p>
            <a:pPr>
              <a:defRPr/>
            </a:pPr>
            <a:fld id="{C5B7086A-5B22-40E6-9951-B576FE38BA47}" type="slidenum">
              <a:rPr lang="ru-RU" smtClean="0"/>
              <a:pPr>
                <a:defRPr/>
              </a:pPr>
              <a:t>6</a:t>
            </a:fld>
            <a:endParaRPr lang="ru-RU" dirty="0"/>
          </a:p>
        </p:txBody>
      </p:sp>
      <p:sp>
        <p:nvSpPr>
          <p:cNvPr id="7" name="AutoShape 2" descr="Подготовка человека к переходу Земли в новый Золотой Век."/>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2" name="AutoShape 4" descr="Календари - meteo.b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13" name="Прямоугольник 12"/>
          <p:cNvSpPr/>
          <p:nvPr>
            <p:custDataLst>
              <p:tags r:id="rId1"/>
            </p:custDataLst>
          </p:nvPr>
        </p:nvSpPr>
        <p:spPr>
          <a:xfrm>
            <a:off x="2921331" y="4199508"/>
            <a:ext cx="3092227" cy="2188592"/>
          </a:xfrm>
          <a:prstGeom prst="rect">
            <a:avLst/>
          </a:prstGeom>
          <a:solidFill>
            <a:schemeClr val="accent6">
              <a:lumMod val="75000"/>
            </a:schemeClr>
          </a:solidFill>
          <a:ln>
            <a:noFill/>
          </a:ln>
        </p:spPr>
        <p:style>
          <a:lnRef idx="1">
            <a:schemeClr val="accent6"/>
          </a:lnRef>
          <a:fillRef idx="2">
            <a:schemeClr val="accent6"/>
          </a:fillRef>
          <a:effectRef idx="1">
            <a:schemeClr val="accent6"/>
          </a:effectRef>
          <a:fontRef idx="minor">
            <a:schemeClr val="dk1"/>
          </a:fontRef>
        </p:style>
        <p:txBody>
          <a:bodyPr lIns="36000" tIns="0" rIns="36000" bIns="0" rtlCol="0" anchor="ctr"/>
          <a:lstStyle/>
          <a:p>
            <a:pPr marL="180975"/>
            <a:r>
              <a:rPr lang="en-US" sz="1400" b="1" dirty="0">
                <a:solidFill>
                  <a:srgbClr val="FFFFFF"/>
                </a:solidFill>
              </a:rPr>
              <a:t>General market of generating capacities</a:t>
            </a:r>
            <a:r>
              <a:rPr lang="ru-RU" sz="1400" b="1" dirty="0">
                <a:solidFill>
                  <a:srgbClr val="FFFFFF"/>
                </a:solidFill>
              </a:rPr>
              <a:t>: </a:t>
            </a:r>
            <a:endParaRPr lang="en-US" sz="1400" b="1" dirty="0" smtClean="0">
              <a:solidFill>
                <a:srgbClr val="FFFFFF"/>
              </a:solidFill>
            </a:endParaRPr>
          </a:p>
          <a:p>
            <a:pPr marL="180975">
              <a:tabLst>
                <a:tab pos="3670300" algn="l"/>
              </a:tabLst>
            </a:pPr>
            <a:r>
              <a:rPr lang="en-US" sz="1400" dirty="0" smtClean="0">
                <a:solidFill>
                  <a:srgbClr val="FFFFFF"/>
                </a:solidFill>
              </a:rPr>
              <a:t>in </a:t>
            </a:r>
            <a:r>
              <a:rPr lang="en-US" sz="1400" dirty="0">
                <a:solidFill>
                  <a:srgbClr val="FFFFFF"/>
                </a:solidFill>
              </a:rPr>
              <a:t>case </a:t>
            </a:r>
            <a:r>
              <a:rPr lang="en-US" sz="1400" dirty="0" smtClean="0">
                <a:solidFill>
                  <a:srgbClr val="FFFFFF"/>
                </a:solidFill>
              </a:rPr>
              <a:t>the NPP offer is based on kWh, the </a:t>
            </a:r>
            <a:r>
              <a:rPr lang="en-US" sz="1400" dirty="0">
                <a:solidFill>
                  <a:srgbClr val="FFFFFF"/>
                </a:solidFill>
              </a:rPr>
              <a:t>scale of the </a:t>
            </a:r>
            <a:r>
              <a:rPr lang="en-US" sz="1400" dirty="0" smtClean="0">
                <a:solidFill>
                  <a:srgbClr val="FFFFFF"/>
                </a:solidFill>
              </a:rPr>
              <a:t>potential market </a:t>
            </a:r>
            <a:r>
              <a:rPr lang="en-US" sz="1400" dirty="0">
                <a:solidFill>
                  <a:srgbClr val="FFFFFF"/>
                </a:solidFill>
              </a:rPr>
              <a:t>which is available </a:t>
            </a:r>
            <a:r>
              <a:rPr lang="en-US" sz="1400" dirty="0" smtClean="0">
                <a:solidFill>
                  <a:srgbClr val="FFFFFF"/>
                </a:solidFill>
              </a:rPr>
              <a:t>for </a:t>
            </a:r>
            <a:r>
              <a:rPr lang="en-US" sz="1400" dirty="0">
                <a:solidFill>
                  <a:srgbClr val="FFFFFF"/>
                </a:solidFill>
              </a:rPr>
              <a:t>the competitive struggle </a:t>
            </a:r>
            <a:r>
              <a:rPr lang="en-US" sz="1400" dirty="0" smtClean="0">
                <a:solidFill>
                  <a:srgbClr val="FFFFFF"/>
                </a:solidFill>
              </a:rPr>
              <a:t>increased</a:t>
            </a:r>
            <a:endParaRPr lang="ru-RU" sz="1400" dirty="0">
              <a:solidFill>
                <a:srgbClr val="FFFFFF"/>
              </a:solidFill>
            </a:endParaRPr>
          </a:p>
        </p:txBody>
      </p:sp>
      <p:sp>
        <p:nvSpPr>
          <p:cNvPr id="54" name="Нашивка 53"/>
          <p:cNvSpPr/>
          <p:nvPr>
            <p:custDataLst>
              <p:tags r:id="rId2"/>
            </p:custDataLst>
          </p:nvPr>
        </p:nvSpPr>
        <p:spPr>
          <a:xfrm>
            <a:off x="324009" y="2962672"/>
            <a:ext cx="2088992" cy="1152128"/>
          </a:xfrm>
          <a:prstGeom prst="chevron">
            <a:avLst>
              <a:gd name="adj" fmla="val 24847"/>
            </a:avLst>
          </a:prstGeom>
          <a:solidFill>
            <a:schemeClr val="accent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0" rIns="0" bIns="0" rtlCol="0" anchor="ctr"/>
          <a:lstStyle/>
          <a:p>
            <a:pPr algn="ctr"/>
            <a:r>
              <a:rPr lang="en-US" sz="1400" b="1" dirty="0" smtClean="0">
                <a:solidFill>
                  <a:schemeClr val="tx1"/>
                </a:solidFill>
              </a:rPr>
              <a:t>EPC Contract</a:t>
            </a:r>
            <a:endParaRPr lang="ru-RU" sz="1400" b="1" dirty="0" smtClean="0">
              <a:solidFill>
                <a:schemeClr val="tx1"/>
              </a:solidFill>
            </a:endParaRPr>
          </a:p>
        </p:txBody>
      </p:sp>
      <p:sp>
        <p:nvSpPr>
          <p:cNvPr id="20" name="Нашивка 19"/>
          <p:cNvSpPr/>
          <p:nvPr>
            <p:custDataLst>
              <p:tags r:id="rId3"/>
            </p:custDataLst>
          </p:nvPr>
        </p:nvSpPr>
        <p:spPr>
          <a:xfrm>
            <a:off x="2921331" y="2960709"/>
            <a:ext cx="3121451" cy="1152128"/>
          </a:xfrm>
          <a:prstGeom prst="chevron">
            <a:avLst>
              <a:gd name="adj" fmla="val 24847"/>
            </a:avLst>
          </a:prstGeom>
          <a:solidFill>
            <a:schemeClr val="accent6">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0" rIns="0" bIns="0" rtlCol="0" anchor="ctr"/>
          <a:lstStyle/>
          <a:p>
            <a:pPr algn="ctr"/>
            <a:r>
              <a:rPr lang="en-US" sz="1400" b="1" dirty="0" smtClean="0">
                <a:solidFill>
                  <a:schemeClr val="bg1"/>
                </a:solidFill>
              </a:rPr>
              <a:t>Price of kWh</a:t>
            </a:r>
            <a:endParaRPr lang="ru-RU" sz="1400" b="1" dirty="0" smtClean="0">
              <a:solidFill>
                <a:schemeClr val="bg1"/>
              </a:solidFill>
            </a:endParaRPr>
          </a:p>
        </p:txBody>
      </p:sp>
      <p:sp>
        <p:nvSpPr>
          <p:cNvPr id="23" name="TextBox 22"/>
          <p:cNvSpPr txBox="1"/>
          <p:nvPr/>
        </p:nvSpPr>
        <p:spPr>
          <a:xfrm>
            <a:off x="801462" y="2531737"/>
            <a:ext cx="1165191" cy="307777"/>
          </a:xfrm>
          <a:prstGeom prst="rect">
            <a:avLst/>
          </a:prstGeom>
          <a:noFill/>
        </p:spPr>
        <p:txBody>
          <a:bodyPr wrap="none" rtlCol="0">
            <a:spAutoFit/>
          </a:bodyPr>
          <a:lstStyle/>
          <a:p>
            <a:r>
              <a:rPr lang="en-US" sz="1400" i="1" dirty="0" smtClean="0"/>
              <a:t>before 2011</a:t>
            </a:r>
            <a:endParaRPr lang="ru-RU" sz="1400" i="1" dirty="0"/>
          </a:p>
        </p:txBody>
      </p:sp>
      <p:sp>
        <p:nvSpPr>
          <p:cNvPr id="25" name="TextBox 24"/>
          <p:cNvSpPr txBox="1"/>
          <p:nvPr/>
        </p:nvSpPr>
        <p:spPr>
          <a:xfrm>
            <a:off x="4398582" y="2520604"/>
            <a:ext cx="562975" cy="307777"/>
          </a:xfrm>
          <a:prstGeom prst="rect">
            <a:avLst/>
          </a:prstGeom>
          <a:noFill/>
        </p:spPr>
        <p:txBody>
          <a:bodyPr wrap="none" rtlCol="0">
            <a:spAutoFit/>
          </a:bodyPr>
          <a:lstStyle/>
          <a:p>
            <a:r>
              <a:rPr lang="en-US" sz="1400" i="1" dirty="0" smtClean="0"/>
              <a:t>Now</a:t>
            </a:r>
            <a:endParaRPr lang="ru-RU" sz="1400" i="1" dirty="0"/>
          </a:p>
        </p:txBody>
      </p:sp>
      <p:sp>
        <p:nvSpPr>
          <p:cNvPr id="15" name="Стрелка вправо 14"/>
          <p:cNvSpPr/>
          <p:nvPr/>
        </p:nvSpPr>
        <p:spPr>
          <a:xfrm>
            <a:off x="3237021" y="1290658"/>
            <a:ext cx="1963629" cy="1376342"/>
          </a:xfrm>
          <a:prstGeom prst="rightArrow">
            <a:avLst>
              <a:gd name="adj1" fmla="val 64455"/>
              <a:gd name="adj2" fmla="val 85013"/>
            </a:avLst>
          </a:prstGeom>
          <a:solidFill>
            <a:srgbClr val="C0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defTabSz="914012" fontAlgn="base">
              <a:spcBef>
                <a:spcPct val="0"/>
              </a:spcBef>
              <a:spcAft>
                <a:spcPct val="0"/>
              </a:spcAft>
              <a:defRPr/>
            </a:pPr>
            <a:endParaRPr lang="ru-RU" dirty="0">
              <a:solidFill>
                <a:schemeClr val="bg1"/>
              </a:solidFill>
            </a:endParaRPr>
          </a:p>
        </p:txBody>
      </p:sp>
      <p:sp>
        <p:nvSpPr>
          <p:cNvPr id="16" name="TextBox 7170"/>
          <p:cNvSpPr txBox="1">
            <a:spLocks noChangeArrowheads="1"/>
          </p:cNvSpPr>
          <p:nvPr/>
        </p:nvSpPr>
        <p:spPr bwMode="auto">
          <a:xfrm>
            <a:off x="3225800" y="1493858"/>
            <a:ext cx="3430824" cy="95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2" tIns="45701" rIns="91402" bIns="45701">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012" eaLnBrk="1" fontAlgn="base" hangingPunct="1">
              <a:spcBef>
                <a:spcPct val="0"/>
              </a:spcBef>
              <a:spcAft>
                <a:spcPct val="0"/>
              </a:spcAft>
            </a:pPr>
            <a:r>
              <a:rPr lang="en-US" sz="1400" b="1" i="1" dirty="0" smtClean="0">
                <a:solidFill>
                  <a:schemeClr val="bg1"/>
                </a:solidFill>
              </a:rPr>
              <a:t>Foreign order</a:t>
            </a:r>
          </a:p>
          <a:p>
            <a:pPr defTabSz="914012" eaLnBrk="1" fontAlgn="base" hangingPunct="1">
              <a:spcBef>
                <a:spcPct val="0"/>
              </a:spcBef>
              <a:spcAft>
                <a:spcPct val="0"/>
              </a:spcAft>
            </a:pPr>
            <a:r>
              <a:rPr lang="en-US" sz="1400" b="1" i="1" dirty="0" smtClean="0">
                <a:solidFill>
                  <a:schemeClr val="bg1"/>
                </a:solidFill>
              </a:rPr>
              <a:t>portfolio</a:t>
            </a:r>
            <a:r>
              <a:rPr lang="ru-RU" sz="1400" b="1" i="1" dirty="0" smtClean="0">
                <a:solidFill>
                  <a:schemeClr val="bg1"/>
                </a:solidFill>
              </a:rPr>
              <a:t> </a:t>
            </a:r>
            <a:r>
              <a:rPr lang="en-US" sz="1400" b="1" i="1" dirty="0" smtClean="0">
                <a:solidFill>
                  <a:schemeClr val="bg1"/>
                </a:solidFill>
              </a:rPr>
              <a:t>growth</a:t>
            </a:r>
            <a:endParaRPr lang="en-GB" sz="1400" i="1" dirty="0">
              <a:solidFill>
                <a:schemeClr val="bg1"/>
              </a:solidFill>
            </a:endParaRPr>
          </a:p>
          <a:p>
            <a:pPr defTabSz="914012" eaLnBrk="1" fontAlgn="base" hangingPunct="1">
              <a:spcBef>
                <a:spcPct val="0"/>
              </a:spcBef>
              <a:spcAft>
                <a:spcPct val="0"/>
              </a:spcAft>
            </a:pPr>
            <a:r>
              <a:rPr lang="en-GB" sz="1400" i="1" dirty="0">
                <a:solidFill>
                  <a:schemeClr val="bg1"/>
                </a:solidFill>
              </a:rPr>
              <a:t>f</a:t>
            </a:r>
            <a:r>
              <a:rPr lang="en-US" sz="1400" b="1" i="1" dirty="0" smtClean="0">
                <a:solidFill>
                  <a:schemeClr val="bg1"/>
                </a:solidFill>
              </a:rPr>
              <a:t>rom</a:t>
            </a:r>
            <a:r>
              <a:rPr lang="ru-RU" sz="1400" b="1" i="1" dirty="0" smtClean="0">
                <a:solidFill>
                  <a:schemeClr val="bg1"/>
                </a:solidFill>
              </a:rPr>
              <a:t> 12 </a:t>
            </a:r>
            <a:r>
              <a:rPr lang="en-US" sz="1400" b="1" i="1" dirty="0" smtClean="0">
                <a:solidFill>
                  <a:schemeClr val="bg1"/>
                </a:solidFill>
              </a:rPr>
              <a:t>to</a:t>
            </a:r>
            <a:r>
              <a:rPr lang="ru-RU" sz="1400" b="1" i="1" dirty="0" smtClean="0">
                <a:solidFill>
                  <a:schemeClr val="bg1"/>
                </a:solidFill>
              </a:rPr>
              <a:t> </a:t>
            </a:r>
            <a:r>
              <a:rPr lang="en-US" sz="1400" b="1" i="1" dirty="0" smtClean="0">
                <a:solidFill>
                  <a:schemeClr val="bg1"/>
                </a:solidFill>
              </a:rPr>
              <a:t>36</a:t>
            </a:r>
            <a:r>
              <a:rPr lang="ru-RU" sz="1400" b="1" i="1" dirty="0" smtClean="0">
                <a:solidFill>
                  <a:schemeClr val="bg1"/>
                </a:solidFill>
              </a:rPr>
              <a:t> </a:t>
            </a:r>
            <a:r>
              <a:rPr lang="en-US" sz="1400" b="1" i="1" dirty="0" smtClean="0">
                <a:solidFill>
                  <a:schemeClr val="bg1"/>
                </a:solidFill>
              </a:rPr>
              <a:t>units</a:t>
            </a:r>
          </a:p>
          <a:p>
            <a:pPr defTabSz="914012" eaLnBrk="1" fontAlgn="base" hangingPunct="1">
              <a:spcBef>
                <a:spcPct val="0"/>
              </a:spcBef>
              <a:spcAft>
                <a:spcPct val="0"/>
              </a:spcAft>
            </a:pPr>
            <a:r>
              <a:rPr lang="en-US" sz="1400" b="1" i="1" dirty="0" smtClean="0">
                <a:solidFill>
                  <a:schemeClr val="bg1"/>
                </a:solidFill>
              </a:rPr>
              <a:t>(</a:t>
            </a:r>
            <a:r>
              <a:rPr lang="ru-RU" sz="1400" b="1" i="1" dirty="0" smtClean="0">
                <a:solidFill>
                  <a:schemeClr val="bg1"/>
                </a:solidFill>
              </a:rPr>
              <a:t>2010 </a:t>
            </a:r>
            <a:r>
              <a:rPr lang="en-US" sz="1400" b="1" i="1" dirty="0" smtClean="0">
                <a:solidFill>
                  <a:schemeClr val="bg1"/>
                </a:solidFill>
              </a:rPr>
              <a:t>–</a:t>
            </a:r>
            <a:r>
              <a:rPr lang="ru-RU" sz="1400" b="1" i="1" dirty="0" smtClean="0">
                <a:solidFill>
                  <a:schemeClr val="bg1"/>
                </a:solidFill>
              </a:rPr>
              <a:t> 201</a:t>
            </a:r>
            <a:r>
              <a:rPr lang="en-US" sz="1400" i="1" dirty="0">
                <a:solidFill>
                  <a:schemeClr val="bg1"/>
                </a:solidFill>
              </a:rPr>
              <a:t>6</a:t>
            </a:r>
            <a:r>
              <a:rPr lang="en-US" sz="1400" b="1" i="1" dirty="0" smtClean="0">
                <a:solidFill>
                  <a:schemeClr val="bg1"/>
                </a:solidFill>
              </a:rPr>
              <a:t>)</a:t>
            </a:r>
            <a:endParaRPr lang="ru-RU" sz="1400" b="1" i="1" dirty="0">
              <a:solidFill>
                <a:schemeClr val="bg1"/>
              </a:solidFill>
            </a:endParaRPr>
          </a:p>
        </p:txBody>
      </p:sp>
      <p:sp>
        <p:nvSpPr>
          <p:cNvPr id="21" name="Заголовок 1"/>
          <p:cNvSpPr>
            <a:spLocks noGrp="1"/>
          </p:cNvSpPr>
          <p:nvPr>
            <p:ph type="title"/>
          </p:nvPr>
        </p:nvSpPr>
        <p:spPr>
          <a:xfrm>
            <a:off x="468313" y="77788"/>
            <a:ext cx="8207375" cy="903287"/>
          </a:xfrm>
        </p:spPr>
        <p:txBody>
          <a:bodyPr/>
          <a:lstStyle/>
          <a:p>
            <a:r>
              <a:rPr lang="en-GB" dirty="0" smtClean="0"/>
              <a:t>Energy market transition: towards sustainable energy services</a:t>
            </a:r>
            <a:endParaRPr lang="ru-RU" dirty="0"/>
          </a:p>
        </p:txBody>
      </p:sp>
      <p:sp>
        <p:nvSpPr>
          <p:cNvPr id="22" name="Нашивка 21"/>
          <p:cNvSpPr/>
          <p:nvPr>
            <p:custDataLst>
              <p:tags r:id="rId4"/>
            </p:custDataLst>
          </p:nvPr>
        </p:nvSpPr>
        <p:spPr>
          <a:xfrm>
            <a:off x="6311900" y="2960709"/>
            <a:ext cx="2652588" cy="1152128"/>
          </a:xfrm>
          <a:prstGeom prst="chevron">
            <a:avLst>
              <a:gd name="adj" fmla="val 24847"/>
            </a:avLst>
          </a:prstGeom>
          <a:solidFill>
            <a:srgbClr val="92D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lIns="72000" tIns="0" rIns="0" bIns="0" rtlCol="0" anchor="ctr"/>
          <a:lstStyle/>
          <a:p>
            <a:pPr algn="ctr"/>
            <a:r>
              <a:rPr lang="en-US" sz="1400" dirty="0" smtClean="0">
                <a:solidFill>
                  <a:schemeClr val="bg1"/>
                </a:solidFill>
              </a:rPr>
              <a:t>Sustainable energy services</a:t>
            </a:r>
            <a:endParaRPr lang="ru-RU" sz="1400" b="1" dirty="0" smtClean="0">
              <a:solidFill>
                <a:schemeClr val="bg1"/>
              </a:solidFill>
            </a:endParaRPr>
          </a:p>
        </p:txBody>
      </p:sp>
      <p:sp>
        <p:nvSpPr>
          <p:cNvPr id="26"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10"/>
              </a:buBlip>
              <a:defRPr sz="1400">
                <a:solidFill>
                  <a:schemeClr val="tx1"/>
                </a:solidFill>
                <a:latin typeface="Arial" pitchFamily="34" charset="0"/>
              </a:defRPr>
            </a:lvl1pPr>
            <a:lvl2pPr marL="742950" indent="-285750" eaLnBrk="0" hangingPunct="0">
              <a:spcAft>
                <a:spcPct val="20000"/>
              </a:spcAft>
              <a:buBlip>
                <a:blip r:embed="rId11"/>
              </a:buBlip>
              <a:defRPr sz="1400">
                <a:solidFill>
                  <a:schemeClr val="tx1"/>
                </a:solidFill>
                <a:latin typeface="Arial" pitchFamily="34" charset="0"/>
              </a:defRPr>
            </a:lvl2pPr>
            <a:lvl3pPr marL="1143000" indent="-228600" eaLnBrk="0" hangingPunct="0">
              <a:spcAft>
                <a:spcPct val="30000"/>
              </a:spcAft>
              <a:buBlip>
                <a:blip r:embed="rId11"/>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
        <p:nvSpPr>
          <p:cNvPr id="27" name="TextBox 26"/>
          <p:cNvSpPr txBox="1"/>
          <p:nvPr/>
        </p:nvSpPr>
        <p:spPr>
          <a:xfrm>
            <a:off x="6991010" y="2485570"/>
            <a:ext cx="1403690" cy="523220"/>
          </a:xfrm>
          <a:prstGeom prst="rect">
            <a:avLst/>
          </a:prstGeom>
          <a:noFill/>
        </p:spPr>
        <p:txBody>
          <a:bodyPr wrap="square" rtlCol="0">
            <a:spAutoFit/>
          </a:bodyPr>
          <a:lstStyle/>
          <a:p>
            <a:pPr algn="ctr"/>
            <a:r>
              <a:rPr lang="en-US" sz="1400" i="1" dirty="0" smtClean="0"/>
              <a:t>10-15 years</a:t>
            </a:r>
          </a:p>
          <a:p>
            <a:pPr algn="ctr"/>
            <a:r>
              <a:rPr lang="en-US" sz="1400" i="1" dirty="0" smtClean="0"/>
              <a:t>from now</a:t>
            </a:r>
            <a:endParaRPr lang="ru-RU" sz="1400" i="1" dirty="0"/>
          </a:p>
        </p:txBody>
      </p:sp>
      <p:sp>
        <p:nvSpPr>
          <p:cNvPr id="3" name="Скругленный прямоугольник 2"/>
          <p:cNvSpPr/>
          <p:nvPr/>
        </p:nvSpPr>
        <p:spPr bwMode="auto">
          <a:xfrm>
            <a:off x="2142310" y="1664703"/>
            <a:ext cx="973356" cy="510778"/>
          </a:xfrm>
          <a:prstGeom prst="roundRect">
            <a:avLst/>
          </a:prstGeom>
          <a:noFill/>
          <a:ln w="12700" cap="flat" cmpd="sng" algn="ctr">
            <a:solidFill>
              <a:schemeClr val="bg2"/>
            </a:solidFill>
            <a:prstDash val="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a:r>
              <a:rPr lang="en-US" dirty="0"/>
              <a:t>Integrated</a:t>
            </a:r>
          </a:p>
          <a:p>
            <a:pPr algn="ctr"/>
            <a:r>
              <a:rPr lang="en-US" dirty="0" smtClean="0"/>
              <a:t>solution</a:t>
            </a:r>
            <a:endParaRPr lang="ru-RU" dirty="0"/>
          </a:p>
        </p:txBody>
      </p:sp>
      <p:cxnSp>
        <p:nvCxnSpPr>
          <p:cNvPr id="6" name="Прямая соединительная линия 5"/>
          <p:cNvCxnSpPr>
            <a:stCxn id="32" idx="0"/>
            <a:endCxn id="3" idx="2"/>
          </p:cNvCxnSpPr>
          <p:nvPr/>
        </p:nvCxnSpPr>
        <p:spPr bwMode="auto">
          <a:xfrm flipH="1" flipV="1">
            <a:off x="2628988" y="2175481"/>
            <a:ext cx="2949" cy="355933"/>
          </a:xfrm>
          <a:prstGeom prst="line">
            <a:avLst/>
          </a:prstGeom>
          <a:noFill/>
          <a:ln w="12700" cap="flat" cmpd="sng" algn="ctr">
            <a:solidFill>
              <a:schemeClr val="tx1"/>
            </a:solidFill>
            <a:prstDash val="dash"/>
            <a:round/>
            <a:headEnd type="none" w="med" len="med"/>
            <a:tailEnd type="none" w="med" len="med"/>
          </a:ln>
          <a:effectLst/>
        </p:spPr>
      </p:cxnSp>
      <p:sp>
        <p:nvSpPr>
          <p:cNvPr id="30" name="Прямоугольник 29"/>
          <p:cNvSpPr/>
          <p:nvPr>
            <p:custDataLst>
              <p:tags r:id="rId5"/>
            </p:custDataLst>
          </p:nvPr>
        </p:nvSpPr>
        <p:spPr>
          <a:xfrm>
            <a:off x="6311901" y="4199508"/>
            <a:ext cx="2652588" cy="2188592"/>
          </a:xfrm>
          <a:prstGeom prst="rect">
            <a:avLst/>
          </a:prstGeom>
          <a:solidFill>
            <a:srgbClr val="92D050"/>
          </a:solidFill>
          <a:ln>
            <a:noFill/>
          </a:ln>
        </p:spPr>
        <p:style>
          <a:lnRef idx="1">
            <a:schemeClr val="accent6"/>
          </a:lnRef>
          <a:fillRef idx="2">
            <a:schemeClr val="accent6"/>
          </a:fillRef>
          <a:effectRef idx="1">
            <a:schemeClr val="accent6"/>
          </a:effectRef>
          <a:fontRef idx="minor">
            <a:schemeClr val="dk1"/>
          </a:fontRef>
        </p:style>
        <p:txBody>
          <a:bodyPr lIns="36000" tIns="0" rIns="36000" bIns="0" rtlCol="0" anchor="ctr"/>
          <a:lstStyle/>
          <a:p>
            <a:pPr marL="180975"/>
            <a:r>
              <a:rPr lang="en-US" sz="1400" b="1" dirty="0" smtClean="0">
                <a:solidFill>
                  <a:srgbClr val="FFFFFF"/>
                </a:solidFill>
              </a:rPr>
              <a:t>Market based on demand to limit </a:t>
            </a:r>
            <a:r>
              <a:rPr lang="en-US" sz="1400" dirty="0">
                <a:solidFill>
                  <a:schemeClr val="bg1"/>
                </a:solidFill>
              </a:rPr>
              <a:t>CO2 emissions </a:t>
            </a:r>
            <a:r>
              <a:rPr lang="en-US" sz="1400" dirty="0" smtClean="0">
                <a:solidFill>
                  <a:schemeClr val="bg1"/>
                </a:solidFill>
              </a:rPr>
              <a:t>at certain level. Not only nuclear with attractive kWh and sustainable fuel cycles, but renewables, smart grids, energy </a:t>
            </a:r>
            <a:r>
              <a:rPr lang="en-US" sz="1400" dirty="0">
                <a:solidFill>
                  <a:schemeClr val="bg1"/>
                </a:solidFill>
              </a:rPr>
              <a:t>e</a:t>
            </a:r>
            <a:r>
              <a:rPr lang="en-US" sz="1400" dirty="0" smtClean="0">
                <a:solidFill>
                  <a:schemeClr val="bg1"/>
                </a:solidFill>
              </a:rPr>
              <a:t>fficiency solutions</a:t>
            </a:r>
            <a:endParaRPr lang="ru-RU" sz="1400" dirty="0">
              <a:solidFill>
                <a:srgbClr val="FFFFFF"/>
              </a:solidFill>
            </a:endParaRPr>
          </a:p>
        </p:txBody>
      </p:sp>
      <p:sp>
        <p:nvSpPr>
          <p:cNvPr id="31" name="Прямоугольник 30"/>
          <p:cNvSpPr/>
          <p:nvPr>
            <p:custDataLst>
              <p:tags r:id="rId6"/>
            </p:custDataLst>
          </p:nvPr>
        </p:nvSpPr>
        <p:spPr>
          <a:xfrm>
            <a:off x="344899" y="4199508"/>
            <a:ext cx="2068102" cy="218859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lIns="72000" tIns="0" rIns="72000" bIns="0" rtlCol="0" anchor="ctr"/>
          <a:lstStyle/>
          <a:p>
            <a:r>
              <a:rPr lang="en-US" sz="1400" dirty="0">
                <a:solidFill>
                  <a:schemeClr val="tx1"/>
                </a:solidFill>
              </a:rPr>
              <a:t>NPP</a:t>
            </a:r>
          </a:p>
          <a:p>
            <a:r>
              <a:rPr lang="en-US" sz="1400" dirty="0">
                <a:solidFill>
                  <a:schemeClr val="tx1"/>
                </a:solidFill>
              </a:rPr>
              <a:t>construction market</a:t>
            </a:r>
            <a:r>
              <a:rPr lang="ru-RU" sz="1400" dirty="0">
                <a:solidFill>
                  <a:schemeClr val="tx1"/>
                </a:solidFill>
              </a:rPr>
              <a:t>:</a:t>
            </a:r>
            <a:endParaRPr lang="en-US" sz="1400" dirty="0">
              <a:solidFill>
                <a:schemeClr val="tx1"/>
              </a:solidFill>
            </a:endParaRPr>
          </a:p>
          <a:p>
            <a:r>
              <a:rPr lang="en-US" sz="1400" dirty="0">
                <a:solidFill>
                  <a:schemeClr val="tx1"/>
                </a:solidFill>
              </a:rPr>
              <a:t>potential foreign NPP construction </a:t>
            </a:r>
          </a:p>
          <a:p>
            <a:r>
              <a:rPr lang="en-US" sz="1400" dirty="0">
                <a:solidFill>
                  <a:schemeClr val="tx1"/>
                </a:solidFill>
              </a:rPr>
              <a:t>market is limited by the nuclear industry development goals of the </a:t>
            </a:r>
            <a:r>
              <a:rPr lang="en-US" sz="1400" dirty="0" smtClean="0">
                <a:solidFill>
                  <a:schemeClr val="tx1"/>
                </a:solidFill>
              </a:rPr>
              <a:t>customer-</a:t>
            </a:r>
            <a:endParaRPr lang="ru-RU" sz="1400" dirty="0">
              <a:solidFill>
                <a:schemeClr val="tx1"/>
              </a:solidFill>
            </a:endParaRPr>
          </a:p>
          <a:p>
            <a:r>
              <a:rPr lang="en-US" sz="1400" dirty="0" smtClean="0">
                <a:solidFill>
                  <a:schemeClr val="tx1"/>
                </a:solidFill>
              </a:rPr>
              <a:t>countries</a:t>
            </a:r>
            <a:endParaRPr lang="ru-RU" sz="1400" dirty="0">
              <a:solidFill>
                <a:schemeClr val="tx1"/>
              </a:solidFill>
            </a:endParaRPr>
          </a:p>
        </p:txBody>
      </p:sp>
      <p:sp>
        <p:nvSpPr>
          <p:cNvPr id="32" name="TextBox 31"/>
          <p:cNvSpPr txBox="1"/>
          <p:nvPr/>
        </p:nvSpPr>
        <p:spPr>
          <a:xfrm>
            <a:off x="2347500" y="2531414"/>
            <a:ext cx="568874" cy="307777"/>
          </a:xfrm>
          <a:prstGeom prst="rect">
            <a:avLst/>
          </a:prstGeom>
          <a:noFill/>
        </p:spPr>
        <p:txBody>
          <a:bodyPr wrap="none" rtlCol="0">
            <a:spAutoFit/>
          </a:bodyPr>
          <a:lstStyle/>
          <a:p>
            <a:r>
              <a:rPr lang="en-US" sz="1400" i="1" dirty="0" smtClean="0"/>
              <a:t>2011</a:t>
            </a:r>
            <a:endParaRPr lang="ru-RU" sz="1400" i="1" dirty="0"/>
          </a:p>
        </p:txBody>
      </p:sp>
    </p:spTree>
    <p:extLst>
      <p:ext uri="{BB962C8B-B14F-4D97-AF65-F5344CB8AC3E}">
        <p14:creationId xmlns:p14="http://schemas.microsoft.com/office/powerpoint/2010/main" val="1881969678"/>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8740" y="4571475"/>
            <a:ext cx="944881" cy="97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5613" y="128588"/>
            <a:ext cx="8207375" cy="903287"/>
          </a:xfrm>
        </p:spPr>
        <p:txBody>
          <a:bodyPr/>
          <a:lstStyle/>
          <a:p>
            <a:r>
              <a:rPr lang="en-GB" dirty="0" smtClean="0"/>
              <a:t>Sustainable development is top priority for </a:t>
            </a:r>
            <a:r>
              <a:rPr lang="en-GB" dirty="0" err="1" smtClean="0"/>
              <a:t>Rosatom</a:t>
            </a:r>
            <a:r>
              <a:rPr lang="en-GB" dirty="0" smtClean="0"/>
              <a:t> as                       the responsible vendor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0267006"/>
              </p:ext>
            </p:extLst>
          </p:nvPr>
        </p:nvGraphicFramePr>
        <p:xfrm>
          <a:off x="1639000" y="2258358"/>
          <a:ext cx="5892100" cy="3012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pPr>
              <a:defRPr/>
            </a:pPr>
            <a:fld id="{DBF53403-B729-4559-AB02-9CD226C948B2}" type="slidenum">
              <a:rPr lang="ru-RU" smtClean="0"/>
              <a:pPr>
                <a:defRPr/>
              </a:pPr>
              <a:t>7</a:t>
            </a:fld>
            <a:endParaRPr lang="ru-RU" dirty="0"/>
          </a:p>
        </p:txBody>
      </p:sp>
      <p:pic>
        <p:nvPicPr>
          <p:cNvPr id="19" name="Picture 18"/>
          <p:cNvPicPr>
            <a:picLocks noChangeAspect="1"/>
          </p:cNvPicPr>
          <p:nvPr/>
        </p:nvPicPr>
        <p:blipFill>
          <a:blip r:embed="rId9"/>
          <a:stretch>
            <a:fillRect/>
          </a:stretch>
        </p:blipFill>
        <p:spPr>
          <a:xfrm>
            <a:off x="1135976" y="4590114"/>
            <a:ext cx="962064" cy="962064"/>
          </a:xfrm>
          <a:prstGeom prst="rect">
            <a:avLst/>
          </a:prstGeom>
        </p:spPr>
      </p:pic>
      <p:sp>
        <p:nvSpPr>
          <p:cNvPr id="22" name="TextBox 21"/>
          <p:cNvSpPr txBox="1"/>
          <p:nvPr/>
        </p:nvSpPr>
        <p:spPr>
          <a:xfrm>
            <a:off x="2194560" y="1908025"/>
            <a:ext cx="1838960" cy="646331"/>
          </a:xfrm>
          <a:prstGeom prst="rect">
            <a:avLst/>
          </a:prstGeom>
          <a:noFill/>
        </p:spPr>
        <p:txBody>
          <a:bodyPr wrap="square" rtlCol="0">
            <a:spAutoFit/>
          </a:bodyPr>
          <a:lstStyle/>
          <a:p>
            <a:pPr marL="171450" indent="-171450">
              <a:buFont typeface="Wingdings" charset="2"/>
              <a:buChar char="ü"/>
            </a:pPr>
            <a:r>
              <a:rPr lang="en-US" b="0" dirty="0" smtClean="0"/>
              <a:t>Fighting energy poverty</a:t>
            </a:r>
          </a:p>
          <a:p>
            <a:pPr marL="171450" indent="-171450">
              <a:buFont typeface="Wingdings" charset="2"/>
              <a:buChar char="ü"/>
            </a:pPr>
            <a:r>
              <a:rPr lang="en-US" b="0" dirty="0" smtClean="0"/>
              <a:t>Creating jobs </a:t>
            </a:r>
            <a:endParaRPr lang="en-US" b="0" dirty="0"/>
          </a:p>
        </p:txBody>
      </p:sp>
      <p:sp>
        <p:nvSpPr>
          <p:cNvPr id="23" name="TextBox 22"/>
          <p:cNvSpPr txBox="1"/>
          <p:nvPr/>
        </p:nvSpPr>
        <p:spPr>
          <a:xfrm>
            <a:off x="1163320" y="2712402"/>
            <a:ext cx="2001520" cy="830997"/>
          </a:xfrm>
          <a:prstGeom prst="rect">
            <a:avLst/>
          </a:prstGeom>
          <a:noFill/>
        </p:spPr>
        <p:txBody>
          <a:bodyPr wrap="square" rtlCol="0">
            <a:spAutoFit/>
          </a:bodyPr>
          <a:lstStyle/>
          <a:p>
            <a:pPr marL="171450" indent="-171450">
              <a:buFont typeface="Wingdings" charset="2"/>
              <a:buChar char="ü"/>
            </a:pPr>
            <a:r>
              <a:rPr lang="en-US" b="0" dirty="0" smtClean="0"/>
              <a:t>Affordable, clean and secure energy supply</a:t>
            </a:r>
          </a:p>
          <a:p>
            <a:pPr marL="171450" indent="-171450">
              <a:buFont typeface="Wingdings" charset="2"/>
              <a:buChar char="ü"/>
            </a:pPr>
            <a:r>
              <a:rPr lang="en-US" b="0" dirty="0" smtClean="0"/>
              <a:t>Lifetime back-end solutions</a:t>
            </a:r>
            <a:endParaRPr lang="en-US" b="0" dirty="0"/>
          </a:p>
        </p:txBody>
      </p:sp>
      <p:sp>
        <p:nvSpPr>
          <p:cNvPr id="24" name="TextBox 23"/>
          <p:cNvSpPr txBox="1"/>
          <p:nvPr/>
        </p:nvSpPr>
        <p:spPr>
          <a:xfrm>
            <a:off x="1391920" y="3580530"/>
            <a:ext cx="1767840" cy="830997"/>
          </a:xfrm>
          <a:prstGeom prst="rect">
            <a:avLst/>
          </a:prstGeom>
          <a:noFill/>
        </p:spPr>
        <p:txBody>
          <a:bodyPr wrap="square" rtlCol="0">
            <a:spAutoFit/>
          </a:bodyPr>
          <a:lstStyle/>
          <a:p>
            <a:pPr marL="171450" indent="-171450">
              <a:buFont typeface="Wingdings" charset="2"/>
              <a:buChar char="ü"/>
            </a:pPr>
            <a:r>
              <a:rPr lang="en-US" b="0" dirty="0" smtClean="0"/>
              <a:t>Boosting growth through </a:t>
            </a:r>
            <a:r>
              <a:rPr lang="en-US" b="0" dirty="0" err="1" smtClean="0"/>
              <a:t>localisation</a:t>
            </a:r>
            <a:endParaRPr lang="en-US" b="0" dirty="0" smtClean="0"/>
          </a:p>
          <a:p>
            <a:pPr marL="171450" indent="-171450">
              <a:buFont typeface="Wingdings" charset="2"/>
              <a:buChar char="ü"/>
            </a:pPr>
            <a:r>
              <a:rPr lang="en-US" b="0" dirty="0" smtClean="0"/>
              <a:t>High GDP growth multiplier  </a:t>
            </a:r>
            <a:endParaRPr lang="en-US" b="0" dirty="0"/>
          </a:p>
        </p:txBody>
      </p:sp>
      <p:sp>
        <p:nvSpPr>
          <p:cNvPr id="25" name="TextBox 24"/>
          <p:cNvSpPr txBox="1"/>
          <p:nvPr/>
        </p:nvSpPr>
        <p:spPr>
          <a:xfrm>
            <a:off x="2047240" y="4605939"/>
            <a:ext cx="1300480" cy="830997"/>
          </a:xfrm>
          <a:prstGeom prst="rect">
            <a:avLst/>
          </a:prstGeom>
          <a:noFill/>
        </p:spPr>
        <p:txBody>
          <a:bodyPr wrap="square" rtlCol="0">
            <a:spAutoFit/>
          </a:bodyPr>
          <a:lstStyle/>
          <a:p>
            <a:pPr marL="171450" indent="-171450">
              <a:buFont typeface="Wingdings" charset="2"/>
              <a:buChar char="ü"/>
            </a:pPr>
            <a:r>
              <a:rPr lang="en-US" b="0" dirty="0" smtClean="0"/>
              <a:t>Improving infrastructure </a:t>
            </a:r>
          </a:p>
          <a:p>
            <a:pPr marL="171450" indent="-171450">
              <a:buFont typeface="Wingdings" charset="2"/>
              <a:buChar char="ü"/>
            </a:pPr>
            <a:r>
              <a:rPr lang="en-US" b="0" dirty="0" smtClean="0"/>
              <a:t>Technology transfer</a:t>
            </a:r>
            <a:endParaRPr lang="en-US" b="0" dirty="0"/>
          </a:p>
        </p:txBody>
      </p:sp>
      <p:sp>
        <p:nvSpPr>
          <p:cNvPr id="26" name="TextBox 25"/>
          <p:cNvSpPr txBox="1"/>
          <p:nvPr/>
        </p:nvSpPr>
        <p:spPr>
          <a:xfrm>
            <a:off x="5225254" y="1879876"/>
            <a:ext cx="1901985" cy="646331"/>
          </a:xfrm>
          <a:prstGeom prst="rect">
            <a:avLst/>
          </a:prstGeom>
          <a:noFill/>
        </p:spPr>
        <p:txBody>
          <a:bodyPr wrap="square" rtlCol="0">
            <a:spAutoFit/>
          </a:bodyPr>
          <a:lstStyle/>
          <a:p>
            <a:pPr marL="171450" indent="-171450" algn="r">
              <a:buFont typeface="Wingdings" charset="2"/>
              <a:buChar char="ü"/>
            </a:pPr>
            <a:r>
              <a:rPr lang="en-US" b="0" dirty="0" smtClean="0"/>
              <a:t>Sea water </a:t>
            </a:r>
            <a:r>
              <a:rPr lang="en-US" b="0" dirty="0" err="1" smtClean="0"/>
              <a:t>desalitation</a:t>
            </a:r>
            <a:endParaRPr lang="en-US" b="0" dirty="0" smtClean="0"/>
          </a:p>
          <a:p>
            <a:pPr marL="171450" indent="-171450" algn="r">
              <a:buFont typeface="Wingdings" charset="2"/>
              <a:buChar char="ü"/>
            </a:pPr>
            <a:r>
              <a:rPr lang="en-US" b="0" dirty="0" smtClean="0"/>
              <a:t>Energy for water supply</a:t>
            </a:r>
            <a:endParaRPr lang="en-US" b="0" dirty="0"/>
          </a:p>
        </p:txBody>
      </p:sp>
      <p:sp>
        <p:nvSpPr>
          <p:cNvPr id="27" name="TextBox 26"/>
          <p:cNvSpPr txBox="1"/>
          <p:nvPr/>
        </p:nvSpPr>
        <p:spPr>
          <a:xfrm>
            <a:off x="6047740" y="2750502"/>
            <a:ext cx="2067016" cy="646331"/>
          </a:xfrm>
          <a:prstGeom prst="rect">
            <a:avLst/>
          </a:prstGeom>
          <a:noFill/>
        </p:spPr>
        <p:txBody>
          <a:bodyPr wrap="square" rtlCol="0">
            <a:spAutoFit/>
          </a:bodyPr>
          <a:lstStyle/>
          <a:p>
            <a:pPr marL="171450" indent="-171450">
              <a:buFont typeface="Wingdings" charset="2"/>
              <a:buChar char="ü"/>
            </a:pPr>
            <a:r>
              <a:rPr lang="en-US" b="0" dirty="0" smtClean="0"/>
              <a:t>Using nuclear to improve agriculture productivity</a:t>
            </a:r>
          </a:p>
          <a:p>
            <a:pPr marL="171450" indent="-171450">
              <a:buFont typeface="Wingdings" charset="2"/>
              <a:buChar char="ü"/>
            </a:pPr>
            <a:r>
              <a:rPr lang="en-US" b="0" dirty="0" smtClean="0"/>
              <a:t>Energy for </a:t>
            </a:r>
            <a:r>
              <a:rPr lang="en-GB" b="0" dirty="0"/>
              <a:t>i</a:t>
            </a:r>
            <a:r>
              <a:rPr lang="en-US" b="0" dirty="0" err="1" smtClean="0"/>
              <a:t>rrigation</a:t>
            </a:r>
            <a:endParaRPr lang="en-US" b="0" dirty="0"/>
          </a:p>
        </p:txBody>
      </p:sp>
      <p:sp>
        <p:nvSpPr>
          <p:cNvPr id="28" name="TextBox 27"/>
          <p:cNvSpPr txBox="1"/>
          <p:nvPr/>
        </p:nvSpPr>
        <p:spPr>
          <a:xfrm>
            <a:off x="6311900" y="3639820"/>
            <a:ext cx="1802856" cy="646331"/>
          </a:xfrm>
          <a:prstGeom prst="rect">
            <a:avLst/>
          </a:prstGeom>
          <a:noFill/>
        </p:spPr>
        <p:txBody>
          <a:bodyPr wrap="square" rtlCol="0">
            <a:spAutoFit/>
          </a:bodyPr>
          <a:lstStyle/>
          <a:p>
            <a:pPr marL="171450" indent="-171450">
              <a:buFont typeface="Wingdings" charset="2"/>
              <a:buChar char="ü"/>
            </a:pPr>
            <a:r>
              <a:rPr lang="en-US" b="0" dirty="0" smtClean="0"/>
              <a:t>Nuclear medicine</a:t>
            </a:r>
          </a:p>
          <a:p>
            <a:pPr marL="171450" indent="-171450">
              <a:buFont typeface="Wingdings" charset="2"/>
              <a:buChar char="ü"/>
            </a:pPr>
            <a:r>
              <a:rPr lang="en-US" b="0" dirty="0" smtClean="0"/>
              <a:t>Powering hospitals and clinics </a:t>
            </a:r>
            <a:endParaRPr lang="en-US" b="0" dirty="0"/>
          </a:p>
        </p:txBody>
      </p:sp>
      <p:sp>
        <p:nvSpPr>
          <p:cNvPr id="29" name="TextBox 28"/>
          <p:cNvSpPr txBox="1"/>
          <p:nvPr/>
        </p:nvSpPr>
        <p:spPr>
          <a:xfrm>
            <a:off x="6002019" y="4692431"/>
            <a:ext cx="1704125" cy="646331"/>
          </a:xfrm>
          <a:prstGeom prst="rect">
            <a:avLst/>
          </a:prstGeom>
          <a:noFill/>
        </p:spPr>
        <p:txBody>
          <a:bodyPr wrap="square" rtlCol="0">
            <a:spAutoFit/>
          </a:bodyPr>
          <a:lstStyle/>
          <a:p>
            <a:pPr marL="171450" indent="-171450">
              <a:buFont typeface="Wingdings" charset="2"/>
              <a:buChar char="ü"/>
            </a:pPr>
            <a:r>
              <a:rPr lang="en-US" b="0" dirty="0" smtClean="0"/>
              <a:t>Knowledge transfer</a:t>
            </a:r>
          </a:p>
          <a:p>
            <a:pPr marL="171450" indent="-171450">
              <a:buFont typeface="Wingdings" charset="2"/>
              <a:buChar char="ü"/>
            </a:pPr>
            <a:r>
              <a:rPr lang="en-US" b="0" dirty="0" smtClean="0"/>
              <a:t>Boosting local science school </a:t>
            </a:r>
            <a:endParaRPr lang="en-US" b="0" dirty="0"/>
          </a:p>
        </p:txBody>
      </p:sp>
      <p:grpSp>
        <p:nvGrpSpPr>
          <p:cNvPr id="30" name="Группа 41"/>
          <p:cNvGrpSpPr>
            <a:grpSpLocks/>
          </p:cNvGrpSpPr>
          <p:nvPr/>
        </p:nvGrpSpPr>
        <p:grpSpPr bwMode="auto">
          <a:xfrm>
            <a:off x="4244463" y="3568936"/>
            <a:ext cx="650827" cy="661135"/>
            <a:chOff x="5494187" y="2976197"/>
            <a:chExt cx="1790409" cy="1676939"/>
          </a:xfrm>
        </p:grpSpPr>
        <p:sp>
          <p:nvSpPr>
            <p:cNvPr id="31" name="Овал 30"/>
            <p:cNvSpPr/>
            <p:nvPr/>
          </p:nvSpPr>
          <p:spPr>
            <a:xfrm>
              <a:off x="5836796" y="3086986"/>
              <a:ext cx="1110718" cy="1097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b="0">
                <a:solidFill>
                  <a:srgbClr val="3E87BD">
                    <a:lumMod val="75000"/>
                  </a:srgbClr>
                </a:solidFill>
                <a:sym typeface="Arial"/>
                <a:rtl val="0"/>
              </a:endParaRPr>
            </a:p>
          </p:txBody>
        </p:sp>
        <p:pic>
          <p:nvPicPr>
            <p:cNvPr id="32" name="Picture 2" descr="http://temp.rosatom-academy.org/temp2012/t/oversea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4187" y="2976197"/>
              <a:ext cx="1790409" cy="16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064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4681" y="1348769"/>
            <a:ext cx="933719" cy="917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0644"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5729" y="1666747"/>
            <a:ext cx="944881" cy="908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064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33469" y="2549586"/>
            <a:ext cx="944881" cy="962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0646"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75056" y="3551396"/>
            <a:ext cx="944881" cy="944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0648"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90" y="3591905"/>
            <a:ext cx="967650" cy="958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0649"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439" y="2603567"/>
            <a:ext cx="931652" cy="94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065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51654" y="1649442"/>
            <a:ext cx="984289" cy="9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277620" y="5653463"/>
            <a:ext cx="7531101" cy="867529"/>
          </a:xfrm>
          <a:prstGeom prst="rect">
            <a:avLst/>
          </a:prstGeom>
          <a:solidFill>
            <a:schemeClr val="accent2">
              <a:lumMod val="20000"/>
              <a:lumOff val="80000"/>
            </a:schemeClr>
          </a:solidFill>
          <a:ln w="12700">
            <a:solidFill>
              <a:schemeClr val="tx1"/>
            </a:solidFill>
            <a:prstDash val="solid"/>
          </a:ln>
        </p:spPr>
        <p:txBody>
          <a:bodyPr wrap="square" rtlCol="0">
            <a:noAutofit/>
          </a:bodyPr>
          <a:lstStyle/>
          <a:p>
            <a:pPr algn="just"/>
            <a:r>
              <a:rPr lang="en-US" sz="1600" dirty="0" smtClean="0"/>
              <a:t>We not just build </a:t>
            </a:r>
            <a:r>
              <a:rPr lang="en-US" sz="1600" dirty="0"/>
              <a:t>CO2 friendly power </a:t>
            </a:r>
            <a:r>
              <a:rPr lang="en-US" sz="1600" dirty="0" smtClean="0"/>
              <a:t>plants and secure their entire lifecycle, but create conditions for long term GHG emissions reduction irreversible trend ensuring sustainable growth and development. </a:t>
            </a:r>
            <a:endParaRPr lang="en-US" sz="1600" dirty="0"/>
          </a:p>
        </p:txBody>
      </p:sp>
      <p:pic>
        <p:nvPicPr>
          <p:cNvPr id="240651" name="Picture 11" descr="Встроенное изображение 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1552" y="5653464"/>
            <a:ext cx="908452" cy="87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19"/>
              </a:buBlip>
              <a:defRPr sz="1400">
                <a:solidFill>
                  <a:schemeClr val="tx1"/>
                </a:solidFill>
                <a:latin typeface="Arial" pitchFamily="34" charset="0"/>
              </a:defRPr>
            </a:lvl1pPr>
            <a:lvl2pPr marL="742950" indent="-285750" eaLnBrk="0" hangingPunct="0">
              <a:spcAft>
                <a:spcPct val="20000"/>
              </a:spcAft>
              <a:buBlip>
                <a:blip r:embed="rId20"/>
              </a:buBlip>
              <a:defRPr sz="1400">
                <a:solidFill>
                  <a:schemeClr val="tx1"/>
                </a:solidFill>
                <a:latin typeface="Arial" pitchFamily="34" charset="0"/>
              </a:defRPr>
            </a:lvl2pPr>
            <a:lvl3pPr marL="1143000" indent="-228600" eaLnBrk="0" hangingPunct="0">
              <a:spcAft>
                <a:spcPct val="30000"/>
              </a:spcAft>
              <a:buBlip>
                <a:blip r:embed="rId20"/>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Tree>
    <p:extLst>
      <p:ext uri="{BB962C8B-B14F-4D97-AF65-F5344CB8AC3E}">
        <p14:creationId xmlns:p14="http://schemas.microsoft.com/office/powerpoint/2010/main" val="125463969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58"/>
          <p:cNvSpPr txBox="1">
            <a:spLocks noChangeArrowheads="1"/>
          </p:cNvSpPr>
          <p:nvPr/>
        </p:nvSpPr>
        <p:spPr bwMode="auto">
          <a:xfrm>
            <a:off x="352424" y="1393825"/>
            <a:ext cx="8524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2200">
                <a:solidFill>
                  <a:schemeClr val="tx1"/>
                </a:solidFill>
                <a:latin typeface="Arial" charset="0"/>
              </a:defRPr>
            </a:lvl3pPr>
            <a:lvl4pPr marL="1600200">
              <a:defRPr sz="2000">
                <a:solidFill>
                  <a:schemeClr val="tx1"/>
                </a:solidFill>
                <a:latin typeface="Arial" charset="0"/>
              </a:defRPr>
            </a:lvl4pPr>
            <a:lvl5pPr marL="2057400">
              <a:defRPr sz="2000">
                <a:solidFill>
                  <a:schemeClr val="tx1"/>
                </a:solidFill>
                <a:latin typeface="Arial" charset="0"/>
              </a:defRPr>
            </a:lvl5pPr>
            <a:lvl6pPr marL="2514600" eaLnBrk="0" hangingPunct="0">
              <a:defRPr sz="2000">
                <a:solidFill>
                  <a:schemeClr val="tx1"/>
                </a:solidFill>
                <a:latin typeface="Arial" charset="0"/>
              </a:defRPr>
            </a:lvl6pPr>
            <a:lvl7pPr marL="2971800" eaLnBrk="0" hangingPunct="0">
              <a:defRPr sz="2000">
                <a:solidFill>
                  <a:schemeClr val="tx1"/>
                </a:solidFill>
                <a:latin typeface="Arial" charset="0"/>
              </a:defRPr>
            </a:lvl7pPr>
            <a:lvl8pPr marL="3429000" eaLnBrk="0" hangingPunct="0">
              <a:defRPr sz="2000">
                <a:solidFill>
                  <a:schemeClr val="tx1"/>
                </a:solidFill>
                <a:latin typeface="Arial" charset="0"/>
              </a:defRPr>
            </a:lvl8pPr>
            <a:lvl9pPr marL="3886200" eaLnBrk="0" hangingPunct="0">
              <a:defRPr sz="2000">
                <a:solidFill>
                  <a:schemeClr val="tx1"/>
                </a:solidFill>
                <a:latin typeface="Arial" charset="0"/>
              </a:defRPr>
            </a:lvl9pPr>
          </a:lstStyle>
          <a:p>
            <a:pPr algn="ctr">
              <a:spcBef>
                <a:spcPct val="50000"/>
              </a:spcBef>
            </a:pPr>
            <a:r>
              <a:rPr lang="en-US" altLang="en-US" sz="3600" dirty="0"/>
              <a:t>Thank you for your attention!</a:t>
            </a:r>
            <a:endParaRPr lang="ru-RU" altLang="en-US" sz="3600"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00" y="2120701"/>
            <a:ext cx="7136989" cy="4213682"/>
          </a:xfrm>
          <a:prstGeom prst="rect">
            <a:avLst/>
          </a:prstGeom>
          <a:noFill/>
          <a:ln w="9525">
            <a:noFill/>
            <a:miter lim="800000"/>
            <a:headEnd/>
            <a:tailEnd/>
          </a:ln>
        </p:spPr>
      </p:pic>
      <p:sp>
        <p:nvSpPr>
          <p:cNvPr id="6" name="Номер слайда 3"/>
          <p:cNvSpPr>
            <a:spLocks noGrp="1"/>
          </p:cNvSpPr>
          <p:nvPr>
            <p:ph type="sldNum" sz="quarter" idx="10"/>
          </p:nvPr>
        </p:nvSpPr>
        <p:spPr>
          <a:xfrm>
            <a:off x="8332788" y="6448425"/>
            <a:ext cx="811212"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fld id="{004790E5-F7C1-460D-A733-5D8135EFCB36}" type="slidenum">
              <a:rPr lang="ru-RU" altLang="ru-RU" sz="1400" smtClean="0">
                <a:solidFill>
                  <a:schemeClr val="hlink"/>
                </a:solidFill>
              </a:rPr>
              <a:pPr eaLnBrk="1" hangingPunct="1"/>
              <a:t>8</a:t>
            </a:fld>
            <a:endParaRPr lang="ru-RU" altLang="ru-RU" sz="1400" dirty="0" smtClean="0">
              <a:solidFill>
                <a:schemeClr val="hlink"/>
              </a:solidFill>
            </a:endParaRPr>
          </a:p>
        </p:txBody>
      </p:sp>
      <p:sp>
        <p:nvSpPr>
          <p:cNvPr id="7"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3"/>
              </a:buBlip>
              <a:defRPr sz="1400">
                <a:solidFill>
                  <a:schemeClr val="tx1"/>
                </a:solidFill>
                <a:latin typeface="Arial" pitchFamily="34" charset="0"/>
              </a:defRPr>
            </a:lvl1pPr>
            <a:lvl2pPr marL="742950" indent="-285750" eaLnBrk="0" hangingPunct="0">
              <a:spcAft>
                <a:spcPct val="20000"/>
              </a:spcAft>
              <a:buBlip>
                <a:blip r:embed="rId4"/>
              </a:buBlip>
              <a:defRPr sz="1400">
                <a:solidFill>
                  <a:schemeClr val="tx1"/>
                </a:solidFill>
                <a:latin typeface="Arial" pitchFamily="34" charset="0"/>
              </a:defRPr>
            </a:lvl2pPr>
            <a:lvl3pPr marL="1143000" indent="-228600" eaLnBrk="0" hangingPunct="0">
              <a:spcAft>
                <a:spcPct val="30000"/>
              </a:spcAft>
              <a:buBlip>
                <a:blip r:embed="rId4"/>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Овал 71"/>
          <p:cNvSpPr/>
          <p:nvPr/>
        </p:nvSpPr>
        <p:spPr>
          <a:xfrm>
            <a:off x="1646238" y="2319338"/>
            <a:ext cx="3254375" cy="3443287"/>
          </a:xfrm>
          <a:prstGeom prst="ellipse">
            <a:avLst/>
          </a:prstGeom>
          <a:no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9275" tIns="39626" rIns="79275" bIns="39626" anchor="ctr"/>
          <a:lstStyle/>
          <a:p>
            <a:pPr algn="ctr" eaLnBrk="0" hangingPunct="0">
              <a:defRPr/>
            </a:pPr>
            <a:endParaRPr lang="ru-RU" b="0">
              <a:solidFill>
                <a:srgbClr val="3E87BD">
                  <a:lumMod val="75000"/>
                </a:srgbClr>
              </a:solidFill>
              <a:sym typeface="Arial"/>
              <a:rtl val="0"/>
            </a:endParaRPr>
          </a:p>
        </p:txBody>
      </p:sp>
      <p:grpSp>
        <p:nvGrpSpPr>
          <p:cNvPr id="24579" name="Группа 41"/>
          <p:cNvGrpSpPr>
            <a:grpSpLocks/>
          </p:cNvGrpSpPr>
          <p:nvPr/>
        </p:nvGrpSpPr>
        <p:grpSpPr bwMode="auto">
          <a:xfrm>
            <a:off x="4343400" y="3679825"/>
            <a:ext cx="514350" cy="528638"/>
            <a:chOff x="5494187" y="2976197"/>
            <a:chExt cx="1790409" cy="1676939"/>
          </a:xfrm>
        </p:grpSpPr>
        <p:sp>
          <p:nvSpPr>
            <p:cNvPr id="78" name="Овал 77"/>
            <p:cNvSpPr/>
            <p:nvPr/>
          </p:nvSpPr>
          <p:spPr>
            <a:xfrm>
              <a:off x="5836796" y="3086986"/>
              <a:ext cx="1110718" cy="1097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ru-RU" b="0">
                <a:solidFill>
                  <a:srgbClr val="3E87BD">
                    <a:lumMod val="75000"/>
                  </a:srgbClr>
                </a:solidFill>
                <a:sym typeface="Arial"/>
                <a:rtl val="0"/>
              </a:endParaRPr>
            </a:p>
          </p:txBody>
        </p:sp>
        <p:pic>
          <p:nvPicPr>
            <p:cNvPr id="24616" name="Picture 2" descr="http://temp.rosatom-academy.org/temp2012/t/overse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187" y="2976197"/>
              <a:ext cx="1790409" cy="16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Заголовок 1"/>
          <p:cNvSpPr txBox="1">
            <a:spLocks/>
          </p:cNvSpPr>
          <p:nvPr/>
        </p:nvSpPr>
        <p:spPr bwMode="auto">
          <a:xfrm>
            <a:off x="211138" y="168275"/>
            <a:ext cx="899953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spcBef>
                <a:spcPct val="40000"/>
              </a:spcBef>
              <a:spcAft>
                <a:spcPct val="20000"/>
              </a:spcAft>
              <a:buBlip>
                <a:blip r:embed="rId4"/>
              </a:buBlip>
              <a:defRPr sz="1400">
                <a:solidFill>
                  <a:schemeClr val="tx1"/>
                </a:solidFill>
                <a:latin typeface="Arial" pitchFamily="34" charset="0"/>
              </a:defRPr>
            </a:lvl1pPr>
            <a:lvl2pPr marL="622300" indent="-261938" eaLnBrk="0" hangingPunct="0">
              <a:spcAft>
                <a:spcPct val="20000"/>
              </a:spcAft>
              <a:buBlip>
                <a:blip r:embed="rId5"/>
              </a:buBlip>
              <a:defRPr sz="1400">
                <a:solidFill>
                  <a:schemeClr val="tx1"/>
                </a:solidFill>
                <a:latin typeface="Arial" pitchFamily="34" charset="0"/>
              </a:defRPr>
            </a:lvl2pPr>
            <a:lvl3pPr marL="892175" indent="-268288" eaLnBrk="0" hangingPunct="0">
              <a:spcAft>
                <a:spcPct val="30000"/>
              </a:spcAft>
              <a:buBlip>
                <a:blip r:embed="rId5"/>
              </a:buBlip>
              <a:defRPr sz="2200">
                <a:solidFill>
                  <a:schemeClr val="tx1"/>
                </a:solidFill>
                <a:latin typeface="Arial" pitchFamily="34" charset="0"/>
              </a:defRPr>
            </a:lvl3pPr>
            <a:lvl4pPr marL="1665288" indent="-228600" eaLnBrk="0" hangingPunct="0">
              <a:spcBef>
                <a:spcPct val="20000"/>
              </a:spcBef>
              <a:buChar char="–"/>
              <a:defRPr sz="2000">
                <a:solidFill>
                  <a:schemeClr val="tx1"/>
                </a:solidFill>
                <a:latin typeface="Arial" pitchFamily="34" charset="0"/>
              </a:defRPr>
            </a:lvl4pPr>
            <a:lvl5pPr marL="2073275" indent="-228600" eaLnBrk="0" hangingPunct="0">
              <a:spcBef>
                <a:spcPct val="20000"/>
              </a:spcBef>
              <a:buChar char="»"/>
              <a:defRPr sz="2000">
                <a:solidFill>
                  <a:schemeClr val="tx1"/>
                </a:solidFill>
                <a:latin typeface="Arial" pitchFamily="34" charset="0"/>
              </a:defRPr>
            </a:lvl5pPr>
            <a:lvl6pPr marL="2530475" indent="-228600" eaLnBrk="0" fontAlgn="base" hangingPunct="0">
              <a:spcBef>
                <a:spcPct val="20000"/>
              </a:spcBef>
              <a:spcAft>
                <a:spcPct val="0"/>
              </a:spcAft>
              <a:buChar char="»"/>
              <a:defRPr sz="2000">
                <a:solidFill>
                  <a:schemeClr val="tx1"/>
                </a:solidFill>
                <a:latin typeface="Arial" pitchFamily="34" charset="0"/>
              </a:defRPr>
            </a:lvl6pPr>
            <a:lvl7pPr marL="2987675" indent="-228600" eaLnBrk="0" fontAlgn="base" hangingPunct="0">
              <a:spcBef>
                <a:spcPct val="20000"/>
              </a:spcBef>
              <a:spcAft>
                <a:spcPct val="0"/>
              </a:spcAft>
              <a:buChar char="»"/>
              <a:defRPr sz="2000">
                <a:solidFill>
                  <a:schemeClr val="tx1"/>
                </a:solidFill>
                <a:latin typeface="Arial" pitchFamily="34" charset="0"/>
              </a:defRPr>
            </a:lvl7pPr>
            <a:lvl8pPr marL="3444875" indent="-228600" eaLnBrk="0" fontAlgn="base" hangingPunct="0">
              <a:spcBef>
                <a:spcPct val="20000"/>
              </a:spcBef>
              <a:spcAft>
                <a:spcPct val="0"/>
              </a:spcAft>
              <a:buChar char="»"/>
              <a:defRPr sz="2000">
                <a:solidFill>
                  <a:schemeClr val="tx1"/>
                </a:solidFill>
                <a:latin typeface="Arial" pitchFamily="34" charset="0"/>
              </a:defRPr>
            </a:lvl8pPr>
            <a:lvl9pPr marL="3902075"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endParaRPr lang="ru-RU" altLang="ru-RU" sz="2000">
              <a:solidFill>
                <a:schemeClr val="bg1"/>
              </a:solidFill>
            </a:endParaRPr>
          </a:p>
        </p:txBody>
      </p:sp>
      <p:sp>
        <p:nvSpPr>
          <p:cNvPr id="86" name="Овал 85"/>
          <p:cNvSpPr/>
          <p:nvPr/>
        </p:nvSpPr>
        <p:spPr>
          <a:xfrm>
            <a:off x="4289425" y="2314575"/>
            <a:ext cx="3254375" cy="3444875"/>
          </a:xfrm>
          <a:prstGeom prst="ellipse">
            <a:avLst/>
          </a:prstGeom>
          <a:noFill/>
          <a:ln>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9275" tIns="39626" rIns="79275" bIns="39626" anchor="ctr"/>
          <a:lstStyle/>
          <a:p>
            <a:pPr algn="ctr" eaLnBrk="0" hangingPunct="0">
              <a:defRPr/>
            </a:pPr>
            <a:endParaRPr lang="ru-RU" b="0">
              <a:solidFill>
                <a:srgbClr val="3E87BD">
                  <a:lumMod val="75000"/>
                </a:srgbClr>
              </a:solidFill>
              <a:sym typeface="Arial"/>
              <a:rtl val="0"/>
            </a:endParaRPr>
          </a:p>
        </p:txBody>
      </p:sp>
      <p:pic>
        <p:nvPicPr>
          <p:cNvPr id="24582" name="Изображение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303463"/>
            <a:ext cx="5778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extBox 87"/>
          <p:cNvSpPr txBox="1"/>
          <p:nvPr/>
        </p:nvSpPr>
        <p:spPr>
          <a:xfrm>
            <a:off x="3292475" y="2757488"/>
            <a:ext cx="1417638" cy="255587"/>
          </a:xfrm>
          <a:prstGeom prst="rect">
            <a:avLst/>
          </a:prstGeom>
          <a:noFill/>
        </p:spPr>
        <p:txBody>
          <a:bodyPr lIns="69207" tIns="34602" rIns="69207" bIns="34602">
            <a:spAutoFit/>
          </a:bodyPr>
          <a:lstStyle/>
          <a:p>
            <a:pPr defTabSz="700380" eaLnBrk="0" fontAlgn="auto" hangingPunct="0">
              <a:spcBef>
                <a:spcPts val="0"/>
              </a:spcBef>
              <a:spcAft>
                <a:spcPts val="0"/>
              </a:spcAft>
              <a:defRPr/>
            </a:pPr>
            <a:r>
              <a:rPr lang="en-US" kern="0" dirty="0">
                <a:solidFill>
                  <a:srgbClr val="002060"/>
                </a:solidFill>
                <a:latin typeface="Arial"/>
                <a:cs typeface="Arial"/>
                <a:sym typeface="Arial"/>
                <a:rtl val="0"/>
              </a:rPr>
              <a:t>Uranium Mining</a:t>
            </a:r>
            <a:endParaRPr lang="ru-RU" kern="0" dirty="0">
              <a:solidFill>
                <a:srgbClr val="002060"/>
              </a:solidFill>
              <a:latin typeface="Arial"/>
              <a:cs typeface="Arial"/>
              <a:sym typeface="Arial"/>
              <a:rtl val="0"/>
            </a:endParaRPr>
          </a:p>
        </p:txBody>
      </p:sp>
      <p:pic>
        <p:nvPicPr>
          <p:cNvPr id="24584" name="Рисунок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38388" y="2085975"/>
            <a:ext cx="5651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Box 89"/>
          <p:cNvSpPr txBox="1"/>
          <p:nvPr/>
        </p:nvSpPr>
        <p:spPr>
          <a:xfrm>
            <a:off x="2009775" y="2673350"/>
            <a:ext cx="1419225" cy="439738"/>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Enrichment and Conversion</a:t>
            </a:r>
            <a:endParaRPr lang="ru-RU" kern="0" dirty="0">
              <a:solidFill>
                <a:srgbClr val="002060"/>
              </a:solidFill>
              <a:latin typeface="Arial"/>
              <a:cs typeface="Arial"/>
              <a:sym typeface="Arial"/>
              <a:rtl val="0"/>
            </a:endParaRPr>
          </a:p>
        </p:txBody>
      </p:sp>
      <p:grpSp>
        <p:nvGrpSpPr>
          <p:cNvPr id="24586" name="Группа 19"/>
          <p:cNvGrpSpPr>
            <a:grpSpLocks/>
          </p:cNvGrpSpPr>
          <p:nvPr/>
        </p:nvGrpSpPr>
        <p:grpSpPr bwMode="auto">
          <a:xfrm>
            <a:off x="1590675" y="3151188"/>
            <a:ext cx="414338" cy="533400"/>
            <a:chOff x="3326776" y="1548366"/>
            <a:chExt cx="515149" cy="1183656"/>
          </a:xfrm>
        </p:grpSpPr>
        <p:pic>
          <p:nvPicPr>
            <p:cNvPr id="24612" name="Рисунок 20"/>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26776" y="1548366"/>
              <a:ext cx="264848" cy="101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Рисунок 21"/>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577077" y="1548366"/>
              <a:ext cx="264848" cy="101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Рисунок 22"/>
            <p:cNvPicPr>
              <a:picLocks noChangeAspect="1"/>
            </p:cNvPicPr>
            <p:nvPr/>
          </p:nvPicPr>
          <p:blipFill>
            <a:blip r:embed="rId8">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419711" y="1712302"/>
              <a:ext cx="264848" cy="101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TextBox 98"/>
          <p:cNvSpPr txBox="1"/>
          <p:nvPr/>
        </p:nvSpPr>
        <p:spPr>
          <a:xfrm>
            <a:off x="1868488" y="3192463"/>
            <a:ext cx="1417637" cy="438150"/>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Fuel </a:t>
            </a:r>
          </a:p>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Fabrication</a:t>
            </a:r>
            <a:endParaRPr lang="ru-RU" kern="0" dirty="0">
              <a:solidFill>
                <a:srgbClr val="002060"/>
              </a:solidFill>
              <a:latin typeface="Arial"/>
              <a:cs typeface="Arial"/>
              <a:sym typeface="Arial"/>
              <a:rtl val="0"/>
            </a:endParaRPr>
          </a:p>
        </p:txBody>
      </p:sp>
      <p:pic>
        <p:nvPicPr>
          <p:cNvPr id="24588" name="Рисунок 2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781550"/>
            <a:ext cx="650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100"/>
          <p:cNvSpPr txBox="1"/>
          <p:nvPr/>
        </p:nvSpPr>
        <p:spPr>
          <a:xfrm>
            <a:off x="1752600" y="4324350"/>
            <a:ext cx="2054225" cy="623888"/>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NPP Construction, Operation, and Maintenance</a:t>
            </a:r>
            <a:endParaRPr lang="ru-RU" kern="0" dirty="0">
              <a:solidFill>
                <a:srgbClr val="002060"/>
              </a:solidFill>
              <a:latin typeface="Arial"/>
              <a:cs typeface="Arial"/>
              <a:sym typeface="Arial"/>
              <a:rtl val="0"/>
            </a:endParaRPr>
          </a:p>
        </p:txBody>
      </p:sp>
      <p:sp>
        <p:nvSpPr>
          <p:cNvPr id="103" name="TextBox 102"/>
          <p:cNvSpPr txBox="1"/>
          <p:nvPr/>
        </p:nvSpPr>
        <p:spPr>
          <a:xfrm>
            <a:off x="3413125" y="4786313"/>
            <a:ext cx="1419225" cy="254000"/>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Back End</a:t>
            </a:r>
            <a:endParaRPr lang="ru-RU" kern="0" dirty="0">
              <a:solidFill>
                <a:srgbClr val="002060"/>
              </a:solidFill>
              <a:latin typeface="Arial"/>
              <a:cs typeface="Arial"/>
              <a:sym typeface="Arial"/>
              <a:rtl val="0"/>
            </a:endParaRPr>
          </a:p>
        </p:txBody>
      </p:sp>
      <p:pic>
        <p:nvPicPr>
          <p:cNvPr id="24591" name="Picture 4" descr="https://cdn4.iconfinder.com/data/icons/imod/512/Hardware/iEngrenages.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6213" y="3886200"/>
            <a:ext cx="5556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p:nvPr/>
        </p:nvSpPr>
        <p:spPr>
          <a:xfrm>
            <a:off x="1719263" y="3709988"/>
            <a:ext cx="1419225" cy="438150"/>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Equipment Manufacturing</a:t>
            </a:r>
            <a:endParaRPr lang="ru-RU" kern="0" dirty="0">
              <a:solidFill>
                <a:srgbClr val="002060"/>
              </a:solidFill>
              <a:latin typeface="Arial"/>
              <a:cs typeface="Arial"/>
              <a:sym typeface="Arial"/>
              <a:rtl val="0"/>
            </a:endParaRPr>
          </a:p>
        </p:txBody>
      </p:sp>
      <p:pic>
        <p:nvPicPr>
          <p:cNvPr id="24593" name="Picture 6" descr="http://www.cherryhill-nj.com/images/pages/N634/icon_ElectricShockWarning.jp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1625" y="5459413"/>
            <a:ext cx="79216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Box 111"/>
          <p:cNvSpPr txBox="1"/>
          <p:nvPr/>
        </p:nvSpPr>
        <p:spPr>
          <a:xfrm>
            <a:off x="2379663" y="5184775"/>
            <a:ext cx="1884362" cy="254000"/>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Power Generation</a:t>
            </a:r>
            <a:endParaRPr lang="ru-RU" kern="0" dirty="0">
              <a:solidFill>
                <a:srgbClr val="002060"/>
              </a:solidFill>
              <a:latin typeface="Arial"/>
              <a:cs typeface="Arial"/>
              <a:sym typeface="Arial"/>
              <a:rtl val="0"/>
            </a:endParaRPr>
          </a:p>
        </p:txBody>
      </p:sp>
      <p:pic>
        <p:nvPicPr>
          <p:cNvPr id="24595" name="Picture 4" descr="радиоактивный : Желтые Радиоактивные Бочки Фото со стока"/>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8288" y="4916488"/>
            <a:ext cx="7239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Рисунок 32"/>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800" y="2101850"/>
            <a:ext cx="4699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 name="TextBox 114"/>
          <p:cNvSpPr txBox="1"/>
          <p:nvPr/>
        </p:nvSpPr>
        <p:spPr>
          <a:xfrm>
            <a:off x="4656138" y="2706688"/>
            <a:ext cx="1419225" cy="438150"/>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Nuclear</a:t>
            </a:r>
          </a:p>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Medicine</a:t>
            </a:r>
            <a:endParaRPr lang="ru-RU" kern="0" dirty="0">
              <a:solidFill>
                <a:srgbClr val="002060"/>
              </a:solidFill>
              <a:latin typeface="Arial"/>
              <a:cs typeface="Arial"/>
              <a:sym typeface="Arial"/>
              <a:rtl val="0"/>
            </a:endParaRPr>
          </a:p>
        </p:txBody>
      </p:sp>
      <p:sp>
        <p:nvSpPr>
          <p:cNvPr id="116" name="TextBox 115"/>
          <p:cNvSpPr txBox="1"/>
          <p:nvPr/>
        </p:nvSpPr>
        <p:spPr>
          <a:xfrm>
            <a:off x="5767388" y="2803525"/>
            <a:ext cx="1420812" cy="439738"/>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Irradiation</a:t>
            </a:r>
          </a:p>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facilities</a:t>
            </a:r>
            <a:endParaRPr lang="ru-RU" kern="0" dirty="0">
              <a:solidFill>
                <a:srgbClr val="002060"/>
              </a:solidFill>
              <a:latin typeface="Arial"/>
              <a:cs typeface="Arial"/>
              <a:sym typeface="Arial"/>
              <a:rtl val="0"/>
            </a:endParaRPr>
          </a:p>
        </p:txBody>
      </p:sp>
      <p:pic>
        <p:nvPicPr>
          <p:cNvPr id="24599" name="Picture 2" descr="http://ww1.prweb.com/prfiles/2008/10/01/860104/NuclearLogo.bmp"/>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56438" y="4371975"/>
            <a:ext cx="6572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TextBox 117"/>
          <p:cNvSpPr txBox="1"/>
          <p:nvPr/>
        </p:nvSpPr>
        <p:spPr>
          <a:xfrm>
            <a:off x="5778500" y="4381500"/>
            <a:ext cx="1419225" cy="255588"/>
          </a:xfrm>
          <a:prstGeom prst="rect">
            <a:avLst/>
          </a:prstGeom>
          <a:noFill/>
        </p:spPr>
        <p:txBody>
          <a:bodyPr lIns="69207" tIns="34602" rIns="69207" bIns="34602">
            <a:spAutoFit/>
          </a:bodyPr>
          <a:lstStyle/>
          <a:p>
            <a:pPr algn="r" defTabSz="700380" eaLnBrk="0" fontAlgn="auto" hangingPunct="0">
              <a:spcBef>
                <a:spcPts val="0"/>
              </a:spcBef>
              <a:spcAft>
                <a:spcPts val="0"/>
              </a:spcAft>
              <a:defRPr/>
            </a:pPr>
            <a:r>
              <a:rPr lang="en-US" kern="0" dirty="0">
                <a:solidFill>
                  <a:srgbClr val="002060"/>
                </a:solidFill>
                <a:latin typeface="Arial"/>
                <a:cs typeface="Arial"/>
                <a:sym typeface="Arial"/>
                <a:rtl val="0"/>
              </a:rPr>
              <a:t>Isotopes</a:t>
            </a:r>
            <a:endParaRPr lang="ru-RU" kern="0" dirty="0">
              <a:solidFill>
                <a:srgbClr val="002060"/>
              </a:solidFill>
              <a:latin typeface="Arial"/>
              <a:cs typeface="Arial"/>
              <a:sym typeface="Arial"/>
              <a:rtl val="0"/>
            </a:endParaRPr>
          </a:p>
        </p:txBody>
      </p:sp>
      <p:sp>
        <p:nvSpPr>
          <p:cNvPr id="124" name="TextBox 123"/>
          <p:cNvSpPr txBox="1"/>
          <p:nvPr/>
        </p:nvSpPr>
        <p:spPr>
          <a:xfrm>
            <a:off x="5456238" y="4878388"/>
            <a:ext cx="1419225" cy="439737"/>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Applied</a:t>
            </a:r>
          </a:p>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Science</a:t>
            </a:r>
            <a:endParaRPr lang="ru-RU" kern="0" dirty="0">
              <a:solidFill>
                <a:srgbClr val="002060"/>
              </a:solidFill>
              <a:latin typeface="Arial"/>
              <a:cs typeface="Arial"/>
              <a:sym typeface="Arial"/>
              <a:rtl val="0"/>
            </a:endParaRPr>
          </a:p>
        </p:txBody>
      </p:sp>
      <p:pic>
        <p:nvPicPr>
          <p:cNvPr id="24602" name="Рисунок 25"/>
          <p:cNvPicPr>
            <a:picLocks noChangeAspect="1"/>
          </p:cNvPicPr>
          <p:nvPr/>
        </p:nvPicPr>
        <p:blipFill>
          <a:blip r:embed="rId15">
            <a:clrChange>
              <a:clrFrom>
                <a:srgbClr val="FCFAFD"/>
              </a:clrFrom>
              <a:clrTo>
                <a:srgbClr val="FCFAFD">
                  <a:alpha val="0"/>
                </a:srgbClr>
              </a:clrTo>
            </a:clrChange>
            <a:extLst>
              <a:ext uri="{28A0092B-C50C-407E-A947-70E740481C1C}">
                <a14:useLocalDpi xmlns:a14="http://schemas.microsoft.com/office/drawing/2010/main" val="0"/>
              </a:ext>
            </a:extLst>
          </a:blip>
          <a:srcRect/>
          <a:stretch>
            <a:fillRect/>
          </a:stretch>
        </p:blipFill>
        <p:spPr bwMode="auto">
          <a:xfrm>
            <a:off x="6289675" y="2170113"/>
            <a:ext cx="7969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Рисунок 4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991225" y="5280025"/>
            <a:ext cx="5969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TextBox 131"/>
          <p:cNvSpPr txBox="1"/>
          <p:nvPr/>
        </p:nvSpPr>
        <p:spPr>
          <a:xfrm>
            <a:off x="277813" y="1458913"/>
            <a:ext cx="8605837" cy="573087"/>
          </a:xfrm>
          <a:prstGeom prst="rect">
            <a:avLst/>
          </a:prstGeom>
          <a:solidFill>
            <a:schemeClr val="accent2">
              <a:lumMod val="20000"/>
              <a:lumOff val="80000"/>
            </a:schemeClr>
          </a:solidFill>
        </p:spPr>
        <p:txBody>
          <a:bodyPr lIns="78950" tIns="39473" rIns="78950" bIns="39473">
            <a:spAutoFit/>
          </a:bodyPr>
          <a:lstStyle>
            <a:defPPr marR="0" algn="l" rtl="0">
              <a:lnSpc>
                <a:spcPct val="100000"/>
              </a:lnSpc>
              <a:spcBef>
                <a:spcPts val="0"/>
              </a:spcBef>
              <a:spcAft>
                <a:spcPts val="0"/>
              </a:spcAft>
            </a:defPPr>
            <a:lvl1pPr algn="ctr" defTabSz="911351">
              <a:defRPr sz="1600" b="1">
                <a:solidFill>
                  <a:srgbClr val="002060"/>
                </a:solidFill>
              </a:defRPr>
            </a:lvl1pPr>
          </a:lstStyle>
          <a:p>
            <a:pPr eaLnBrk="0" hangingPunct="0">
              <a:defRPr/>
            </a:pPr>
            <a:r>
              <a:rPr lang="en-US" dirty="0">
                <a:latin typeface="Arial" charset="0"/>
                <a:cs typeface="Arial" charset="0"/>
              </a:rPr>
              <a:t>ROSATOM is </a:t>
            </a:r>
            <a:r>
              <a:rPr lang="en-US" dirty="0" smtClean="0">
                <a:latin typeface="Arial" charset="0"/>
                <a:cs typeface="Arial" charset="0"/>
              </a:rPr>
              <a:t>the Russian state nuclear corporation</a:t>
            </a:r>
            <a:endParaRPr lang="en-US" b="0" kern="0" dirty="0">
              <a:solidFill>
                <a:prstClr val="black"/>
              </a:solidFill>
              <a:latin typeface="Arial" charset="0"/>
              <a:ea typeface="Segoe UI" panose="020B0502040204020203" pitchFamily="34" charset="0"/>
              <a:cs typeface="Segoe UI" panose="020B0502040204020203" pitchFamily="34" charset="0"/>
            </a:endParaRPr>
          </a:p>
          <a:p>
            <a:pPr eaLnBrk="0" hangingPunct="0">
              <a:defRPr/>
            </a:pPr>
            <a:r>
              <a:rPr lang="en-US" dirty="0" smtClean="0">
                <a:latin typeface="Arial" charset="0"/>
                <a:cs typeface="Arial" charset="0"/>
              </a:rPr>
              <a:t>with 70 years experience in the nuclear field</a:t>
            </a:r>
          </a:p>
        </p:txBody>
      </p:sp>
      <p:pic>
        <p:nvPicPr>
          <p:cNvPr id="24605"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46925" y="3290888"/>
            <a:ext cx="728663"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5988050" y="3451225"/>
            <a:ext cx="1419225" cy="439738"/>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Research</a:t>
            </a:r>
          </a:p>
          <a:p>
            <a:pPr algn="ctr" defTabSz="700380" eaLnBrk="0" fontAlgn="auto" hangingPunct="0">
              <a:spcBef>
                <a:spcPts val="0"/>
              </a:spcBef>
              <a:spcAft>
                <a:spcPts val="0"/>
              </a:spcAft>
              <a:defRPr/>
            </a:pPr>
            <a:r>
              <a:rPr lang="en-US" kern="0" dirty="0">
                <a:solidFill>
                  <a:srgbClr val="002060"/>
                </a:solidFill>
                <a:latin typeface="Arial"/>
                <a:cs typeface="Arial"/>
                <a:sym typeface="Arial"/>
                <a:rtl val="0"/>
              </a:rPr>
              <a:t>Reactors</a:t>
            </a:r>
            <a:endParaRPr lang="ru-RU" kern="0" dirty="0">
              <a:solidFill>
                <a:srgbClr val="002060"/>
              </a:solidFill>
              <a:latin typeface="Arial"/>
              <a:cs typeface="Arial"/>
              <a:sym typeface="Arial"/>
              <a:rtl val="0"/>
            </a:endParaRPr>
          </a:p>
        </p:txBody>
      </p:sp>
      <p:sp>
        <p:nvSpPr>
          <p:cNvPr id="57" name="TextBox 56"/>
          <p:cNvSpPr txBox="1"/>
          <p:nvPr/>
        </p:nvSpPr>
        <p:spPr>
          <a:xfrm>
            <a:off x="628650" y="5849938"/>
            <a:ext cx="1420813" cy="255587"/>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i="1" kern="0" dirty="0">
                <a:solidFill>
                  <a:srgbClr val="002060"/>
                </a:solidFill>
                <a:latin typeface="Arial"/>
                <a:cs typeface="Arial"/>
                <a:sym typeface="Arial"/>
                <a:rtl val="0"/>
              </a:rPr>
              <a:t>Power related</a:t>
            </a:r>
            <a:endParaRPr lang="ru-RU" i="1" kern="0" dirty="0">
              <a:solidFill>
                <a:srgbClr val="002060"/>
              </a:solidFill>
              <a:latin typeface="Arial"/>
              <a:cs typeface="Arial"/>
              <a:sym typeface="Arial"/>
              <a:rtl val="0"/>
            </a:endParaRPr>
          </a:p>
        </p:txBody>
      </p:sp>
      <p:sp>
        <p:nvSpPr>
          <p:cNvPr id="59" name="TextBox 58"/>
          <p:cNvSpPr txBox="1"/>
          <p:nvPr/>
        </p:nvSpPr>
        <p:spPr>
          <a:xfrm>
            <a:off x="7397750" y="5849938"/>
            <a:ext cx="1420813" cy="439737"/>
          </a:xfrm>
          <a:prstGeom prst="rect">
            <a:avLst/>
          </a:prstGeom>
          <a:noFill/>
        </p:spPr>
        <p:txBody>
          <a:bodyPr lIns="69207" tIns="34602" rIns="69207" bIns="34602">
            <a:spAutoFit/>
          </a:bodyPr>
          <a:lstStyle/>
          <a:p>
            <a:pPr algn="ctr" defTabSz="700380" eaLnBrk="0" fontAlgn="auto" hangingPunct="0">
              <a:spcBef>
                <a:spcPts val="0"/>
              </a:spcBef>
              <a:spcAft>
                <a:spcPts val="0"/>
              </a:spcAft>
              <a:defRPr/>
            </a:pPr>
            <a:r>
              <a:rPr lang="en-US" i="1" kern="0" dirty="0">
                <a:solidFill>
                  <a:srgbClr val="002060"/>
                </a:solidFill>
                <a:latin typeface="Arial"/>
                <a:cs typeface="Arial"/>
                <a:sym typeface="Arial"/>
                <a:rtl val="0"/>
              </a:rPr>
              <a:t>Non-power related</a:t>
            </a:r>
            <a:endParaRPr lang="ru-RU" i="1" kern="0" dirty="0">
              <a:solidFill>
                <a:srgbClr val="002060"/>
              </a:solidFill>
              <a:latin typeface="Arial"/>
              <a:cs typeface="Arial"/>
              <a:sym typeface="Arial"/>
              <a:rtl val="0"/>
            </a:endParaRPr>
          </a:p>
        </p:txBody>
      </p:sp>
      <p:sp>
        <p:nvSpPr>
          <p:cNvPr id="24610" name="Rectangle 2"/>
          <p:cNvSpPr>
            <a:spLocks noGrp="1" noChangeArrowheads="1"/>
          </p:cNvSpPr>
          <p:nvPr>
            <p:ph type="title"/>
            <p:custDataLst>
              <p:tags r:id="rId1"/>
            </p:custDataLst>
          </p:nvPr>
        </p:nvSpPr>
        <p:spPr>
          <a:xfrm>
            <a:off x="400050" y="160338"/>
            <a:ext cx="8426450" cy="903287"/>
          </a:xfrm>
        </p:spPr>
        <p:txBody>
          <a:bodyPr/>
          <a:lstStyle/>
          <a:p>
            <a:r>
              <a:rPr lang="en-US" altLang="ru-RU" sz="2400" smtClean="0"/>
              <a:t>ROSATOM – Corporation having no equal in the World </a:t>
            </a:r>
          </a:p>
        </p:txBody>
      </p:sp>
      <p:sp>
        <p:nvSpPr>
          <p:cNvPr id="24611" name="Номер слайда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40000"/>
              </a:spcBef>
              <a:spcAft>
                <a:spcPct val="20000"/>
              </a:spcAft>
              <a:buBlip>
                <a:blip r:embed="rId4"/>
              </a:buBlip>
              <a:defRPr sz="1400">
                <a:solidFill>
                  <a:schemeClr val="tx1"/>
                </a:solidFill>
                <a:latin typeface="Arial" pitchFamily="34" charset="0"/>
              </a:defRPr>
            </a:lvl1pPr>
            <a:lvl2pPr marL="742950" indent="-285750" eaLnBrk="0" hangingPunct="0">
              <a:spcAft>
                <a:spcPct val="20000"/>
              </a:spcAft>
              <a:buBlip>
                <a:blip r:embed="rId5"/>
              </a:buBlip>
              <a:defRPr sz="1400">
                <a:solidFill>
                  <a:schemeClr val="tx1"/>
                </a:solidFill>
                <a:latin typeface="Arial" pitchFamily="34" charset="0"/>
              </a:defRPr>
            </a:lvl2pPr>
            <a:lvl3pPr marL="1143000" indent="-228600" eaLnBrk="0" hangingPunct="0">
              <a:spcAft>
                <a:spcPct val="30000"/>
              </a:spcAft>
              <a:buBlip>
                <a:blip r:embed="rId5"/>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spcAft>
                <a:spcPct val="0"/>
              </a:spcAft>
              <a:buFontTx/>
              <a:buNone/>
            </a:pPr>
            <a:fld id="{88C241C9-AD8A-4E78-A754-08E62809D9A5}" type="slidenum">
              <a:rPr lang="ru-RU" altLang="ru-RU" smtClean="0">
                <a:solidFill>
                  <a:schemeClr val="hlink"/>
                </a:solidFill>
              </a:rPr>
              <a:pPr eaLnBrk="1" hangingPunct="1">
                <a:spcBef>
                  <a:spcPct val="0"/>
                </a:spcBef>
                <a:spcAft>
                  <a:spcPct val="0"/>
                </a:spcAft>
                <a:buFontTx/>
                <a:buNone/>
              </a:pPr>
              <a:t>9</a:t>
            </a:fld>
            <a:endParaRPr lang="ru-RU" altLang="ru-RU" smtClean="0">
              <a:solidFill>
                <a:schemeClr val="hlink"/>
              </a:solidFill>
            </a:endParaRPr>
          </a:p>
        </p:txBody>
      </p:sp>
      <p:sp>
        <p:nvSpPr>
          <p:cNvPr id="41" name="Прямоугольник 16"/>
          <p:cNvSpPr>
            <a:spLocks noChangeArrowheads="1"/>
          </p:cNvSpPr>
          <p:nvPr/>
        </p:nvSpPr>
        <p:spPr bwMode="auto">
          <a:xfrm>
            <a:off x="1943100" y="6526213"/>
            <a:ext cx="651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40000"/>
              </a:spcBef>
              <a:spcAft>
                <a:spcPct val="20000"/>
              </a:spcAft>
              <a:buBlip>
                <a:blip r:embed="rId4"/>
              </a:buBlip>
              <a:defRPr sz="1400">
                <a:solidFill>
                  <a:schemeClr val="tx1"/>
                </a:solidFill>
                <a:latin typeface="Arial" pitchFamily="34" charset="0"/>
              </a:defRPr>
            </a:lvl1pPr>
            <a:lvl2pPr marL="742950" indent="-285750" eaLnBrk="0" hangingPunct="0">
              <a:spcAft>
                <a:spcPct val="20000"/>
              </a:spcAft>
              <a:buBlip>
                <a:blip r:embed="rId5"/>
              </a:buBlip>
              <a:defRPr sz="1400">
                <a:solidFill>
                  <a:schemeClr val="tx1"/>
                </a:solidFill>
                <a:latin typeface="Arial" pitchFamily="34" charset="0"/>
              </a:defRPr>
            </a:lvl2pPr>
            <a:lvl3pPr marL="1143000" indent="-228600" eaLnBrk="0" hangingPunct="0">
              <a:spcAft>
                <a:spcPct val="30000"/>
              </a:spcAft>
              <a:buBlip>
                <a:blip r:embed="rId5"/>
              </a:buBlip>
              <a:defRPr sz="22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pPr>
            <a:r>
              <a:rPr lang="en-US" altLang="ru-RU" sz="700" dirty="0">
                <a:solidFill>
                  <a:srgbClr val="414142"/>
                </a:solidFill>
                <a:latin typeface="+mn-lt"/>
                <a:cs typeface="Arial" pitchFamily="34" charset="0"/>
              </a:rPr>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700" b="1" dirty="0">
              <a:solidFill>
                <a:srgbClr val="414142"/>
              </a:solidFill>
              <a:latin typeface="+mn-lt"/>
              <a:cs typeface="Arial" pitchFamily="34" charset="0"/>
            </a:endParaRPr>
          </a:p>
        </p:txBody>
      </p:sp>
    </p:spTree>
    <p:extLst>
      <p:ext uri="{BB962C8B-B14F-4D97-AF65-F5344CB8AC3E}">
        <p14:creationId xmlns:p14="http://schemas.microsoft.com/office/powerpoint/2010/main" val="220052099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7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sjW83K_HUeqU1fZti7u6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yUedQCUEkSm8ejYMw_aP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7SPIgJiHBUWBNH.rEPyf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VMTrEpN7Ua9_Spuu6zxN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6VMTrEpN7Ua9_Spuu6zxN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_G1Hgfr6GE.fSeciZdwxy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zGfG4ZsLEG9dHhqx6yM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zGfG4ZsLEG9dHhqx6yMK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zGfG4ZsLEG9dHhqx6yMK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G1Hgfr6GE.fSeciZdwxy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_G1Hgfr6GE.fSeciZdwx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yG1A4UPVkS9JwpVz.3lh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UyG1A4UPVkS9JwpVz.3l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Оформление по умолчанию">
  <a:themeElements>
    <a:clrScheme name="1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Оформление по умолчанию">
  <a:themeElements>
    <a:clrScheme name="1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1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6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6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16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16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1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Оформление по умолчанию">
  <a:themeElements>
    <a:clrScheme name="1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17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7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7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17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17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1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Оформление по умолчанию">
  <a:themeElements>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Оформление по умолчанию">
  <a:themeElements>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Оформление по умолчанию">
  <a:themeElements>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Тема Office">
  <a:themeElements>
    <a:clrScheme name="">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Оформление по умолчанию">
  <a:themeElements>
    <a:clrScheme name="2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Оформление по умолчанию">
  <a:themeElements>
    <a:clrScheme name="3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3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3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3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3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3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3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Оформление по умолчанию">
  <a:themeElements>
    <a:clrScheme name="4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4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4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4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4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4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4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4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Оформление по умолчанию">
  <a:themeElements>
    <a:clrScheme name="5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5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5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5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5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5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5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Оформление по умолчанию">
  <a:themeElements>
    <a:clrScheme name="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Оформление по умолчанию">
  <a:themeElements>
    <a:clrScheme name="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Оформление по умолчанию">
  <a:themeElements>
    <a:clrScheme name="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7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7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7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7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7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7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content">
  <a:themeElements>
    <a:clrScheme name="b-conten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conten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conten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conten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conten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conten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conten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conten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96931</TotalTime>
  <Words>1328</Words>
  <Application>Microsoft Office PowerPoint</Application>
  <PresentationFormat>Экран (4:3)</PresentationFormat>
  <Paragraphs>266</Paragraphs>
  <Slides>10</Slides>
  <Notes>4</Notes>
  <HiddenSlides>0</HiddenSlides>
  <MMClips>0</MMClips>
  <ScaleCrop>false</ScaleCrop>
  <HeadingPairs>
    <vt:vector size="6" baseType="variant">
      <vt:variant>
        <vt:lpstr>Тема</vt:lpstr>
      </vt:variant>
      <vt:variant>
        <vt:i4>14</vt:i4>
      </vt:variant>
      <vt:variant>
        <vt:lpstr>Внедренные серверы OLE</vt:lpstr>
      </vt:variant>
      <vt:variant>
        <vt:i4>1</vt:i4>
      </vt:variant>
      <vt:variant>
        <vt:lpstr>Заголовки слайдов</vt:lpstr>
      </vt:variant>
      <vt:variant>
        <vt:i4>10</vt:i4>
      </vt:variant>
    </vt:vector>
  </HeadingPairs>
  <TitlesOfParts>
    <vt:vector size="25" baseType="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6_Оформление по умолчанию</vt:lpstr>
      <vt:lpstr>Оформление по умолчанию</vt:lpstr>
      <vt:lpstr>7_Оформление по умолчанию</vt:lpstr>
      <vt:lpstr>b-content</vt:lpstr>
      <vt:lpstr>16_Оформление по умолчанию</vt:lpstr>
      <vt:lpstr>17_Оформление по умолчанию</vt:lpstr>
      <vt:lpstr>8_Оформление по умолчанию</vt:lpstr>
      <vt:lpstr>9_Оформление по умолчанию</vt:lpstr>
      <vt:lpstr>10_Оформление по умолчанию</vt:lpstr>
      <vt:lpstr>think-cell Slide</vt:lpstr>
      <vt:lpstr>Презентация PowerPoint</vt:lpstr>
      <vt:lpstr>Radical transformation of energy production and usage is needed to combat with climate change</vt:lpstr>
      <vt:lpstr>Nuclear as a vital part of low carbon electricity generation</vt:lpstr>
      <vt:lpstr>Nuclear generation fleet in the Russian Federation</vt:lpstr>
      <vt:lpstr>Rosatom safe and mature VVER technology is one of the most referenced globally</vt:lpstr>
      <vt:lpstr>Energy market transition: towards sustainable energy services</vt:lpstr>
      <vt:lpstr>Sustainable development is top priority for Rosatom as                       the responsible vendor </vt:lpstr>
      <vt:lpstr>Презентация PowerPoint</vt:lpstr>
      <vt:lpstr>ROSATOM – Corporation having no equal in the World </vt:lpstr>
      <vt:lpstr>Презентация PowerPoint</vt:lpstr>
    </vt:vector>
  </TitlesOfParts>
  <Company>Accenture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Совершенствование организационной модели и систем управления государственной корпорации по атомной энергии «Росатом»</dc:title>
  <dc:creator>Accenture</dc:creator>
  <cp:lastModifiedBy>User</cp:lastModifiedBy>
  <cp:revision>4987</cp:revision>
  <cp:lastPrinted>2015-10-23T13:02:16Z</cp:lastPrinted>
  <dcterms:created xsi:type="dcterms:W3CDTF">2008-04-07T06:18:02Z</dcterms:created>
  <dcterms:modified xsi:type="dcterms:W3CDTF">2016-11-28T02:17:16Z</dcterms:modified>
</cp:coreProperties>
</file>