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0" r:id="rId4"/>
  </p:sldMasterIdLst>
  <p:notesMasterIdLst>
    <p:notesMasterId r:id="rId7"/>
  </p:notesMasterIdLst>
  <p:sldIdLst>
    <p:sldId id="402" r:id="rId5"/>
    <p:sldId id="406"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A14507-68BE-CE28-3641-685734DE427F}" v="10" dt="2022-09-19T22:43:00.9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p:cViewPr varScale="1">
        <p:scale>
          <a:sx n="114" d="100"/>
          <a:sy n="114" d="100"/>
        </p:scale>
        <p:origin x="1446" y="120"/>
      </p:cViewPr>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Bigelow" userId="S::alan.bigelow@solarcookers.org::106e4b6d-bff0-4c97-8594-dfb3da398eaa" providerId="AD" clId="Web-{28A14507-68BE-CE28-3641-685734DE427F}"/>
    <pc:docChg chg="delSld">
      <pc:chgData name="Alan Bigelow" userId="S::alan.bigelow@solarcookers.org::106e4b6d-bff0-4c97-8594-dfb3da398eaa" providerId="AD" clId="Web-{28A14507-68BE-CE28-3641-685734DE427F}" dt="2022-09-19T22:43:00.980" v="9"/>
      <pc:docMkLst>
        <pc:docMk/>
      </pc:docMkLst>
      <pc:sldChg chg="del">
        <pc:chgData name="Alan Bigelow" userId="S::alan.bigelow@solarcookers.org::106e4b6d-bff0-4c97-8594-dfb3da398eaa" providerId="AD" clId="Web-{28A14507-68BE-CE28-3641-685734DE427F}" dt="2022-09-19T22:42:49.807" v="3"/>
        <pc:sldMkLst>
          <pc:docMk/>
          <pc:sldMk cId="0" sldId="396"/>
        </pc:sldMkLst>
      </pc:sldChg>
      <pc:sldChg chg="del">
        <pc:chgData name="Alan Bigelow" userId="S::alan.bigelow@solarcookers.org::106e4b6d-bff0-4c97-8594-dfb3da398eaa" providerId="AD" clId="Web-{28A14507-68BE-CE28-3641-685734DE427F}" dt="2022-09-19T22:43:00.980" v="9"/>
        <pc:sldMkLst>
          <pc:docMk/>
          <pc:sldMk cId="3907164652" sldId="397"/>
        </pc:sldMkLst>
      </pc:sldChg>
      <pc:sldChg chg="del">
        <pc:chgData name="Alan Bigelow" userId="S::alan.bigelow@solarcookers.org::106e4b6d-bff0-4c97-8594-dfb3da398eaa" providerId="AD" clId="Web-{28A14507-68BE-CE28-3641-685734DE427F}" dt="2022-09-19T22:42:49.807" v="4"/>
        <pc:sldMkLst>
          <pc:docMk/>
          <pc:sldMk cId="701351438" sldId="398"/>
        </pc:sldMkLst>
      </pc:sldChg>
      <pc:sldChg chg="del">
        <pc:chgData name="Alan Bigelow" userId="S::alan.bigelow@solarcookers.org::106e4b6d-bff0-4c97-8594-dfb3da398eaa" providerId="AD" clId="Web-{28A14507-68BE-CE28-3641-685734DE427F}" dt="2022-09-19T22:42:49.807" v="5"/>
        <pc:sldMkLst>
          <pc:docMk/>
          <pc:sldMk cId="1586278021" sldId="399"/>
        </pc:sldMkLst>
      </pc:sldChg>
      <pc:sldChg chg="del">
        <pc:chgData name="Alan Bigelow" userId="S::alan.bigelow@solarcookers.org::106e4b6d-bff0-4c97-8594-dfb3da398eaa" providerId="AD" clId="Web-{28A14507-68BE-CE28-3641-685734DE427F}" dt="2022-09-19T22:42:49.807" v="1"/>
        <pc:sldMkLst>
          <pc:docMk/>
          <pc:sldMk cId="368429514" sldId="646"/>
        </pc:sldMkLst>
      </pc:sldChg>
      <pc:sldChg chg="del">
        <pc:chgData name="Alan Bigelow" userId="S::alan.bigelow@solarcookers.org::106e4b6d-bff0-4c97-8594-dfb3da398eaa" providerId="AD" clId="Web-{28A14507-68BE-CE28-3641-685734DE427F}" dt="2022-09-19T22:42:57.605" v="6"/>
        <pc:sldMkLst>
          <pc:docMk/>
          <pc:sldMk cId="240537896" sldId="661"/>
        </pc:sldMkLst>
      </pc:sldChg>
      <pc:sldChg chg="del">
        <pc:chgData name="Alan Bigelow" userId="S::alan.bigelow@solarcookers.org::106e4b6d-bff0-4c97-8594-dfb3da398eaa" providerId="AD" clId="Web-{28A14507-68BE-CE28-3641-685734DE427F}" dt="2022-09-19T22:42:49.807" v="0"/>
        <pc:sldMkLst>
          <pc:docMk/>
          <pc:sldMk cId="2043198601" sldId="673"/>
        </pc:sldMkLst>
      </pc:sldChg>
      <pc:sldChg chg="del">
        <pc:chgData name="Alan Bigelow" userId="S::alan.bigelow@solarcookers.org::106e4b6d-bff0-4c97-8594-dfb3da398eaa" providerId="AD" clId="Web-{28A14507-68BE-CE28-3641-685734DE427F}" dt="2022-09-19T22:42:49.807" v="2"/>
        <pc:sldMkLst>
          <pc:docMk/>
          <pc:sldMk cId="3661235576" sldId="676"/>
        </pc:sldMkLst>
      </pc:sldChg>
      <pc:sldChg chg="del">
        <pc:chgData name="Alan Bigelow" userId="S::alan.bigelow@solarcookers.org::106e4b6d-bff0-4c97-8594-dfb3da398eaa" providerId="AD" clId="Web-{28A14507-68BE-CE28-3641-685734DE427F}" dt="2022-09-19T22:42:57.620" v="7"/>
        <pc:sldMkLst>
          <pc:docMk/>
          <pc:sldMk cId="188542139" sldId="679"/>
        </pc:sldMkLst>
      </pc:sldChg>
      <pc:sldChg chg="del">
        <pc:chgData name="Alan Bigelow" userId="S::alan.bigelow@solarcookers.org::106e4b6d-bff0-4c97-8594-dfb3da398eaa" providerId="AD" clId="Web-{28A14507-68BE-CE28-3641-685734DE427F}" dt="2022-09-19T22:42:57.620" v="8"/>
        <pc:sldMkLst>
          <pc:docMk/>
          <pc:sldMk cId="4144980139" sldId="683"/>
        </pc:sldMkLst>
      </pc:sldChg>
    </pc:docChg>
  </pc:docChgLst>
  <pc:docChgLst>
    <pc:chgData name="Alan Bigelow" userId="106e4b6d-bff0-4c97-8594-dfb3da398eaa" providerId="ADAL" clId="{41B26E41-096F-4AD1-9777-40B1F8B2566E}"/>
    <pc:docChg chg="delSld delMainMaster">
      <pc:chgData name="Alan Bigelow" userId="106e4b6d-bff0-4c97-8594-dfb3da398eaa" providerId="ADAL" clId="{41B26E41-096F-4AD1-9777-40B1F8B2566E}" dt="2022-09-19T22:48:26.681" v="0" actId="47"/>
      <pc:docMkLst>
        <pc:docMk/>
      </pc:docMkLst>
      <pc:sldChg chg="del">
        <pc:chgData name="Alan Bigelow" userId="106e4b6d-bff0-4c97-8594-dfb3da398eaa" providerId="ADAL" clId="{41B26E41-096F-4AD1-9777-40B1F8B2566E}" dt="2022-09-19T22:48:26.681" v="0" actId="47"/>
        <pc:sldMkLst>
          <pc:docMk/>
          <pc:sldMk cId="4098400064" sldId="681"/>
        </pc:sldMkLst>
      </pc:sldChg>
      <pc:sldMasterChg chg="del delSldLayout">
        <pc:chgData name="Alan Bigelow" userId="106e4b6d-bff0-4c97-8594-dfb3da398eaa" providerId="ADAL" clId="{41B26E41-096F-4AD1-9777-40B1F8B2566E}" dt="2022-09-19T22:48:26.681" v="0" actId="47"/>
        <pc:sldMasterMkLst>
          <pc:docMk/>
          <pc:sldMasterMk cId="1541556786" sldId="2147483780"/>
        </pc:sldMasterMkLst>
        <pc:sldLayoutChg chg="del">
          <pc:chgData name="Alan Bigelow" userId="106e4b6d-bff0-4c97-8594-dfb3da398eaa" providerId="ADAL" clId="{41B26E41-096F-4AD1-9777-40B1F8B2566E}" dt="2022-09-19T22:48:26.681" v="0" actId="47"/>
          <pc:sldLayoutMkLst>
            <pc:docMk/>
            <pc:sldMasterMk cId="1541556786" sldId="2147483780"/>
            <pc:sldLayoutMk cId="869263975" sldId="2147483781"/>
          </pc:sldLayoutMkLst>
        </pc:sldLayoutChg>
        <pc:sldLayoutChg chg="del">
          <pc:chgData name="Alan Bigelow" userId="106e4b6d-bff0-4c97-8594-dfb3da398eaa" providerId="ADAL" clId="{41B26E41-096F-4AD1-9777-40B1F8B2566E}" dt="2022-09-19T22:48:26.681" v="0" actId="47"/>
          <pc:sldLayoutMkLst>
            <pc:docMk/>
            <pc:sldMasterMk cId="1541556786" sldId="2147483780"/>
            <pc:sldLayoutMk cId="3714322264" sldId="2147483782"/>
          </pc:sldLayoutMkLst>
        </pc:sldLayoutChg>
        <pc:sldLayoutChg chg="del">
          <pc:chgData name="Alan Bigelow" userId="106e4b6d-bff0-4c97-8594-dfb3da398eaa" providerId="ADAL" clId="{41B26E41-096F-4AD1-9777-40B1F8B2566E}" dt="2022-09-19T22:48:26.681" v="0" actId="47"/>
          <pc:sldLayoutMkLst>
            <pc:docMk/>
            <pc:sldMasterMk cId="1541556786" sldId="2147483780"/>
            <pc:sldLayoutMk cId="512921117" sldId="2147483783"/>
          </pc:sldLayoutMkLst>
        </pc:sldLayoutChg>
        <pc:sldLayoutChg chg="del">
          <pc:chgData name="Alan Bigelow" userId="106e4b6d-bff0-4c97-8594-dfb3da398eaa" providerId="ADAL" clId="{41B26E41-096F-4AD1-9777-40B1F8B2566E}" dt="2022-09-19T22:48:26.681" v="0" actId="47"/>
          <pc:sldLayoutMkLst>
            <pc:docMk/>
            <pc:sldMasterMk cId="1541556786" sldId="2147483780"/>
            <pc:sldLayoutMk cId="919171088" sldId="2147483784"/>
          </pc:sldLayoutMkLst>
        </pc:sldLayoutChg>
        <pc:sldLayoutChg chg="del">
          <pc:chgData name="Alan Bigelow" userId="106e4b6d-bff0-4c97-8594-dfb3da398eaa" providerId="ADAL" clId="{41B26E41-096F-4AD1-9777-40B1F8B2566E}" dt="2022-09-19T22:48:26.681" v="0" actId="47"/>
          <pc:sldLayoutMkLst>
            <pc:docMk/>
            <pc:sldMasterMk cId="1541556786" sldId="2147483780"/>
            <pc:sldLayoutMk cId="561358687" sldId="2147483785"/>
          </pc:sldLayoutMkLst>
        </pc:sldLayoutChg>
        <pc:sldLayoutChg chg="del">
          <pc:chgData name="Alan Bigelow" userId="106e4b6d-bff0-4c97-8594-dfb3da398eaa" providerId="ADAL" clId="{41B26E41-096F-4AD1-9777-40B1F8B2566E}" dt="2022-09-19T22:48:26.681" v="0" actId="47"/>
          <pc:sldLayoutMkLst>
            <pc:docMk/>
            <pc:sldMasterMk cId="1541556786" sldId="2147483780"/>
            <pc:sldLayoutMk cId="2575823071" sldId="2147483786"/>
          </pc:sldLayoutMkLst>
        </pc:sldLayoutChg>
        <pc:sldLayoutChg chg="del">
          <pc:chgData name="Alan Bigelow" userId="106e4b6d-bff0-4c97-8594-dfb3da398eaa" providerId="ADAL" clId="{41B26E41-096F-4AD1-9777-40B1F8B2566E}" dt="2022-09-19T22:48:26.681" v="0" actId="47"/>
          <pc:sldLayoutMkLst>
            <pc:docMk/>
            <pc:sldMasterMk cId="1541556786" sldId="2147483780"/>
            <pc:sldLayoutMk cId="2255796104" sldId="2147483787"/>
          </pc:sldLayoutMkLst>
        </pc:sldLayoutChg>
        <pc:sldLayoutChg chg="del">
          <pc:chgData name="Alan Bigelow" userId="106e4b6d-bff0-4c97-8594-dfb3da398eaa" providerId="ADAL" clId="{41B26E41-096F-4AD1-9777-40B1F8B2566E}" dt="2022-09-19T22:48:26.681" v="0" actId="47"/>
          <pc:sldLayoutMkLst>
            <pc:docMk/>
            <pc:sldMasterMk cId="1541556786" sldId="2147483780"/>
            <pc:sldLayoutMk cId="266579276" sldId="2147483788"/>
          </pc:sldLayoutMkLst>
        </pc:sldLayoutChg>
        <pc:sldLayoutChg chg="del">
          <pc:chgData name="Alan Bigelow" userId="106e4b6d-bff0-4c97-8594-dfb3da398eaa" providerId="ADAL" clId="{41B26E41-096F-4AD1-9777-40B1F8B2566E}" dt="2022-09-19T22:48:26.681" v="0" actId="47"/>
          <pc:sldLayoutMkLst>
            <pc:docMk/>
            <pc:sldMasterMk cId="1541556786" sldId="2147483780"/>
            <pc:sldLayoutMk cId="2262000186" sldId="2147483789"/>
          </pc:sldLayoutMkLst>
        </pc:sldLayoutChg>
        <pc:sldLayoutChg chg="del">
          <pc:chgData name="Alan Bigelow" userId="106e4b6d-bff0-4c97-8594-dfb3da398eaa" providerId="ADAL" clId="{41B26E41-096F-4AD1-9777-40B1F8B2566E}" dt="2022-09-19T22:48:26.681" v="0" actId="47"/>
          <pc:sldLayoutMkLst>
            <pc:docMk/>
            <pc:sldMasterMk cId="1541556786" sldId="2147483780"/>
            <pc:sldLayoutMk cId="1151713474" sldId="2147483790"/>
          </pc:sldLayoutMkLst>
        </pc:sldLayoutChg>
        <pc:sldLayoutChg chg="del">
          <pc:chgData name="Alan Bigelow" userId="106e4b6d-bff0-4c97-8594-dfb3da398eaa" providerId="ADAL" clId="{41B26E41-096F-4AD1-9777-40B1F8B2566E}" dt="2022-09-19T22:48:26.681" v="0" actId="47"/>
          <pc:sldLayoutMkLst>
            <pc:docMk/>
            <pc:sldMasterMk cId="1541556786" sldId="2147483780"/>
            <pc:sldLayoutMk cId="1114356302" sldId="2147483791"/>
          </pc:sldLayoutMkLst>
        </pc:sldLayoutChg>
        <pc:sldLayoutChg chg="del">
          <pc:chgData name="Alan Bigelow" userId="106e4b6d-bff0-4c97-8594-dfb3da398eaa" providerId="ADAL" clId="{41B26E41-096F-4AD1-9777-40B1F8B2566E}" dt="2022-09-19T22:48:26.681" v="0" actId="47"/>
          <pc:sldLayoutMkLst>
            <pc:docMk/>
            <pc:sldMasterMk cId="1541556786" sldId="2147483780"/>
            <pc:sldLayoutMk cId="3056958942" sldId="214748382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00079D-326E-45BA-B8B9-6D94E4FE7909}" type="datetimeFigureOut">
              <a:rPr lang="en-US" smtClean="0"/>
              <a:t>9/19/2022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A2C38-C157-462A-B394-64C501F02EA2}" type="slidenum">
              <a:rPr lang="en-US" smtClean="0"/>
              <a:t>‹#›</a:t>
            </a:fld>
            <a:endParaRPr lang="en-US"/>
          </a:p>
        </p:txBody>
      </p:sp>
    </p:spTree>
    <p:extLst>
      <p:ext uri="{BB962C8B-B14F-4D97-AF65-F5344CB8AC3E}">
        <p14:creationId xmlns:p14="http://schemas.microsoft.com/office/powerpoint/2010/main" val="1335353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C0E4947-B4DB-4A2F-8F20-F58B10196E81}"/>
              </a:ext>
            </a:extLst>
          </p:cNvPr>
          <p:cNvSpPr>
            <a:spLocks noGrp="1"/>
          </p:cNvSpPr>
          <p:nvPr>
            <p:ph type="dt" sz="half" idx="10"/>
          </p:nvPr>
        </p:nvSpPr>
        <p:spPr/>
        <p:txBody>
          <a:bodyPr/>
          <a:lstStyle>
            <a:lvl1pPr>
              <a:defRPr/>
            </a:lvl1pPr>
          </a:lstStyle>
          <a:p>
            <a:pPr>
              <a:defRPr/>
            </a:pPr>
            <a:fld id="{06698C9D-5BA3-46F0-BC41-1E499CE914B6}" type="datetimeFigureOut">
              <a:rPr lang="en-US"/>
              <a:pPr>
                <a:defRPr/>
              </a:pPr>
              <a:t>9/19/2022</a:t>
            </a:fld>
            <a:endParaRPr lang="en-US"/>
          </a:p>
        </p:txBody>
      </p:sp>
      <p:sp>
        <p:nvSpPr>
          <p:cNvPr id="5" name="Footer Placeholder 4">
            <a:extLst>
              <a:ext uri="{FF2B5EF4-FFF2-40B4-BE49-F238E27FC236}">
                <a16:creationId xmlns:a16="http://schemas.microsoft.com/office/drawing/2014/main" id="{97EE5F1A-D5A9-4D5C-B53D-AEFE9CC9FFC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5B5C452-C554-4257-8615-BDFEBC90B67B}"/>
              </a:ext>
            </a:extLst>
          </p:cNvPr>
          <p:cNvSpPr>
            <a:spLocks noGrp="1"/>
          </p:cNvSpPr>
          <p:nvPr>
            <p:ph type="sldNum" sz="quarter" idx="12"/>
          </p:nvPr>
        </p:nvSpPr>
        <p:spPr/>
        <p:txBody>
          <a:bodyPr/>
          <a:lstStyle>
            <a:lvl1pPr>
              <a:defRPr/>
            </a:lvl1pPr>
          </a:lstStyle>
          <a:p>
            <a:pPr>
              <a:defRPr/>
            </a:pPr>
            <a:fld id="{49ABADF3-064F-4EF0-8857-92A99847367E}" type="slidenum">
              <a:rPr lang="en-US"/>
              <a:pPr>
                <a:defRPr/>
              </a:pPr>
              <a:t>‹#›</a:t>
            </a:fld>
            <a:endParaRPr lang="en-US"/>
          </a:p>
        </p:txBody>
      </p:sp>
    </p:spTree>
    <p:extLst>
      <p:ext uri="{BB962C8B-B14F-4D97-AF65-F5344CB8AC3E}">
        <p14:creationId xmlns:p14="http://schemas.microsoft.com/office/powerpoint/2010/main" val="564397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ABB143-74EF-4098-9AF7-8017040A826F}"/>
              </a:ext>
            </a:extLst>
          </p:cNvPr>
          <p:cNvSpPr>
            <a:spLocks noGrp="1"/>
          </p:cNvSpPr>
          <p:nvPr>
            <p:ph type="dt" sz="half" idx="10"/>
          </p:nvPr>
        </p:nvSpPr>
        <p:spPr/>
        <p:txBody>
          <a:bodyPr/>
          <a:lstStyle>
            <a:lvl1pPr>
              <a:defRPr/>
            </a:lvl1pPr>
          </a:lstStyle>
          <a:p>
            <a:pPr>
              <a:defRPr/>
            </a:pPr>
            <a:fld id="{18989875-BCEB-43FA-8857-F0A8BBF96CB0}" type="datetimeFigureOut">
              <a:rPr lang="en-US"/>
              <a:pPr>
                <a:defRPr/>
              </a:pPr>
              <a:t>9/19/2022</a:t>
            </a:fld>
            <a:endParaRPr lang="en-US"/>
          </a:p>
        </p:txBody>
      </p:sp>
      <p:sp>
        <p:nvSpPr>
          <p:cNvPr id="5" name="Footer Placeholder 4">
            <a:extLst>
              <a:ext uri="{FF2B5EF4-FFF2-40B4-BE49-F238E27FC236}">
                <a16:creationId xmlns:a16="http://schemas.microsoft.com/office/drawing/2014/main" id="{CFD90EB3-92AF-4497-98C7-334E434AAC8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3F03E01-4D0D-4DE6-8E53-353867B4562A}"/>
              </a:ext>
            </a:extLst>
          </p:cNvPr>
          <p:cNvSpPr>
            <a:spLocks noGrp="1"/>
          </p:cNvSpPr>
          <p:nvPr>
            <p:ph type="sldNum" sz="quarter" idx="12"/>
          </p:nvPr>
        </p:nvSpPr>
        <p:spPr/>
        <p:txBody>
          <a:bodyPr/>
          <a:lstStyle>
            <a:lvl1pPr>
              <a:defRPr/>
            </a:lvl1pPr>
          </a:lstStyle>
          <a:p>
            <a:pPr>
              <a:defRPr/>
            </a:pPr>
            <a:fld id="{64CE21A9-FBE6-43B2-A039-C252784FBA5E}" type="slidenum">
              <a:rPr lang="en-US"/>
              <a:pPr>
                <a:defRPr/>
              </a:pPr>
              <a:t>‹#›</a:t>
            </a:fld>
            <a:endParaRPr lang="en-US"/>
          </a:p>
        </p:txBody>
      </p:sp>
    </p:spTree>
    <p:extLst>
      <p:ext uri="{BB962C8B-B14F-4D97-AF65-F5344CB8AC3E}">
        <p14:creationId xmlns:p14="http://schemas.microsoft.com/office/powerpoint/2010/main" val="2650110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95D9F5B-D320-4040-80C4-1493527E7A33}"/>
              </a:ext>
            </a:extLst>
          </p:cNvPr>
          <p:cNvSpPr>
            <a:spLocks noGrp="1"/>
          </p:cNvSpPr>
          <p:nvPr>
            <p:ph type="dt" sz="half" idx="10"/>
          </p:nvPr>
        </p:nvSpPr>
        <p:spPr/>
        <p:txBody>
          <a:bodyPr/>
          <a:lstStyle>
            <a:lvl1pPr>
              <a:defRPr/>
            </a:lvl1pPr>
          </a:lstStyle>
          <a:p>
            <a:pPr>
              <a:defRPr/>
            </a:pPr>
            <a:fld id="{578DC167-1FA7-4485-AF44-1FDAC70D6D05}" type="datetimeFigureOut">
              <a:rPr lang="en-US"/>
              <a:pPr>
                <a:defRPr/>
              </a:pPr>
              <a:t>9/19/2022</a:t>
            </a:fld>
            <a:endParaRPr lang="en-US"/>
          </a:p>
        </p:txBody>
      </p:sp>
      <p:sp>
        <p:nvSpPr>
          <p:cNvPr id="5" name="Footer Placeholder 4">
            <a:extLst>
              <a:ext uri="{FF2B5EF4-FFF2-40B4-BE49-F238E27FC236}">
                <a16:creationId xmlns:a16="http://schemas.microsoft.com/office/drawing/2014/main" id="{D71CA7A7-B92D-4E84-829D-E7FD493EA82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F385994-7BA0-4A3A-8AB9-37774D8FF1FD}"/>
              </a:ext>
            </a:extLst>
          </p:cNvPr>
          <p:cNvSpPr>
            <a:spLocks noGrp="1"/>
          </p:cNvSpPr>
          <p:nvPr>
            <p:ph type="sldNum" sz="quarter" idx="12"/>
          </p:nvPr>
        </p:nvSpPr>
        <p:spPr/>
        <p:txBody>
          <a:bodyPr/>
          <a:lstStyle>
            <a:lvl1pPr>
              <a:defRPr/>
            </a:lvl1pPr>
          </a:lstStyle>
          <a:p>
            <a:pPr>
              <a:defRPr/>
            </a:pPr>
            <a:fld id="{CBD91A7D-E916-4A5A-9B48-CC1E2ED87673}" type="slidenum">
              <a:rPr lang="en-US"/>
              <a:pPr>
                <a:defRPr/>
              </a:pPr>
              <a:t>‹#›</a:t>
            </a:fld>
            <a:endParaRPr lang="en-US"/>
          </a:p>
        </p:txBody>
      </p:sp>
    </p:spTree>
    <p:extLst>
      <p:ext uri="{BB962C8B-B14F-4D97-AF65-F5344CB8AC3E}">
        <p14:creationId xmlns:p14="http://schemas.microsoft.com/office/powerpoint/2010/main" val="2288939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C10C6B-4A4A-42D5-8F78-E111EA42CAA9}"/>
              </a:ext>
            </a:extLst>
          </p:cNvPr>
          <p:cNvSpPr>
            <a:spLocks noGrp="1"/>
          </p:cNvSpPr>
          <p:nvPr>
            <p:ph type="dt" sz="half" idx="10"/>
          </p:nvPr>
        </p:nvSpPr>
        <p:spPr/>
        <p:txBody>
          <a:bodyPr/>
          <a:lstStyle>
            <a:lvl1pPr>
              <a:defRPr/>
            </a:lvl1pPr>
          </a:lstStyle>
          <a:p>
            <a:pPr>
              <a:defRPr/>
            </a:pPr>
            <a:fld id="{3BD6AD1A-2F50-48C2-A36D-D0B9E00A7D85}" type="datetimeFigureOut">
              <a:rPr lang="en-US"/>
              <a:pPr>
                <a:defRPr/>
              </a:pPr>
              <a:t>9/19/2022</a:t>
            </a:fld>
            <a:endParaRPr lang="en-US"/>
          </a:p>
        </p:txBody>
      </p:sp>
      <p:sp>
        <p:nvSpPr>
          <p:cNvPr id="5" name="Footer Placeholder 4">
            <a:extLst>
              <a:ext uri="{FF2B5EF4-FFF2-40B4-BE49-F238E27FC236}">
                <a16:creationId xmlns:a16="http://schemas.microsoft.com/office/drawing/2014/main" id="{83913086-9D6F-44F3-95AB-1C9F5AA0748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B883E08-D1DD-4E72-BE50-640DEE4EA9E5}"/>
              </a:ext>
            </a:extLst>
          </p:cNvPr>
          <p:cNvSpPr>
            <a:spLocks noGrp="1"/>
          </p:cNvSpPr>
          <p:nvPr>
            <p:ph type="sldNum" sz="quarter" idx="12"/>
          </p:nvPr>
        </p:nvSpPr>
        <p:spPr/>
        <p:txBody>
          <a:bodyPr/>
          <a:lstStyle>
            <a:lvl1pPr>
              <a:defRPr/>
            </a:lvl1pPr>
          </a:lstStyle>
          <a:p>
            <a:pPr>
              <a:defRPr/>
            </a:pPr>
            <a:fld id="{B6A427CD-7EC9-4F9E-9C8B-DE09497EA1C5}" type="slidenum">
              <a:rPr lang="en-US"/>
              <a:pPr>
                <a:defRPr/>
              </a:pPr>
              <a:t>‹#›</a:t>
            </a:fld>
            <a:endParaRPr lang="en-US"/>
          </a:p>
        </p:txBody>
      </p:sp>
    </p:spTree>
    <p:extLst>
      <p:ext uri="{BB962C8B-B14F-4D97-AF65-F5344CB8AC3E}">
        <p14:creationId xmlns:p14="http://schemas.microsoft.com/office/powerpoint/2010/main" val="1576456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55D8393-04A6-4D2E-8B07-A842CCE070E0}"/>
              </a:ext>
            </a:extLst>
          </p:cNvPr>
          <p:cNvSpPr>
            <a:spLocks noGrp="1"/>
          </p:cNvSpPr>
          <p:nvPr>
            <p:ph type="dt" sz="half" idx="10"/>
          </p:nvPr>
        </p:nvSpPr>
        <p:spPr/>
        <p:txBody>
          <a:bodyPr/>
          <a:lstStyle>
            <a:lvl1pPr>
              <a:defRPr/>
            </a:lvl1pPr>
          </a:lstStyle>
          <a:p>
            <a:pPr>
              <a:defRPr/>
            </a:pPr>
            <a:fld id="{32CDBAEC-12A3-49EF-8660-3A3DF624AD8E}" type="datetimeFigureOut">
              <a:rPr lang="en-US"/>
              <a:pPr>
                <a:defRPr/>
              </a:pPr>
              <a:t>9/19/2022</a:t>
            </a:fld>
            <a:endParaRPr lang="en-US"/>
          </a:p>
        </p:txBody>
      </p:sp>
      <p:sp>
        <p:nvSpPr>
          <p:cNvPr id="5" name="Footer Placeholder 4">
            <a:extLst>
              <a:ext uri="{FF2B5EF4-FFF2-40B4-BE49-F238E27FC236}">
                <a16:creationId xmlns:a16="http://schemas.microsoft.com/office/drawing/2014/main" id="{FEB61880-4D4C-4101-9F82-588E3985685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8735967-07FD-4A22-A1F6-FD385C642CC5}"/>
              </a:ext>
            </a:extLst>
          </p:cNvPr>
          <p:cNvSpPr>
            <a:spLocks noGrp="1"/>
          </p:cNvSpPr>
          <p:nvPr>
            <p:ph type="sldNum" sz="quarter" idx="12"/>
          </p:nvPr>
        </p:nvSpPr>
        <p:spPr/>
        <p:txBody>
          <a:bodyPr/>
          <a:lstStyle>
            <a:lvl1pPr>
              <a:defRPr/>
            </a:lvl1pPr>
          </a:lstStyle>
          <a:p>
            <a:pPr>
              <a:defRPr/>
            </a:pPr>
            <a:fld id="{8BB7F6C6-DB5E-428A-A159-B05CBECCA015}" type="slidenum">
              <a:rPr lang="en-US"/>
              <a:pPr>
                <a:defRPr/>
              </a:pPr>
              <a:t>‹#›</a:t>
            </a:fld>
            <a:endParaRPr lang="en-US"/>
          </a:p>
        </p:txBody>
      </p:sp>
    </p:spTree>
    <p:extLst>
      <p:ext uri="{BB962C8B-B14F-4D97-AF65-F5344CB8AC3E}">
        <p14:creationId xmlns:p14="http://schemas.microsoft.com/office/powerpoint/2010/main" val="3846141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164D1E4-CED2-42A4-826E-A886B496CB2A}"/>
              </a:ext>
            </a:extLst>
          </p:cNvPr>
          <p:cNvSpPr>
            <a:spLocks noGrp="1"/>
          </p:cNvSpPr>
          <p:nvPr>
            <p:ph type="dt" sz="half" idx="10"/>
          </p:nvPr>
        </p:nvSpPr>
        <p:spPr/>
        <p:txBody>
          <a:bodyPr/>
          <a:lstStyle>
            <a:lvl1pPr>
              <a:defRPr/>
            </a:lvl1pPr>
          </a:lstStyle>
          <a:p>
            <a:pPr>
              <a:defRPr/>
            </a:pPr>
            <a:fld id="{A5DEC813-151A-4498-8603-ED83CCA1A489}" type="datetimeFigureOut">
              <a:rPr lang="en-US"/>
              <a:pPr>
                <a:defRPr/>
              </a:pPr>
              <a:t>9/19/2022</a:t>
            </a:fld>
            <a:endParaRPr lang="en-US"/>
          </a:p>
        </p:txBody>
      </p:sp>
      <p:sp>
        <p:nvSpPr>
          <p:cNvPr id="6" name="Footer Placeholder 4">
            <a:extLst>
              <a:ext uri="{FF2B5EF4-FFF2-40B4-BE49-F238E27FC236}">
                <a16:creationId xmlns:a16="http://schemas.microsoft.com/office/drawing/2014/main" id="{80E83DA8-105C-4B3B-9CD4-DFA2D78C362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6209D30-93DE-4A67-86A5-F95328DC472E}"/>
              </a:ext>
            </a:extLst>
          </p:cNvPr>
          <p:cNvSpPr>
            <a:spLocks noGrp="1"/>
          </p:cNvSpPr>
          <p:nvPr>
            <p:ph type="sldNum" sz="quarter" idx="12"/>
          </p:nvPr>
        </p:nvSpPr>
        <p:spPr/>
        <p:txBody>
          <a:bodyPr/>
          <a:lstStyle>
            <a:lvl1pPr>
              <a:defRPr/>
            </a:lvl1pPr>
          </a:lstStyle>
          <a:p>
            <a:pPr>
              <a:defRPr/>
            </a:pPr>
            <a:fld id="{6C9116BB-6DED-408A-8683-19873BD1565C}" type="slidenum">
              <a:rPr lang="en-US"/>
              <a:pPr>
                <a:defRPr/>
              </a:pPr>
              <a:t>‹#›</a:t>
            </a:fld>
            <a:endParaRPr lang="en-US"/>
          </a:p>
        </p:txBody>
      </p:sp>
    </p:spTree>
    <p:extLst>
      <p:ext uri="{BB962C8B-B14F-4D97-AF65-F5344CB8AC3E}">
        <p14:creationId xmlns:p14="http://schemas.microsoft.com/office/powerpoint/2010/main" val="9117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890E2855-3BE2-4961-A894-54BA5C1342D0}"/>
              </a:ext>
            </a:extLst>
          </p:cNvPr>
          <p:cNvSpPr>
            <a:spLocks noGrp="1"/>
          </p:cNvSpPr>
          <p:nvPr>
            <p:ph type="dt" sz="half" idx="10"/>
          </p:nvPr>
        </p:nvSpPr>
        <p:spPr/>
        <p:txBody>
          <a:bodyPr/>
          <a:lstStyle>
            <a:lvl1pPr>
              <a:defRPr/>
            </a:lvl1pPr>
          </a:lstStyle>
          <a:p>
            <a:pPr>
              <a:defRPr/>
            </a:pPr>
            <a:fld id="{B7A260D3-EC95-4A3D-98F4-041D263119C5}" type="datetimeFigureOut">
              <a:rPr lang="en-US"/>
              <a:pPr>
                <a:defRPr/>
              </a:pPr>
              <a:t>9/19/2022</a:t>
            </a:fld>
            <a:endParaRPr lang="en-US"/>
          </a:p>
        </p:txBody>
      </p:sp>
      <p:sp>
        <p:nvSpPr>
          <p:cNvPr id="8" name="Footer Placeholder 4">
            <a:extLst>
              <a:ext uri="{FF2B5EF4-FFF2-40B4-BE49-F238E27FC236}">
                <a16:creationId xmlns:a16="http://schemas.microsoft.com/office/drawing/2014/main" id="{31B31FB4-81E6-45C8-A551-7AB320E6718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3EB8DD2-3F77-496B-AE3F-43C7FDC73FD8}"/>
              </a:ext>
            </a:extLst>
          </p:cNvPr>
          <p:cNvSpPr>
            <a:spLocks noGrp="1"/>
          </p:cNvSpPr>
          <p:nvPr>
            <p:ph type="sldNum" sz="quarter" idx="12"/>
          </p:nvPr>
        </p:nvSpPr>
        <p:spPr/>
        <p:txBody>
          <a:bodyPr/>
          <a:lstStyle>
            <a:lvl1pPr>
              <a:defRPr/>
            </a:lvl1pPr>
          </a:lstStyle>
          <a:p>
            <a:pPr>
              <a:defRPr/>
            </a:pPr>
            <a:fld id="{ADF11949-3025-4011-AA29-8D1C5F04B56F}" type="slidenum">
              <a:rPr lang="en-US"/>
              <a:pPr>
                <a:defRPr/>
              </a:pPr>
              <a:t>‹#›</a:t>
            </a:fld>
            <a:endParaRPr lang="en-US"/>
          </a:p>
        </p:txBody>
      </p:sp>
    </p:spTree>
    <p:extLst>
      <p:ext uri="{BB962C8B-B14F-4D97-AF65-F5344CB8AC3E}">
        <p14:creationId xmlns:p14="http://schemas.microsoft.com/office/powerpoint/2010/main" val="916249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7FEF3D88-E9B8-4F7E-A343-09FC2B261C05}"/>
              </a:ext>
            </a:extLst>
          </p:cNvPr>
          <p:cNvSpPr>
            <a:spLocks noGrp="1"/>
          </p:cNvSpPr>
          <p:nvPr>
            <p:ph type="dt" sz="half" idx="10"/>
          </p:nvPr>
        </p:nvSpPr>
        <p:spPr/>
        <p:txBody>
          <a:bodyPr/>
          <a:lstStyle>
            <a:lvl1pPr>
              <a:defRPr/>
            </a:lvl1pPr>
          </a:lstStyle>
          <a:p>
            <a:pPr>
              <a:defRPr/>
            </a:pPr>
            <a:fld id="{6CDF4187-D398-4171-B1DF-2A035F6FD7AB}" type="datetimeFigureOut">
              <a:rPr lang="en-US"/>
              <a:pPr>
                <a:defRPr/>
              </a:pPr>
              <a:t>9/19/2022</a:t>
            </a:fld>
            <a:endParaRPr lang="en-US"/>
          </a:p>
        </p:txBody>
      </p:sp>
      <p:sp>
        <p:nvSpPr>
          <p:cNvPr id="4" name="Footer Placeholder 4">
            <a:extLst>
              <a:ext uri="{FF2B5EF4-FFF2-40B4-BE49-F238E27FC236}">
                <a16:creationId xmlns:a16="http://schemas.microsoft.com/office/drawing/2014/main" id="{8EAB3654-16BF-4A72-A1CD-BDCB70969FD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91D389A-139C-401D-AA25-3B46ACB46382}"/>
              </a:ext>
            </a:extLst>
          </p:cNvPr>
          <p:cNvSpPr>
            <a:spLocks noGrp="1"/>
          </p:cNvSpPr>
          <p:nvPr>
            <p:ph type="sldNum" sz="quarter" idx="12"/>
          </p:nvPr>
        </p:nvSpPr>
        <p:spPr/>
        <p:txBody>
          <a:bodyPr/>
          <a:lstStyle>
            <a:lvl1pPr>
              <a:defRPr/>
            </a:lvl1pPr>
          </a:lstStyle>
          <a:p>
            <a:pPr>
              <a:defRPr/>
            </a:pPr>
            <a:fld id="{B0A33C83-9D80-4E7C-A936-65D0E2CB7AB9}" type="slidenum">
              <a:rPr lang="en-US"/>
              <a:pPr>
                <a:defRPr/>
              </a:pPr>
              <a:t>‹#›</a:t>
            </a:fld>
            <a:endParaRPr lang="en-US"/>
          </a:p>
        </p:txBody>
      </p:sp>
    </p:spTree>
    <p:extLst>
      <p:ext uri="{BB962C8B-B14F-4D97-AF65-F5344CB8AC3E}">
        <p14:creationId xmlns:p14="http://schemas.microsoft.com/office/powerpoint/2010/main" val="705487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7E654AD-8074-4AF8-AC30-57DD1FA16F96}"/>
              </a:ext>
            </a:extLst>
          </p:cNvPr>
          <p:cNvSpPr>
            <a:spLocks noGrp="1"/>
          </p:cNvSpPr>
          <p:nvPr>
            <p:ph type="dt" sz="half" idx="10"/>
          </p:nvPr>
        </p:nvSpPr>
        <p:spPr/>
        <p:txBody>
          <a:bodyPr/>
          <a:lstStyle>
            <a:lvl1pPr>
              <a:defRPr/>
            </a:lvl1pPr>
          </a:lstStyle>
          <a:p>
            <a:pPr>
              <a:defRPr/>
            </a:pPr>
            <a:fld id="{46DD60FD-7D8B-4093-9CED-4C13694DCB70}" type="datetimeFigureOut">
              <a:rPr lang="en-US"/>
              <a:pPr>
                <a:defRPr/>
              </a:pPr>
              <a:t>9/19/2022</a:t>
            </a:fld>
            <a:endParaRPr lang="en-US"/>
          </a:p>
        </p:txBody>
      </p:sp>
      <p:sp>
        <p:nvSpPr>
          <p:cNvPr id="3" name="Footer Placeholder 4">
            <a:extLst>
              <a:ext uri="{FF2B5EF4-FFF2-40B4-BE49-F238E27FC236}">
                <a16:creationId xmlns:a16="http://schemas.microsoft.com/office/drawing/2014/main" id="{9CBA422B-6BDD-4972-91CE-D251092E3C3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9B1D18A6-6091-43E2-BAD0-5B597ACCE461}"/>
              </a:ext>
            </a:extLst>
          </p:cNvPr>
          <p:cNvSpPr>
            <a:spLocks noGrp="1"/>
          </p:cNvSpPr>
          <p:nvPr>
            <p:ph type="sldNum" sz="quarter" idx="12"/>
          </p:nvPr>
        </p:nvSpPr>
        <p:spPr/>
        <p:txBody>
          <a:bodyPr/>
          <a:lstStyle>
            <a:lvl1pPr>
              <a:defRPr/>
            </a:lvl1pPr>
          </a:lstStyle>
          <a:p>
            <a:pPr>
              <a:defRPr/>
            </a:pPr>
            <a:fld id="{2F7F729F-E695-48E9-B8A1-5DB6286A16D8}" type="slidenum">
              <a:rPr lang="en-US"/>
              <a:pPr>
                <a:defRPr/>
              </a:pPr>
              <a:t>‹#›</a:t>
            </a:fld>
            <a:endParaRPr lang="en-US"/>
          </a:p>
        </p:txBody>
      </p:sp>
    </p:spTree>
    <p:extLst>
      <p:ext uri="{BB962C8B-B14F-4D97-AF65-F5344CB8AC3E}">
        <p14:creationId xmlns:p14="http://schemas.microsoft.com/office/powerpoint/2010/main" val="2116420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A97BEE77-C822-489B-B815-C063154F0EAD}"/>
              </a:ext>
            </a:extLst>
          </p:cNvPr>
          <p:cNvSpPr>
            <a:spLocks noGrp="1"/>
          </p:cNvSpPr>
          <p:nvPr>
            <p:ph type="dt" sz="half" idx="10"/>
          </p:nvPr>
        </p:nvSpPr>
        <p:spPr/>
        <p:txBody>
          <a:bodyPr/>
          <a:lstStyle>
            <a:lvl1pPr>
              <a:defRPr/>
            </a:lvl1pPr>
          </a:lstStyle>
          <a:p>
            <a:pPr>
              <a:defRPr/>
            </a:pPr>
            <a:fld id="{470C13A6-54A8-4605-8E06-9EC7647C6386}" type="datetimeFigureOut">
              <a:rPr lang="en-US"/>
              <a:pPr>
                <a:defRPr/>
              </a:pPr>
              <a:t>9/19/2022</a:t>
            </a:fld>
            <a:endParaRPr lang="en-US"/>
          </a:p>
        </p:txBody>
      </p:sp>
      <p:sp>
        <p:nvSpPr>
          <p:cNvPr id="6" name="Footer Placeholder 4">
            <a:extLst>
              <a:ext uri="{FF2B5EF4-FFF2-40B4-BE49-F238E27FC236}">
                <a16:creationId xmlns:a16="http://schemas.microsoft.com/office/drawing/2014/main" id="{D006ABA8-D87C-4603-8690-E07DAF5CBE2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13B0EDA-55FF-47AD-B1CA-94F3733453D7}"/>
              </a:ext>
            </a:extLst>
          </p:cNvPr>
          <p:cNvSpPr>
            <a:spLocks noGrp="1"/>
          </p:cNvSpPr>
          <p:nvPr>
            <p:ph type="sldNum" sz="quarter" idx="12"/>
          </p:nvPr>
        </p:nvSpPr>
        <p:spPr/>
        <p:txBody>
          <a:bodyPr/>
          <a:lstStyle>
            <a:lvl1pPr>
              <a:defRPr/>
            </a:lvl1pPr>
          </a:lstStyle>
          <a:p>
            <a:pPr>
              <a:defRPr/>
            </a:pPr>
            <a:fld id="{67DAB9B4-7D20-4AA1-9A96-57C8F414CA9D}" type="slidenum">
              <a:rPr lang="en-US"/>
              <a:pPr>
                <a:defRPr/>
              </a:pPr>
              <a:t>‹#›</a:t>
            </a:fld>
            <a:endParaRPr lang="en-US"/>
          </a:p>
        </p:txBody>
      </p:sp>
    </p:spTree>
    <p:extLst>
      <p:ext uri="{BB962C8B-B14F-4D97-AF65-F5344CB8AC3E}">
        <p14:creationId xmlns:p14="http://schemas.microsoft.com/office/powerpoint/2010/main" val="2369254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E99CBE7A-6CC1-476C-BBAE-AF293A9F893C}"/>
              </a:ext>
            </a:extLst>
          </p:cNvPr>
          <p:cNvSpPr>
            <a:spLocks noGrp="1"/>
          </p:cNvSpPr>
          <p:nvPr>
            <p:ph type="dt" sz="half" idx="10"/>
          </p:nvPr>
        </p:nvSpPr>
        <p:spPr/>
        <p:txBody>
          <a:bodyPr/>
          <a:lstStyle>
            <a:lvl1pPr>
              <a:defRPr/>
            </a:lvl1pPr>
          </a:lstStyle>
          <a:p>
            <a:pPr>
              <a:defRPr/>
            </a:pPr>
            <a:fld id="{6342353B-E1BF-445D-95BF-03263956C7C9}" type="datetimeFigureOut">
              <a:rPr lang="en-US"/>
              <a:pPr>
                <a:defRPr/>
              </a:pPr>
              <a:t>9/19/2022</a:t>
            </a:fld>
            <a:endParaRPr lang="en-US"/>
          </a:p>
        </p:txBody>
      </p:sp>
      <p:sp>
        <p:nvSpPr>
          <p:cNvPr id="6" name="Footer Placeholder 4">
            <a:extLst>
              <a:ext uri="{FF2B5EF4-FFF2-40B4-BE49-F238E27FC236}">
                <a16:creationId xmlns:a16="http://schemas.microsoft.com/office/drawing/2014/main" id="{92A7416B-B197-469D-9F6C-C750B311CDD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26B6139-47FA-4849-924E-1240DB5DD86D}"/>
              </a:ext>
            </a:extLst>
          </p:cNvPr>
          <p:cNvSpPr>
            <a:spLocks noGrp="1"/>
          </p:cNvSpPr>
          <p:nvPr>
            <p:ph type="sldNum" sz="quarter" idx="12"/>
          </p:nvPr>
        </p:nvSpPr>
        <p:spPr/>
        <p:txBody>
          <a:bodyPr/>
          <a:lstStyle>
            <a:lvl1pPr>
              <a:defRPr/>
            </a:lvl1pPr>
          </a:lstStyle>
          <a:p>
            <a:pPr>
              <a:defRPr/>
            </a:pPr>
            <a:fld id="{DAE10DF1-B12B-4B99-92FD-6C82992410CA}" type="slidenum">
              <a:rPr lang="en-US"/>
              <a:pPr>
                <a:defRPr/>
              </a:pPr>
              <a:t>‹#›</a:t>
            </a:fld>
            <a:endParaRPr lang="en-US"/>
          </a:p>
        </p:txBody>
      </p:sp>
    </p:spTree>
    <p:extLst>
      <p:ext uri="{BB962C8B-B14F-4D97-AF65-F5344CB8AC3E}">
        <p14:creationId xmlns:p14="http://schemas.microsoft.com/office/powerpoint/2010/main" val="315347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2BA1902F-C7AF-4722-AB28-8971932306A8}"/>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a:extLst>
              <a:ext uri="{FF2B5EF4-FFF2-40B4-BE49-F238E27FC236}">
                <a16:creationId xmlns:a16="http://schemas.microsoft.com/office/drawing/2014/main" id="{3DD32F69-EE94-4A16-BBA1-F2371FD7E185}"/>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5C5B212-2164-4692-A99D-AA278E34AC9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DA5032F5-6289-4B6E-B26B-6BC26B565D2D}" type="datetimeFigureOut">
              <a:rPr lang="en-US"/>
              <a:pPr>
                <a:defRPr/>
              </a:pPr>
              <a:t>9/19/2022</a:t>
            </a:fld>
            <a:endParaRPr lang="en-US"/>
          </a:p>
        </p:txBody>
      </p:sp>
      <p:sp>
        <p:nvSpPr>
          <p:cNvPr id="5" name="Footer Placeholder 4">
            <a:extLst>
              <a:ext uri="{FF2B5EF4-FFF2-40B4-BE49-F238E27FC236}">
                <a16:creationId xmlns:a16="http://schemas.microsoft.com/office/drawing/2014/main" id="{55ECF9FE-2471-41EE-BF78-D0C544AF9D6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03B27344-454A-4025-9125-2A1A0CA0480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99236D8-7276-42C0-B2DC-4584FC335B6A}" type="slidenum">
              <a:rPr lang="en-US"/>
              <a:pPr>
                <a:defRPr/>
              </a:pPr>
              <a:t>‹#›</a:t>
            </a:fld>
            <a:endParaRPr lang="en-US"/>
          </a:p>
        </p:txBody>
      </p:sp>
    </p:spTree>
    <p:extLst>
      <p:ext uri="{BB962C8B-B14F-4D97-AF65-F5344CB8AC3E}">
        <p14:creationId xmlns:p14="http://schemas.microsoft.com/office/powerpoint/2010/main" val="1113919524"/>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6866" name="Picture 2" descr="A close up of a map&#10;&#10;Description generated with high confidence">
            <a:extLst>
              <a:ext uri="{FF2B5EF4-FFF2-40B4-BE49-F238E27FC236}">
                <a16:creationId xmlns:a16="http://schemas.microsoft.com/office/drawing/2014/main" id="{9DA0CC6C-6995-44D0-B34F-05088DF7EE9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4318" b="870"/>
          <a:stretch/>
        </p:blipFill>
        <p:spPr bwMode="auto">
          <a:xfrm>
            <a:off x="1" y="619125"/>
            <a:ext cx="838200" cy="623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7" name="Picture 2">
            <a:extLst>
              <a:ext uri="{FF2B5EF4-FFF2-40B4-BE49-F238E27FC236}">
                <a16:creationId xmlns:a16="http://schemas.microsoft.com/office/drawing/2014/main" id="{37D63626-2FC5-495C-BB9C-766D83B7CA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792" t="9143" r="5887" b="10899"/>
          <a:stretch>
            <a:fillRect/>
          </a:stretch>
        </p:blipFill>
        <p:spPr bwMode="auto">
          <a:xfrm>
            <a:off x="4600575" y="28575"/>
            <a:ext cx="74453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8" name="Picture 44">
            <a:extLst>
              <a:ext uri="{FF2B5EF4-FFF2-40B4-BE49-F238E27FC236}">
                <a16:creationId xmlns:a16="http://schemas.microsoft.com/office/drawing/2014/main" id="{DEACFDCD-6A1F-4DD5-9F82-D7989551D0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260" t="20216" r="3461" b="15465"/>
          <a:stretch>
            <a:fillRect/>
          </a:stretch>
        </p:blipFill>
        <p:spPr bwMode="auto">
          <a:xfrm>
            <a:off x="5486400" y="30163"/>
            <a:ext cx="3632200"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a:extLst>
              <a:ext uri="{FF2B5EF4-FFF2-40B4-BE49-F238E27FC236}">
                <a16:creationId xmlns:a16="http://schemas.microsoft.com/office/drawing/2014/main" id="{924444C4-56E3-4AD2-8CCA-385EFA7105DC}"/>
              </a:ext>
            </a:extLst>
          </p:cNvPr>
          <p:cNvCxnSpPr/>
          <p:nvPr/>
        </p:nvCxnSpPr>
        <p:spPr>
          <a:xfrm>
            <a:off x="5410200" y="28575"/>
            <a:ext cx="0" cy="4667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870" name="Rectangle 4">
            <a:extLst>
              <a:ext uri="{FF2B5EF4-FFF2-40B4-BE49-F238E27FC236}">
                <a16:creationId xmlns:a16="http://schemas.microsoft.com/office/drawing/2014/main" id="{41DC4131-10D9-468F-AF56-70D1C4BBD56D}"/>
              </a:ext>
            </a:extLst>
          </p:cNvPr>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
        <p:nvSpPr>
          <p:cNvPr id="36871" name="Rectangle 5">
            <a:extLst>
              <a:ext uri="{FF2B5EF4-FFF2-40B4-BE49-F238E27FC236}">
                <a16:creationId xmlns:a16="http://schemas.microsoft.com/office/drawing/2014/main" id="{73080A96-26EA-4186-9539-0447448DAF67}"/>
              </a:ext>
            </a:extLst>
          </p:cNvPr>
          <p:cNvSpPr>
            <a:spLocks noChangeArrowheads="1"/>
          </p:cNvSpPr>
          <p:nvPr/>
        </p:nvSpPr>
        <p:spPr bwMode="auto">
          <a:xfrm>
            <a:off x="0" y="0"/>
            <a:ext cx="45878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tabLst>
                <a:tab pos="2971800" algn="ctr"/>
                <a:tab pos="5943600" algn="r"/>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2971800" algn="ctr"/>
                <a:tab pos="5943600" algn="r"/>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2971800" algn="ctr"/>
                <a:tab pos="5943600" algn="r"/>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971800" algn="ctr"/>
                <a:tab pos="5943600" algn="r"/>
              </a:tabLst>
              <a:defRPr/>
            </a:pPr>
            <a:r>
              <a:rPr kumimoji="0" lang="en-US" altLang="en-US" sz="18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Solar Cookers International supports the SDGs</a:t>
            </a:r>
          </a:p>
          <a:p>
            <a:pPr marL="0" marR="0" lvl="0" indent="0" algn="ctr" defTabSz="914400" rtl="0" eaLnBrk="0" fontAlgn="base" latinLnBrk="0" hangingPunct="0">
              <a:lnSpc>
                <a:spcPct val="100000"/>
              </a:lnSpc>
              <a:spcBef>
                <a:spcPct val="0"/>
              </a:spcBef>
              <a:spcAft>
                <a:spcPct val="0"/>
              </a:spcAft>
              <a:buClrTx/>
              <a:buSzTx/>
              <a:buFontTx/>
              <a:buNone/>
              <a:tabLst>
                <a:tab pos="2971800" algn="ctr"/>
                <a:tab pos="5943600" algn="r"/>
              </a:tabLst>
              <a:defRPr/>
            </a:pPr>
            <a:r>
              <a:rPr kumimoji="0" lang="en-US" altLang="en-US" sz="14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www.solarcookers.org</a:t>
            </a:r>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cxnSp>
        <p:nvCxnSpPr>
          <p:cNvPr id="17" name="Straight Connector 16">
            <a:extLst>
              <a:ext uri="{FF2B5EF4-FFF2-40B4-BE49-F238E27FC236}">
                <a16:creationId xmlns:a16="http://schemas.microsoft.com/office/drawing/2014/main" id="{A2A638ED-FC09-4264-8C2A-D27441D18778}"/>
              </a:ext>
            </a:extLst>
          </p:cNvPr>
          <p:cNvCxnSpPr>
            <a:cxnSpLocks/>
          </p:cNvCxnSpPr>
          <p:nvPr/>
        </p:nvCxnSpPr>
        <p:spPr>
          <a:xfrm flipH="1">
            <a:off x="0" y="57308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8" name="Table 17">
            <a:extLst>
              <a:ext uri="{FF2B5EF4-FFF2-40B4-BE49-F238E27FC236}">
                <a16:creationId xmlns:a16="http://schemas.microsoft.com/office/drawing/2014/main" id="{30567987-EC37-4C11-887D-50965F166C4F}"/>
              </a:ext>
            </a:extLst>
          </p:cNvPr>
          <p:cNvGraphicFramePr>
            <a:graphicFrameLocks noGrp="1"/>
          </p:cNvGraphicFramePr>
          <p:nvPr/>
        </p:nvGraphicFramePr>
        <p:xfrm>
          <a:off x="684208" y="617538"/>
          <a:ext cx="8459792" cy="5610227"/>
        </p:xfrm>
        <a:graphic>
          <a:graphicData uri="http://schemas.openxmlformats.org/drawingml/2006/table">
            <a:tbl>
              <a:tblPr firstRow="1" firstCol="1" bandRow="1"/>
              <a:tblGrid>
                <a:gridCol w="8459792">
                  <a:extLst>
                    <a:ext uri="{9D8B030D-6E8A-4147-A177-3AD203B41FA5}">
                      <a16:colId xmlns:a16="http://schemas.microsoft.com/office/drawing/2014/main" val="3696364924"/>
                    </a:ext>
                  </a:extLst>
                </a:gridCol>
              </a:tblGrid>
              <a:tr h="575407">
                <a:tc>
                  <a:txBody>
                    <a:bodyPr/>
                    <a:lstStyle/>
                    <a:p>
                      <a:pPr marL="0" marR="0" indent="-457200">
                        <a:lnSpc>
                          <a:spcPts val="1600"/>
                        </a:lnSpc>
                        <a:spcBef>
                          <a:spcPts val="0"/>
                        </a:spcBef>
                        <a:spcAft>
                          <a:spcPts val="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Energy costs proportionately more for vulnerable people. Access to free, no-emission solar thermal energy builds resilience. Solar technologies for cooking help end poverty.</a:t>
                      </a:r>
                    </a:p>
                  </a:txBody>
                  <a:tcPr marL="68580" marR="68580" marT="0" marB="0" anchor="ctr">
                    <a:lnL>
                      <a:noFill/>
                    </a:lnL>
                    <a:lnR>
                      <a:noFill/>
                    </a:lnR>
                    <a:lnT>
                      <a:noFill/>
                    </a:lnT>
                    <a:lnB>
                      <a:noFill/>
                    </a:lnB>
                  </a:tcPr>
                </a:tc>
                <a:extLst>
                  <a:ext uri="{0D108BD9-81ED-4DB2-BD59-A6C34878D82A}">
                    <a16:rowId xmlns:a16="http://schemas.microsoft.com/office/drawing/2014/main" val="3484791966"/>
                  </a:ext>
                </a:extLst>
              </a:tr>
              <a:tr h="719260">
                <a:tc>
                  <a:txBody>
                    <a:bodyPr/>
                    <a:lstStyle/>
                    <a:p>
                      <a:pPr marL="0" marR="0" indent="-457200">
                        <a:lnSpc>
                          <a:spcPts val="1600"/>
                        </a:lnSpc>
                        <a:spcBef>
                          <a:spcPts val="0"/>
                        </a:spcBef>
                        <a:spcAft>
                          <a:spcPts val="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With free solar thermal energy for cooking, families can cook all quantities and types of traditional and highly nutritious foods. Solar energy reduces demand for biomass and fossil fuels, improving soil and water quality.</a:t>
                      </a:r>
                    </a:p>
                  </a:txBody>
                  <a:tcPr marL="68580" marR="68580" marT="0" marB="0" anchor="ctr">
                    <a:lnL>
                      <a:noFill/>
                    </a:lnL>
                    <a:lnR>
                      <a:noFill/>
                    </a:lnR>
                    <a:lnT>
                      <a:noFill/>
                    </a:lnT>
                    <a:lnB>
                      <a:noFill/>
                    </a:lnB>
                  </a:tcPr>
                </a:tc>
                <a:extLst>
                  <a:ext uri="{0D108BD9-81ED-4DB2-BD59-A6C34878D82A}">
                    <a16:rowId xmlns:a16="http://schemas.microsoft.com/office/drawing/2014/main" val="894717705"/>
                  </a:ext>
                </a:extLst>
              </a:tr>
              <a:tr h="719260">
                <a:tc>
                  <a:txBody>
                    <a:bodyPr/>
                    <a:lstStyle/>
                    <a:p>
                      <a:pPr marL="0" marR="0" indent="-457200">
                        <a:lnSpc>
                          <a:spcPts val="1600"/>
                        </a:lnSpc>
                        <a:spcBef>
                          <a:spcPts val="0"/>
                        </a:spcBef>
                        <a:spcAft>
                          <a:spcPts val="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Women and their young children experience the highest exposure to household air pollution, the number one cause of disease. Solar thermal cookers do not produce flames, so burn risk is greatly reduced, particularly for women and children.</a:t>
                      </a:r>
                    </a:p>
                  </a:txBody>
                  <a:tcPr marL="68580" marR="68580" marT="0" marB="0" anchor="ctr">
                    <a:lnL>
                      <a:noFill/>
                    </a:lnL>
                    <a:lnR>
                      <a:noFill/>
                    </a:lnR>
                    <a:lnT>
                      <a:noFill/>
                    </a:lnT>
                    <a:lnB>
                      <a:noFill/>
                    </a:lnB>
                  </a:tcPr>
                </a:tc>
                <a:extLst>
                  <a:ext uri="{0D108BD9-81ED-4DB2-BD59-A6C34878D82A}">
                    <a16:rowId xmlns:a16="http://schemas.microsoft.com/office/drawing/2014/main" val="1773432249"/>
                  </a:ext>
                </a:extLst>
              </a:tr>
              <a:tr h="719260">
                <a:tc>
                  <a:txBody>
                    <a:bodyPr/>
                    <a:lstStyle/>
                    <a:p>
                      <a:pPr marL="0" marR="0" indent="-457200">
                        <a:lnSpc>
                          <a:spcPts val="1600"/>
                        </a:lnSpc>
                        <a:spcBef>
                          <a:spcPts val="0"/>
                        </a:spcBef>
                        <a:spcAft>
                          <a:spcPts val="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Freed from the time-intensive tasks of gathering biomass fuel for cooking fires by solar cooking, vulnerable persons, including the indigenous, those with disabilities, and children, can choose time for education and study.</a:t>
                      </a:r>
                    </a:p>
                  </a:txBody>
                  <a:tcPr marL="68580" marR="68580" marT="0" marB="0" anchor="ctr">
                    <a:lnL>
                      <a:noFill/>
                    </a:lnL>
                    <a:lnR>
                      <a:noFill/>
                    </a:lnR>
                    <a:lnT>
                      <a:noFill/>
                    </a:lnT>
                    <a:lnB>
                      <a:noFill/>
                    </a:lnB>
                  </a:tcPr>
                </a:tc>
                <a:extLst>
                  <a:ext uri="{0D108BD9-81ED-4DB2-BD59-A6C34878D82A}">
                    <a16:rowId xmlns:a16="http://schemas.microsoft.com/office/drawing/2014/main" val="3300710718"/>
                  </a:ext>
                </a:extLst>
              </a:tr>
              <a:tr h="719260">
                <a:tc>
                  <a:txBody>
                    <a:bodyPr/>
                    <a:lstStyle/>
                    <a:p>
                      <a:pPr marL="0" marR="0" indent="-457200">
                        <a:lnSpc>
                          <a:spcPts val="1600"/>
                        </a:lnSpc>
                        <a:spcBef>
                          <a:spcPts val="0"/>
                        </a:spcBef>
                        <a:spcAft>
                          <a:spcPts val="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Cooking with solar energy reduces women’s and children’s exposure to violence when gathering biomass fuels. Women and children can gain up to 5 hours/day for education, empowering them for leadership roles.</a:t>
                      </a:r>
                    </a:p>
                  </a:txBody>
                  <a:tcPr marL="68580" marR="68580" marT="0" marB="0" anchor="ctr">
                    <a:lnL>
                      <a:noFill/>
                    </a:lnL>
                    <a:lnR>
                      <a:noFill/>
                    </a:lnR>
                    <a:lnT>
                      <a:noFill/>
                    </a:lnT>
                    <a:lnB>
                      <a:noFill/>
                    </a:lnB>
                  </a:tcPr>
                </a:tc>
                <a:extLst>
                  <a:ext uri="{0D108BD9-81ED-4DB2-BD59-A6C34878D82A}">
                    <a16:rowId xmlns:a16="http://schemas.microsoft.com/office/drawing/2014/main" val="912263482"/>
                  </a:ext>
                </a:extLst>
              </a:tr>
              <a:tr h="719260">
                <a:tc>
                  <a:txBody>
                    <a:bodyPr/>
                    <a:lstStyle/>
                    <a:p>
                      <a:pPr marL="0" marR="0" indent="-457200">
                        <a:lnSpc>
                          <a:spcPts val="1600"/>
                        </a:lnSpc>
                        <a:spcBef>
                          <a:spcPts val="0"/>
                        </a:spcBef>
                        <a:spcAft>
                          <a:spcPts val="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Sustainable management of drinking water supplies for all will rely on decentralized pasteurization of local water sources. Solar thermal cookers can make water safe to drink, addressing water scarcity and reducing diarrheal disease.</a:t>
                      </a:r>
                    </a:p>
                  </a:txBody>
                  <a:tcPr marL="68580" marR="68580" marT="0" marB="0" anchor="ctr">
                    <a:lnL>
                      <a:noFill/>
                    </a:lnL>
                    <a:lnR>
                      <a:noFill/>
                    </a:lnR>
                    <a:lnT>
                      <a:noFill/>
                    </a:lnT>
                    <a:lnB>
                      <a:noFill/>
                    </a:lnB>
                  </a:tcPr>
                </a:tc>
                <a:extLst>
                  <a:ext uri="{0D108BD9-81ED-4DB2-BD59-A6C34878D82A}">
                    <a16:rowId xmlns:a16="http://schemas.microsoft.com/office/drawing/2014/main" val="1066232272"/>
                  </a:ext>
                </a:extLst>
              </a:tr>
              <a:tr h="719260">
                <a:tc>
                  <a:txBody>
                    <a:bodyPr/>
                    <a:lstStyle/>
                    <a:p>
                      <a:pPr marL="0" marR="0" indent="-457200">
                        <a:lnSpc>
                          <a:spcPts val="1600"/>
                        </a:lnSpc>
                        <a:spcBef>
                          <a:spcPts val="0"/>
                        </a:spcBef>
                        <a:spcAft>
                          <a:spcPts val="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Solar thermal energy is clean, efficient, and sustainable. It does not need to be gathered or purchased, and is available in all regions on all continents. Enough solar energy reaches the Earth every hour to power all human activity for one year.</a:t>
                      </a:r>
                    </a:p>
                  </a:txBody>
                  <a:tcPr marL="68580" marR="68580" marT="0" marB="0" anchor="ctr">
                    <a:lnL>
                      <a:noFill/>
                    </a:lnL>
                    <a:lnR>
                      <a:noFill/>
                    </a:lnR>
                    <a:lnT>
                      <a:noFill/>
                    </a:lnT>
                    <a:lnB>
                      <a:noFill/>
                    </a:lnB>
                  </a:tcPr>
                </a:tc>
                <a:extLst>
                  <a:ext uri="{0D108BD9-81ED-4DB2-BD59-A6C34878D82A}">
                    <a16:rowId xmlns:a16="http://schemas.microsoft.com/office/drawing/2014/main" val="1128424084"/>
                  </a:ext>
                </a:extLst>
              </a:tr>
              <a:tr h="719260">
                <a:tc>
                  <a:txBody>
                    <a:bodyPr/>
                    <a:lstStyle/>
                    <a:p>
                      <a:pPr marL="0" marR="0" indent="-457200">
                        <a:lnSpc>
                          <a:spcPts val="1600"/>
                        </a:lnSpc>
                        <a:spcBef>
                          <a:spcPts val="0"/>
                        </a:spcBef>
                        <a:spcAft>
                          <a:spcPts val="0"/>
                        </a:spcAft>
                        <a:tabLst>
                          <a:tab pos="5381625" algn="l"/>
                        </a:tabLst>
                      </a:pPr>
                      <a:r>
                        <a:rPr lang="en-US" sz="1700" dirty="0">
                          <a:effectLst/>
                          <a:latin typeface="Calibri" panose="020F0502020204030204" pitchFamily="34" charset="0"/>
                          <a:ea typeface="Calibri" panose="020F0502020204030204" pitchFamily="34" charset="0"/>
                          <a:cs typeface="Times New Roman" panose="02020603050405020304" pitchFamily="18" charset="0"/>
                        </a:rPr>
                        <a:t>Cooking with free solar energy reduces household fuel costs and helps break the cycle of energy poverty. </a:t>
                      </a:r>
                    </a:p>
                  </a:txBody>
                  <a:tcPr marL="68580" marR="68580" marT="0" marB="0" anchor="ctr">
                    <a:lnL>
                      <a:noFill/>
                    </a:lnL>
                    <a:lnR>
                      <a:noFill/>
                    </a:lnR>
                    <a:lnT>
                      <a:noFill/>
                    </a:lnT>
                    <a:lnB>
                      <a:noFill/>
                    </a:lnB>
                  </a:tcPr>
                </a:tc>
                <a:extLst>
                  <a:ext uri="{0D108BD9-81ED-4DB2-BD59-A6C34878D82A}">
                    <a16:rowId xmlns:a16="http://schemas.microsoft.com/office/drawing/2014/main" val="1486632303"/>
                  </a:ext>
                </a:extLst>
              </a:tr>
            </a:tbl>
          </a:graphicData>
        </a:graphic>
      </p:graphicFrame>
    </p:spTree>
    <p:extLst>
      <p:ext uri="{BB962C8B-B14F-4D97-AF65-F5344CB8AC3E}">
        <p14:creationId xmlns:p14="http://schemas.microsoft.com/office/powerpoint/2010/main" val="2963342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6866" name="Picture 2" descr="A close up of a map&#10;&#10;Description generated with high confidence">
            <a:extLst>
              <a:ext uri="{FF2B5EF4-FFF2-40B4-BE49-F238E27FC236}">
                <a16:creationId xmlns:a16="http://schemas.microsoft.com/office/drawing/2014/main" id="{9DA0CC6C-6995-44D0-B34F-05088DF7EE9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6561" b="870"/>
          <a:stretch/>
        </p:blipFill>
        <p:spPr bwMode="auto">
          <a:xfrm>
            <a:off x="0" y="619125"/>
            <a:ext cx="718347" cy="623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7" name="Picture 2">
            <a:extLst>
              <a:ext uri="{FF2B5EF4-FFF2-40B4-BE49-F238E27FC236}">
                <a16:creationId xmlns:a16="http://schemas.microsoft.com/office/drawing/2014/main" id="{37D63626-2FC5-495C-BB9C-766D83B7CA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792" t="9143" r="5887" b="10899"/>
          <a:stretch>
            <a:fillRect/>
          </a:stretch>
        </p:blipFill>
        <p:spPr bwMode="auto">
          <a:xfrm>
            <a:off x="4600575" y="28575"/>
            <a:ext cx="74453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8" name="Picture 44">
            <a:extLst>
              <a:ext uri="{FF2B5EF4-FFF2-40B4-BE49-F238E27FC236}">
                <a16:creationId xmlns:a16="http://schemas.microsoft.com/office/drawing/2014/main" id="{DEACFDCD-6A1F-4DD5-9F82-D7989551D0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260" t="20216" r="3461" b="15465"/>
          <a:stretch>
            <a:fillRect/>
          </a:stretch>
        </p:blipFill>
        <p:spPr bwMode="auto">
          <a:xfrm>
            <a:off x="5486400" y="30163"/>
            <a:ext cx="3632200"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a:extLst>
              <a:ext uri="{FF2B5EF4-FFF2-40B4-BE49-F238E27FC236}">
                <a16:creationId xmlns:a16="http://schemas.microsoft.com/office/drawing/2014/main" id="{924444C4-56E3-4AD2-8CCA-385EFA7105DC}"/>
              </a:ext>
            </a:extLst>
          </p:cNvPr>
          <p:cNvCxnSpPr/>
          <p:nvPr/>
        </p:nvCxnSpPr>
        <p:spPr>
          <a:xfrm>
            <a:off x="5410200" y="28575"/>
            <a:ext cx="0" cy="4667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870" name="Rectangle 4">
            <a:extLst>
              <a:ext uri="{FF2B5EF4-FFF2-40B4-BE49-F238E27FC236}">
                <a16:creationId xmlns:a16="http://schemas.microsoft.com/office/drawing/2014/main" id="{41DC4131-10D9-468F-AF56-70D1C4BBD56D}"/>
              </a:ext>
            </a:extLst>
          </p:cNvPr>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
        <p:nvSpPr>
          <p:cNvPr id="36871" name="Rectangle 5">
            <a:extLst>
              <a:ext uri="{FF2B5EF4-FFF2-40B4-BE49-F238E27FC236}">
                <a16:creationId xmlns:a16="http://schemas.microsoft.com/office/drawing/2014/main" id="{73080A96-26EA-4186-9539-0447448DAF67}"/>
              </a:ext>
            </a:extLst>
          </p:cNvPr>
          <p:cNvSpPr>
            <a:spLocks noChangeArrowheads="1"/>
          </p:cNvSpPr>
          <p:nvPr/>
        </p:nvSpPr>
        <p:spPr bwMode="auto">
          <a:xfrm>
            <a:off x="0" y="0"/>
            <a:ext cx="45878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tabLst>
                <a:tab pos="2971800" algn="ctr"/>
                <a:tab pos="5943600" algn="r"/>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2971800" algn="ctr"/>
                <a:tab pos="5943600" algn="r"/>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2971800" algn="ctr"/>
                <a:tab pos="5943600" algn="r"/>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tabLst>
                <a:tab pos="2971800" algn="ctr"/>
                <a:tab pos="5943600" algn="r"/>
              </a:tabLs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971800" algn="ctr"/>
                <a:tab pos="5943600" algn="r"/>
              </a:tabLst>
              <a:defRPr/>
            </a:pPr>
            <a:r>
              <a:rPr kumimoji="0" lang="en-US" altLang="en-US" sz="18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Solar Cookers International supports the SDGs</a:t>
            </a:r>
          </a:p>
          <a:p>
            <a:pPr marL="0" marR="0" lvl="0" indent="0" algn="ctr" defTabSz="914400" rtl="0" eaLnBrk="0" fontAlgn="base" latinLnBrk="0" hangingPunct="0">
              <a:lnSpc>
                <a:spcPct val="100000"/>
              </a:lnSpc>
              <a:spcBef>
                <a:spcPct val="0"/>
              </a:spcBef>
              <a:spcAft>
                <a:spcPct val="0"/>
              </a:spcAft>
              <a:buClrTx/>
              <a:buSzTx/>
              <a:buFontTx/>
              <a:buNone/>
              <a:tabLst>
                <a:tab pos="2971800" algn="ctr"/>
                <a:tab pos="5943600" algn="r"/>
              </a:tabLst>
              <a:defRPr/>
            </a:pPr>
            <a:r>
              <a:rPr kumimoji="0" lang="en-US" altLang="en-US" sz="14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www.solarcookers.org</a:t>
            </a:r>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cxnSp>
        <p:nvCxnSpPr>
          <p:cNvPr id="17" name="Straight Connector 16">
            <a:extLst>
              <a:ext uri="{FF2B5EF4-FFF2-40B4-BE49-F238E27FC236}">
                <a16:creationId xmlns:a16="http://schemas.microsoft.com/office/drawing/2014/main" id="{A2A638ED-FC09-4264-8C2A-D27441D18778}"/>
              </a:ext>
            </a:extLst>
          </p:cNvPr>
          <p:cNvCxnSpPr>
            <a:cxnSpLocks/>
          </p:cNvCxnSpPr>
          <p:nvPr/>
        </p:nvCxnSpPr>
        <p:spPr>
          <a:xfrm flipH="1">
            <a:off x="0" y="57308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2D1439B1-584F-4B88-B0F4-DA1DD4352E35}"/>
              </a:ext>
            </a:extLst>
          </p:cNvPr>
          <p:cNvGraphicFramePr>
            <a:graphicFrameLocks noGrp="1"/>
          </p:cNvGraphicFramePr>
          <p:nvPr/>
        </p:nvGraphicFramePr>
        <p:xfrm>
          <a:off x="688181" y="582613"/>
          <a:ext cx="8455820" cy="6275384"/>
        </p:xfrm>
        <a:graphic>
          <a:graphicData uri="http://schemas.openxmlformats.org/drawingml/2006/table">
            <a:tbl>
              <a:tblPr firstRow="1" firstCol="1" bandRow="1"/>
              <a:tblGrid>
                <a:gridCol w="8455820">
                  <a:extLst>
                    <a:ext uri="{9D8B030D-6E8A-4147-A177-3AD203B41FA5}">
                      <a16:colId xmlns:a16="http://schemas.microsoft.com/office/drawing/2014/main" val="3350557508"/>
                    </a:ext>
                  </a:extLst>
                </a:gridCol>
              </a:tblGrid>
              <a:tr h="707196">
                <a:tc>
                  <a:txBody>
                    <a:bodyPr/>
                    <a:lstStyle/>
                    <a:p>
                      <a:pPr marL="0" marR="0" indent="0">
                        <a:lnSpc>
                          <a:spcPts val="1600"/>
                        </a:lnSpc>
                        <a:spcBef>
                          <a:spcPts val="0"/>
                        </a:spcBef>
                        <a:spcAft>
                          <a:spcPts val="0"/>
                        </a:spcAft>
                        <a:tabLst>
                          <a:tab pos="5381625" algn="l"/>
                        </a:tabLst>
                      </a:pPr>
                      <a:r>
                        <a:rPr lang="en-US" sz="1700" dirty="0">
                          <a:effectLst/>
                          <a:latin typeface="Calibri" panose="020F0502020204030204" pitchFamily="34" charset="0"/>
                          <a:ea typeface="Calibri" panose="020F0502020204030204" pitchFamily="34" charset="0"/>
                          <a:cs typeface="Times New Roman" panose="02020603050405020304" pitchFamily="18" charset="0"/>
                        </a:rPr>
                        <a:t>Solar technologies reduce the need for centralized energy infrastructure and increase resilience for all. Many innovative solar cookers can be made using locally-sourced materials.</a:t>
                      </a:r>
                    </a:p>
                  </a:txBody>
                  <a:tcPr marL="68580" marR="68580" marT="0" marB="0" anchor="ctr">
                    <a:lnL>
                      <a:noFill/>
                    </a:lnL>
                    <a:lnR>
                      <a:noFill/>
                    </a:lnR>
                    <a:lnT>
                      <a:noFill/>
                    </a:lnT>
                    <a:lnB>
                      <a:noFill/>
                    </a:lnB>
                  </a:tcPr>
                </a:tc>
                <a:extLst>
                  <a:ext uri="{0D108BD9-81ED-4DB2-BD59-A6C34878D82A}">
                    <a16:rowId xmlns:a16="http://schemas.microsoft.com/office/drawing/2014/main" val="3526656311"/>
                  </a:ext>
                </a:extLst>
              </a:tr>
              <a:tr h="707196">
                <a:tc>
                  <a:txBody>
                    <a:bodyPr/>
                    <a:lstStyle/>
                    <a:p>
                      <a:pPr marL="0" marR="0" indent="0">
                        <a:lnSpc>
                          <a:spcPts val="1600"/>
                        </a:lnSpc>
                        <a:spcBef>
                          <a:spcPts val="0"/>
                        </a:spcBef>
                        <a:spcAft>
                          <a:spcPts val="0"/>
                        </a:spcAft>
                        <a:tabLst>
                          <a:tab pos="5381625" algn="l"/>
                        </a:tabLst>
                      </a:pPr>
                      <a:r>
                        <a:rPr lang="en-US" sz="1700" dirty="0">
                          <a:effectLst/>
                          <a:latin typeface="Calibri" panose="020F0502020204030204" pitchFamily="34" charset="0"/>
                          <a:ea typeface="Calibri" panose="020F0502020204030204" pitchFamily="34" charset="0"/>
                          <a:cs typeface="Times New Roman" panose="02020603050405020304" pitchFamily="18" charset="0"/>
                        </a:rPr>
                        <a:t>Free solar energy is accessible to all people, irrespective of age, sex, gender, disability, ethnicity, origin, religion, or economic or other status.</a:t>
                      </a:r>
                    </a:p>
                  </a:txBody>
                  <a:tcPr marL="68580" marR="68580" marT="0" marB="0" anchor="ctr">
                    <a:lnL>
                      <a:noFill/>
                    </a:lnL>
                    <a:lnR>
                      <a:noFill/>
                    </a:lnR>
                    <a:lnT>
                      <a:noFill/>
                    </a:lnT>
                    <a:lnB>
                      <a:noFill/>
                    </a:lnB>
                  </a:tcPr>
                </a:tc>
                <a:extLst>
                  <a:ext uri="{0D108BD9-81ED-4DB2-BD59-A6C34878D82A}">
                    <a16:rowId xmlns:a16="http://schemas.microsoft.com/office/drawing/2014/main" val="477214229"/>
                  </a:ext>
                </a:extLst>
              </a:tr>
              <a:tr h="707196">
                <a:tc>
                  <a:txBody>
                    <a:bodyPr/>
                    <a:lstStyle/>
                    <a:p>
                      <a:pPr marL="0" marR="0" indent="0">
                        <a:lnSpc>
                          <a:spcPts val="1600"/>
                        </a:lnSpc>
                        <a:spcBef>
                          <a:spcPts val="0"/>
                        </a:spcBef>
                        <a:spcAft>
                          <a:spcPts val="0"/>
                        </a:spcAft>
                        <a:tabLst>
                          <a:tab pos="5381625" algn="l"/>
                        </a:tabLst>
                      </a:pPr>
                      <a:r>
                        <a:rPr lang="en-US" sz="1700" dirty="0">
                          <a:effectLst/>
                          <a:latin typeface="Calibri" panose="020F0502020204030204" pitchFamily="34" charset="0"/>
                          <a:ea typeface="Calibri" panose="020F0502020204030204" pitchFamily="34" charset="0"/>
                          <a:cs typeface="Times New Roman" panose="02020603050405020304" pitchFamily="18" charset="0"/>
                        </a:rPr>
                        <a:t>Solar energy can be used in urban settings where biomass fuels are less available. Solar energy use reduces competition and conflict for energy in urban settings.</a:t>
                      </a:r>
                    </a:p>
                  </a:txBody>
                  <a:tcPr marL="68580" marR="68580" marT="0" marB="0" anchor="ctr">
                    <a:lnL>
                      <a:noFill/>
                    </a:lnL>
                    <a:lnR>
                      <a:noFill/>
                    </a:lnR>
                    <a:lnT>
                      <a:noFill/>
                    </a:lnT>
                    <a:lnB>
                      <a:noFill/>
                    </a:lnB>
                  </a:tcPr>
                </a:tc>
                <a:extLst>
                  <a:ext uri="{0D108BD9-81ED-4DB2-BD59-A6C34878D82A}">
                    <a16:rowId xmlns:a16="http://schemas.microsoft.com/office/drawing/2014/main" val="3316993073"/>
                  </a:ext>
                </a:extLst>
              </a:tr>
              <a:tr h="707196">
                <a:tc>
                  <a:txBody>
                    <a:bodyPr/>
                    <a:lstStyle/>
                    <a:p>
                      <a:pPr marL="0" marR="0" indent="0">
                        <a:lnSpc>
                          <a:spcPts val="1600"/>
                        </a:lnSpc>
                        <a:spcBef>
                          <a:spcPts val="0"/>
                        </a:spcBef>
                        <a:spcAft>
                          <a:spcPts val="0"/>
                        </a:spcAft>
                        <a:tabLst>
                          <a:tab pos="5381625" algn="l"/>
                        </a:tabLst>
                      </a:pPr>
                      <a:r>
                        <a:rPr lang="en-US" sz="1700" dirty="0">
                          <a:effectLst/>
                          <a:latin typeface="Calibri" panose="020F0502020204030204" pitchFamily="34" charset="0"/>
                          <a:ea typeface="Calibri" panose="020F0502020204030204" pitchFamily="34" charset="0"/>
                          <a:cs typeface="Times New Roman" panose="02020603050405020304" pitchFamily="18" charset="0"/>
                        </a:rPr>
                        <a:t>Free solar-thermal energy reduces environmental costs of fuel production and delivery. Solar energy is renewable and contributes to sustainable patterns of household energy consumption and production.</a:t>
                      </a:r>
                    </a:p>
                  </a:txBody>
                  <a:tcPr marL="68580" marR="68580" marT="0" marB="0" anchor="ctr">
                    <a:lnL>
                      <a:noFill/>
                    </a:lnL>
                    <a:lnR>
                      <a:noFill/>
                    </a:lnR>
                    <a:lnT>
                      <a:noFill/>
                    </a:lnT>
                    <a:lnB>
                      <a:noFill/>
                    </a:lnB>
                  </a:tcPr>
                </a:tc>
                <a:extLst>
                  <a:ext uri="{0D108BD9-81ED-4DB2-BD59-A6C34878D82A}">
                    <a16:rowId xmlns:a16="http://schemas.microsoft.com/office/drawing/2014/main" val="2385143829"/>
                  </a:ext>
                </a:extLst>
              </a:tr>
              <a:tr h="617816">
                <a:tc>
                  <a:txBody>
                    <a:bodyPr/>
                    <a:lstStyle/>
                    <a:p>
                      <a:pPr marL="0" marR="0" indent="0">
                        <a:lnSpc>
                          <a:spcPts val="1600"/>
                        </a:lnSpc>
                        <a:spcBef>
                          <a:spcPts val="0"/>
                        </a:spcBef>
                        <a:spcAft>
                          <a:spcPts val="0"/>
                        </a:spcAft>
                        <a:tabLst>
                          <a:tab pos="5381625" algn="l"/>
                        </a:tabLst>
                      </a:pPr>
                      <a:r>
                        <a:rPr lang="en-US" sz="1700" dirty="0">
                          <a:effectLst/>
                          <a:latin typeface="Calibri" panose="020F0502020204030204" pitchFamily="34" charset="0"/>
                          <a:ea typeface="Calibri" panose="020F0502020204030204" pitchFamily="34" charset="0"/>
                          <a:cs typeface="Times New Roman" panose="02020603050405020304" pitchFamily="18" charset="0"/>
                        </a:rPr>
                        <a:t>No-emission solar energy reduces production of climate-change forcing agents, such as greenhouse gases and black carbon produced by combustion of fossil fuels and biomass fuels.</a:t>
                      </a:r>
                    </a:p>
                  </a:txBody>
                  <a:tcPr marL="68580" marR="68580" marT="0" marB="0" anchor="ctr">
                    <a:lnL>
                      <a:noFill/>
                    </a:lnL>
                    <a:lnR>
                      <a:noFill/>
                    </a:lnR>
                    <a:lnT>
                      <a:noFill/>
                    </a:lnT>
                    <a:lnB>
                      <a:noFill/>
                    </a:lnB>
                  </a:tcPr>
                </a:tc>
                <a:extLst>
                  <a:ext uri="{0D108BD9-81ED-4DB2-BD59-A6C34878D82A}">
                    <a16:rowId xmlns:a16="http://schemas.microsoft.com/office/drawing/2014/main" val="17630381"/>
                  </a:ext>
                </a:extLst>
              </a:tr>
              <a:tr h="707196">
                <a:tc>
                  <a:txBody>
                    <a:bodyPr/>
                    <a:lstStyle/>
                    <a:p>
                      <a:pPr marL="0" marR="0" indent="0">
                        <a:lnSpc>
                          <a:spcPts val="1600"/>
                        </a:lnSpc>
                        <a:spcBef>
                          <a:spcPts val="0"/>
                        </a:spcBef>
                        <a:spcAft>
                          <a:spcPts val="0"/>
                        </a:spcAft>
                        <a:tabLst>
                          <a:tab pos="5381625" algn="l"/>
                        </a:tabLst>
                      </a:pPr>
                      <a:r>
                        <a:rPr lang="en-US" sz="1700" dirty="0">
                          <a:effectLst/>
                          <a:latin typeface="Calibri" panose="020F0502020204030204" pitchFamily="34" charset="0"/>
                          <a:ea typeface="Calibri" panose="020F0502020204030204" pitchFamily="34" charset="0"/>
                          <a:cs typeface="Times New Roman" panose="02020603050405020304" pitchFamily="18" charset="0"/>
                        </a:rPr>
                        <a:t>Healthy biomass helps soil absorb water, reducing pollutants and fertilizers in the oceans. Preserved forests sequester carbon which could lessen the burden on oceans to absorb excess carbon that warms the seas.</a:t>
                      </a:r>
                    </a:p>
                  </a:txBody>
                  <a:tcPr marL="68580" marR="68580" marT="0" marB="0" anchor="ctr">
                    <a:lnL>
                      <a:noFill/>
                    </a:lnL>
                    <a:lnR>
                      <a:noFill/>
                    </a:lnR>
                    <a:lnT>
                      <a:noFill/>
                    </a:lnT>
                    <a:lnB>
                      <a:noFill/>
                    </a:lnB>
                  </a:tcPr>
                </a:tc>
                <a:extLst>
                  <a:ext uri="{0D108BD9-81ED-4DB2-BD59-A6C34878D82A}">
                    <a16:rowId xmlns:a16="http://schemas.microsoft.com/office/drawing/2014/main" val="2892270957"/>
                  </a:ext>
                </a:extLst>
              </a:tr>
              <a:tr h="707196">
                <a:tc>
                  <a:txBody>
                    <a:bodyPr/>
                    <a:lstStyle/>
                    <a:p>
                      <a:pPr marL="0" marR="0" indent="0">
                        <a:lnSpc>
                          <a:spcPts val="1600"/>
                        </a:lnSpc>
                        <a:spcBef>
                          <a:spcPts val="0"/>
                        </a:spcBef>
                        <a:spcAft>
                          <a:spcPts val="0"/>
                        </a:spcAft>
                        <a:tabLst>
                          <a:tab pos="5381625" algn="l"/>
                        </a:tabLst>
                      </a:pPr>
                      <a:r>
                        <a:rPr lang="en-US" sz="1700" dirty="0">
                          <a:effectLst/>
                          <a:latin typeface="Calibri" panose="020F0502020204030204" pitchFamily="34" charset="0"/>
                          <a:ea typeface="Calibri" panose="020F0502020204030204" pitchFamily="34" charset="0"/>
                          <a:cs typeface="Times New Roman" panose="02020603050405020304" pitchFamily="18" charset="0"/>
                        </a:rPr>
                        <a:t>Cooking and pasteurizing water with solar energy preserves forests, and curbs land degradation and desertification.</a:t>
                      </a:r>
                    </a:p>
                  </a:txBody>
                  <a:tcPr marL="68580" marR="68580" marT="0" marB="0" anchor="ctr">
                    <a:lnL>
                      <a:noFill/>
                    </a:lnL>
                    <a:lnR>
                      <a:noFill/>
                    </a:lnR>
                    <a:lnT>
                      <a:noFill/>
                    </a:lnT>
                    <a:lnB>
                      <a:noFill/>
                    </a:lnB>
                  </a:tcPr>
                </a:tc>
                <a:extLst>
                  <a:ext uri="{0D108BD9-81ED-4DB2-BD59-A6C34878D82A}">
                    <a16:rowId xmlns:a16="http://schemas.microsoft.com/office/drawing/2014/main" val="3547600636"/>
                  </a:ext>
                </a:extLst>
              </a:tr>
              <a:tr h="707196">
                <a:tc>
                  <a:txBody>
                    <a:bodyPr/>
                    <a:lstStyle/>
                    <a:p>
                      <a:pPr marL="0" marR="0" indent="0">
                        <a:lnSpc>
                          <a:spcPts val="1600"/>
                        </a:lnSpc>
                        <a:spcBef>
                          <a:spcPts val="0"/>
                        </a:spcBef>
                        <a:spcAft>
                          <a:spcPts val="0"/>
                        </a:spcAft>
                        <a:tabLst>
                          <a:tab pos="5381625" algn="l"/>
                        </a:tabLst>
                      </a:pPr>
                      <a:r>
                        <a:rPr lang="en-US" sz="1700" dirty="0">
                          <a:effectLst/>
                          <a:latin typeface="Calibri" panose="020F0502020204030204" pitchFamily="34" charset="0"/>
                          <a:ea typeface="Calibri" panose="020F0502020204030204" pitchFamily="34" charset="0"/>
                          <a:cs typeface="Times New Roman" panose="02020603050405020304" pitchFamily="18" charset="0"/>
                        </a:rPr>
                        <a:t>Access to solar energy achieves our human right to cooked food and safe water. Solar energy reduces human conflict over scarce fuels.</a:t>
                      </a:r>
                    </a:p>
                  </a:txBody>
                  <a:tcPr marL="68580" marR="68580" marT="0" marB="0" anchor="ctr">
                    <a:lnL>
                      <a:noFill/>
                    </a:lnL>
                    <a:lnR>
                      <a:noFill/>
                    </a:lnR>
                    <a:lnT>
                      <a:noFill/>
                    </a:lnT>
                    <a:lnB>
                      <a:noFill/>
                    </a:lnB>
                  </a:tcPr>
                </a:tc>
                <a:extLst>
                  <a:ext uri="{0D108BD9-81ED-4DB2-BD59-A6C34878D82A}">
                    <a16:rowId xmlns:a16="http://schemas.microsoft.com/office/drawing/2014/main" val="695400792"/>
                  </a:ext>
                </a:extLst>
              </a:tr>
              <a:tr h="707196">
                <a:tc>
                  <a:txBody>
                    <a:bodyPr/>
                    <a:lstStyle/>
                    <a:p>
                      <a:pPr marL="0" marR="0" indent="0">
                        <a:lnSpc>
                          <a:spcPts val="1600"/>
                        </a:lnSpc>
                        <a:spcBef>
                          <a:spcPts val="0"/>
                        </a:spcBef>
                        <a:spcAft>
                          <a:spcPts val="0"/>
                        </a:spcAft>
                        <a:tabLst>
                          <a:tab pos="5381625" algn="l"/>
                        </a:tabLst>
                      </a:pPr>
                      <a:r>
                        <a:rPr lang="en-US" sz="1700" dirty="0">
                          <a:effectLst/>
                          <a:latin typeface="Calibri" panose="020F0502020204030204" pitchFamily="34" charset="0"/>
                          <a:ea typeface="Calibri" panose="020F0502020204030204" pitchFamily="34" charset="0"/>
                          <a:cs typeface="Times New Roman" panose="02020603050405020304" pitchFamily="18" charset="0"/>
                        </a:rPr>
                        <a:t>Solar cooking technologies strengthen and empower community members, particularly women, to be change agents for revitalized, resilient and sustainable development.</a:t>
                      </a:r>
                    </a:p>
                  </a:txBody>
                  <a:tcPr marL="68580" marR="68580" marT="0" marB="0" anchor="ctr">
                    <a:lnL>
                      <a:noFill/>
                    </a:lnL>
                    <a:lnR>
                      <a:noFill/>
                    </a:lnR>
                    <a:lnT>
                      <a:noFill/>
                    </a:lnT>
                    <a:lnB>
                      <a:noFill/>
                    </a:lnB>
                  </a:tcPr>
                </a:tc>
                <a:extLst>
                  <a:ext uri="{0D108BD9-81ED-4DB2-BD59-A6C34878D82A}">
                    <a16:rowId xmlns:a16="http://schemas.microsoft.com/office/drawing/2014/main" val="1029052484"/>
                  </a:ext>
                </a:extLst>
              </a:tr>
            </a:tbl>
          </a:graphicData>
        </a:graphic>
      </p:graphicFrame>
    </p:spTree>
    <p:extLst>
      <p:ext uri="{BB962C8B-B14F-4D97-AF65-F5344CB8AC3E}">
        <p14:creationId xmlns:p14="http://schemas.microsoft.com/office/powerpoint/2010/main" val="3233874699"/>
      </p:ext>
    </p:extLst>
  </p:cSld>
  <p:clrMapOvr>
    <a:masterClrMapping/>
  </p:clrMapOvr>
</p:sld>
</file>

<file path=ppt/theme/theme1.xml><?xml version="1.0" encoding="utf-8"?>
<a:theme xmlns:a="http://schemas.openxmlformats.org/drawingml/2006/main" name="5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5377AA23B382439F27D60AA3B4BCAC" ma:contentTypeVersion="21" ma:contentTypeDescription="Create a new document." ma:contentTypeScope="" ma:versionID="640ac117fd4e81a99db08d0629bbb89d">
  <xsd:schema xmlns:xsd="http://www.w3.org/2001/XMLSchema" xmlns:xs="http://www.w3.org/2001/XMLSchema" xmlns:p="http://schemas.microsoft.com/office/2006/metadata/properties" xmlns:ns1="http://schemas.microsoft.com/sharepoint/v3" xmlns:ns2="57767224-318a-4664-ba26-d1d5e5d4adc4" xmlns:ns3="404b01a0-08be-49fd-ad8b-76c2217d02b2" targetNamespace="http://schemas.microsoft.com/office/2006/metadata/properties" ma:root="true" ma:fieldsID="6330de0a2834ee5af185619e358f4e49" ns1:_="" ns2:_="" ns3:_="">
    <xsd:import namespace="http://schemas.microsoft.com/sharepoint/v3"/>
    <xsd:import namespace="57767224-318a-4664-ba26-d1d5e5d4adc4"/>
    <xsd:import namespace="404b01a0-08be-49fd-ad8b-76c2217d02b2"/>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MediaServiceDateTaken" minOccurs="0"/>
                <xsd:element ref="ns1:_ip_UnifiedCompliancePolicyProperties" minOccurs="0"/>
                <xsd:element ref="ns1:_ip_UnifiedCompliancePolicyUIAc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ServiceLocation"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description="" ma:hidden="true" ma:internalName="_ip_UnifiedCompliancePolicyProperties">
      <xsd:simpleType>
        <xsd:restriction base="dms:Note"/>
      </xsd:simpleType>
    </xsd:element>
    <xsd:element name="_ip_UnifiedCompliancePolicyUIAction" ma:index="17"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767224-318a-4664-ba26-d1d5e5d4adc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7" nillable="true" ma:displayName="Taxonomy Catch All Column" ma:hidden="true" ma:list="{0d737050-1872-4c01-b3e2-41a8b0b7fa33}" ma:internalName="TaxCatchAll" ma:showField="CatchAllData" ma:web="57767224-318a-4664-ba26-d1d5e5d4adc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04b01a0-08be-49fd-ad8b-76c2217d02b2"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MediaServiceAutoTags" ma:description="" ma:internalName="MediaServiceAutoTags" ma:readOnly="true">
      <xsd:simpleType>
        <xsd:restriction base="dms:Text"/>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Location" ma:index="23" nillable="true" ma:displayName="Location" ma:internalName="MediaServiceLocation" ma:readOnly="true">
      <xsd:simpleType>
        <xsd:restriction base="dms:Text"/>
      </xsd:simpleType>
    </xsd:element>
    <xsd:element name="MediaLengthInSeconds" ma:index="24" nillable="true" ma:displayName="Length (seconds)"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64b05a47-5ba7-483a-bbb2-bed9249cd79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57767224-318a-4664-ba26-d1d5e5d4adc4">
      <UserInfo>
        <DisplayName>Alan Bigelow</DisplayName>
        <AccountId>97</AccountId>
        <AccountType/>
      </UserInfo>
    </SharedWithUsers>
    <_ip_UnifiedCompliancePolicyUIAction xmlns="http://schemas.microsoft.com/sharepoint/v3" xsi:nil="true"/>
    <lcf76f155ced4ddcb4097134ff3c332f xmlns="404b01a0-08be-49fd-ad8b-76c2217d02b2">
      <Terms xmlns="http://schemas.microsoft.com/office/infopath/2007/PartnerControls"/>
    </lcf76f155ced4ddcb4097134ff3c332f>
    <TaxCatchAll xmlns="57767224-318a-4664-ba26-d1d5e5d4adc4"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BEE2A29E-B101-4529-9A9A-8FD20CF2F561}"/>
</file>

<file path=customXml/itemProps2.xml><?xml version="1.0" encoding="utf-8"?>
<ds:datastoreItem xmlns:ds="http://schemas.openxmlformats.org/officeDocument/2006/customXml" ds:itemID="{87080D34-15DD-4394-91A3-36FC56CE7D1C}">
  <ds:schemaRefs>
    <ds:schemaRef ds:uri="http://schemas.microsoft.com/sharepoint/v3/contenttype/forms"/>
  </ds:schemaRefs>
</ds:datastoreItem>
</file>

<file path=customXml/itemProps3.xml><?xml version="1.0" encoding="utf-8"?>
<ds:datastoreItem xmlns:ds="http://schemas.openxmlformats.org/officeDocument/2006/customXml" ds:itemID="{CBA0CC66-AE62-442A-9B22-4A1E68C5F219}">
  <ds:schemaRefs>
    <ds:schemaRef ds:uri="57767224-318a-4664-ba26-d1d5e5d4adc4"/>
    <ds:schemaRef ds:uri="http://schemas.microsoft.com/sharepoint/v3"/>
    <ds:schemaRef ds:uri="http://purl.org/dc/dcmitype/"/>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404b01a0-08be-49fd-ad8b-76c2217d02b2"/>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19827</TotalTime>
  <Words>545</Words>
  <Application>Microsoft Office PowerPoint</Application>
  <PresentationFormat>On-screen Show (4:3)</PresentationFormat>
  <Paragraphs>21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5_Office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Greene</dc:creator>
  <cp:lastModifiedBy>Alan Bigelow</cp:lastModifiedBy>
  <cp:revision>303</cp:revision>
  <dcterms:created xsi:type="dcterms:W3CDTF">2017-07-26T22:23:03Z</dcterms:created>
  <dcterms:modified xsi:type="dcterms:W3CDTF">2022-09-19T22:48:37Z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0x010100B75377AA23B382439F27D60AA3B4BCAC</vt:lpwstr>
  </property>
  <property fmtid="{D5CDD505-2E9C-101B-9397-08002B2CF9AE}" pid="3" name="MediaServiceImageTags">
    <vt:lpwstr/>
  </property>
</Properties>
</file>