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
  </p:notesMasterIdLst>
  <p:handoutMasterIdLst>
    <p:handoutMasterId r:id="rId7"/>
  </p:handoutMasterIdLst>
  <p:sldIdLst>
    <p:sldId id="2006" r:id="rId2"/>
    <p:sldId id="2041" r:id="rId3"/>
    <p:sldId id="2042" r:id="rId4"/>
    <p:sldId id="2043" r:id="rId5"/>
  </p:sldIdLst>
  <p:sldSz cx="9906000" cy="6858000" type="A4"/>
  <p:notesSz cx="6946900" cy="9283700"/>
  <p:defaultTextStyle>
    <a:defPPr>
      <a:defRPr lang="en-US"/>
    </a:defPPr>
    <a:lvl1pPr algn="l" rtl="0" fontAlgn="base">
      <a:spcBef>
        <a:spcPct val="0"/>
      </a:spcBef>
      <a:spcAft>
        <a:spcPct val="0"/>
      </a:spcAft>
      <a:defRPr sz="1600" i="1" u="sng" kern="1200">
        <a:solidFill>
          <a:schemeClr val="tx1"/>
        </a:solidFill>
        <a:latin typeface="Arial" charset="0"/>
        <a:ea typeface="+mn-ea"/>
        <a:cs typeface="Arial" charset="0"/>
      </a:defRPr>
    </a:lvl1pPr>
    <a:lvl2pPr marL="454025" indent="1588" algn="l" rtl="0" fontAlgn="base">
      <a:spcBef>
        <a:spcPct val="0"/>
      </a:spcBef>
      <a:spcAft>
        <a:spcPct val="0"/>
      </a:spcAft>
      <a:defRPr sz="1600" i="1" u="sng" kern="1200">
        <a:solidFill>
          <a:schemeClr val="tx1"/>
        </a:solidFill>
        <a:latin typeface="Arial" charset="0"/>
        <a:ea typeface="+mn-ea"/>
        <a:cs typeface="Arial" charset="0"/>
      </a:defRPr>
    </a:lvl2pPr>
    <a:lvl3pPr marL="911225" indent="1588" algn="l" rtl="0" fontAlgn="base">
      <a:spcBef>
        <a:spcPct val="0"/>
      </a:spcBef>
      <a:spcAft>
        <a:spcPct val="0"/>
      </a:spcAft>
      <a:defRPr sz="1600" i="1" u="sng" kern="1200">
        <a:solidFill>
          <a:schemeClr val="tx1"/>
        </a:solidFill>
        <a:latin typeface="Arial" charset="0"/>
        <a:ea typeface="+mn-ea"/>
        <a:cs typeface="Arial" charset="0"/>
      </a:defRPr>
    </a:lvl3pPr>
    <a:lvl4pPr marL="1368425" indent="1588" algn="l" rtl="0" fontAlgn="base">
      <a:spcBef>
        <a:spcPct val="0"/>
      </a:spcBef>
      <a:spcAft>
        <a:spcPct val="0"/>
      </a:spcAft>
      <a:defRPr sz="1600" i="1" u="sng" kern="1200">
        <a:solidFill>
          <a:schemeClr val="tx1"/>
        </a:solidFill>
        <a:latin typeface="Arial" charset="0"/>
        <a:ea typeface="+mn-ea"/>
        <a:cs typeface="Arial" charset="0"/>
      </a:defRPr>
    </a:lvl4pPr>
    <a:lvl5pPr marL="1825625" indent="1588" algn="l" rtl="0" fontAlgn="base">
      <a:spcBef>
        <a:spcPct val="0"/>
      </a:spcBef>
      <a:spcAft>
        <a:spcPct val="0"/>
      </a:spcAft>
      <a:defRPr sz="1600" i="1" u="sng" kern="1200">
        <a:solidFill>
          <a:schemeClr val="tx1"/>
        </a:solidFill>
        <a:latin typeface="Arial" charset="0"/>
        <a:ea typeface="+mn-ea"/>
        <a:cs typeface="Arial" charset="0"/>
      </a:defRPr>
    </a:lvl5pPr>
    <a:lvl6pPr marL="2286000" algn="l" defTabSz="914400" rtl="0" eaLnBrk="1" latinLnBrk="0" hangingPunct="1">
      <a:defRPr sz="1600" i="1" u="sng" kern="1200">
        <a:solidFill>
          <a:schemeClr val="tx1"/>
        </a:solidFill>
        <a:latin typeface="Arial" charset="0"/>
        <a:ea typeface="+mn-ea"/>
        <a:cs typeface="Arial" charset="0"/>
      </a:defRPr>
    </a:lvl6pPr>
    <a:lvl7pPr marL="2743200" algn="l" defTabSz="914400" rtl="0" eaLnBrk="1" latinLnBrk="0" hangingPunct="1">
      <a:defRPr sz="1600" i="1" u="sng" kern="1200">
        <a:solidFill>
          <a:schemeClr val="tx1"/>
        </a:solidFill>
        <a:latin typeface="Arial" charset="0"/>
        <a:ea typeface="+mn-ea"/>
        <a:cs typeface="Arial" charset="0"/>
      </a:defRPr>
    </a:lvl7pPr>
    <a:lvl8pPr marL="3200400" algn="l" defTabSz="914400" rtl="0" eaLnBrk="1" latinLnBrk="0" hangingPunct="1">
      <a:defRPr sz="1600" i="1" u="sng" kern="1200">
        <a:solidFill>
          <a:schemeClr val="tx1"/>
        </a:solidFill>
        <a:latin typeface="Arial" charset="0"/>
        <a:ea typeface="+mn-ea"/>
        <a:cs typeface="Arial" charset="0"/>
      </a:defRPr>
    </a:lvl8pPr>
    <a:lvl9pPr marL="3657600" algn="l" defTabSz="914400" rtl="0" eaLnBrk="1" latinLnBrk="0" hangingPunct="1">
      <a:defRPr sz="1600" i="1"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CCCC00"/>
    <a:srgbClr val="CCECFF"/>
    <a:srgbClr val="3333CC"/>
    <a:srgbClr val="208C35"/>
    <a:srgbClr val="2D4513"/>
    <a:srgbClr val="006600"/>
    <a:srgbClr val="CCFFCC"/>
    <a:srgbClr val="99CCFF"/>
    <a:srgbClr val="6DC14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23" autoAdjust="0"/>
    <p:restoredTop sz="82143" autoAdjust="0"/>
  </p:normalViewPr>
  <p:slideViewPr>
    <p:cSldViewPr snapToGrid="0">
      <p:cViewPr>
        <p:scale>
          <a:sx n="66" d="100"/>
          <a:sy n="66" d="100"/>
        </p:scale>
        <p:origin x="-918" y="-72"/>
      </p:cViewPr>
      <p:guideLst>
        <p:guide orient="horz" pos="218"/>
        <p:guide orient="horz" pos="4115"/>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2016" y="-102"/>
      </p:cViewPr>
      <p:guideLst>
        <p:guide orient="horz" pos="2925"/>
        <p:guide pos="218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BDCEF9-22F4-4F12-AD89-DD91C4582172}" type="doc">
      <dgm:prSet loTypeId="urn:microsoft.com/office/officeart/2005/8/layout/cycle3" loCatId="cycle" qsTypeId="urn:microsoft.com/office/officeart/2005/8/quickstyle/simple3" qsCatId="simple" csTypeId="urn:microsoft.com/office/officeart/2005/8/colors/colorful1" csCatId="colorful" phldr="1"/>
      <dgm:spPr/>
      <dgm:t>
        <a:bodyPr/>
        <a:lstStyle/>
        <a:p>
          <a:endParaRPr lang="de-DE"/>
        </a:p>
      </dgm:t>
    </dgm:pt>
    <dgm:pt modelId="{0D568E92-56B7-4EDD-80DB-E4E6F25AE832}">
      <dgm:prSet phldrT="[Text]"/>
      <dgm:spPr>
        <a:solidFill>
          <a:srgbClr val="92D050"/>
        </a:solidFill>
      </dgm:spPr>
      <dgm:t>
        <a:bodyPr/>
        <a:lstStyle/>
        <a:p>
          <a:r>
            <a:rPr lang="de-DE" dirty="0"/>
            <a:t>1. Scoping and planning</a:t>
          </a:r>
        </a:p>
      </dgm:t>
    </dgm:pt>
    <dgm:pt modelId="{ABBFBCBE-C2F4-46FD-BEB3-1ACF297DC460}" type="parTrans" cxnId="{A2EA0F4E-6071-4809-8A2E-90BABF9B49D9}">
      <dgm:prSet/>
      <dgm:spPr/>
      <dgm:t>
        <a:bodyPr/>
        <a:lstStyle/>
        <a:p>
          <a:endParaRPr lang="de-DE"/>
        </a:p>
      </dgm:t>
    </dgm:pt>
    <dgm:pt modelId="{602B035F-3152-49E9-8250-173D1E9550D5}" type="sibTrans" cxnId="{A2EA0F4E-6071-4809-8A2E-90BABF9B49D9}">
      <dgm:prSet/>
      <dgm:spPr/>
      <dgm:t>
        <a:bodyPr/>
        <a:lstStyle/>
        <a:p>
          <a:endParaRPr lang="de-DE"/>
        </a:p>
      </dgm:t>
    </dgm:pt>
    <dgm:pt modelId="{F63355D8-8D47-4E6F-A59C-39DEE3AAE05E}">
      <dgm:prSet phldrT="[Text]"/>
      <dgm:spPr>
        <a:solidFill>
          <a:srgbClr val="CCECFF"/>
        </a:solidFill>
      </dgm:spPr>
      <dgm:t>
        <a:bodyPr/>
        <a:lstStyle/>
        <a:p>
          <a:r>
            <a:rPr lang="de-DE" dirty="0"/>
            <a:t>2. Development or evaluation of baseline and LED GHG emission scenario </a:t>
          </a:r>
        </a:p>
      </dgm:t>
    </dgm:pt>
    <dgm:pt modelId="{3AA467CC-CFE3-4199-862D-956CE0EFCE85}" type="parTrans" cxnId="{E6CE2E16-35D9-4E35-933D-2A921EF2A830}">
      <dgm:prSet/>
      <dgm:spPr/>
      <dgm:t>
        <a:bodyPr/>
        <a:lstStyle/>
        <a:p>
          <a:endParaRPr lang="de-DE"/>
        </a:p>
      </dgm:t>
    </dgm:pt>
    <dgm:pt modelId="{D24B406C-326D-4A70-BA1A-33EBE3314DFF}" type="sibTrans" cxnId="{E6CE2E16-35D9-4E35-933D-2A921EF2A830}">
      <dgm:prSet/>
      <dgm:spPr/>
      <dgm:t>
        <a:bodyPr/>
        <a:lstStyle/>
        <a:p>
          <a:endParaRPr lang="de-DE"/>
        </a:p>
      </dgm:t>
    </dgm:pt>
    <dgm:pt modelId="{0F597FF1-5F54-4929-AF0A-8797DFFAC236}">
      <dgm:prSet phldrT="[Text]"/>
      <dgm:spPr>
        <a:solidFill>
          <a:srgbClr val="7030A0"/>
        </a:solidFill>
      </dgm:spPr>
      <dgm:t>
        <a:bodyPr/>
        <a:lstStyle/>
        <a:p>
          <a:r>
            <a:rPr lang="de-DE" dirty="0"/>
            <a:t>3. Determination of mitigation options</a:t>
          </a:r>
        </a:p>
      </dgm:t>
    </dgm:pt>
    <dgm:pt modelId="{06C93557-5145-4D88-89DE-6A0ED40A8BA7}" type="parTrans" cxnId="{4C186F21-FCE3-47A4-B928-FE5C00FEC471}">
      <dgm:prSet/>
      <dgm:spPr/>
      <dgm:t>
        <a:bodyPr/>
        <a:lstStyle/>
        <a:p>
          <a:endParaRPr lang="de-DE"/>
        </a:p>
      </dgm:t>
    </dgm:pt>
    <dgm:pt modelId="{4612BBE9-9986-411E-B810-B2052B261DE2}" type="sibTrans" cxnId="{4C186F21-FCE3-47A4-B928-FE5C00FEC471}">
      <dgm:prSet/>
      <dgm:spPr/>
      <dgm:t>
        <a:bodyPr/>
        <a:lstStyle/>
        <a:p>
          <a:endParaRPr lang="de-DE"/>
        </a:p>
      </dgm:t>
    </dgm:pt>
    <dgm:pt modelId="{6552606B-3917-478C-8A56-7D89DC8D4F33}">
      <dgm:prSet phldrT="[Text]"/>
      <dgm:spPr>
        <a:solidFill>
          <a:srgbClr val="CCCC00"/>
        </a:solidFill>
      </dgm:spPr>
      <dgm:t>
        <a:bodyPr/>
        <a:lstStyle/>
        <a:p>
          <a:r>
            <a:rPr lang="de-DE" dirty="0"/>
            <a:t>4. Assessment of financing of mitigation options</a:t>
          </a:r>
        </a:p>
      </dgm:t>
    </dgm:pt>
    <dgm:pt modelId="{C25EE428-A84F-4506-82CE-23A16CB23C98}" type="parTrans" cxnId="{D8D932FE-9DE5-42DA-BC7C-A3C08633BE66}">
      <dgm:prSet/>
      <dgm:spPr/>
      <dgm:t>
        <a:bodyPr/>
        <a:lstStyle/>
        <a:p>
          <a:endParaRPr lang="de-DE"/>
        </a:p>
      </dgm:t>
    </dgm:pt>
    <dgm:pt modelId="{A7CE2C84-3B27-4BD7-98BD-DA071FB380FD}" type="sibTrans" cxnId="{D8D932FE-9DE5-42DA-BC7C-A3C08633BE66}">
      <dgm:prSet/>
      <dgm:spPr/>
      <dgm:t>
        <a:bodyPr/>
        <a:lstStyle/>
        <a:p>
          <a:endParaRPr lang="de-DE"/>
        </a:p>
      </dgm:t>
    </dgm:pt>
    <dgm:pt modelId="{757D8E0C-D9B7-44CA-8801-3D33CD0CAE3F}">
      <dgm:prSet phldrT="[Text]"/>
      <dgm:spPr>
        <a:solidFill>
          <a:srgbClr val="66CCFF"/>
        </a:solidFill>
      </dgm:spPr>
      <dgm:t>
        <a:bodyPr/>
        <a:lstStyle/>
        <a:p>
          <a:r>
            <a:rPr lang="de-DE" dirty="0"/>
            <a:t>5. Implementation, monitoring and MRV</a:t>
          </a:r>
        </a:p>
      </dgm:t>
    </dgm:pt>
    <dgm:pt modelId="{7CF4108E-559B-43C7-8910-45012DAAEB33}" type="parTrans" cxnId="{6A91E865-6503-47E2-8873-E49EED39C00B}">
      <dgm:prSet/>
      <dgm:spPr/>
      <dgm:t>
        <a:bodyPr/>
        <a:lstStyle/>
        <a:p>
          <a:endParaRPr lang="de-DE"/>
        </a:p>
      </dgm:t>
    </dgm:pt>
    <dgm:pt modelId="{92ED460B-3E16-4663-9212-2644F4A3CF48}" type="sibTrans" cxnId="{6A91E865-6503-47E2-8873-E49EED39C00B}">
      <dgm:prSet/>
      <dgm:spPr/>
      <dgm:t>
        <a:bodyPr/>
        <a:lstStyle/>
        <a:p>
          <a:endParaRPr lang="de-DE"/>
        </a:p>
      </dgm:t>
    </dgm:pt>
    <dgm:pt modelId="{51E90337-F78D-42A2-9B97-A0DAA9C16EFD}" type="pres">
      <dgm:prSet presAssocID="{E0BDCEF9-22F4-4F12-AD89-DD91C4582172}" presName="Name0" presStyleCnt="0">
        <dgm:presLayoutVars>
          <dgm:dir/>
          <dgm:resizeHandles val="exact"/>
        </dgm:presLayoutVars>
      </dgm:prSet>
      <dgm:spPr/>
      <dgm:t>
        <a:bodyPr/>
        <a:lstStyle/>
        <a:p>
          <a:endParaRPr lang="de-DE"/>
        </a:p>
      </dgm:t>
    </dgm:pt>
    <dgm:pt modelId="{6BB86597-378F-45A7-9471-5981BC3D835F}" type="pres">
      <dgm:prSet presAssocID="{E0BDCEF9-22F4-4F12-AD89-DD91C4582172}" presName="cycle" presStyleCnt="0"/>
      <dgm:spPr/>
    </dgm:pt>
    <dgm:pt modelId="{58CE9BB6-90E7-4FBB-ADA8-8F5D6D2494B3}" type="pres">
      <dgm:prSet presAssocID="{0D568E92-56B7-4EDD-80DB-E4E6F25AE832}" presName="nodeFirstNode" presStyleLbl="node1" presStyleIdx="0" presStyleCnt="5">
        <dgm:presLayoutVars>
          <dgm:bulletEnabled val="1"/>
        </dgm:presLayoutVars>
      </dgm:prSet>
      <dgm:spPr/>
      <dgm:t>
        <a:bodyPr/>
        <a:lstStyle/>
        <a:p>
          <a:endParaRPr lang="de-DE"/>
        </a:p>
      </dgm:t>
    </dgm:pt>
    <dgm:pt modelId="{FB77D05E-BF64-4156-9F78-EEFAA8C001C1}" type="pres">
      <dgm:prSet presAssocID="{602B035F-3152-49E9-8250-173D1E9550D5}" presName="sibTransFirstNode" presStyleLbl="bgShp" presStyleIdx="0" presStyleCnt="1"/>
      <dgm:spPr/>
      <dgm:t>
        <a:bodyPr/>
        <a:lstStyle/>
        <a:p>
          <a:endParaRPr lang="de-DE"/>
        </a:p>
      </dgm:t>
    </dgm:pt>
    <dgm:pt modelId="{D40D422A-7F1F-44A7-B468-F680A5C8CFB2}" type="pres">
      <dgm:prSet presAssocID="{F63355D8-8D47-4E6F-A59C-39DEE3AAE05E}" presName="nodeFollowingNodes" presStyleLbl="node1" presStyleIdx="1" presStyleCnt="5" custScaleY="108549" custRadScaleRad="115066" custRadScaleInc="4660">
        <dgm:presLayoutVars>
          <dgm:bulletEnabled val="1"/>
        </dgm:presLayoutVars>
      </dgm:prSet>
      <dgm:spPr/>
      <dgm:t>
        <a:bodyPr/>
        <a:lstStyle/>
        <a:p>
          <a:endParaRPr lang="de-DE"/>
        </a:p>
      </dgm:t>
    </dgm:pt>
    <dgm:pt modelId="{AFE89192-3A22-4129-BAC6-A26247AE6949}" type="pres">
      <dgm:prSet presAssocID="{0F597FF1-5F54-4929-AF0A-8797DFFAC236}" presName="nodeFollowingNodes" presStyleLbl="node1" presStyleIdx="2" presStyleCnt="5" custRadScaleRad="128874" custRadScaleInc="-49282">
        <dgm:presLayoutVars>
          <dgm:bulletEnabled val="1"/>
        </dgm:presLayoutVars>
      </dgm:prSet>
      <dgm:spPr/>
      <dgm:t>
        <a:bodyPr/>
        <a:lstStyle/>
        <a:p>
          <a:endParaRPr lang="de-DE"/>
        </a:p>
      </dgm:t>
    </dgm:pt>
    <dgm:pt modelId="{6272DD87-02ED-4BE5-944C-619CE402B221}" type="pres">
      <dgm:prSet presAssocID="{6552606B-3917-478C-8A56-7D89DC8D4F33}" presName="nodeFollowingNodes" presStyleLbl="node1" presStyleIdx="3" presStyleCnt="5" custRadScaleRad="108300" custRadScaleInc="33965">
        <dgm:presLayoutVars>
          <dgm:bulletEnabled val="1"/>
        </dgm:presLayoutVars>
      </dgm:prSet>
      <dgm:spPr/>
      <dgm:t>
        <a:bodyPr/>
        <a:lstStyle/>
        <a:p>
          <a:endParaRPr lang="de-DE"/>
        </a:p>
      </dgm:t>
    </dgm:pt>
    <dgm:pt modelId="{3FB0A5C5-FBF3-4FC6-BCA2-43CAC0D066CD}" type="pres">
      <dgm:prSet presAssocID="{757D8E0C-D9B7-44CA-8801-3D33CD0CAE3F}" presName="nodeFollowingNodes" presStyleLbl="node1" presStyleIdx="4" presStyleCnt="5" custRadScaleRad="125054" custRadScaleInc="-6156">
        <dgm:presLayoutVars>
          <dgm:bulletEnabled val="1"/>
        </dgm:presLayoutVars>
      </dgm:prSet>
      <dgm:spPr/>
      <dgm:t>
        <a:bodyPr/>
        <a:lstStyle/>
        <a:p>
          <a:endParaRPr lang="de-DE"/>
        </a:p>
      </dgm:t>
    </dgm:pt>
  </dgm:ptLst>
  <dgm:cxnLst>
    <dgm:cxn modelId="{98839782-86CC-4414-B67C-D9D61BE2AC07}" type="presOf" srcId="{0F597FF1-5F54-4929-AF0A-8797DFFAC236}" destId="{AFE89192-3A22-4129-BAC6-A26247AE6949}" srcOrd="0" destOrd="0" presId="urn:microsoft.com/office/officeart/2005/8/layout/cycle3"/>
    <dgm:cxn modelId="{D8D932FE-9DE5-42DA-BC7C-A3C08633BE66}" srcId="{E0BDCEF9-22F4-4F12-AD89-DD91C4582172}" destId="{6552606B-3917-478C-8A56-7D89DC8D4F33}" srcOrd="3" destOrd="0" parTransId="{C25EE428-A84F-4506-82CE-23A16CB23C98}" sibTransId="{A7CE2C84-3B27-4BD7-98BD-DA071FB380FD}"/>
    <dgm:cxn modelId="{A2EA0F4E-6071-4809-8A2E-90BABF9B49D9}" srcId="{E0BDCEF9-22F4-4F12-AD89-DD91C4582172}" destId="{0D568E92-56B7-4EDD-80DB-E4E6F25AE832}" srcOrd="0" destOrd="0" parTransId="{ABBFBCBE-C2F4-46FD-BEB3-1ACF297DC460}" sibTransId="{602B035F-3152-49E9-8250-173D1E9550D5}"/>
    <dgm:cxn modelId="{6EC8A54A-B22B-4463-9E89-5694106DD7DE}" type="presOf" srcId="{0D568E92-56B7-4EDD-80DB-E4E6F25AE832}" destId="{58CE9BB6-90E7-4FBB-ADA8-8F5D6D2494B3}" srcOrd="0" destOrd="0" presId="urn:microsoft.com/office/officeart/2005/8/layout/cycle3"/>
    <dgm:cxn modelId="{2D3C18B3-DBF9-4298-B9B8-8EC4905E1812}" type="presOf" srcId="{602B035F-3152-49E9-8250-173D1E9550D5}" destId="{FB77D05E-BF64-4156-9F78-EEFAA8C001C1}" srcOrd="0" destOrd="0" presId="urn:microsoft.com/office/officeart/2005/8/layout/cycle3"/>
    <dgm:cxn modelId="{BEEA158D-AA64-474F-A29B-F84F90A32C03}" type="presOf" srcId="{6552606B-3917-478C-8A56-7D89DC8D4F33}" destId="{6272DD87-02ED-4BE5-944C-619CE402B221}" srcOrd="0" destOrd="0" presId="urn:microsoft.com/office/officeart/2005/8/layout/cycle3"/>
    <dgm:cxn modelId="{4C186F21-FCE3-47A4-B928-FE5C00FEC471}" srcId="{E0BDCEF9-22F4-4F12-AD89-DD91C4582172}" destId="{0F597FF1-5F54-4929-AF0A-8797DFFAC236}" srcOrd="2" destOrd="0" parTransId="{06C93557-5145-4D88-89DE-6A0ED40A8BA7}" sibTransId="{4612BBE9-9986-411E-B810-B2052B261DE2}"/>
    <dgm:cxn modelId="{E6CE2E16-35D9-4E35-933D-2A921EF2A830}" srcId="{E0BDCEF9-22F4-4F12-AD89-DD91C4582172}" destId="{F63355D8-8D47-4E6F-A59C-39DEE3AAE05E}" srcOrd="1" destOrd="0" parTransId="{3AA467CC-CFE3-4199-862D-956CE0EFCE85}" sibTransId="{D24B406C-326D-4A70-BA1A-33EBE3314DFF}"/>
    <dgm:cxn modelId="{0F896E8E-9CF9-47D8-AE05-20A45983FDB7}" type="presOf" srcId="{E0BDCEF9-22F4-4F12-AD89-DD91C4582172}" destId="{51E90337-F78D-42A2-9B97-A0DAA9C16EFD}" srcOrd="0" destOrd="0" presId="urn:microsoft.com/office/officeart/2005/8/layout/cycle3"/>
    <dgm:cxn modelId="{6A91E865-6503-47E2-8873-E49EED39C00B}" srcId="{E0BDCEF9-22F4-4F12-AD89-DD91C4582172}" destId="{757D8E0C-D9B7-44CA-8801-3D33CD0CAE3F}" srcOrd="4" destOrd="0" parTransId="{7CF4108E-559B-43C7-8910-45012DAAEB33}" sibTransId="{92ED460B-3E16-4663-9212-2644F4A3CF48}"/>
    <dgm:cxn modelId="{8D33BFAE-DC83-407E-869A-EF6CF5A2B9FE}" type="presOf" srcId="{F63355D8-8D47-4E6F-A59C-39DEE3AAE05E}" destId="{D40D422A-7F1F-44A7-B468-F680A5C8CFB2}" srcOrd="0" destOrd="0" presId="urn:microsoft.com/office/officeart/2005/8/layout/cycle3"/>
    <dgm:cxn modelId="{245B0801-9EE9-4765-819B-289C912E60F4}" type="presOf" srcId="{757D8E0C-D9B7-44CA-8801-3D33CD0CAE3F}" destId="{3FB0A5C5-FBF3-4FC6-BCA2-43CAC0D066CD}" srcOrd="0" destOrd="0" presId="urn:microsoft.com/office/officeart/2005/8/layout/cycle3"/>
    <dgm:cxn modelId="{9D217CE9-CAFE-41AC-89C0-FF2E6B9BEE40}" type="presParOf" srcId="{51E90337-F78D-42A2-9B97-A0DAA9C16EFD}" destId="{6BB86597-378F-45A7-9471-5981BC3D835F}" srcOrd="0" destOrd="0" presId="urn:microsoft.com/office/officeart/2005/8/layout/cycle3"/>
    <dgm:cxn modelId="{21B3FBFE-9AA6-469E-AAB2-93613C3A9FE0}" type="presParOf" srcId="{6BB86597-378F-45A7-9471-5981BC3D835F}" destId="{58CE9BB6-90E7-4FBB-ADA8-8F5D6D2494B3}" srcOrd="0" destOrd="0" presId="urn:microsoft.com/office/officeart/2005/8/layout/cycle3"/>
    <dgm:cxn modelId="{26DFC1C9-044C-41D3-A225-891A4BC13A48}" type="presParOf" srcId="{6BB86597-378F-45A7-9471-5981BC3D835F}" destId="{FB77D05E-BF64-4156-9F78-EEFAA8C001C1}" srcOrd="1" destOrd="0" presId="urn:microsoft.com/office/officeart/2005/8/layout/cycle3"/>
    <dgm:cxn modelId="{2915F1F8-7B58-4116-B632-E86942351DC0}" type="presParOf" srcId="{6BB86597-378F-45A7-9471-5981BC3D835F}" destId="{D40D422A-7F1F-44A7-B468-F680A5C8CFB2}" srcOrd="2" destOrd="0" presId="urn:microsoft.com/office/officeart/2005/8/layout/cycle3"/>
    <dgm:cxn modelId="{6220879E-61DC-4EA9-A2D6-F350202E7776}" type="presParOf" srcId="{6BB86597-378F-45A7-9471-5981BC3D835F}" destId="{AFE89192-3A22-4129-BAC6-A26247AE6949}" srcOrd="3" destOrd="0" presId="urn:microsoft.com/office/officeart/2005/8/layout/cycle3"/>
    <dgm:cxn modelId="{F67F0526-2860-4EA3-AA0C-A753193843B3}" type="presParOf" srcId="{6BB86597-378F-45A7-9471-5981BC3D835F}" destId="{6272DD87-02ED-4BE5-944C-619CE402B221}" srcOrd="4" destOrd="0" presId="urn:microsoft.com/office/officeart/2005/8/layout/cycle3"/>
    <dgm:cxn modelId="{C58E9FFC-CC65-4D63-A742-F150B559637D}" type="presParOf" srcId="{6BB86597-378F-45A7-9471-5981BC3D835F}" destId="{3FB0A5C5-FBF3-4FC6-BCA2-43CAC0D066CD}"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77D05E-BF64-4156-9F78-EEFAA8C001C1}">
      <dsp:nvSpPr>
        <dsp:cNvPr id="0" name=""/>
        <dsp:cNvSpPr/>
      </dsp:nvSpPr>
      <dsp:spPr>
        <a:xfrm>
          <a:off x="2410780" y="-29411"/>
          <a:ext cx="4699809" cy="4699809"/>
        </a:xfrm>
        <a:prstGeom prst="circularArrow">
          <a:avLst>
            <a:gd name="adj1" fmla="val 5544"/>
            <a:gd name="adj2" fmla="val 330680"/>
            <a:gd name="adj3" fmla="val 13748293"/>
            <a:gd name="adj4" fmla="val 17402804"/>
            <a:gd name="adj5" fmla="val 5757"/>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58CE9BB6-90E7-4FBB-ADA8-8F5D6D2494B3}">
      <dsp:nvSpPr>
        <dsp:cNvPr id="0" name=""/>
        <dsp:cNvSpPr/>
      </dsp:nvSpPr>
      <dsp:spPr>
        <a:xfrm>
          <a:off x="3647224" y="1740"/>
          <a:ext cx="2226922" cy="1113461"/>
        </a:xfrm>
        <a:prstGeom prst="roundRect">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a:t>1. Scoping and planning</a:t>
          </a:r>
        </a:p>
      </dsp:txBody>
      <dsp:txXfrm>
        <a:off x="3647224" y="1740"/>
        <a:ext cx="2226922" cy="1113461"/>
      </dsp:txXfrm>
    </dsp:sp>
    <dsp:sp modelId="{D40D422A-7F1F-44A7-B468-F680A5C8CFB2}">
      <dsp:nvSpPr>
        <dsp:cNvPr id="0" name=""/>
        <dsp:cNvSpPr/>
      </dsp:nvSpPr>
      <dsp:spPr>
        <a:xfrm>
          <a:off x="5872638" y="1353530"/>
          <a:ext cx="2226922" cy="1208650"/>
        </a:xfrm>
        <a:prstGeom prst="roundRect">
          <a:avLst/>
        </a:prstGeom>
        <a:solidFill>
          <a:srgbClr val="CCE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a:t>2. Development or evaluation of baseline and LED GHG emission scenario </a:t>
          </a:r>
        </a:p>
      </dsp:txBody>
      <dsp:txXfrm>
        <a:off x="5872638" y="1353530"/>
        <a:ext cx="2226922" cy="1208650"/>
      </dsp:txXfrm>
    </dsp:sp>
    <dsp:sp modelId="{AFE89192-3A22-4129-BAC6-A26247AE6949}">
      <dsp:nvSpPr>
        <dsp:cNvPr id="0" name=""/>
        <dsp:cNvSpPr/>
      </dsp:nvSpPr>
      <dsp:spPr>
        <a:xfrm>
          <a:off x="5998828" y="3074183"/>
          <a:ext cx="2226922" cy="1113461"/>
        </a:xfrm>
        <a:prstGeom prst="roundRect">
          <a:avLst/>
        </a:prstGeom>
        <a:solidFill>
          <a:srgbClr val="7030A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a:t>3. Determination of mitigation options</a:t>
          </a:r>
        </a:p>
      </dsp:txBody>
      <dsp:txXfrm>
        <a:off x="5998828" y="3074183"/>
        <a:ext cx="2226922" cy="1113461"/>
      </dsp:txXfrm>
    </dsp:sp>
    <dsp:sp modelId="{6272DD87-02ED-4BE5-944C-619CE402B221}">
      <dsp:nvSpPr>
        <dsp:cNvPr id="0" name=""/>
        <dsp:cNvSpPr/>
      </dsp:nvSpPr>
      <dsp:spPr>
        <a:xfrm>
          <a:off x="1839783" y="3207739"/>
          <a:ext cx="2226922" cy="1113461"/>
        </a:xfrm>
        <a:prstGeom prst="roundRect">
          <a:avLst/>
        </a:prstGeom>
        <a:solidFill>
          <a:srgbClr val="CCCC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a:t>4. Assessment of financing of mitigation options</a:t>
          </a:r>
        </a:p>
      </dsp:txBody>
      <dsp:txXfrm>
        <a:off x="1839783" y="3207739"/>
        <a:ext cx="2226922" cy="1113461"/>
      </dsp:txXfrm>
    </dsp:sp>
    <dsp:sp modelId="{3FB0A5C5-FBF3-4FC6-BCA2-43CAC0D066CD}">
      <dsp:nvSpPr>
        <dsp:cNvPr id="0" name=""/>
        <dsp:cNvSpPr/>
      </dsp:nvSpPr>
      <dsp:spPr>
        <a:xfrm>
          <a:off x="1218638" y="1386596"/>
          <a:ext cx="2226922" cy="1113461"/>
        </a:xfrm>
        <a:prstGeom prst="roundRect">
          <a:avLst/>
        </a:prstGeom>
        <a:solidFill>
          <a:srgbClr val="66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a:t>5. Implementation, monitoring and MRV</a:t>
          </a:r>
        </a:p>
      </dsp:txBody>
      <dsp:txXfrm>
        <a:off x="1218638" y="1386596"/>
        <a:ext cx="2226922" cy="111346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10323" cy="464266"/>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defTabSz="932075">
              <a:defRPr sz="1200" i="0" u="none">
                <a:latin typeface="Times New Roman" pitchFamily="18" charset="0"/>
                <a:cs typeface="+mn-cs"/>
              </a:defRPr>
            </a:lvl1pPr>
          </a:lstStyle>
          <a:p>
            <a:pPr>
              <a:defRPr/>
            </a:pPr>
            <a:endParaRPr lang="en-US"/>
          </a:p>
        </p:txBody>
      </p:sp>
      <p:sp>
        <p:nvSpPr>
          <p:cNvPr id="7171" name="Rectangle 3"/>
          <p:cNvSpPr>
            <a:spLocks noGrp="1" noChangeArrowheads="1"/>
          </p:cNvSpPr>
          <p:nvPr>
            <p:ph type="dt" sz="quarter" idx="1"/>
          </p:nvPr>
        </p:nvSpPr>
        <p:spPr bwMode="auto">
          <a:xfrm>
            <a:off x="3936577" y="0"/>
            <a:ext cx="3010323" cy="464266"/>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algn="r" defTabSz="932075">
              <a:defRPr sz="1200" i="0" u="none">
                <a:latin typeface="Times New Roman" pitchFamily="18" charset="0"/>
                <a:cs typeface="+mn-cs"/>
              </a:defRPr>
            </a:lvl1pPr>
          </a:lstStyle>
          <a:p>
            <a:pPr>
              <a:defRPr/>
            </a:pPr>
            <a:fld id="{9ACD48FF-325D-42B9-9E71-9B4B0E1F4A6A}" type="datetime1">
              <a:rPr lang="en-US"/>
              <a:pPr>
                <a:defRPr/>
              </a:pPr>
              <a:t>6/9/2011</a:t>
            </a:fld>
            <a:endParaRPr lang="en-US" dirty="0"/>
          </a:p>
        </p:txBody>
      </p:sp>
      <p:sp>
        <p:nvSpPr>
          <p:cNvPr id="7172" name="Rectangle 4"/>
          <p:cNvSpPr>
            <a:spLocks noGrp="1" noChangeArrowheads="1"/>
          </p:cNvSpPr>
          <p:nvPr>
            <p:ph type="ftr" sz="quarter" idx="2"/>
          </p:nvPr>
        </p:nvSpPr>
        <p:spPr bwMode="auto">
          <a:xfrm>
            <a:off x="0" y="8819434"/>
            <a:ext cx="3010323" cy="464266"/>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defTabSz="932075">
              <a:defRPr sz="1200" i="0" u="none">
                <a:latin typeface="Times New Roman" pitchFamily="18" charset="0"/>
                <a:cs typeface="+mn-cs"/>
              </a:defRPr>
            </a:lvl1pPr>
          </a:lstStyle>
          <a:p>
            <a:pPr>
              <a:defRPr/>
            </a:pPr>
            <a:endParaRPr lang="en-US"/>
          </a:p>
        </p:txBody>
      </p:sp>
      <p:sp>
        <p:nvSpPr>
          <p:cNvPr id="7173" name="Rectangle 5"/>
          <p:cNvSpPr>
            <a:spLocks noGrp="1" noChangeArrowheads="1"/>
          </p:cNvSpPr>
          <p:nvPr>
            <p:ph type="sldNum" sz="quarter" idx="3"/>
          </p:nvPr>
        </p:nvSpPr>
        <p:spPr bwMode="auto">
          <a:xfrm>
            <a:off x="3936577" y="8819434"/>
            <a:ext cx="3010323" cy="464266"/>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algn="r" defTabSz="932075">
              <a:defRPr sz="1200" i="0" u="none">
                <a:latin typeface="Times New Roman" pitchFamily="18" charset="0"/>
                <a:cs typeface="+mn-cs"/>
              </a:defRPr>
            </a:lvl1pPr>
          </a:lstStyle>
          <a:p>
            <a:pPr>
              <a:defRPr/>
            </a:pPr>
            <a:fld id="{16BA8202-E325-4C31-81AA-C46A6AB5C54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2279650" y="1193800"/>
            <a:ext cx="11458575" cy="7932738"/>
          </a:xfrm>
          <a:prstGeom prst="rect">
            <a:avLst/>
          </a:prstGeom>
          <a:noFill/>
          <a:ln w="9525">
            <a:solidFill>
              <a:schemeClr val="bg1"/>
            </a:solidFill>
            <a:miter lim="800000"/>
            <a:headEnd/>
            <a:tailEnd/>
          </a:ln>
        </p:spPr>
      </p:sp>
      <p:sp>
        <p:nvSpPr>
          <p:cNvPr id="5125" name="Rectangle 5"/>
          <p:cNvSpPr>
            <a:spLocks noGrp="1" noChangeArrowheads="1"/>
          </p:cNvSpPr>
          <p:nvPr>
            <p:ph type="body" sz="quarter" idx="3"/>
          </p:nvPr>
        </p:nvSpPr>
        <p:spPr bwMode="auto">
          <a:xfrm>
            <a:off x="831377" y="346994"/>
            <a:ext cx="5917730" cy="22329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smtClean="0"/>
              <a:t>Click to edit Master text styles</a:t>
            </a:r>
          </a:p>
        </p:txBody>
      </p:sp>
      <p:sp>
        <p:nvSpPr>
          <p:cNvPr id="5126" name="doc id"/>
          <p:cNvSpPr>
            <a:spLocks noGrp="1" noChangeArrowheads="1"/>
          </p:cNvSpPr>
          <p:nvPr>
            <p:ph type="ftr" sz="quarter" idx="4"/>
          </p:nvPr>
        </p:nvSpPr>
        <p:spPr bwMode="auto">
          <a:xfrm>
            <a:off x="6750650" y="94782"/>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075">
              <a:defRPr sz="800" i="0" u="none">
                <a:latin typeface="Arial" charset="0"/>
                <a:cs typeface="+mn-cs"/>
              </a:defRPr>
            </a:lvl1pPr>
          </a:lstStyle>
          <a:p>
            <a:pPr>
              <a:defRPr/>
            </a:pPr>
            <a:endParaRPr lang="da-DK"/>
          </a:p>
        </p:txBody>
      </p:sp>
      <p:sp>
        <p:nvSpPr>
          <p:cNvPr id="5127" name="Rectangle 7"/>
          <p:cNvSpPr>
            <a:spLocks noGrp="1" noChangeArrowheads="1"/>
          </p:cNvSpPr>
          <p:nvPr>
            <p:ph type="sldNum" sz="quarter" idx="5"/>
          </p:nvPr>
        </p:nvSpPr>
        <p:spPr bwMode="auto">
          <a:xfrm>
            <a:off x="6199144" y="8915821"/>
            <a:ext cx="551570" cy="18634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2075">
              <a:defRPr sz="1200" i="0" u="none">
                <a:latin typeface="Arial" charset="0"/>
                <a:cs typeface="+mn-cs"/>
              </a:defRPr>
            </a:lvl1pPr>
          </a:lstStyle>
          <a:p>
            <a:pPr>
              <a:defRPr/>
            </a:pPr>
            <a:fld id="{601931E5-FE77-4E2A-9E7A-EE06CE49F9C0}" type="slidenum">
              <a:rPr lang="en-US"/>
              <a:pPr>
                <a:defRPr/>
              </a:pPr>
              <a:t>‹#›</a:t>
            </a:fld>
            <a:endParaRPr lang="en-US" dirty="0"/>
          </a:p>
        </p:txBody>
      </p:sp>
      <p:sp>
        <p:nvSpPr>
          <p:cNvPr id="5137" name="McK Separator" hidden="1"/>
          <p:cNvSpPr>
            <a:spLocks noChangeShapeType="1"/>
          </p:cNvSpPr>
          <p:nvPr/>
        </p:nvSpPr>
        <p:spPr bwMode="auto">
          <a:xfrm>
            <a:off x="834594" y="1410467"/>
            <a:ext cx="5311483" cy="0"/>
          </a:xfrm>
          <a:prstGeom prst="line">
            <a:avLst/>
          </a:prstGeom>
          <a:noFill/>
          <a:ln w="9525">
            <a:solidFill>
              <a:schemeClr val="tx1"/>
            </a:solidFill>
            <a:round/>
            <a:headEnd/>
            <a:tailEnd/>
          </a:ln>
          <a:effectLst/>
        </p:spPr>
        <p:txBody>
          <a:bodyPr lIns="92565" tIns="46282" rIns="92565" bIns="46282"/>
          <a:lstStyle/>
          <a:p>
            <a:pPr>
              <a:defRPr/>
            </a:pPr>
            <a:endParaRPr lang="en-US" i="0" dirty="0">
              <a:cs typeface="+mn-cs"/>
            </a:endParaRP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600" b="1"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5799" algn="l" defTabSz="914320" rtl="0" eaLnBrk="1" latinLnBrk="0" hangingPunct="1">
      <a:defRPr sz="1200" kern="1200">
        <a:solidFill>
          <a:schemeClr val="tx1"/>
        </a:solidFill>
        <a:latin typeface="+mn-lt"/>
        <a:ea typeface="+mn-ea"/>
        <a:cs typeface="+mn-cs"/>
      </a:defRPr>
    </a:lvl6pPr>
    <a:lvl7pPr marL="2742959" algn="l" defTabSz="914320" rtl="0" eaLnBrk="1" latinLnBrk="0" hangingPunct="1">
      <a:defRPr sz="1200" kern="1200">
        <a:solidFill>
          <a:schemeClr val="tx1"/>
        </a:solidFill>
        <a:latin typeface="+mn-lt"/>
        <a:ea typeface="+mn-ea"/>
        <a:cs typeface="+mn-cs"/>
      </a:defRPr>
    </a:lvl7pPr>
    <a:lvl8pPr marL="3200118" algn="l" defTabSz="914320" rtl="0" eaLnBrk="1" latinLnBrk="0" hangingPunct="1">
      <a:defRPr sz="1200" kern="1200">
        <a:solidFill>
          <a:schemeClr val="tx1"/>
        </a:solidFill>
        <a:latin typeface="+mn-lt"/>
        <a:ea typeface="+mn-ea"/>
        <a:cs typeface="+mn-cs"/>
      </a:defRPr>
    </a:lvl8pPr>
    <a:lvl9pPr marL="3657278" algn="l" defTabSz="91432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defTabSz="930469">
              <a:defRPr/>
            </a:pPr>
            <a:fld id="{36B01344-0522-4724-81D6-A993CAF1E342}" type="slidenum">
              <a:rPr lang="en-US" smtClean="0">
                <a:latin typeface="Arial" pitchFamily="34" charset="0"/>
              </a:rPr>
              <a:pPr defTabSz="930469">
                <a:defRPr/>
              </a:pPr>
              <a:t>0</a:t>
            </a:fld>
            <a:endParaRPr lang="en-US" dirty="0" smtClean="0">
              <a:latin typeface="Arial" pitchFamily="34" charset="0"/>
            </a:endParaRPr>
          </a:p>
        </p:txBody>
      </p:sp>
      <p:sp>
        <p:nvSpPr>
          <p:cNvPr id="17410" name="Rectangle 2"/>
          <p:cNvSpPr>
            <a:spLocks noGrp="1" noRot="1" noChangeAspect="1" noChangeArrowheads="1" noTextEdit="1"/>
          </p:cNvSpPr>
          <p:nvPr>
            <p:ph type="sldImg"/>
          </p:nvPr>
        </p:nvSpPr>
        <p:spPr>
          <a:xfrm>
            <a:off x="-2279650" y="1193800"/>
            <a:ext cx="11458575" cy="7932738"/>
          </a:xfrm>
          <a:ln/>
        </p:spPr>
      </p:sp>
      <p:sp>
        <p:nvSpPr>
          <p:cNvPr id="17411"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4"/>
            <a:ext cx="5557838" cy="4675187"/>
            <a:chOff x="1663" y="1348"/>
            <a:chExt cx="3167" cy="2886"/>
          </a:xfrm>
        </p:grpSpPr>
        <p:sp>
          <p:nvSpPr>
            <p:cNvPr id="5" name="McK Confidential" hidden="1"/>
            <p:cNvSpPr txBox="1">
              <a:spLocks noChangeArrowheads="1"/>
            </p:cNvSpPr>
            <p:nvPr userDrawn="1"/>
          </p:nvSpPr>
          <p:spPr bwMode="auto">
            <a:xfrm>
              <a:off x="1663" y="1348"/>
              <a:ext cx="936" cy="142"/>
            </a:xfrm>
            <a:prstGeom prst="rect">
              <a:avLst/>
            </a:prstGeom>
            <a:noFill/>
            <a:ln w="9525">
              <a:noFill/>
              <a:miter lim="800000"/>
              <a:headEnd/>
              <a:tailEnd/>
            </a:ln>
            <a:effectLst/>
          </p:spPr>
          <p:txBody>
            <a:bodyPr lIns="0" tIns="0" rIns="0" bIns="0">
              <a:spAutoFit/>
            </a:bodyPr>
            <a:lstStyle/>
            <a:p>
              <a:pPr defTabSz="977813">
                <a:defRPr/>
              </a:pPr>
              <a:r>
                <a:rPr lang="en-US" sz="1500" i="0" u="none" dirty="0">
                  <a:cs typeface="+mn-cs"/>
                </a:rPr>
                <a:t>CONFIDENTIAL</a:t>
              </a:r>
            </a:p>
          </p:txBody>
        </p:sp>
        <p:sp>
          <p:nvSpPr>
            <p:cNvPr id="6" name="McK Document" hidden="1"/>
            <p:cNvSpPr txBox="1">
              <a:spLocks noChangeArrowheads="1"/>
            </p:cNvSpPr>
            <p:nvPr userDrawn="1"/>
          </p:nvSpPr>
          <p:spPr bwMode="auto">
            <a:xfrm>
              <a:off x="1663" y="3049"/>
              <a:ext cx="3167" cy="142"/>
            </a:xfrm>
            <a:prstGeom prst="rect">
              <a:avLst/>
            </a:prstGeom>
            <a:noFill/>
            <a:ln w="9525">
              <a:noFill/>
              <a:miter lim="800000"/>
              <a:headEnd/>
              <a:tailEnd/>
            </a:ln>
            <a:effectLst/>
          </p:spPr>
          <p:txBody>
            <a:bodyPr lIns="0" tIns="0" rIns="0" bIns="0">
              <a:spAutoFit/>
            </a:bodyPr>
            <a:lstStyle/>
            <a:p>
              <a:pPr defTabSz="977813">
                <a:defRPr/>
              </a:pPr>
              <a:r>
                <a:rPr lang="en-US" sz="1500" i="0" u="none" dirty="0">
                  <a:cs typeface="+mn-cs"/>
                </a:rPr>
                <a:t>Document</a:t>
              </a:r>
            </a:p>
          </p:txBody>
        </p:sp>
        <p:sp>
          <p:nvSpPr>
            <p:cNvPr id="7" name="McK Date" hidden="1"/>
            <p:cNvSpPr txBox="1">
              <a:spLocks noChangeArrowheads="1"/>
            </p:cNvSpPr>
            <p:nvPr userDrawn="1"/>
          </p:nvSpPr>
          <p:spPr bwMode="auto">
            <a:xfrm>
              <a:off x="1663" y="3216"/>
              <a:ext cx="3167" cy="142"/>
            </a:xfrm>
            <a:prstGeom prst="rect">
              <a:avLst/>
            </a:prstGeom>
            <a:noFill/>
            <a:ln w="9525">
              <a:noFill/>
              <a:miter lim="800000"/>
              <a:headEnd/>
              <a:tailEnd/>
            </a:ln>
            <a:effectLst/>
          </p:spPr>
          <p:txBody>
            <a:bodyPr lIns="0" tIns="0" rIns="0" bIns="0">
              <a:spAutoFit/>
            </a:bodyPr>
            <a:lstStyle/>
            <a:p>
              <a:pPr defTabSz="977813">
                <a:defRPr/>
              </a:pPr>
              <a:r>
                <a:rPr lang="en-US" sz="1500" i="0" u="none" dirty="0">
                  <a:cs typeface="+mn-cs"/>
                </a:rPr>
                <a:t>Date</a:t>
              </a:r>
            </a:p>
          </p:txBody>
        </p:sp>
        <p:sp>
          <p:nvSpPr>
            <p:cNvPr id="8" name="McK Disclaimer" hidden="1"/>
            <p:cNvSpPr>
              <a:spLocks noChangeArrowheads="1"/>
            </p:cNvSpPr>
            <p:nvPr userDrawn="1">
              <p:custDataLst>
                <p:tags r:id="rId1"/>
              </p:custDataLst>
            </p:nvPr>
          </p:nvSpPr>
          <p:spPr bwMode="auto">
            <a:xfrm>
              <a:off x="1663" y="3759"/>
              <a:ext cx="2303" cy="475"/>
            </a:xfrm>
            <a:prstGeom prst="rect">
              <a:avLst/>
            </a:prstGeom>
            <a:noFill/>
            <a:ln w="9525">
              <a:noFill/>
              <a:miter lim="800000"/>
              <a:headEnd/>
              <a:tailEnd/>
            </a:ln>
            <a:effectLst/>
          </p:spPr>
          <p:txBody>
            <a:bodyPr lIns="0" tIns="0" rIns="0" bIns="0">
              <a:spAutoFit/>
            </a:bodyPr>
            <a:lstStyle/>
            <a:p>
              <a:pPr defTabSz="860350" eaLnBrk="0" hangingPunct="0">
                <a:defRPr/>
              </a:pPr>
              <a:r>
                <a:rPr lang="en-US" sz="1000" i="0" u="none" dirty="0">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pic>
        <p:nvPicPr>
          <p:cNvPr id="9" name="Picture 33" descr="UNDP Footer"/>
          <p:cNvPicPr>
            <a:picLocks noChangeAspect="1" noChangeArrowheads="1"/>
          </p:cNvPicPr>
          <p:nvPr/>
        </p:nvPicPr>
        <p:blipFill>
          <a:blip r:embed="rId3" cstate="print"/>
          <a:srcRect/>
          <a:stretch>
            <a:fillRect/>
          </a:stretch>
        </p:blipFill>
        <p:spPr bwMode="auto">
          <a:xfrm>
            <a:off x="0" y="6475413"/>
            <a:ext cx="9906000" cy="379412"/>
          </a:xfrm>
          <a:prstGeom prst="rect">
            <a:avLst/>
          </a:prstGeom>
          <a:noFill/>
          <a:ln w="9525">
            <a:noFill/>
            <a:miter lim="800000"/>
            <a:headEnd/>
            <a:tailEnd/>
          </a:ln>
        </p:spPr>
      </p:pic>
      <p:sp>
        <p:nvSpPr>
          <p:cNvPr id="10" name="Rectangle 38"/>
          <p:cNvSpPr>
            <a:spLocks noChangeArrowheads="1"/>
          </p:cNvSpPr>
          <p:nvPr/>
        </p:nvSpPr>
        <p:spPr bwMode="auto">
          <a:xfrm>
            <a:off x="1" y="622301"/>
            <a:ext cx="2779713" cy="5853113"/>
          </a:xfrm>
          <a:prstGeom prst="rect">
            <a:avLst/>
          </a:prstGeom>
          <a:solidFill>
            <a:srgbClr val="003399"/>
          </a:solidFill>
          <a:ln w="9525">
            <a:noFill/>
            <a:miter lim="800000"/>
            <a:headEnd/>
            <a:tailEnd/>
          </a:ln>
          <a:effectLst/>
        </p:spPr>
        <p:txBody>
          <a:bodyPr wrap="none" lIns="91432" tIns="45716" rIns="91432" bIns="45716" anchor="ctr"/>
          <a:lstStyle/>
          <a:p>
            <a:pPr>
              <a:defRPr/>
            </a:pPr>
            <a:endParaRPr lang="en-US" i="0" dirty="0">
              <a:cs typeface="+mn-cs"/>
            </a:endParaRPr>
          </a:p>
        </p:txBody>
      </p:sp>
      <p:pic>
        <p:nvPicPr>
          <p:cNvPr id="11" name="Picture 39" descr="bundp43mm"/>
          <p:cNvPicPr>
            <a:picLocks noChangeAspect="1" noChangeArrowheads="1"/>
          </p:cNvPicPr>
          <p:nvPr/>
        </p:nvPicPr>
        <p:blipFill>
          <a:blip r:embed="rId4" cstate="print"/>
          <a:srcRect/>
          <a:stretch>
            <a:fillRect/>
          </a:stretch>
        </p:blipFill>
        <p:spPr bwMode="auto">
          <a:xfrm>
            <a:off x="588962" y="1631950"/>
            <a:ext cx="1604963" cy="2840038"/>
          </a:xfrm>
          <a:prstGeom prst="rect">
            <a:avLst/>
          </a:prstGeom>
          <a:noFill/>
          <a:ln w="9525">
            <a:noFill/>
            <a:miter lim="800000"/>
            <a:headEnd/>
            <a:tailEnd/>
          </a:ln>
        </p:spPr>
      </p:pic>
      <p:pic>
        <p:nvPicPr>
          <p:cNvPr id="12" name="Picture 40" descr="UNDP Header - No Logo"/>
          <p:cNvPicPr>
            <a:picLocks noChangeAspect="1" noChangeArrowheads="1"/>
          </p:cNvPicPr>
          <p:nvPr/>
        </p:nvPicPr>
        <p:blipFill>
          <a:blip r:embed="rId5" cstate="print"/>
          <a:srcRect/>
          <a:stretch>
            <a:fillRect/>
          </a:stretch>
        </p:blipFill>
        <p:spPr bwMode="auto">
          <a:xfrm>
            <a:off x="0" y="0"/>
            <a:ext cx="9906000" cy="622300"/>
          </a:xfrm>
          <a:prstGeom prst="rect">
            <a:avLst/>
          </a:prstGeom>
          <a:noFill/>
          <a:ln w="9525">
            <a:noFill/>
            <a:miter lim="800000"/>
            <a:headEnd/>
            <a:tailEnd/>
          </a:ln>
        </p:spPr>
      </p:pic>
      <p:sp>
        <p:nvSpPr>
          <p:cNvPr id="13314" name="Rectangle 2"/>
          <p:cNvSpPr>
            <a:spLocks noGrp="1" noChangeArrowheads="1"/>
          </p:cNvSpPr>
          <p:nvPr>
            <p:ph type="ctrTitle"/>
          </p:nvPr>
        </p:nvSpPr>
        <p:spPr>
          <a:xfrm>
            <a:off x="2917825" y="2757487"/>
            <a:ext cx="5557838" cy="400110"/>
          </a:xfrm>
        </p:spPr>
        <p:txBody>
          <a:bodyPr/>
          <a:lstStyle>
            <a:lvl1pPr>
              <a:defRPr sz="2600" b="0"/>
            </a:lvl1pPr>
          </a:lstStyle>
          <a:p>
            <a:r>
              <a:rPr lang="en-US"/>
              <a:t>Click to edit Master title style</a:t>
            </a:r>
          </a:p>
        </p:txBody>
      </p:sp>
      <p:sp>
        <p:nvSpPr>
          <p:cNvPr id="13315" name="Rectangle 3"/>
          <p:cNvSpPr>
            <a:spLocks noGrp="1" noChangeArrowheads="1"/>
          </p:cNvSpPr>
          <p:nvPr>
            <p:ph type="subTitle" idx="1"/>
          </p:nvPr>
        </p:nvSpPr>
        <p:spPr>
          <a:xfrm>
            <a:off x="2917825" y="3962402"/>
            <a:ext cx="5557838" cy="323165"/>
          </a:xfrm>
        </p:spPr>
        <p:txBody>
          <a:bodyPr/>
          <a:lstStyle>
            <a:lvl1pPr>
              <a:defRPr sz="2100"/>
            </a:lvl1pPr>
          </a:lstStyle>
          <a:p>
            <a:r>
              <a:rPr lang="en-US"/>
              <a:t>Click to edit Master subtitle style</a:t>
            </a:r>
          </a:p>
        </p:txBody>
      </p:sp>
      <p:sp>
        <p:nvSpPr>
          <p:cNvPr id="13" name="doc id"/>
          <p:cNvSpPr>
            <a:spLocks noGrp="1" noChangeArrowheads="1"/>
          </p:cNvSpPr>
          <p:nvPr>
            <p:ph type="ftr" sz="quarter" idx="10"/>
          </p:nvPr>
        </p:nvSpPr>
        <p:spPr bwMode="auto">
          <a:xfrm>
            <a:off x="8241296" y="36513"/>
            <a:ext cx="1417055" cy="138499"/>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z="900" i="0" u="none">
                <a:solidFill>
                  <a:srgbClr val="000000"/>
                </a:solidFill>
                <a:latin typeface="Arial" charset="0"/>
                <a:cs typeface="+mn-cs"/>
              </a:defRPr>
            </a:lvl1pPr>
          </a:lstStyle>
          <a:p>
            <a:pPr>
              <a:defRPr/>
            </a:pPr>
            <a:r>
              <a:rPr lang="da-DK"/>
              <a:t>Presentation to RR Meeting</a:t>
            </a:r>
          </a:p>
        </p:txBody>
      </p:sp>
      <p:sp>
        <p:nvSpPr>
          <p:cNvPr id="14" name="Rectangle 32"/>
          <p:cNvSpPr>
            <a:spLocks noGrp="1" noChangeArrowheads="1"/>
          </p:cNvSpPr>
          <p:nvPr>
            <p:ph type="sldNum" sz="quarter" idx="11"/>
          </p:nvPr>
        </p:nvSpPr>
        <p:spPr/>
        <p:txBody>
          <a:bodyPr/>
          <a:lstStyle>
            <a:lvl1pPr>
              <a:defRPr/>
            </a:lvl1pPr>
          </a:lstStyle>
          <a:p>
            <a:pPr>
              <a:defRPr/>
            </a:pPr>
            <a:fld id="{632B41B9-E7F4-4D6C-8E82-94C74DBE4A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859385" y="1338263"/>
            <a:ext cx="3816429" cy="1585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33F140E-17F9-4B5F-8A4A-E99252F2B7B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0264" y="717553"/>
            <a:ext cx="615553" cy="220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36747" y="717553"/>
            <a:ext cx="2400657" cy="220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140F448-8410-4164-A633-591E23C5441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1767" y="717550"/>
            <a:ext cx="9526586" cy="30777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9225" y="1338262"/>
            <a:ext cx="9526588" cy="400110"/>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C6BE5470-0128-42D2-B3D7-D7B553671FA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23110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4"/>
            <a:ext cx="8420100" cy="307777"/>
          </a:xfrm>
        </p:spPr>
        <p:txBody>
          <a:bodyPr anchor="b"/>
          <a:lstStyle>
            <a:lvl1pPr marL="0" indent="0">
              <a:buNone/>
              <a:defRPr sz="2000"/>
            </a:lvl1pPr>
            <a:lvl2pPr marL="457160" indent="0">
              <a:buNone/>
              <a:defRPr sz="1800"/>
            </a:lvl2pPr>
            <a:lvl3pPr marL="914320" indent="0">
              <a:buNone/>
              <a:defRPr sz="1600"/>
            </a:lvl3pPr>
            <a:lvl4pPr marL="1371480" indent="0">
              <a:buNone/>
              <a:defRPr sz="1400"/>
            </a:lvl4pPr>
            <a:lvl5pPr marL="1828639" indent="0">
              <a:buNone/>
              <a:defRPr sz="1400"/>
            </a:lvl5pPr>
            <a:lvl6pPr marL="2285799" indent="0">
              <a:buNone/>
              <a:defRPr sz="1400"/>
            </a:lvl6pPr>
            <a:lvl7pPr marL="2742959" indent="0">
              <a:buNone/>
              <a:defRPr sz="1400"/>
            </a:lvl7pPr>
            <a:lvl8pPr marL="3200118" indent="0">
              <a:buNone/>
              <a:defRPr sz="1400"/>
            </a:lvl8pPr>
            <a:lvl9pPr marL="3657278"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22BA388-28D5-4750-8A1C-6DBBF351C35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9227" y="1338265"/>
            <a:ext cx="4686301"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7926" y="1338265"/>
            <a:ext cx="4687888"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737B658-8BBA-4026-A229-7F9F4C65FD6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8915400" cy="30777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4" y="1535113"/>
            <a:ext cx="4376737" cy="369332"/>
          </a:xfrm>
        </p:spPr>
        <p:txBody>
          <a:bodyPr anchor="b"/>
          <a:lstStyle>
            <a:lvl1pPr marL="0" indent="0">
              <a:buNone/>
              <a:defRPr sz="2400" b="1"/>
            </a:lvl1pPr>
            <a:lvl2pPr marL="457160" indent="0">
              <a:buNone/>
              <a:defRPr sz="2000" b="1"/>
            </a:lvl2pPr>
            <a:lvl3pPr marL="914320" indent="0">
              <a:buNone/>
              <a:defRPr sz="1800" b="1"/>
            </a:lvl3pPr>
            <a:lvl4pPr marL="1371480" indent="0">
              <a:buNone/>
              <a:defRPr sz="1600" b="1"/>
            </a:lvl4pPr>
            <a:lvl5pPr marL="1828639" indent="0">
              <a:buNone/>
              <a:defRPr sz="1600" b="1"/>
            </a:lvl5pPr>
            <a:lvl6pPr marL="2285799" indent="0">
              <a:buNone/>
              <a:defRPr sz="1600" b="1"/>
            </a:lvl6pPr>
            <a:lvl7pPr marL="2742959" indent="0">
              <a:buNone/>
              <a:defRPr sz="1600" b="1"/>
            </a:lvl7pPr>
            <a:lvl8pPr marL="3200118" indent="0">
              <a:buNone/>
              <a:defRPr sz="1600" b="1"/>
            </a:lvl8pPr>
            <a:lvl9pPr marL="36572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4" y="2174875"/>
            <a:ext cx="4376737"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8" y="1535113"/>
            <a:ext cx="4378325" cy="369332"/>
          </a:xfrm>
        </p:spPr>
        <p:txBody>
          <a:bodyPr anchor="b"/>
          <a:lstStyle>
            <a:lvl1pPr marL="0" indent="0">
              <a:buNone/>
              <a:defRPr sz="2400" b="1"/>
            </a:lvl1pPr>
            <a:lvl2pPr marL="457160" indent="0">
              <a:buNone/>
              <a:defRPr sz="2000" b="1"/>
            </a:lvl2pPr>
            <a:lvl3pPr marL="914320" indent="0">
              <a:buNone/>
              <a:defRPr sz="1800" b="1"/>
            </a:lvl3pPr>
            <a:lvl4pPr marL="1371480" indent="0">
              <a:buNone/>
              <a:defRPr sz="1600" b="1"/>
            </a:lvl4pPr>
            <a:lvl5pPr marL="1828639" indent="0">
              <a:buNone/>
              <a:defRPr sz="1600" b="1"/>
            </a:lvl5pPr>
            <a:lvl6pPr marL="2285799" indent="0">
              <a:buNone/>
              <a:defRPr sz="1600" b="1"/>
            </a:lvl6pPr>
            <a:lvl7pPr marL="2742959" indent="0">
              <a:buNone/>
              <a:defRPr sz="1600" b="1"/>
            </a:lvl7pPr>
            <a:lvl8pPr marL="3200118" indent="0">
              <a:buNone/>
              <a:defRPr sz="1600" b="1"/>
            </a:lvl8pPr>
            <a:lvl9pPr marL="36572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8" y="2174875"/>
            <a:ext cx="4378325"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D8C4AAF-04B6-4FA5-A6CA-8DB6D16F78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FF80BF5-7070-481E-96D7-4E9551A7AF8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A5FD9CD-6324-4ADA-BAF2-899F19CC630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2"/>
            <a:ext cx="3259138" cy="61555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3"/>
            <a:ext cx="5537200" cy="19082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3" y="1435102"/>
            <a:ext cx="3259138" cy="215444"/>
          </a:xfrm>
        </p:spPr>
        <p:txBody>
          <a:bodyPr/>
          <a:lstStyle>
            <a:lvl1pPr marL="0" indent="0">
              <a:buNone/>
              <a:defRPr sz="1400"/>
            </a:lvl1pPr>
            <a:lvl2pPr marL="457160" indent="0">
              <a:buNone/>
              <a:defRPr sz="1200"/>
            </a:lvl2pPr>
            <a:lvl3pPr marL="914320" indent="0">
              <a:buNone/>
              <a:defRPr sz="1000"/>
            </a:lvl3pPr>
            <a:lvl4pPr marL="1371480" indent="0">
              <a:buNone/>
              <a:defRPr sz="900"/>
            </a:lvl4pPr>
            <a:lvl5pPr marL="1828639" indent="0">
              <a:buNone/>
              <a:defRPr sz="900"/>
            </a:lvl5pPr>
            <a:lvl6pPr marL="2285799" indent="0">
              <a:buNone/>
              <a:defRPr sz="900"/>
            </a:lvl6pPr>
            <a:lvl7pPr marL="2742959" indent="0">
              <a:buNone/>
              <a:defRPr sz="900"/>
            </a:lvl7pPr>
            <a:lvl8pPr marL="3200118" indent="0">
              <a:buNone/>
              <a:defRPr sz="900"/>
            </a:lvl8pPr>
            <a:lvl9pPr marL="3657278"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C164FC4-29F2-44F4-94E8-BF81E1F21BE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5" y="4800601"/>
            <a:ext cx="5943600" cy="3077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5" y="612776"/>
            <a:ext cx="5943600" cy="492443"/>
          </a:xfrm>
        </p:spPr>
        <p:txBody>
          <a:bodyPr/>
          <a:lstStyle>
            <a:lvl1pPr marL="0" indent="0">
              <a:buNone/>
              <a:defRPr sz="3200"/>
            </a:lvl1pPr>
            <a:lvl2pPr marL="457160" indent="0">
              <a:buNone/>
              <a:defRPr sz="2800"/>
            </a:lvl2pPr>
            <a:lvl3pPr marL="914320" indent="0">
              <a:buNone/>
              <a:defRPr sz="2400"/>
            </a:lvl3pPr>
            <a:lvl4pPr marL="1371480" indent="0">
              <a:buNone/>
              <a:defRPr sz="2000"/>
            </a:lvl4pPr>
            <a:lvl5pPr marL="1828639" indent="0">
              <a:buNone/>
              <a:defRPr sz="2000"/>
            </a:lvl5pPr>
            <a:lvl6pPr marL="2285799" indent="0">
              <a:buNone/>
              <a:defRPr sz="2000"/>
            </a:lvl6pPr>
            <a:lvl7pPr marL="2742959" indent="0">
              <a:buNone/>
              <a:defRPr sz="2000"/>
            </a:lvl7pPr>
            <a:lvl8pPr marL="3200118" indent="0">
              <a:buNone/>
              <a:defRPr sz="2000"/>
            </a:lvl8pPr>
            <a:lvl9pPr marL="3657278" indent="0">
              <a:buNone/>
              <a:defRPr sz="2000"/>
            </a:lvl9pPr>
          </a:lstStyle>
          <a:p>
            <a:pPr lvl="0"/>
            <a:endParaRPr lang="en-US" noProof="0" dirty="0" smtClean="0"/>
          </a:p>
        </p:txBody>
      </p:sp>
      <p:sp>
        <p:nvSpPr>
          <p:cNvPr id="4" name="Text Placeholder 3"/>
          <p:cNvSpPr>
            <a:spLocks noGrp="1"/>
          </p:cNvSpPr>
          <p:nvPr>
            <p:ph type="body" sz="half" idx="2"/>
          </p:nvPr>
        </p:nvSpPr>
        <p:spPr>
          <a:xfrm>
            <a:off x="1941515" y="5367339"/>
            <a:ext cx="5943600" cy="215444"/>
          </a:xfrm>
        </p:spPr>
        <p:txBody>
          <a:bodyPr/>
          <a:lstStyle>
            <a:lvl1pPr marL="0" indent="0">
              <a:buNone/>
              <a:defRPr sz="1400"/>
            </a:lvl1pPr>
            <a:lvl2pPr marL="457160" indent="0">
              <a:buNone/>
              <a:defRPr sz="1200"/>
            </a:lvl2pPr>
            <a:lvl3pPr marL="914320" indent="0">
              <a:buNone/>
              <a:defRPr sz="1000"/>
            </a:lvl3pPr>
            <a:lvl4pPr marL="1371480" indent="0">
              <a:buNone/>
              <a:defRPr sz="900"/>
            </a:lvl4pPr>
            <a:lvl5pPr marL="1828639" indent="0">
              <a:buNone/>
              <a:defRPr sz="900"/>
            </a:lvl5pPr>
            <a:lvl6pPr marL="2285799" indent="0">
              <a:buNone/>
              <a:defRPr sz="900"/>
            </a:lvl6pPr>
            <a:lvl7pPr marL="2742959" indent="0">
              <a:buNone/>
              <a:defRPr sz="900"/>
            </a:lvl7pPr>
            <a:lvl8pPr marL="3200118" indent="0">
              <a:buNone/>
              <a:defRPr sz="900"/>
            </a:lvl8pPr>
            <a:lvl9pPr marL="3657278"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2C7C8D3-10E8-4B3C-84FE-24ED0824E08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3" descr="UNDP Header"/>
          <p:cNvPicPr>
            <a:picLocks noChangeAspect="1" noChangeArrowheads="1"/>
          </p:cNvPicPr>
          <p:nvPr/>
        </p:nvPicPr>
        <p:blipFill>
          <a:blip r:embed="rId14" cstate="print"/>
          <a:srcRect/>
          <a:stretch>
            <a:fillRect/>
          </a:stretch>
        </p:blipFill>
        <p:spPr bwMode="auto">
          <a:xfrm>
            <a:off x="0" y="0"/>
            <a:ext cx="9906000" cy="6223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594600" y="6643689"/>
            <a:ext cx="2063750" cy="20005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300" i="0" u="none">
                <a:solidFill>
                  <a:srgbClr val="000000"/>
                </a:solidFill>
                <a:latin typeface="Arial" charset="0"/>
                <a:cs typeface="+mn-cs"/>
              </a:defRPr>
            </a:lvl1pPr>
          </a:lstStyle>
          <a:p>
            <a:pPr>
              <a:defRPr/>
            </a:pPr>
            <a:fld id="{7C70FA5F-B466-4AE3-B220-2ABE8CF05B9A}" type="slidenum">
              <a:rPr lang="en-US"/>
              <a:pPr>
                <a:defRPr/>
              </a:pPr>
              <a:t>‹#›</a:t>
            </a:fld>
            <a:endParaRPr lang="en-US" dirty="0"/>
          </a:p>
        </p:txBody>
      </p:sp>
      <p:sp>
        <p:nvSpPr>
          <p:cNvPr id="1028" name="Rectangle 2"/>
          <p:cNvSpPr>
            <a:spLocks noGrp="1" noChangeArrowheads="1"/>
          </p:cNvSpPr>
          <p:nvPr>
            <p:ph type="title"/>
          </p:nvPr>
        </p:nvSpPr>
        <p:spPr bwMode="auto">
          <a:xfrm>
            <a:off x="131765" y="717550"/>
            <a:ext cx="9526586"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9" name="Rectangle 3"/>
          <p:cNvSpPr>
            <a:spLocks noGrp="1" noChangeArrowheads="1"/>
          </p:cNvSpPr>
          <p:nvPr>
            <p:ph type="body" idx="1"/>
          </p:nvPr>
        </p:nvSpPr>
        <p:spPr bwMode="auto">
          <a:xfrm>
            <a:off x="149225" y="1338262"/>
            <a:ext cx="9526588" cy="16004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McK Slide Elements"/>
          <p:cNvGrpSpPr>
            <a:grpSpLocks/>
          </p:cNvGrpSpPr>
          <p:nvPr/>
        </p:nvGrpSpPr>
        <p:grpSpPr bwMode="auto">
          <a:xfrm>
            <a:off x="134939" y="542925"/>
            <a:ext cx="9526586" cy="6318251"/>
            <a:chOff x="77" y="335"/>
            <a:chExt cx="5429" cy="3901"/>
          </a:xfrm>
        </p:grpSpPr>
        <p:sp>
          <p:nvSpPr>
            <p:cNvPr id="1032" name="McK Measure" hidden="1"/>
            <p:cNvSpPr txBox="1">
              <a:spLocks noChangeArrowheads="1"/>
            </p:cNvSpPr>
            <p:nvPr userDrawn="1"/>
          </p:nvSpPr>
          <p:spPr bwMode="auto">
            <a:xfrm>
              <a:off x="77" y="335"/>
              <a:ext cx="5429" cy="162"/>
            </a:xfrm>
            <a:prstGeom prst="rect">
              <a:avLst/>
            </a:prstGeom>
            <a:noFill/>
            <a:ln w="9525">
              <a:noFill/>
              <a:miter lim="800000"/>
              <a:headEnd/>
              <a:tailEnd/>
            </a:ln>
            <a:effectLst/>
          </p:spPr>
          <p:txBody>
            <a:bodyPr lIns="0" tIns="0" rIns="0" bIns="0">
              <a:spAutoFit/>
            </a:bodyPr>
            <a:lstStyle/>
            <a:p>
              <a:pPr defTabSz="957179">
                <a:defRPr/>
              </a:pPr>
              <a:r>
                <a:rPr lang="en-US" sz="1700" i="0" u="none" dirty="0">
                  <a:cs typeface="+mn-cs"/>
                </a:rPr>
                <a:t>Unit of measure</a:t>
              </a:r>
            </a:p>
          </p:txBody>
        </p:sp>
        <p:sp>
          <p:nvSpPr>
            <p:cNvPr id="1033" name="McK Footnote" hidden="1"/>
            <p:cNvSpPr txBox="1">
              <a:spLocks noChangeArrowheads="1"/>
            </p:cNvSpPr>
            <p:nvPr userDrawn="1"/>
          </p:nvSpPr>
          <p:spPr bwMode="auto">
            <a:xfrm>
              <a:off x="79" y="3964"/>
              <a:ext cx="5145" cy="272"/>
            </a:xfrm>
            <a:prstGeom prst="rect">
              <a:avLst/>
            </a:prstGeom>
            <a:noFill/>
            <a:ln w="9525">
              <a:noFill/>
              <a:miter lim="800000"/>
              <a:headEnd/>
              <a:tailEnd/>
            </a:ln>
            <a:effectLst/>
          </p:spPr>
          <p:txBody>
            <a:bodyPr lIns="0" tIns="0" rIns="0" bIns="0">
              <a:spAutoFit/>
            </a:bodyPr>
            <a:lstStyle/>
            <a:p>
              <a:pPr marL="614309" indent="-614309" defTabSz="957179">
                <a:tabLst>
                  <a:tab pos="569863" algn="r"/>
                </a:tabLst>
                <a:defRPr/>
              </a:pPr>
              <a:r>
                <a:rPr lang="en-US" sz="1300" i="0" u="none" dirty="0">
                  <a:solidFill>
                    <a:srgbClr val="000000"/>
                  </a:solidFill>
                  <a:cs typeface="+mn-cs"/>
                </a:rPr>
                <a:t>	*	Footnote</a:t>
              </a:r>
            </a:p>
            <a:p>
              <a:pPr marL="614309" indent="-614309" defTabSz="957179">
                <a:spcBef>
                  <a:spcPct val="20000"/>
                </a:spcBef>
                <a:tabLst>
                  <a:tab pos="569863" algn="r"/>
                </a:tabLst>
                <a:defRPr/>
              </a:pPr>
              <a:r>
                <a:rPr lang="en-US" sz="1300" i="0" u="none" dirty="0">
                  <a:solidFill>
                    <a:srgbClr val="000000"/>
                  </a:solidFill>
                  <a:cs typeface="+mn-cs"/>
                </a:rPr>
                <a:t>Source:		Source</a:t>
              </a:r>
            </a:p>
          </p:txBody>
        </p:sp>
      </p:grpSp>
      <p:pic>
        <p:nvPicPr>
          <p:cNvPr id="1031" name="Picture 28" descr="UNDP Footer"/>
          <p:cNvPicPr>
            <a:picLocks noChangeAspect="1" noChangeArrowheads="1"/>
          </p:cNvPicPr>
          <p:nvPr/>
        </p:nvPicPr>
        <p:blipFill>
          <a:blip r:embed="rId15" cstate="print"/>
          <a:srcRect/>
          <a:stretch>
            <a:fillRect/>
          </a:stretch>
        </p:blipFill>
        <p:spPr bwMode="auto">
          <a:xfrm>
            <a:off x="0" y="6475413"/>
            <a:ext cx="9906000" cy="379412"/>
          </a:xfrm>
          <a:prstGeom prst="rect">
            <a:avLst/>
          </a:prstGeom>
          <a:noFill/>
          <a:ln w="9525">
            <a:noFill/>
            <a:miter lim="800000"/>
            <a:headEnd/>
            <a:tailEnd/>
          </a:ln>
        </p:spPr>
      </p:pic>
      <p:sp>
        <p:nvSpPr>
          <p:cNvPr id="1054" name="Rectangle 30"/>
          <p:cNvSpPr>
            <a:spLocks noChangeArrowheads="1"/>
          </p:cNvSpPr>
          <p:nvPr/>
        </p:nvSpPr>
        <p:spPr bwMode="auto">
          <a:xfrm>
            <a:off x="127000" y="6556375"/>
            <a:ext cx="3817938" cy="246063"/>
          </a:xfrm>
          <a:prstGeom prst="rect">
            <a:avLst/>
          </a:prstGeom>
          <a:noFill/>
          <a:ln w="9525">
            <a:noFill/>
            <a:miter lim="800000"/>
            <a:headEnd/>
            <a:tailEnd/>
          </a:ln>
          <a:effectLst/>
        </p:spPr>
        <p:txBody>
          <a:bodyPr lIns="97629" tIns="48815" rIns="97629" bIns="48815" anchor="b"/>
          <a:lstStyle/>
          <a:p>
            <a:pPr defTabSz="977813">
              <a:defRPr/>
            </a:pPr>
            <a:endParaRPr lang="en-GB" sz="1100" b="1" i="0" u="none" dirty="0">
              <a:solidFill>
                <a:schemeClr val="bg1"/>
              </a:solidFill>
              <a:latin typeface="Tahoma" pitchFamily="34" charset="0"/>
              <a:cs typeface="+mn-cs"/>
            </a:endParaRPr>
          </a:p>
        </p:txBody>
      </p:sp>
      <p:sp>
        <p:nvSpPr>
          <p:cNvPr id="1055" name="Rectangle 31"/>
          <p:cNvSpPr>
            <a:spLocks noChangeArrowheads="1"/>
          </p:cNvSpPr>
          <p:nvPr/>
        </p:nvSpPr>
        <p:spPr bwMode="auto">
          <a:xfrm>
            <a:off x="7834315" y="6621463"/>
            <a:ext cx="2105025" cy="233362"/>
          </a:xfrm>
          <a:prstGeom prst="rect">
            <a:avLst/>
          </a:prstGeom>
          <a:noFill/>
          <a:ln w="9525">
            <a:noFill/>
            <a:miter lim="800000"/>
            <a:headEnd/>
            <a:tailEnd/>
          </a:ln>
          <a:effectLst/>
        </p:spPr>
        <p:txBody>
          <a:bodyPr lIns="97629" tIns="48815" rIns="97629" bIns="48815" anchor="b"/>
          <a:lstStyle/>
          <a:p>
            <a:pPr algn="r" defTabSz="977813">
              <a:defRPr/>
            </a:pPr>
            <a:fld id="{71BBF3CF-6ACB-4C99-B9C8-615208581A72}" type="slidenum">
              <a:rPr lang="en-US" sz="1300" b="1" i="0" u="none">
                <a:solidFill>
                  <a:schemeClr val="bg1"/>
                </a:solidFill>
                <a:latin typeface="Tahoma" pitchFamily="34" charset="0"/>
                <a:cs typeface="+mn-cs"/>
              </a:rPr>
              <a:pPr algn="r" defTabSz="977813">
                <a:defRPr/>
              </a:pPr>
              <a:t>‹#›</a:t>
            </a:fld>
            <a:endParaRPr lang="en-US" sz="1300" b="1" i="0" u="none" dirty="0">
              <a:solidFill>
                <a:schemeClr val="bg1"/>
              </a:solidFill>
              <a:latin typeface="Tahoma" pitchFamily="34" charset="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ftr="0" dt="0"/>
  <p:txStyles>
    <p:titleStyle>
      <a:lvl1pPr algn="r" defTabSz="954088" rtl="0" eaLnBrk="0" fontAlgn="base" hangingPunct="0">
        <a:spcBef>
          <a:spcPct val="0"/>
        </a:spcBef>
        <a:spcAft>
          <a:spcPct val="0"/>
        </a:spcAft>
        <a:defRPr sz="2000" b="1">
          <a:solidFill>
            <a:srgbClr val="3333CC"/>
          </a:solidFill>
          <a:latin typeface="+mj-lt"/>
          <a:ea typeface="+mj-ea"/>
          <a:cs typeface="+mj-cs"/>
        </a:defRPr>
      </a:lvl1pPr>
      <a:lvl2pPr algn="r" defTabSz="954088" rtl="0" eaLnBrk="0" fontAlgn="base" hangingPunct="0">
        <a:spcBef>
          <a:spcPct val="0"/>
        </a:spcBef>
        <a:spcAft>
          <a:spcPct val="0"/>
        </a:spcAft>
        <a:defRPr sz="2000" b="1">
          <a:solidFill>
            <a:srgbClr val="3333CC"/>
          </a:solidFill>
          <a:latin typeface="Arial" charset="0"/>
        </a:defRPr>
      </a:lvl2pPr>
      <a:lvl3pPr algn="r" defTabSz="954088" rtl="0" eaLnBrk="0" fontAlgn="base" hangingPunct="0">
        <a:spcBef>
          <a:spcPct val="0"/>
        </a:spcBef>
        <a:spcAft>
          <a:spcPct val="0"/>
        </a:spcAft>
        <a:defRPr sz="2000" b="1">
          <a:solidFill>
            <a:srgbClr val="3333CC"/>
          </a:solidFill>
          <a:latin typeface="Arial" charset="0"/>
        </a:defRPr>
      </a:lvl3pPr>
      <a:lvl4pPr algn="r" defTabSz="954088" rtl="0" eaLnBrk="0" fontAlgn="base" hangingPunct="0">
        <a:spcBef>
          <a:spcPct val="0"/>
        </a:spcBef>
        <a:spcAft>
          <a:spcPct val="0"/>
        </a:spcAft>
        <a:defRPr sz="2000" b="1">
          <a:solidFill>
            <a:srgbClr val="3333CC"/>
          </a:solidFill>
          <a:latin typeface="Arial" charset="0"/>
        </a:defRPr>
      </a:lvl4pPr>
      <a:lvl5pPr algn="r" defTabSz="954088" rtl="0" eaLnBrk="0" fontAlgn="base" hangingPunct="0">
        <a:spcBef>
          <a:spcPct val="0"/>
        </a:spcBef>
        <a:spcAft>
          <a:spcPct val="0"/>
        </a:spcAft>
        <a:defRPr sz="2000" b="1">
          <a:solidFill>
            <a:srgbClr val="3333CC"/>
          </a:solidFill>
          <a:latin typeface="Arial" charset="0"/>
        </a:defRPr>
      </a:lvl5pPr>
      <a:lvl6pPr marL="457160" algn="r" defTabSz="957179" rtl="0" fontAlgn="base">
        <a:spcBef>
          <a:spcPct val="0"/>
        </a:spcBef>
        <a:spcAft>
          <a:spcPct val="0"/>
        </a:spcAft>
        <a:defRPr sz="2000" b="1">
          <a:solidFill>
            <a:srgbClr val="3333CC"/>
          </a:solidFill>
          <a:latin typeface="Arial" charset="0"/>
        </a:defRPr>
      </a:lvl6pPr>
      <a:lvl7pPr marL="914320" algn="r" defTabSz="957179" rtl="0" fontAlgn="base">
        <a:spcBef>
          <a:spcPct val="0"/>
        </a:spcBef>
        <a:spcAft>
          <a:spcPct val="0"/>
        </a:spcAft>
        <a:defRPr sz="2000" b="1">
          <a:solidFill>
            <a:srgbClr val="3333CC"/>
          </a:solidFill>
          <a:latin typeface="Arial" charset="0"/>
        </a:defRPr>
      </a:lvl7pPr>
      <a:lvl8pPr marL="1371480" algn="r" defTabSz="957179" rtl="0" fontAlgn="base">
        <a:spcBef>
          <a:spcPct val="0"/>
        </a:spcBef>
        <a:spcAft>
          <a:spcPct val="0"/>
        </a:spcAft>
        <a:defRPr sz="2000" b="1">
          <a:solidFill>
            <a:srgbClr val="3333CC"/>
          </a:solidFill>
          <a:latin typeface="Arial" charset="0"/>
        </a:defRPr>
      </a:lvl8pPr>
      <a:lvl9pPr marL="1828639" algn="r" defTabSz="957179" rtl="0" fontAlgn="base">
        <a:spcBef>
          <a:spcPct val="0"/>
        </a:spcBef>
        <a:spcAft>
          <a:spcPct val="0"/>
        </a:spcAft>
        <a:defRPr sz="2000" b="1">
          <a:solidFill>
            <a:srgbClr val="3333CC"/>
          </a:solidFill>
          <a:latin typeface="Arial" charset="0"/>
        </a:defRPr>
      </a:lvl9pPr>
    </p:titleStyle>
    <p:bodyStyle>
      <a:lvl1pPr marL="339725" indent="-339725" algn="l" defTabSz="954088" rtl="0" eaLnBrk="0" fontAlgn="base" hangingPunct="0">
        <a:spcBef>
          <a:spcPct val="0"/>
        </a:spcBef>
        <a:spcAft>
          <a:spcPct val="0"/>
        </a:spcAft>
        <a:buSzPct val="120000"/>
        <a:defRPr sz="2600">
          <a:solidFill>
            <a:schemeClr val="tx1"/>
          </a:solidFill>
          <a:latin typeface="+mn-lt"/>
          <a:ea typeface="+mn-ea"/>
          <a:cs typeface="+mn-cs"/>
        </a:defRPr>
      </a:lvl1pPr>
      <a:lvl2pPr marL="150813" indent="-149225" algn="l" defTabSz="954088" rtl="0" eaLnBrk="0" fontAlgn="base" hangingPunct="0">
        <a:spcBef>
          <a:spcPct val="0"/>
        </a:spcBef>
        <a:spcAft>
          <a:spcPct val="0"/>
        </a:spcAft>
        <a:buSzPct val="120000"/>
        <a:buChar char="•"/>
        <a:defRPr sz="2100">
          <a:solidFill>
            <a:schemeClr val="tx1"/>
          </a:solidFill>
          <a:latin typeface="+mn-lt"/>
        </a:defRPr>
      </a:lvl2pPr>
      <a:lvl3pPr marL="312738" indent="-157163" algn="l" defTabSz="954088" rtl="0" eaLnBrk="0" fontAlgn="base" hangingPunct="0">
        <a:spcBef>
          <a:spcPct val="0"/>
        </a:spcBef>
        <a:spcAft>
          <a:spcPct val="0"/>
        </a:spcAft>
        <a:buChar char="–"/>
        <a:defRPr sz="2100">
          <a:solidFill>
            <a:schemeClr val="tx1"/>
          </a:solidFill>
          <a:latin typeface="+mn-lt"/>
        </a:defRPr>
      </a:lvl3pPr>
      <a:lvl4pPr marL="458788" indent="-141288" algn="l" defTabSz="954088" rtl="0" eaLnBrk="0" fontAlgn="base" hangingPunct="0">
        <a:spcBef>
          <a:spcPct val="0"/>
        </a:spcBef>
        <a:spcAft>
          <a:spcPct val="0"/>
        </a:spcAft>
        <a:buSzPct val="89000"/>
        <a:buChar char="•"/>
        <a:defRPr sz="1900">
          <a:solidFill>
            <a:schemeClr val="tx1"/>
          </a:solidFill>
          <a:latin typeface="+mn-lt"/>
        </a:defRPr>
      </a:lvl4pPr>
      <a:lvl5pPr marL="619125" indent="-155575" algn="l" defTabSz="954088" rtl="0" eaLnBrk="0" fontAlgn="base" hangingPunct="0">
        <a:spcBef>
          <a:spcPct val="0"/>
        </a:spcBef>
        <a:spcAft>
          <a:spcPct val="0"/>
        </a:spcAft>
        <a:buSzPct val="75000"/>
        <a:buChar char="–"/>
        <a:defRPr sz="1700">
          <a:solidFill>
            <a:schemeClr val="tx1"/>
          </a:solidFill>
          <a:latin typeface="+mn-lt"/>
        </a:defRPr>
      </a:lvl5pPr>
      <a:lvl6pPr marL="1079404" indent="-158736" algn="l" defTabSz="957179" rtl="0" fontAlgn="base">
        <a:spcBef>
          <a:spcPct val="0"/>
        </a:spcBef>
        <a:spcAft>
          <a:spcPct val="0"/>
        </a:spcAft>
        <a:buSzPct val="75000"/>
        <a:buChar char="–"/>
        <a:defRPr sz="1700">
          <a:solidFill>
            <a:schemeClr val="tx1"/>
          </a:solidFill>
          <a:latin typeface="+mn-lt"/>
        </a:defRPr>
      </a:lvl6pPr>
      <a:lvl7pPr marL="1536564" indent="-158736" algn="l" defTabSz="957179" rtl="0" fontAlgn="base">
        <a:spcBef>
          <a:spcPct val="0"/>
        </a:spcBef>
        <a:spcAft>
          <a:spcPct val="0"/>
        </a:spcAft>
        <a:buSzPct val="75000"/>
        <a:buChar char="–"/>
        <a:defRPr sz="1700">
          <a:solidFill>
            <a:schemeClr val="tx1"/>
          </a:solidFill>
          <a:latin typeface="+mn-lt"/>
        </a:defRPr>
      </a:lvl7pPr>
      <a:lvl8pPr marL="1993724" indent="-158736" algn="l" defTabSz="957179" rtl="0" fontAlgn="base">
        <a:spcBef>
          <a:spcPct val="0"/>
        </a:spcBef>
        <a:spcAft>
          <a:spcPct val="0"/>
        </a:spcAft>
        <a:buSzPct val="75000"/>
        <a:buChar char="–"/>
        <a:defRPr sz="1700">
          <a:solidFill>
            <a:schemeClr val="tx1"/>
          </a:solidFill>
          <a:latin typeface="+mn-lt"/>
        </a:defRPr>
      </a:lvl8pPr>
      <a:lvl9pPr marL="2450884" indent="-158736" algn="l" defTabSz="957179" rtl="0" fontAlgn="base">
        <a:spcBef>
          <a:spcPct val="0"/>
        </a:spcBef>
        <a:spcAft>
          <a:spcPct val="0"/>
        </a:spcAft>
        <a:buSzPct val="75000"/>
        <a:buChar char="–"/>
        <a:defRPr sz="1700">
          <a:solidFill>
            <a:schemeClr val="tx1"/>
          </a:solidFill>
          <a:latin typeface="+mn-lt"/>
        </a:defRPr>
      </a:lvl9pPr>
    </p:bodyStyle>
    <p:otherStyle>
      <a:defPPr>
        <a:defRPr lang="en-US"/>
      </a:defPPr>
      <a:lvl1pPr marL="0" algn="l" defTabSz="914320" rtl="0" eaLnBrk="1" latinLnBrk="0" hangingPunct="1">
        <a:defRPr sz="1800" kern="1200">
          <a:solidFill>
            <a:schemeClr val="tx1"/>
          </a:solidFill>
          <a:latin typeface="+mn-lt"/>
          <a:ea typeface="+mn-ea"/>
          <a:cs typeface="+mn-cs"/>
        </a:defRPr>
      </a:lvl1pPr>
      <a:lvl2pPr marL="457160" algn="l" defTabSz="914320" rtl="0" eaLnBrk="1" latinLnBrk="0" hangingPunct="1">
        <a:defRPr sz="1800" kern="1200">
          <a:solidFill>
            <a:schemeClr val="tx1"/>
          </a:solidFill>
          <a:latin typeface="+mn-lt"/>
          <a:ea typeface="+mn-ea"/>
          <a:cs typeface="+mn-cs"/>
        </a:defRPr>
      </a:lvl2pPr>
      <a:lvl3pPr marL="914320" algn="l" defTabSz="914320" rtl="0" eaLnBrk="1" latinLnBrk="0" hangingPunct="1">
        <a:defRPr sz="1800" kern="1200">
          <a:solidFill>
            <a:schemeClr val="tx1"/>
          </a:solidFill>
          <a:latin typeface="+mn-lt"/>
          <a:ea typeface="+mn-ea"/>
          <a:cs typeface="+mn-cs"/>
        </a:defRPr>
      </a:lvl3pPr>
      <a:lvl4pPr marL="1371480" algn="l" defTabSz="914320" rtl="0" eaLnBrk="1" latinLnBrk="0" hangingPunct="1">
        <a:defRPr sz="1800" kern="1200">
          <a:solidFill>
            <a:schemeClr val="tx1"/>
          </a:solidFill>
          <a:latin typeface="+mn-lt"/>
          <a:ea typeface="+mn-ea"/>
          <a:cs typeface="+mn-cs"/>
        </a:defRPr>
      </a:lvl4pPr>
      <a:lvl5pPr marL="1828639" algn="l" defTabSz="914320" rtl="0" eaLnBrk="1" latinLnBrk="0" hangingPunct="1">
        <a:defRPr sz="1800" kern="1200">
          <a:solidFill>
            <a:schemeClr val="tx1"/>
          </a:solidFill>
          <a:latin typeface="+mn-lt"/>
          <a:ea typeface="+mn-ea"/>
          <a:cs typeface="+mn-cs"/>
        </a:defRPr>
      </a:lvl5pPr>
      <a:lvl6pPr marL="2285799" algn="l" defTabSz="914320" rtl="0" eaLnBrk="1" latinLnBrk="0" hangingPunct="1">
        <a:defRPr sz="1800" kern="1200">
          <a:solidFill>
            <a:schemeClr val="tx1"/>
          </a:solidFill>
          <a:latin typeface="+mn-lt"/>
          <a:ea typeface="+mn-ea"/>
          <a:cs typeface="+mn-cs"/>
        </a:defRPr>
      </a:lvl6pPr>
      <a:lvl7pPr marL="2742959" algn="l" defTabSz="914320" rtl="0" eaLnBrk="1" latinLnBrk="0" hangingPunct="1">
        <a:defRPr sz="1800" kern="1200">
          <a:solidFill>
            <a:schemeClr val="tx1"/>
          </a:solidFill>
          <a:latin typeface="+mn-lt"/>
          <a:ea typeface="+mn-ea"/>
          <a:cs typeface="+mn-cs"/>
        </a:defRPr>
      </a:lvl7pPr>
      <a:lvl8pPr marL="3200118" algn="l" defTabSz="914320" rtl="0" eaLnBrk="1" latinLnBrk="0" hangingPunct="1">
        <a:defRPr sz="1800" kern="1200">
          <a:solidFill>
            <a:schemeClr val="tx1"/>
          </a:solidFill>
          <a:latin typeface="+mn-lt"/>
          <a:ea typeface="+mn-ea"/>
          <a:cs typeface="+mn-cs"/>
        </a:defRPr>
      </a:lvl8pPr>
      <a:lvl9pPr marL="3657278" algn="l" defTabSz="91432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3.jpeg"/><Relationship Id="rId4" Type="http://schemas.openxmlformats.org/officeDocument/2006/relationships/diagramQuickStyle" Target="../diagrams/quickStyle1.xml"/><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573839" y="981074"/>
            <a:ext cx="3073399" cy="1723549"/>
          </a:xfrm>
        </p:spPr>
        <p:txBody>
          <a:bodyPr/>
          <a:lstStyle/>
          <a:p>
            <a:pPr eaLnBrk="1" hangingPunct="1"/>
            <a:r>
              <a:rPr lang="en-US" sz="2800" b="1" dirty="0" smtClean="0">
                <a:solidFill>
                  <a:srgbClr val="0070C0"/>
                </a:solidFill>
              </a:rPr>
              <a:t>Supporting </a:t>
            </a:r>
            <a:r>
              <a:rPr lang="en-US" sz="2800" b="1" smtClean="0">
                <a:solidFill>
                  <a:srgbClr val="0070C0"/>
                </a:solidFill>
              </a:rPr>
              <a:t>EE and CIS </a:t>
            </a:r>
            <a:r>
              <a:rPr lang="en-US" sz="2800" b="1" dirty="0" smtClean="0">
                <a:solidFill>
                  <a:srgbClr val="0070C0"/>
                </a:solidFill>
              </a:rPr>
              <a:t>transition to Low Emission Development</a:t>
            </a:r>
            <a:endParaRPr lang="en-US" sz="2800" b="1" dirty="0" smtClean="0">
              <a:solidFill>
                <a:srgbClr val="0070C0"/>
              </a:solidFill>
              <a:latin typeface="Calibri" pitchFamily="34" charset="0"/>
            </a:endParaRPr>
          </a:p>
        </p:txBody>
      </p:sp>
      <p:pic>
        <p:nvPicPr>
          <p:cNvPr id="16392" name="Picture 3"/>
          <p:cNvPicPr>
            <a:picLocks noChangeAspect="1" noChangeArrowheads="1"/>
          </p:cNvPicPr>
          <p:nvPr/>
        </p:nvPicPr>
        <p:blipFill>
          <a:blip r:embed="rId3" cstate="print"/>
          <a:srcRect/>
          <a:stretch>
            <a:fillRect/>
          </a:stretch>
        </p:blipFill>
        <p:spPr bwMode="auto">
          <a:xfrm>
            <a:off x="2772229" y="3521524"/>
            <a:ext cx="3526971" cy="2922819"/>
          </a:xfrm>
          <a:prstGeom prst="rect">
            <a:avLst/>
          </a:prstGeom>
          <a:noFill/>
          <a:ln w="28575">
            <a:solidFill>
              <a:srgbClr val="2D4513"/>
            </a:solidFill>
            <a:miter lim="800000"/>
            <a:headEnd/>
            <a:tailEnd/>
          </a:ln>
        </p:spPr>
      </p:pic>
      <p:sp>
        <p:nvSpPr>
          <p:cNvPr id="16393" name="Rectangle 11"/>
          <p:cNvSpPr>
            <a:spLocks noChangeArrowheads="1"/>
          </p:cNvSpPr>
          <p:nvPr/>
        </p:nvSpPr>
        <p:spPr bwMode="auto">
          <a:xfrm>
            <a:off x="6146801" y="2764795"/>
            <a:ext cx="3759200" cy="261610"/>
          </a:xfrm>
          <a:prstGeom prst="rect">
            <a:avLst/>
          </a:prstGeom>
          <a:noFill/>
          <a:ln w="9525">
            <a:noFill/>
            <a:miter lim="800000"/>
            <a:headEnd/>
            <a:tailEnd/>
          </a:ln>
        </p:spPr>
        <p:txBody>
          <a:bodyPr anchor="ctr">
            <a:spAutoFit/>
          </a:bodyPr>
          <a:lstStyle/>
          <a:p>
            <a:pPr indent="228600" algn="ctr" eaLnBrk="0" hangingPunct="0"/>
            <a:r>
              <a:rPr lang="en-US" sz="1100" i="0" u="none">
                <a:cs typeface="Times New Roman" pitchFamily="18" charset="0"/>
              </a:rPr>
              <a:t> </a:t>
            </a:r>
            <a:endParaRPr lang="en-US" i="0" u="none"/>
          </a:p>
        </p:txBody>
      </p:sp>
      <p:sp>
        <p:nvSpPr>
          <p:cNvPr id="16394" name="Rectangle 10"/>
          <p:cNvSpPr>
            <a:spLocks noChangeArrowheads="1"/>
          </p:cNvSpPr>
          <p:nvPr/>
        </p:nvSpPr>
        <p:spPr bwMode="auto">
          <a:xfrm>
            <a:off x="6371771" y="2873829"/>
            <a:ext cx="3323094" cy="738664"/>
          </a:xfrm>
          <a:prstGeom prst="rect">
            <a:avLst/>
          </a:prstGeom>
          <a:noFill/>
          <a:ln w="9525">
            <a:noFill/>
            <a:miter lim="800000"/>
            <a:headEnd/>
            <a:tailEnd/>
          </a:ln>
        </p:spPr>
        <p:txBody>
          <a:bodyPr wrap="square">
            <a:spAutoFit/>
          </a:bodyPr>
          <a:lstStyle/>
          <a:p>
            <a:pPr algn="r"/>
            <a:r>
              <a:rPr lang="en-US" sz="1400" b="1" i="0" u="none" dirty="0" smtClean="0">
                <a:solidFill>
                  <a:srgbClr val="00B0F0"/>
                </a:solidFill>
              </a:rPr>
              <a:t>Daniela Stoycheva </a:t>
            </a:r>
          </a:p>
          <a:p>
            <a:pPr algn="r"/>
            <a:r>
              <a:rPr lang="en-US" sz="1400" b="1" i="0" u="none" dirty="0" smtClean="0">
                <a:solidFill>
                  <a:srgbClr val="00B0F0"/>
                </a:solidFill>
              </a:rPr>
              <a:t>Climate change policy advisor</a:t>
            </a:r>
            <a:endParaRPr lang="en-US" sz="1400" b="1" i="0" u="none" dirty="0">
              <a:solidFill>
                <a:srgbClr val="00B0F0"/>
              </a:solidFill>
            </a:endParaRPr>
          </a:p>
          <a:p>
            <a:pPr algn="r"/>
            <a:endParaRPr lang="en-US" sz="1400" b="1" i="0" u="none" dirty="0">
              <a:solidFill>
                <a:srgbClr val="00B0F0"/>
              </a:solidFill>
            </a:endParaRPr>
          </a:p>
        </p:txBody>
      </p:sp>
      <p:pic>
        <p:nvPicPr>
          <p:cNvPr id="27650" name="Picture 2" descr="http://direct.europe.bg/upload/docs/Renewable_Energy_Standard.jpg"/>
          <p:cNvPicPr>
            <a:picLocks noChangeAspect="1" noChangeArrowheads="1"/>
          </p:cNvPicPr>
          <p:nvPr/>
        </p:nvPicPr>
        <p:blipFill>
          <a:blip r:embed="rId4" cstate="print"/>
          <a:srcRect/>
          <a:stretch>
            <a:fillRect/>
          </a:stretch>
        </p:blipFill>
        <p:spPr bwMode="auto">
          <a:xfrm>
            <a:off x="2768146" y="609600"/>
            <a:ext cx="3531054" cy="2880405"/>
          </a:xfrm>
          <a:prstGeom prst="rect">
            <a:avLst/>
          </a:prstGeom>
          <a:noFill/>
        </p:spPr>
      </p:pic>
      <p:pic>
        <p:nvPicPr>
          <p:cNvPr id="27654" name="Picture 6" descr="http://t3.gstatic.com/images?q=tbn:ANd9GcTZstRcBz8qGA0JEF9974nGQKC9jJzU5kZJTDZeLdwtwSyZwz4K"/>
          <p:cNvPicPr>
            <a:picLocks noChangeAspect="1" noChangeArrowheads="1"/>
          </p:cNvPicPr>
          <p:nvPr/>
        </p:nvPicPr>
        <p:blipFill>
          <a:blip r:embed="rId5" cstate="print"/>
          <a:srcRect/>
          <a:stretch>
            <a:fillRect/>
          </a:stretch>
        </p:blipFill>
        <p:spPr bwMode="auto">
          <a:xfrm>
            <a:off x="6284687" y="3497943"/>
            <a:ext cx="3621313" cy="2989942"/>
          </a:xfrm>
          <a:prstGeom prst="rect">
            <a:avLst/>
          </a:prstGeom>
          <a:noFill/>
        </p:spPr>
      </p:pic>
      <p:sp>
        <p:nvSpPr>
          <p:cNvPr id="11" name="Rectangle 10"/>
          <p:cNvSpPr>
            <a:spLocks noChangeArrowheads="1"/>
          </p:cNvSpPr>
          <p:nvPr/>
        </p:nvSpPr>
        <p:spPr bwMode="auto">
          <a:xfrm>
            <a:off x="232229" y="6516914"/>
            <a:ext cx="9376228" cy="523220"/>
          </a:xfrm>
          <a:prstGeom prst="rect">
            <a:avLst/>
          </a:prstGeom>
          <a:noFill/>
          <a:ln w="9525">
            <a:noFill/>
            <a:miter lim="800000"/>
            <a:headEnd/>
            <a:tailEnd/>
          </a:ln>
        </p:spPr>
        <p:txBody>
          <a:bodyPr wrap="square">
            <a:spAutoFit/>
          </a:bodyPr>
          <a:lstStyle/>
          <a:p>
            <a:pPr lvl="0"/>
            <a:r>
              <a:rPr lang="en-US" sz="1400" b="1" u="none" dirty="0" smtClean="0">
                <a:solidFill>
                  <a:schemeClr val="bg1"/>
                </a:solidFill>
                <a:ea typeface="Times New Roman" pitchFamily="18" charset="0"/>
                <a:cs typeface="Arial" pitchFamily="34" charset="0"/>
              </a:rPr>
              <a:t>Side event, Bonn 9 June 2011, “Lessons learned in  low-emission development strategies and …” </a:t>
            </a:r>
            <a:endParaRPr lang="en-US" sz="1400" b="1" i="0" u="none" dirty="0">
              <a:solidFill>
                <a:srgbClr val="00B0F0"/>
              </a:solidFill>
            </a:endParaRPr>
          </a:p>
          <a:p>
            <a:pPr algn="r"/>
            <a:endParaRPr lang="en-US" sz="1400" b="1" i="0" u="none"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906000" cy="808038"/>
          </a:xfrm>
        </p:spPr>
        <p:txBody>
          <a:bodyPr>
            <a:noAutofit/>
          </a:bodyPr>
          <a:lstStyle/>
          <a:p>
            <a:pPr algn="ctr"/>
            <a:r>
              <a:rPr lang="en-US" sz="3200" b="1" dirty="0" smtClean="0"/>
              <a:t>Regional Project</a:t>
            </a:r>
            <a:endParaRPr lang="en-US" sz="3200" dirty="0"/>
          </a:p>
        </p:txBody>
      </p:sp>
      <p:cxnSp>
        <p:nvCxnSpPr>
          <p:cNvPr id="9" name="Straight Connector 8"/>
          <p:cNvCxnSpPr/>
          <p:nvPr/>
        </p:nvCxnSpPr>
        <p:spPr bwMode="auto">
          <a:xfrm>
            <a:off x="6604000" y="1524000"/>
            <a:ext cx="3302000"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
        <p:nvSpPr>
          <p:cNvPr id="12" name="TextBox 11"/>
          <p:cNvSpPr txBox="1"/>
          <p:nvPr/>
        </p:nvSpPr>
        <p:spPr>
          <a:xfrm>
            <a:off x="247650" y="1785257"/>
            <a:ext cx="9302750" cy="4832092"/>
          </a:xfrm>
          <a:prstGeom prst="rect">
            <a:avLst/>
          </a:prstGeom>
          <a:noFill/>
        </p:spPr>
        <p:txBody>
          <a:bodyPr wrap="square" rtlCol="0">
            <a:spAutoFit/>
          </a:bodyPr>
          <a:lstStyle/>
          <a:p>
            <a:pPr algn="just"/>
            <a:r>
              <a:rPr lang="en-US" sz="2800" b="1" i="0" u="none" dirty="0" smtClean="0">
                <a:solidFill>
                  <a:srgbClr val="0070C0"/>
                </a:solidFill>
              </a:rPr>
              <a:t>Assists the RBEC countries to develop capacity to formulate, mobilize finance and implement Low-emissions Development Strategies (LEDS) or Nationally Appropriate Mitigation Actions (NAMAs)</a:t>
            </a:r>
          </a:p>
          <a:p>
            <a:pPr algn="just"/>
            <a:endParaRPr lang="en-US" sz="2800" b="1" i="0" u="none" dirty="0" smtClean="0">
              <a:solidFill>
                <a:srgbClr val="0070C0"/>
              </a:solidFill>
            </a:endParaRPr>
          </a:p>
          <a:p>
            <a:pPr algn="just"/>
            <a:r>
              <a:rPr lang="en-US" sz="2800" b="1" i="0" u="none" dirty="0" smtClean="0">
                <a:solidFill>
                  <a:srgbClr val="0070C0"/>
                </a:solidFill>
              </a:rPr>
              <a:t>The countries will be enabled to make informed policy and investment decisions, that reduce GHG emissions, reduce poverty, create new employment opportunities and green jobs and move societies towards long term sustainability. </a:t>
            </a:r>
          </a:p>
          <a:p>
            <a:pPr algn="just"/>
            <a:endParaRPr lang="en-US" sz="2800" b="1" i="0" u="none" dirty="0" smtClean="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906000" cy="808038"/>
          </a:xfrm>
        </p:spPr>
        <p:txBody>
          <a:bodyPr>
            <a:noAutofit/>
          </a:bodyPr>
          <a:lstStyle/>
          <a:p>
            <a:pPr algn="ctr"/>
            <a:r>
              <a:rPr lang="en-US" sz="3200" dirty="0" smtClean="0"/>
              <a:t>Developed: </a:t>
            </a:r>
            <a:br>
              <a:rPr lang="en-US" sz="3200" dirty="0" smtClean="0"/>
            </a:br>
            <a:endParaRPr lang="en-US" sz="3200" dirty="0"/>
          </a:p>
        </p:txBody>
      </p:sp>
      <p:cxnSp>
        <p:nvCxnSpPr>
          <p:cNvPr id="9" name="Straight Connector 8"/>
          <p:cNvCxnSpPr/>
          <p:nvPr/>
        </p:nvCxnSpPr>
        <p:spPr bwMode="auto">
          <a:xfrm>
            <a:off x="6604000" y="1524000"/>
            <a:ext cx="3302000"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
        <p:nvSpPr>
          <p:cNvPr id="12" name="TextBox 11"/>
          <p:cNvSpPr txBox="1"/>
          <p:nvPr/>
        </p:nvSpPr>
        <p:spPr>
          <a:xfrm>
            <a:off x="247650" y="1524002"/>
            <a:ext cx="7016750" cy="6124754"/>
          </a:xfrm>
          <a:prstGeom prst="rect">
            <a:avLst/>
          </a:prstGeom>
          <a:noFill/>
        </p:spPr>
        <p:txBody>
          <a:bodyPr wrap="square" rtlCol="0">
            <a:spAutoFit/>
          </a:bodyPr>
          <a:lstStyle/>
          <a:p>
            <a:pPr algn="just">
              <a:buFont typeface="Arial" pitchFamily="34" charset="0"/>
              <a:buChar char="•"/>
            </a:pPr>
            <a:r>
              <a:rPr lang="en-US" sz="3200" b="1" i="0" u="none" dirty="0" smtClean="0">
                <a:solidFill>
                  <a:srgbClr val="0070C0"/>
                </a:solidFill>
              </a:rPr>
              <a:t> </a:t>
            </a:r>
            <a:r>
              <a:rPr lang="ru-RU" sz="3200" b="1" i="0" u="none" dirty="0" smtClean="0">
                <a:solidFill>
                  <a:srgbClr val="0070C0"/>
                </a:solidFill>
              </a:rPr>
              <a:t>How to Guide on Low-emission development strategies and Nationally Appropriate Mitigation Actions:</a:t>
            </a:r>
            <a:r>
              <a:rPr lang="en-US" sz="3200" b="1" i="0" u="none" dirty="0" smtClean="0">
                <a:solidFill>
                  <a:srgbClr val="0070C0"/>
                </a:solidFill>
              </a:rPr>
              <a:t> </a:t>
            </a:r>
            <a:r>
              <a:rPr lang="ru-RU" sz="3200" b="1" i="0" u="none" dirty="0" smtClean="0">
                <a:solidFill>
                  <a:srgbClr val="0070C0"/>
                </a:solidFill>
              </a:rPr>
              <a:t>Eastern Europe and CIS</a:t>
            </a:r>
            <a:r>
              <a:rPr lang="en-US" sz="3200" b="1" i="0" u="none" dirty="0" smtClean="0">
                <a:solidFill>
                  <a:srgbClr val="0070C0"/>
                </a:solidFill>
              </a:rPr>
              <a:t> – in English and Russian</a:t>
            </a:r>
          </a:p>
          <a:p>
            <a:pPr algn="just">
              <a:buFont typeface="Arial" pitchFamily="34" charset="0"/>
              <a:buChar char="•"/>
            </a:pPr>
            <a:endParaRPr lang="en-US" sz="3200" b="1" i="0" u="none" dirty="0" smtClean="0">
              <a:solidFill>
                <a:srgbClr val="0070C0"/>
              </a:solidFill>
            </a:endParaRPr>
          </a:p>
          <a:p>
            <a:pPr algn="just">
              <a:buFont typeface="Arial" pitchFamily="34" charset="0"/>
              <a:buChar char="•"/>
            </a:pPr>
            <a:r>
              <a:rPr lang="en-US" sz="3200" b="1" i="0" u="none" dirty="0" smtClean="0">
                <a:solidFill>
                  <a:srgbClr val="0070C0"/>
                </a:solidFill>
              </a:rPr>
              <a:t> Drafts of LEDS in Kazakhstan and Moldova, initiated in Uzbekistan, Turkmenistan, Tajikistan, Turkey and Armenia</a:t>
            </a:r>
          </a:p>
          <a:p>
            <a:endParaRPr lang="en-US" sz="2400" b="1" i="0" u="none" dirty="0" smtClean="0">
              <a:solidFill>
                <a:srgbClr val="0070C0"/>
              </a:solidFill>
            </a:endParaRPr>
          </a:p>
          <a:p>
            <a:endParaRPr lang="en-US" i="0" u="none" dirty="0" smtClean="0">
              <a:solidFill>
                <a:srgbClr val="0070C0"/>
              </a:solidFill>
            </a:endParaRPr>
          </a:p>
          <a:p>
            <a:endParaRPr lang="en-US" i="0" u="none" dirty="0" smtClean="0">
              <a:solidFill>
                <a:srgbClr val="0070C0"/>
              </a:solidFill>
            </a:endParaRPr>
          </a:p>
          <a:p>
            <a:endParaRPr lang="en-US" i="0" u="none" dirty="0" smtClean="0">
              <a:solidFill>
                <a:srgbClr val="0070C0"/>
              </a:solidFill>
            </a:endParaRPr>
          </a:p>
        </p:txBody>
      </p:sp>
      <p:pic>
        <p:nvPicPr>
          <p:cNvPr id="13" name="Picture 12"/>
          <p:cNvPicPr/>
          <p:nvPr/>
        </p:nvPicPr>
        <p:blipFill>
          <a:blip r:embed="rId2" cstate="print"/>
          <a:srcRect/>
          <a:stretch>
            <a:fillRect/>
          </a:stretch>
        </p:blipFill>
        <p:spPr bwMode="auto">
          <a:xfrm>
            <a:off x="7346950" y="1886857"/>
            <a:ext cx="2311400" cy="2761343"/>
          </a:xfrm>
          <a:prstGeom prst="rect">
            <a:avLst/>
          </a:prstGeom>
          <a:noFill/>
          <a:ln w="9525" algn="in">
            <a:noFill/>
            <a:miter lim="800000"/>
            <a:headEnd/>
            <a:tailEnd/>
          </a:ln>
          <a:effectLst/>
        </p:spPr>
      </p:pic>
      <p:pic>
        <p:nvPicPr>
          <p:cNvPr id="14" name="Picture 13"/>
          <p:cNvPicPr/>
          <p:nvPr/>
        </p:nvPicPr>
        <p:blipFill>
          <a:blip r:embed="rId3" cstate="print"/>
          <a:srcRect/>
          <a:stretch>
            <a:fillRect/>
          </a:stretch>
        </p:blipFill>
        <p:spPr bwMode="auto">
          <a:xfrm>
            <a:off x="7621737" y="3581400"/>
            <a:ext cx="2284264" cy="269456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582058"/>
          <a:ext cx="9521371" cy="474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Autofit/>
          </a:bodyPr>
          <a:lstStyle/>
          <a:p>
            <a:pPr algn="ctr"/>
            <a:r>
              <a:rPr lang="en-US" sz="3200" b="1" dirty="0" smtClean="0"/>
              <a:t>Main steps in the development of LEDS</a:t>
            </a:r>
            <a:endParaRPr lang="en-US" sz="3200" dirty="0"/>
          </a:p>
        </p:txBody>
      </p:sp>
      <p:sp>
        <p:nvSpPr>
          <p:cNvPr id="65539" name="AutoShape 3"/>
          <p:cNvSpPr>
            <a:spLocks noChangeArrowheads="1"/>
          </p:cNvSpPr>
          <p:nvPr/>
        </p:nvSpPr>
        <p:spPr bwMode="auto">
          <a:xfrm>
            <a:off x="0" y="4760686"/>
            <a:ext cx="1836738" cy="1014186"/>
          </a:xfrm>
          <a:prstGeom prst="rightArrowCallout">
            <a:avLst>
              <a:gd name="adj1" fmla="val 24917"/>
              <a:gd name="adj2" fmla="val 25000"/>
              <a:gd name="adj3" fmla="val 16664"/>
              <a:gd name="adj4" fmla="val 78986"/>
            </a:avLst>
          </a:prstGeom>
          <a:blipFill>
            <a:blip r:embed="rId7" cstate="print"/>
            <a:tile tx="0" ty="0" sx="100000" sy="100000" flip="none" algn="tl"/>
          </a:bli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Identification of NAMAs requiring support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up 7"/>
          <p:cNvGrpSpPr>
            <a:grpSpLocks/>
          </p:cNvGrpSpPr>
          <p:nvPr/>
        </p:nvGrpSpPr>
        <p:grpSpPr bwMode="auto">
          <a:xfrm flipH="1">
            <a:off x="6122675" y="1713196"/>
            <a:ext cx="2565562" cy="4788549"/>
            <a:chOff x="6630" y="2965"/>
            <a:chExt cx="2822" cy="3611"/>
          </a:xfrm>
        </p:grpSpPr>
        <p:sp>
          <p:nvSpPr>
            <p:cNvPr id="65544" name="AutoShape 8"/>
            <p:cNvSpPr>
              <a:spLocks noChangeArrowheads="1"/>
            </p:cNvSpPr>
            <p:nvPr/>
          </p:nvSpPr>
          <p:spPr bwMode="auto">
            <a:xfrm rot="10800000" flipV="1">
              <a:off x="6656" y="2965"/>
              <a:ext cx="2796" cy="639"/>
            </a:xfrm>
            <a:prstGeom prst="leftArrowCallout">
              <a:avLst>
                <a:gd name="adj1" fmla="val 25000"/>
                <a:gd name="adj2" fmla="val 25000"/>
                <a:gd name="adj3" fmla="val 66667"/>
                <a:gd name="adj4" fmla="val 66667"/>
              </a:avLst>
            </a:prstGeom>
            <a:blipFill>
              <a:blip r:embed="rId8" cstate="print"/>
              <a:tile tx="0" ty="0" sx="100000" sy="100000" flip="none" algn="tl"/>
            </a:bli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Coordination mechanism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65545" name="AutoShape 9"/>
            <p:cNvSpPr>
              <a:spLocks noChangeArrowheads="1"/>
            </p:cNvSpPr>
            <p:nvPr/>
          </p:nvSpPr>
          <p:spPr bwMode="auto">
            <a:xfrm>
              <a:off x="6630" y="5985"/>
              <a:ext cx="2295" cy="591"/>
            </a:xfrm>
            <a:prstGeom prst="upArrowCallout">
              <a:avLst>
                <a:gd name="adj1" fmla="val 83152"/>
                <a:gd name="adj2" fmla="val 83152"/>
                <a:gd name="adj3" fmla="val 16667"/>
                <a:gd name="adj4" fmla="val 66667"/>
              </a:avLst>
            </a:prstGeom>
            <a:blipFill>
              <a:blip r:embed="rId9" cstate="print"/>
              <a:tile tx="0" ty="0" sx="100000" sy="100000" flip="none" algn="tl"/>
            </a:bli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List of NAMAs/PAMs</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 name="AutoShape 3"/>
          <p:cNvSpPr>
            <a:spLocks noChangeArrowheads="1"/>
          </p:cNvSpPr>
          <p:nvPr/>
        </p:nvSpPr>
        <p:spPr bwMode="auto">
          <a:xfrm>
            <a:off x="1748971" y="1538514"/>
            <a:ext cx="1836738" cy="861786"/>
          </a:xfrm>
          <a:prstGeom prst="rightArrowCallout">
            <a:avLst>
              <a:gd name="adj1" fmla="val 24917"/>
              <a:gd name="adj2" fmla="val 25000"/>
              <a:gd name="adj3" fmla="val 16664"/>
              <a:gd name="adj4" fmla="val 78986"/>
            </a:avLst>
          </a:prstGeom>
          <a:blipFill>
            <a:blip r:embed="rId10" cstate="print"/>
            <a:tile tx="0" ty="0" sx="100000" sy="100000" flip="none" algn="tl"/>
          </a:bli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Decision</a:t>
            </a:r>
            <a:r>
              <a:rPr kumimoji="0" lang="en-US" b="1" i="0" u="none" strike="noStrike" cap="none" normalizeH="0" dirty="0" smtClean="0">
                <a:ln>
                  <a:noFill/>
                </a:ln>
                <a:solidFill>
                  <a:schemeClr val="tx1"/>
                </a:solidFill>
                <a:effectLst/>
                <a:latin typeface="Calibri" pitchFamily="34" charset="0"/>
                <a:cs typeface="Arial" pitchFamily="34" charset="0"/>
              </a:rPr>
              <a:t> to develop LEDS/NAMAs</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8"/>
          <p:cNvSpPr>
            <a:spLocks noChangeArrowheads="1"/>
          </p:cNvSpPr>
          <p:nvPr/>
        </p:nvSpPr>
        <p:spPr bwMode="auto">
          <a:xfrm rot="10800000" flipH="1" flipV="1">
            <a:off x="7915189" y="3099310"/>
            <a:ext cx="1990811" cy="847378"/>
          </a:xfrm>
          <a:prstGeom prst="leftArrowCallout">
            <a:avLst>
              <a:gd name="adj1" fmla="val 25000"/>
              <a:gd name="adj2" fmla="val 25000"/>
              <a:gd name="adj3" fmla="val 66667"/>
              <a:gd name="adj4" fmla="val 66667"/>
            </a:avLst>
          </a:prstGeom>
          <a:blipFill>
            <a:blip r:embed="rId7" cstate="print"/>
            <a:tile tx="0" ty="0" sx="100000" sy="100000" flip="none" algn="tl"/>
          </a:bli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b="1" i="0" u="none" dirty="0" smtClean="0">
                <a:latin typeface="Calibri" pitchFamily="34" charset="0"/>
                <a:cs typeface="Arial" pitchFamily="34" charset="0"/>
              </a:rPr>
              <a:t>National expertise</a:t>
            </a:r>
            <a:r>
              <a:rPr kumimoji="0" lang="en-US" b="1" i="0" u="none" strike="noStrike" cap="none" normalizeH="0" baseline="0" dirty="0" smtClean="0">
                <a:ln>
                  <a:noFill/>
                </a:ln>
                <a:solidFill>
                  <a:schemeClr val="tx1"/>
                </a:solidFill>
                <a:effectLst/>
                <a:latin typeface="Calibri" pitchFamily="34" charset="0"/>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TOP" val=" 469.875"/>
  <p:tag name="LLEFT" val=" 210.125"/>
  <p:tag name="RESIZE" val="Yes"/>
  <p:tag name="NAME" val="McK Disclaimer"/>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sng"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lank Presentation 2">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FFFFFF"/>
        </a:lt2>
        <a:accent1>
          <a:srgbClr val="495E7D"/>
        </a:accent1>
        <a:accent2>
          <a:srgbClr val="939393"/>
        </a:accent2>
        <a:accent3>
          <a:srgbClr val="AAAAAA"/>
        </a:accent3>
        <a:accent4>
          <a:srgbClr val="DADADA"/>
        </a:accent4>
        <a:accent5>
          <a:srgbClr val="B1B6BF"/>
        </a:accent5>
        <a:accent6>
          <a:srgbClr val="858585"/>
        </a:accent6>
        <a:hlink>
          <a:srgbClr val="282F52"/>
        </a:hlink>
        <a:folHlink>
          <a:srgbClr val="375AB1"/>
        </a:folHlink>
      </a:clrScheme>
      <a:clrMap bg1="dk2" tx1="lt1" bg2="dk1" tx2="lt2" accent1="accent1" accent2="accent2" accent3="accent3" accent4="accent4" accent5="accent5" accent6="accent6" hlink="hlink" folHlink="folHlink"/>
    </a:extraClrScheme>
    <a:extraClrScheme>
      <a:clrScheme name="Blank Presentation 4">
        <a:dk1>
          <a:srgbClr val="000000"/>
        </a:dk1>
        <a:lt1>
          <a:srgbClr val="FFFFCC"/>
        </a:lt1>
        <a:dk2>
          <a:srgbClr val="000000"/>
        </a:dk2>
        <a:lt2>
          <a:srgbClr val="FFFFCC"/>
        </a:lt2>
        <a:accent1>
          <a:srgbClr val="F76A01"/>
        </a:accent1>
        <a:accent2>
          <a:srgbClr val="FFCC00"/>
        </a:accent2>
        <a:accent3>
          <a:srgbClr val="AAAAAA"/>
        </a:accent3>
        <a:accent4>
          <a:srgbClr val="DADAAE"/>
        </a:accent4>
        <a:accent5>
          <a:srgbClr val="FAB9AA"/>
        </a:accent5>
        <a:accent6>
          <a:srgbClr val="E7B900"/>
        </a:accent6>
        <a:hlink>
          <a:srgbClr val="385610"/>
        </a:hlink>
        <a:folHlink>
          <a:srgbClr val="7BBF21"/>
        </a:folHlink>
      </a:clrScheme>
      <a:clrMap bg1="dk2" tx1="lt1" bg2="dk1" tx2="lt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777777"/>
        </a:lt2>
        <a:accent1>
          <a:srgbClr val="ADFFF1"/>
        </a:accent1>
        <a:accent2>
          <a:srgbClr val="2A8BB2"/>
        </a:accent2>
        <a:accent3>
          <a:srgbClr val="FFFFFF"/>
        </a:accent3>
        <a:accent4>
          <a:srgbClr val="000000"/>
        </a:accent4>
        <a:accent5>
          <a:srgbClr val="D3FFF7"/>
        </a:accent5>
        <a:accent6>
          <a:srgbClr val="257DA1"/>
        </a:accent6>
        <a:hlink>
          <a:srgbClr val="86BA8A"/>
        </a:hlink>
        <a:folHlink>
          <a:srgbClr val="3B5C34"/>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50"/>
        </a:dk2>
        <a:lt2>
          <a:srgbClr val="FFFFFF"/>
        </a:lt2>
        <a:accent1>
          <a:srgbClr val="004A82"/>
        </a:accent1>
        <a:accent2>
          <a:srgbClr val="0091FE"/>
        </a:accent2>
        <a:accent3>
          <a:srgbClr val="AAAAB3"/>
        </a:accent3>
        <a:accent4>
          <a:srgbClr val="DADADA"/>
        </a:accent4>
        <a:accent5>
          <a:srgbClr val="AAB1C1"/>
        </a:accent5>
        <a:accent6>
          <a:srgbClr val="0083E6"/>
        </a:accent6>
        <a:hlink>
          <a:srgbClr val="016D18"/>
        </a:hlink>
        <a:folHlink>
          <a:srgbClr val="02AA2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37705</TotalTime>
  <Words>206</Words>
  <Application>Microsoft Office PowerPoint</Application>
  <PresentationFormat>A4 Paper (210x297 mm)</PresentationFormat>
  <Paragraphs>27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Supporting EE and CIS transition to Low Emission Development</vt:lpstr>
      <vt:lpstr>Regional Project</vt:lpstr>
      <vt:lpstr>Developed:  </vt:lpstr>
      <vt:lpstr>Main steps in the development of LEDS</vt:lpstr>
    </vt:vector>
  </TitlesOfParts>
  <Company>UNDP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RC-LCDS TACC</dc:title>
  <dc:creator>Stephen gold</dc:creator>
  <cp:lastModifiedBy>daniela.stoycheva</cp:lastModifiedBy>
  <cp:revision>2685</cp:revision>
  <dcterms:created xsi:type="dcterms:W3CDTF">2002-03-15T00:48:39Z</dcterms:created>
  <dcterms:modified xsi:type="dcterms:W3CDTF">2011-06-09T13:35:24Z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ies>
</file>