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</p:sldMasterIdLst>
  <p:notesMasterIdLst>
    <p:notesMasterId r:id="rId5"/>
  </p:notesMasterIdLst>
  <p:sldIdLst>
    <p:sldId id="273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2"/>
    <p:restoredTop sz="94655"/>
  </p:normalViewPr>
  <p:slideViewPr>
    <p:cSldViewPr snapToGrid="0" snapToObjects="1" showGuides="1">
      <p:cViewPr varScale="1">
        <p:scale>
          <a:sx n="81" d="100"/>
          <a:sy n="81" d="100"/>
        </p:scale>
        <p:origin x="216" y="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C4DB5A-C980-8E48-9F8D-8093F15D7F51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66812-0B34-2740-935D-8F543884E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567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/>
              <a:t>Right click on image</a:t>
            </a:r>
          </a:p>
          <a:p>
            <a:pPr marL="171450" indent="-171450">
              <a:buFont typeface="Arial" charset="0"/>
              <a:buChar char="•"/>
            </a:pPr>
            <a:r>
              <a:rPr lang="en-US" dirty="0"/>
              <a:t>Select</a:t>
            </a:r>
            <a:r>
              <a:rPr lang="en-US" baseline="0" dirty="0"/>
              <a:t> ‘Change Picture’</a:t>
            </a:r>
          </a:p>
          <a:p>
            <a:pPr marL="171450" indent="-171450">
              <a:buFont typeface="Arial" charset="0"/>
              <a:buChar char="•"/>
            </a:pPr>
            <a:r>
              <a:rPr lang="en-US" dirty="0"/>
              <a:t>Choose your own</a:t>
            </a:r>
            <a:r>
              <a:rPr lang="en-US" baseline="0" dirty="0"/>
              <a:t> photo and crop to suit the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A93E2E-41BE-9948-9CD4-5372A377881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952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70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32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58DE654-F2E3-A942-A62A-69C3792154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" y="0"/>
            <a:ext cx="12190468" cy="6857139"/>
          </a:xfrm>
          <a:prstGeom prst="rect">
            <a:avLst/>
          </a:prstGeom>
        </p:spPr>
      </p:pic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5597971"/>
            <a:ext cx="8534400" cy="4663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3733" b="0" i="0">
                <a:solidFill>
                  <a:schemeClr val="bg1"/>
                </a:solidFill>
                <a:latin typeface="Jotia" charset="0"/>
                <a:ea typeface="Jotia" charset="0"/>
                <a:cs typeface="Jotia" charset="0"/>
              </a:defRPr>
            </a:lvl1pPr>
          </a:lstStyle>
          <a:p>
            <a:r>
              <a:rPr lang="en-AU" dirty="0"/>
              <a:t>Click to edit heading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1" y="6172153"/>
            <a:ext cx="8534400" cy="482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1pPr>
            <a:lvl2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2pPr>
            <a:lvl3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3pPr>
            <a:lvl4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4pPr>
            <a:lvl5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5pPr>
          </a:lstStyle>
          <a:p>
            <a:pPr lvl="0"/>
            <a:r>
              <a:rPr lang="en-US" dirty="0"/>
              <a:t>Click to add 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17853372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ditable 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1" y="5597971"/>
            <a:ext cx="8556567" cy="4663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3733" b="0" i="0">
                <a:solidFill>
                  <a:schemeClr val="bg1"/>
                </a:solidFill>
                <a:latin typeface="Jotia" charset="0"/>
                <a:ea typeface="Jotia" charset="0"/>
                <a:cs typeface="Jotia" charset="0"/>
              </a:defRPr>
            </a:lvl1pPr>
          </a:lstStyle>
          <a:p>
            <a:r>
              <a:rPr lang="en-AU" dirty="0"/>
              <a:t>Click to edit heading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1" y="6172153"/>
            <a:ext cx="8556567" cy="482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1pPr>
            <a:lvl2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2pPr>
            <a:lvl3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3pPr>
            <a:lvl4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4pPr>
            <a:lvl5pPr>
              <a:defRPr sz="2667" b="0" i="0">
                <a:solidFill>
                  <a:schemeClr val="bg1"/>
                </a:solidFill>
                <a:latin typeface="FoundrySterling-Book" charset="0"/>
                <a:ea typeface="FoundrySterling-Book" charset="0"/>
                <a:cs typeface="FoundrySterling-Book" charset="0"/>
              </a:defRPr>
            </a:lvl5pPr>
          </a:lstStyle>
          <a:p>
            <a:pPr lvl="0"/>
            <a:r>
              <a:rPr lang="en-US" dirty="0"/>
              <a:t>Click to add 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407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3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21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72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5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51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26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20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756675" cy="512064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ea typeface="Georgia" charset="0"/>
                <a:cs typeface="Georgia" charset="0"/>
              </a:rPr>
              <a:t>Johanna </a:t>
            </a:r>
            <a:r>
              <a:rPr lang="en-US" sz="3600" b="1" dirty="0" err="1">
                <a:ea typeface="Georgia" charset="0"/>
                <a:cs typeface="Georgia" charset="0"/>
              </a:rPr>
              <a:t>Nalau</a:t>
            </a:r>
            <a:endParaRPr lang="en-US" sz="3600" b="1" dirty="0">
              <a:ea typeface="Georgia" charset="0"/>
              <a:cs typeface="Georgia" charset="0"/>
            </a:endParaRPr>
          </a:p>
          <a:p>
            <a:pPr marL="0" indent="0">
              <a:buNone/>
            </a:pPr>
            <a:r>
              <a:rPr lang="en-US" sz="3600" b="1" dirty="0"/>
              <a:t>Adaptation Science, Indigenous Knowledge and the Paris Agreement</a:t>
            </a:r>
            <a:endParaRPr lang="en-US" sz="3600" dirty="0">
              <a:ea typeface="Georgia" charset="0"/>
              <a:cs typeface="Georgia" charset="0"/>
            </a:endParaRPr>
          </a:p>
          <a:p>
            <a:r>
              <a:rPr lang="en-US" sz="3600" dirty="0">
                <a:ea typeface="Georgia" charset="0"/>
                <a:cs typeface="Georgia" charset="0"/>
              </a:rPr>
              <a:t> IPPC AR6 lead author for Ch. 15, Working Group II </a:t>
            </a:r>
          </a:p>
          <a:p>
            <a:r>
              <a:rPr lang="en-US" sz="3600" dirty="0">
                <a:ea typeface="Georgia" charset="0"/>
                <a:cs typeface="Georgia" charset="0"/>
              </a:rPr>
              <a:t>Griffith Climate Change Response Program, Griffith University, Gold Coast Campus (Australia)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99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DAC8A9-CA7C-8042-937B-35C4C178D56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888" y="0"/>
            <a:ext cx="9526693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9281" y="5831123"/>
            <a:ext cx="2344604" cy="904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8425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Covers">
  <a:themeElements>
    <a:clrScheme name="Custom 6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C0C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Macintosh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Corbel</vt:lpstr>
      <vt:lpstr>FoundrySterling-Book</vt:lpstr>
      <vt:lpstr>Jotia</vt:lpstr>
      <vt:lpstr>Wingdings 2</vt:lpstr>
      <vt:lpstr>Frame</vt:lpstr>
      <vt:lpstr>Covers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Husic, Diane</dc:creator>
  <cp:lastModifiedBy>Husic, Diane</cp:lastModifiedBy>
  <cp:revision>3</cp:revision>
  <dcterms:created xsi:type="dcterms:W3CDTF">2019-01-30T15:03:39Z</dcterms:created>
  <dcterms:modified xsi:type="dcterms:W3CDTF">2019-01-30T15:05:52Z</dcterms:modified>
</cp:coreProperties>
</file>