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5"/>
  </p:sldMasterIdLst>
  <p:notesMasterIdLst>
    <p:notesMasterId r:id="rId16"/>
  </p:notesMasterIdLst>
  <p:handoutMasterIdLst>
    <p:handoutMasterId r:id="rId17"/>
  </p:handoutMasterIdLst>
  <p:sldIdLst>
    <p:sldId id="388" r:id="rId6"/>
    <p:sldId id="389" r:id="rId7"/>
    <p:sldId id="390" r:id="rId8"/>
    <p:sldId id="391" r:id="rId9"/>
    <p:sldId id="392" r:id="rId10"/>
    <p:sldId id="394" r:id="rId11"/>
    <p:sldId id="396" r:id="rId12"/>
    <p:sldId id="395" r:id="rId13"/>
    <p:sldId id="393" r:id="rId14"/>
    <p:sldId id="385" r:id="rId15"/>
  </p:sldIdLst>
  <p:sldSz cx="9144000" cy="6858000" type="screen4x3"/>
  <p:notesSz cx="6794500" cy="9931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eSimone, Lorenzo (DDNS)" initials="DL(" lastIdx="3" clrIdx="0">
    <p:extLst/>
  </p:cmAuthor>
  <p:cmAuthor id="2" name="Chris Hill" initials="CT" lastIdx="1" clrIdx="1"/>
  <p:cmAuthor id="3" name="Lorenzo De Simone" initials="LDS" lastIdx="1" clrIdx="2">
    <p:extLst>
      <p:ext uri="{19B8F6BF-5375-455C-9EA6-DF929625EA0E}">
        <p15:presenceInfo xmlns:p15="http://schemas.microsoft.com/office/powerpoint/2012/main" userId="d36a3caff929e34a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FBCBA3"/>
    <a:srgbClr val="003399"/>
    <a:srgbClr val="009999"/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986" autoAdjust="0"/>
    <p:restoredTop sz="80186" autoAdjust="0"/>
  </p:normalViewPr>
  <p:slideViewPr>
    <p:cSldViewPr snapToGrid="0">
      <p:cViewPr varScale="1">
        <p:scale>
          <a:sx n="87" d="100"/>
          <a:sy n="87" d="100"/>
        </p:scale>
        <p:origin x="1014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824A07F-6DD5-44E3-A130-AC74BB747D51}" type="doc">
      <dgm:prSet loTypeId="urn:microsoft.com/office/officeart/2005/8/layout/list1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3EF2465D-D368-48FD-80D1-B85812C82131}">
      <dgm:prSet phldrT="[Text]"/>
      <dgm:spPr/>
      <dgm:t>
        <a:bodyPr/>
        <a:lstStyle/>
        <a:p>
          <a:r>
            <a:rPr lang="en-US" dirty="0" smtClean="0"/>
            <a:t>Separate global and national agendas</a:t>
          </a:r>
          <a:endParaRPr lang="en-GB" dirty="0"/>
        </a:p>
      </dgm:t>
    </dgm:pt>
    <dgm:pt modelId="{9C77D9C7-9A56-42A0-A9CF-120338991127}" type="parTrans" cxnId="{15BA8B0A-59B0-499D-8FB6-51E5A12778B0}">
      <dgm:prSet/>
      <dgm:spPr/>
      <dgm:t>
        <a:bodyPr/>
        <a:lstStyle/>
        <a:p>
          <a:endParaRPr lang="en-GB"/>
        </a:p>
      </dgm:t>
    </dgm:pt>
    <dgm:pt modelId="{D3008F32-ACD3-43C7-AB17-BA99AB9B6AD5}" type="sibTrans" cxnId="{15BA8B0A-59B0-499D-8FB6-51E5A12778B0}">
      <dgm:prSet/>
      <dgm:spPr/>
      <dgm:t>
        <a:bodyPr/>
        <a:lstStyle/>
        <a:p>
          <a:endParaRPr lang="en-GB"/>
        </a:p>
      </dgm:t>
    </dgm:pt>
    <dgm:pt modelId="{3A8DEC0E-2D7D-4AEF-A0FB-18120A1E6408}">
      <dgm:prSet phldrT="[Text]"/>
      <dgm:spPr/>
      <dgm:t>
        <a:bodyPr/>
        <a:lstStyle/>
        <a:p>
          <a:r>
            <a:rPr lang="en-US" dirty="0" smtClean="0"/>
            <a:t>Institutional arrangements</a:t>
          </a:r>
          <a:endParaRPr lang="en-GB" dirty="0"/>
        </a:p>
      </dgm:t>
    </dgm:pt>
    <dgm:pt modelId="{ED609E33-E7AD-40CD-BC01-6A0FCCE456AA}" type="parTrans" cxnId="{CA8DF328-87B6-4176-BEC7-0D9144410519}">
      <dgm:prSet/>
      <dgm:spPr/>
      <dgm:t>
        <a:bodyPr/>
        <a:lstStyle/>
        <a:p>
          <a:endParaRPr lang="en-GB"/>
        </a:p>
      </dgm:t>
    </dgm:pt>
    <dgm:pt modelId="{C97F5E48-C8ED-4FB7-B443-A13BB17B7B71}" type="sibTrans" cxnId="{CA8DF328-87B6-4176-BEC7-0D9144410519}">
      <dgm:prSet/>
      <dgm:spPr/>
      <dgm:t>
        <a:bodyPr/>
        <a:lstStyle/>
        <a:p>
          <a:endParaRPr lang="en-GB"/>
        </a:p>
      </dgm:t>
    </dgm:pt>
    <dgm:pt modelId="{913CEED5-FC93-4B27-84F3-180D04C9C415}">
      <dgm:prSet phldrT="[Text]"/>
      <dgm:spPr/>
      <dgm:t>
        <a:bodyPr/>
        <a:lstStyle/>
        <a:p>
          <a:r>
            <a:rPr lang="en-US" dirty="0" smtClean="0"/>
            <a:t>Development agendas</a:t>
          </a:r>
          <a:endParaRPr lang="en-GB" dirty="0"/>
        </a:p>
      </dgm:t>
    </dgm:pt>
    <dgm:pt modelId="{F490A78F-E0C0-4EF3-870A-89335FACDE19}" type="parTrans" cxnId="{5A4D4382-AD2C-45B2-A4B0-AE4B9A1A9992}">
      <dgm:prSet/>
      <dgm:spPr/>
      <dgm:t>
        <a:bodyPr/>
        <a:lstStyle/>
        <a:p>
          <a:endParaRPr lang="en-GB"/>
        </a:p>
      </dgm:t>
    </dgm:pt>
    <dgm:pt modelId="{79F98E47-51B7-4495-9BDE-8BEDE5D901E8}" type="sibTrans" cxnId="{5A4D4382-AD2C-45B2-A4B0-AE4B9A1A9992}">
      <dgm:prSet/>
      <dgm:spPr/>
      <dgm:t>
        <a:bodyPr/>
        <a:lstStyle/>
        <a:p>
          <a:endParaRPr lang="en-GB"/>
        </a:p>
      </dgm:t>
    </dgm:pt>
    <dgm:pt modelId="{239952B1-04BD-4604-811A-00FD411D46D1}">
      <dgm:prSet phldrT="[Text]"/>
      <dgm:spPr/>
      <dgm:t>
        <a:bodyPr/>
        <a:lstStyle/>
        <a:p>
          <a:r>
            <a:rPr lang="en-US" dirty="0" smtClean="0"/>
            <a:t>Capacity constraints</a:t>
          </a:r>
          <a:endParaRPr lang="en-GB" dirty="0"/>
        </a:p>
      </dgm:t>
    </dgm:pt>
    <dgm:pt modelId="{F830B50C-E38A-4365-B02D-D90A7ACC8227}" type="parTrans" cxnId="{D87E62E9-0469-420C-903D-A7B29D1BA7CE}">
      <dgm:prSet/>
      <dgm:spPr/>
    </dgm:pt>
    <dgm:pt modelId="{5E660694-5057-4284-AD14-C97DEE72A488}" type="sibTrans" cxnId="{D87E62E9-0469-420C-903D-A7B29D1BA7CE}">
      <dgm:prSet/>
      <dgm:spPr/>
    </dgm:pt>
    <dgm:pt modelId="{068C2849-0113-48B8-884E-D5477CF23040}" type="pres">
      <dgm:prSet presAssocID="{B824A07F-6DD5-44E3-A130-AC74BB747D51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7D628285-8A13-43D4-B853-1CC583CD9B7F}" type="pres">
      <dgm:prSet presAssocID="{3EF2465D-D368-48FD-80D1-B85812C82131}" presName="parentLin" presStyleCnt="0"/>
      <dgm:spPr/>
    </dgm:pt>
    <dgm:pt modelId="{F0F7D385-A09B-4231-A25D-B6975DA9293E}" type="pres">
      <dgm:prSet presAssocID="{3EF2465D-D368-48FD-80D1-B85812C82131}" presName="parentLeftMargin" presStyleLbl="node1" presStyleIdx="0" presStyleCnt="4"/>
      <dgm:spPr/>
      <dgm:t>
        <a:bodyPr/>
        <a:lstStyle/>
        <a:p>
          <a:endParaRPr lang="en-GB"/>
        </a:p>
      </dgm:t>
    </dgm:pt>
    <dgm:pt modelId="{9DF7A9FC-0488-4EFD-8EE0-388A323A38FC}" type="pres">
      <dgm:prSet presAssocID="{3EF2465D-D368-48FD-80D1-B85812C82131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12E2E04-1D24-434D-A6AE-A625ED9DC966}" type="pres">
      <dgm:prSet presAssocID="{3EF2465D-D368-48FD-80D1-B85812C82131}" presName="negativeSpace" presStyleCnt="0"/>
      <dgm:spPr/>
    </dgm:pt>
    <dgm:pt modelId="{3112E356-41F5-496E-883D-EB8258AF9D53}" type="pres">
      <dgm:prSet presAssocID="{3EF2465D-D368-48FD-80D1-B85812C82131}" presName="childText" presStyleLbl="conFgAcc1" presStyleIdx="0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8CBF78F-5820-4BD0-B6A5-8A6AB142C721}" type="pres">
      <dgm:prSet presAssocID="{D3008F32-ACD3-43C7-AB17-BA99AB9B6AD5}" presName="spaceBetweenRectangles" presStyleCnt="0"/>
      <dgm:spPr/>
    </dgm:pt>
    <dgm:pt modelId="{49D59B6A-EE7E-43DC-8CF7-E6A2D7230938}" type="pres">
      <dgm:prSet presAssocID="{239952B1-04BD-4604-811A-00FD411D46D1}" presName="parentLin" presStyleCnt="0"/>
      <dgm:spPr/>
    </dgm:pt>
    <dgm:pt modelId="{78E55833-4239-4085-9DF0-A7D1EFCA601F}" type="pres">
      <dgm:prSet presAssocID="{239952B1-04BD-4604-811A-00FD411D46D1}" presName="parentLeftMargin" presStyleLbl="node1" presStyleIdx="0" presStyleCnt="4"/>
      <dgm:spPr/>
      <dgm:t>
        <a:bodyPr/>
        <a:lstStyle/>
        <a:p>
          <a:endParaRPr lang="en-GB"/>
        </a:p>
      </dgm:t>
    </dgm:pt>
    <dgm:pt modelId="{8414BF45-1462-4366-B02A-0576EF34FDB3}" type="pres">
      <dgm:prSet presAssocID="{239952B1-04BD-4604-811A-00FD411D46D1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D7B6F7D-FEBE-4DAB-9F4D-BAB83081A5A1}" type="pres">
      <dgm:prSet presAssocID="{239952B1-04BD-4604-811A-00FD411D46D1}" presName="negativeSpace" presStyleCnt="0"/>
      <dgm:spPr/>
    </dgm:pt>
    <dgm:pt modelId="{67CEAE01-30D9-40FF-9213-6AD9DEFC813C}" type="pres">
      <dgm:prSet presAssocID="{239952B1-04BD-4604-811A-00FD411D46D1}" presName="childText" presStyleLbl="conFgAcc1" presStyleIdx="1" presStyleCnt="4">
        <dgm:presLayoutVars>
          <dgm:bulletEnabled val="1"/>
        </dgm:presLayoutVars>
      </dgm:prSet>
      <dgm:spPr/>
    </dgm:pt>
    <dgm:pt modelId="{96975A3D-F089-45BD-9203-99185B580BC5}" type="pres">
      <dgm:prSet presAssocID="{5E660694-5057-4284-AD14-C97DEE72A488}" presName="spaceBetweenRectangles" presStyleCnt="0"/>
      <dgm:spPr/>
    </dgm:pt>
    <dgm:pt modelId="{BFE026BE-5105-471D-BDB1-9B56B24EBD18}" type="pres">
      <dgm:prSet presAssocID="{3A8DEC0E-2D7D-4AEF-A0FB-18120A1E6408}" presName="parentLin" presStyleCnt="0"/>
      <dgm:spPr/>
    </dgm:pt>
    <dgm:pt modelId="{B81239F0-AA8D-4BF6-BE9E-E0A2D40360BB}" type="pres">
      <dgm:prSet presAssocID="{3A8DEC0E-2D7D-4AEF-A0FB-18120A1E6408}" presName="parentLeftMargin" presStyleLbl="node1" presStyleIdx="1" presStyleCnt="4"/>
      <dgm:spPr/>
      <dgm:t>
        <a:bodyPr/>
        <a:lstStyle/>
        <a:p>
          <a:endParaRPr lang="en-GB"/>
        </a:p>
      </dgm:t>
    </dgm:pt>
    <dgm:pt modelId="{8222036F-6802-48A5-90F3-D6AC093E43EB}" type="pres">
      <dgm:prSet presAssocID="{3A8DEC0E-2D7D-4AEF-A0FB-18120A1E6408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AEF5E49-48C5-47B6-9F36-E4EA9E359C1B}" type="pres">
      <dgm:prSet presAssocID="{3A8DEC0E-2D7D-4AEF-A0FB-18120A1E6408}" presName="negativeSpace" presStyleCnt="0"/>
      <dgm:spPr/>
    </dgm:pt>
    <dgm:pt modelId="{217A68C9-9BEB-4196-BAAB-2B7CCBAE2A3F}" type="pres">
      <dgm:prSet presAssocID="{3A8DEC0E-2D7D-4AEF-A0FB-18120A1E6408}" presName="childText" presStyleLbl="conFgAcc1" presStyleIdx="2" presStyleCnt="4">
        <dgm:presLayoutVars>
          <dgm:bulletEnabled val="1"/>
        </dgm:presLayoutVars>
      </dgm:prSet>
      <dgm:spPr/>
    </dgm:pt>
    <dgm:pt modelId="{1BAEDA92-BDC1-47FD-B137-52FE6C116309}" type="pres">
      <dgm:prSet presAssocID="{C97F5E48-C8ED-4FB7-B443-A13BB17B7B71}" presName="spaceBetweenRectangles" presStyleCnt="0"/>
      <dgm:spPr/>
    </dgm:pt>
    <dgm:pt modelId="{47D7C50F-E01C-4978-897E-2151DE175B7F}" type="pres">
      <dgm:prSet presAssocID="{913CEED5-FC93-4B27-84F3-180D04C9C415}" presName="parentLin" presStyleCnt="0"/>
      <dgm:spPr/>
    </dgm:pt>
    <dgm:pt modelId="{6AA0FDCE-313F-447C-97F5-BF3CEFA50CA7}" type="pres">
      <dgm:prSet presAssocID="{913CEED5-FC93-4B27-84F3-180D04C9C415}" presName="parentLeftMargin" presStyleLbl="node1" presStyleIdx="2" presStyleCnt="4"/>
      <dgm:spPr/>
      <dgm:t>
        <a:bodyPr/>
        <a:lstStyle/>
        <a:p>
          <a:endParaRPr lang="en-GB"/>
        </a:p>
      </dgm:t>
    </dgm:pt>
    <dgm:pt modelId="{27F98DAF-024B-48BB-B90F-BF311E1E8303}" type="pres">
      <dgm:prSet presAssocID="{913CEED5-FC93-4B27-84F3-180D04C9C415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B8700B5-B63C-4B24-BC38-6F10581CB386}" type="pres">
      <dgm:prSet presAssocID="{913CEED5-FC93-4B27-84F3-180D04C9C415}" presName="negativeSpace" presStyleCnt="0"/>
      <dgm:spPr/>
    </dgm:pt>
    <dgm:pt modelId="{6C91C407-26B8-47AE-BBC0-0E3E73587329}" type="pres">
      <dgm:prSet presAssocID="{913CEED5-FC93-4B27-84F3-180D04C9C415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15BA8B0A-59B0-499D-8FB6-51E5A12778B0}" srcId="{B824A07F-6DD5-44E3-A130-AC74BB747D51}" destId="{3EF2465D-D368-48FD-80D1-B85812C82131}" srcOrd="0" destOrd="0" parTransId="{9C77D9C7-9A56-42A0-A9CF-120338991127}" sibTransId="{D3008F32-ACD3-43C7-AB17-BA99AB9B6AD5}"/>
    <dgm:cxn modelId="{D87E62E9-0469-420C-903D-A7B29D1BA7CE}" srcId="{B824A07F-6DD5-44E3-A130-AC74BB747D51}" destId="{239952B1-04BD-4604-811A-00FD411D46D1}" srcOrd="1" destOrd="0" parTransId="{F830B50C-E38A-4365-B02D-D90A7ACC8227}" sibTransId="{5E660694-5057-4284-AD14-C97DEE72A488}"/>
    <dgm:cxn modelId="{98038EC3-B41E-408F-9423-6218EC7F815F}" type="presOf" srcId="{3EF2465D-D368-48FD-80D1-B85812C82131}" destId="{9DF7A9FC-0488-4EFD-8EE0-388A323A38FC}" srcOrd="1" destOrd="0" presId="urn:microsoft.com/office/officeart/2005/8/layout/list1"/>
    <dgm:cxn modelId="{A1218505-BB55-4314-8466-28004D7FE248}" type="presOf" srcId="{913CEED5-FC93-4B27-84F3-180D04C9C415}" destId="{27F98DAF-024B-48BB-B90F-BF311E1E8303}" srcOrd="1" destOrd="0" presId="urn:microsoft.com/office/officeart/2005/8/layout/list1"/>
    <dgm:cxn modelId="{48FD58A6-4AC7-4E0C-985D-3359ABF97846}" type="presOf" srcId="{3A8DEC0E-2D7D-4AEF-A0FB-18120A1E6408}" destId="{B81239F0-AA8D-4BF6-BE9E-E0A2D40360BB}" srcOrd="0" destOrd="0" presId="urn:microsoft.com/office/officeart/2005/8/layout/list1"/>
    <dgm:cxn modelId="{8B5919C1-DFC5-4B26-8F0B-610A633F274F}" type="presOf" srcId="{3A8DEC0E-2D7D-4AEF-A0FB-18120A1E6408}" destId="{8222036F-6802-48A5-90F3-D6AC093E43EB}" srcOrd="1" destOrd="0" presId="urn:microsoft.com/office/officeart/2005/8/layout/list1"/>
    <dgm:cxn modelId="{CA8DF328-87B6-4176-BEC7-0D9144410519}" srcId="{B824A07F-6DD5-44E3-A130-AC74BB747D51}" destId="{3A8DEC0E-2D7D-4AEF-A0FB-18120A1E6408}" srcOrd="2" destOrd="0" parTransId="{ED609E33-E7AD-40CD-BC01-6A0FCCE456AA}" sibTransId="{C97F5E48-C8ED-4FB7-B443-A13BB17B7B71}"/>
    <dgm:cxn modelId="{CADDCB92-012A-4C5B-9C0C-353073F0B7BB}" type="presOf" srcId="{B824A07F-6DD5-44E3-A130-AC74BB747D51}" destId="{068C2849-0113-48B8-884E-D5477CF23040}" srcOrd="0" destOrd="0" presId="urn:microsoft.com/office/officeart/2005/8/layout/list1"/>
    <dgm:cxn modelId="{44BCC88C-519A-4B76-A2D7-24172D60C060}" type="presOf" srcId="{3EF2465D-D368-48FD-80D1-B85812C82131}" destId="{F0F7D385-A09B-4231-A25D-B6975DA9293E}" srcOrd="0" destOrd="0" presId="urn:microsoft.com/office/officeart/2005/8/layout/list1"/>
    <dgm:cxn modelId="{B123C755-433A-46D3-9425-18D02ED38D47}" type="presOf" srcId="{239952B1-04BD-4604-811A-00FD411D46D1}" destId="{78E55833-4239-4085-9DF0-A7D1EFCA601F}" srcOrd="0" destOrd="0" presId="urn:microsoft.com/office/officeart/2005/8/layout/list1"/>
    <dgm:cxn modelId="{5A4D4382-AD2C-45B2-A4B0-AE4B9A1A9992}" srcId="{B824A07F-6DD5-44E3-A130-AC74BB747D51}" destId="{913CEED5-FC93-4B27-84F3-180D04C9C415}" srcOrd="3" destOrd="0" parTransId="{F490A78F-E0C0-4EF3-870A-89335FACDE19}" sibTransId="{79F98E47-51B7-4495-9BDE-8BEDE5D901E8}"/>
    <dgm:cxn modelId="{28598206-FFB1-4A2C-931A-6618F46A6C1E}" type="presOf" srcId="{239952B1-04BD-4604-811A-00FD411D46D1}" destId="{8414BF45-1462-4366-B02A-0576EF34FDB3}" srcOrd="1" destOrd="0" presId="urn:microsoft.com/office/officeart/2005/8/layout/list1"/>
    <dgm:cxn modelId="{0D3CFE41-C608-47CA-8F7A-F90C437AA278}" type="presOf" srcId="{913CEED5-FC93-4B27-84F3-180D04C9C415}" destId="{6AA0FDCE-313F-447C-97F5-BF3CEFA50CA7}" srcOrd="0" destOrd="0" presId="urn:microsoft.com/office/officeart/2005/8/layout/list1"/>
    <dgm:cxn modelId="{BF144A3A-8B1D-4968-9F35-E9B2F821D805}" type="presParOf" srcId="{068C2849-0113-48B8-884E-D5477CF23040}" destId="{7D628285-8A13-43D4-B853-1CC583CD9B7F}" srcOrd="0" destOrd="0" presId="urn:microsoft.com/office/officeart/2005/8/layout/list1"/>
    <dgm:cxn modelId="{28B2FE5A-450B-49C8-88CC-9AFC2BCF74AC}" type="presParOf" srcId="{7D628285-8A13-43D4-B853-1CC583CD9B7F}" destId="{F0F7D385-A09B-4231-A25D-B6975DA9293E}" srcOrd="0" destOrd="0" presId="urn:microsoft.com/office/officeart/2005/8/layout/list1"/>
    <dgm:cxn modelId="{B8668C10-979A-4064-AB57-B2AF4526C15A}" type="presParOf" srcId="{7D628285-8A13-43D4-B853-1CC583CD9B7F}" destId="{9DF7A9FC-0488-4EFD-8EE0-388A323A38FC}" srcOrd="1" destOrd="0" presId="urn:microsoft.com/office/officeart/2005/8/layout/list1"/>
    <dgm:cxn modelId="{CF9504C8-D2D9-4020-B37D-F2F8C20AA127}" type="presParOf" srcId="{068C2849-0113-48B8-884E-D5477CF23040}" destId="{512E2E04-1D24-434D-A6AE-A625ED9DC966}" srcOrd="1" destOrd="0" presId="urn:microsoft.com/office/officeart/2005/8/layout/list1"/>
    <dgm:cxn modelId="{382355AE-8EAA-4427-82CF-75D17179A378}" type="presParOf" srcId="{068C2849-0113-48B8-884E-D5477CF23040}" destId="{3112E356-41F5-496E-883D-EB8258AF9D53}" srcOrd="2" destOrd="0" presId="urn:microsoft.com/office/officeart/2005/8/layout/list1"/>
    <dgm:cxn modelId="{9BC01259-6FE8-4B14-BCB2-83A7172FF4C2}" type="presParOf" srcId="{068C2849-0113-48B8-884E-D5477CF23040}" destId="{E8CBF78F-5820-4BD0-B6A5-8A6AB142C721}" srcOrd="3" destOrd="0" presId="urn:microsoft.com/office/officeart/2005/8/layout/list1"/>
    <dgm:cxn modelId="{E2AF41DA-D726-4D7B-A40F-252DA1E70A40}" type="presParOf" srcId="{068C2849-0113-48B8-884E-D5477CF23040}" destId="{49D59B6A-EE7E-43DC-8CF7-E6A2D7230938}" srcOrd="4" destOrd="0" presId="urn:microsoft.com/office/officeart/2005/8/layout/list1"/>
    <dgm:cxn modelId="{B2613DB8-5AAC-4608-86BB-7ECB2F65448F}" type="presParOf" srcId="{49D59B6A-EE7E-43DC-8CF7-E6A2D7230938}" destId="{78E55833-4239-4085-9DF0-A7D1EFCA601F}" srcOrd="0" destOrd="0" presId="urn:microsoft.com/office/officeart/2005/8/layout/list1"/>
    <dgm:cxn modelId="{08D27849-C00B-4AAA-9EB1-590419AF6391}" type="presParOf" srcId="{49D59B6A-EE7E-43DC-8CF7-E6A2D7230938}" destId="{8414BF45-1462-4366-B02A-0576EF34FDB3}" srcOrd="1" destOrd="0" presId="urn:microsoft.com/office/officeart/2005/8/layout/list1"/>
    <dgm:cxn modelId="{BA0C93EC-3346-4AA5-8A7C-D8BA463912D3}" type="presParOf" srcId="{068C2849-0113-48B8-884E-D5477CF23040}" destId="{2D7B6F7D-FEBE-4DAB-9F4D-BAB83081A5A1}" srcOrd="5" destOrd="0" presId="urn:microsoft.com/office/officeart/2005/8/layout/list1"/>
    <dgm:cxn modelId="{73D1C583-461E-48AE-9B09-1766BEEE2E9F}" type="presParOf" srcId="{068C2849-0113-48B8-884E-D5477CF23040}" destId="{67CEAE01-30D9-40FF-9213-6AD9DEFC813C}" srcOrd="6" destOrd="0" presId="urn:microsoft.com/office/officeart/2005/8/layout/list1"/>
    <dgm:cxn modelId="{A6749F17-A7F6-4918-9A92-6AAACEC8B66E}" type="presParOf" srcId="{068C2849-0113-48B8-884E-D5477CF23040}" destId="{96975A3D-F089-45BD-9203-99185B580BC5}" srcOrd="7" destOrd="0" presId="urn:microsoft.com/office/officeart/2005/8/layout/list1"/>
    <dgm:cxn modelId="{69C7A679-54C2-4A66-BA05-C0B08ED85A16}" type="presParOf" srcId="{068C2849-0113-48B8-884E-D5477CF23040}" destId="{BFE026BE-5105-471D-BDB1-9B56B24EBD18}" srcOrd="8" destOrd="0" presId="urn:microsoft.com/office/officeart/2005/8/layout/list1"/>
    <dgm:cxn modelId="{5EE9CFBD-8FF2-4A39-AE6B-BEA12431294A}" type="presParOf" srcId="{BFE026BE-5105-471D-BDB1-9B56B24EBD18}" destId="{B81239F0-AA8D-4BF6-BE9E-E0A2D40360BB}" srcOrd="0" destOrd="0" presId="urn:microsoft.com/office/officeart/2005/8/layout/list1"/>
    <dgm:cxn modelId="{B8F9B00E-3A1B-4A31-8806-00A27E68280D}" type="presParOf" srcId="{BFE026BE-5105-471D-BDB1-9B56B24EBD18}" destId="{8222036F-6802-48A5-90F3-D6AC093E43EB}" srcOrd="1" destOrd="0" presId="urn:microsoft.com/office/officeart/2005/8/layout/list1"/>
    <dgm:cxn modelId="{45D0F789-60E7-42A8-A56B-F35102DF5E9F}" type="presParOf" srcId="{068C2849-0113-48B8-884E-D5477CF23040}" destId="{4AEF5E49-48C5-47B6-9F36-E4EA9E359C1B}" srcOrd="9" destOrd="0" presId="urn:microsoft.com/office/officeart/2005/8/layout/list1"/>
    <dgm:cxn modelId="{4DA51DED-9B4F-4A6B-9A11-70D9E9157505}" type="presParOf" srcId="{068C2849-0113-48B8-884E-D5477CF23040}" destId="{217A68C9-9BEB-4196-BAAB-2B7CCBAE2A3F}" srcOrd="10" destOrd="0" presId="urn:microsoft.com/office/officeart/2005/8/layout/list1"/>
    <dgm:cxn modelId="{B68226CD-ACCC-4D6B-B522-9A19A1AC81CF}" type="presParOf" srcId="{068C2849-0113-48B8-884E-D5477CF23040}" destId="{1BAEDA92-BDC1-47FD-B137-52FE6C116309}" srcOrd="11" destOrd="0" presId="urn:microsoft.com/office/officeart/2005/8/layout/list1"/>
    <dgm:cxn modelId="{008055D3-B068-4FD5-BB9E-2E572E7177A6}" type="presParOf" srcId="{068C2849-0113-48B8-884E-D5477CF23040}" destId="{47D7C50F-E01C-4978-897E-2151DE175B7F}" srcOrd="12" destOrd="0" presId="urn:microsoft.com/office/officeart/2005/8/layout/list1"/>
    <dgm:cxn modelId="{82F9A382-6C37-46EA-A544-8D3077B5BA5D}" type="presParOf" srcId="{47D7C50F-E01C-4978-897E-2151DE175B7F}" destId="{6AA0FDCE-313F-447C-97F5-BF3CEFA50CA7}" srcOrd="0" destOrd="0" presId="urn:microsoft.com/office/officeart/2005/8/layout/list1"/>
    <dgm:cxn modelId="{902A13BA-4E85-4EE1-9253-0F509868DF27}" type="presParOf" srcId="{47D7C50F-E01C-4978-897E-2151DE175B7F}" destId="{27F98DAF-024B-48BB-B90F-BF311E1E8303}" srcOrd="1" destOrd="0" presId="urn:microsoft.com/office/officeart/2005/8/layout/list1"/>
    <dgm:cxn modelId="{F62863EA-E2E3-4F82-88C5-5BD0EB4EC3B7}" type="presParOf" srcId="{068C2849-0113-48B8-884E-D5477CF23040}" destId="{0B8700B5-B63C-4B24-BC38-6F10581CB386}" srcOrd="13" destOrd="0" presId="urn:microsoft.com/office/officeart/2005/8/layout/list1"/>
    <dgm:cxn modelId="{666488B8-8BB6-40AD-8703-74F22EB2D1EB}" type="presParOf" srcId="{068C2849-0113-48B8-884E-D5477CF23040}" destId="{6C91C407-26B8-47AE-BBC0-0E3E73587329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B74E5FF-6669-4712-B0EC-D1E52B5B964E}" type="doc">
      <dgm:prSet loTypeId="urn:microsoft.com/office/officeart/2005/8/layout/cycle4" loCatId="matrix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BB6D32C4-579C-4CEC-BD14-BA02F4844AA6}">
      <dgm:prSet phldrT="[Text]"/>
      <dgm:spPr/>
      <dgm:t>
        <a:bodyPr/>
        <a:lstStyle/>
        <a:p>
          <a:r>
            <a:rPr lang="en-US" b="1" dirty="0" smtClean="0"/>
            <a:t>Element A: </a:t>
          </a:r>
          <a:r>
            <a:rPr lang="en-US" dirty="0" smtClean="0"/>
            <a:t>Lay the groundwork</a:t>
          </a:r>
          <a:endParaRPr lang="en-GB" dirty="0"/>
        </a:p>
      </dgm:t>
    </dgm:pt>
    <dgm:pt modelId="{317DC613-1A8B-410A-B701-ECF8CF2D9484}" type="parTrans" cxnId="{C46336F9-CE1D-4FF3-9D2B-9FA05C7DD8E1}">
      <dgm:prSet/>
      <dgm:spPr/>
      <dgm:t>
        <a:bodyPr/>
        <a:lstStyle/>
        <a:p>
          <a:endParaRPr lang="en-GB"/>
        </a:p>
      </dgm:t>
    </dgm:pt>
    <dgm:pt modelId="{7F77E5B7-37D4-49E6-93D0-5C132D4817EB}" type="sibTrans" cxnId="{C46336F9-CE1D-4FF3-9D2B-9FA05C7DD8E1}">
      <dgm:prSet/>
      <dgm:spPr/>
      <dgm:t>
        <a:bodyPr/>
        <a:lstStyle/>
        <a:p>
          <a:endParaRPr lang="en-GB"/>
        </a:p>
      </dgm:t>
    </dgm:pt>
    <dgm:pt modelId="{FCE57255-2FBF-47BF-B8DB-CBE66EB8E181}">
      <dgm:prSet phldrT="[Text]"/>
      <dgm:spPr/>
      <dgm:t>
        <a:bodyPr/>
        <a:lstStyle/>
        <a:p>
          <a:r>
            <a:rPr lang="en-US" b="1" dirty="0" smtClean="0"/>
            <a:t>Element B: </a:t>
          </a:r>
          <a:r>
            <a:rPr lang="en-US" dirty="0" smtClean="0"/>
            <a:t>Preparatory elements</a:t>
          </a:r>
          <a:endParaRPr lang="en-GB" dirty="0"/>
        </a:p>
      </dgm:t>
    </dgm:pt>
    <dgm:pt modelId="{DDEAA1A9-4165-4A58-9B1D-B84C5C2F36DD}" type="parTrans" cxnId="{43213A2F-6819-44CA-88A1-C4F1BC4817A9}">
      <dgm:prSet/>
      <dgm:spPr/>
      <dgm:t>
        <a:bodyPr/>
        <a:lstStyle/>
        <a:p>
          <a:endParaRPr lang="en-GB"/>
        </a:p>
      </dgm:t>
    </dgm:pt>
    <dgm:pt modelId="{0B5BE361-9E3A-40B4-9A81-6B82F2EE59A7}" type="sibTrans" cxnId="{43213A2F-6819-44CA-88A1-C4F1BC4817A9}">
      <dgm:prSet/>
      <dgm:spPr/>
      <dgm:t>
        <a:bodyPr/>
        <a:lstStyle/>
        <a:p>
          <a:endParaRPr lang="en-GB"/>
        </a:p>
      </dgm:t>
    </dgm:pt>
    <dgm:pt modelId="{D64C6875-E902-4179-93EB-548973876A16}">
      <dgm:prSet phldrT="[Text]"/>
      <dgm:spPr/>
      <dgm:t>
        <a:bodyPr/>
        <a:lstStyle/>
        <a:p>
          <a:r>
            <a:rPr lang="en-US" b="1" dirty="0" smtClean="0"/>
            <a:t>Element C: </a:t>
          </a:r>
          <a:r>
            <a:rPr lang="en-US" dirty="0" smtClean="0"/>
            <a:t>Implementation Strategies</a:t>
          </a:r>
          <a:endParaRPr lang="en-GB" dirty="0"/>
        </a:p>
      </dgm:t>
    </dgm:pt>
    <dgm:pt modelId="{90290F56-3E9D-4C58-A177-DEAAE1161836}" type="parTrans" cxnId="{FE4BB437-5FD3-4D69-98CB-A5303B64F260}">
      <dgm:prSet/>
      <dgm:spPr/>
      <dgm:t>
        <a:bodyPr/>
        <a:lstStyle/>
        <a:p>
          <a:endParaRPr lang="en-GB"/>
        </a:p>
      </dgm:t>
    </dgm:pt>
    <dgm:pt modelId="{04EB0E44-7D9F-4D5B-85CC-5DD06B03E1D2}" type="sibTrans" cxnId="{FE4BB437-5FD3-4D69-98CB-A5303B64F260}">
      <dgm:prSet/>
      <dgm:spPr/>
      <dgm:t>
        <a:bodyPr/>
        <a:lstStyle/>
        <a:p>
          <a:endParaRPr lang="en-GB"/>
        </a:p>
      </dgm:t>
    </dgm:pt>
    <dgm:pt modelId="{7FF1161E-6A1E-4F1F-A33F-D55A98875E35}">
      <dgm:prSet phldrT="[Text]"/>
      <dgm:spPr/>
      <dgm:t>
        <a:bodyPr/>
        <a:lstStyle/>
        <a:p>
          <a:r>
            <a:rPr lang="en-US" b="1" dirty="0" smtClean="0"/>
            <a:t>Element D: </a:t>
          </a:r>
          <a:r>
            <a:rPr lang="en-US" dirty="0" smtClean="0"/>
            <a:t>Reporting, monitoring and review</a:t>
          </a:r>
          <a:endParaRPr lang="en-GB" dirty="0"/>
        </a:p>
      </dgm:t>
    </dgm:pt>
    <dgm:pt modelId="{1233174F-CC01-4EA5-AF7A-832512CB6F8B}" type="parTrans" cxnId="{A79D3C8F-83D1-4F18-8F3D-CFCCA1B1E71B}">
      <dgm:prSet/>
      <dgm:spPr/>
      <dgm:t>
        <a:bodyPr/>
        <a:lstStyle/>
        <a:p>
          <a:endParaRPr lang="en-GB"/>
        </a:p>
      </dgm:t>
    </dgm:pt>
    <dgm:pt modelId="{AC3B78CC-2AE8-4A82-9350-48711787CDA3}" type="sibTrans" cxnId="{A79D3C8F-83D1-4F18-8F3D-CFCCA1B1E71B}">
      <dgm:prSet/>
      <dgm:spPr/>
      <dgm:t>
        <a:bodyPr/>
        <a:lstStyle/>
        <a:p>
          <a:endParaRPr lang="en-GB"/>
        </a:p>
      </dgm:t>
    </dgm:pt>
    <dgm:pt modelId="{99E2F767-DAB8-460F-9A7C-CF05903099F1}" type="pres">
      <dgm:prSet presAssocID="{8B74E5FF-6669-4712-B0EC-D1E52B5B964E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125DF4E4-B2C9-4318-B189-7AE07AE2C396}" type="pres">
      <dgm:prSet presAssocID="{8B74E5FF-6669-4712-B0EC-D1E52B5B964E}" presName="children" presStyleCnt="0"/>
      <dgm:spPr/>
    </dgm:pt>
    <dgm:pt modelId="{ECBC1F8F-60EA-4BD8-95AD-D9ED9B372ACF}" type="pres">
      <dgm:prSet presAssocID="{8B74E5FF-6669-4712-B0EC-D1E52B5B964E}" presName="childPlaceholder" presStyleCnt="0"/>
      <dgm:spPr/>
    </dgm:pt>
    <dgm:pt modelId="{8CE4F159-5B37-4076-A9C8-1763831DBD18}" type="pres">
      <dgm:prSet presAssocID="{8B74E5FF-6669-4712-B0EC-D1E52B5B964E}" presName="circle" presStyleCnt="0"/>
      <dgm:spPr/>
    </dgm:pt>
    <dgm:pt modelId="{7B9FDC10-3C24-499C-8E07-01614620F9EC}" type="pres">
      <dgm:prSet presAssocID="{8B74E5FF-6669-4712-B0EC-D1E52B5B964E}" presName="quadrant1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29CF2FE-E5C0-4D96-8513-40ECE20D24EC}" type="pres">
      <dgm:prSet presAssocID="{8B74E5FF-6669-4712-B0EC-D1E52B5B964E}" presName="quadrant2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202D2C3-DF3F-442A-8ACB-D49B30A7B4F3}" type="pres">
      <dgm:prSet presAssocID="{8B74E5FF-6669-4712-B0EC-D1E52B5B964E}" presName="quadrant3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259258B-376B-4AE0-A249-1195860FE92F}" type="pres">
      <dgm:prSet presAssocID="{8B74E5FF-6669-4712-B0EC-D1E52B5B964E}" presName="quadrant4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DA39EA7-7436-44C7-8012-1AB3596ACC2C}" type="pres">
      <dgm:prSet presAssocID="{8B74E5FF-6669-4712-B0EC-D1E52B5B964E}" presName="quadrantPlaceholder" presStyleCnt="0"/>
      <dgm:spPr/>
    </dgm:pt>
    <dgm:pt modelId="{4BEA59D1-DB6C-4B7C-B170-0B9BDFAB5B6E}" type="pres">
      <dgm:prSet presAssocID="{8B74E5FF-6669-4712-B0EC-D1E52B5B964E}" presName="center1" presStyleLbl="fgShp" presStyleIdx="0" presStyleCnt="2"/>
      <dgm:spPr/>
    </dgm:pt>
    <dgm:pt modelId="{D08152FF-4F0A-4181-8048-EEC036AA3141}" type="pres">
      <dgm:prSet presAssocID="{8B74E5FF-6669-4712-B0EC-D1E52B5B964E}" presName="center2" presStyleLbl="fgShp" presStyleIdx="1" presStyleCnt="2"/>
      <dgm:spPr/>
    </dgm:pt>
  </dgm:ptLst>
  <dgm:cxnLst>
    <dgm:cxn modelId="{4E333284-C440-40EF-A206-DFB8FD171454}" type="presOf" srcId="{8B74E5FF-6669-4712-B0EC-D1E52B5B964E}" destId="{99E2F767-DAB8-460F-9A7C-CF05903099F1}" srcOrd="0" destOrd="0" presId="urn:microsoft.com/office/officeart/2005/8/layout/cycle4"/>
    <dgm:cxn modelId="{FE4BB437-5FD3-4D69-98CB-A5303B64F260}" srcId="{8B74E5FF-6669-4712-B0EC-D1E52B5B964E}" destId="{D64C6875-E902-4179-93EB-548973876A16}" srcOrd="2" destOrd="0" parTransId="{90290F56-3E9D-4C58-A177-DEAAE1161836}" sibTransId="{04EB0E44-7D9F-4D5B-85CC-5DD06B03E1D2}"/>
    <dgm:cxn modelId="{A79D3C8F-83D1-4F18-8F3D-CFCCA1B1E71B}" srcId="{8B74E5FF-6669-4712-B0EC-D1E52B5B964E}" destId="{7FF1161E-6A1E-4F1F-A33F-D55A98875E35}" srcOrd="3" destOrd="0" parTransId="{1233174F-CC01-4EA5-AF7A-832512CB6F8B}" sibTransId="{AC3B78CC-2AE8-4A82-9350-48711787CDA3}"/>
    <dgm:cxn modelId="{3B7EC745-0CF5-4956-89B6-0571DDCB6C8D}" type="presOf" srcId="{BB6D32C4-579C-4CEC-BD14-BA02F4844AA6}" destId="{7B9FDC10-3C24-499C-8E07-01614620F9EC}" srcOrd="0" destOrd="0" presId="urn:microsoft.com/office/officeart/2005/8/layout/cycle4"/>
    <dgm:cxn modelId="{91DB8B36-CBFE-4FB9-8F5B-E868E1F94205}" type="presOf" srcId="{7FF1161E-6A1E-4F1F-A33F-D55A98875E35}" destId="{5259258B-376B-4AE0-A249-1195860FE92F}" srcOrd="0" destOrd="0" presId="urn:microsoft.com/office/officeart/2005/8/layout/cycle4"/>
    <dgm:cxn modelId="{B07ADD8C-8D65-488C-AA83-8D8DE4DB37A1}" type="presOf" srcId="{FCE57255-2FBF-47BF-B8DB-CBE66EB8E181}" destId="{E29CF2FE-E5C0-4D96-8513-40ECE20D24EC}" srcOrd="0" destOrd="0" presId="urn:microsoft.com/office/officeart/2005/8/layout/cycle4"/>
    <dgm:cxn modelId="{43BDF363-533E-4F2A-BD25-56033825CE8D}" type="presOf" srcId="{D64C6875-E902-4179-93EB-548973876A16}" destId="{1202D2C3-DF3F-442A-8ACB-D49B30A7B4F3}" srcOrd="0" destOrd="0" presId="urn:microsoft.com/office/officeart/2005/8/layout/cycle4"/>
    <dgm:cxn modelId="{43213A2F-6819-44CA-88A1-C4F1BC4817A9}" srcId="{8B74E5FF-6669-4712-B0EC-D1E52B5B964E}" destId="{FCE57255-2FBF-47BF-B8DB-CBE66EB8E181}" srcOrd="1" destOrd="0" parTransId="{DDEAA1A9-4165-4A58-9B1D-B84C5C2F36DD}" sibTransId="{0B5BE361-9E3A-40B4-9A81-6B82F2EE59A7}"/>
    <dgm:cxn modelId="{C46336F9-CE1D-4FF3-9D2B-9FA05C7DD8E1}" srcId="{8B74E5FF-6669-4712-B0EC-D1E52B5B964E}" destId="{BB6D32C4-579C-4CEC-BD14-BA02F4844AA6}" srcOrd="0" destOrd="0" parTransId="{317DC613-1A8B-410A-B701-ECF8CF2D9484}" sibTransId="{7F77E5B7-37D4-49E6-93D0-5C132D4817EB}"/>
    <dgm:cxn modelId="{D9F3A0B1-A1D1-4A06-AB35-6F9D80239780}" type="presParOf" srcId="{99E2F767-DAB8-460F-9A7C-CF05903099F1}" destId="{125DF4E4-B2C9-4318-B189-7AE07AE2C396}" srcOrd="0" destOrd="0" presId="urn:microsoft.com/office/officeart/2005/8/layout/cycle4"/>
    <dgm:cxn modelId="{0E55241B-48A9-42E9-81E9-3CF41D875BE8}" type="presParOf" srcId="{125DF4E4-B2C9-4318-B189-7AE07AE2C396}" destId="{ECBC1F8F-60EA-4BD8-95AD-D9ED9B372ACF}" srcOrd="0" destOrd="0" presId="urn:microsoft.com/office/officeart/2005/8/layout/cycle4"/>
    <dgm:cxn modelId="{103F26DD-D9E0-4104-90D2-CBC3B9085064}" type="presParOf" srcId="{99E2F767-DAB8-460F-9A7C-CF05903099F1}" destId="{8CE4F159-5B37-4076-A9C8-1763831DBD18}" srcOrd="1" destOrd="0" presId="urn:microsoft.com/office/officeart/2005/8/layout/cycle4"/>
    <dgm:cxn modelId="{980E3249-B2B2-4641-BB70-C2E559000DC7}" type="presParOf" srcId="{8CE4F159-5B37-4076-A9C8-1763831DBD18}" destId="{7B9FDC10-3C24-499C-8E07-01614620F9EC}" srcOrd="0" destOrd="0" presId="urn:microsoft.com/office/officeart/2005/8/layout/cycle4"/>
    <dgm:cxn modelId="{0C781242-66C4-40F0-AD5E-BB431E2514F8}" type="presParOf" srcId="{8CE4F159-5B37-4076-A9C8-1763831DBD18}" destId="{E29CF2FE-E5C0-4D96-8513-40ECE20D24EC}" srcOrd="1" destOrd="0" presId="urn:microsoft.com/office/officeart/2005/8/layout/cycle4"/>
    <dgm:cxn modelId="{F369A401-5A38-4B31-B183-8624E84E2DC7}" type="presParOf" srcId="{8CE4F159-5B37-4076-A9C8-1763831DBD18}" destId="{1202D2C3-DF3F-442A-8ACB-D49B30A7B4F3}" srcOrd="2" destOrd="0" presId="urn:microsoft.com/office/officeart/2005/8/layout/cycle4"/>
    <dgm:cxn modelId="{EE38934B-F341-46ED-ACE3-A34EE3F063A1}" type="presParOf" srcId="{8CE4F159-5B37-4076-A9C8-1763831DBD18}" destId="{5259258B-376B-4AE0-A249-1195860FE92F}" srcOrd="3" destOrd="0" presId="urn:microsoft.com/office/officeart/2005/8/layout/cycle4"/>
    <dgm:cxn modelId="{5EE43064-652F-42FD-B0BF-1890C042F312}" type="presParOf" srcId="{8CE4F159-5B37-4076-A9C8-1763831DBD18}" destId="{ADA39EA7-7436-44C7-8012-1AB3596ACC2C}" srcOrd="4" destOrd="0" presId="urn:microsoft.com/office/officeart/2005/8/layout/cycle4"/>
    <dgm:cxn modelId="{8ABB9759-C2F4-4C7C-8BA2-C7430A97502B}" type="presParOf" srcId="{99E2F767-DAB8-460F-9A7C-CF05903099F1}" destId="{4BEA59D1-DB6C-4B7C-B170-0B9BDFAB5B6E}" srcOrd="2" destOrd="0" presId="urn:microsoft.com/office/officeart/2005/8/layout/cycle4"/>
    <dgm:cxn modelId="{03446D36-5867-4630-9405-36AABA7B833A}" type="presParOf" srcId="{99E2F767-DAB8-460F-9A7C-CF05903099F1}" destId="{D08152FF-4F0A-4181-8048-EEC036AA3141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3524442-E64C-4742-BD2C-B3E102DB6405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996EA80C-849D-418E-AFEE-2711666DED03}">
      <dgm:prSet phldrT="[Text]"/>
      <dgm:spPr/>
      <dgm:t>
        <a:bodyPr/>
        <a:lstStyle/>
        <a:p>
          <a:r>
            <a:rPr lang="en-US" b="1" dirty="0" smtClean="0"/>
            <a:t>Strengthen technical capacity</a:t>
          </a:r>
          <a:endParaRPr lang="en-GB" b="1" dirty="0"/>
        </a:p>
      </dgm:t>
    </dgm:pt>
    <dgm:pt modelId="{80EBF695-43C4-4157-9C8F-6D6230A1F865}" type="parTrans" cxnId="{63BE59E2-DA20-4305-810F-98C34DB6B879}">
      <dgm:prSet/>
      <dgm:spPr/>
      <dgm:t>
        <a:bodyPr/>
        <a:lstStyle/>
        <a:p>
          <a:endParaRPr lang="en-GB" b="1"/>
        </a:p>
      </dgm:t>
    </dgm:pt>
    <dgm:pt modelId="{274353B0-4528-4827-81CB-E708E000565C}" type="sibTrans" cxnId="{63BE59E2-DA20-4305-810F-98C34DB6B879}">
      <dgm:prSet/>
      <dgm:spPr/>
      <dgm:t>
        <a:bodyPr/>
        <a:lstStyle/>
        <a:p>
          <a:endParaRPr lang="en-GB" b="1"/>
        </a:p>
      </dgm:t>
    </dgm:pt>
    <dgm:pt modelId="{6E99F2BD-5CD4-46DD-9046-9806608DBC9B}">
      <dgm:prSet phldrT="[Text]"/>
      <dgm:spPr/>
      <dgm:t>
        <a:bodyPr/>
        <a:lstStyle/>
        <a:p>
          <a:r>
            <a:rPr lang="en-US" b="1" dirty="0" smtClean="0"/>
            <a:t>Develop integrated roadmaps for NAPs</a:t>
          </a:r>
          <a:endParaRPr lang="en-GB" b="1" dirty="0"/>
        </a:p>
      </dgm:t>
    </dgm:pt>
    <dgm:pt modelId="{DA3AC502-C2A4-4769-907E-FFF0E3023C72}" type="parTrans" cxnId="{E7A71756-F44C-4BF6-99C8-BFDC6EC48A6C}">
      <dgm:prSet/>
      <dgm:spPr/>
      <dgm:t>
        <a:bodyPr/>
        <a:lstStyle/>
        <a:p>
          <a:endParaRPr lang="en-GB" b="1"/>
        </a:p>
      </dgm:t>
    </dgm:pt>
    <dgm:pt modelId="{46B59CCC-4862-48D8-B47A-72BB2713B071}" type="sibTrans" cxnId="{E7A71756-F44C-4BF6-99C8-BFDC6EC48A6C}">
      <dgm:prSet/>
      <dgm:spPr/>
      <dgm:t>
        <a:bodyPr/>
        <a:lstStyle/>
        <a:p>
          <a:endParaRPr lang="en-GB" b="1"/>
        </a:p>
      </dgm:t>
    </dgm:pt>
    <dgm:pt modelId="{CCC06156-9FA9-40D9-923C-98F9EBC233AC}">
      <dgm:prSet phldrT="[Text]"/>
      <dgm:spPr/>
      <dgm:t>
        <a:bodyPr/>
        <a:lstStyle/>
        <a:p>
          <a:r>
            <a:rPr lang="en-US" b="1" dirty="0" smtClean="0"/>
            <a:t>Improve evidence-based results for NAPs</a:t>
          </a:r>
          <a:endParaRPr lang="en-GB" b="1" dirty="0"/>
        </a:p>
      </dgm:t>
    </dgm:pt>
    <dgm:pt modelId="{878D46D8-E587-4A0C-8B31-CD16BF0E26DE}" type="parTrans" cxnId="{8985A2E9-E1D1-4C8E-99DE-E1200C63B55D}">
      <dgm:prSet/>
      <dgm:spPr/>
      <dgm:t>
        <a:bodyPr/>
        <a:lstStyle/>
        <a:p>
          <a:endParaRPr lang="en-GB" b="1"/>
        </a:p>
      </dgm:t>
    </dgm:pt>
    <dgm:pt modelId="{03D15575-583D-4BCF-9C60-04D8B8B9CD34}" type="sibTrans" cxnId="{8985A2E9-E1D1-4C8E-99DE-E1200C63B55D}">
      <dgm:prSet/>
      <dgm:spPr/>
      <dgm:t>
        <a:bodyPr/>
        <a:lstStyle/>
        <a:p>
          <a:endParaRPr lang="en-GB" b="1"/>
        </a:p>
      </dgm:t>
    </dgm:pt>
    <dgm:pt modelId="{7402EF11-9247-47CD-8CCE-3774880F3353}">
      <dgm:prSet phldrT="[Text]"/>
      <dgm:spPr/>
      <dgm:t>
        <a:bodyPr/>
        <a:lstStyle/>
        <a:p>
          <a:r>
            <a:rPr lang="en-US" b="1" dirty="0" smtClean="0"/>
            <a:t>Promote agricultural NAPs through advocacy and knowledge sharing</a:t>
          </a:r>
          <a:endParaRPr lang="en-GB" b="1" dirty="0"/>
        </a:p>
      </dgm:t>
    </dgm:pt>
    <dgm:pt modelId="{34A1EA20-5387-4623-A21A-668D6E9034E6}" type="parTrans" cxnId="{8C70F229-0403-4616-823E-6D9EA4F9CF8F}">
      <dgm:prSet/>
      <dgm:spPr/>
      <dgm:t>
        <a:bodyPr/>
        <a:lstStyle/>
        <a:p>
          <a:endParaRPr lang="en-GB" b="1"/>
        </a:p>
      </dgm:t>
    </dgm:pt>
    <dgm:pt modelId="{3370FAF2-F3B6-45CA-A260-30D6900053A2}" type="sibTrans" cxnId="{8C70F229-0403-4616-823E-6D9EA4F9CF8F}">
      <dgm:prSet/>
      <dgm:spPr/>
      <dgm:t>
        <a:bodyPr/>
        <a:lstStyle/>
        <a:p>
          <a:endParaRPr lang="en-GB" b="1"/>
        </a:p>
      </dgm:t>
    </dgm:pt>
    <dgm:pt modelId="{43F3C9CD-F8B6-4DD8-B7C7-A14A69BCF0BC}" type="pres">
      <dgm:prSet presAssocID="{63524442-E64C-4742-BD2C-B3E102DB6405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GB"/>
        </a:p>
      </dgm:t>
    </dgm:pt>
    <dgm:pt modelId="{970C491B-AE01-4A6D-BD63-61FFEB540593}" type="pres">
      <dgm:prSet presAssocID="{63524442-E64C-4742-BD2C-B3E102DB6405}" presName="Name1" presStyleCnt="0"/>
      <dgm:spPr/>
    </dgm:pt>
    <dgm:pt modelId="{CEDA7372-8A63-46A7-9C52-FDF78B175ECB}" type="pres">
      <dgm:prSet presAssocID="{63524442-E64C-4742-BD2C-B3E102DB6405}" presName="cycle" presStyleCnt="0"/>
      <dgm:spPr/>
    </dgm:pt>
    <dgm:pt modelId="{BAE6A6DC-8319-4EDC-93B5-34DD1B5C8CA0}" type="pres">
      <dgm:prSet presAssocID="{63524442-E64C-4742-BD2C-B3E102DB6405}" presName="srcNode" presStyleLbl="node1" presStyleIdx="0" presStyleCnt="4"/>
      <dgm:spPr/>
    </dgm:pt>
    <dgm:pt modelId="{0AD68C86-A5E7-411A-8D35-AF05FE7C3CB5}" type="pres">
      <dgm:prSet presAssocID="{63524442-E64C-4742-BD2C-B3E102DB6405}" presName="conn" presStyleLbl="parChTrans1D2" presStyleIdx="0" presStyleCnt="1"/>
      <dgm:spPr/>
      <dgm:t>
        <a:bodyPr/>
        <a:lstStyle/>
        <a:p>
          <a:endParaRPr lang="en-GB"/>
        </a:p>
      </dgm:t>
    </dgm:pt>
    <dgm:pt modelId="{52F00E47-7EB3-40A2-BFA0-9DE113D7A9E9}" type="pres">
      <dgm:prSet presAssocID="{63524442-E64C-4742-BD2C-B3E102DB6405}" presName="extraNode" presStyleLbl="node1" presStyleIdx="0" presStyleCnt="4"/>
      <dgm:spPr/>
    </dgm:pt>
    <dgm:pt modelId="{69BE855B-D84C-4CF1-9CC5-6EA23DC32B41}" type="pres">
      <dgm:prSet presAssocID="{63524442-E64C-4742-BD2C-B3E102DB6405}" presName="dstNode" presStyleLbl="node1" presStyleIdx="0" presStyleCnt="4"/>
      <dgm:spPr/>
    </dgm:pt>
    <dgm:pt modelId="{451153A4-0309-414D-B884-10A721F7A2A4}" type="pres">
      <dgm:prSet presAssocID="{996EA80C-849D-418E-AFEE-2711666DED03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C3E7649-CAAC-4B05-A65D-F29C3871ED72}" type="pres">
      <dgm:prSet presAssocID="{996EA80C-849D-418E-AFEE-2711666DED03}" presName="accent_1" presStyleCnt="0"/>
      <dgm:spPr/>
    </dgm:pt>
    <dgm:pt modelId="{8EF68773-E5AF-4DA0-B365-19AC1C5253A0}" type="pres">
      <dgm:prSet presAssocID="{996EA80C-849D-418E-AFEE-2711666DED03}" presName="accentRepeatNode" presStyleLbl="solidFgAcc1" presStyleIdx="0" presStyleCnt="4"/>
      <dgm:spPr/>
    </dgm:pt>
    <dgm:pt modelId="{7F771330-94DE-4577-9012-E8550F507F05}" type="pres">
      <dgm:prSet presAssocID="{6E99F2BD-5CD4-46DD-9046-9806608DBC9B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A370FA4-DBF6-4655-9698-8D96A0A81226}" type="pres">
      <dgm:prSet presAssocID="{6E99F2BD-5CD4-46DD-9046-9806608DBC9B}" presName="accent_2" presStyleCnt="0"/>
      <dgm:spPr/>
    </dgm:pt>
    <dgm:pt modelId="{C6570E06-02FF-456D-9112-0536499B9D82}" type="pres">
      <dgm:prSet presAssocID="{6E99F2BD-5CD4-46DD-9046-9806608DBC9B}" presName="accentRepeatNode" presStyleLbl="solidFgAcc1" presStyleIdx="1" presStyleCnt="4"/>
      <dgm:spPr/>
    </dgm:pt>
    <dgm:pt modelId="{ADC5CC77-DA4B-4102-B6E0-60E6AF8C42CD}" type="pres">
      <dgm:prSet presAssocID="{CCC06156-9FA9-40D9-923C-98F9EBC233AC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5A51D8D-8471-4BA0-87B0-3CE0B2FE6A85}" type="pres">
      <dgm:prSet presAssocID="{CCC06156-9FA9-40D9-923C-98F9EBC233AC}" presName="accent_3" presStyleCnt="0"/>
      <dgm:spPr/>
    </dgm:pt>
    <dgm:pt modelId="{9350CB90-7FA3-4702-B994-F5FC1B7CC5A1}" type="pres">
      <dgm:prSet presAssocID="{CCC06156-9FA9-40D9-923C-98F9EBC233AC}" presName="accentRepeatNode" presStyleLbl="solidFgAcc1" presStyleIdx="2" presStyleCnt="4"/>
      <dgm:spPr/>
    </dgm:pt>
    <dgm:pt modelId="{DFCBFEF7-F4C7-4B48-830F-E3801A91E1A7}" type="pres">
      <dgm:prSet presAssocID="{7402EF11-9247-47CD-8CCE-3774880F3353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9512207-3A50-4766-A097-F39F0EAC5888}" type="pres">
      <dgm:prSet presAssocID="{7402EF11-9247-47CD-8CCE-3774880F3353}" presName="accent_4" presStyleCnt="0"/>
      <dgm:spPr/>
    </dgm:pt>
    <dgm:pt modelId="{D8F40C24-33AB-4019-BA69-05133D345C10}" type="pres">
      <dgm:prSet presAssocID="{7402EF11-9247-47CD-8CCE-3774880F3353}" presName="accentRepeatNode" presStyleLbl="solidFgAcc1" presStyleIdx="3" presStyleCnt="4"/>
      <dgm:spPr/>
    </dgm:pt>
  </dgm:ptLst>
  <dgm:cxnLst>
    <dgm:cxn modelId="{DDB639FD-BE9D-422A-983D-F3D7EBEBF8FB}" type="presOf" srcId="{7402EF11-9247-47CD-8CCE-3774880F3353}" destId="{DFCBFEF7-F4C7-4B48-830F-E3801A91E1A7}" srcOrd="0" destOrd="0" presId="urn:microsoft.com/office/officeart/2008/layout/VerticalCurvedList"/>
    <dgm:cxn modelId="{8C70F229-0403-4616-823E-6D9EA4F9CF8F}" srcId="{63524442-E64C-4742-BD2C-B3E102DB6405}" destId="{7402EF11-9247-47CD-8CCE-3774880F3353}" srcOrd="3" destOrd="0" parTransId="{34A1EA20-5387-4623-A21A-668D6E9034E6}" sibTransId="{3370FAF2-F3B6-45CA-A260-30D6900053A2}"/>
    <dgm:cxn modelId="{31B9C60D-A9BA-4159-AA00-410AF3FB1ABA}" type="presOf" srcId="{63524442-E64C-4742-BD2C-B3E102DB6405}" destId="{43F3C9CD-F8B6-4DD8-B7C7-A14A69BCF0BC}" srcOrd="0" destOrd="0" presId="urn:microsoft.com/office/officeart/2008/layout/VerticalCurvedList"/>
    <dgm:cxn modelId="{EC37C2AF-D98B-4490-BBA3-F9F68BE6037D}" type="presOf" srcId="{6E99F2BD-5CD4-46DD-9046-9806608DBC9B}" destId="{7F771330-94DE-4577-9012-E8550F507F05}" srcOrd="0" destOrd="0" presId="urn:microsoft.com/office/officeart/2008/layout/VerticalCurvedList"/>
    <dgm:cxn modelId="{63BE59E2-DA20-4305-810F-98C34DB6B879}" srcId="{63524442-E64C-4742-BD2C-B3E102DB6405}" destId="{996EA80C-849D-418E-AFEE-2711666DED03}" srcOrd="0" destOrd="0" parTransId="{80EBF695-43C4-4157-9C8F-6D6230A1F865}" sibTransId="{274353B0-4528-4827-81CB-E708E000565C}"/>
    <dgm:cxn modelId="{E7A71756-F44C-4BF6-99C8-BFDC6EC48A6C}" srcId="{63524442-E64C-4742-BD2C-B3E102DB6405}" destId="{6E99F2BD-5CD4-46DD-9046-9806608DBC9B}" srcOrd="1" destOrd="0" parTransId="{DA3AC502-C2A4-4769-907E-FFF0E3023C72}" sibTransId="{46B59CCC-4862-48D8-B47A-72BB2713B071}"/>
    <dgm:cxn modelId="{F6BCB131-364D-4295-AD9E-1A0CC2EDEDA5}" type="presOf" srcId="{CCC06156-9FA9-40D9-923C-98F9EBC233AC}" destId="{ADC5CC77-DA4B-4102-B6E0-60E6AF8C42CD}" srcOrd="0" destOrd="0" presId="urn:microsoft.com/office/officeart/2008/layout/VerticalCurvedList"/>
    <dgm:cxn modelId="{7AB30453-745B-43BF-8F68-2E5EE1B54D11}" type="presOf" srcId="{996EA80C-849D-418E-AFEE-2711666DED03}" destId="{451153A4-0309-414D-B884-10A721F7A2A4}" srcOrd="0" destOrd="0" presId="urn:microsoft.com/office/officeart/2008/layout/VerticalCurvedList"/>
    <dgm:cxn modelId="{8985A2E9-E1D1-4C8E-99DE-E1200C63B55D}" srcId="{63524442-E64C-4742-BD2C-B3E102DB6405}" destId="{CCC06156-9FA9-40D9-923C-98F9EBC233AC}" srcOrd="2" destOrd="0" parTransId="{878D46D8-E587-4A0C-8B31-CD16BF0E26DE}" sibTransId="{03D15575-583D-4BCF-9C60-04D8B8B9CD34}"/>
    <dgm:cxn modelId="{F8E9D53A-1AA3-4FBF-BFE9-A1C147E3E4B3}" type="presOf" srcId="{274353B0-4528-4827-81CB-E708E000565C}" destId="{0AD68C86-A5E7-411A-8D35-AF05FE7C3CB5}" srcOrd="0" destOrd="0" presId="urn:microsoft.com/office/officeart/2008/layout/VerticalCurvedList"/>
    <dgm:cxn modelId="{5DC30238-9609-47CE-9893-E45EB33C5CA7}" type="presParOf" srcId="{43F3C9CD-F8B6-4DD8-B7C7-A14A69BCF0BC}" destId="{970C491B-AE01-4A6D-BD63-61FFEB540593}" srcOrd="0" destOrd="0" presId="urn:microsoft.com/office/officeart/2008/layout/VerticalCurvedList"/>
    <dgm:cxn modelId="{291AA66D-3AA8-4213-90B4-08F11CF8A742}" type="presParOf" srcId="{970C491B-AE01-4A6D-BD63-61FFEB540593}" destId="{CEDA7372-8A63-46A7-9C52-FDF78B175ECB}" srcOrd="0" destOrd="0" presId="urn:microsoft.com/office/officeart/2008/layout/VerticalCurvedList"/>
    <dgm:cxn modelId="{1C02E3BA-1DE9-4E3D-9812-FB3E60B6B290}" type="presParOf" srcId="{CEDA7372-8A63-46A7-9C52-FDF78B175ECB}" destId="{BAE6A6DC-8319-4EDC-93B5-34DD1B5C8CA0}" srcOrd="0" destOrd="0" presId="urn:microsoft.com/office/officeart/2008/layout/VerticalCurvedList"/>
    <dgm:cxn modelId="{C08C6893-0A2B-4EB5-BD6E-25F3FF2AD8B3}" type="presParOf" srcId="{CEDA7372-8A63-46A7-9C52-FDF78B175ECB}" destId="{0AD68C86-A5E7-411A-8D35-AF05FE7C3CB5}" srcOrd="1" destOrd="0" presId="urn:microsoft.com/office/officeart/2008/layout/VerticalCurvedList"/>
    <dgm:cxn modelId="{0191120D-0786-4E68-BADF-FF566AA5DD2D}" type="presParOf" srcId="{CEDA7372-8A63-46A7-9C52-FDF78B175ECB}" destId="{52F00E47-7EB3-40A2-BFA0-9DE113D7A9E9}" srcOrd="2" destOrd="0" presId="urn:microsoft.com/office/officeart/2008/layout/VerticalCurvedList"/>
    <dgm:cxn modelId="{60841D44-708F-4A53-8FE5-CE844F83A004}" type="presParOf" srcId="{CEDA7372-8A63-46A7-9C52-FDF78B175ECB}" destId="{69BE855B-D84C-4CF1-9CC5-6EA23DC32B41}" srcOrd="3" destOrd="0" presId="urn:microsoft.com/office/officeart/2008/layout/VerticalCurvedList"/>
    <dgm:cxn modelId="{7C39A1D5-588C-4EEF-BC08-F194AECCD7F0}" type="presParOf" srcId="{970C491B-AE01-4A6D-BD63-61FFEB540593}" destId="{451153A4-0309-414D-B884-10A721F7A2A4}" srcOrd="1" destOrd="0" presId="urn:microsoft.com/office/officeart/2008/layout/VerticalCurvedList"/>
    <dgm:cxn modelId="{A3BB2B9E-4559-418B-8EC3-8649EDEDAAF2}" type="presParOf" srcId="{970C491B-AE01-4A6D-BD63-61FFEB540593}" destId="{2C3E7649-CAAC-4B05-A65D-F29C3871ED72}" srcOrd="2" destOrd="0" presId="urn:microsoft.com/office/officeart/2008/layout/VerticalCurvedList"/>
    <dgm:cxn modelId="{21C4015A-8747-4337-AFA7-82E19DE0B696}" type="presParOf" srcId="{2C3E7649-CAAC-4B05-A65D-F29C3871ED72}" destId="{8EF68773-E5AF-4DA0-B365-19AC1C5253A0}" srcOrd="0" destOrd="0" presId="urn:microsoft.com/office/officeart/2008/layout/VerticalCurvedList"/>
    <dgm:cxn modelId="{31C1A20B-3460-48FF-8A39-FC4C2DA45CD2}" type="presParOf" srcId="{970C491B-AE01-4A6D-BD63-61FFEB540593}" destId="{7F771330-94DE-4577-9012-E8550F507F05}" srcOrd="3" destOrd="0" presId="urn:microsoft.com/office/officeart/2008/layout/VerticalCurvedList"/>
    <dgm:cxn modelId="{1DCAA370-B2D8-45E0-9E2E-3EC2638974D5}" type="presParOf" srcId="{970C491B-AE01-4A6D-BD63-61FFEB540593}" destId="{0A370FA4-DBF6-4655-9698-8D96A0A81226}" srcOrd="4" destOrd="0" presId="urn:microsoft.com/office/officeart/2008/layout/VerticalCurvedList"/>
    <dgm:cxn modelId="{5D36FA8A-43C5-4B7C-9AE3-79B36B3EF642}" type="presParOf" srcId="{0A370FA4-DBF6-4655-9698-8D96A0A81226}" destId="{C6570E06-02FF-456D-9112-0536499B9D82}" srcOrd="0" destOrd="0" presId="urn:microsoft.com/office/officeart/2008/layout/VerticalCurvedList"/>
    <dgm:cxn modelId="{AC61C521-5077-463C-89A3-3789717CC32F}" type="presParOf" srcId="{970C491B-AE01-4A6D-BD63-61FFEB540593}" destId="{ADC5CC77-DA4B-4102-B6E0-60E6AF8C42CD}" srcOrd="5" destOrd="0" presId="urn:microsoft.com/office/officeart/2008/layout/VerticalCurvedList"/>
    <dgm:cxn modelId="{2F835E69-7A1D-4115-B4E2-CE594699C42C}" type="presParOf" srcId="{970C491B-AE01-4A6D-BD63-61FFEB540593}" destId="{A5A51D8D-8471-4BA0-87B0-3CE0B2FE6A85}" srcOrd="6" destOrd="0" presId="urn:microsoft.com/office/officeart/2008/layout/VerticalCurvedList"/>
    <dgm:cxn modelId="{26919BE0-8B00-4706-93D2-7E3D4657B156}" type="presParOf" srcId="{A5A51D8D-8471-4BA0-87B0-3CE0B2FE6A85}" destId="{9350CB90-7FA3-4702-B994-F5FC1B7CC5A1}" srcOrd="0" destOrd="0" presId="urn:microsoft.com/office/officeart/2008/layout/VerticalCurvedList"/>
    <dgm:cxn modelId="{808C9C0A-3D98-4683-86B1-C8839743815A}" type="presParOf" srcId="{970C491B-AE01-4A6D-BD63-61FFEB540593}" destId="{DFCBFEF7-F4C7-4B48-830F-E3801A91E1A7}" srcOrd="7" destOrd="0" presId="urn:microsoft.com/office/officeart/2008/layout/VerticalCurvedList"/>
    <dgm:cxn modelId="{AA62ABEC-681E-4C0A-910C-084E25FE7277}" type="presParOf" srcId="{970C491B-AE01-4A6D-BD63-61FFEB540593}" destId="{79512207-3A50-4766-A097-F39F0EAC5888}" srcOrd="8" destOrd="0" presId="urn:microsoft.com/office/officeart/2008/layout/VerticalCurvedList"/>
    <dgm:cxn modelId="{3339109B-AF0F-4824-8022-90B854386D6E}" type="presParOf" srcId="{79512207-3A50-4766-A097-F39F0EAC5888}" destId="{D8F40C24-33AB-4019-BA69-05133D345C10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12E356-41F5-496E-883D-EB8258AF9D53}">
      <dsp:nvSpPr>
        <dsp:cNvPr id="0" name=""/>
        <dsp:cNvSpPr/>
      </dsp:nvSpPr>
      <dsp:spPr>
        <a:xfrm>
          <a:off x="0" y="406551"/>
          <a:ext cx="8229600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DF7A9FC-0488-4EFD-8EE0-388A323A38FC}">
      <dsp:nvSpPr>
        <dsp:cNvPr id="0" name=""/>
        <dsp:cNvSpPr/>
      </dsp:nvSpPr>
      <dsp:spPr>
        <a:xfrm>
          <a:off x="411480" y="67071"/>
          <a:ext cx="5760720" cy="678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Separate global and national agendas</a:t>
          </a:r>
          <a:endParaRPr lang="en-GB" sz="2300" kern="1200" dirty="0"/>
        </a:p>
      </dsp:txBody>
      <dsp:txXfrm>
        <a:off x="444624" y="100215"/>
        <a:ext cx="5694432" cy="612672"/>
      </dsp:txXfrm>
    </dsp:sp>
    <dsp:sp modelId="{67CEAE01-30D9-40FF-9213-6AD9DEFC813C}">
      <dsp:nvSpPr>
        <dsp:cNvPr id="0" name=""/>
        <dsp:cNvSpPr/>
      </dsp:nvSpPr>
      <dsp:spPr>
        <a:xfrm>
          <a:off x="0" y="1449831"/>
          <a:ext cx="8229600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414BF45-1462-4366-B02A-0576EF34FDB3}">
      <dsp:nvSpPr>
        <dsp:cNvPr id="0" name=""/>
        <dsp:cNvSpPr/>
      </dsp:nvSpPr>
      <dsp:spPr>
        <a:xfrm>
          <a:off x="411480" y="1110351"/>
          <a:ext cx="5760720" cy="678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Capacity constraints</a:t>
          </a:r>
          <a:endParaRPr lang="en-GB" sz="2300" kern="1200" dirty="0"/>
        </a:p>
      </dsp:txBody>
      <dsp:txXfrm>
        <a:off x="444624" y="1143495"/>
        <a:ext cx="5694432" cy="612672"/>
      </dsp:txXfrm>
    </dsp:sp>
    <dsp:sp modelId="{217A68C9-9BEB-4196-BAAB-2B7CCBAE2A3F}">
      <dsp:nvSpPr>
        <dsp:cNvPr id="0" name=""/>
        <dsp:cNvSpPr/>
      </dsp:nvSpPr>
      <dsp:spPr>
        <a:xfrm>
          <a:off x="0" y="2493111"/>
          <a:ext cx="8229600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222036F-6802-48A5-90F3-D6AC093E43EB}">
      <dsp:nvSpPr>
        <dsp:cNvPr id="0" name=""/>
        <dsp:cNvSpPr/>
      </dsp:nvSpPr>
      <dsp:spPr>
        <a:xfrm>
          <a:off x="411480" y="2153631"/>
          <a:ext cx="5760720" cy="678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Institutional arrangements</a:t>
          </a:r>
          <a:endParaRPr lang="en-GB" sz="2300" kern="1200" dirty="0"/>
        </a:p>
      </dsp:txBody>
      <dsp:txXfrm>
        <a:off x="444624" y="2186775"/>
        <a:ext cx="5694432" cy="612672"/>
      </dsp:txXfrm>
    </dsp:sp>
    <dsp:sp modelId="{6C91C407-26B8-47AE-BBC0-0E3E73587329}">
      <dsp:nvSpPr>
        <dsp:cNvPr id="0" name=""/>
        <dsp:cNvSpPr/>
      </dsp:nvSpPr>
      <dsp:spPr>
        <a:xfrm>
          <a:off x="0" y="3536391"/>
          <a:ext cx="8229600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7F98DAF-024B-48BB-B90F-BF311E1E8303}">
      <dsp:nvSpPr>
        <dsp:cNvPr id="0" name=""/>
        <dsp:cNvSpPr/>
      </dsp:nvSpPr>
      <dsp:spPr>
        <a:xfrm>
          <a:off x="411480" y="3196911"/>
          <a:ext cx="5760720" cy="678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Development agendas</a:t>
          </a:r>
          <a:endParaRPr lang="en-GB" sz="2300" kern="1200" dirty="0"/>
        </a:p>
      </dsp:txBody>
      <dsp:txXfrm>
        <a:off x="444624" y="3230055"/>
        <a:ext cx="5694432" cy="61267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9FDC10-3C24-499C-8E07-01614620F9EC}">
      <dsp:nvSpPr>
        <dsp:cNvPr id="0" name=""/>
        <dsp:cNvSpPr/>
      </dsp:nvSpPr>
      <dsp:spPr>
        <a:xfrm>
          <a:off x="2261703" y="238434"/>
          <a:ext cx="1811266" cy="1811266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/>
            <a:t>Element A: </a:t>
          </a:r>
          <a:r>
            <a:rPr lang="en-US" sz="1300" kern="1200" dirty="0" smtClean="0"/>
            <a:t>Lay the groundwork</a:t>
          </a:r>
          <a:endParaRPr lang="en-GB" sz="1300" kern="1200" dirty="0"/>
        </a:p>
      </dsp:txBody>
      <dsp:txXfrm>
        <a:off x="2792211" y="768942"/>
        <a:ext cx="1280758" cy="1280758"/>
      </dsp:txXfrm>
    </dsp:sp>
    <dsp:sp modelId="{E29CF2FE-E5C0-4D96-8513-40ECE20D24EC}">
      <dsp:nvSpPr>
        <dsp:cNvPr id="0" name=""/>
        <dsp:cNvSpPr/>
      </dsp:nvSpPr>
      <dsp:spPr>
        <a:xfrm rot="5400000">
          <a:off x="4156630" y="238434"/>
          <a:ext cx="1811266" cy="1811266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/>
            <a:t>Element B: </a:t>
          </a:r>
          <a:r>
            <a:rPr lang="en-US" sz="1300" kern="1200" dirty="0" smtClean="0"/>
            <a:t>Preparatory elements</a:t>
          </a:r>
          <a:endParaRPr lang="en-GB" sz="1300" kern="1200" dirty="0"/>
        </a:p>
      </dsp:txBody>
      <dsp:txXfrm rot="-5400000">
        <a:off x="4156630" y="768942"/>
        <a:ext cx="1280758" cy="1280758"/>
      </dsp:txXfrm>
    </dsp:sp>
    <dsp:sp modelId="{1202D2C3-DF3F-442A-8ACB-D49B30A7B4F3}">
      <dsp:nvSpPr>
        <dsp:cNvPr id="0" name=""/>
        <dsp:cNvSpPr/>
      </dsp:nvSpPr>
      <dsp:spPr>
        <a:xfrm rot="10800000">
          <a:off x="4156630" y="2133362"/>
          <a:ext cx="1811266" cy="1811266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/>
            <a:t>Element C: </a:t>
          </a:r>
          <a:r>
            <a:rPr lang="en-US" sz="1300" kern="1200" dirty="0" smtClean="0"/>
            <a:t>Implementation Strategies</a:t>
          </a:r>
          <a:endParaRPr lang="en-GB" sz="1300" kern="1200" dirty="0"/>
        </a:p>
      </dsp:txBody>
      <dsp:txXfrm rot="10800000">
        <a:off x="4156630" y="2133362"/>
        <a:ext cx="1280758" cy="1280758"/>
      </dsp:txXfrm>
    </dsp:sp>
    <dsp:sp modelId="{5259258B-376B-4AE0-A249-1195860FE92F}">
      <dsp:nvSpPr>
        <dsp:cNvPr id="0" name=""/>
        <dsp:cNvSpPr/>
      </dsp:nvSpPr>
      <dsp:spPr>
        <a:xfrm rot="16200000">
          <a:off x="2261703" y="2133362"/>
          <a:ext cx="1811266" cy="1811266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/>
            <a:t>Element D: </a:t>
          </a:r>
          <a:r>
            <a:rPr lang="en-US" sz="1300" kern="1200" dirty="0" smtClean="0"/>
            <a:t>Reporting, monitoring and review</a:t>
          </a:r>
          <a:endParaRPr lang="en-GB" sz="1300" kern="1200" dirty="0"/>
        </a:p>
      </dsp:txBody>
      <dsp:txXfrm rot="5400000">
        <a:off x="2792211" y="2133362"/>
        <a:ext cx="1280758" cy="1280758"/>
      </dsp:txXfrm>
    </dsp:sp>
    <dsp:sp modelId="{4BEA59D1-DB6C-4B7C-B170-0B9BDFAB5B6E}">
      <dsp:nvSpPr>
        <dsp:cNvPr id="0" name=""/>
        <dsp:cNvSpPr/>
      </dsp:nvSpPr>
      <dsp:spPr>
        <a:xfrm>
          <a:off x="3802116" y="1715055"/>
          <a:ext cx="625367" cy="543798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D08152FF-4F0A-4181-8048-EEC036AA3141}">
      <dsp:nvSpPr>
        <dsp:cNvPr id="0" name=""/>
        <dsp:cNvSpPr/>
      </dsp:nvSpPr>
      <dsp:spPr>
        <a:xfrm rot="10800000">
          <a:off x="3802116" y="1924208"/>
          <a:ext cx="625367" cy="543798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D68C86-A5E7-411A-8D35-AF05FE7C3CB5}">
      <dsp:nvSpPr>
        <dsp:cNvPr id="0" name=""/>
        <dsp:cNvSpPr/>
      </dsp:nvSpPr>
      <dsp:spPr>
        <a:xfrm>
          <a:off x="-3215654" y="-494811"/>
          <a:ext cx="3835041" cy="3835041"/>
        </a:xfrm>
        <a:prstGeom prst="blockArc">
          <a:avLst>
            <a:gd name="adj1" fmla="val 18900000"/>
            <a:gd name="adj2" fmla="val 2700000"/>
            <a:gd name="adj3" fmla="val 563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1153A4-0309-414D-B884-10A721F7A2A4}">
      <dsp:nvSpPr>
        <dsp:cNvPr id="0" name=""/>
        <dsp:cNvSpPr/>
      </dsp:nvSpPr>
      <dsp:spPr>
        <a:xfrm>
          <a:off x="324858" y="218755"/>
          <a:ext cx="7272048" cy="43773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7455" tIns="48260" rIns="48260" bIns="4826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 dirty="0" smtClean="0"/>
            <a:t>Strengthen technical capacity</a:t>
          </a:r>
          <a:endParaRPr lang="en-GB" sz="1900" b="1" kern="1200" dirty="0"/>
        </a:p>
      </dsp:txBody>
      <dsp:txXfrm>
        <a:off x="324858" y="218755"/>
        <a:ext cx="7272048" cy="437739"/>
      </dsp:txXfrm>
    </dsp:sp>
    <dsp:sp modelId="{8EF68773-E5AF-4DA0-B365-19AC1C5253A0}">
      <dsp:nvSpPr>
        <dsp:cNvPr id="0" name=""/>
        <dsp:cNvSpPr/>
      </dsp:nvSpPr>
      <dsp:spPr>
        <a:xfrm>
          <a:off x="51271" y="164038"/>
          <a:ext cx="547173" cy="54717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F771330-94DE-4577-9012-E8550F507F05}">
      <dsp:nvSpPr>
        <dsp:cNvPr id="0" name=""/>
        <dsp:cNvSpPr/>
      </dsp:nvSpPr>
      <dsp:spPr>
        <a:xfrm>
          <a:off x="575824" y="875478"/>
          <a:ext cx="7021083" cy="43773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7455" tIns="48260" rIns="48260" bIns="4826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 dirty="0" smtClean="0"/>
            <a:t>Develop integrated roadmaps for NAPs</a:t>
          </a:r>
          <a:endParaRPr lang="en-GB" sz="1900" b="1" kern="1200" dirty="0"/>
        </a:p>
      </dsp:txBody>
      <dsp:txXfrm>
        <a:off x="575824" y="875478"/>
        <a:ext cx="7021083" cy="437739"/>
      </dsp:txXfrm>
    </dsp:sp>
    <dsp:sp modelId="{C6570E06-02FF-456D-9112-0536499B9D82}">
      <dsp:nvSpPr>
        <dsp:cNvPr id="0" name=""/>
        <dsp:cNvSpPr/>
      </dsp:nvSpPr>
      <dsp:spPr>
        <a:xfrm>
          <a:off x="302237" y="820760"/>
          <a:ext cx="547173" cy="54717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DC5CC77-DA4B-4102-B6E0-60E6AF8C42CD}">
      <dsp:nvSpPr>
        <dsp:cNvPr id="0" name=""/>
        <dsp:cNvSpPr/>
      </dsp:nvSpPr>
      <dsp:spPr>
        <a:xfrm>
          <a:off x="575824" y="1532200"/>
          <a:ext cx="7021083" cy="43773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7455" tIns="48260" rIns="48260" bIns="4826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 dirty="0" smtClean="0"/>
            <a:t>Improve evidence-based results for NAPs</a:t>
          </a:r>
          <a:endParaRPr lang="en-GB" sz="1900" b="1" kern="1200" dirty="0"/>
        </a:p>
      </dsp:txBody>
      <dsp:txXfrm>
        <a:off x="575824" y="1532200"/>
        <a:ext cx="7021083" cy="437739"/>
      </dsp:txXfrm>
    </dsp:sp>
    <dsp:sp modelId="{9350CB90-7FA3-4702-B994-F5FC1B7CC5A1}">
      <dsp:nvSpPr>
        <dsp:cNvPr id="0" name=""/>
        <dsp:cNvSpPr/>
      </dsp:nvSpPr>
      <dsp:spPr>
        <a:xfrm>
          <a:off x="302237" y="1477483"/>
          <a:ext cx="547173" cy="54717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FCBFEF7-F4C7-4B48-830F-E3801A91E1A7}">
      <dsp:nvSpPr>
        <dsp:cNvPr id="0" name=""/>
        <dsp:cNvSpPr/>
      </dsp:nvSpPr>
      <dsp:spPr>
        <a:xfrm>
          <a:off x="324858" y="2188923"/>
          <a:ext cx="7272048" cy="43773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7455" tIns="48260" rIns="48260" bIns="4826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 dirty="0" smtClean="0"/>
            <a:t>Promote agricultural NAPs through advocacy and knowledge sharing</a:t>
          </a:r>
          <a:endParaRPr lang="en-GB" sz="1900" b="1" kern="1200" dirty="0"/>
        </a:p>
      </dsp:txBody>
      <dsp:txXfrm>
        <a:off x="324858" y="2188923"/>
        <a:ext cx="7272048" cy="437739"/>
      </dsp:txXfrm>
    </dsp:sp>
    <dsp:sp modelId="{D8F40C24-33AB-4019-BA69-05133D345C10}">
      <dsp:nvSpPr>
        <dsp:cNvPr id="0" name=""/>
        <dsp:cNvSpPr/>
      </dsp:nvSpPr>
      <dsp:spPr>
        <a:xfrm>
          <a:off x="51271" y="2134205"/>
          <a:ext cx="547173" cy="54717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8100" y="0"/>
            <a:ext cx="2944813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91A75E-2BAB-4BB4-8CFE-C3B91D839D5B}" type="datetimeFigureOut">
              <a:rPr lang="en-GB" smtClean="0"/>
              <a:t>07/11/2016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2925"/>
            <a:ext cx="2944813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8100" y="9432925"/>
            <a:ext cx="2944813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DE49AC-4895-4B5E-AB6D-795DB15172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01660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283" cy="49657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8645" y="0"/>
            <a:ext cx="2944283" cy="49657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18B5254B-3D98-45E3-8028-E3C1D7092F7A}" type="datetimeFigureOut">
              <a:rPr lang="en-GB" altLang="en-US"/>
              <a:pPr>
                <a:defRPr/>
              </a:pPr>
              <a:t>07/11/2016</a:t>
            </a:fld>
            <a:endParaRPr lang="en-GB" alt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4400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86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7415"/>
            <a:ext cx="5435600" cy="446913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noProof="0"/>
              <a:t>Click to edit Master text styles</a:t>
            </a:r>
          </a:p>
          <a:p>
            <a:pPr lvl="1"/>
            <a:r>
              <a:rPr lang="en-GB" altLang="en-US" noProof="0"/>
              <a:t>Second level</a:t>
            </a:r>
          </a:p>
          <a:p>
            <a:pPr lvl="2"/>
            <a:r>
              <a:rPr lang="en-GB" altLang="en-US" noProof="0"/>
              <a:t>Third level</a:t>
            </a:r>
          </a:p>
          <a:p>
            <a:pPr lvl="3"/>
            <a:r>
              <a:rPr lang="en-GB" altLang="en-US" noProof="0"/>
              <a:t>Fourth level</a:t>
            </a:r>
          </a:p>
          <a:p>
            <a:pPr lvl="4"/>
            <a:r>
              <a:rPr lang="en-GB" altLang="en-US" noProof="0"/>
              <a:t>Fifth level</a:t>
            </a:r>
          </a:p>
        </p:txBody>
      </p:sp>
      <p:sp>
        <p:nvSpPr>
          <p:cNvPr id="686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3106"/>
            <a:ext cx="2944283" cy="49657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86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645" y="9433106"/>
            <a:ext cx="2944283" cy="49657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08AE9F72-87D6-4748-B627-A8DD64BE107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296663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AE9F72-87D6-4748-B627-A8DD64BE107C}" type="slidenum">
              <a:rPr lang="en-GB" altLang="en-US" smtClean="0"/>
              <a:pPr>
                <a:defRPr/>
              </a:pPr>
              <a:t>10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064505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This is the name of the Conference</a:t>
            </a:r>
            <a:endParaRPr lang="it-IT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961FBD-4345-4189-A840-82CED93B733D}" type="slidenum">
              <a:rPr lang="it-IT" altLang="en-US"/>
              <a:pPr>
                <a:defRPr/>
              </a:pPr>
              <a:t>‹#›</a:t>
            </a:fld>
            <a:endParaRPr lang="it-IT" alt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18 May 2015</a:t>
            </a:r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39387873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This is the name of the Conference</a:t>
            </a:r>
            <a:endParaRPr lang="it-IT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6AA559-2F3A-4271-B0D6-E6494B3730FA}" type="slidenum">
              <a:rPr lang="it-IT" altLang="en-US"/>
              <a:pPr>
                <a:defRPr/>
              </a:pPr>
              <a:t>‹#›</a:t>
            </a:fld>
            <a:endParaRPr lang="it-IT" alt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18 May 2015</a:t>
            </a:r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33311745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41400"/>
            <a:ext cx="2057400" cy="5084763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016000"/>
            <a:ext cx="6019800" cy="51101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This is the name of the Conference</a:t>
            </a:r>
            <a:endParaRPr lang="it-IT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E7BFC4-AA78-47FD-AFCE-19FDB225D036}" type="slidenum">
              <a:rPr lang="it-IT" altLang="en-US"/>
              <a:pPr>
                <a:defRPr/>
              </a:pPr>
              <a:t>‹#›</a:t>
            </a:fld>
            <a:endParaRPr lang="it-IT" alt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18 May 2015</a:t>
            </a:r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36887054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This is the name of the Conference</a:t>
            </a:r>
            <a:endParaRPr lang="it-IT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CB034E-E6B6-45D6-A49F-3251F2AEAA15}" type="slidenum">
              <a:rPr lang="it-IT" altLang="en-US"/>
              <a:pPr>
                <a:defRPr/>
              </a:pPr>
              <a:t>‹#›</a:t>
            </a:fld>
            <a:endParaRPr lang="it-IT" alt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18 May 2015</a:t>
            </a:r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2919099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26748"/>
            <a:ext cx="8242298" cy="7366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This is the name of the Conference</a:t>
            </a:r>
            <a:endParaRPr lang="it-IT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592BDA-AC04-4983-B7C2-12080C069BFB}" type="slidenum">
              <a:rPr lang="it-IT" altLang="en-US"/>
              <a:pPr>
                <a:defRPr/>
              </a:pPr>
              <a:t>‹#›</a:t>
            </a:fld>
            <a:endParaRPr lang="it-IT" alt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18 May 2015</a:t>
            </a:r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4150869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This is the name of the Conference</a:t>
            </a:r>
            <a:endParaRPr lang="it-IT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0DC073-512E-441E-ACBF-16C39E602E6A}" type="slidenum">
              <a:rPr lang="it-IT" altLang="en-US"/>
              <a:pPr>
                <a:defRPr/>
              </a:pPr>
              <a:t>‹#›</a:t>
            </a:fld>
            <a:endParaRPr lang="it-IT" alt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18 May 2015</a:t>
            </a:r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2978695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44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44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This is the name of the Conference</a:t>
            </a:r>
            <a:endParaRPr lang="it-IT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49250-E099-4164-8CED-250C5FCC4381}" type="slidenum">
              <a:rPr lang="it-IT" altLang="en-US"/>
              <a:pPr>
                <a:defRPr/>
              </a:pPr>
              <a:t>‹#›</a:t>
            </a:fld>
            <a:endParaRPr lang="it-IT" alt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18 May 2015</a:t>
            </a:r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1751881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780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527299"/>
            <a:ext cx="4040188" cy="35988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8780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39999"/>
            <a:ext cx="4041775" cy="3586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This is the name of the Conference</a:t>
            </a:r>
            <a:endParaRPr lang="it-IT" alt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5BADB9-5440-493A-A227-F8989AD8FCEE}" type="slidenum">
              <a:rPr lang="it-IT" altLang="en-US"/>
              <a:pPr>
                <a:defRPr/>
              </a:pPr>
              <a:t>‹#›</a:t>
            </a:fld>
            <a:endParaRPr lang="it-IT" altLang="en-US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18 May 2015</a:t>
            </a:r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3981696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This is the name of the Conference</a:t>
            </a:r>
            <a:endParaRPr lang="it-IT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C7FCF0-A7EE-4B7A-BD5E-A2B4EC775361}" type="slidenum">
              <a:rPr lang="it-IT" altLang="en-US"/>
              <a:pPr>
                <a:defRPr/>
              </a:pPr>
              <a:t>‹#›</a:t>
            </a:fld>
            <a:endParaRPr lang="it-IT" alt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18 May 2015</a:t>
            </a:r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103460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This is the name of the Conference</a:t>
            </a:r>
            <a:endParaRPr lang="it-IT" altLang="en-US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822DF5-B47D-48D3-9E68-D03691318D64}" type="slidenum">
              <a:rPr lang="it-IT" altLang="en-US"/>
              <a:pPr>
                <a:defRPr/>
              </a:pPr>
              <a:t>‹#›</a:t>
            </a:fld>
            <a:endParaRPr lang="it-IT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18 May 2015</a:t>
            </a:r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2741099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16000"/>
            <a:ext cx="3008313" cy="10541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028700"/>
            <a:ext cx="5111750" cy="50974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082800"/>
            <a:ext cx="3008313" cy="40433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This is the name of the Conference</a:t>
            </a:r>
            <a:endParaRPr lang="it-IT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E0F911-79DD-4B2C-B9BB-AE7086DCDBCB}" type="slidenum">
              <a:rPr lang="it-IT" altLang="en-US"/>
              <a:pPr>
                <a:defRPr/>
              </a:pPr>
              <a:t>‹#›</a:t>
            </a:fld>
            <a:endParaRPr lang="it-IT" alt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18 May 2015</a:t>
            </a:r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817849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028699"/>
            <a:ext cx="5486400" cy="36988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This is the name of the Conference</a:t>
            </a:r>
            <a:endParaRPr lang="it-IT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FCCFF1-D2E5-4209-9451-2AF1E317825C}" type="slidenum">
              <a:rPr lang="it-IT" altLang="en-US"/>
              <a:pPr>
                <a:defRPr/>
              </a:pPr>
              <a:t>‹#›</a:t>
            </a:fld>
            <a:endParaRPr lang="it-IT" alt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18 May 2015</a:t>
            </a:r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2821471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9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" y="0"/>
            <a:ext cx="3236913" cy="96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8788" y="1114425"/>
            <a:ext cx="8216900" cy="73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943100"/>
            <a:ext cx="8229600" cy="418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GB" altLang="en-US"/>
              <a:t>This is the name of the Conference</a:t>
            </a:r>
            <a:endParaRPr lang="it-IT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7F7F7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58BE0E8C-F079-4771-B340-9B3748AD6753}" type="slidenum">
              <a:rPr lang="it-IT" altLang="en-US"/>
              <a:pPr>
                <a:defRPr/>
              </a:pPr>
              <a:t>‹#›</a:t>
            </a:fld>
            <a:endParaRPr lang="it-IT" alt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966788" y="962025"/>
            <a:ext cx="72009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966788" y="6289675"/>
            <a:ext cx="72009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altLang="en-US"/>
              <a:t>18 May 2015</a:t>
            </a:r>
            <a:endParaRPr lang="it-IT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 kern="1200">
          <a:solidFill>
            <a:schemeClr val="accent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accent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accent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accent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accent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dobe Fangsong Std R" pitchFamily="18" charset="-128"/>
          <a:ea typeface="Adobe Fangsong Std R" pitchFamily="18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Adobe Fangsong Std R" pitchFamily="18" charset="-128"/>
          <a:ea typeface="Adobe Fangsong Std R" pitchFamily="18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dobe Fangsong Std R" pitchFamily="18" charset="-128"/>
          <a:ea typeface="Adobe Fangsong Std R" pitchFamily="18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ern="1200">
          <a:solidFill>
            <a:schemeClr val="tx1"/>
          </a:solidFill>
          <a:latin typeface="Adobe Fangsong Std R" pitchFamily="18" charset="-128"/>
          <a:ea typeface="Adobe Fangsong Std R" pitchFamily="18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 kern="1200">
          <a:solidFill>
            <a:schemeClr val="tx1"/>
          </a:solidFill>
          <a:latin typeface="Adobe Fangsong Std R" pitchFamily="18" charset="-128"/>
          <a:ea typeface="Adobe Fangsong Std R" pitchFamily="18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243135"/>
            <a:ext cx="7772400" cy="1470025"/>
          </a:xfrm>
        </p:spPr>
        <p:txBody>
          <a:bodyPr/>
          <a:lstStyle/>
          <a:p>
            <a:r>
              <a:rPr lang="en-US" sz="3600" dirty="0" smtClean="0"/>
              <a:t>Damage and losses in the agriculture sectors and its influence on National Adaptation Plan outcomes</a:t>
            </a:r>
            <a:endParaRPr lang="en-GB" sz="3600" dirty="0"/>
          </a:p>
        </p:txBody>
      </p:sp>
      <p:pic>
        <p:nvPicPr>
          <p:cNvPr id="3" name="Picture 4" descr="Image result for cop 22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572" r="18471"/>
          <a:stretch>
            <a:fillRect/>
          </a:stretch>
        </p:blipFill>
        <p:spPr bwMode="auto">
          <a:xfrm>
            <a:off x="6632575" y="1030288"/>
            <a:ext cx="1533525" cy="1579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3886200" y="5175868"/>
            <a:ext cx="4572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en-US" sz="2000" b="1" dirty="0"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Julia Wolf</a:t>
            </a:r>
            <a:br>
              <a:rPr lang="en-US" sz="2000" b="1" dirty="0"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2000" dirty="0"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Natural Resources Officer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anose="020B0604020202020204" pitchFamily="34" charset="0"/>
              </a:rPr>
              <a:t/>
            </a:r>
            <a:br>
              <a:rPr lang="en-US" sz="16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anose="020B0604020202020204" pitchFamily="34" charset="0"/>
              </a:rPr>
            </a:br>
            <a:r>
              <a:rPr lang="en-US" sz="20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Climate and Environment Division, FAO </a:t>
            </a:r>
            <a:endParaRPr lang="en-GB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316153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9378" y="1326202"/>
            <a:ext cx="6256328" cy="42259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4836405" y="79022"/>
            <a:ext cx="3336752" cy="872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en-US" sz="3600" b="1" dirty="0" smtClean="0">
                <a:solidFill>
                  <a:schemeClr val="accent1"/>
                </a:solidFill>
                <a:cs typeface="Arial" panose="020B0604020202020204" pitchFamily="34" charset="0"/>
              </a:rPr>
              <a:t>THANK YOU!</a:t>
            </a:r>
            <a:endParaRPr lang="en-GB" altLang="en-US" sz="3600" b="1" dirty="0" smtClean="0">
              <a:solidFill>
                <a:schemeClr val="accent1"/>
              </a:solidFill>
              <a:cs typeface="Arial" panose="020B060402020202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494048" y="5552109"/>
            <a:ext cx="6162675" cy="642938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dobe Fangsong Std R" pitchFamily="18" charset="-128"/>
                <a:ea typeface="Adobe Fangsong Std R" pitchFamily="18" charset="-128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Adobe Fangsong Std R" pitchFamily="18" charset="-128"/>
                <a:ea typeface="Adobe Fangsong Std R" pitchFamily="18" charset="-128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dobe Fangsong Std R" pitchFamily="18" charset="-128"/>
                <a:ea typeface="Adobe Fangsong Std R" pitchFamily="18" charset="-128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kern="1200">
                <a:solidFill>
                  <a:schemeClr val="tx1"/>
                </a:solidFill>
                <a:latin typeface="Adobe Fangsong Std R" pitchFamily="18" charset="-128"/>
                <a:ea typeface="Adobe Fangsong Std R" pitchFamily="18" charset="-128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Adobe Fangsong Std R" pitchFamily="18" charset="-128"/>
                <a:ea typeface="Adobe Fangsong Std R" pitchFamily="18" charset="-128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  <a:defRPr/>
            </a:pPr>
            <a:r>
              <a:rPr lang="en-US" sz="4400" b="1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fao.org/climate-change</a:t>
            </a:r>
            <a:endParaRPr lang="en-US" sz="4400" b="1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741641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The impact of disasters on agriculture</a:t>
            </a:r>
            <a:endParaRPr lang="en-GB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b="1" dirty="0" smtClean="0"/>
              <a:t>COP 22 Side event: Understanding the NAP-NDC linkages</a:t>
            </a:r>
            <a:endParaRPr lang="it-IT" altLang="en-US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8592BDA-AC04-4983-B7C2-12080C069BFB}" type="slidenum">
              <a:rPr lang="it-IT" altLang="en-US" smtClean="0"/>
              <a:pPr>
                <a:defRPr/>
              </a:pPr>
              <a:t>2</a:t>
            </a:fld>
            <a:endParaRPr lang="it-IT" alt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0</a:t>
            </a:r>
            <a:r>
              <a:rPr lang="en-US" altLang="en-US" dirty="0" smtClean="0"/>
              <a:t>7 November 2016</a:t>
            </a:r>
            <a:endParaRPr lang="it-IT" altLang="en-US" dirty="0"/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1482407" y="2127441"/>
            <a:ext cx="6179185" cy="50927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1200" b="1" dirty="0"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Share of climate-related disasters’ damage and losses absorbed by agriculture in developing countries (2003-2013)</a:t>
            </a:r>
            <a:endParaRPr lang="en-GB" sz="1200" dirty="0">
              <a:effectLst/>
              <a:latin typeface="+mj-lt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35" name="Sottotitolo 2"/>
          <p:cNvSpPr txBox="1">
            <a:spLocks/>
          </p:cNvSpPr>
          <p:nvPr/>
        </p:nvSpPr>
        <p:spPr bwMode="auto">
          <a:xfrm>
            <a:off x="6517100" y="3191648"/>
            <a:ext cx="2094267" cy="737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dobe Fangsong Std R" pitchFamily="18" charset="-128"/>
                <a:ea typeface="Adobe Fangsong Std R" pitchFamily="18" charset="-128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Adobe Fangsong Std R" pitchFamily="18" charset="-128"/>
                <a:ea typeface="Adobe Fangsong Std R" pitchFamily="18" charset="-128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dobe Fangsong Std R" pitchFamily="18" charset="-128"/>
                <a:ea typeface="Adobe Fangsong Std R" pitchFamily="18" charset="-128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kern="1200">
                <a:solidFill>
                  <a:schemeClr val="tx1"/>
                </a:solidFill>
                <a:latin typeface="Adobe Fangsong Std R" pitchFamily="18" charset="-128"/>
                <a:ea typeface="Adobe Fangsong Std R" pitchFamily="18" charset="-128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Adobe Fangsong Std R" pitchFamily="18" charset="-128"/>
                <a:ea typeface="Adobe Fangsong Std R" pitchFamily="18" charset="-128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 eaLnBrk="1" hangingPunct="1">
              <a:lnSpc>
                <a:spcPts val="1340"/>
              </a:lnSpc>
              <a:spcBef>
                <a:spcPts val="0"/>
              </a:spcBef>
              <a:spcAft>
                <a:spcPts val="1200"/>
              </a:spcAft>
              <a:buClr>
                <a:srgbClr val="5CA33A"/>
              </a:buClr>
              <a:buSzPct val="160000"/>
              <a:buNone/>
            </a:pPr>
            <a:r>
              <a:rPr lang="en-GB" sz="1200" b="1" dirty="0">
                <a:latin typeface="+mn-lt"/>
                <a:ea typeface="+mn-ea"/>
              </a:rPr>
              <a:t>Damage: </a:t>
            </a:r>
            <a:r>
              <a:rPr lang="en-GB" sz="1200" dirty="0">
                <a:latin typeface="+mn-lt"/>
                <a:ea typeface="+mn-ea"/>
              </a:rPr>
              <a:t>Total or partial destruction of physical assets and infrastructure in disaster-affected areas.</a:t>
            </a:r>
          </a:p>
          <a:p>
            <a:pPr>
              <a:lnSpc>
                <a:spcPts val="1340"/>
              </a:lnSpc>
              <a:spcBef>
                <a:spcPts val="0"/>
              </a:spcBef>
              <a:spcAft>
                <a:spcPts val="1200"/>
              </a:spcAft>
              <a:buClr>
                <a:srgbClr val="5CA33A"/>
              </a:buClr>
              <a:buSzPct val="160000"/>
            </a:pPr>
            <a:endParaRPr lang="it-IT" sz="1200" dirty="0" smtClean="0"/>
          </a:p>
          <a:p>
            <a:pPr marL="112950">
              <a:lnSpc>
                <a:spcPts val="1340"/>
              </a:lnSpc>
              <a:spcBef>
                <a:spcPts val="0"/>
              </a:spcBef>
              <a:spcAft>
                <a:spcPts val="1200"/>
              </a:spcAft>
              <a:buClr>
                <a:srgbClr val="5CA33A"/>
              </a:buClr>
            </a:pPr>
            <a:endParaRPr lang="it-IT" sz="1200" dirty="0"/>
          </a:p>
        </p:txBody>
      </p:sp>
      <p:sp>
        <p:nvSpPr>
          <p:cNvPr id="36" name="Sottotitolo 2"/>
          <p:cNvSpPr txBox="1">
            <a:spLocks/>
          </p:cNvSpPr>
          <p:nvPr/>
        </p:nvSpPr>
        <p:spPr>
          <a:xfrm>
            <a:off x="6517100" y="4696330"/>
            <a:ext cx="2094267" cy="497019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1340"/>
              </a:lnSpc>
              <a:spcBef>
                <a:spcPts val="0"/>
              </a:spcBef>
              <a:spcAft>
                <a:spcPts val="1200"/>
              </a:spcAft>
              <a:buClr>
                <a:srgbClr val="5CA33A"/>
              </a:buClr>
              <a:buSzPct val="160000"/>
            </a:pPr>
            <a:r>
              <a:rPr lang="en-GB" sz="1200" b="1" dirty="0" smtClean="0">
                <a:solidFill>
                  <a:schemeClr val="tx1"/>
                </a:solidFill>
              </a:rPr>
              <a:t>Losses</a:t>
            </a:r>
            <a:r>
              <a:rPr lang="en-GB" sz="1200" dirty="0" smtClean="0">
                <a:solidFill>
                  <a:schemeClr val="tx1"/>
                </a:solidFill>
              </a:rPr>
              <a:t>: Changes in economic flows arising from the disaster</a:t>
            </a:r>
          </a:p>
          <a:p>
            <a:pPr algn="l">
              <a:lnSpc>
                <a:spcPts val="1340"/>
              </a:lnSpc>
              <a:spcBef>
                <a:spcPts val="0"/>
              </a:spcBef>
              <a:spcAft>
                <a:spcPts val="1200"/>
              </a:spcAft>
              <a:buClr>
                <a:srgbClr val="5CA33A"/>
              </a:buClr>
              <a:buSzPct val="160000"/>
            </a:pPr>
            <a:endParaRPr lang="it-IT" sz="1200" dirty="0" smtClean="0">
              <a:solidFill>
                <a:schemeClr val="tx1"/>
              </a:solidFill>
            </a:endParaRPr>
          </a:p>
          <a:p>
            <a:pPr marL="112950" algn="l">
              <a:lnSpc>
                <a:spcPts val="1340"/>
              </a:lnSpc>
              <a:spcBef>
                <a:spcPts val="0"/>
              </a:spcBef>
              <a:spcAft>
                <a:spcPts val="1200"/>
              </a:spcAft>
              <a:buClr>
                <a:srgbClr val="5CA33A"/>
              </a:buClr>
            </a:pPr>
            <a:endParaRPr lang="it-IT" sz="1200" dirty="0">
              <a:solidFill>
                <a:schemeClr val="tx1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419588" y="5859958"/>
            <a:ext cx="17574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i="1" dirty="0" smtClean="0"/>
              <a:t>Source: </a:t>
            </a:r>
          </a:p>
          <a:p>
            <a:r>
              <a:rPr lang="en-US" sz="900" i="1" dirty="0" smtClean="0"/>
              <a:t>FAO (2015), based on 78 PDNAs </a:t>
            </a:r>
            <a:endParaRPr lang="en-GB" sz="900" i="1" dirty="0"/>
          </a:p>
        </p:txBody>
      </p:sp>
      <p:pic>
        <p:nvPicPr>
          <p:cNvPr id="38" name="Picture 37"/>
          <p:cNvPicPr/>
          <p:nvPr/>
        </p:nvPicPr>
        <p:blipFill rotWithShape="1">
          <a:blip r:embed="rId2"/>
          <a:srcRect t="31392" r="7692" b="14984"/>
          <a:stretch/>
        </p:blipFill>
        <p:spPr bwMode="auto">
          <a:xfrm>
            <a:off x="285488" y="3060183"/>
            <a:ext cx="6134100" cy="267271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lc="http://schemas.openxmlformats.org/drawingml/2006/lockedCanvas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mv="urn:schemas-microsoft-com:mac:vml" xmlns:mo="http://schemas.microsoft.com/office/mac/office/2008/main" xmlns="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5="http://schemas.microsoft.com/office/word/2012/wordml" xmlns:w14="http://schemas.microsoft.com/office/word/2010/wordml" xmlns:wp="http://schemas.openxmlformats.org/drawingml/2006/wordprocessingDrawing" xmlns:wp14="http://schemas.microsoft.com/office/word/2010/wordprocessingDrawing" xmlns:m="http://schemas.openxmlformats.org/officeDocument/2006/math" xmlns:mc="http://schemas.openxmlformats.org/markup-compatibility/2006" xmlns:wpc="http://schemas.microsoft.com/office/word/2010/wordprocessingCanvas"/>
            </a:ext>
          </a:extLst>
        </p:spPr>
      </p:pic>
    </p:spTree>
    <p:extLst>
      <p:ext uri="{BB962C8B-B14F-4D97-AF65-F5344CB8AC3E}">
        <p14:creationId xmlns:p14="http://schemas.microsoft.com/office/powerpoint/2010/main" val="39543733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Damage and Losses to agricultural sectors by climate-related disasters </a:t>
            </a:r>
            <a:endParaRPr lang="en-GB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b="1" dirty="0"/>
              <a:t>COP 22 </a:t>
            </a:r>
            <a:r>
              <a:rPr lang="en-US" altLang="en-US" b="1" dirty="0" smtClean="0"/>
              <a:t>Side event</a:t>
            </a:r>
            <a:r>
              <a:rPr lang="en-US" altLang="en-US" b="1" dirty="0"/>
              <a:t>: Understanding the NAP-NDC </a:t>
            </a:r>
            <a:r>
              <a:rPr lang="en-US" altLang="en-US" b="1" dirty="0" smtClean="0"/>
              <a:t>linkages</a:t>
            </a:r>
            <a:endParaRPr lang="it-IT" altLang="en-US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8592BDA-AC04-4983-B7C2-12080C069BFB}" type="slidenum">
              <a:rPr lang="it-IT" altLang="en-US" smtClean="0"/>
              <a:pPr>
                <a:defRPr/>
              </a:pPr>
              <a:t>3</a:t>
            </a:fld>
            <a:endParaRPr lang="it-IT" alt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/>
              <a:t>07 November 2016</a:t>
            </a:r>
            <a:endParaRPr lang="it-IT" altLang="en-US" dirty="0"/>
          </a:p>
        </p:txBody>
      </p:sp>
      <p:pic>
        <p:nvPicPr>
          <p:cNvPr id="10" name="Content Placeholder 9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067"/>
          <a:stretch/>
        </p:blipFill>
        <p:spPr>
          <a:xfrm>
            <a:off x="1557018" y="1863396"/>
            <a:ext cx="4462782" cy="418306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47451" y="3287666"/>
            <a:ext cx="1267073" cy="1334522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6357063" y="5861792"/>
            <a:ext cx="17574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i="1" dirty="0" smtClean="0"/>
              <a:t>Source: </a:t>
            </a:r>
          </a:p>
          <a:p>
            <a:r>
              <a:rPr lang="en-US" sz="900" i="1" dirty="0" smtClean="0"/>
              <a:t>FAO (2015), based on 78 PDNAs </a:t>
            </a:r>
            <a:endParaRPr lang="en-GB" sz="900" i="1" dirty="0"/>
          </a:p>
        </p:txBody>
      </p:sp>
    </p:spTree>
    <p:extLst>
      <p:ext uri="{BB962C8B-B14F-4D97-AF65-F5344CB8AC3E}">
        <p14:creationId xmlns:p14="http://schemas.microsoft.com/office/powerpoint/2010/main" val="36404328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Building resilience in the agriculture sectors </a:t>
            </a:r>
            <a:endParaRPr lang="en-GB" sz="3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b="1" dirty="0"/>
              <a:t>COP 22 </a:t>
            </a:r>
            <a:r>
              <a:rPr lang="en-US" altLang="en-US" b="1" dirty="0" smtClean="0"/>
              <a:t>Side event</a:t>
            </a:r>
            <a:r>
              <a:rPr lang="en-US" altLang="en-US" b="1" dirty="0"/>
              <a:t>: Understanding the NAP-NDC </a:t>
            </a:r>
            <a:r>
              <a:rPr lang="en-US" altLang="en-US" b="1" dirty="0" smtClean="0"/>
              <a:t>linkages</a:t>
            </a:r>
            <a:endParaRPr lang="it-IT" altLang="en-US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8592BDA-AC04-4983-B7C2-12080C069BFB}" type="slidenum">
              <a:rPr lang="it-IT" altLang="en-US" smtClean="0"/>
              <a:pPr>
                <a:defRPr/>
              </a:pPr>
              <a:t>4</a:t>
            </a:fld>
            <a:endParaRPr lang="it-IT" alt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/>
              <a:t>07 November 2016</a:t>
            </a:r>
            <a:endParaRPr lang="it-IT" altLang="en-US" dirty="0"/>
          </a:p>
        </p:txBody>
      </p:sp>
      <p:pic>
        <p:nvPicPr>
          <p:cNvPr id="7" name="Content Placeholder 6"/>
          <p:cNvPicPr>
            <a:picLocks noGrp="1"/>
          </p:cNvPicPr>
          <p:nvPr>
            <p:ph idx="1"/>
          </p:nvPr>
        </p:nvPicPr>
        <p:blipFill rotWithShape="1">
          <a:blip r:embed="rId2"/>
          <a:srcRect l="26803" t="37814" r="27431" b="33400"/>
          <a:stretch/>
        </p:blipFill>
        <p:spPr bwMode="auto">
          <a:xfrm>
            <a:off x="914400" y="2068930"/>
            <a:ext cx="7315200" cy="350560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914400" y="6037243"/>
            <a:ext cx="235761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i="1" dirty="0" smtClean="0"/>
              <a:t>Source: </a:t>
            </a:r>
            <a:r>
              <a:rPr lang="en-US" sz="1100" i="1" dirty="0" err="1" smtClean="0"/>
              <a:t>Gitz</a:t>
            </a:r>
            <a:r>
              <a:rPr lang="en-US" sz="1100" i="1" dirty="0" smtClean="0"/>
              <a:t> and </a:t>
            </a:r>
            <a:r>
              <a:rPr lang="en-US" sz="1100" i="1" dirty="0" err="1" smtClean="0"/>
              <a:t>Meybeck</a:t>
            </a:r>
            <a:r>
              <a:rPr lang="en-US" sz="1100" i="1" dirty="0" smtClean="0"/>
              <a:t> (2012)</a:t>
            </a:r>
            <a:endParaRPr lang="en-GB" sz="1100" i="1" dirty="0"/>
          </a:p>
        </p:txBody>
      </p:sp>
    </p:spTree>
    <p:extLst>
      <p:ext uri="{BB962C8B-B14F-4D97-AF65-F5344CB8AC3E}">
        <p14:creationId xmlns:p14="http://schemas.microsoft.com/office/powerpoint/2010/main" val="30225600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Barriers to harnessing synergies between disaster risk reduction and climate change adaptation</a:t>
            </a:r>
            <a:endParaRPr lang="en-GB" sz="28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4340722"/>
              </p:ext>
            </p:extLst>
          </p:nvPr>
        </p:nvGraphicFramePr>
        <p:xfrm>
          <a:off x="457200" y="1943100"/>
          <a:ext cx="8229600" cy="41830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b="1" dirty="0"/>
              <a:t>COP 22 </a:t>
            </a:r>
            <a:r>
              <a:rPr lang="en-US" altLang="en-US" b="1" dirty="0" smtClean="0"/>
              <a:t>Side event</a:t>
            </a:r>
            <a:r>
              <a:rPr lang="en-US" altLang="en-US" b="1" dirty="0"/>
              <a:t>: Understanding the NAP-NDC linkages</a:t>
            </a:r>
            <a:endParaRPr lang="it-IT" altLang="en-US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8592BDA-AC04-4983-B7C2-12080C069BFB}" type="slidenum">
              <a:rPr lang="it-IT" altLang="en-US" smtClean="0"/>
              <a:pPr>
                <a:defRPr/>
              </a:pPr>
              <a:t>5</a:t>
            </a:fld>
            <a:endParaRPr lang="it-IT" alt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/>
              <a:t>07 November 2016</a:t>
            </a:r>
            <a:endParaRPr lang="it-IT" altLang="en-US" dirty="0"/>
          </a:p>
        </p:txBody>
      </p:sp>
    </p:spTree>
    <p:extLst>
      <p:ext uri="{BB962C8B-B14F-4D97-AF65-F5344CB8AC3E}">
        <p14:creationId xmlns:p14="http://schemas.microsoft.com/office/powerpoint/2010/main" val="2968134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Bridging gaps through the NAP process</a:t>
            </a:r>
            <a:endParaRPr lang="en-GB" sz="3600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1814797"/>
              </p:ext>
            </p:extLst>
          </p:nvPr>
        </p:nvGraphicFramePr>
        <p:xfrm>
          <a:off x="457200" y="1943100"/>
          <a:ext cx="8229600" cy="41830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b="1" dirty="0"/>
              <a:t>COP 22 </a:t>
            </a:r>
            <a:r>
              <a:rPr lang="en-US" altLang="en-US" b="1" dirty="0" smtClean="0"/>
              <a:t>Side event</a:t>
            </a:r>
            <a:r>
              <a:rPr lang="en-US" altLang="en-US" b="1" dirty="0"/>
              <a:t>: Understanding the NAP-NDC </a:t>
            </a:r>
            <a:r>
              <a:rPr lang="en-US" altLang="en-US" b="1" dirty="0" smtClean="0"/>
              <a:t>linkages</a:t>
            </a:r>
            <a:endParaRPr lang="it-IT" altLang="en-US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8592BDA-AC04-4983-B7C2-12080C069BFB}" type="slidenum">
              <a:rPr lang="it-IT" altLang="en-US" smtClean="0"/>
              <a:pPr>
                <a:defRPr/>
              </a:pPr>
              <a:t>6</a:t>
            </a:fld>
            <a:endParaRPr lang="it-IT" alt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/>
              <a:t>07 November 2016</a:t>
            </a:r>
            <a:endParaRPr lang="it-IT" altLang="en-US" dirty="0"/>
          </a:p>
        </p:txBody>
      </p:sp>
      <p:sp>
        <p:nvSpPr>
          <p:cNvPr id="9" name="Line Callout 2 8"/>
          <p:cNvSpPr/>
          <p:nvPr/>
        </p:nvSpPr>
        <p:spPr>
          <a:xfrm>
            <a:off x="1026404" y="2093583"/>
            <a:ext cx="1564396" cy="738130"/>
          </a:xfrm>
          <a:prstGeom prst="borderCallout2">
            <a:avLst>
              <a:gd name="adj1" fmla="val 29198"/>
              <a:gd name="adj2" fmla="val 100118"/>
              <a:gd name="adj3" fmla="val 62034"/>
              <a:gd name="adj4" fmla="val 117841"/>
              <a:gd name="adj5" fmla="val 112500"/>
              <a:gd name="adj6" fmla="val 141361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Entry point: </a:t>
            </a:r>
            <a:r>
              <a:rPr lang="en-US" sz="1200" dirty="0"/>
              <a:t>improved access to climate change information</a:t>
            </a:r>
            <a:endParaRPr lang="en-GB" sz="1200" dirty="0"/>
          </a:p>
        </p:txBody>
      </p:sp>
      <p:sp>
        <p:nvSpPr>
          <p:cNvPr id="10" name="Line Callout 1 9"/>
          <p:cNvSpPr/>
          <p:nvPr/>
        </p:nvSpPr>
        <p:spPr>
          <a:xfrm>
            <a:off x="6553199" y="2093583"/>
            <a:ext cx="1511147" cy="936056"/>
          </a:xfrm>
          <a:prstGeom prst="borderCallout1">
            <a:avLst>
              <a:gd name="adj1" fmla="val 29198"/>
              <a:gd name="adj2" fmla="val 357"/>
              <a:gd name="adj3" fmla="val 112500"/>
              <a:gd name="adj4" fmla="val -38333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b="1" dirty="0" smtClean="0"/>
              <a:t>Entry point: </a:t>
            </a:r>
            <a:r>
              <a:rPr lang="en-US" sz="1100" dirty="0"/>
              <a:t>integration of mutual concerns in sectoral planning and programming</a:t>
            </a:r>
            <a:endParaRPr lang="en-GB" sz="1100" dirty="0"/>
          </a:p>
        </p:txBody>
      </p:sp>
      <p:sp>
        <p:nvSpPr>
          <p:cNvPr id="11" name="Line Callout 1 10"/>
          <p:cNvSpPr/>
          <p:nvPr/>
        </p:nvSpPr>
        <p:spPr>
          <a:xfrm>
            <a:off x="6553200" y="4979624"/>
            <a:ext cx="1511146" cy="931519"/>
          </a:xfrm>
          <a:prstGeom prst="borderCallout1">
            <a:avLst>
              <a:gd name="adj1" fmla="val 60466"/>
              <a:gd name="adj2" fmla="val 62"/>
              <a:gd name="adj3" fmla="val -12649"/>
              <a:gd name="adj4" fmla="val -44209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Entry point: </a:t>
            </a:r>
            <a:r>
              <a:rPr lang="en-US" sz="1200" dirty="0"/>
              <a:t>integration of mutual concerns in sectoral </a:t>
            </a:r>
            <a:r>
              <a:rPr lang="en-US" sz="1200" dirty="0" smtClean="0"/>
              <a:t>actions and investments  </a:t>
            </a:r>
            <a:endParaRPr lang="en-GB" sz="1200" dirty="0"/>
          </a:p>
        </p:txBody>
      </p:sp>
      <p:sp>
        <p:nvSpPr>
          <p:cNvPr id="12" name="Line Callout 1 11"/>
          <p:cNvSpPr/>
          <p:nvPr/>
        </p:nvSpPr>
        <p:spPr>
          <a:xfrm>
            <a:off x="1191657" y="5377016"/>
            <a:ext cx="1542362" cy="749147"/>
          </a:xfrm>
          <a:prstGeom prst="borderCallout1">
            <a:avLst>
              <a:gd name="adj1" fmla="val 49632"/>
              <a:gd name="adj2" fmla="val 100239"/>
              <a:gd name="adj3" fmla="val -25735"/>
              <a:gd name="adj4" fmla="val 139524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Entry point: </a:t>
            </a:r>
            <a:r>
              <a:rPr lang="en-US" sz="1200" dirty="0" smtClean="0"/>
              <a:t>sharing of lessons learned and best practices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2052682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Integrating agriculture in National Adaptation </a:t>
            </a:r>
            <a:r>
              <a:rPr lang="en-US" sz="2800" dirty="0" smtClean="0"/>
              <a:t>Plans (NAP-Ag) </a:t>
            </a:r>
            <a:r>
              <a:rPr lang="en-US" sz="2800" dirty="0" err="1" smtClean="0"/>
              <a:t>Programme</a:t>
            </a:r>
            <a:endParaRPr lang="en-GB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b="1" dirty="0"/>
              <a:t>COP 22 Side event: Understanding the NAP-NDC </a:t>
            </a:r>
            <a:r>
              <a:rPr lang="en-US" altLang="en-US" b="1" dirty="0" smtClean="0"/>
              <a:t>linkages</a:t>
            </a:r>
            <a:endParaRPr lang="it-IT" altLang="en-US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8592BDA-AC04-4983-B7C2-12080C069BFB}" type="slidenum">
              <a:rPr lang="it-IT" altLang="en-US" smtClean="0"/>
              <a:pPr>
                <a:defRPr/>
              </a:pPr>
              <a:t>7</a:t>
            </a:fld>
            <a:endParaRPr lang="it-IT" alt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/>
              <a:t>07 November 2016</a:t>
            </a:r>
            <a:endParaRPr lang="it-IT" altLang="en-US" dirty="0"/>
          </a:p>
        </p:txBody>
      </p:sp>
      <p:sp>
        <p:nvSpPr>
          <p:cNvPr id="7" name="Rounded Rectangle 3"/>
          <p:cNvSpPr>
            <a:spLocks noChangeArrowheads="1"/>
          </p:cNvSpPr>
          <p:nvPr/>
        </p:nvSpPr>
        <p:spPr bwMode="auto">
          <a:xfrm>
            <a:off x="534069" y="2017923"/>
            <a:ext cx="8137525" cy="919163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200000"/>
              </a:lnSpc>
              <a:spcBef>
                <a:spcPts val="1800"/>
              </a:spcBef>
              <a:spcAft>
                <a:spcPts val="1800"/>
              </a:spcAft>
              <a:buFontTx/>
              <a:buNone/>
            </a:pPr>
            <a:r>
              <a:rPr lang="en-US" altLang="es-ES_tradnl" sz="2400" b="1"/>
              <a:t>The NAP-Ag Programme has four main objectives:</a:t>
            </a:r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822552420"/>
              </p:ext>
            </p:extLst>
          </p:nvPr>
        </p:nvGraphicFramePr>
        <p:xfrm>
          <a:off x="824433" y="2878157"/>
          <a:ext cx="7632848" cy="28454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15527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Where do we work?</a:t>
            </a:r>
            <a:endParaRPr lang="en-GB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b="1" dirty="0"/>
              <a:t>COP 22 </a:t>
            </a:r>
            <a:r>
              <a:rPr lang="en-US" altLang="en-US" b="1" dirty="0" smtClean="0"/>
              <a:t>Side event</a:t>
            </a:r>
            <a:r>
              <a:rPr lang="en-US" altLang="en-US" b="1" dirty="0"/>
              <a:t>: Understanding the NAP-NDC </a:t>
            </a:r>
            <a:r>
              <a:rPr lang="en-US" altLang="en-US" b="1" dirty="0" smtClean="0"/>
              <a:t>linkages</a:t>
            </a:r>
            <a:endParaRPr lang="it-IT" altLang="en-US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8592BDA-AC04-4983-B7C2-12080C069BFB}" type="slidenum">
              <a:rPr lang="it-IT" altLang="en-US" smtClean="0"/>
              <a:pPr>
                <a:defRPr/>
              </a:pPr>
              <a:t>8</a:t>
            </a:fld>
            <a:endParaRPr lang="it-IT" alt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/>
              <a:t>07 November 2016</a:t>
            </a:r>
            <a:endParaRPr lang="it-IT" alt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5234" y="1943100"/>
            <a:ext cx="5093531" cy="418306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TextBox 3"/>
          <p:cNvSpPr txBox="1">
            <a:spLocks noChangeArrowheads="1"/>
          </p:cNvSpPr>
          <p:nvPr/>
        </p:nvSpPr>
        <p:spPr bwMode="auto">
          <a:xfrm>
            <a:off x="314117" y="4213989"/>
            <a:ext cx="20574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1800" b="1" dirty="0"/>
              <a:t>Latin America </a:t>
            </a:r>
            <a:endParaRPr lang="en-US" altLang="en-US" sz="1800" dirty="0"/>
          </a:p>
          <a:p>
            <a:r>
              <a:rPr lang="en-US" altLang="en-US" sz="1800" dirty="0"/>
              <a:t>Colombia </a:t>
            </a:r>
          </a:p>
          <a:p>
            <a:r>
              <a:rPr lang="en-US" altLang="en-US" sz="1800" dirty="0"/>
              <a:t>Guatemala </a:t>
            </a:r>
          </a:p>
          <a:p>
            <a:r>
              <a:rPr lang="en-US" altLang="en-US" sz="1800" dirty="0"/>
              <a:t>Uruguay</a:t>
            </a:r>
          </a:p>
        </p:txBody>
      </p:sp>
      <p:sp>
        <p:nvSpPr>
          <p:cNvPr id="9" name="TextBox 4"/>
          <p:cNvSpPr txBox="1">
            <a:spLocks noChangeArrowheads="1"/>
          </p:cNvSpPr>
          <p:nvPr/>
        </p:nvSpPr>
        <p:spPr bwMode="auto">
          <a:xfrm>
            <a:off x="5248925" y="4648835"/>
            <a:ext cx="2057400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1800" b="1" dirty="0"/>
              <a:t>Africa</a:t>
            </a:r>
            <a:endParaRPr lang="en-US" altLang="en-US" sz="1800" dirty="0"/>
          </a:p>
          <a:p>
            <a:r>
              <a:rPr lang="en-US" altLang="en-US" sz="1800" dirty="0"/>
              <a:t>The Gambia</a:t>
            </a:r>
          </a:p>
          <a:p>
            <a:r>
              <a:rPr lang="en-US" altLang="en-US" sz="1800" dirty="0"/>
              <a:t>Kenya</a:t>
            </a:r>
          </a:p>
          <a:p>
            <a:r>
              <a:rPr lang="en-US" altLang="en-US" sz="1800" dirty="0"/>
              <a:t>Uganda</a:t>
            </a:r>
          </a:p>
          <a:p>
            <a:r>
              <a:rPr lang="en-US" altLang="en-US" sz="1800" dirty="0"/>
              <a:t>Zambia </a:t>
            </a:r>
          </a:p>
        </p:txBody>
      </p:sp>
      <p:sp>
        <p:nvSpPr>
          <p:cNvPr id="10" name="TextBox 5"/>
          <p:cNvSpPr txBox="1">
            <a:spLocks noChangeArrowheads="1"/>
          </p:cNvSpPr>
          <p:nvPr/>
        </p:nvSpPr>
        <p:spPr bwMode="auto">
          <a:xfrm>
            <a:off x="7205185" y="2632545"/>
            <a:ext cx="1795596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1800" b="1" dirty="0"/>
              <a:t>Asia</a:t>
            </a:r>
            <a:endParaRPr lang="en-US" altLang="en-US" sz="1800" dirty="0"/>
          </a:p>
          <a:p>
            <a:r>
              <a:rPr lang="en-US" altLang="en-US" sz="1800" dirty="0"/>
              <a:t>Nepal </a:t>
            </a:r>
          </a:p>
          <a:p>
            <a:r>
              <a:rPr lang="en-US" altLang="en-US" sz="1800" dirty="0" smtClean="0"/>
              <a:t>The Philippines</a:t>
            </a:r>
            <a:endParaRPr lang="en-US" altLang="en-US" sz="1800" dirty="0"/>
          </a:p>
          <a:p>
            <a:r>
              <a:rPr lang="en-US" altLang="en-US" sz="1800" dirty="0"/>
              <a:t>Thailand</a:t>
            </a:r>
          </a:p>
          <a:p>
            <a:r>
              <a:rPr lang="en-US" altLang="en-US" sz="1800" dirty="0" smtClean="0"/>
              <a:t>Viet Nam </a:t>
            </a:r>
            <a:endParaRPr lang="en-US" altLang="en-US" sz="1800" dirty="0"/>
          </a:p>
        </p:txBody>
      </p:sp>
      <p:sp>
        <p:nvSpPr>
          <p:cNvPr id="11" name="Oval 10"/>
          <p:cNvSpPr/>
          <p:nvPr/>
        </p:nvSpPr>
        <p:spPr>
          <a:xfrm>
            <a:off x="271101" y="2029127"/>
            <a:ext cx="1710923" cy="1408561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b="1" dirty="0">
                <a:solidFill>
                  <a:schemeClr val="tx1"/>
                </a:solidFill>
              </a:rPr>
              <a:t>11</a:t>
            </a:r>
            <a:r>
              <a:rPr lang="en-US" sz="1600" b="1" dirty="0">
                <a:solidFill>
                  <a:schemeClr val="tx1"/>
                </a:solidFill>
              </a:rPr>
              <a:t> Countries</a:t>
            </a:r>
          </a:p>
        </p:txBody>
      </p:sp>
    </p:spTree>
    <p:extLst>
      <p:ext uri="{BB962C8B-B14F-4D97-AF65-F5344CB8AC3E}">
        <p14:creationId xmlns:p14="http://schemas.microsoft.com/office/powerpoint/2010/main" val="129594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Commonalities and differences</a:t>
            </a:r>
            <a:endParaRPr lang="en-GB" sz="3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b="1" dirty="0"/>
              <a:t>COP 22 </a:t>
            </a:r>
            <a:r>
              <a:rPr lang="en-US" altLang="en-US" b="1" dirty="0" smtClean="0"/>
              <a:t>Side event</a:t>
            </a:r>
            <a:r>
              <a:rPr lang="en-US" altLang="en-US" b="1" dirty="0"/>
              <a:t>: Understanding the NAP-NDC </a:t>
            </a:r>
            <a:r>
              <a:rPr lang="en-US" altLang="en-US" b="1" dirty="0" smtClean="0"/>
              <a:t>linkages</a:t>
            </a:r>
            <a:endParaRPr lang="it-IT" altLang="en-US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8592BDA-AC04-4983-B7C2-12080C069BFB}" type="slidenum">
              <a:rPr lang="it-IT" altLang="en-US" smtClean="0"/>
              <a:pPr>
                <a:defRPr/>
              </a:pPr>
              <a:t>9</a:t>
            </a:fld>
            <a:endParaRPr lang="it-IT" alt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/>
              <a:t>07 November 2016</a:t>
            </a:r>
            <a:endParaRPr lang="it-IT" altLang="en-US" dirty="0"/>
          </a:p>
        </p:txBody>
      </p:sp>
      <p:grpSp>
        <p:nvGrpSpPr>
          <p:cNvPr id="61" name="Group 60"/>
          <p:cNvGrpSpPr/>
          <p:nvPr/>
        </p:nvGrpSpPr>
        <p:grpSpPr>
          <a:xfrm>
            <a:off x="269912" y="1762699"/>
            <a:ext cx="8587649" cy="4593651"/>
            <a:chOff x="107504" y="1124744"/>
            <a:chExt cx="9035635" cy="5417651"/>
          </a:xfrm>
        </p:grpSpPr>
        <p:sp>
          <p:nvSpPr>
            <p:cNvPr id="62" name="Oval 61"/>
            <p:cNvSpPr/>
            <p:nvPr/>
          </p:nvSpPr>
          <p:spPr>
            <a:xfrm>
              <a:off x="107504" y="1340768"/>
              <a:ext cx="3816424" cy="309634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US" sz="1800" b="1" dirty="0" smtClean="0">
                  <a:solidFill>
                    <a:schemeClr val="tx1"/>
                  </a:solidFill>
                </a:rPr>
                <a:t>CCA</a:t>
              </a:r>
            </a:p>
            <a:p>
              <a:pPr algn="ctr">
                <a:buFont typeface="Arial" pitchFamily="34" charset="0"/>
                <a:buChar char="•"/>
              </a:pPr>
              <a:r>
                <a:rPr lang="en-US" sz="1400" dirty="0" smtClean="0">
                  <a:solidFill>
                    <a:schemeClr val="tx1"/>
                  </a:solidFill>
                </a:rPr>
                <a:t> </a:t>
              </a:r>
              <a:r>
                <a:rPr lang="en-US" sz="1400" dirty="0">
                  <a:solidFill>
                    <a:schemeClr val="tx1"/>
                  </a:solidFill>
                </a:rPr>
                <a:t>Science-based CC impact scenarios</a:t>
              </a:r>
            </a:p>
            <a:p>
              <a:pPr algn="ctr">
                <a:buFont typeface="Arial" pitchFamily="34" charset="0"/>
                <a:buChar char="•"/>
              </a:pPr>
              <a:r>
                <a:rPr lang="en-US" sz="1400" dirty="0" smtClean="0">
                  <a:solidFill>
                    <a:schemeClr val="tx1"/>
                  </a:solidFill>
                </a:rPr>
                <a:t> Climate-related hazards</a:t>
              </a:r>
            </a:p>
            <a:p>
              <a:pPr algn="ctr">
                <a:buFont typeface="Arial" pitchFamily="34" charset="0"/>
                <a:buChar char="•"/>
              </a:pPr>
              <a:r>
                <a:rPr lang="en-US" sz="1400" dirty="0" smtClean="0">
                  <a:solidFill>
                    <a:schemeClr val="tx1"/>
                  </a:solidFill>
                </a:rPr>
                <a:t> Includes changes to average conditions</a:t>
              </a:r>
            </a:p>
            <a:p>
              <a:pPr algn="ctr">
                <a:buFont typeface="Arial" pitchFamily="34" charset="0"/>
                <a:buChar char="•"/>
              </a:pPr>
              <a:r>
                <a:rPr lang="en-US" sz="1400" dirty="0" smtClean="0">
                  <a:solidFill>
                    <a:schemeClr val="tx1"/>
                  </a:solidFill>
                </a:rPr>
                <a:t> Medium to long-term focus</a:t>
              </a:r>
            </a:p>
            <a:p>
              <a:pPr algn="ctr"/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63" name="Oval 62"/>
            <p:cNvSpPr/>
            <p:nvPr/>
          </p:nvSpPr>
          <p:spPr>
            <a:xfrm>
              <a:off x="5292080" y="1332384"/>
              <a:ext cx="3816424" cy="309634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US" sz="1800" b="1" dirty="0" smtClean="0">
                  <a:solidFill>
                    <a:schemeClr val="tx1"/>
                  </a:solidFill>
                </a:rPr>
                <a:t>DRR/M</a:t>
              </a:r>
            </a:p>
            <a:p>
              <a:pPr algn="ctr">
                <a:buFont typeface="Arial" pitchFamily="34" charset="0"/>
                <a:buChar char="•"/>
              </a:pPr>
              <a:r>
                <a:rPr lang="en-US" sz="1400" dirty="0" smtClean="0">
                  <a:solidFill>
                    <a:schemeClr val="tx1"/>
                  </a:solidFill>
                </a:rPr>
                <a:t> Origins in humanitarian development </a:t>
              </a:r>
            </a:p>
            <a:p>
              <a:pPr algn="ctr">
                <a:buFont typeface="Arial" pitchFamily="34" charset="0"/>
                <a:buChar char="•"/>
              </a:pPr>
              <a:r>
                <a:rPr lang="en-US" sz="1400" dirty="0" smtClean="0">
                  <a:solidFill>
                    <a:schemeClr val="tx1"/>
                  </a:solidFill>
                </a:rPr>
                <a:t> All (natural) hazards</a:t>
              </a:r>
            </a:p>
            <a:p>
              <a:pPr algn="ctr">
                <a:buFont typeface="Arial" pitchFamily="34" charset="0"/>
                <a:buChar char="•"/>
              </a:pPr>
              <a:r>
                <a:rPr lang="en-US" sz="1400" dirty="0" smtClean="0">
                  <a:solidFill>
                    <a:schemeClr val="tx1"/>
                  </a:solidFill>
                </a:rPr>
                <a:t> Focuses on extreme events</a:t>
              </a:r>
            </a:p>
            <a:p>
              <a:pPr algn="ctr">
                <a:buFont typeface="Arial" pitchFamily="34" charset="0"/>
                <a:buChar char="•"/>
              </a:pPr>
              <a:r>
                <a:rPr lang="en-US" sz="1400" dirty="0" smtClean="0">
                  <a:solidFill>
                    <a:schemeClr val="tx1"/>
                  </a:solidFill>
                </a:rPr>
                <a:t> </a:t>
              </a:r>
              <a:r>
                <a:rPr lang="en-US" altLang="en-US" sz="1400" dirty="0">
                  <a:solidFill>
                    <a:srgbClr val="000000"/>
                  </a:solidFill>
                  <a:latin typeface="Calibri" pitchFamily="34" charset="0"/>
                </a:rPr>
                <a:t>Analysis based on past and current events</a:t>
              </a:r>
            </a:p>
            <a:p>
              <a:pPr algn="ctr">
                <a:buFont typeface="Arial" pitchFamily="34" charset="0"/>
                <a:buChar char="•"/>
              </a:pPr>
              <a:r>
                <a:rPr lang="en-US" sz="1400" dirty="0" smtClean="0">
                  <a:solidFill>
                    <a:schemeClr val="tx1"/>
                  </a:solidFill>
                </a:rPr>
                <a:t>Short to medium-term focus</a:t>
              </a:r>
            </a:p>
            <a:p>
              <a:pPr algn="ctr"/>
              <a:endParaRPr lang="en-US" sz="1600" dirty="0" smtClean="0">
                <a:solidFill>
                  <a:schemeClr val="tx1"/>
                </a:solidFill>
              </a:endParaRPr>
            </a:p>
            <a:p>
              <a:pPr algn="ctr">
                <a:buFont typeface="Arial" pitchFamily="34" charset="0"/>
                <a:buChar char="•"/>
              </a:pP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64" name="Oval 63"/>
            <p:cNvSpPr/>
            <p:nvPr/>
          </p:nvSpPr>
          <p:spPr>
            <a:xfrm>
              <a:off x="3059832" y="1620416"/>
              <a:ext cx="3096344" cy="2448272"/>
            </a:xfrm>
            <a:prstGeom prst="ellipse">
              <a:avLst/>
            </a:prstGeom>
            <a:solidFill>
              <a:schemeClr val="tx2">
                <a:lumMod val="20000"/>
                <a:lumOff val="80000"/>
                <a:alpha val="57000"/>
              </a:schemeClr>
            </a:solidFill>
            <a:ln>
              <a:noFill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en-US" sz="1200" dirty="0">
                  <a:solidFill>
                    <a:schemeClr val="tx1"/>
                  </a:solidFill>
                </a:rPr>
                <a:t>Similar </a:t>
              </a:r>
              <a:r>
                <a:rPr lang="en-US" altLang="en-US" sz="1200" dirty="0" smtClean="0">
                  <a:solidFill>
                    <a:schemeClr val="tx1"/>
                  </a:solidFill>
                </a:rPr>
                <a:t>objectives</a:t>
              </a:r>
              <a:endParaRPr lang="en-US" altLang="en-US" sz="1200" dirty="0">
                <a:solidFill>
                  <a:schemeClr val="tx1"/>
                </a:solidFill>
              </a:endParaRPr>
            </a:p>
            <a:p>
              <a:pPr algn="ctr"/>
              <a:r>
                <a:rPr lang="en-US" altLang="en-US" sz="1200" dirty="0">
                  <a:solidFill>
                    <a:schemeClr val="tx1"/>
                  </a:solidFill>
                </a:rPr>
                <a:t>Mutually complementing </a:t>
              </a:r>
              <a:r>
                <a:rPr lang="en-GB" altLang="en-US" sz="1200" dirty="0" smtClean="0">
                  <a:solidFill>
                    <a:schemeClr val="tx1"/>
                  </a:solidFill>
                </a:rPr>
                <a:t>Poverty and underlying risk/vulnerability</a:t>
              </a:r>
              <a:r>
                <a:rPr lang="en-GB" altLang="en-US" sz="1200" dirty="0" smtClean="0"/>
                <a:t> </a:t>
              </a:r>
              <a:r>
                <a:rPr lang="en-GB" altLang="en-US" sz="1200" dirty="0" smtClean="0">
                  <a:solidFill>
                    <a:schemeClr val="tx1"/>
                  </a:solidFill>
                </a:rPr>
                <a:t>reduction </a:t>
              </a:r>
              <a:endParaRPr lang="en-GB" altLang="en-US" sz="1200" dirty="0"/>
            </a:p>
            <a:p>
              <a:pPr algn="ctr"/>
              <a:r>
                <a:rPr lang="en-US" altLang="en-US" sz="1200" dirty="0" smtClean="0">
                  <a:solidFill>
                    <a:schemeClr val="tx1"/>
                  </a:solidFill>
                </a:rPr>
                <a:t>Mainstreaming</a:t>
              </a:r>
              <a:endParaRPr lang="en-US" sz="1200" dirty="0" smtClean="0"/>
            </a:p>
            <a:p>
              <a:pPr algn="ctr">
                <a:spcAft>
                  <a:spcPts val="300"/>
                </a:spcAft>
              </a:pPr>
              <a:r>
                <a:rPr lang="en-US" sz="1200" dirty="0" smtClean="0"/>
                <a:t>Resilience</a:t>
              </a: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251520" y="1124744"/>
              <a:ext cx="3816424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 smtClean="0"/>
                <a:t>Source: FAO, 2015</a:t>
              </a:r>
              <a:endParaRPr lang="en-US" sz="1000" dirty="0"/>
            </a:p>
          </p:txBody>
        </p:sp>
        <p:sp>
          <p:nvSpPr>
            <p:cNvPr id="66" name="Oval 65"/>
            <p:cNvSpPr/>
            <p:nvPr/>
          </p:nvSpPr>
          <p:spPr>
            <a:xfrm>
              <a:off x="3207954" y="5019065"/>
              <a:ext cx="2952328" cy="1152128"/>
            </a:xfrm>
            <a:prstGeom prst="ellipse">
              <a:avLst/>
            </a:prstGeom>
            <a:solidFill>
              <a:schemeClr val="accent3">
                <a:lumMod val="40000"/>
                <a:lumOff val="60000"/>
                <a:alpha val="57000"/>
              </a:schemeClr>
            </a:solidFill>
            <a:ln>
              <a:noFill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spcAft>
                  <a:spcPts val="300"/>
                </a:spcAft>
              </a:pPr>
              <a:r>
                <a:rPr lang="en-US" sz="1200" b="1" dirty="0" smtClean="0"/>
                <a:t>Sustainable Development Goals (SDGs)</a:t>
              </a:r>
            </a:p>
          </p:txBody>
        </p:sp>
        <p:sp>
          <p:nvSpPr>
            <p:cNvPr id="67" name="Oval 66"/>
            <p:cNvSpPr/>
            <p:nvPr/>
          </p:nvSpPr>
          <p:spPr>
            <a:xfrm>
              <a:off x="251520" y="3717032"/>
              <a:ext cx="1368152" cy="1368152"/>
            </a:xfrm>
            <a:prstGeom prst="ellipse">
              <a:avLst/>
            </a:prstGeom>
            <a:solidFill>
              <a:schemeClr val="accent3">
                <a:lumMod val="50000"/>
                <a:alpha val="57000"/>
              </a:schemeClr>
            </a:solidFill>
            <a:ln>
              <a:noFill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spcAft>
                  <a:spcPts val="300"/>
                </a:spcAft>
              </a:pPr>
              <a:r>
                <a:rPr lang="en-US" sz="1100" b="1" dirty="0" smtClean="0"/>
                <a:t>Kyoto Protocol</a:t>
              </a:r>
            </a:p>
          </p:txBody>
        </p:sp>
        <p:sp>
          <p:nvSpPr>
            <p:cNvPr id="68" name="Curved Up Arrow 67"/>
            <p:cNvSpPr/>
            <p:nvPr/>
          </p:nvSpPr>
          <p:spPr>
            <a:xfrm rot="492093">
              <a:off x="2710389" y="6230577"/>
              <a:ext cx="1945296" cy="288032"/>
            </a:xfrm>
            <a:prstGeom prst="curvedUpArrow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b="1" dirty="0">
                <a:solidFill>
                  <a:schemeClr val="tx1"/>
                </a:solidFill>
              </a:endParaRPr>
            </a:p>
          </p:txBody>
        </p:sp>
        <p:sp>
          <p:nvSpPr>
            <p:cNvPr id="69" name="Oval 68"/>
            <p:cNvSpPr/>
            <p:nvPr/>
          </p:nvSpPr>
          <p:spPr>
            <a:xfrm>
              <a:off x="7668344" y="3717032"/>
              <a:ext cx="1368152" cy="1368152"/>
            </a:xfrm>
            <a:prstGeom prst="ellipse">
              <a:avLst/>
            </a:prstGeom>
            <a:solidFill>
              <a:schemeClr val="accent3">
                <a:lumMod val="50000"/>
                <a:alpha val="57000"/>
              </a:schemeClr>
            </a:solidFill>
            <a:ln>
              <a:noFill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spcAft>
                  <a:spcPts val="300"/>
                </a:spcAft>
              </a:pPr>
              <a:r>
                <a:rPr lang="en-US" sz="1100" b="1" dirty="0" smtClean="0"/>
                <a:t>Kobe  2</a:t>
              </a:r>
              <a:r>
                <a:rPr lang="en-US" sz="1100" b="1" baseline="30000" dirty="0" smtClean="0"/>
                <a:t>nd</a:t>
              </a:r>
              <a:r>
                <a:rPr lang="en-US" sz="1100" b="1" dirty="0" smtClean="0"/>
                <a:t> WCDRR</a:t>
              </a:r>
            </a:p>
          </p:txBody>
        </p:sp>
        <p:sp>
          <p:nvSpPr>
            <p:cNvPr id="70" name="Oval 69"/>
            <p:cNvSpPr/>
            <p:nvPr/>
          </p:nvSpPr>
          <p:spPr>
            <a:xfrm>
              <a:off x="6876256" y="4293096"/>
              <a:ext cx="1368152" cy="1368152"/>
            </a:xfrm>
            <a:prstGeom prst="ellipse">
              <a:avLst/>
            </a:prstGeom>
            <a:solidFill>
              <a:schemeClr val="accent3">
                <a:lumMod val="75000"/>
                <a:alpha val="57000"/>
              </a:schemeClr>
            </a:solidFill>
            <a:ln>
              <a:noFill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spcAft>
                  <a:spcPts val="300"/>
                </a:spcAft>
              </a:pPr>
              <a:r>
                <a:rPr lang="en-US" sz="1100" b="1" dirty="0" smtClean="0"/>
                <a:t>Hyogo Framework</a:t>
              </a:r>
            </a:p>
          </p:txBody>
        </p:sp>
        <p:sp>
          <p:nvSpPr>
            <p:cNvPr id="71" name="Oval 70"/>
            <p:cNvSpPr/>
            <p:nvPr/>
          </p:nvSpPr>
          <p:spPr>
            <a:xfrm>
              <a:off x="5868144" y="4797152"/>
              <a:ext cx="1368152" cy="1368152"/>
            </a:xfrm>
            <a:prstGeom prst="ellipse">
              <a:avLst/>
            </a:prstGeom>
            <a:solidFill>
              <a:schemeClr val="accent3">
                <a:lumMod val="60000"/>
                <a:lumOff val="40000"/>
                <a:alpha val="57000"/>
              </a:schemeClr>
            </a:solidFill>
            <a:ln>
              <a:noFill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spcAft>
                  <a:spcPts val="300"/>
                </a:spcAft>
              </a:pPr>
              <a:r>
                <a:rPr lang="en-US" sz="1100" b="1" dirty="0" smtClean="0"/>
                <a:t>Sendai Framework</a:t>
              </a:r>
            </a:p>
          </p:txBody>
        </p:sp>
        <p:sp>
          <p:nvSpPr>
            <p:cNvPr id="72" name="Oval 71"/>
            <p:cNvSpPr/>
            <p:nvPr/>
          </p:nvSpPr>
          <p:spPr>
            <a:xfrm>
              <a:off x="1043608" y="4365104"/>
              <a:ext cx="1368152" cy="1368152"/>
            </a:xfrm>
            <a:prstGeom prst="ellipse">
              <a:avLst/>
            </a:prstGeom>
            <a:solidFill>
              <a:schemeClr val="accent3">
                <a:lumMod val="75000"/>
                <a:alpha val="57000"/>
              </a:schemeClr>
            </a:solidFill>
            <a:ln>
              <a:noFill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spcAft>
                  <a:spcPts val="300"/>
                </a:spcAft>
              </a:pPr>
              <a:r>
                <a:rPr lang="en-US" sz="1100" b="1" dirty="0" smtClean="0"/>
                <a:t>Cancun Framework,</a:t>
              </a:r>
            </a:p>
            <a:p>
              <a:pPr algn="ctr">
                <a:spcAft>
                  <a:spcPts val="300"/>
                </a:spcAft>
              </a:pPr>
              <a:r>
                <a:rPr lang="en-US" sz="1100" b="1" dirty="0" smtClean="0"/>
                <a:t>Warsaw Mechanism</a:t>
              </a:r>
            </a:p>
          </p:txBody>
        </p:sp>
        <p:sp>
          <p:nvSpPr>
            <p:cNvPr id="73" name="Oval 72"/>
            <p:cNvSpPr/>
            <p:nvPr/>
          </p:nvSpPr>
          <p:spPr>
            <a:xfrm>
              <a:off x="2123728" y="4725144"/>
              <a:ext cx="1368152" cy="1368152"/>
            </a:xfrm>
            <a:prstGeom prst="ellipse">
              <a:avLst/>
            </a:prstGeom>
            <a:solidFill>
              <a:schemeClr val="accent3">
                <a:lumMod val="60000"/>
                <a:lumOff val="40000"/>
                <a:alpha val="57000"/>
              </a:schemeClr>
            </a:solidFill>
            <a:ln>
              <a:noFill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spcAft>
                  <a:spcPts val="300"/>
                </a:spcAft>
              </a:pPr>
              <a:r>
                <a:rPr lang="en-US" sz="1100" b="1" dirty="0" smtClean="0"/>
                <a:t>COP 21</a:t>
              </a:r>
            </a:p>
          </p:txBody>
        </p:sp>
        <p:sp>
          <p:nvSpPr>
            <p:cNvPr id="74" name="Curved Up Arrow 73"/>
            <p:cNvSpPr/>
            <p:nvPr/>
          </p:nvSpPr>
          <p:spPr>
            <a:xfrm rot="10447428" flipV="1">
              <a:off x="4799495" y="6265965"/>
              <a:ext cx="1865573" cy="276430"/>
            </a:xfrm>
            <a:prstGeom prst="curvedUpArrow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b="1" dirty="0">
                <a:solidFill>
                  <a:schemeClr val="tx1"/>
                </a:solidFill>
              </a:endParaRP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4141441" y="6143667"/>
              <a:ext cx="152476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/>
                <a:t>CCA/Resilience?</a:t>
              </a:r>
              <a:endParaRPr lang="en-US" sz="1200" b="1" dirty="0"/>
            </a:p>
          </p:txBody>
        </p:sp>
        <p:sp>
          <p:nvSpPr>
            <p:cNvPr id="77" name="Right Arrow 76"/>
            <p:cNvSpPr/>
            <p:nvPr/>
          </p:nvSpPr>
          <p:spPr>
            <a:xfrm rot="1899946">
              <a:off x="227702" y="5536901"/>
              <a:ext cx="1843470" cy="432048"/>
            </a:xfrm>
            <a:prstGeom prst="rightArrow">
              <a:avLst/>
            </a:prstGeom>
            <a:solidFill>
              <a:schemeClr val="bg1">
                <a:lumMod val="85000"/>
                <a:alpha val="5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</a:rPr>
                <a:t>Mitigation to Adaptation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  <p:sp>
          <p:nvSpPr>
            <p:cNvPr id="78" name="Left Arrow 77"/>
            <p:cNvSpPr/>
            <p:nvPr/>
          </p:nvSpPr>
          <p:spPr>
            <a:xfrm rot="19547614">
              <a:off x="6838883" y="5467035"/>
              <a:ext cx="2304256" cy="576064"/>
            </a:xfrm>
            <a:prstGeom prst="leftArrow">
              <a:avLst/>
            </a:prstGeom>
            <a:solidFill>
              <a:schemeClr val="bg1">
                <a:lumMod val="85000"/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</a:rPr>
                <a:t>Disaster Response to Prevention and Preparedness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64646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5EBE1689E38D9419CCB894D15D1F440" ma:contentTypeVersion="11" ma:contentTypeDescription="Create a new document." ma:contentTypeScope="" ma:versionID="2fdc82b19faa2bbe34c46ed2e0c57150">
  <xsd:schema xmlns:xsd="http://www.w3.org/2001/XMLSchema" xmlns:xs="http://www.w3.org/2001/XMLSchema" xmlns:p="http://schemas.microsoft.com/office/2006/metadata/properties" xmlns:ns1="http://schemas.microsoft.com/sharepoint/v3" xmlns:ns2="30934a4e-2804-4024-98af-559ab9aa68c8" targetNamespace="http://schemas.microsoft.com/office/2006/metadata/properties" ma:root="true" ma:fieldsID="d13e34bc386af33d853a38eec9b8b0cc" ns1:_="" ns2:_="">
    <xsd:import namespace="http://schemas.microsoft.com/sharepoint/v3"/>
    <xsd:import namespace="30934a4e-2804-4024-98af-559ab9aa68c8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FAO_x0020_Description" minOccurs="0"/>
                <xsd:element ref="ns2:TaxKeywordTaxHTField" minOccurs="0"/>
                <xsd:element ref="ns2:TaxCatchAll" minOccurs="0"/>
                <xsd:element ref="ns1:AverageRating" minOccurs="0"/>
                <xsd:element ref="ns1:URL" minOccurs="0"/>
                <xsd:element ref="ns1:RatingCount" minOccurs="0"/>
                <xsd:element ref="ns1:RatedBy" minOccurs="0"/>
                <xsd:element ref="ns1:Ratings" minOccurs="0"/>
                <xsd:element ref="ns1:LikesCount" minOccurs="0"/>
                <xsd:element ref="ns1:LikedB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AverageRating" ma:index="15" nillable="true" ma:displayName="Rating (0-5)" ma:decimals="2" ma:description="Average value of all the ratings that have been submitted" ma:internalName="AverageRating" ma:readOnly="true">
      <xsd:simpleType>
        <xsd:restriction base="dms:Number"/>
      </xsd:simpleType>
    </xsd:element>
    <xsd:element name="URL" ma:index="16" nillable="true" ma:displayName="URL" ma:internalName="URL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RatingCount" ma:index="17" nillable="true" ma:displayName="Number of Ratings" ma:decimals="0" ma:description="Number of ratings submitted" ma:internalName="RatingCount" ma:readOnly="true">
      <xsd:simpleType>
        <xsd:restriction base="dms:Number"/>
      </xsd:simpleType>
    </xsd:element>
    <xsd:element name="RatedBy" ma:index="18" nillable="true" ma:displayName="Rated By" ma:description="Users rated the item." ma:hidden="true" ma:list="UserInfo" ma:internalName="RatedBy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Ratings" ma:index="19" nillable="true" ma:displayName="User ratings" ma:description="User ratings for the item" ma:hidden="true" ma:internalName="Ratings">
      <xsd:simpleType>
        <xsd:restriction base="dms:Note"/>
      </xsd:simpleType>
    </xsd:element>
    <xsd:element name="LikesCount" ma:index="20" nillable="true" ma:displayName="Number of Likes" ma:internalName="LikesCount">
      <xsd:simpleType>
        <xsd:restriction base="dms:Unknown"/>
      </xsd:simpleType>
    </xsd:element>
    <xsd:element name="LikedBy" ma:index="21" nillable="true" ma:displayName="Liked By" ma:hidden="true" ma:list="UserInfo" ma:internalName="LikedBy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0934a4e-2804-4024-98af-559ab9aa68c8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FAO_x0020_Description" ma:index="11" nillable="true" ma:displayName="FAO Description" ma:internalName="FAO_x0020_Description">
      <xsd:simpleType>
        <xsd:restriction base="dms:Note">
          <xsd:maxLength value="255"/>
        </xsd:restriction>
      </xsd:simpleType>
    </xsd:element>
    <xsd:element name="TaxKeywordTaxHTField" ma:index="13" nillable="true" ma:taxonomy="true" ma:internalName="TaxKeywordTaxHTField" ma:taxonomyFieldName="TaxKeyword" ma:displayName="Enterprise Keywords" ma:fieldId="{23f27201-bee3-471e-b2e7-b64fd8b7ca38}" ma:taxonomyMulti="true" ma:sspId="9798c8cb-428d-4c82-9b33-b42c96790d80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4" nillable="true" ma:displayName="Taxonomy Catch All Column" ma:hidden="true" ma:list="{6af3dae8-3a69-4ee9-9cd2-4bcd80282019}" ma:internalName="TaxCatchAll" ma:showField="CatchAllData" ma:web="30934a4e-2804-4024-98af-559ab9aa68c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ikesCount xmlns="http://schemas.microsoft.com/sharepoint/v3" xsi:nil="true"/>
    <FAO_x0020_Description xmlns="30934a4e-2804-4024-98af-559ab9aa68c8" xsi:nil="true"/>
    <Ratings xmlns="http://schemas.microsoft.com/sharepoint/v3" xsi:nil="true"/>
    <TaxKeywordTaxHTField xmlns="30934a4e-2804-4024-98af-559ab9aa68c8">
      <Terms xmlns="http://schemas.microsoft.com/office/infopath/2007/PartnerControls"/>
    </TaxKeywordTaxHTField>
    <URL xmlns="http://schemas.microsoft.com/sharepoint/v3">
      <Url xsi:nil="true"/>
      <Description xsi:nil="true"/>
    </URL>
    <LikedBy xmlns="http://schemas.microsoft.com/sharepoint/v3">
      <UserInfo>
        <DisplayName/>
        <AccountId xsi:nil="true"/>
        <AccountType/>
      </UserInfo>
    </LikedBy>
    <TaxCatchAll xmlns="30934a4e-2804-4024-98af-559ab9aa68c8"/>
    <RatedBy xmlns="http://schemas.microsoft.com/sharepoint/v3">
      <UserInfo>
        <DisplayName/>
        <AccountId xsi:nil="true"/>
        <AccountType/>
      </UserInfo>
    </RatedBy>
    <_dlc_DocId xmlns="30934a4e-2804-4024-98af-559ab9aa68c8">FAO06-83-355</_dlc_DocId>
    <_dlc_DocIdUrl xmlns="30934a4e-2804-4024-98af-559ab9aa68c8">
      <Url>https://workspace.fao.org/cop/ftn/land/_layouts/15/DocIdRedir.aspx?ID=FAO06-83-355</Url>
      <Description>FAO06-83-355</Description>
    </_dlc_DocIdUrl>
  </documentManagement>
</p:properties>
</file>

<file path=customXml/itemProps1.xml><?xml version="1.0" encoding="utf-8"?>
<ds:datastoreItem xmlns:ds="http://schemas.openxmlformats.org/officeDocument/2006/customXml" ds:itemID="{74D4274E-7A05-4081-8596-BF0D3BB5B53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D0BE74A-E427-4102-9EE1-76382445E532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5165A874-1496-406E-8AAF-C2FCA1B5EA9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30934a4e-2804-4024-98af-559ab9aa68c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A11AF9BA-EFAC-40A2-AC54-75B03C689257}">
  <ds:schemaRefs>
    <ds:schemaRef ds:uri="http://purl.org/dc/dcmitype/"/>
    <ds:schemaRef ds:uri="http://schemas.microsoft.com/sharepoint/v3"/>
    <ds:schemaRef ds:uri="http://purl.org/dc/terms/"/>
    <ds:schemaRef ds:uri="http://schemas.microsoft.com/office/2006/metadata/properties"/>
    <ds:schemaRef ds:uri="30934a4e-2804-4024-98af-559ab9aa68c8"/>
    <ds:schemaRef ds:uri="http://www.w3.org/XML/1998/namespace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10925</TotalTime>
  <Words>478</Words>
  <Application>Microsoft Office PowerPoint</Application>
  <PresentationFormat>On-screen Show (4:3)</PresentationFormat>
  <Paragraphs>105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Adobe Fangsong Std R</vt:lpstr>
      <vt:lpstr>Arial</vt:lpstr>
      <vt:lpstr>Calibri</vt:lpstr>
      <vt:lpstr>Times New Roman</vt:lpstr>
      <vt:lpstr>Verdana</vt:lpstr>
      <vt:lpstr>Office Theme</vt:lpstr>
      <vt:lpstr>Damage and losses in the agriculture sectors and its influence on National Adaptation Plan outcomes</vt:lpstr>
      <vt:lpstr>The impact of disasters on agriculture</vt:lpstr>
      <vt:lpstr>Damage and Losses to agricultural sectors by climate-related disasters </vt:lpstr>
      <vt:lpstr>Building resilience in the agriculture sectors </vt:lpstr>
      <vt:lpstr>Barriers to harnessing synergies between disaster risk reduction and climate change adaptation</vt:lpstr>
      <vt:lpstr>Bridging gaps through the NAP process</vt:lpstr>
      <vt:lpstr>Integrating agriculture in National Adaptation Plans (NAP-Ag) Programme</vt:lpstr>
      <vt:lpstr>Where do we work?</vt:lpstr>
      <vt:lpstr>Commonalities and differences</vt:lpstr>
      <vt:lpstr>PowerPoint Presentation</vt:lpstr>
    </vt:vector>
  </TitlesOfParts>
  <Company>FAO of the UN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Melanie.Pisano@fao.org</dc:creator>
  <cp:lastModifiedBy>Olsson, Emily (NRC)</cp:lastModifiedBy>
  <cp:revision>332</cp:revision>
  <cp:lastPrinted>2016-11-05T15:43:22Z</cp:lastPrinted>
  <dcterms:created xsi:type="dcterms:W3CDTF">1601-01-01T00:00:00Z</dcterms:created>
  <dcterms:modified xsi:type="dcterms:W3CDTF">2016-11-07T12:00:46Z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0x01010075EBE1689E38D9419CCB894D15D1F440</vt:lpwstr>
  </property>
  <property fmtid="{D5CDD505-2E9C-101B-9397-08002B2CF9AE}" pid="3" name="_dlc_DocIdItemGuid">
    <vt:lpwstr>20cfb7a2-99a6-4b9f-9246-77a28880d373</vt:lpwstr>
  </property>
</Properties>
</file>