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Chow" userId="dc87c837-5926-479f-9557-c06dfe5f17a1" providerId="ADAL" clId="{D4FC2FDD-F0FE-436E-A605-01CA8B01F16D}"/>
    <pc:docChg chg="delSld modSld">
      <pc:chgData name="Jennifer Chow" userId="dc87c837-5926-479f-9557-c06dfe5f17a1" providerId="ADAL" clId="{D4FC2FDD-F0FE-436E-A605-01CA8B01F16D}" dt="2022-11-13T21:54:23.262" v="1" actId="1076"/>
      <pc:docMkLst>
        <pc:docMk/>
      </pc:docMkLst>
      <pc:sldChg chg="del">
        <pc:chgData name="Jennifer Chow" userId="dc87c837-5926-479f-9557-c06dfe5f17a1" providerId="ADAL" clId="{D4FC2FDD-F0FE-436E-A605-01CA8B01F16D}" dt="2022-11-13T21:53:55.574" v="0" actId="47"/>
        <pc:sldMkLst>
          <pc:docMk/>
          <pc:sldMk cId="2119414510" sldId="256"/>
        </pc:sldMkLst>
      </pc:sldChg>
      <pc:sldChg chg="modSp mod">
        <pc:chgData name="Jennifer Chow" userId="dc87c837-5926-479f-9557-c06dfe5f17a1" providerId="ADAL" clId="{D4FC2FDD-F0FE-436E-A605-01CA8B01F16D}" dt="2022-11-13T21:54:23.262" v="1" actId="1076"/>
        <pc:sldMkLst>
          <pc:docMk/>
          <pc:sldMk cId="794478646" sldId="257"/>
        </pc:sldMkLst>
        <pc:spChg chg="mod">
          <ac:chgData name="Jennifer Chow" userId="dc87c837-5926-479f-9557-c06dfe5f17a1" providerId="ADAL" clId="{D4FC2FDD-F0FE-436E-A605-01CA8B01F16D}" dt="2022-11-13T21:54:23.262" v="1" actId="1076"/>
          <ac:spMkLst>
            <pc:docMk/>
            <pc:sldMk cId="794478646" sldId="257"/>
            <ac:spMk id="3" creationId="{7C5F0243-3F64-4D8A-931B-1E49DBF775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9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2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7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5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1680-371C-460F-B54F-082BF24D180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02F3D-53A3-4155-848D-E3D49C7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4CBC-E473-44A1-813D-F94D502A2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" y="150881"/>
            <a:ext cx="11503753" cy="2657841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1600"/>
              </a:spcAft>
            </a:pPr>
            <a:br>
              <a:rPr lang="en-US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4400" dirty="0">
                <a:effectLst/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  <a:t>How to Bridge the Climate Finance Gap and Support Smallholders in Food Systems Transformation</a:t>
            </a:r>
            <a:br>
              <a:rPr lang="en-US" sz="4400" dirty="0">
                <a:effectLst/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</a:br>
            <a:r>
              <a:rPr lang="en-US" sz="2200" dirty="0">
                <a:effectLst/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  <a:t>14 November 2022 - Sharm El Sheikh, Egypt</a:t>
            </a:r>
            <a:br>
              <a:rPr lang="en-US" sz="2200" dirty="0">
                <a:effectLst/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</a:br>
            <a:r>
              <a:rPr lang="en-US" sz="2200" dirty="0">
                <a:effectLst/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  <a:t>11:30 - 13:00</a:t>
            </a:r>
            <a:r>
              <a:rPr lang="en-US" sz="2200" dirty="0"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  <a:t> - </a:t>
            </a:r>
            <a:r>
              <a:rPr lang="en-US" sz="2200" dirty="0">
                <a:effectLst/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  <a:t>Osiris Room 6 </a:t>
            </a:r>
            <a:br>
              <a:rPr lang="en-US" sz="2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sz="2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F0243-3F64-4D8A-931B-1E49DBF77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080" y="2544772"/>
            <a:ext cx="11419840" cy="2694918"/>
          </a:xfrm>
        </p:spPr>
        <p:txBody>
          <a:bodyPr>
            <a:noAutofit/>
          </a:bodyPr>
          <a:lstStyle/>
          <a:p>
            <a:pPr algn="l"/>
            <a:r>
              <a:rPr lang="en-US" b="0" i="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Speakers: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Jochen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Flasbarth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 BMZ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Alzbeta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Klein, International Fertilizer Association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Fred Krupp, Environmental Defense Fund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Ishmael Sunga, Southern African Confederation of Agricultural Unions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Lini</a:t>
            </a:r>
            <a:r>
              <a:rPr lang="en-US" b="0" i="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0" i="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Wollenberg</a:t>
            </a:r>
            <a:r>
              <a:rPr lang="en-US" b="0" i="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, Alliance of </a:t>
            </a:r>
            <a:r>
              <a:rPr lang="en-US" b="0" i="0" dirty="0" err="1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Bioversity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  <a:r>
              <a:rPr lang="en-US" b="0" i="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CIAT &amp; University of Vermont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Moderator: Dhanush Dinesh,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Clim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-Eat</a:t>
            </a:r>
          </a:p>
        </p:txBody>
      </p:sp>
      <p:pic>
        <p:nvPicPr>
          <p:cNvPr id="14" name="image2.png">
            <a:extLst>
              <a:ext uri="{FF2B5EF4-FFF2-40B4-BE49-F238E27FC236}">
                <a16:creationId xmlns:a16="http://schemas.microsoft.com/office/drawing/2014/main" id="{A1BC4DC6-191B-4CF3-A0AA-C649C2A5F00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91612" y="5882326"/>
            <a:ext cx="2014304" cy="751021"/>
          </a:xfrm>
          <a:prstGeom prst="rect">
            <a:avLst/>
          </a:prstGeom>
        </p:spPr>
      </p:pic>
      <p:pic>
        <p:nvPicPr>
          <p:cNvPr id="15" name="image1.png">
            <a:extLst>
              <a:ext uri="{FF2B5EF4-FFF2-40B4-BE49-F238E27FC236}">
                <a16:creationId xmlns:a16="http://schemas.microsoft.com/office/drawing/2014/main" id="{448E5284-470C-4C70-9D06-B3EDF252B36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931759" y="5721670"/>
            <a:ext cx="1609061" cy="911676"/>
          </a:xfrm>
          <a:prstGeom prst="rect">
            <a:avLst/>
          </a:prstGeom>
        </p:spPr>
      </p:pic>
      <p:pic>
        <p:nvPicPr>
          <p:cNvPr id="16" name="image4.png">
            <a:extLst>
              <a:ext uri="{FF2B5EF4-FFF2-40B4-BE49-F238E27FC236}">
                <a16:creationId xmlns:a16="http://schemas.microsoft.com/office/drawing/2014/main" id="{B63A08FF-7EC7-43B9-9E3A-C99912646C7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586084" y="5643131"/>
            <a:ext cx="2205872" cy="1073771"/>
          </a:xfrm>
          <a:prstGeom prst="rect">
            <a:avLst/>
          </a:prstGeom>
        </p:spPr>
      </p:pic>
      <p:pic>
        <p:nvPicPr>
          <p:cNvPr id="18" name="image3.png">
            <a:extLst>
              <a:ext uri="{FF2B5EF4-FFF2-40B4-BE49-F238E27FC236}">
                <a16:creationId xmlns:a16="http://schemas.microsoft.com/office/drawing/2014/main" id="{4A73662E-01ED-4C3C-848A-2C2A1D39333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51180" y="5796080"/>
            <a:ext cx="2102596" cy="92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78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83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     How to Bridge the Climate Finance Gap and Support Smallholders in Food Systems Transformation 14 November 2022 - Sharm El Sheikh, Egypt 11:30 - 13:00 - Osiris Room 6  </vt:lpstr>
    </vt:vector>
  </TitlesOfParts>
  <Company>Environmental Defense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Chow</dc:creator>
  <cp:lastModifiedBy>Jennifer Chow</cp:lastModifiedBy>
  <cp:revision>1</cp:revision>
  <dcterms:created xsi:type="dcterms:W3CDTF">2022-11-13T21:33:56Z</dcterms:created>
  <dcterms:modified xsi:type="dcterms:W3CDTF">2022-11-13T21:54:27Z</dcterms:modified>
</cp:coreProperties>
</file>