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376863" cy="7169150" type="B5ISO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6E3F"/>
    <a:srgbClr val="E6E6E6"/>
    <a:srgbClr val="48672D"/>
    <a:srgbClr val="ADB9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47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265" y="1173285"/>
            <a:ext cx="4570334" cy="2495926"/>
          </a:xfrm>
        </p:spPr>
        <p:txBody>
          <a:bodyPr anchor="b"/>
          <a:lstStyle>
            <a:lvl1pPr algn="ctr">
              <a:defRPr sz="352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2108" y="3765464"/>
            <a:ext cx="4032647" cy="1730885"/>
          </a:xfrm>
        </p:spPr>
        <p:txBody>
          <a:bodyPr/>
          <a:lstStyle>
            <a:lvl1pPr marL="0" indent="0" algn="ctr">
              <a:buNone/>
              <a:defRPr sz="1411"/>
            </a:lvl1pPr>
            <a:lvl2pPr marL="268834" indent="0" algn="ctr">
              <a:buNone/>
              <a:defRPr sz="1176"/>
            </a:lvl2pPr>
            <a:lvl3pPr marL="537667" indent="0" algn="ctr">
              <a:buNone/>
              <a:defRPr sz="1058"/>
            </a:lvl3pPr>
            <a:lvl4pPr marL="806501" indent="0" algn="ctr">
              <a:buNone/>
              <a:defRPr sz="941"/>
            </a:lvl4pPr>
            <a:lvl5pPr marL="1075334" indent="0" algn="ctr">
              <a:buNone/>
              <a:defRPr sz="941"/>
            </a:lvl5pPr>
            <a:lvl6pPr marL="1344168" indent="0" algn="ctr">
              <a:buNone/>
              <a:defRPr sz="941"/>
            </a:lvl6pPr>
            <a:lvl7pPr marL="1613002" indent="0" algn="ctr">
              <a:buNone/>
              <a:defRPr sz="941"/>
            </a:lvl7pPr>
            <a:lvl8pPr marL="1881835" indent="0" algn="ctr">
              <a:buNone/>
              <a:defRPr sz="941"/>
            </a:lvl8pPr>
            <a:lvl9pPr marL="2150669" indent="0" algn="ctr">
              <a:buNone/>
              <a:defRPr sz="941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E5AB2-8C0D-490A-91C5-9550F1A663B0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4260-B15F-46F8-A09D-CF807D464A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835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E5AB2-8C0D-490A-91C5-9550F1A663B0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4260-B15F-46F8-A09D-CF807D464A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63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47818" y="381691"/>
            <a:ext cx="1159386" cy="60755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9660" y="381691"/>
            <a:ext cx="3410947" cy="607552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E5AB2-8C0D-490A-91C5-9550F1A663B0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4260-B15F-46F8-A09D-CF807D464A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313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E5AB2-8C0D-490A-91C5-9550F1A663B0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4260-B15F-46F8-A09D-CF807D464A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111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859" y="1787311"/>
            <a:ext cx="4637544" cy="2982167"/>
          </a:xfrm>
        </p:spPr>
        <p:txBody>
          <a:bodyPr anchor="b"/>
          <a:lstStyle>
            <a:lvl1pPr>
              <a:defRPr sz="352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859" y="4797690"/>
            <a:ext cx="4637544" cy="1568251"/>
          </a:xfrm>
        </p:spPr>
        <p:txBody>
          <a:bodyPr/>
          <a:lstStyle>
            <a:lvl1pPr marL="0" indent="0">
              <a:buNone/>
              <a:defRPr sz="1411">
                <a:solidFill>
                  <a:schemeClr val="tx1"/>
                </a:solidFill>
              </a:defRPr>
            </a:lvl1pPr>
            <a:lvl2pPr marL="26883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2pPr>
            <a:lvl3pPr marL="537667" indent="0">
              <a:buNone/>
              <a:defRPr sz="1058">
                <a:solidFill>
                  <a:schemeClr val="tx1">
                    <a:tint val="75000"/>
                  </a:schemeClr>
                </a:solidFill>
              </a:defRPr>
            </a:lvl3pPr>
            <a:lvl4pPr marL="806501" indent="0">
              <a:buNone/>
              <a:defRPr sz="941">
                <a:solidFill>
                  <a:schemeClr val="tx1">
                    <a:tint val="75000"/>
                  </a:schemeClr>
                </a:solidFill>
              </a:defRPr>
            </a:lvl4pPr>
            <a:lvl5pPr marL="1075334" indent="0">
              <a:buNone/>
              <a:defRPr sz="941">
                <a:solidFill>
                  <a:schemeClr val="tx1">
                    <a:tint val="75000"/>
                  </a:schemeClr>
                </a:solidFill>
              </a:defRPr>
            </a:lvl5pPr>
            <a:lvl6pPr marL="1344168" indent="0">
              <a:buNone/>
              <a:defRPr sz="941">
                <a:solidFill>
                  <a:schemeClr val="tx1">
                    <a:tint val="75000"/>
                  </a:schemeClr>
                </a:solidFill>
              </a:defRPr>
            </a:lvl6pPr>
            <a:lvl7pPr marL="1613002" indent="0">
              <a:buNone/>
              <a:defRPr sz="941">
                <a:solidFill>
                  <a:schemeClr val="tx1">
                    <a:tint val="75000"/>
                  </a:schemeClr>
                </a:solidFill>
              </a:defRPr>
            </a:lvl7pPr>
            <a:lvl8pPr marL="1881835" indent="0">
              <a:buNone/>
              <a:defRPr sz="941">
                <a:solidFill>
                  <a:schemeClr val="tx1">
                    <a:tint val="75000"/>
                  </a:schemeClr>
                </a:solidFill>
              </a:defRPr>
            </a:lvl8pPr>
            <a:lvl9pPr marL="2150669" indent="0">
              <a:buNone/>
              <a:defRPr sz="94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E5AB2-8C0D-490A-91C5-9550F1A663B0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4260-B15F-46F8-A09D-CF807D464A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203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9659" y="1908454"/>
            <a:ext cx="2285167" cy="4548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22037" y="1908454"/>
            <a:ext cx="2285167" cy="4548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E5AB2-8C0D-490A-91C5-9550F1A663B0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4260-B15F-46F8-A09D-CF807D464A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324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360" y="381693"/>
            <a:ext cx="4637544" cy="138570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0360" y="1757438"/>
            <a:ext cx="2274665" cy="861293"/>
          </a:xfrm>
        </p:spPr>
        <p:txBody>
          <a:bodyPr anchor="b"/>
          <a:lstStyle>
            <a:lvl1pPr marL="0" indent="0">
              <a:buNone/>
              <a:defRPr sz="1411" b="1"/>
            </a:lvl1pPr>
            <a:lvl2pPr marL="268834" indent="0">
              <a:buNone/>
              <a:defRPr sz="1176" b="1"/>
            </a:lvl2pPr>
            <a:lvl3pPr marL="537667" indent="0">
              <a:buNone/>
              <a:defRPr sz="1058" b="1"/>
            </a:lvl3pPr>
            <a:lvl4pPr marL="806501" indent="0">
              <a:buNone/>
              <a:defRPr sz="941" b="1"/>
            </a:lvl4pPr>
            <a:lvl5pPr marL="1075334" indent="0">
              <a:buNone/>
              <a:defRPr sz="941" b="1"/>
            </a:lvl5pPr>
            <a:lvl6pPr marL="1344168" indent="0">
              <a:buNone/>
              <a:defRPr sz="941" b="1"/>
            </a:lvl6pPr>
            <a:lvl7pPr marL="1613002" indent="0">
              <a:buNone/>
              <a:defRPr sz="941" b="1"/>
            </a:lvl7pPr>
            <a:lvl8pPr marL="1881835" indent="0">
              <a:buNone/>
              <a:defRPr sz="941" b="1"/>
            </a:lvl8pPr>
            <a:lvl9pPr marL="2150669" indent="0">
              <a:buNone/>
              <a:defRPr sz="941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60" y="2618731"/>
            <a:ext cx="2274665" cy="38517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22037" y="1757438"/>
            <a:ext cx="2285867" cy="861293"/>
          </a:xfrm>
        </p:spPr>
        <p:txBody>
          <a:bodyPr anchor="b"/>
          <a:lstStyle>
            <a:lvl1pPr marL="0" indent="0">
              <a:buNone/>
              <a:defRPr sz="1411" b="1"/>
            </a:lvl1pPr>
            <a:lvl2pPr marL="268834" indent="0">
              <a:buNone/>
              <a:defRPr sz="1176" b="1"/>
            </a:lvl2pPr>
            <a:lvl3pPr marL="537667" indent="0">
              <a:buNone/>
              <a:defRPr sz="1058" b="1"/>
            </a:lvl3pPr>
            <a:lvl4pPr marL="806501" indent="0">
              <a:buNone/>
              <a:defRPr sz="941" b="1"/>
            </a:lvl4pPr>
            <a:lvl5pPr marL="1075334" indent="0">
              <a:buNone/>
              <a:defRPr sz="941" b="1"/>
            </a:lvl5pPr>
            <a:lvl6pPr marL="1344168" indent="0">
              <a:buNone/>
              <a:defRPr sz="941" b="1"/>
            </a:lvl6pPr>
            <a:lvl7pPr marL="1613002" indent="0">
              <a:buNone/>
              <a:defRPr sz="941" b="1"/>
            </a:lvl7pPr>
            <a:lvl8pPr marL="1881835" indent="0">
              <a:buNone/>
              <a:defRPr sz="941" b="1"/>
            </a:lvl8pPr>
            <a:lvl9pPr marL="2150669" indent="0">
              <a:buNone/>
              <a:defRPr sz="941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22037" y="2618731"/>
            <a:ext cx="2285867" cy="38517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E5AB2-8C0D-490A-91C5-9550F1A663B0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4260-B15F-46F8-A09D-CF807D464A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533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E5AB2-8C0D-490A-91C5-9550F1A663B0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4260-B15F-46F8-A09D-CF807D464A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522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E5AB2-8C0D-490A-91C5-9550F1A663B0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4260-B15F-46F8-A09D-CF807D464A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943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360" y="477943"/>
            <a:ext cx="1734178" cy="1672802"/>
          </a:xfrm>
        </p:spPr>
        <p:txBody>
          <a:bodyPr anchor="b"/>
          <a:lstStyle>
            <a:lvl1pPr>
              <a:defRPr sz="188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867" y="1032226"/>
            <a:ext cx="2722037" cy="5094743"/>
          </a:xfrm>
        </p:spPr>
        <p:txBody>
          <a:bodyPr/>
          <a:lstStyle>
            <a:lvl1pPr>
              <a:defRPr sz="1882"/>
            </a:lvl1pPr>
            <a:lvl2pPr>
              <a:defRPr sz="1646"/>
            </a:lvl2pPr>
            <a:lvl3pPr>
              <a:defRPr sz="1411"/>
            </a:lvl3pPr>
            <a:lvl4pPr>
              <a:defRPr sz="1176"/>
            </a:lvl4pPr>
            <a:lvl5pPr>
              <a:defRPr sz="1176"/>
            </a:lvl5pPr>
            <a:lvl6pPr>
              <a:defRPr sz="1176"/>
            </a:lvl6pPr>
            <a:lvl7pPr>
              <a:defRPr sz="1176"/>
            </a:lvl7pPr>
            <a:lvl8pPr>
              <a:defRPr sz="1176"/>
            </a:lvl8pPr>
            <a:lvl9pPr>
              <a:defRPr sz="1176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0360" y="2150745"/>
            <a:ext cx="1734178" cy="3984521"/>
          </a:xfrm>
        </p:spPr>
        <p:txBody>
          <a:bodyPr/>
          <a:lstStyle>
            <a:lvl1pPr marL="0" indent="0">
              <a:buNone/>
              <a:defRPr sz="941"/>
            </a:lvl1pPr>
            <a:lvl2pPr marL="268834" indent="0">
              <a:buNone/>
              <a:defRPr sz="823"/>
            </a:lvl2pPr>
            <a:lvl3pPr marL="537667" indent="0">
              <a:buNone/>
              <a:defRPr sz="706"/>
            </a:lvl3pPr>
            <a:lvl4pPr marL="806501" indent="0">
              <a:buNone/>
              <a:defRPr sz="588"/>
            </a:lvl4pPr>
            <a:lvl5pPr marL="1075334" indent="0">
              <a:buNone/>
              <a:defRPr sz="588"/>
            </a:lvl5pPr>
            <a:lvl6pPr marL="1344168" indent="0">
              <a:buNone/>
              <a:defRPr sz="588"/>
            </a:lvl6pPr>
            <a:lvl7pPr marL="1613002" indent="0">
              <a:buNone/>
              <a:defRPr sz="588"/>
            </a:lvl7pPr>
            <a:lvl8pPr marL="1881835" indent="0">
              <a:buNone/>
              <a:defRPr sz="588"/>
            </a:lvl8pPr>
            <a:lvl9pPr marL="2150669" indent="0">
              <a:buNone/>
              <a:defRPr sz="588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E5AB2-8C0D-490A-91C5-9550F1A663B0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4260-B15F-46F8-A09D-CF807D464A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371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360" y="477943"/>
            <a:ext cx="1734178" cy="1672802"/>
          </a:xfrm>
        </p:spPr>
        <p:txBody>
          <a:bodyPr anchor="b"/>
          <a:lstStyle>
            <a:lvl1pPr>
              <a:defRPr sz="188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867" y="1032226"/>
            <a:ext cx="2722037" cy="5094743"/>
          </a:xfrm>
        </p:spPr>
        <p:txBody>
          <a:bodyPr anchor="t"/>
          <a:lstStyle>
            <a:lvl1pPr marL="0" indent="0">
              <a:buNone/>
              <a:defRPr sz="1882"/>
            </a:lvl1pPr>
            <a:lvl2pPr marL="268834" indent="0">
              <a:buNone/>
              <a:defRPr sz="1646"/>
            </a:lvl2pPr>
            <a:lvl3pPr marL="537667" indent="0">
              <a:buNone/>
              <a:defRPr sz="1411"/>
            </a:lvl3pPr>
            <a:lvl4pPr marL="806501" indent="0">
              <a:buNone/>
              <a:defRPr sz="1176"/>
            </a:lvl4pPr>
            <a:lvl5pPr marL="1075334" indent="0">
              <a:buNone/>
              <a:defRPr sz="1176"/>
            </a:lvl5pPr>
            <a:lvl6pPr marL="1344168" indent="0">
              <a:buNone/>
              <a:defRPr sz="1176"/>
            </a:lvl6pPr>
            <a:lvl7pPr marL="1613002" indent="0">
              <a:buNone/>
              <a:defRPr sz="1176"/>
            </a:lvl7pPr>
            <a:lvl8pPr marL="1881835" indent="0">
              <a:buNone/>
              <a:defRPr sz="1176"/>
            </a:lvl8pPr>
            <a:lvl9pPr marL="2150669" indent="0">
              <a:buNone/>
              <a:defRPr sz="1176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0360" y="2150745"/>
            <a:ext cx="1734178" cy="3984521"/>
          </a:xfrm>
        </p:spPr>
        <p:txBody>
          <a:bodyPr/>
          <a:lstStyle>
            <a:lvl1pPr marL="0" indent="0">
              <a:buNone/>
              <a:defRPr sz="941"/>
            </a:lvl1pPr>
            <a:lvl2pPr marL="268834" indent="0">
              <a:buNone/>
              <a:defRPr sz="823"/>
            </a:lvl2pPr>
            <a:lvl3pPr marL="537667" indent="0">
              <a:buNone/>
              <a:defRPr sz="706"/>
            </a:lvl3pPr>
            <a:lvl4pPr marL="806501" indent="0">
              <a:buNone/>
              <a:defRPr sz="588"/>
            </a:lvl4pPr>
            <a:lvl5pPr marL="1075334" indent="0">
              <a:buNone/>
              <a:defRPr sz="588"/>
            </a:lvl5pPr>
            <a:lvl6pPr marL="1344168" indent="0">
              <a:buNone/>
              <a:defRPr sz="588"/>
            </a:lvl6pPr>
            <a:lvl7pPr marL="1613002" indent="0">
              <a:buNone/>
              <a:defRPr sz="588"/>
            </a:lvl7pPr>
            <a:lvl8pPr marL="1881835" indent="0">
              <a:buNone/>
              <a:defRPr sz="588"/>
            </a:lvl8pPr>
            <a:lvl9pPr marL="2150669" indent="0">
              <a:buNone/>
              <a:defRPr sz="588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E5AB2-8C0D-490A-91C5-9550F1A663B0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44260-B15F-46F8-A09D-CF807D464A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45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9660" y="381693"/>
            <a:ext cx="4637544" cy="1385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9660" y="1908454"/>
            <a:ext cx="4637544" cy="4548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9659" y="6644741"/>
            <a:ext cx="1209794" cy="38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E5AB2-8C0D-490A-91C5-9550F1A663B0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1086" y="6644741"/>
            <a:ext cx="1814691" cy="38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97410" y="6644741"/>
            <a:ext cx="1209794" cy="38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44260-B15F-46F8-A09D-CF807D464A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973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37667" rtl="0" eaLnBrk="1" latinLnBrk="0" hangingPunct="1">
        <a:lnSpc>
          <a:spcPct val="90000"/>
        </a:lnSpc>
        <a:spcBef>
          <a:spcPct val="0"/>
        </a:spcBef>
        <a:buNone/>
        <a:defRPr sz="25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4417" indent="-134417" algn="l" defTabSz="537667" rtl="0" eaLnBrk="1" latinLnBrk="0" hangingPunct="1">
        <a:lnSpc>
          <a:spcPct val="90000"/>
        </a:lnSpc>
        <a:spcBef>
          <a:spcPts val="588"/>
        </a:spcBef>
        <a:buFont typeface="Arial" panose="020B0604020202020204" pitchFamily="34" charset="0"/>
        <a:buChar char="•"/>
        <a:defRPr sz="1646" kern="1200">
          <a:solidFill>
            <a:schemeClr val="tx1"/>
          </a:solidFill>
          <a:latin typeface="+mn-lt"/>
          <a:ea typeface="+mn-ea"/>
          <a:cs typeface="+mn-cs"/>
        </a:defRPr>
      </a:lvl1pPr>
      <a:lvl2pPr marL="403250" indent="-134417" algn="l" defTabSz="537667" rtl="0" eaLnBrk="1" latinLnBrk="0" hangingPunct="1">
        <a:lnSpc>
          <a:spcPct val="90000"/>
        </a:lnSpc>
        <a:spcBef>
          <a:spcPts val="294"/>
        </a:spcBef>
        <a:buFont typeface="Arial" panose="020B0604020202020204" pitchFamily="34" charset="0"/>
        <a:buChar char="•"/>
        <a:defRPr sz="1411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indent="-134417" algn="l" defTabSz="537667" rtl="0" eaLnBrk="1" latinLnBrk="0" hangingPunct="1">
        <a:lnSpc>
          <a:spcPct val="90000"/>
        </a:lnSpc>
        <a:spcBef>
          <a:spcPts val="294"/>
        </a:spcBef>
        <a:buFont typeface="Arial" panose="020B0604020202020204" pitchFamily="34" charset="0"/>
        <a:buChar char="•"/>
        <a:defRPr sz="1176" kern="1200">
          <a:solidFill>
            <a:schemeClr val="tx1"/>
          </a:solidFill>
          <a:latin typeface="+mn-lt"/>
          <a:ea typeface="+mn-ea"/>
          <a:cs typeface="+mn-cs"/>
        </a:defRPr>
      </a:lvl3pPr>
      <a:lvl4pPr marL="940918" indent="-134417" algn="l" defTabSz="537667" rtl="0" eaLnBrk="1" latinLnBrk="0" hangingPunct="1">
        <a:lnSpc>
          <a:spcPct val="90000"/>
        </a:lnSpc>
        <a:spcBef>
          <a:spcPts val="294"/>
        </a:spcBef>
        <a:buFont typeface="Arial" panose="020B0604020202020204" pitchFamily="34" charset="0"/>
        <a:buChar char="•"/>
        <a:defRPr sz="1058" kern="1200">
          <a:solidFill>
            <a:schemeClr val="tx1"/>
          </a:solidFill>
          <a:latin typeface="+mn-lt"/>
          <a:ea typeface="+mn-ea"/>
          <a:cs typeface="+mn-cs"/>
        </a:defRPr>
      </a:lvl4pPr>
      <a:lvl5pPr marL="1209751" indent="-134417" algn="l" defTabSz="537667" rtl="0" eaLnBrk="1" latinLnBrk="0" hangingPunct="1">
        <a:lnSpc>
          <a:spcPct val="90000"/>
        </a:lnSpc>
        <a:spcBef>
          <a:spcPts val="294"/>
        </a:spcBef>
        <a:buFont typeface="Arial" panose="020B0604020202020204" pitchFamily="34" charset="0"/>
        <a:buChar char="•"/>
        <a:defRPr sz="1058" kern="1200">
          <a:solidFill>
            <a:schemeClr val="tx1"/>
          </a:solidFill>
          <a:latin typeface="+mn-lt"/>
          <a:ea typeface="+mn-ea"/>
          <a:cs typeface="+mn-cs"/>
        </a:defRPr>
      </a:lvl5pPr>
      <a:lvl6pPr marL="1478585" indent="-134417" algn="l" defTabSz="537667" rtl="0" eaLnBrk="1" latinLnBrk="0" hangingPunct="1">
        <a:lnSpc>
          <a:spcPct val="90000"/>
        </a:lnSpc>
        <a:spcBef>
          <a:spcPts val="294"/>
        </a:spcBef>
        <a:buFont typeface="Arial" panose="020B0604020202020204" pitchFamily="34" charset="0"/>
        <a:buChar char="•"/>
        <a:defRPr sz="1058" kern="1200">
          <a:solidFill>
            <a:schemeClr val="tx1"/>
          </a:solidFill>
          <a:latin typeface="+mn-lt"/>
          <a:ea typeface="+mn-ea"/>
          <a:cs typeface="+mn-cs"/>
        </a:defRPr>
      </a:lvl6pPr>
      <a:lvl7pPr marL="1747418" indent="-134417" algn="l" defTabSz="537667" rtl="0" eaLnBrk="1" latinLnBrk="0" hangingPunct="1">
        <a:lnSpc>
          <a:spcPct val="90000"/>
        </a:lnSpc>
        <a:spcBef>
          <a:spcPts val="294"/>
        </a:spcBef>
        <a:buFont typeface="Arial" panose="020B0604020202020204" pitchFamily="34" charset="0"/>
        <a:buChar char="•"/>
        <a:defRPr sz="1058" kern="1200">
          <a:solidFill>
            <a:schemeClr val="tx1"/>
          </a:solidFill>
          <a:latin typeface="+mn-lt"/>
          <a:ea typeface="+mn-ea"/>
          <a:cs typeface="+mn-cs"/>
        </a:defRPr>
      </a:lvl7pPr>
      <a:lvl8pPr marL="2016252" indent="-134417" algn="l" defTabSz="537667" rtl="0" eaLnBrk="1" latinLnBrk="0" hangingPunct="1">
        <a:lnSpc>
          <a:spcPct val="90000"/>
        </a:lnSpc>
        <a:spcBef>
          <a:spcPts val="294"/>
        </a:spcBef>
        <a:buFont typeface="Arial" panose="020B0604020202020204" pitchFamily="34" charset="0"/>
        <a:buChar char="•"/>
        <a:defRPr sz="1058" kern="1200">
          <a:solidFill>
            <a:schemeClr val="tx1"/>
          </a:solidFill>
          <a:latin typeface="+mn-lt"/>
          <a:ea typeface="+mn-ea"/>
          <a:cs typeface="+mn-cs"/>
        </a:defRPr>
      </a:lvl8pPr>
      <a:lvl9pPr marL="2285086" indent="-134417" algn="l" defTabSz="537667" rtl="0" eaLnBrk="1" latinLnBrk="0" hangingPunct="1">
        <a:lnSpc>
          <a:spcPct val="90000"/>
        </a:lnSpc>
        <a:spcBef>
          <a:spcPts val="294"/>
        </a:spcBef>
        <a:buFont typeface="Arial" panose="020B0604020202020204" pitchFamily="34" charset="0"/>
        <a:buChar char="•"/>
        <a:defRPr sz="10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1pPr>
      <a:lvl2pPr marL="268834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2pPr>
      <a:lvl3pPr marL="537667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3pPr>
      <a:lvl4pPr marL="806501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4pPr>
      <a:lvl5pPr marL="1075334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5pPr>
      <a:lvl6pPr marL="1344168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6pPr>
      <a:lvl7pPr marL="1613002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7pPr>
      <a:lvl8pPr marL="1881835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8pPr>
      <a:lvl9pPr marL="2150669" algn="l" defTabSz="537667" rtl="0" eaLnBrk="1" latinLnBrk="0" hangingPunct="1">
        <a:defRPr sz="10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-73243"/>
            <a:ext cx="5376863" cy="3150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160045"/>
            <a:ext cx="5376863" cy="627532"/>
          </a:xfrm>
          <a:solidFill>
            <a:srgbClr val="4D6E3F">
              <a:alpha val="60000"/>
            </a:srgbClr>
          </a:solidFill>
          <a:ln>
            <a:noFill/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  <a:defRPr/>
            </a:pPr>
            <a:r>
              <a:rPr lang="en-GB" sz="1400" kern="0" dirty="0">
                <a:solidFill>
                  <a:srgbClr val="2E74B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400" kern="0" dirty="0" smtClean="0">
                <a:solidFill>
                  <a:srgbClr val="2E74B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i="1" kern="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UN System Side Event on SDG 2</a:t>
            </a:r>
          </a:p>
          <a:p>
            <a:pPr>
              <a:defRPr/>
            </a:pPr>
            <a:r>
              <a:rPr lang="en-US" sz="1300" kern="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We can still end hunger by 2030 </a:t>
            </a:r>
            <a:r>
              <a:rPr lang="en-US" sz="1300" kern="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if </a:t>
            </a:r>
            <a:r>
              <a:rPr lang="en-US" sz="1300" kern="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we take ambitious climate </a:t>
            </a:r>
            <a:r>
              <a:rPr lang="en-US" sz="1300" kern="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action</a:t>
            </a:r>
            <a:endParaRPr lang="en-US" sz="1300" kern="0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Picture 17" descr="Image result for fao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54" y="6537591"/>
            <a:ext cx="1219166" cy="576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3" descr="Image result for ifad logo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618" y="6537591"/>
            <a:ext cx="915988" cy="470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5" descr="Image result for wfp 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504" y="6417738"/>
            <a:ext cx="1308100" cy="610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-1" y="2328730"/>
            <a:ext cx="2071396" cy="600164"/>
          </a:xfrm>
          <a:prstGeom prst="rect">
            <a:avLst/>
          </a:prstGeom>
          <a:solidFill>
            <a:srgbClr val="4D6E3F">
              <a:alpha val="6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en-US" sz="110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Room </a:t>
            </a:r>
            <a:r>
              <a:rPr lang="en-US" altLang="en-US" sz="1100" dirty="0" err="1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Wisla</a:t>
            </a:r>
            <a:r>
              <a:rPr lang="en-US" altLang="en-US" sz="110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Area G</a:t>
            </a:r>
            <a:endParaRPr lang="en-US" altLang="en-US" sz="1100" dirty="0" smtClean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defRPr/>
            </a:pPr>
            <a:r>
              <a:rPr lang="en-US" altLang="en-US" sz="11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Thursday, 13 December </a:t>
            </a:r>
            <a:r>
              <a:rPr lang="en-US" altLang="en-US" sz="110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2018 </a:t>
            </a:r>
            <a:r>
              <a:rPr lang="en-US" altLang="en-US" sz="11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11:30 to </a:t>
            </a:r>
            <a:r>
              <a:rPr lang="en-US" altLang="en-US" sz="110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13:00</a:t>
            </a:r>
            <a:endParaRPr lang="en-GB" sz="1100" dirty="0"/>
          </a:p>
        </p:txBody>
      </p:sp>
      <p:sp>
        <p:nvSpPr>
          <p:cNvPr id="12" name="TextBox 11"/>
          <p:cNvSpPr txBox="1"/>
          <p:nvPr/>
        </p:nvSpPr>
        <p:spPr>
          <a:xfrm>
            <a:off x="110336" y="3106389"/>
            <a:ext cx="294727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300" i="1" dirty="0" smtClean="0">
                <a:solidFill>
                  <a:srgbClr val="4D6E3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Objective</a:t>
            </a:r>
          </a:p>
          <a:p>
            <a:pPr>
              <a:spcAft>
                <a:spcPts val="600"/>
              </a:spcAft>
            </a:pPr>
            <a:r>
              <a:rPr lang="en-US" sz="950" dirty="0" smtClean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 </a:t>
            </a:r>
            <a:r>
              <a:rPr lang="en-US" sz="950" dirty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past three </a:t>
            </a:r>
            <a:r>
              <a:rPr lang="en-US" sz="950" dirty="0" smtClean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years, world </a:t>
            </a:r>
            <a:r>
              <a:rPr lang="en-US" sz="950" dirty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hunger has </a:t>
            </a:r>
            <a:r>
              <a:rPr lang="en-US" sz="950" dirty="0" smtClean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risen, </a:t>
            </a:r>
            <a:r>
              <a:rPr lang="en-US" sz="950" dirty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with around 821 million people going hungry today. </a:t>
            </a:r>
            <a:r>
              <a:rPr lang="en-US" sz="950" dirty="0" smtClean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2018 IPCC </a:t>
            </a:r>
            <a:r>
              <a:rPr lang="en-US" sz="950" dirty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Special Report on 1.5 degrees </a:t>
            </a:r>
            <a:r>
              <a:rPr lang="en-US" sz="950" dirty="0" smtClean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of </a:t>
            </a:r>
            <a:r>
              <a:rPr lang="en-US" sz="950" dirty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warming highlights that about 122 million additional people will likely be hit by extreme poverty by 2030, mainly due to higher food prices and declining health. </a:t>
            </a:r>
            <a:r>
              <a:rPr lang="en-US" sz="950" dirty="0" smtClean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Under 2 degrees Celsius of warming, achieving SDG 2 on ending hunger would become extremely challenging. This is an urgent call to action.</a:t>
            </a:r>
            <a:endParaRPr lang="en-US" sz="950" dirty="0"/>
          </a:p>
          <a:p>
            <a:r>
              <a:rPr lang="en-US" sz="950" dirty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Many inspiring solutions exist. Our soils, forests and oceans are our allies for climate action. </a:t>
            </a:r>
            <a:r>
              <a:rPr lang="en-US" sz="950" dirty="0" smtClean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Let </a:t>
            </a:r>
            <a:r>
              <a:rPr lang="en-US" sz="950" dirty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us act on behalf of the 1 in 9 people going hungry today, and on behalf of the 9 billion people that stand to live in a warmer world by 2050. Our actions are our future.</a:t>
            </a:r>
            <a:endParaRPr lang="en-GB" sz="950" dirty="0">
              <a:solidFill>
                <a:schemeClr val="tx2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57606" y="3147529"/>
            <a:ext cx="224371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300" i="1" dirty="0" smtClean="0">
                <a:solidFill>
                  <a:srgbClr val="4D6E3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Speakers</a:t>
            </a:r>
          </a:p>
          <a:p>
            <a:pPr lvl="0">
              <a:spcAft>
                <a:spcPts val="600"/>
              </a:spcAft>
            </a:pPr>
            <a:r>
              <a:rPr lang="en-GB" sz="800" b="1" dirty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Maria Helena Semedo</a:t>
            </a:r>
            <a:r>
              <a:rPr lang="en-GB" sz="800" dirty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Deputy Director-General (Climate and Natural Resources), </a:t>
            </a:r>
            <a:r>
              <a:rPr lang="en-GB" sz="800" dirty="0" smtClean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FAO</a:t>
            </a:r>
          </a:p>
          <a:p>
            <a:pPr lvl="0">
              <a:spcAft>
                <a:spcPts val="600"/>
              </a:spcAft>
            </a:pPr>
            <a:r>
              <a:rPr lang="en-US" sz="800" b="1" dirty="0" err="1" smtClean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Hoesung</a:t>
            </a:r>
            <a:r>
              <a:rPr lang="en-US" sz="800" b="1" dirty="0" smtClean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800" b="1" dirty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Lee</a:t>
            </a:r>
            <a:r>
              <a:rPr lang="en-US" sz="800" dirty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IPCC Chair</a:t>
            </a:r>
            <a:endParaRPr lang="en-GB" sz="800" dirty="0">
              <a:solidFill>
                <a:schemeClr val="tx2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>
              <a:spcAft>
                <a:spcPts val="600"/>
              </a:spcAft>
            </a:pPr>
            <a:r>
              <a:rPr lang="en-GB" sz="800" b="1" dirty="0" err="1" smtClean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Ryszard</a:t>
            </a:r>
            <a:r>
              <a:rPr lang="en-GB" sz="800" b="1" dirty="0" smtClean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800" b="1" dirty="0" err="1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Zarudzki</a:t>
            </a:r>
            <a:r>
              <a:rPr lang="en-GB" sz="800" dirty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Undersecretary of State, Ministry of  Agriculture and Rural Development, Poland </a:t>
            </a:r>
          </a:p>
          <a:p>
            <a:pPr lvl="0">
              <a:spcAft>
                <a:spcPts val="600"/>
              </a:spcAft>
            </a:pPr>
            <a:r>
              <a:rPr lang="en-GB" sz="800" b="1" dirty="0" smtClean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Joseph </a:t>
            </a:r>
            <a:r>
              <a:rPr lang="en-GB" sz="800" b="1" dirty="0" err="1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Jouthe</a:t>
            </a:r>
            <a:r>
              <a:rPr lang="en-GB" sz="800" dirty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Minister of Environment, </a:t>
            </a:r>
            <a:r>
              <a:rPr lang="en-GB" sz="800" dirty="0" smtClean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Haiti</a:t>
            </a:r>
          </a:p>
          <a:p>
            <a:pPr lvl="0">
              <a:spcAft>
                <a:spcPts val="600"/>
              </a:spcAft>
            </a:pPr>
            <a:r>
              <a:rPr lang="en-GB" sz="800" b="1" dirty="0" smtClean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David </a:t>
            </a:r>
            <a:r>
              <a:rPr lang="en-GB" sz="800" b="1" dirty="0" err="1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Nabarro</a:t>
            </a:r>
            <a:r>
              <a:rPr lang="en-GB" sz="800" dirty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Strategic Director, Skills, Systems &amp; Synergies for Sustainable Development (4SD)</a:t>
            </a:r>
          </a:p>
          <a:p>
            <a:pPr lvl="0">
              <a:spcAft>
                <a:spcPts val="600"/>
              </a:spcAft>
            </a:pPr>
            <a:r>
              <a:rPr lang="en-GB" sz="800" b="1" dirty="0" err="1" smtClean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Pramisha</a:t>
            </a:r>
            <a:r>
              <a:rPr lang="en-GB" sz="800" b="1" dirty="0" smtClean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800" b="1" dirty="0" err="1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Thapaliya</a:t>
            </a:r>
            <a:r>
              <a:rPr lang="en-GB" sz="800" dirty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Agriculture Working Group, YOUNGO </a:t>
            </a:r>
          </a:p>
          <a:p>
            <a:pPr lvl="0">
              <a:spcAft>
                <a:spcPts val="600"/>
              </a:spcAft>
            </a:pPr>
            <a:r>
              <a:rPr lang="en-GB" sz="800" b="1" dirty="0" err="1" smtClean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Raphaël</a:t>
            </a:r>
            <a:r>
              <a:rPr lang="en-GB" sz="800" b="1" dirty="0" smtClean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800" b="1" dirty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Podselver</a:t>
            </a:r>
            <a:r>
              <a:rPr lang="en-GB" sz="800" dirty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Political Outreach, </a:t>
            </a:r>
            <a:r>
              <a:rPr lang="en-GB" sz="800" dirty="0" err="1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ProVeg</a:t>
            </a:r>
            <a:endParaRPr lang="en-GB" sz="800" dirty="0">
              <a:solidFill>
                <a:schemeClr val="tx2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800" b="1" dirty="0" smtClean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Moderated </a:t>
            </a:r>
            <a:r>
              <a:rPr lang="en-GB" sz="800" b="1" dirty="0" smtClean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by </a:t>
            </a:r>
            <a:r>
              <a:rPr lang="en-US" sz="800" b="1" dirty="0" smtClean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Zitouni </a:t>
            </a:r>
            <a:r>
              <a:rPr lang="en-US" sz="800" b="1" dirty="0" err="1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Ould</a:t>
            </a:r>
            <a:r>
              <a:rPr lang="en-US" sz="800" b="1" dirty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Dada, </a:t>
            </a:r>
            <a:r>
              <a:rPr lang="en-US" sz="800" dirty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Deputy Director (Climate and Environment), </a:t>
            </a:r>
            <a:r>
              <a:rPr lang="en-US" sz="800" dirty="0" smtClean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FAO</a:t>
            </a:r>
          </a:p>
          <a:p>
            <a:r>
              <a:rPr lang="en-GB" sz="800" b="1" dirty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Event contact: </a:t>
            </a:r>
            <a:r>
              <a:rPr lang="en-GB" sz="800" b="1" dirty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Julia Wolf</a:t>
            </a:r>
            <a:r>
              <a:rPr lang="en-GB" sz="800" dirty="0">
                <a:solidFill>
                  <a:schemeClr val="tx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FAO</a:t>
            </a:r>
          </a:p>
          <a:p>
            <a:r>
              <a:rPr lang="en-GB" sz="800" u="sng" dirty="0">
                <a:solidFill>
                  <a:srgbClr val="4D6E3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Julia.Wolf@fao.org 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204714" y="5937859"/>
            <a:ext cx="2721190" cy="400110"/>
          </a:xfrm>
          <a:prstGeom prst="rect">
            <a:avLst/>
          </a:prstGeom>
          <a:solidFill>
            <a:srgbClr val="4D6E3F"/>
          </a:solidFill>
        </p:spPr>
        <p:txBody>
          <a:bodyPr wrap="square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Simultaneous interpretation in EN, FR, SP, PL</a:t>
            </a:r>
          </a:p>
          <a:p>
            <a:pPr algn="ctr"/>
            <a:r>
              <a:rPr lang="en-GB" sz="10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Refreshments will be served after the </a:t>
            </a:r>
            <a:r>
              <a:rPr lang="en-GB" sz="100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event</a:t>
            </a:r>
            <a:endParaRPr lang="en-GB" sz="1000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200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214</TotalTime>
  <Words>289</Words>
  <Application>Microsoft Office PowerPoint</Application>
  <PresentationFormat>B5 (ISO) Paper (176x250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Berlin Room | 112 | World Conference Centre  Wednesday, 9 May 2018, 18.30 – 20:00</dc:title>
  <dc:creator>Liva</dc:creator>
  <cp:lastModifiedBy>Gordes, Alashiya (CBC)</cp:lastModifiedBy>
  <cp:revision>22</cp:revision>
  <dcterms:created xsi:type="dcterms:W3CDTF">2018-05-07T09:26:01Z</dcterms:created>
  <dcterms:modified xsi:type="dcterms:W3CDTF">2018-12-13T07:51:58Z</dcterms:modified>
</cp:coreProperties>
</file>