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9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A6092-2D5F-4CCC-A78E-C212DF96AAA8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24E2BE0-FB1F-473C-BAEC-BE4E70F063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A6092-2D5F-4CCC-A78E-C212DF96AAA8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E2BE0-FB1F-473C-BAEC-BE4E70F063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A6092-2D5F-4CCC-A78E-C212DF96AAA8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E2BE0-FB1F-473C-BAEC-BE4E70F063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A6092-2D5F-4CCC-A78E-C212DF96AAA8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E2BE0-FB1F-473C-BAEC-BE4E70F063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A6092-2D5F-4CCC-A78E-C212DF96AAA8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24E2BE0-FB1F-473C-BAEC-BE4E70F063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A6092-2D5F-4CCC-A78E-C212DF96AAA8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E2BE0-FB1F-473C-BAEC-BE4E70F063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A6092-2D5F-4CCC-A78E-C212DF96AAA8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E2BE0-FB1F-473C-BAEC-BE4E70F063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A6092-2D5F-4CCC-A78E-C212DF96AAA8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E2BE0-FB1F-473C-BAEC-BE4E70F063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A6092-2D5F-4CCC-A78E-C212DF96AAA8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E2BE0-FB1F-473C-BAEC-BE4E70F063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A6092-2D5F-4CCC-A78E-C212DF96AAA8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E2BE0-FB1F-473C-BAEC-BE4E70F063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A6092-2D5F-4CCC-A78E-C212DF96AAA8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24E2BE0-FB1F-473C-BAEC-BE4E70F063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0AA6092-2D5F-4CCC-A78E-C212DF96AAA8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24E2BE0-FB1F-473C-BAEC-BE4E70F0630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81000"/>
            <a:ext cx="8458200" cy="6172200"/>
          </a:xfrm>
        </p:spPr>
        <p:txBody>
          <a:bodyPr>
            <a:normAutofit/>
          </a:bodyPr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sz="37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African Youth Forum on Climate Change: Mobilizing African Youths on reasons for Planting trees:</a:t>
            </a:r>
          </a:p>
          <a:p>
            <a:endParaRPr lang="en-US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spcBef>
                <a:spcPts val="0"/>
              </a:spcBef>
            </a:pPr>
            <a:r>
              <a:rPr lang="en-US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 </a:t>
            </a:r>
          </a:p>
          <a:p>
            <a:pPr>
              <a:spcBef>
                <a:spcPts val="0"/>
              </a:spcBef>
            </a:pPr>
            <a:r>
              <a:rPr lang="en-US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United Nations of  Youth Nigeria (UNOY Nigeria)</a:t>
            </a:r>
          </a:p>
          <a:p>
            <a:pPr>
              <a:spcBef>
                <a:spcPts val="0"/>
              </a:spcBef>
            </a:pPr>
            <a:r>
              <a:rPr lang="en-US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c/o United Nations Information Centre (UNIC)</a:t>
            </a:r>
          </a:p>
          <a:p>
            <a:pPr>
              <a:spcBef>
                <a:spcPts val="0"/>
              </a:spcBef>
            </a:pPr>
            <a:r>
              <a:rPr lang="en-US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 </a:t>
            </a:r>
            <a:r>
              <a:rPr lang="en-US" sz="24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Alred</a:t>
            </a:r>
            <a:r>
              <a:rPr lang="en-US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Rewane</a:t>
            </a:r>
            <a:r>
              <a:rPr lang="en-US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Road (Former </a:t>
            </a:r>
            <a:r>
              <a:rPr lang="en-US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</a:t>
            </a:r>
            <a:r>
              <a:rPr lang="en-US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ingsway Road) </a:t>
            </a:r>
            <a:r>
              <a:rPr lang="en-US" sz="24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Ikoyi</a:t>
            </a:r>
            <a:endParaRPr lang="en-US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spcBef>
                <a:spcPts val="0"/>
              </a:spcBef>
            </a:pPr>
            <a:r>
              <a:rPr lang="en-US" sz="24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P.O.Box</a:t>
            </a:r>
            <a:r>
              <a:rPr lang="en-US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299 </a:t>
            </a:r>
            <a:r>
              <a:rPr lang="en-US" sz="24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Festac</a:t>
            </a:r>
            <a:r>
              <a:rPr lang="en-US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Town, Lagos, Nigeria.</a:t>
            </a:r>
          </a:p>
          <a:p>
            <a:pPr>
              <a:spcBef>
                <a:spcPts val="0"/>
              </a:spcBef>
            </a:pPr>
            <a:r>
              <a:rPr lang="en-US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Email: unoy_nigeria@yahoo.com</a:t>
            </a:r>
            <a:endParaRPr lang="en-US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52400"/>
            <a:ext cx="2743200" cy="1143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 b="26316"/>
          <a:stretch>
            <a:fillRect/>
          </a:stretch>
        </p:blipFill>
        <p:spPr bwMode="auto">
          <a:xfrm>
            <a:off x="6772275" y="76200"/>
            <a:ext cx="145732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174</TotalTime>
  <Words>56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Equity</vt:lpstr>
      <vt:lpstr>Slide 1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Adewole taiwo</dc:creator>
  <cp:lastModifiedBy>Adewole taiwo</cp:lastModifiedBy>
  <cp:revision>2</cp:revision>
  <dcterms:created xsi:type="dcterms:W3CDTF">2012-11-28T11:05:31Z</dcterms:created>
  <dcterms:modified xsi:type="dcterms:W3CDTF">2012-11-28T14:11:16Z</dcterms:modified>
</cp:coreProperties>
</file>