
<file path=[Content_Types].xml><?xml version="1.0" encoding="utf-8"?>
<Types xmlns="http://schemas.openxmlformats.org/package/2006/content-types">
  <Override PartName="/ppt/slideMasters/slideMaster2.xml" ContentType="application/vnd.openxmlformats-officedocument.presentationml.slideMaster+xml"/>
  <Override PartName="/ppt/slideMasters/slideMaster3.xml" ContentType="application/vnd.openxmlformats-officedocument.presentationml.slideMaster+xml"/>
  <Default Extension="png" ContentType="image/png"/>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2" r:id="rId2"/>
    <p:sldMasterId id="2147483667" r:id="rId3"/>
    <p:sldMasterId id="2147483672" r:id="rId4"/>
    <p:sldMasterId id="2147483674" r:id="rId5"/>
  </p:sldMasterIdLst>
  <p:notesMasterIdLst>
    <p:notesMasterId r:id="rId8"/>
  </p:notesMasterIdLst>
  <p:sldIdLst>
    <p:sldId id="269" r:id="rId6"/>
    <p:sldId id="267" r:id="rId7"/>
  </p:sldIdLst>
  <p:sldSz cx="9144000" cy="6858000" type="screen4x3"/>
  <p:notesSz cx="6858000" cy="9144000"/>
  <p:defaultTextStyle>
    <a:defPPr>
      <a:defRPr lang="en-US"/>
    </a:defPPr>
    <a:lvl1pPr marL="0" algn="l" defTabSz="914071" rtl="0" eaLnBrk="1" latinLnBrk="0" hangingPunct="1">
      <a:defRPr sz="1800" kern="1200">
        <a:solidFill>
          <a:schemeClr val="tx1"/>
        </a:solidFill>
        <a:latin typeface="+mn-lt"/>
        <a:ea typeface="+mn-ea"/>
        <a:cs typeface="+mn-cs"/>
      </a:defRPr>
    </a:lvl1pPr>
    <a:lvl2pPr marL="457035" algn="l" defTabSz="914071" rtl="0" eaLnBrk="1" latinLnBrk="0" hangingPunct="1">
      <a:defRPr sz="1800" kern="1200">
        <a:solidFill>
          <a:schemeClr val="tx1"/>
        </a:solidFill>
        <a:latin typeface="+mn-lt"/>
        <a:ea typeface="+mn-ea"/>
        <a:cs typeface="+mn-cs"/>
      </a:defRPr>
    </a:lvl2pPr>
    <a:lvl3pPr marL="914071" algn="l" defTabSz="914071" rtl="0" eaLnBrk="1" latinLnBrk="0" hangingPunct="1">
      <a:defRPr sz="1800" kern="1200">
        <a:solidFill>
          <a:schemeClr val="tx1"/>
        </a:solidFill>
        <a:latin typeface="+mn-lt"/>
        <a:ea typeface="+mn-ea"/>
        <a:cs typeface="+mn-cs"/>
      </a:defRPr>
    </a:lvl3pPr>
    <a:lvl4pPr marL="1371110" algn="l" defTabSz="914071" rtl="0" eaLnBrk="1" latinLnBrk="0" hangingPunct="1">
      <a:defRPr sz="1800" kern="1200">
        <a:solidFill>
          <a:schemeClr val="tx1"/>
        </a:solidFill>
        <a:latin typeface="+mn-lt"/>
        <a:ea typeface="+mn-ea"/>
        <a:cs typeface="+mn-cs"/>
      </a:defRPr>
    </a:lvl4pPr>
    <a:lvl5pPr marL="1828146" algn="l" defTabSz="914071" rtl="0" eaLnBrk="1" latinLnBrk="0" hangingPunct="1">
      <a:defRPr sz="1800" kern="1200">
        <a:solidFill>
          <a:schemeClr val="tx1"/>
        </a:solidFill>
        <a:latin typeface="+mn-lt"/>
        <a:ea typeface="+mn-ea"/>
        <a:cs typeface="+mn-cs"/>
      </a:defRPr>
    </a:lvl5pPr>
    <a:lvl6pPr marL="2285181" algn="l" defTabSz="914071" rtl="0" eaLnBrk="1" latinLnBrk="0" hangingPunct="1">
      <a:defRPr sz="1800" kern="1200">
        <a:solidFill>
          <a:schemeClr val="tx1"/>
        </a:solidFill>
        <a:latin typeface="+mn-lt"/>
        <a:ea typeface="+mn-ea"/>
        <a:cs typeface="+mn-cs"/>
      </a:defRPr>
    </a:lvl6pPr>
    <a:lvl7pPr marL="2742219" algn="l" defTabSz="914071" rtl="0" eaLnBrk="1" latinLnBrk="0" hangingPunct="1">
      <a:defRPr sz="1800" kern="1200">
        <a:solidFill>
          <a:schemeClr val="tx1"/>
        </a:solidFill>
        <a:latin typeface="+mn-lt"/>
        <a:ea typeface="+mn-ea"/>
        <a:cs typeface="+mn-cs"/>
      </a:defRPr>
    </a:lvl7pPr>
    <a:lvl8pPr marL="3199252" algn="l" defTabSz="914071" rtl="0" eaLnBrk="1" latinLnBrk="0" hangingPunct="1">
      <a:defRPr sz="1800" kern="1200">
        <a:solidFill>
          <a:schemeClr val="tx1"/>
        </a:solidFill>
        <a:latin typeface="+mn-lt"/>
        <a:ea typeface="+mn-ea"/>
        <a:cs typeface="+mn-cs"/>
      </a:defRPr>
    </a:lvl8pPr>
    <a:lvl9pPr marL="3656291" algn="l" defTabSz="914071"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7762" autoAdjust="0"/>
  </p:normalViewPr>
  <p:slideViewPr>
    <p:cSldViewPr>
      <p:cViewPr varScale="1">
        <p:scale>
          <a:sx n="65" d="100"/>
          <a:sy n="65" d="100"/>
        </p:scale>
        <p:origin x="-1308" y="-11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Master" Target="slideMasters/slideMaster3.xml"/><Relationship Id="rId7" Type="http://schemas.openxmlformats.org/officeDocument/2006/relationships/slide" Target="slides/slide2.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5.xml"/><Relationship Id="rId10"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D740E1B-70AF-4717-8331-F091A190CE2D}" type="datetimeFigureOut">
              <a:rPr lang="en-US" smtClean="0"/>
              <a:pPr/>
              <a:t>6/7/2011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0D75A0F-924D-431A-AB77-90D19EC9B73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071" rtl="0" eaLnBrk="1" latinLnBrk="0" hangingPunct="1">
      <a:defRPr sz="1200" kern="1200">
        <a:solidFill>
          <a:schemeClr val="tx1"/>
        </a:solidFill>
        <a:latin typeface="+mn-lt"/>
        <a:ea typeface="+mn-ea"/>
        <a:cs typeface="+mn-cs"/>
      </a:defRPr>
    </a:lvl1pPr>
    <a:lvl2pPr marL="457035" algn="l" defTabSz="914071" rtl="0" eaLnBrk="1" latinLnBrk="0" hangingPunct="1">
      <a:defRPr sz="1200" kern="1200">
        <a:solidFill>
          <a:schemeClr val="tx1"/>
        </a:solidFill>
        <a:latin typeface="+mn-lt"/>
        <a:ea typeface="+mn-ea"/>
        <a:cs typeface="+mn-cs"/>
      </a:defRPr>
    </a:lvl2pPr>
    <a:lvl3pPr marL="914071" algn="l" defTabSz="914071" rtl="0" eaLnBrk="1" latinLnBrk="0" hangingPunct="1">
      <a:defRPr sz="1200" kern="1200">
        <a:solidFill>
          <a:schemeClr val="tx1"/>
        </a:solidFill>
        <a:latin typeface="+mn-lt"/>
        <a:ea typeface="+mn-ea"/>
        <a:cs typeface="+mn-cs"/>
      </a:defRPr>
    </a:lvl3pPr>
    <a:lvl4pPr marL="1371110" algn="l" defTabSz="914071" rtl="0" eaLnBrk="1" latinLnBrk="0" hangingPunct="1">
      <a:defRPr sz="1200" kern="1200">
        <a:solidFill>
          <a:schemeClr val="tx1"/>
        </a:solidFill>
        <a:latin typeface="+mn-lt"/>
        <a:ea typeface="+mn-ea"/>
        <a:cs typeface="+mn-cs"/>
      </a:defRPr>
    </a:lvl4pPr>
    <a:lvl5pPr marL="1828146" algn="l" defTabSz="914071" rtl="0" eaLnBrk="1" latinLnBrk="0" hangingPunct="1">
      <a:defRPr sz="1200" kern="1200">
        <a:solidFill>
          <a:schemeClr val="tx1"/>
        </a:solidFill>
        <a:latin typeface="+mn-lt"/>
        <a:ea typeface="+mn-ea"/>
        <a:cs typeface="+mn-cs"/>
      </a:defRPr>
    </a:lvl5pPr>
    <a:lvl6pPr marL="2285181" algn="l" defTabSz="914071" rtl="0" eaLnBrk="1" latinLnBrk="0" hangingPunct="1">
      <a:defRPr sz="1200" kern="1200">
        <a:solidFill>
          <a:schemeClr val="tx1"/>
        </a:solidFill>
        <a:latin typeface="+mn-lt"/>
        <a:ea typeface="+mn-ea"/>
        <a:cs typeface="+mn-cs"/>
      </a:defRPr>
    </a:lvl6pPr>
    <a:lvl7pPr marL="2742219" algn="l" defTabSz="914071" rtl="0" eaLnBrk="1" latinLnBrk="0" hangingPunct="1">
      <a:defRPr sz="1200" kern="1200">
        <a:solidFill>
          <a:schemeClr val="tx1"/>
        </a:solidFill>
        <a:latin typeface="+mn-lt"/>
        <a:ea typeface="+mn-ea"/>
        <a:cs typeface="+mn-cs"/>
      </a:defRPr>
    </a:lvl7pPr>
    <a:lvl8pPr marL="3199252" algn="l" defTabSz="914071" rtl="0" eaLnBrk="1" latinLnBrk="0" hangingPunct="1">
      <a:defRPr sz="1200" kern="1200">
        <a:solidFill>
          <a:schemeClr val="tx1"/>
        </a:solidFill>
        <a:latin typeface="+mn-lt"/>
        <a:ea typeface="+mn-ea"/>
        <a:cs typeface="+mn-cs"/>
      </a:defRPr>
    </a:lvl8pPr>
    <a:lvl9pPr marL="3656291" algn="l" defTabSz="914071"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82EB380B-B78F-4278-BE9A-6C4226915519}" type="slidenum">
              <a:rPr lang="en-US" smtClean="0">
                <a:latin typeface="Arial" pitchFamily="34" charset="0"/>
                <a:sym typeface="Arial" pitchFamily="34" charset="0"/>
              </a:rPr>
              <a:pPr/>
              <a:t>1</a:t>
            </a:fld>
            <a:endParaRPr lang="en-US" smtClean="0">
              <a:latin typeface="Arial" pitchFamily="34" charset="0"/>
              <a:sym typeface="Arial" pitchFamily="34" charset="0"/>
            </a:endParaRPr>
          </a:p>
        </p:txBody>
      </p:sp>
      <p:sp>
        <p:nvSpPr>
          <p:cNvPr id="26627" name="Rectangle 1"/>
          <p:cNvSpPr>
            <a:spLocks noGrp="1" noRot="1" noChangeAspect="1" noChangeArrowheads="1" noTextEdit="1"/>
          </p:cNvSpPr>
          <p:nvPr>
            <p:ph type="sldImg"/>
          </p:nvPr>
        </p:nvSpPr>
        <p:spPr>
          <a:solidFill>
            <a:srgbClr val="FFFFFF"/>
          </a:solidFill>
          <a:ln/>
        </p:spPr>
      </p:sp>
      <p:sp>
        <p:nvSpPr>
          <p:cNvPr id="26628" name="Rectangle 2"/>
          <p:cNvSpPr>
            <a:spLocks noGrp="1" noChangeArrowheads="1"/>
          </p:cNvSpPr>
          <p:nvPr>
            <p:ph type="body" idx="1"/>
          </p:nvPr>
        </p:nvSpPr>
        <p:spPr>
          <a:noFill/>
          <a:ln/>
        </p:spPr>
        <p:txBody>
          <a:bodyPr/>
          <a:lstStyle/>
          <a:p>
            <a:endParaRPr lang="en-US" sz="1600" dirty="0" smtClean="0">
              <a:latin typeface="Arial" pitchFamily="34" charset="0"/>
              <a:ea typeface="ＭＳ Ｐゴシック" pitchFamily="-111" charset="-128"/>
              <a:sym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p:spPr>
        <p:txBody>
          <a:bodyPr/>
          <a:lstStyle/>
          <a:p>
            <a:endParaRPr lang="en-US" dirty="0"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ext Slide (orange) – 1 photo required">
    <p:spTree>
      <p:nvGrpSpPr>
        <p:cNvPr id="1" name=""/>
        <p:cNvGrpSpPr/>
        <p:nvPr/>
      </p:nvGrpSpPr>
      <p:grpSpPr>
        <a:xfrm>
          <a:off x="0" y="0"/>
          <a:ext cx="0" cy="0"/>
          <a:chOff x="0" y="0"/>
          <a:chExt cx="0" cy="0"/>
        </a:xfrm>
      </p:grpSpPr>
      <p:sp>
        <p:nvSpPr>
          <p:cNvPr id="7" name="Content Placeholder 2"/>
          <p:cNvSpPr>
            <a:spLocks noGrp="1"/>
          </p:cNvSpPr>
          <p:nvPr>
            <p:ph idx="1"/>
          </p:nvPr>
        </p:nvSpPr>
        <p:spPr>
          <a:xfrm>
            <a:off x="3178976" y="1339453"/>
            <a:ext cx="5732859" cy="5250656"/>
          </a:xfrm>
          <a:prstGeom prst="rect">
            <a:avLst/>
          </a:prstGeom>
        </p:spPr>
        <p:txBody>
          <a:bodyPr lIns="64267" tIns="32133" rIns="64267" bIns="32133"/>
          <a:lstStyle>
            <a:lvl1pPr marL="0" indent="-321341">
              <a:defRPr>
                <a:solidFill>
                  <a:schemeClr val="bg1"/>
                </a:solidFill>
              </a:defRPr>
            </a:lvl1pPr>
            <a:lvl2pPr marL="0" indent="-321341">
              <a:defRPr>
                <a:solidFill>
                  <a:schemeClr val="bg1"/>
                </a:solidFill>
              </a:defRPr>
            </a:lvl2pPr>
            <a:lvl3pPr marL="0" indent="-321341">
              <a:defRPr>
                <a:solidFill>
                  <a:schemeClr val="bg1"/>
                </a:solidFill>
              </a:defRPr>
            </a:lvl3pPr>
            <a:lvl4pPr marL="0" indent="-321341">
              <a:buNone/>
              <a:defRPr>
                <a:solidFill>
                  <a:schemeClr val="bg1"/>
                </a:solidFill>
              </a:defRPr>
            </a:lvl4pPr>
            <a:lvl5pPr marL="0" indent="-321341">
              <a:defRPr>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ext Placeholder 7"/>
          <p:cNvSpPr>
            <a:spLocks noGrp="1"/>
          </p:cNvSpPr>
          <p:nvPr>
            <p:ph type="body" sz="quarter" idx="10"/>
          </p:nvPr>
        </p:nvSpPr>
        <p:spPr>
          <a:xfrm>
            <a:off x="3178976" y="214313"/>
            <a:ext cx="5732859" cy="1017984"/>
          </a:xfrm>
          <a:prstGeom prst="rect">
            <a:avLst/>
          </a:prstGeom>
        </p:spPr>
        <p:txBody>
          <a:bodyPr lIns="64267" tIns="32133" rIns="64267" bIns="32133"/>
          <a:lstStyle>
            <a:lvl1pPr marL="0">
              <a:defRPr sz="4000">
                <a:solidFill>
                  <a:schemeClr val="bg1"/>
                </a:solidFill>
              </a:defRPr>
            </a:lvl1pPr>
            <a:lvl2pPr>
              <a:defRPr sz="4000"/>
            </a:lvl2pPr>
            <a:lvl3pPr>
              <a:defRPr sz="4000"/>
            </a:lvl3pPr>
            <a:lvl4pPr>
              <a:defRPr sz="4000"/>
            </a:lvl4pPr>
            <a:lvl5pPr>
              <a:defRPr sz="4000"/>
            </a:lvl5pPr>
          </a:lstStyle>
          <a:p>
            <a:pPr lvl="0"/>
            <a:r>
              <a:rPr lang="en-US" smtClean="0"/>
              <a:t>Click to edit Master text styles</a:t>
            </a:r>
          </a:p>
        </p:txBody>
      </p:sp>
      <p:sp>
        <p:nvSpPr>
          <p:cNvPr id="9" name="Content Placeholder 2"/>
          <p:cNvSpPr>
            <a:spLocks noGrp="1"/>
          </p:cNvSpPr>
          <p:nvPr>
            <p:ph idx="11"/>
          </p:nvPr>
        </p:nvSpPr>
        <p:spPr>
          <a:xfrm>
            <a:off x="125015" y="115729"/>
            <a:ext cx="2700338" cy="6628686"/>
          </a:xfrm>
          <a:prstGeom prst="rect">
            <a:avLst/>
          </a:prstGeom>
        </p:spPr>
        <p:txBody>
          <a:bodyPr lIns="64267" tIns="32133" rIns="64267" bIns="32133"/>
          <a:lstStyle>
            <a:lvl1pPr marL="0" marR="0" indent="0" algn="l" defTabSz="642684" rtl="0" eaLnBrk="0" fontAlgn="base" latinLnBrk="0" hangingPunct="0">
              <a:lnSpc>
                <a:spcPct val="100000"/>
              </a:lnSpc>
              <a:spcBef>
                <a:spcPct val="0"/>
              </a:spcBef>
              <a:spcAft>
                <a:spcPct val="0"/>
              </a:spcAft>
              <a:buClrTx/>
              <a:buSzTx/>
              <a:buFontTx/>
              <a:buNone/>
              <a:tabLst/>
              <a:defRPr>
                <a:solidFill>
                  <a:schemeClr val="bg2">
                    <a:lumMod val="90000"/>
                  </a:schemeClr>
                </a:solidFill>
              </a:defRPr>
            </a:lvl1pPr>
          </a:lstStyle>
          <a:p>
            <a:pPr lvl="0"/>
            <a:r>
              <a:rPr lang="en-US" noProof="0" dirty="0" smtClean="0">
                <a:sym typeface="Arial" charset="0"/>
              </a:rPr>
              <a:t>Click to edit Master text styles</a:t>
            </a:r>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Slide (orange) – 1 photo required">
    <p:spTree>
      <p:nvGrpSpPr>
        <p:cNvPr id="1" name=""/>
        <p:cNvGrpSpPr/>
        <p:nvPr/>
      </p:nvGrpSpPr>
      <p:grpSpPr>
        <a:xfrm>
          <a:off x="0" y="0"/>
          <a:ext cx="0" cy="0"/>
          <a:chOff x="0" y="0"/>
          <a:chExt cx="0" cy="0"/>
        </a:xfrm>
      </p:grpSpPr>
      <p:sp>
        <p:nvSpPr>
          <p:cNvPr id="7" name="Content Placeholder 2"/>
          <p:cNvSpPr>
            <a:spLocks noGrp="1"/>
          </p:cNvSpPr>
          <p:nvPr>
            <p:ph idx="1"/>
          </p:nvPr>
        </p:nvSpPr>
        <p:spPr>
          <a:xfrm>
            <a:off x="3178971" y="1339453"/>
            <a:ext cx="5732859" cy="5250656"/>
          </a:xfrm>
          <a:prstGeom prst="rect">
            <a:avLst/>
          </a:prstGeom>
        </p:spPr>
        <p:txBody>
          <a:bodyPr lIns="64284" tIns="32142" rIns="64284" bIns="32142"/>
          <a:lstStyle>
            <a:lvl1pPr marL="0" indent="-321424">
              <a:defRPr>
                <a:solidFill>
                  <a:schemeClr val="bg1"/>
                </a:solidFill>
              </a:defRPr>
            </a:lvl1pPr>
            <a:lvl2pPr marL="0" indent="-321424">
              <a:defRPr>
                <a:solidFill>
                  <a:schemeClr val="bg1"/>
                </a:solidFill>
              </a:defRPr>
            </a:lvl2pPr>
            <a:lvl3pPr marL="0" indent="-321424">
              <a:defRPr>
                <a:solidFill>
                  <a:schemeClr val="bg1"/>
                </a:solidFill>
              </a:defRPr>
            </a:lvl3pPr>
            <a:lvl4pPr marL="0" indent="-321424">
              <a:buNone/>
              <a:defRPr>
                <a:solidFill>
                  <a:schemeClr val="bg1"/>
                </a:solidFill>
              </a:defRPr>
            </a:lvl4pPr>
            <a:lvl5pPr marL="0" indent="-321424">
              <a:defRPr>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ext Placeholder 7"/>
          <p:cNvSpPr>
            <a:spLocks noGrp="1"/>
          </p:cNvSpPr>
          <p:nvPr>
            <p:ph type="body" sz="quarter" idx="10"/>
          </p:nvPr>
        </p:nvSpPr>
        <p:spPr>
          <a:xfrm>
            <a:off x="3178971" y="214313"/>
            <a:ext cx="5732859" cy="1017984"/>
          </a:xfrm>
          <a:prstGeom prst="rect">
            <a:avLst/>
          </a:prstGeom>
        </p:spPr>
        <p:txBody>
          <a:bodyPr lIns="64284" tIns="32142" rIns="64284" bIns="32142"/>
          <a:lstStyle>
            <a:lvl1pPr marL="0">
              <a:defRPr sz="4000">
                <a:solidFill>
                  <a:schemeClr val="bg1"/>
                </a:solidFill>
              </a:defRPr>
            </a:lvl1pPr>
            <a:lvl2pPr>
              <a:defRPr sz="4000"/>
            </a:lvl2pPr>
            <a:lvl3pPr>
              <a:defRPr sz="4000"/>
            </a:lvl3pPr>
            <a:lvl4pPr>
              <a:defRPr sz="4000"/>
            </a:lvl4pPr>
            <a:lvl5pPr>
              <a:defRPr sz="4000"/>
            </a:lvl5pPr>
          </a:lstStyle>
          <a:p>
            <a:pPr lvl="0"/>
            <a:r>
              <a:rPr lang="en-US" smtClean="0"/>
              <a:t>Click to edit Master text styles</a:t>
            </a:r>
          </a:p>
        </p:txBody>
      </p:sp>
      <p:sp>
        <p:nvSpPr>
          <p:cNvPr id="9" name="Content Placeholder 2"/>
          <p:cNvSpPr>
            <a:spLocks noGrp="1"/>
          </p:cNvSpPr>
          <p:nvPr>
            <p:ph idx="11"/>
          </p:nvPr>
        </p:nvSpPr>
        <p:spPr>
          <a:xfrm>
            <a:off x="125015" y="115729"/>
            <a:ext cx="2700338" cy="6628686"/>
          </a:xfrm>
          <a:prstGeom prst="rect">
            <a:avLst/>
          </a:prstGeom>
        </p:spPr>
        <p:txBody>
          <a:bodyPr lIns="64284" tIns="32142" rIns="64284" bIns="32142"/>
          <a:lstStyle>
            <a:lvl1pPr marL="0" marR="0" indent="0" algn="l" defTabSz="642849" rtl="0" eaLnBrk="0" fontAlgn="base" latinLnBrk="0" hangingPunct="0">
              <a:lnSpc>
                <a:spcPct val="100000"/>
              </a:lnSpc>
              <a:spcBef>
                <a:spcPct val="0"/>
              </a:spcBef>
              <a:spcAft>
                <a:spcPct val="0"/>
              </a:spcAft>
              <a:buClrTx/>
              <a:buSzTx/>
              <a:buFontTx/>
              <a:buNone/>
              <a:tabLst/>
              <a:defRPr>
                <a:solidFill>
                  <a:schemeClr val="bg2">
                    <a:lumMod val="90000"/>
                  </a:schemeClr>
                </a:solidFill>
              </a:defRPr>
            </a:lvl1pPr>
          </a:lstStyle>
          <a:p>
            <a:pPr lvl="0"/>
            <a:r>
              <a:rPr lang="en-US" noProof="0" dirty="0" smtClean="0">
                <a:sym typeface="Arial" charset="0"/>
              </a:rPr>
              <a:t>Click to edit Master text styles</a:t>
            </a:r>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Slide with Graphic (blue)">
    <p:spTree>
      <p:nvGrpSpPr>
        <p:cNvPr id="1" name=""/>
        <p:cNvGrpSpPr/>
        <p:nvPr/>
      </p:nvGrpSpPr>
      <p:grpSpPr>
        <a:xfrm>
          <a:off x="0" y="0"/>
          <a:ext cx="0" cy="0"/>
          <a:chOff x="0" y="0"/>
          <a:chExt cx="0" cy="0"/>
        </a:xfrm>
      </p:grpSpPr>
      <p:sp>
        <p:nvSpPr>
          <p:cNvPr id="5" name="Content Placeholder 2"/>
          <p:cNvSpPr>
            <a:spLocks noGrp="1"/>
          </p:cNvSpPr>
          <p:nvPr>
            <p:ph idx="1"/>
          </p:nvPr>
        </p:nvSpPr>
        <p:spPr>
          <a:xfrm>
            <a:off x="446483" y="1339453"/>
            <a:ext cx="8411766" cy="5250656"/>
          </a:xfrm>
          <a:prstGeom prst="rect">
            <a:avLst/>
          </a:prstGeom>
        </p:spPr>
        <p:txBody>
          <a:bodyPr lIns="64288" tIns="32144" rIns="64288" bIns="32144"/>
          <a:lstStyle>
            <a:lvl1pPr marL="0" indent="-321440">
              <a:defRPr>
                <a:solidFill>
                  <a:schemeClr val="bg1"/>
                </a:solidFill>
              </a:defRPr>
            </a:lvl1pPr>
            <a:lvl2pPr marL="0" indent="-321440">
              <a:defRPr>
                <a:solidFill>
                  <a:schemeClr val="bg1"/>
                </a:solidFill>
              </a:defRPr>
            </a:lvl2pPr>
            <a:lvl3pPr marL="0" indent="-321440">
              <a:defRPr>
                <a:solidFill>
                  <a:schemeClr val="bg1"/>
                </a:solidFill>
              </a:defRPr>
            </a:lvl3pPr>
            <a:lvl4pPr marL="0" indent="-321440">
              <a:defRPr>
                <a:solidFill>
                  <a:schemeClr val="bg1"/>
                </a:solidFill>
              </a:defRPr>
            </a:lvl4pPr>
            <a:lvl5pPr marL="0" indent="-321440">
              <a:defRPr>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ext Placeholder 7"/>
          <p:cNvSpPr>
            <a:spLocks noGrp="1"/>
          </p:cNvSpPr>
          <p:nvPr>
            <p:ph type="body" sz="quarter" idx="10"/>
          </p:nvPr>
        </p:nvSpPr>
        <p:spPr>
          <a:xfrm>
            <a:off x="446484" y="214313"/>
            <a:ext cx="8411766" cy="1017984"/>
          </a:xfrm>
          <a:prstGeom prst="rect">
            <a:avLst/>
          </a:prstGeom>
        </p:spPr>
        <p:txBody>
          <a:bodyPr lIns="64288" tIns="32144" rIns="64288" bIns="32144"/>
          <a:lstStyle>
            <a:lvl1pPr marL="0">
              <a:defRPr sz="4000">
                <a:solidFill>
                  <a:schemeClr val="bg1"/>
                </a:solidFill>
              </a:defRPr>
            </a:lvl1pPr>
            <a:lvl2pPr>
              <a:defRPr sz="4000"/>
            </a:lvl2pPr>
            <a:lvl3pPr>
              <a:defRPr sz="4000"/>
            </a:lvl3pPr>
            <a:lvl4pPr>
              <a:defRPr sz="4000"/>
            </a:lvl4pPr>
            <a:lvl5pPr>
              <a:defRPr sz="4000"/>
            </a:lvl5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647" y="274588"/>
            <a:ext cx="8228707" cy="1143000"/>
          </a:xfrm>
          <a:prstGeom prst="rect">
            <a:avLst/>
          </a:prstGeom>
        </p:spPr>
        <p:txBody>
          <a:bodyPr lIns="64288" tIns="32144" rIns="64288" bIns="32144"/>
          <a:lstStyle/>
          <a:p>
            <a:r>
              <a:rPr lang="en-US" smtClean="0"/>
              <a:t>Click to edit Master title style</a:t>
            </a:r>
            <a:endParaRPr lang="en-US"/>
          </a:p>
        </p:txBody>
      </p:sp>
      <p:sp>
        <p:nvSpPr>
          <p:cNvPr id="3" name="Content Placeholder 2"/>
          <p:cNvSpPr>
            <a:spLocks noGrp="1"/>
          </p:cNvSpPr>
          <p:nvPr>
            <p:ph idx="1"/>
          </p:nvPr>
        </p:nvSpPr>
        <p:spPr>
          <a:xfrm>
            <a:off x="457647" y="1600648"/>
            <a:ext cx="8228707" cy="4525119"/>
          </a:xfrm>
          <a:prstGeom prst="rect">
            <a:avLst/>
          </a:prstGeom>
        </p:spPr>
        <p:txBody>
          <a:bodyPr lIns="64288" tIns="32144" rIns="64288" bIns="32144"/>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Cover / Divider / Title Slide (green) – 2 photos required">
    <p:spTree>
      <p:nvGrpSpPr>
        <p:cNvPr id="1" name=""/>
        <p:cNvGrpSpPr/>
        <p:nvPr/>
      </p:nvGrpSpPr>
      <p:grpSpPr>
        <a:xfrm>
          <a:off x="0" y="0"/>
          <a:ext cx="0" cy="0"/>
          <a:chOff x="0" y="0"/>
          <a:chExt cx="0" cy="0"/>
        </a:xfrm>
      </p:grpSpPr>
      <p:sp>
        <p:nvSpPr>
          <p:cNvPr id="4" name="Content Placeholder 2"/>
          <p:cNvSpPr>
            <a:spLocks noGrp="1"/>
          </p:cNvSpPr>
          <p:nvPr>
            <p:ph idx="1"/>
          </p:nvPr>
        </p:nvSpPr>
        <p:spPr>
          <a:xfrm>
            <a:off x="125015" y="115729"/>
            <a:ext cx="2700338" cy="6628686"/>
          </a:xfrm>
          <a:prstGeom prst="rect">
            <a:avLst/>
          </a:prstGeom>
        </p:spPr>
        <p:txBody>
          <a:bodyPr lIns="64291" tIns="32146" rIns="64291" bIns="32146"/>
          <a:lstStyle>
            <a:lvl1pPr>
              <a:buNone/>
              <a:defRPr>
                <a:solidFill>
                  <a:schemeClr val="bg2">
                    <a:lumMod val="90000"/>
                  </a:schemeClr>
                </a:solidFill>
              </a:defRPr>
            </a:lvl1pPr>
          </a:lstStyle>
          <a:p>
            <a:pPr lvl="0"/>
            <a:r>
              <a:rPr lang="en-US" dirty="0" smtClean="0"/>
              <a:t>Click to edit Master text styles</a:t>
            </a:r>
          </a:p>
        </p:txBody>
      </p:sp>
      <p:sp>
        <p:nvSpPr>
          <p:cNvPr id="5" name="Content Placeholder 2"/>
          <p:cNvSpPr>
            <a:spLocks noGrp="1"/>
          </p:cNvSpPr>
          <p:nvPr>
            <p:ph idx="10"/>
          </p:nvPr>
        </p:nvSpPr>
        <p:spPr>
          <a:xfrm>
            <a:off x="2806065" y="115729"/>
            <a:ext cx="3542586" cy="6628686"/>
          </a:xfrm>
          <a:prstGeom prst="rect">
            <a:avLst/>
          </a:prstGeom>
        </p:spPr>
        <p:txBody>
          <a:bodyPr lIns="64291" tIns="32146" rIns="64291" bIns="32146"/>
          <a:lstStyle>
            <a:lvl1pPr>
              <a:buNone/>
              <a:defRPr>
                <a:solidFill>
                  <a:schemeClr val="bg2">
                    <a:lumMod val="90000"/>
                  </a:schemeClr>
                </a:solidFill>
              </a:defRPr>
            </a:lvl1pPr>
          </a:lstStyle>
          <a:p>
            <a:pPr lvl="0"/>
            <a:r>
              <a:rPr lang="en-US" dirty="0" smtClean="0"/>
              <a:t>Click to edit Master text styles</a:t>
            </a:r>
          </a:p>
        </p:txBody>
      </p:sp>
      <p:sp>
        <p:nvSpPr>
          <p:cNvPr id="6" name="Rectangle 8"/>
          <p:cNvSpPr>
            <a:spLocks noGrp="1" noChangeArrowheads="1"/>
          </p:cNvSpPr>
          <p:nvPr>
            <p:ph type="title"/>
          </p:nvPr>
        </p:nvSpPr>
        <p:spPr bwMode="auto">
          <a:xfrm>
            <a:off x="6983015" y="267891"/>
            <a:ext cx="1982391" cy="5197078"/>
          </a:xfrm>
          <a:prstGeom prst="rect">
            <a:avLst/>
          </a:prstGeom>
          <a:noFill/>
          <a:ln w="12700">
            <a:noFill/>
            <a:miter lim="800000"/>
            <a:headEnd/>
            <a:tailEnd/>
          </a:ln>
        </p:spPr>
        <p:txBody>
          <a:bodyPr vert="horz" wrap="square" lIns="26788" tIns="26788" rIns="26788" bIns="26788" numCol="1" anchor="ctr" anchorCtr="0" compatLnSpc="1">
            <a:prstTxWarp prst="textNoShape">
              <a:avLst/>
            </a:prstTxWarp>
          </a:bodyPr>
          <a:lstStyle>
            <a:lvl1pPr algn="l">
              <a:defRPr sz="2800" b="1" baseline="0">
                <a:solidFill>
                  <a:schemeClr val="bg1"/>
                </a:solidFill>
                <a:latin typeface="Arial" pitchFamily="34" charset="0"/>
                <a:cs typeface="Arial" pitchFamily="34" charset="0"/>
              </a:defRPr>
            </a:lvl1pPr>
          </a:lstStyle>
          <a:p>
            <a:pPr lvl="0"/>
            <a:r>
              <a:rPr lang="en-US" smtClean="0"/>
              <a:t>Click to edit Master title style</a:t>
            </a:r>
            <a:endParaRPr lang="en-US" dirty="0" smtClean="0"/>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 Slide with Graphic (blue)">
    <p:spTree>
      <p:nvGrpSpPr>
        <p:cNvPr id="1" name=""/>
        <p:cNvGrpSpPr/>
        <p:nvPr/>
      </p:nvGrpSpPr>
      <p:grpSpPr>
        <a:xfrm>
          <a:off x="0" y="0"/>
          <a:ext cx="0" cy="0"/>
          <a:chOff x="0" y="0"/>
          <a:chExt cx="0" cy="0"/>
        </a:xfrm>
      </p:grpSpPr>
      <p:sp>
        <p:nvSpPr>
          <p:cNvPr id="5" name="Content Placeholder 2"/>
          <p:cNvSpPr>
            <a:spLocks noGrp="1"/>
          </p:cNvSpPr>
          <p:nvPr>
            <p:ph idx="1"/>
          </p:nvPr>
        </p:nvSpPr>
        <p:spPr>
          <a:xfrm>
            <a:off x="446483" y="1339453"/>
            <a:ext cx="8411766" cy="5250656"/>
          </a:xfrm>
          <a:prstGeom prst="rect">
            <a:avLst/>
          </a:prstGeom>
        </p:spPr>
        <p:txBody>
          <a:bodyPr lIns="64270" tIns="32135" rIns="64270" bIns="32135"/>
          <a:lstStyle>
            <a:lvl1pPr marL="0" indent="-321357">
              <a:defRPr>
                <a:solidFill>
                  <a:schemeClr val="bg1"/>
                </a:solidFill>
              </a:defRPr>
            </a:lvl1pPr>
            <a:lvl2pPr marL="0" indent="-321357">
              <a:defRPr>
                <a:solidFill>
                  <a:schemeClr val="bg1"/>
                </a:solidFill>
              </a:defRPr>
            </a:lvl2pPr>
            <a:lvl3pPr marL="0" indent="-321357">
              <a:defRPr>
                <a:solidFill>
                  <a:schemeClr val="bg1"/>
                </a:solidFill>
              </a:defRPr>
            </a:lvl3pPr>
            <a:lvl4pPr marL="0" indent="-321357">
              <a:defRPr>
                <a:solidFill>
                  <a:schemeClr val="bg1"/>
                </a:solidFill>
              </a:defRPr>
            </a:lvl4pPr>
            <a:lvl5pPr marL="0" indent="-321357">
              <a:defRPr>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ext Placeholder 7"/>
          <p:cNvSpPr>
            <a:spLocks noGrp="1"/>
          </p:cNvSpPr>
          <p:nvPr>
            <p:ph type="body" sz="quarter" idx="10"/>
          </p:nvPr>
        </p:nvSpPr>
        <p:spPr>
          <a:xfrm>
            <a:off x="446484" y="214313"/>
            <a:ext cx="8411766" cy="1017984"/>
          </a:xfrm>
          <a:prstGeom prst="rect">
            <a:avLst/>
          </a:prstGeom>
        </p:spPr>
        <p:txBody>
          <a:bodyPr lIns="64270" tIns="32135" rIns="64270" bIns="32135"/>
          <a:lstStyle>
            <a:lvl1pPr marL="0">
              <a:defRPr sz="4000">
                <a:solidFill>
                  <a:schemeClr val="bg1"/>
                </a:solidFill>
              </a:defRPr>
            </a:lvl1pPr>
            <a:lvl2pPr>
              <a:defRPr sz="4000"/>
            </a:lvl2pPr>
            <a:lvl3pPr>
              <a:defRPr sz="4000"/>
            </a:lvl3pPr>
            <a:lvl4pPr>
              <a:defRPr sz="4000"/>
            </a:lvl4pPr>
            <a:lvl5pPr>
              <a:defRPr sz="4000"/>
            </a:lvl5pPr>
          </a:lstStyle>
          <a:p>
            <a:pPr lvl="0"/>
            <a:r>
              <a:rPr lang="en-US" smtClean="0"/>
              <a:t>Click to edit Master text styles</a:t>
            </a:r>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ext Slide (orange) – 1 photo required">
    <p:spTree>
      <p:nvGrpSpPr>
        <p:cNvPr id="1" name=""/>
        <p:cNvGrpSpPr/>
        <p:nvPr/>
      </p:nvGrpSpPr>
      <p:grpSpPr>
        <a:xfrm>
          <a:off x="0" y="0"/>
          <a:ext cx="0" cy="0"/>
          <a:chOff x="0" y="0"/>
          <a:chExt cx="0" cy="0"/>
        </a:xfrm>
      </p:grpSpPr>
      <p:sp>
        <p:nvSpPr>
          <p:cNvPr id="7" name="Content Placeholder 2"/>
          <p:cNvSpPr>
            <a:spLocks noGrp="1"/>
          </p:cNvSpPr>
          <p:nvPr>
            <p:ph idx="1"/>
          </p:nvPr>
        </p:nvSpPr>
        <p:spPr>
          <a:xfrm>
            <a:off x="3178975" y="1339453"/>
            <a:ext cx="5732859" cy="5250656"/>
          </a:xfrm>
          <a:prstGeom prst="rect">
            <a:avLst/>
          </a:prstGeom>
        </p:spPr>
        <p:txBody>
          <a:bodyPr lIns="64270" tIns="32135" rIns="64270" bIns="32135"/>
          <a:lstStyle>
            <a:lvl1pPr marL="0" indent="-321357">
              <a:defRPr>
                <a:solidFill>
                  <a:schemeClr val="bg1"/>
                </a:solidFill>
              </a:defRPr>
            </a:lvl1pPr>
            <a:lvl2pPr marL="0" indent="-321357">
              <a:defRPr>
                <a:solidFill>
                  <a:schemeClr val="bg1"/>
                </a:solidFill>
              </a:defRPr>
            </a:lvl2pPr>
            <a:lvl3pPr marL="0" indent="-321357">
              <a:defRPr>
                <a:solidFill>
                  <a:schemeClr val="bg1"/>
                </a:solidFill>
              </a:defRPr>
            </a:lvl3pPr>
            <a:lvl4pPr marL="0" indent="-321357">
              <a:buNone/>
              <a:defRPr>
                <a:solidFill>
                  <a:schemeClr val="bg1"/>
                </a:solidFill>
              </a:defRPr>
            </a:lvl4pPr>
            <a:lvl5pPr marL="0" indent="-321357">
              <a:defRPr>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ext Placeholder 7"/>
          <p:cNvSpPr>
            <a:spLocks noGrp="1"/>
          </p:cNvSpPr>
          <p:nvPr>
            <p:ph type="body" sz="quarter" idx="10"/>
          </p:nvPr>
        </p:nvSpPr>
        <p:spPr>
          <a:xfrm>
            <a:off x="3178975" y="214313"/>
            <a:ext cx="5732859" cy="1017984"/>
          </a:xfrm>
          <a:prstGeom prst="rect">
            <a:avLst/>
          </a:prstGeom>
        </p:spPr>
        <p:txBody>
          <a:bodyPr lIns="64270" tIns="32135" rIns="64270" bIns="32135"/>
          <a:lstStyle>
            <a:lvl1pPr marL="0">
              <a:defRPr sz="4000">
                <a:solidFill>
                  <a:schemeClr val="bg1"/>
                </a:solidFill>
              </a:defRPr>
            </a:lvl1pPr>
            <a:lvl2pPr>
              <a:defRPr sz="4000"/>
            </a:lvl2pPr>
            <a:lvl3pPr>
              <a:defRPr sz="4000"/>
            </a:lvl3pPr>
            <a:lvl4pPr>
              <a:defRPr sz="4000"/>
            </a:lvl4pPr>
            <a:lvl5pPr>
              <a:defRPr sz="4000"/>
            </a:lvl5pPr>
          </a:lstStyle>
          <a:p>
            <a:pPr lvl="0"/>
            <a:r>
              <a:rPr lang="en-US" smtClean="0"/>
              <a:t>Click to edit Master text styles</a:t>
            </a:r>
          </a:p>
        </p:txBody>
      </p:sp>
      <p:sp>
        <p:nvSpPr>
          <p:cNvPr id="9" name="Content Placeholder 2"/>
          <p:cNvSpPr>
            <a:spLocks noGrp="1"/>
          </p:cNvSpPr>
          <p:nvPr>
            <p:ph idx="11"/>
          </p:nvPr>
        </p:nvSpPr>
        <p:spPr>
          <a:xfrm>
            <a:off x="125015" y="115729"/>
            <a:ext cx="2700338" cy="6628686"/>
          </a:xfrm>
          <a:prstGeom prst="rect">
            <a:avLst/>
          </a:prstGeom>
        </p:spPr>
        <p:txBody>
          <a:bodyPr lIns="64270" tIns="32135" rIns="64270" bIns="32135"/>
          <a:lstStyle>
            <a:lvl1pPr marL="0" marR="0" indent="0" algn="l" defTabSz="642717" rtl="0" eaLnBrk="0" fontAlgn="base" latinLnBrk="0" hangingPunct="0">
              <a:lnSpc>
                <a:spcPct val="100000"/>
              </a:lnSpc>
              <a:spcBef>
                <a:spcPct val="0"/>
              </a:spcBef>
              <a:spcAft>
                <a:spcPct val="0"/>
              </a:spcAft>
              <a:buClrTx/>
              <a:buSzTx/>
              <a:buFontTx/>
              <a:buNone/>
              <a:tabLst/>
              <a:defRPr>
                <a:solidFill>
                  <a:schemeClr val="bg2">
                    <a:lumMod val="90000"/>
                  </a:schemeClr>
                </a:solidFill>
              </a:defRPr>
            </a:lvl1pPr>
          </a:lstStyle>
          <a:p>
            <a:pPr lvl="0"/>
            <a:r>
              <a:rPr lang="en-US" noProof="0" dirty="0" smtClean="0">
                <a:sym typeface="Arial" charset="0"/>
              </a:rPr>
              <a:t>Click to edit Master text styles</a:t>
            </a:r>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647" y="274588"/>
            <a:ext cx="8228707" cy="1143000"/>
          </a:xfrm>
          <a:prstGeom prst="rect">
            <a:avLst/>
          </a:prstGeom>
        </p:spPr>
        <p:txBody>
          <a:bodyPr lIns="64270" tIns="32135" rIns="64270" bIns="32135"/>
          <a:lstStyle/>
          <a:p>
            <a:r>
              <a:rPr lang="en-US" smtClean="0"/>
              <a:t>Click to edit Master title style</a:t>
            </a:r>
            <a:endParaRPr lang="en-US"/>
          </a:p>
        </p:txBody>
      </p:sp>
      <p:sp>
        <p:nvSpPr>
          <p:cNvPr id="3" name="Content Placeholder 2"/>
          <p:cNvSpPr>
            <a:spLocks noGrp="1"/>
          </p:cNvSpPr>
          <p:nvPr>
            <p:ph idx="1"/>
          </p:nvPr>
        </p:nvSpPr>
        <p:spPr>
          <a:xfrm>
            <a:off x="457647" y="1600653"/>
            <a:ext cx="8228707" cy="4525119"/>
          </a:xfrm>
          <a:prstGeom prst="rect">
            <a:avLst/>
          </a:prstGeom>
        </p:spPr>
        <p:txBody>
          <a:bodyPr lIns="64270" tIns="32135" rIns="64270" bIns="32135"/>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over / Divider / Title Slide (green) – 2 photos required">
    <p:spTree>
      <p:nvGrpSpPr>
        <p:cNvPr id="1" name=""/>
        <p:cNvGrpSpPr/>
        <p:nvPr/>
      </p:nvGrpSpPr>
      <p:grpSpPr>
        <a:xfrm>
          <a:off x="0" y="0"/>
          <a:ext cx="0" cy="0"/>
          <a:chOff x="0" y="0"/>
          <a:chExt cx="0" cy="0"/>
        </a:xfrm>
      </p:grpSpPr>
      <p:sp>
        <p:nvSpPr>
          <p:cNvPr id="4" name="Content Placeholder 2"/>
          <p:cNvSpPr>
            <a:spLocks noGrp="1"/>
          </p:cNvSpPr>
          <p:nvPr>
            <p:ph idx="1"/>
          </p:nvPr>
        </p:nvSpPr>
        <p:spPr>
          <a:xfrm>
            <a:off x="125015" y="115729"/>
            <a:ext cx="2700338" cy="6628686"/>
          </a:xfrm>
          <a:prstGeom prst="rect">
            <a:avLst/>
          </a:prstGeom>
        </p:spPr>
        <p:txBody>
          <a:bodyPr lIns="64270" tIns="32135" rIns="64270" bIns="32135"/>
          <a:lstStyle>
            <a:lvl1pPr>
              <a:buNone/>
              <a:defRPr>
                <a:solidFill>
                  <a:schemeClr val="bg2">
                    <a:lumMod val="90000"/>
                  </a:schemeClr>
                </a:solidFill>
              </a:defRPr>
            </a:lvl1pPr>
          </a:lstStyle>
          <a:p>
            <a:pPr lvl="0"/>
            <a:r>
              <a:rPr lang="en-US" dirty="0" smtClean="0"/>
              <a:t>Click to edit Master text styles</a:t>
            </a:r>
          </a:p>
        </p:txBody>
      </p:sp>
      <p:sp>
        <p:nvSpPr>
          <p:cNvPr id="5" name="Content Placeholder 2"/>
          <p:cNvSpPr>
            <a:spLocks noGrp="1"/>
          </p:cNvSpPr>
          <p:nvPr>
            <p:ph idx="10"/>
          </p:nvPr>
        </p:nvSpPr>
        <p:spPr>
          <a:xfrm>
            <a:off x="2806066" y="115729"/>
            <a:ext cx="3542586" cy="6628686"/>
          </a:xfrm>
          <a:prstGeom prst="rect">
            <a:avLst/>
          </a:prstGeom>
        </p:spPr>
        <p:txBody>
          <a:bodyPr lIns="64270" tIns="32135" rIns="64270" bIns="32135"/>
          <a:lstStyle>
            <a:lvl1pPr>
              <a:buNone/>
              <a:defRPr>
                <a:solidFill>
                  <a:schemeClr val="bg2">
                    <a:lumMod val="90000"/>
                  </a:schemeClr>
                </a:solidFill>
              </a:defRPr>
            </a:lvl1pPr>
          </a:lstStyle>
          <a:p>
            <a:pPr lvl="0"/>
            <a:r>
              <a:rPr lang="en-US" dirty="0" smtClean="0"/>
              <a:t>Click to edit Master text styles</a:t>
            </a:r>
          </a:p>
        </p:txBody>
      </p:sp>
      <p:sp>
        <p:nvSpPr>
          <p:cNvPr id="6" name="Rectangle 8"/>
          <p:cNvSpPr>
            <a:spLocks noGrp="1" noChangeArrowheads="1"/>
          </p:cNvSpPr>
          <p:nvPr>
            <p:ph type="title"/>
          </p:nvPr>
        </p:nvSpPr>
        <p:spPr bwMode="auto">
          <a:xfrm>
            <a:off x="6983021" y="267891"/>
            <a:ext cx="1982391" cy="5197078"/>
          </a:xfrm>
          <a:prstGeom prst="rect">
            <a:avLst/>
          </a:prstGeom>
          <a:noFill/>
          <a:ln w="12700">
            <a:noFill/>
            <a:miter lim="800000"/>
            <a:headEnd/>
            <a:tailEnd/>
          </a:ln>
        </p:spPr>
        <p:txBody>
          <a:bodyPr vert="horz" wrap="square" lIns="26779" tIns="26779" rIns="26779" bIns="26779" numCol="1" anchor="ctr" anchorCtr="0" compatLnSpc="1">
            <a:prstTxWarp prst="textNoShape">
              <a:avLst/>
            </a:prstTxWarp>
          </a:bodyPr>
          <a:lstStyle>
            <a:lvl1pPr algn="l">
              <a:defRPr sz="2800" b="1" baseline="0">
                <a:solidFill>
                  <a:schemeClr val="bg1"/>
                </a:solidFill>
                <a:latin typeface="Arial" pitchFamily="34" charset="0"/>
                <a:cs typeface="Arial" pitchFamily="34" charset="0"/>
              </a:defRPr>
            </a:lvl1pPr>
          </a:lstStyle>
          <a:p>
            <a:pPr lvl="0"/>
            <a:r>
              <a:rPr lang="en-US" smtClean="0"/>
              <a:t>Click to edit Master title style</a:t>
            </a:r>
            <a:endParaRPr lang="en-US" dirty="0" smtClean="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Slide with Graphic (blue)">
    <p:spTree>
      <p:nvGrpSpPr>
        <p:cNvPr id="1" name=""/>
        <p:cNvGrpSpPr/>
        <p:nvPr/>
      </p:nvGrpSpPr>
      <p:grpSpPr>
        <a:xfrm>
          <a:off x="0" y="0"/>
          <a:ext cx="0" cy="0"/>
          <a:chOff x="0" y="0"/>
          <a:chExt cx="0" cy="0"/>
        </a:xfrm>
      </p:grpSpPr>
      <p:sp>
        <p:nvSpPr>
          <p:cNvPr id="5" name="Content Placeholder 2"/>
          <p:cNvSpPr>
            <a:spLocks noGrp="1"/>
          </p:cNvSpPr>
          <p:nvPr>
            <p:ph idx="1"/>
          </p:nvPr>
        </p:nvSpPr>
        <p:spPr>
          <a:xfrm>
            <a:off x="446483" y="1339453"/>
            <a:ext cx="8411766" cy="5250656"/>
          </a:xfrm>
          <a:prstGeom prst="rect">
            <a:avLst/>
          </a:prstGeom>
        </p:spPr>
        <p:txBody>
          <a:bodyPr lIns="64274" tIns="32137" rIns="64274" bIns="32137"/>
          <a:lstStyle>
            <a:lvl1pPr marL="0" indent="-321374">
              <a:defRPr>
                <a:solidFill>
                  <a:schemeClr val="bg1"/>
                </a:solidFill>
              </a:defRPr>
            </a:lvl1pPr>
            <a:lvl2pPr marL="0" indent="-321374">
              <a:defRPr>
                <a:solidFill>
                  <a:schemeClr val="bg1"/>
                </a:solidFill>
              </a:defRPr>
            </a:lvl2pPr>
            <a:lvl3pPr marL="0" indent="-321374">
              <a:defRPr>
                <a:solidFill>
                  <a:schemeClr val="bg1"/>
                </a:solidFill>
              </a:defRPr>
            </a:lvl3pPr>
            <a:lvl4pPr marL="0" indent="-321374">
              <a:defRPr>
                <a:solidFill>
                  <a:schemeClr val="bg1"/>
                </a:solidFill>
              </a:defRPr>
            </a:lvl4pPr>
            <a:lvl5pPr marL="0" indent="-321374">
              <a:defRPr>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ext Placeholder 7"/>
          <p:cNvSpPr>
            <a:spLocks noGrp="1"/>
          </p:cNvSpPr>
          <p:nvPr>
            <p:ph type="body" sz="quarter" idx="10"/>
          </p:nvPr>
        </p:nvSpPr>
        <p:spPr>
          <a:xfrm>
            <a:off x="446484" y="214313"/>
            <a:ext cx="8411766" cy="1017984"/>
          </a:xfrm>
          <a:prstGeom prst="rect">
            <a:avLst/>
          </a:prstGeom>
        </p:spPr>
        <p:txBody>
          <a:bodyPr lIns="64274" tIns="32137" rIns="64274" bIns="32137"/>
          <a:lstStyle>
            <a:lvl1pPr marL="0">
              <a:defRPr sz="4000">
                <a:solidFill>
                  <a:schemeClr val="bg1"/>
                </a:solidFill>
              </a:defRPr>
            </a:lvl1pPr>
            <a:lvl2pPr>
              <a:defRPr sz="4000"/>
            </a:lvl2pPr>
            <a:lvl3pPr>
              <a:defRPr sz="4000"/>
            </a:lvl3pPr>
            <a:lvl4pPr>
              <a:defRPr sz="4000"/>
            </a:lvl4pPr>
            <a:lvl5pPr>
              <a:defRPr sz="4000"/>
            </a:lvl5pPr>
          </a:lstStyle>
          <a:p>
            <a:pPr lvl="0"/>
            <a:r>
              <a:rPr lang="en-US" smtClean="0"/>
              <a:t>Click to edit Master text styles</a:t>
            </a:r>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Cover / Divider / Title Slide (green) – 2 photos required">
    <p:spTree>
      <p:nvGrpSpPr>
        <p:cNvPr id="1" name=""/>
        <p:cNvGrpSpPr/>
        <p:nvPr/>
      </p:nvGrpSpPr>
      <p:grpSpPr>
        <a:xfrm>
          <a:off x="0" y="0"/>
          <a:ext cx="0" cy="0"/>
          <a:chOff x="0" y="0"/>
          <a:chExt cx="0" cy="0"/>
        </a:xfrm>
      </p:grpSpPr>
      <p:sp>
        <p:nvSpPr>
          <p:cNvPr id="4" name="Content Placeholder 2"/>
          <p:cNvSpPr>
            <a:spLocks noGrp="1"/>
          </p:cNvSpPr>
          <p:nvPr>
            <p:ph idx="1"/>
          </p:nvPr>
        </p:nvSpPr>
        <p:spPr>
          <a:xfrm>
            <a:off x="125015" y="115729"/>
            <a:ext cx="2700338" cy="6628686"/>
          </a:xfrm>
          <a:prstGeom prst="rect">
            <a:avLst/>
          </a:prstGeom>
        </p:spPr>
        <p:txBody>
          <a:bodyPr lIns="64274" tIns="32137" rIns="64274" bIns="32137"/>
          <a:lstStyle>
            <a:lvl1pPr>
              <a:buNone/>
              <a:defRPr>
                <a:solidFill>
                  <a:schemeClr val="bg2">
                    <a:lumMod val="90000"/>
                  </a:schemeClr>
                </a:solidFill>
              </a:defRPr>
            </a:lvl1pPr>
          </a:lstStyle>
          <a:p>
            <a:pPr lvl="0"/>
            <a:r>
              <a:rPr lang="en-US" dirty="0" smtClean="0"/>
              <a:t>Click to edit Master text styles</a:t>
            </a:r>
          </a:p>
        </p:txBody>
      </p:sp>
      <p:sp>
        <p:nvSpPr>
          <p:cNvPr id="5" name="Content Placeholder 2"/>
          <p:cNvSpPr>
            <a:spLocks noGrp="1"/>
          </p:cNvSpPr>
          <p:nvPr>
            <p:ph idx="10"/>
          </p:nvPr>
        </p:nvSpPr>
        <p:spPr>
          <a:xfrm>
            <a:off x="2806066" y="115729"/>
            <a:ext cx="3542586" cy="6628686"/>
          </a:xfrm>
          <a:prstGeom prst="rect">
            <a:avLst/>
          </a:prstGeom>
        </p:spPr>
        <p:txBody>
          <a:bodyPr lIns="64274" tIns="32137" rIns="64274" bIns="32137"/>
          <a:lstStyle>
            <a:lvl1pPr>
              <a:buNone/>
              <a:defRPr>
                <a:solidFill>
                  <a:schemeClr val="bg2">
                    <a:lumMod val="90000"/>
                  </a:schemeClr>
                </a:solidFill>
              </a:defRPr>
            </a:lvl1pPr>
          </a:lstStyle>
          <a:p>
            <a:pPr lvl="0"/>
            <a:r>
              <a:rPr lang="en-US" dirty="0" smtClean="0"/>
              <a:t>Click to edit Master text styles</a:t>
            </a:r>
          </a:p>
        </p:txBody>
      </p:sp>
      <p:sp>
        <p:nvSpPr>
          <p:cNvPr id="6" name="Rectangle 8"/>
          <p:cNvSpPr>
            <a:spLocks noGrp="1" noChangeArrowheads="1"/>
          </p:cNvSpPr>
          <p:nvPr>
            <p:ph type="title"/>
          </p:nvPr>
        </p:nvSpPr>
        <p:spPr bwMode="auto">
          <a:xfrm>
            <a:off x="6983020" y="267891"/>
            <a:ext cx="1982391" cy="5197078"/>
          </a:xfrm>
          <a:prstGeom prst="rect">
            <a:avLst/>
          </a:prstGeom>
          <a:noFill/>
          <a:ln w="12700">
            <a:noFill/>
            <a:miter lim="800000"/>
            <a:headEnd/>
            <a:tailEnd/>
          </a:ln>
        </p:spPr>
        <p:txBody>
          <a:bodyPr vert="horz" wrap="square" lIns="26780" tIns="26780" rIns="26780" bIns="26780" numCol="1" anchor="ctr" anchorCtr="0" compatLnSpc="1">
            <a:prstTxWarp prst="textNoShape">
              <a:avLst/>
            </a:prstTxWarp>
          </a:bodyPr>
          <a:lstStyle>
            <a:lvl1pPr algn="l">
              <a:defRPr sz="2800" b="1" baseline="0">
                <a:solidFill>
                  <a:schemeClr val="bg1"/>
                </a:solidFill>
                <a:latin typeface="Arial" pitchFamily="34" charset="0"/>
                <a:cs typeface="Arial" pitchFamily="34" charset="0"/>
              </a:defRPr>
            </a:lvl1pPr>
          </a:lstStyle>
          <a:p>
            <a:pPr lvl="0"/>
            <a:r>
              <a:rPr lang="en-US" smtClean="0"/>
              <a:t>Click to edit Master title style</a:t>
            </a:r>
            <a:endParaRPr lang="en-US" dirty="0" smtClean="0"/>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Text Slide (orange) – 1 photo required">
    <p:spTree>
      <p:nvGrpSpPr>
        <p:cNvPr id="1" name=""/>
        <p:cNvGrpSpPr/>
        <p:nvPr/>
      </p:nvGrpSpPr>
      <p:grpSpPr>
        <a:xfrm>
          <a:off x="0" y="0"/>
          <a:ext cx="0" cy="0"/>
          <a:chOff x="0" y="0"/>
          <a:chExt cx="0" cy="0"/>
        </a:xfrm>
      </p:grpSpPr>
      <p:sp>
        <p:nvSpPr>
          <p:cNvPr id="7" name="Content Placeholder 2"/>
          <p:cNvSpPr>
            <a:spLocks noGrp="1"/>
          </p:cNvSpPr>
          <p:nvPr>
            <p:ph idx="1"/>
          </p:nvPr>
        </p:nvSpPr>
        <p:spPr>
          <a:xfrm>
            <a:off x="3178974" y="1339453"/>
            <a:ext cx="5732859" cy="5250656"/>
          </a:xfrm>
          <a:prstGeom prst="rect">
            <a:avLst/>
          </a:prstGeom>
        </p:spPr>
        <p:txBody>
          <a:bodyPr lIns="64274" tIns="32137" rIns="64274" bIns="32137"/>
          <a:lstStyle>
            <a:lvl1pPr marL="0" indent="-321374">
              <a:defRPr>
                <a:solidFill>
                  <a:schemeClr val="bg1"/>
                </a:solidFill>
              </a:defRPr>
            </a:lvl1pPr>
            <a:lvl2pPr marL="0" indent="-321374">
              <a:defRPr>
                <a:solidFill>
                  <a:schemeClr val="bg1"/>
                </a:solidFill>
              </a:defRPr>
            </a:lvl2pPr>
            <a:lvl3pPr marL="0" indent="-321374">
              <a:defRPr>
                <a:solidFill>
                  <a:schemeClr val="bg1"/>
                </a:solidFill>
              </a:defRPr>
            </a:lvl3pPr>
            <a:lvl4pPr marL="0" indent="-321374">
              <a:buNone/>
              <a:defRPr>
                <a:solidFill>
                  <a:schemeClr val="bg1"/>
                </a:solidFill>
              </a:defRPr>
            </a:lvl4pPr>
            <a:lvl5pPr marL="0" indent="-321374">
              <a:defRPr>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ext Placeholder 7"/>
          <p:cNvSpPr>
            <a:spLocks noGrp="1"/>
          </p:cNvSpPr>
          <p:nvPr>
            <p:ph type="body" sz="quarter" idx="10"/>
          </p:nvPr>
        </p:nvSpPr>
        <p:spPr>
          <a:xfrm>
            <a:off x="3178974" y="214313"/>
            <a:ext cx="5732859" cy="1017984"/>
          </a:xfrm>
          <a:prstGeom prst="rect">
            <a:avLst/>
          </a:prstGeom>
        </p:spPr>
        <p:txBody>
          <a:bodyPr lIns="64274" tIns="32137" rIns="64274" bIns="32137"/>
          <a:lstStyle>
            <a:lvl1pPr marL="0">
              <a:defRPr sz="4000">
                <a:solidFill>
                  <a:schemeClr val="bg1"/>
                </a:solidFill>
              </a:defRPr>
            </a:lvl1pPr>
            <a:lvl2pPr>
              <a:defRPr sz="4000"/>
            </a:lvl2pPr>
            <a:lvl3pPr>
              <a:defRPr sz="4000"/>
            </a:lvl3pPr>
            <a:lvl4pPr>
              <a:defRPr sz="4000"/>
            </a:lvl4pPr>
            <a:lvl5pPr>
              <a:defRPr sz="4000"/>
            </a:lvl5pPr>
          </a:lstStyle>
          <a:p>
            <a:pPr lvl="0"/>
            <a:r>
              <a:rPr lang="en-US" smtClean="0"/>
              <a:t>Click to edit Master text styles</a:t>
            </a:r>
          </a:p>
        </p:txBody>
      </p:sp>
      <p:sp>
        <p:nvSpPr>
          <p:cNvPr id="9" name="Content Placeholder 2"/>
          <p:cNvSpPr>
            <a:spLocks noGrp="1"/>
          </p:cNvSpPr>
          <p:nvPr>
            <p:ph idx="11"/>
          </p:nvPr>
        </p:nvSpPr>
        <p:spPr>
          <a:xfrm>
            <a:off x="125015" y="115729"/>
            <a:ext cx="2700338" cy="6628686"/>
          </a:xfrm>
          <a:prstGeom prst="rect">
            <a:avLst/>
          </a:prstGeom>
        </p:spPr>
        <p:txBody>
          <a:bodyPr lIns="64274" tIns="32137" rIns="64274" bIns="32137"/>
          <a:lstStyle>
            <a:lvl1pPr marL="0" marR="0" indent="0" algn="l" defTabSz="642750" rtl="0" eaLnBrk="0" fontAlgn="base" latinLnBrk="0" hangingPunct="0">
              <a:lnSpc>
                <a:spcPct val="100000"/>
              </a:lnSpc>
              <a:spcBef>
                <a:spcPct val="0"/>
              </a:spcBef>
              <a:spcAft>
                <a:spcPct val="0"/>
              </a:spcAft>
              <a:buClrTx/>
              <a:buSzTx/>
              <a:buFontTx/>
              <a:buNone/>
              <a:tabLst/>
              <a:defRPr>
                <a:solidFill>
                  <a:schemeClr val="bg2">
                    <a:lumMod val="90000"/>
                  </a:schemeClr>
                </a:solidFill>
              </a:defRPr>
            </a:lvl1pPr>
          </a:lstStyle>
          <a:p>
            <a:pPr lvl="0"/>
            <a:r>
              <a:rPr lang="en-US" noProof="0" dirty="0" smtClean="0">
                <a:sym typeface="Arial" charset="0"/>
              </a:rPr>
              <a:t>Click to edit Master text styles</a:t>
            </a: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image" Target="../media/image1.png"/><Relationship Id="rId5" Type="http://schemas.openxmlformats.org/officeDocument/2006/relationships/theme" Target="../theme/theme2.xml"/><Relationship Id="rId4" Type="http://schemas.openxmlformats.org/officeDocument/2006/relationships/slideLayout" Target="../slideLayouts/slideLayout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slideLayout" Target="../slideLayouts/slideLayout8.xml"/><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4.xml"/><Relationship Id="rId1" Type="http://schemas.openxmlformats.org/officeDocument/2006/relationships/slideLayout" Target="../slideLayouts/slideLayout10.xml"/></Relationships>
</file>

<file path=ppt/slideMasters/_rels/slideMaster5.xml.rels><?xml version="1.0" encoding="UTF-8" standalone="yes"?>
<Relationships xmlns="http://schemas.openxmlformats.org/package/2006/relationships"><Relationship Id="rId3" Type="http://schemas.openxmlformats.org/officeDocument/2006/relationships/theme" Target="../theme/theme5.xml"/><Relationship Id="rId2" Type="http://schemas.openxmlformats.org/officeDocument/2006/relationships/slideLayout" Target="../slideLayouts/slideLayout12.xml"/><Relationship Id="rId1" Type="http://schemas.openxmlformats.org/officeDocument/2006/relationships/slideLayout" Target="../slideLayouts/slideLayout1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 name="Rectangle 5"/>
          <p:cNvSpPr>
            <a:spLocks/>
          </p:cNvSpPr>
          <p:nvPr userDrawn="1"/>
        </p:nvSpPr>
        <p:spPr bwMode="auto">
          <a:xfrm>
            <a:off x="2857500" y="114970"/>
            <a:ext cx="112738" cy="6629176"/>
          </a:xfrm>
          <a:prstGeom prst="rect">
            <a:avLst/>
          </a:prstGeom>
          <a:solidFill>
            <a:schemeClr val="accent3">
              <a:lumMod val="60000"/>
              <a:lumOff val="40000"/>
            </a:schemeClr>
          </a:solidFill>
          <a:ln w="25400">
            <a:noFill/>
            <a:miter lim="800000"/>
            <a:headEnd/>
            <a:tailEnd/>
          </a:ln>
        </p:spPr>
        <p:txBody>
          <a:bodyPr lIns="0" tIns="0" rIns="0" bIns="0"/>
          <a:lstStyle/>
          <a:p>
            <a:pPr algn="ctr" fontAlgn="base">
              <a:spcBef>
                <a:spcPct val="0"/>
              </a:spcBef>
              <a:spcAft>
                <a:spcPct val="0"/>
              </a:spcAft>
              <a:defRPr/>
            </a:pPr>
            <a:endParaRPr lang="en-US" sz="2800" dirty="0">
              <a:solidFill>
                <a:srgbClr val="000000"/>
              </a:solidFill>
              <a:latin typeface="Arial" charset="0"/>
              <a:ea typeface="ＭＳ Ｐゴシック" pitchFamily="-111" charset="-128"/>
              <a:sym typeface="Arial" charset="0"/>
            </a:endParaRPr>
          </a:p>
        </p:txBody>
      </p:sp>
      <p:sp>
        <p:nvSpPr>
          <p:cNvPr id="9" name="Rectangle 5"/>
          <p:cNvSpPr>
            <a:spLocks/>
          </p:cNvSpPr>
          <p:nvPr userDrawn="1"/>
        </p:nvSpPr>
        <p:spPr bwMode="auto">
          <a:xfrm>
            <a:off x="3018242" y="107164"/>
            <a:ext cx="6006331" cy="6629177"/>
          </a:xfrm>
          <a:prstGeom prst="rect">
            <a:avLst/>
          </a:prstGeom>
          <a:solidFill>
            <a:schemeClr val="accent3">
              <a:lumMod val="50000"/>
            </a:schemeClr>
          </a:solidFill>
          <a:ln w="25400">
            <a:noFill/>
            <a:miter lim="800000"/>
            <a:headEnd/>
            <a:tailEnd/>
          </a:ln>
        </p:spPr>
        <p:txBody>
          <a:bodyPr lIns="0" tIns="0" rIns="0" bIns="0"/>
          <a:lstStyle/>
          <a:p>
            <a:pPr algn="ctr" fontAlgn="base">
              <a:spcBef>
                <a:spcPct val="0"/>
              </a:spcBef>
              <a:spcAft>
                <a:spcPct val="0"/>
              </a:spcAft>
              <a:defRPr/>
            </a:pPr>
            <a:endParaRPr lang="en-US" sz="2800" dirty="0">
              <a:solidFill>
                <a:srgbClr val="000000"/>
              </a:solidFill>
              <a:latin typeface="Arial" charset="0"/>
              <a:ea typeface="ＭＳ Ｐゴシック" pitchFamily="-111" charset="-128"/>
              <a:sym typeface="Arial" charset="0"/>
            </a:endParaRPr>
          </a:p>
        </p:txBody>
      </p:sp>
      <p:sp>
        <p:nvSpPr>
          <p:cNvPr id="10" name="Rectangle 10"/>
          <p:cNvSpPr>
            <a:spLocks/>
          </p:cNvSpPr>
          <p:nvPr userDrawn="1"/>
        </p:nvSpPr>
        <p:spPr bwMode="auto">
          <a:xfrm>
            <a:off x="125017" y="116087"/>
            <a:ext cx="2693417" cy="6628061"/>
          </a:xfrm>
          <a:prstGeom prst="rect">
            <a:avLst/>
          </a:prstGeom>
          <a:solidFill>
            <a:schemeClr val="bg2">
              <a:lumMod val="90000"/>
            </a:schemeClr>
          </a:solidFill>
          <a:ln w="12700">
            <a:noFill/>
            <a:miter lim="800000"/>
            <a:headEnd/>
            <a:tailEnd/>
          </a:ln>
        </p:spPr>
        <p:txBody>
          <a:bodyPr lIns="0" tIns="0" rIns="0" bIns="0" anchor="b"/>
          <a:lstStyle/>
          <a:p>
            <a:pPr algn="ctr" fontAlgn="base">
              <a:spcBef>
                <a:spcPct val="0"/>
              </a:spcBef>
              <a:spcAft>
                <a:spcPct val="0"/>
              </a:spcAft>
              <a:defRPr/>
            </a:pPr>
            <a:r>
              <a:rPr lang="en-US" sz="1500" dirty="0">
                <a:solidFill>
                  <a:srgbClr val="464E55"/>
                </a:solidFill>
                <a:latin typeface="Arial" charset="0"/>
                <a:ea typeface="ＭＳ Ｐゴシック" pitchFamily="-111" charset="-128"/>
                <a:sym typeface="Arial" charset="0"/>
              </a:rPr>
              <a:t>Photo 1</a:t>
            </a:r>
          </a:p>
          <a:p>
            <a:pPr algn="ctr" fontAlgn="base">
              <a:spcBef>
                <a:spcPct val="0"/>
              </a:spcBef>
              <a:spcAft>
                <a:spcPct val="0"/>
              </a:spcAft>
              <a:defRPr/>
            </a:pPr>
            <a:r>
              <a:rPr lang="en-US" sz="1500" dirty="0">
                <a:solidFill>
                  <a:srgbClr val="464E55"/>
                </a:solidFill>
                <a:latin typeface="Arial" charset="0"/>
                <a:ea typeface="ＭＳ Ｐゴシック" pitchFamily="-111" charset="-128"/>
                <a:sym typeface="Arial" charset="0"/>
              </a:rPr>
              <a:t>4.2” x 10.31”</a:t>
            </a:r>
          </a:p>
          <a:p>
            <a:pPr algn="ctr" fontAlgn="base">
              <a:spcBef>
                <a:spcPct val="0"/>
              </a:spcBef>
              <a:spcAft>
                <a:spcPct val="0"/>
              </a:spcAft>
              <a:defRPr/>
            </a:pPr>
            <a:r>
              <a:rPr lang="en-US" sz="1500" dirty="0">
                <a:solidFill>
                  <a:srgbClr val="464E55"/>
                </a:solidFill>
                <a:latin typeface="Arial" charset="0"/>
                <a:ea typeface="ＭＳ Ｐゴシック" pitchFamily="-111" charset="-128"/>
                <a:sym typeface="Arial" charset="0"/>
              </a:rPr>
              <a:t>Position</a:t>
            </a:r>
          </a:p>
          <a:p>
            <a:pPr algn="ctr" fontAlgn="base">
              <a:spcBef>
                <a:spcPct val="0"/>
              </a:spcBef>
              <a:spcAft>
                <a:spcPct val="0"/>
              </a:spcAft>
              <a:defRPr/>
            </a:pPr>
            <a:r>
              <a:rPr lang="en-US" sz="1500" dirty="0">
                <a:solidFill>
                  <a:srgbClr val="464E55"/>
                </a:solidFill>
                <a:latin typeface="Arial" charset="0"/>
                <a:ea typeface="ＭＳ Ｐゴシック" pitchFamily="-111" charset="-128"/>
                <a:sym typeface="Arial" charset="0"/>
              </a:rPr>
              <a:t>x: 8.74”, y: .18”</a:t>
            </a:r>
          </a:p>
          <a:p>
            <a:pPr algn="ctr" fontAlgn="base">
              <a:spcBef>
                <a:spcPct val="0"/>
              </a:spcBef>
              <a:spcAft>
                <a:spcPct val="0"/>
              </a:spcAft>
              <a:defRPr/>
            </a:pPr>
            <a:endParaRPr lang="en-US" sz="1500" dirty="0">
              <a:solidFill>
                <a:srgbClr val="464E55"/>
              </a:solidFill>
              <a:latin typeface="Arial" charset="0"/>
              <a:ea typeface="ＭＳ Ｐゴシック" pitchFamily="-111" charset="-128"/>
              <a:sym typeface="Arial" charset="0"/>
            </a:endParaRPr>
          </a:p>
        </p:txBody>
      </p:sp>
      <p:pic>
        <p:nvPicPr>
          <p:cNvPr id="6149" name="Picture 4" descr="CI_Logo_Reverse_English_French.png"/>
          <p:cNvPicPr>
            <a:picLocks noChangeAspect="1"/>
          </p:cNvPicPr>
          <p:nvPr userDrawn="1"/>
        </p:nvPicPr>
        <p:blipFill>
          <a:blip r:embed="rId4" cstate="print"/>
          <a:srcRect/>
          <a:stretch>
            <a:fillRect/>
          </a:stretch>
        </p:blipFill>
        <p:spPr bwMode="auto">
          <a:xfrm>
            <a:off x="7547818" y="6161492"/>
            <a:ext cx="1406426" cy="44871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677" r:id="rId2"/>
  </p:sldLayoutIdLst>
  <p:transition>
    <p:fade/>
  </p:transition>
  <p:txStyles>
    <p:titleStyle>
      <a:lvl1pPr algn="l" rtl="0" eaLnBrk="0" fontAlgn="base" hangingPunct="0">
        <a:spcBef>
          <a:spcPct val="0"/>
        </a:spcBef>
        <a:spcAft>
          <a:spcPct val="0"/>
        </a:spcAft>
        <a:defRPr sz="4000">
          <a:solidFill>
            <a:srgbClr val="FFFFFF"/>
          </a:solidFill>
          <a:latin typeface="Arial" charset="0"/>
          <a:ea typeface="MS PGothic" pitchFamily="34" charset="-128"/>
          <a:cs typeface="ＭＳ Ｐゴシック" pitchFamily="-109" charset="-128"/>
          <a:sym typeface="Arial" pitchFamily="34" charset="0"/>
        </a:defRPr>
      </a:lvl1pPr>
      <a:lvl2pPr algn="l" rtl="0" eaLnBrk="0" fontAlgn="base" hangingPunct="0">
        <a:spcBef>
          <a:spcPct val="0"/>
        </a:spcBef>
        <a:spcAft>
          <a:spcPct val="0"/>
        </a:spcAft>
        <a:defRPr sz="4000">
          <a:solidFill>
            <a:srgbClr val="FFFFFF"/>
          </a:solidFill>
          <a:latin typeface="Arial" charset="0"/>
          <a:ea typeface="MS PGothic" pitchFamily="34" charset="-128"/>
          <a:cs typeface="ＭＳ Ｐゴシック" pitchFamily="-109" charset="-128"/>
          <a:sym typeface="Arial" pitchFamily="34" charset="0"/>
        </a:defRPr>
      </a:lvl2pPr>
      <a:lvl3pPr algn="l" rtl="0" eaLnBrk="0" fontAlgn="base" hangingPunct="0">
        <a:spcBef>
          <a:spcPct val="0"/>
        </a:spcBef>
        <a:spcAft>
          <a:spcPct val="0"/>
        </a:spcAft>
        <a:defRPr sz="4000">
          <a:solidFill>
            <a:srgbClr val="FFFFFF"/>
          </a:solidFill>
          <a:latin typeface="Arial" charset="0"/>
          <a:ea typeface="MS PGothic" pitchFamily="34" charset="-128"/>
          <a:cs typeface="ＭＳ Ｐゴシック" pitchFamily="-109" charset="-128"/>
          <a:sym typeface="Arial" pitchFamily="34" charset="0"/>
        </a:defRPr>
      </a:lvl3pPr>
      <a:lvl4pPr algn="l" rtl="0" eaLnBrk="0" fontAlgn="base" hangingPunct="0">
        <a:spcBef>
          <a:spcPct val="0"/>
        </a:spcBef>
        <a:spcAft>
          <a:spcPct val="0"/>
        </a:spcAft>
        <a:defRPr sz="4000">
          <a:solidFill>
            <a:srgbClr val="FFFFFF"/>
          </a:solidFill>
          <a:latin typeface="Arial" charset="0"/>
          <a:ea typeface="MS PGothic" pitchFamily="34" charset="-128"/>
          <a:cs typeface="ＭＳ Ｐゴシック" pitchFamily="-109" charset="-128"/>
          <a:sym typeface="Arial" pitchFamily="34" charset="0"/>
        </a:defRPr>
      </a:lvl4pPr>
      <a:lvl5pPr algn="l" rtl="0" eaLnBrk="0" fontAlgn="base" hangingPunct="0">
        <a:spcBef>
          <a:spcPct val="0"/>
        </a:spcBef>
        <a:spcAft>
          <a:spcPct val="0"/>
        </a:spcAft>
        <a:defRPr sz="4000">
          <a:solidFill>
            <a:srgbClr val="FFFFFF"/>
          </a:solidFill>
          <a:latin typeface="Arial" charset="0"/>
          <a:ea typeface="MS PGothic" pitchFamily="34" charset="-128"/>
          <a:cs typeface="ＭＳ Ｐゴシック" pitchFamily="-109" charset="-128"/>
          <a:sym typeface="Arial" pitchFamily="34" charset="0"/>
        </a:defRPr>
      </a:lvl5pPr>
      <a:lvl6pPr marL="321341" algn="l" rtl="0" fontAlgn="base">
        <a:spcBef>
          <a:spcPct val="0"/>
        </a:spcBef>
        <a:spcAft>
          <a:spcPct val="0"/>
        </a:spcAft>
        <a:defRPr sz="4000">
          <a:solidFill>
            <a:srgbClr val="FFFFFF"/>
          </a:solidFill>
          <a:latin typeface="Helvetica Neue Light" pitchFamily="-107" charset="0"/>
          <a:sym typeface="Helvetica Neue Light" pitchFamily="-107" charset="0"/>
        </a:defRPr>
      </a:lvl6pPr>
      <a:lvl7pPr marL="642684" algn="l" rtl="0" fontAlgn="base">
        <a:spcBef>
          <a:spcPct val="0"/>
        </a:spcBef>
        <a:spcAft>
          <a:spcPct val="0"/>
        </a:spcAft>
        <a:defRPr sz="4000">
          <a:solidFill>
            <a:srgbClr val="FFFFFF"/>
          </a:solidFill>
          <a:latin typeface="Helvetica Neue Light" pitchFamily="-107" charset="0"/>
          <a:sym typeface="Helvetica Neue Light" pitchFamily="-107" charset="0"/>
        </a:defRPr>
      </a:lvl7pPr>
      <a:lvl8pPr marL="964025" algn="l" rtl="0" fontAlgn="base">
        <a:spcBef>
          <a:spcPct val="0"/>
        </a:spcBef>
        <a:spcAft>
          <a:spcPct val="0"/>
        </a:spcAft>
        <a:defRPr sz="4000">
          <a:solidFill>
            <a:srgbClr val="FFFFFF"/>
          </a:solidFill>
          <a:latin typeface="Helvetica Neue Light" pitchFamily="-107" charset="0"/>
          <a:sym typeface="Helvetica Neue Light" pitchFamily="-107" charset="0"/>
        </a:defRPr>
      </a:lvl8pPr>
      <a:lvl9pPr marL="1285368" algn="l" rtl="0" fontAlgn="base">
        <a:spcBef>
          <a:spcPct val="0"/>
        </a:spcBef>
        <a:spcAft>
          <a:spcPct val="0"/>
        </a:spcAft>
        <a:defRPr sz="4000">
          <a:solidFill>
            <a:srgbClr val="FFFFFF"/>
          </a:solidFill>
          <a:latin typeface="Helvetica Neue Light" pitchFamily="-107" charset="0"/>
          <a:sym typeface="Helvetica Neue Light" pitchFamily="-107" charset="0"/>
        </a:defRPr>
      </a:lvl9pPr>
    </p:titleStyle>
    <p:bodyStyle>
      <a:lvl1pPr marL="241008" indent="-241008" algn="l" rtl="0" eaLnBrk="0" fontAlgn="base" hangingPunct="0">
        <a:spcBef>
          <a:spcPct val="0"/>
        </a:spcBef>
        <a:spcAft>
          <a:spcPct val="0"/>
        </a:spcAft>
        <a:defRPr sz="2000">
          <a:solidFill>
            <a:srgbClr val="FFFFFF"/>
          </a:solidFill>
          <a:latin typeface="Arial" charset="0"/>
          <a:ea typeface="MS PGothic" pitchFamily="34" charset="-128"/>
          <a:cs typeface="ＭＳ Ｐゴシック" pitchFamily="-109" charset="-128"/>
          <a:sym typeface="Arial" pitchFamily="34" charset="0"/>
        </a:defRPr>
      </a:lvl1pPr>
      <a:lvl2pPr marL="160671" indent="-160671" algn="l" rtl="0" eaLnBrk="0" fontAlgn="base" hangingPunct="0">
        <a:spcBef>
          <a:spcPct val="0"/>
        </a:spcBef>
        <a:spcAft>
          <a:spcPct val="0"/>
        </a:spcAft>
        <a:buSzPct val="46000"/>
        <a:buChar char="•"/>
        <a:defRPr sz="1400">
          <a:solidFill>
            <a:srgbClr val="FFFFFF"/>
          </a:solidFill>
          <a:latin typeface="Arial" charset="0"/>
          <a:ea typeface="MS PGothic" pitchFamily="34" charset="-128"/>
          <a:sym typeface="Arial" pitchFamily="34" charset="0"/>
        </a:defRPr>
      </a:lvl2pPr>
      <a:lvl3pPr marL="294564" indent="-160671" algn="l" rtl="0" eaLnBrk="0" fontAlgn="base" hangingPunct="0">
        <a:spcBef>
          <a:spcPct val="0"/>
        </a:spcBef>
        <a:spcAft>
          <a:spcPct val="0"/>
        </a:spcAft>
        <a:buSzPct val="46000"/>
        <a:buChar char="•"/>
        <a:defRPr sz="1400">
          <a:solidFill>
            <a:srgbClr val="FFFFFF"/>
          </a:solidFill>
          <a:latin typeface="Arial" charset="0"/>
          <a:ea typeface="MS PGothic" pitchFamily="34" charset="-128"/>
          <a:sym typeface="Arial" pitchFamily="34" charset="0"/>
        </a:defRPr>
      </a:lvl3pPr>
      <a:lvl4pPr marL="455234" indent="-160671" algn="l" rtl="0" eaLnBrk="0" fontAlgn="base" hangingPunct="0">
        <a:spcBef>
          <a:spcPct val="0"/>
        </a:spcBef>
        <a:spcAft>
          <a:spcPct val="0"/>
        </a:spcAft>
        <a:buSzPct val="46000"/>
        <a:buChar char="•"/>
        <a:defRPr sz="1400">
          <a:solidFill>
            <a:srgbClr val="FFFFFF"/>
          </a:solidFill>
          <a:latin typeface="Arial" charset="0"/>
          <a:ea typeface="MS PGothic" pitchFamily="34" charset="-128"/>
          <a:sym typeface="Arial" pitchFamily="34" charset="0"/>
        </a:defRPr>
      </a:lvl4pPr>
      <a:lvl5pPr marL="615909" indent="-160671" algn="l" rtl="0" eaLnBrk="0" fontAlgn="base" hangingPunct="0">
        <a:spcBef>
          <a:spcPct val="0"/>
        </a:spcBef>
        <a:spcAft>
          <a:spcPct val="0"/>
        </a:spcAft>
        <a:buSzPct val="46000"/>
        <a:defRPr sz="1400">
          <a:solidFill>
            <a:srgbClr val="FFFFFF"/>
          </a:solidFill>
          <a:latin typeface="Arial" charset="0"/>
          <a:ea typeface="MS PGothic" pitchFamily="34" charset="-128"/>
          <a:sym typeface="Arial" pitchFamily="34" charset="0"/>
        </a:defRPr>
      </a:lvl5pPr>
      <a:lvl6pPr marL="937248" indent="-160671" algn="l" rtl="0" fontAlgn="base">
        <a:spcBef>
          <a:spcPct val="0"/>
        </a:spcBef>
        <a:spcAft>
          <a:spcPct val="0"/>
        </a:spcAft>
        <a:buSzPct val="46000"/>
        <a:buChar char="•"/>
        <a:defRPr sz="1400">
          <a:solidFill>
            <a:srgbClr val="FFFFFF"/>
          </a:solidFill>
          <a:latin typeface="+mn-lt"/>
          <a:ea typeface="ＭＳ Ｐゴシック" pitchFamily="-107" charset="-128"/>
          <a:sym typeface="Helvetica Neue" pitchFamily="-107" charset="0"/>
        </a:defRPr>
      </a:lvl6pPr>
      <a:lvl7pPr marL="1258592" indent="-160671" algn="l" rtl="0" fontAlgn="base">
        <a:spcBef>
          <a:spcPct val="0"/>
        </a:spcBef>
        <a:spcAft>
          <a:spcPct val="0"/>
        </a:spcAft>
        <a:buSzPct val="46000"/>
        <a:buChar char="•"/>
        <a:defRPr sz="1400">
          <a:solidFill>
            <a:srgbClr val="FFFFFF"/>
          </a:solidFill>
          <a:latin typeface="+mn-lt"/>
          <a:ea typeface="ＭＳ Ｐゴシック" pitchFamily="-107" charset="-128"/>
          <a:sym typeface="Helvetica Neue" pitchFamily="-107" charset="0"/>
        </a:defRPr>
      </a:lvl7pPr>
      <a:lvl8pPr marL="1579931" indent="-160671" algn="l" rtl="0" fontAlgn="base">
        <a:spcBef>
          <a:spcPct val="0"/>
        </a:spcBef>
        <a:spcAft>
          <a:spcPct val="0"/>
        </a:spcAft>
        <a:buSzPct val="46000"/>
        <a:buChar char="•"/>
        <a:defRPr sz="1400">
          <a:solidFill>
            <a:srgbClr val="FFFFFF"/>
          </a:solidFill>
          <a:latin typeface="+mn-lt"/>
          <a:ea typeface="ＭＳ Ｐゴシック" pitchFamily="-107" charset="-128"/>
          <a:sym typeface="Helvetica Neue" pitchFamily="-107" charset="0"/>
        </a:defRPr>
      </a:lvl8pPr>
      <a:lvl9pPr marL="1901277" indent="-160671" algn="l" rtl="0" fontAlgn="base">
        <a:spcBef>
          <a:spcPct val="0"/>
        </a:spcBef>
        <a:spcAft>
          <a:spcPct val="0"/>
        </a:spcAft>
        <a:buSzPct val="46000"/>
        <a:buChar char="•"/>
        <a:defRPr sz="1400">
          <a:solidFill>
            <a:srgbClr val="FFFFFF"/>
          </a:solidFill>
          <a:latin typeface="+mn-lt"/>
          <a:ea typeface="ＭＳ Ｐゴシック" pitchFamily="-107" charset="-128"/>
          <a:sym typeface="Helvetica Neue" pitchFamily="-107" charset="0"/>
        </a:defRPr>
      </a:lvl9pPr>
    </p:bodyStyle>
    <p:otherStyle>
      <a:defPPr>
        <a:defRPr lang="en-US"/>
      </a:defPPr>
      <a:lvl1pPr marL="0" algn="l" defTabSz="321341" rtl="0" eaLnBrk="1" latinLnBrk="0" hangingPunct="1">
        <a:defRPr sz="1300" kern="1200">
          <a:solidFill>
            <a:schemeClr val="tx1"/>
          </a:solidFill>
          <a:latin typeface="+mn-lt"/>
          <a:ea typeface="+mn-ea"/>
          <a:cs typeface="+mn-cs"/>
        </a:defRPr>
      </a:lvl1pPr>
      <a:lvl2pPr marL="321341" algn="l" defTabSz="321341" rtl="0" eaLnBrk="1" latinLnBrk="0" hangingPunct="1">
        <a:defRPr sz="1300" kern="1200">
          <a:solidFill>
            <a:schemeClr val="tx1"/>
          </a:solidFill>
          <a:latin typeface="+mn-lt"/>
          <a:ea typeface="+mn-ea"/>
          <a:cs typeface="+mn-cs"/>
        </a:defRPr>
      </a:lvl2pPr>
      <a:lvl3pPr marL="642684" algn="l" defTabSz="321341" rtl="0" eaLnBrk="1" latinLnBrk="0" hangingPunct="1">
        <a:defRPr sz="1300" kern="1200">
          <a:solidFill>
            <a:schemeClr val="tx1"/>
          </a:solidFill>
          <a:latin typeface="+mn-lt"/>
          <a:ea typeface="+mn-ea"/>
          <a:cs typeface="+mn-cs"/>
        </a:defRPr>
      </a:lvl3pPr>
      <a:lvl4pPr marL="964025" algn="l" defTabSz="321341" rtl="0" eaLnBrk="1" latinLnBrk="0" hangingPunct="1">
        <a:defRPr sz="1300" kern="1200">
          <a:solidFill>
            <a:schemeClr val="tx1"/>
          </a:solidFill>
          <a:latin typeface="+mn-lt"/>
          <a:ea typeface="+mn-ea"/>
          <a:cs typeface="+mn-cs"/>
        </a:defRPr>
      </a:lvl4pPr>
      <a:lvl5pPr marL="1285368" algn="l" defTabSz="321341" rtl="0" eaLnBrk="1" latinLnBrk="0" hangingPunct="1">
        <a:defRPr sz="1300" kern="1200">
          <a:solidFill>
            <a:schemeClr val="tx1"/>
          </a:solidFill>
          <a:latin typeface="+mn-lt"/>
          <a:ea typeface="+mn-ea"/>
          <a:cs typeface="+mn-cs"/>
        </a:defRPr>
      </a:lvl5pPr>
      <a:lvl6pPr marL="1606711" algn="l" defTabSz="321341" rtl="0" eaLnBrk="1" latinLnBrk="0" hangingPunct="1">
        <a:defRPr sz="1300" kern="1200">
          <a:solidFill>
            <a:schemeClr val="tx1"/>
          </a:solidFill>
          <a:latin typeface="+mn-lt"/>
          <a:ea typeface="+mn-ea"/>
          <a:cs typeface="+mn-cs"/>
        </a:defRPr>
      </a:lvl6pPr>
      <a:lvl7pPr marL="1928052" algn="l" defTabSz="321341" rtl="0" eaLnBrk="1" latinLnBrk="0" hangingPunct="1">
        <a:defRPr sz="1300" kern="1200">
          <a:solidFill>
            <a:schemeClr val="tx1"/>
          </a:solidFill>
          <a:latin typeface="+mn-lt"/>
          <a:ea typeface="+mn-ea"/>
          <a:cs typeface="+mn-cs"/>
        </a:defRPr>
      </a:lvl7pPr>
      <a:lvl8pPr marL="2249396" algn="l" defTabSz="321341" rtl="0" eaLnBrk="1" latinLnBrk="0" hangingPunct="1">
        <a:defRPr sz="1300" kern="1200">
          <a:solidFill>
            <a:schemeClr val="tx1"/>
          </a:solidFill>
          <a:latin typeface="+mn-lt"/>
          <a:ea typeface="+mn-ea"/>
          <a:cs typeface="+mn-cs"/>
        </a:defRPr>
      </a:lvl8pPr>
      <a:lvl9pPr marL="2570738" algn="l" defTabSz="321341" rtl="0" eaLnBrk="1" latinLnBrk="0" hangingPunct="1">
        <a:defRPr sz="13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 name="Rectangle 5"/>
          <p:cNvSpPr>
            <a:spLocks/>
          </p:cNvSpPr>
          <p:nvPr userDrawn="1"/>
        </p:nvSpPr>
        <p:spPr bwMode="auto">
          <a:xfrm>
            <a:off x="125015" y="114970"/>
            <a:ext cx="112738" cy="6629176"/>
          </a:xfrm>
          <a:prstGeom prst="rect">
            <a:avLst/>
          </a:prstGeom>
          <a:solidFill>
            <a:schemeClr val="accent3">
              <a:lumMod val="60000"/>
              <a:lumOff val="40000"/>
            </a:schemeClr>
          </a:solidFill>
          <a:ln w="25400">
            <a:noFill/>
            <a:miter lim="800000"/>
            <a:headEnd/>
            <a:tailEnd/>
          </a:ln>
        </p:spPr>
        <p:txBody>
          <a:bodyPr lIns="0" tIns="0" rIns="0" bIns="0"/>
          <a:lstStyle/>
          <a:p>
            <a:pPr algn="ctr" defTabSz="914118" fontAlgn="base">
              <a:spcBef>
                <a:spcPct val="0"/>
              </a:spcBef>
              <a:spcAft>
                <a:spcPct val="0"/>
              </a:spcAft>
              <a:defRPr/>
            </a:pPr>
            <a:endParaRPr lang="en-US" sz="2800" dirty="0">
              <a:solidFill>
                <a:srgbClr val="000000"/>
              </a:solidFill>
              <a:latin typeface="Arial" charset="0"/>
              <a:ea typeface="ＭＳ Ｐゴシック" pitchFamily="-111" charset="-128"/>
              <a:sym typeface="Arial" charset="0"/>
            </a:endParaRPr>
          </a:p>
        </p:txBody>
      </p:sp>
      <p:sp>
        <p:nvSpPr>
          <p:cNvPr id="7" name="Rectangle 5"/>
          <p:cNvSpPr>
            <a:spLocks/>
          </p:cNvSpPr>
          <p:nvPr userDrawn="1"/>
        </p:nvSpPr>
        <p:spPr bwMode="auto">
          <a:xfrm>
            <a:off x="285750" y="107163"/>
            <a:ext cx="8738816" cy="6629177"/>
          </a:xfrm>
          <a:prstGeom prst="rect">
            <a:avLst/>
          </a:prstGeom>
          <a:solidFill>
            <a:schemeClr val="accent3">
              <a:lumMod val="50000"/>
            </a:schemeClr>
          </a:solidFill>
          <a:ln w="25400">
            <a:noFill/>
            <a:miter lim="800000"/>
            <a:headEnd/>
            <a:tailEnd/>
          </a:ln>
        </p:spPr>
        <p:txBody>
          <a:bodyPr lIns="0" tIns="0" rIns="0" bIns="0"/>
          <a:lstStyle/>
          <a:p>
            <a:pPr algn="ctr" defTabSz="914118" fontAlgn="base">
              <a:spcBef>
                <a:spcPct val="0"/>
              </a:spcBef>
              <a:spcAft>
                <a:spcPct val="0"/>
              </a:spcAft>
              <a:defRPr/>
            </a:pPr>
            <a:endParaRPr lang="en-US" sz="2800" dirty="0">
              <a:solidFill>
                <a:srgbClr val="000000"/>
              </a:solidFill>
              <a:latin typeface="Arial" charset="0"/>
              <a:ea typeface="ＭＳ Ｐゴシック" pitchFamily="-111" charset="-128"/>
              <a:sym typeface="Arial" charset="0"/>
            </a:endParaRPr>
          </a:p>
        </p:txBody>
      </p:sp>
      <p:pic>
        <p:nvPicPr>
          <p:cNvPr id="9220" name="Picture 3" descr="CI_Logo_Reverse_English_French.png"/>
          <p:cNvPicPr>
            <a:picLocks noChangeAspect="1"/>
          </p:cNvPicPr>
          <p:nvPr userDrawn="1"/>
        </p:nvPicPr>
        <p:blipFill>
          <a:blip r:embed="rId6" cstate="print"/>
          <a:srcRect/>
          <a:stretch>
            <a:fillRect/>
          </a:stretch>
        </p:blipFill>
        <p:spPr bwMode="auto">
          <a:xfrm>
            <a:off x="7547818" y="6161491"/>
            <a:ext cx="1406426" cy="44871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Lst>
  <p:transition>
    <p:fade/>
  </p:transition>
  <p:txStyles>
    <p:titleStyle>
      <a:lvl1pPr algn="l" rtl="0" eaLnBrk="0" fontAlgn="base" hangingPunct="0">
        <a:spcBef>
          <a:spcPct val="0"/>
        </a:spcBef>
        <a:spcAft>
          <a:spcPct val="0"/>
        </a:spcAft>
        <a:defRPr sz="4000">
          <a:solidFill>
            <a:srgbClr val="FFFFFF"/>
          </a:solidFill>
          <a:latin typeface="Arial" charset="0"/>
          <a:ea typeface="MS PGothic" pitchFamily="34" charset="-128"/>
          <a:cs typeface="ＭＳ Ｐゴシック" pitchFamily="-109" charset="-128"/>
          <a:sym typeface="Arial" pitchFamily="34" charset="0"/>
        </a:defRPr>
      </a:lvl1pPr>
      <a:lvl2pPr algn="l" rtl="0" eaLnBrk="0" fontAlgn="base" hangingPunct="0">
        <a:spcBef>
          <a:spcPct val="0"/>
        </a:spcBef>
        <a:spcAft>
          <a:spcPct val="0"/>
        </a:spcAft>
        <a:defRPr sz="4000">
          <a:solidFill>
            <a:srgbClr val="FFFFFF"/>
          </a:solidFill>
          <a:latin typeface="Arial" charset="0"/>
          <a:ea typeface="MS PGothic" pitchFamily="34" charset="-128"/>
          <a:cs typeface="ＭＳ Ｐゴシック" pitchFamily="-109" charset="-128"/>
          <a:sym typeface="Arial" pitchFamily="34" charset="0"/>
        </a:defRPr>
      </a:lvl2pPr>
      <a:lvl3pPr algn="l" rtl="0" eaLnBrk="0" fontAlgn="base" hangingPunct="0">
        <a:spcBef>
          <a:spcPct val="0"/>
        </a:spcBef>
        <a:spcAft>
          <a:spcPct val="0"/>
        </a:spcAft>
        <a:defRPr sz="4000">
          <a:solidFill>
            <a:srgbClr val="FFFFFF"/>
          </a:solidFill>
          <a:latin typeface="Arial" charset="0"/>
          <a:ea typeface="MS PGothic" pitchFamily="34" charset="-128"/>
          <a:cs typeface="ＭＳ Ｐゴシック" pitchFamily="-109" charset="-128"/>
          <a:sym typeface="Arial" pitchFamily="34" charset="0"/>
        </a:defRPr>
      </a:lvl3pPr>
      <a:lvl4pPr algn="l" rtl="0" eaLnBrk="0" fontAlgn="base" hangingPunct="0">
        <a:spcBef>
          <a:spcPct val="0"/>
        </a:spcBef>
        <a:spcAft>
          <a:spcPct val="0"/>
        </a:spcAft>
        <a:defRPr sz="4000">
          <a:solidFill>
            <a:srgbClr val="FFFFFF"/>
          </a:solidFill>
          <a:latin typeface="Arial" charset="0"/>
          <a:ea typeface="MS PGothic" pitchFamily="34" charset="-128"/>
          <a:cs typeface="ＭＳ Ｐゴシック" pitchFamily="-109" charset="-128"/>
          <a:sym typeface="Arial" pitchFamily="34" charset="0"/>
        </a:defRPr>
      </a:lvl4pPr>
      <a:lvl5pPr algn="l" rtl="0" eaLnBrk="0" fontAlgn="base" hangingPunct="0">
        <a:spcBef>
          <a:spcPct val="0"/>
        </a:spcBef>
        <a:spcAft>
          <a:spcPct val="0"/>
        </a:spcAft>
        <a:defRPr sz="4000">
          <a:solidFill>
            <a:srgbClr val="FFFFFF"/>
          </a:solidFill>
          <a:latin typeface="Arial" charset="0"/>
          <a:ea typeface="MS PGothic" pitchFamily="34" charset="-128"/>
          <a:cs typeface="ＭＳ Ｐゴシック" pitchFamily="-109" charset="-128"/>
          <a:sym typeface="Arial" pitchFamily="34" charset="0"/>
        </a:defRPr>
      </a:lvl5pPr>
      <a:lvl6pPr marL="321357" algn="l" rtl="0" fontAlgn="base">
        <a:spcBef>
          <a:spcPct val="0"/>
        </a:spcBef>
        <a:spcAft>
          <a:spcPct val="0"/>
        </a:spcAft>
        <a:defRPr sz="4000">
          <a:solidFill>
            <a:srgbClr val="FFFFFF"/>
          </a:solidFill>
          <a:latin typeface="Helvetica Neue Light" pitchFamily="-107" charset="0"/>
          <a:sym typeface="Helvetica Neue Light" pitchFamily="-107" charset="0"/>
        </a:defRPr>
      </a:lvl6pPr>
      <a:lvl7pPr marL="642717" algn="l" rtl="0" fontAlgn="base">
        <a:spcBef>
          <a:spcPct val="0"/>
        </a:spcBef>
        <a:spcAft>
          <a:spcPct val="0"/>
        </a:spcAft>
        <a:defRPr sz="4000">
          <a:solidFill>
            <a:srgbClr val="FFFFFF"/>
          </a:solidFill>
          <a:latin typeface="Helvetica Neue Light" pitchFamily="-107" charset="0"/>
          <a:sym typeface="Helvetica Neue Light" pitchFamily="-107" charset="0"/>
        </a:defRPr>
      </a:lvl7pPr>
      <a:lvl8pPr marL="964075" algn="l" rtl="0" fontAlgn="base">
        <a:spcBef>
          <a:spcPct val="0"/>
        </a:spcBef>
        <a:spcAft>
          <a:spcPct val="0"/>
        </a:spcAft>
        <a:defRPr sz="4000">
          <a:solidFill>
            <a:srgbClr val="FFFFFF"/>
          </a:solidFill>
          <a:latin typeface="Helvetica Neue Light" pitchFamily="-107" charset="0"/>
          <a:sym typeface="Helvetica Neue Light" pitchFamily="-107" charset="0"/>
        </a:defRPr>
      </a:lvl8pPr>
      <a:lvl9pPr marL="1285434" algn="l" rtl="0" fontAlgn="base">
        <a:spcBef>
          <a:spcPct val="0"/>
        </a:spcBef>
        <a:spcAft>
          <a:spcPct val="0"/>
        </a:spcAft>
        <a:defRPr sz="4000">
          <a:solidFill>
            <a:srgbClr val="FFFFFF"/>
          </a:solidFill>
          <a:latin typeface="Helvetica Neue Light" pitchFamily="-107" charset="0"/>
          <a:sym typeface="Helvetica Neue Light" pitchFamily="-107" charset="0"/>
        </a:defRPr>
      </a:lvl9pPr>
    </p:titleStyle>
    <p:bodyStyle>
      <a:lvl1pPr marL="241020" indent="-241020" algn="l" rtl="0" eaLnBrk="0" fontAlgn="base" hangingPunct="0">
        <a:spcBef>
          <a:spcPct val="0"/>
        </a:spcBef>
        <a:spcAft>
          <a:spcPct val="0"/>
        </a:spcAft>
        <a:defRPr sz="2000">
          <a:solidFill>
            <a:srgbClr val="FFFFFF"/>
          </a:solidFill>
          <a:latin typeface="Arial" charset="0"/>
          <a:ea typeface="MS PGothic" pitchFamily="34" charset="-128"/>
          <a:cs typeface="ＭＳ Ｐゴシック" pitchFamily="-109" charset="-128"/>
          <a:sym typeface="Arial" pitchFamily="34" charset="0"/>
        </a:defRPr>
      </a:lvl1pPr>
      <a:lvl2pPr marL="160679" indent="-160679" algn="l" rtl="0" eaLnBrk="0" fontAlgn="base" hangingPunct="0">
        <a:spcBef>
          <a:spcPct val="0"/>
        </a:spcBef>
        <a:spcAft>
          <a:spcPct val="0"/>
        </a:spcAft>
        <a:buSzPct val="46000"/>
        <a:buChar char="•"/>
        <a:defRPr sz="1400">
          <a:solidFill>
            <a:srgbClr val="FFFFFF"/>
          </a:solidFill>
          <a:latin typeface="Arial" charset="0"/>
          <a:ea typeface="MS PGothic" pitchFamily="34" charset="-128"/>
          <a:sym typeface="Arial" pitchFamily="34" charset="0"/>
        </a:defRPr>
      </a:lvl2pPr>
      <a:lvl3pPr marL="294579" indent="-160679" algn="l" rtl="0" eaLnBrk="0" fontAlgn="base" hangingPunct="0">
        <a:spcBef>
          <a:spcPct val="0"/>
        </a:spcBef>
        <a:spcAft>
          <a:spcPct val="0"/>
        </a:spcAft>
        <a:buSzPct val="46000"/>
        <a:buChar char="•"/>
        <a:defRPr sz="1400">
          <a:solidFill>
            <a:srgbClr val="FFFFFF"/>
          </a:solidFill>
          <a:latin typeface="Arial" charset="0"/>
          <a:ea typeface="MS PGothic" pitchFamily="34" charset="-128"/>
          <a:sym typeface="Arial" pitchFamily="34" charset="0"/>
        </a:defRPr>
      </a:lvl3pPr>
      <a:lvl4pPr marL="455257" indent="-160679" algn="l" rtl="0" eaLnBrk="0" fontAlgn="base" hangingPunct="0">
        <a:spcBef>
          <a:spcPct val="0"/>
        </a:spcBef>
        <a:spcAft>
          <a:spcPct val="0"/>
        </a:spcAft>
        <a:buSzPct val="46000"/>
        <a:buChar char="•"/>
        <a:defRPr sz="1400">
          <a:solidFill>
            <a:srgbClr val="FFFFFF"/>
          </a:solidFill>
          <a:latin typeface="Arial" charset="0"/>
          <a:ea typeface="MS PGothic" pitchFamily="34" charset="-128"/>
          <a:sym typeface="Arial" pitchFamily="34" charset="0"/>
        </a:defRPr>
      </a:lvl4pPr>
      <a:lvl5pPr marL="615940" indent="-160679" algn="l" rtl="0" eaLnBrk="0" fontAlgn="base" hangingPunct="0">
        <a:spcBef>
          <a:spcPct val="0"/>
        </a:spcBef>
        <a:spcAft>
          <a:spcPct val="0"/>
        </a:spcAft>
        <a:buSzPct val="46000"/>
        <a:buChar char="•"/>
        <a:defRPr sz="1400">
          <a:solidFill>
            <a:srgbClr val="FFFFFF"/>
          </a:solidFill>
          <a:latin typeface="Arial" charset="0"/>
          <a:ea typeface="MS PGothic" pitchFamily="34" charset="-128"/>
          <a:sym typeface="Arial" pitchFamily="34" charset="0"/>
        </a:defRPr>
      </a:lvl5pPr>
      <a:lvl6pPr marL="937296" indent="-160679" algn="l" rtl="0" fontAlgn="base">
        <a:spcBef>
          <a:spcPct val="0"/>
        </a:spcBef>
        <a:spcAft>
          <a:spcPct val="0"/>
        </a:spcAft>
        <a:buSzPct val="46000"/>
        <a:buChar char="•"/>
        <a:defRPr sz="1400">
          <a:solidFill>
            <a:srgbClr val="FFFFFF"/>
          </a:solidFill>
          <a:latin typeface="+mn-lt"/>
          <a:ea typeface="ＭＳ Ｐゴシック" pitchFamily="-107" charset="-128"/>
          <a:sym typeface="Helvetica Neue" pitchFamily="-107" charset="0"/>
        </a:defRPr>
      </a:lvl6pPr>
      <a:lvl7pPr marL="1258656" indent="-160679" algn="l" rtl="0" fontAlgn="base">
        <a:spcBef>
          <a:spcPct val="0"/>
        </a:spcBef>
        <a:spcAft>
          <a:spcPct val="0"/>
        </a:spcAft>
        <a:buSzPct val="46000"/>
        <a:buChar char="•"/>
        <a:defRPr sz="1400">
          <a:solidFill>
            <a:srgbClr val="FFFFFF"/>
          </a:solidFill>
          <a:latin typeface="+mn-lt"/>
          <a:ea typeface="ＭＳ Ｐゴシック" pitchFamily="-107" charset="-128"/>
          <a:sym typeface="Helvetica Neue" pitchFamily="-107" charset="0"/>
        </a:defRPr>
      </a:lvl7pPr>
      <a:lvl8pPr marL="1580012" indent="-160679" algn="l" rtl="0" fontAlgn="base">
        <a:spcBef>
          <a:spcPct val="0"/>
        </a:spcBef>
        <a:spcAft>
          <a:spcPct val="0"/>
        </a:spcAft>
        <a:buSzPct val="46000"/>
        <a:buChar char="•"/>
        <a:defRPr sz="1400">
          <a:solidFill>
            <a:srgbClr val="FFFFFF"/>
          </a:solidFill>
          <a:latin typeface="+mn-lt"/>
          <a:ea typeface="ＭＳ Ｐゴシック" pitchFamily="-107" charset="-128"/>
          <a:sym typeface="Helvetica Neue" pitchFamily="-107" charset="0"/>
        </a:defRPr>
      </a:lvl8pPr>
      <a:lvl9pPr marL="1901374" indent="-160679" algn="l" rtl="0" fontAlgn="base">
        <a:spcBef>
          <a:spcPct val="0"/>
        </a:spcBef>
        <a:spcAft>
          <a:spcPct val="0"/>
        </a:spcAft>
        <a:buSzPct val="46000"/>
        <a:buChar char="•"/>
        <a:defRPr sz="1400">
          <a:solidFill>
            <a:srgbClr val="FFFFFF"/>
          </a:solidFill>
          <a:latin typeface="+mn-lt"/>
          <a:ea typeface="ＭＳ Ｐゴシック" pitchFamily="-107" charset="-128"/>
          <a:sym typeface="Helvetica Neue" pitchFamily="-107" charset="0"/>
        </a:defRPr>
      </a:lvl9pPr>
    </p:bodyStyle>
    <p:otherStyle>
      <a:defPPr>
        <a:defRPr lang="en-US"/>
      </a:defPPr>
      <a:lvl1pPr marL="0" algn="l" defTabSz="321357" rtl="0" eaLnBrk="1" latinLnBrk="0" hangingPunct="1">
        <a:defRPr sz="1300" kern="1200">
          <a:solidFill>
            <a:schemeClr val="tx1"/>
          </a:solidFill>
          <a:latin typeface="+mn-lt"/>
          <a:ea typeface="+mn-ea"/>
          <a:cs typeface="+mn-cs"/>
        </a:defRPr>
      </a:lvl1pPr>
      <a:lvl2pPr marL="321357" algn="l" defTabSz="321357" rtl="0" eaLnBrk="1" latinLnBrk="0" hangingPunct="1">
        <a:defRPr sz="1300" kern="1200">
          <a:solidFill>
            <a:schemeClr val="tx1"/>
          </a:solidFill>
          <a:latin typeface="+mn-lt"/>
          <a:ea typeface="+mn-ea"/>
          <a:cs typeface="+mn-cs"/>
        </a:defRPr>
      </a:lvl2pPr>
      <a:lvl3pPr marL="642717" algn="l" defTabSz="321357" rtl="0" eaLnBrk="1" latinLnBrk="0" hangingPunct="1">
        <a:defRPr sz="1300" kern="1200">
          <a:solidFill>
            <a:schemeClr val="tx1"/>
          </a:solidFill>
          <a:latin typeface="+mn-lt"/>
          <a:ea typeface="+mn-ea"/>
          <a:cs typeface="+mn-cs"/>
        </a:defRPr>
      </a:lvl3pPr>
      <a:lvl4pPr marL="964075" algn="l" defTabSz="321357" rtl="0" eaLnBrk="1" latinLnBrk="0" hangingPunct="1">
        <a:defRPr sz="1300" kern="1200">
          <a:solidFill>
            <a:schemeClr val="tx1"/>
          </a:solidFill>
          <a:latin typeface="+mn-lt"/>
          <a:ea typeface="+mn-ea"/>
          <a:cs typeface="+mn-cs"/>
        </a:defRPr>
      </a:lvl4pPr>
      <a:lvl5pPr marL="1285434" algn="l" defTabSz="321357" rtl="0" eaLnBrk="1" latinLnBrk="0" hangingPunct="1">
        <a:defRPr sz="1300" kern="1200">
          <a:solidFill>
            <a:schemeClr val="tx1"/>
          </a:solidFill>
          <a:latin typeface="+mn-lt"/>
          <a:ea typeface="+mn-ea"/>
          <a:cs typeface="+mn-cs"/>
        </a:defRPr>
      </a:lvl5pPr>
      <a:lvl6pPr marL="1606794" algn="l" defTabSz="321357" rtl="0" eaLnBrk="1" latinLnBrk="0" hangingPunct="1">
        <a:defRPr sz="1300" kern="1200">
          <a:solidFill>
            <a:schemeClr val="tx1"/>
          </a:solidFill>
          <a:latin typeface="+mn-lt"/>
          <a:ea typeface="+mn-ea"/>
          <a:cs typeface="+mn-cs"/>
        </a:defRPr>
      </a:lvl6pPr>
      <a:lvl7pPr marL="1928151" algn="l" defTabSz="321357" rtl="0" eaLnBrk="1" latinLnBrk="0" hangingPunct="1">
        <a:defRPr sz="1300" kern="1200">
          <a:solidFill>
            <a:schemeClr val="tx1"/>
          </a:solidFill>
          <a:latin typeface="+mn-lt"/>
          <a:ea typeface="+mn-ea"/>
          <a:cs typeface="+mn-cs"/>
        </a:defRPr>
      </a:lvl7pPr>
      <a:lvl8pPr marL="2249511" algn="l" defTabSz="321357" rtl="0" eaLnBrk="1" latinLnBrk="0" hangingPunct="1">
        <a:defRPr sz="1300" kern="1200">
          <a:solidFill>
            <a:schemeClr val="tx1"/>
          </a:solidFill>
          <a:latin typeface="+mn-lt"/>
          <a:ea typeface="+mn-ea"/>
          <a:cs typeface="+mn-cs"/>
        </a:defRPr>
      </a:lvl8pPr>
      <a:lvl9pPr marL="2570870" algn="l" defTabSz="321357" rtl="0" eaLnBrk="1" latinLnBrk="0" hangingPunct="1">
        <a:defRPr sz="13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 name="Rectangle 5"/>
          <p:cNvSpPr>
            <a:spLocks/>
          </p:cNvSpPr>
          <p:nvPr userDrawn="1"/>
        </p:nvSpPr>
        <p:spPr bwMode="auto">
          <a:xfrm>
            <a:off x="125015" y="114970"/>
            <a:ext cx="112738" cy="6629176"/>
          </a:xfrm>
          <a:prstGeom prst="rect">
            <a:avLst/>
          </a:prstGeom>
          <a:solidFill>
            <a:schemeClr val="accent3">
              <a:lumMod val="60000"/>
              <a:lumOff val="40000"/>
            </a:schemeClr>
          </a:solidFill>
          <a:ln w="25400">
            <a:noFill/>
            <a:miter lim="800000"/>
            <a:headEnd/>
            <a:tailEnd/>
          </a:ln>
        </p:spPr>
        <p:txBody>
          <a:bodyPr lIns="0" tIns="0" rIns="0" bIns="0"/>
          <a:lstStyle/>
          <a:p>
            <a:pPr algn="ctr" defTabSz="914165" fontAlgn="base">
              <a:spcBef>
                <a:spcPct val="0"/>
              </a:spcBef>
              <a:spcAft>
                <a:spcPct val="0"/>
              </a:spcAft>
              <a:defRPr/>
            </a:pPr>
            <a:endParaRPr lang="en-US" sz="2800" dirty="0">
              <a:solidFill>
                <a:srgbClr val="000000"/>
              </a:solidFill>
              <a:latin typeface="Arial" charset="0"/>
              <a:ea typeface="ＭＳ Ｐゴシック" pitchFamily="-111" charset="-128"/>
              <a:sym typeface="Arial" charset="0"/>
            </a:endParaRPr>
          </a:p>
        </p:txBody>
      </p:sp>
      <p:sp>
        <p:nvSpPr>
          <p:cNvPr id="7" name="Rectangle 5"/>
          <p:cNvSpPr>
            <a:spLocks/>
          </p:cNvSpPr>
          <p:nvPr userDrawn="1"/>
        </p:nvSpPr>
        <p:spPr bwMode="auto">
          <a:xfrm>
            <a:off x="285750" y="107162"/>
            <a:ext cx="8738816" cy="6629177"/>
          </a:xfrm>
          <a:prstGeom prst="rect">
            <a:avLst/>
          </a:prstGeom>
          <a:solidFill>
            <a:schemeClr val="accent3">
              <a:lumMod val="50000"/>
            </a:schemeClr>
          </a:solidFill>
          <a:ln w="25400">
            <a:noFill/>
            <a:miter lim="800000"/>
            <a:headEnd/>
            <a:tailEnd/>
          </a:ln>
        </p:spPr>
        <p:txBody>
          <a:bodyPr lIns="0" tIns="0" rIns="0" bIns="0"/>
          <a:lstStyle/>
          <a:p>
            <a:pPr algn="ctr" defTabSz="914165" fontAlgn="base">
              <a:spcBef>
                <a:spcPct val="0"/>
              </a:spcBef>
              <a:spcAft>
                <a:spcPct val="0"/>
              </a:spcAft>
              <a:defRPr/>
            </a:pPr>
            <a:endParaRPr lang="en-US" sz="2800" dirty="0">
              <a:solidFill>
                <a:srgbClr val="000000"/>
              </a:solidFill>
              <a:latin typeface="Arial" charset="0"/>
              <a:ea typeface="ＭＳ Ｐゴシック" pitchFamily="-111" charset="-128"/>
              <a:sym typeface="Arial" charset="0"/>
            </a:endParaRPr>
          </a:p>
        </p:txBody>
      </p:sp>
      <p:pic>
        <p:nvPicPr>
          <p:cNvPr id="9220" name="Picture 3" descr="CI_Logo_Reverse_English_French.png"/>
          <p:cNvPicPr>
            <a:picLocks noChangeAspect="1"/>
          </p:cNvPicPr>
          <p:nvPr userDrawn="1"/>
        </p:nvPicPr>
        <p:blipFill>
          <a:blip r:embed="rId5" cstate="print"/>
          <a:srcRect/>
          <a:stretch>
            <a:fillRect/>
          </a:stretch>
        </p:blipFill>
        <p:spPr bwMode="auto">
          <a:xfrm>
            <a:off x="7547818" y="6161490"/>
            <a:ext cx="1406426" cy="44871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8" r:id="rId1"/>
    <p:sldLayoutId id="2147483670" r:id="rId2"/>
    <p:sldLayoutId id="2147483671" r:id="rId3"/>
  </p:sldLayoutIdLst>
  <p:transition>
    <p:fade/>
  </p:transition>
  <p:txStyles>
    <p:titleStyle>
      <a:lvl1pPr algn="l" rtl="0" eaLnBrk="0" fontAlgn="base" hangingPunct="0">
        <a:spcBef>
          <a:spcPct val="0"/>
        </a:spcBef>
        <a:spcAft>
          <a:spcPct val="0"/>
        </a:spcAft>
        <a:defRPr sz="4000">
          <a:solidFill>
            <a:srgbClr val="FFFFFF"/>
          </a:solidFill>
          <a:latin typeface="Arial" charset="0"/>
          <a:ea typeface="MS PGothic" pitchFamily="34" charset="-128"/>
          <a:cs typeface="ＭＳ Ｐゴシック" pitchFamily="-109" charset="-128"/>
          <a:sym typeface="Arial" pitchFamily="34" charset="0"/>
        </a:defRPr>
      </a:lvl1pPr>
      <a:lvl2pPr algn="l" rtl="0" eaLnBrk="0" fontAlgn="base" hangingPunct="0">
        <a:spcBef>
          <a:spcPct val="0"/>
        </a:spcBef>
        <a:spcAft>
          <a:spcPct val="0"/>
        </a:spcAft>
        <a:defRPr sz="4000">
          <a:solidFill>
            <a:srgbClr val="FFFFFF"/>
          </a:solidFill>
          <a:latin typeface="Arial" charset="0"/>
          <a:ea typeface="MS PGothic" pitchFamily="34" charset="-128"/>
          <a:cs typeface="ＭＳ Ｐゴシック" pitchFamily="-109" charset="-128"/>
          <a:sym typeface="Arial" pitchFamily="34" charset="0"/>
        </a:defRPr>
      </a:lvl2pPr>
      <a:lvl3pPr algn="l" rtl="0" eaLnBrk="0" fontAlgn="base" hangingPunct="0">
        <a:spcBef>
          <a:spcPct val="0"/>
        </a:spcBef>
        <a:spcAft>
          <a:spcPct val="0"/>
        </a:spcAft>
        <a:defRPr sz="4000">
          <a:solidFill>
            <a:srgbClr val="FFFFFF"/>
          </a:solidFill>
          <a:latin typeface="Arial" charset="0"/>
          <a:ea typeface="MS PGothic" pitchFamily="34" charset="-128"/>
          <a:cs typeface="ＭＳ Ｐゴシック" pitchFamily="-109" charset="-128"/>
          <a:sym typeface="Arial" pitchFamily="34" charset="0"/>
        </a:defRPr>
      </a:lvl3pPr>
      <a:lvl4pPr algn="l" rtl="0" eaLnBrk="0" fontAlgn="base" hangingPunct="0">
        <a:spcBef>
          <a:spcPct val="0"/>
        </a:spcBef>
        <a:spcAft>
          <a:spcPct val="0"/>
        </a:spcAft>
        <a:defRPr sz="4000">
          <a:solidFill>
            <a:srgbClr val="FFFFFF"/>
          </a:solidFill>
          <a:latin typeface="Arial" charset="0"/>
          <a:ea typeface="MS PGothic" pitchFamily="34" charset="-128"/>
          <a:cs typeface="ＭＳ Ｐゴシック" pitchFamily="-109" charset="-128"/>
          <a:sym typeface="Arial" pitchFamily="34" charset="0"/>
        </a:defRPr>
      </a:lvl4pPr>
      <a:lvl5pPr algn="l" rtl="0" eaLnBrk="0" fontAlgn="base" hangingPunct="0">
        <a:spcBef>
          <a:spcPct val="0"/>
        </a:spcBef>
        <a:spcAft>
          <a:spcPct val="0"/>
        </a:spcAft>
        <a:defRPr sz="4000">
          <a:solidFill>
            <a:srgbClr val="FFFFFF"/>
          </a:solidFill>
          <a:latin typeface="Arial" charset="0"/>
          <a:ea typeface="MS PGothic" pitchFamily="34" charset="-128"/>
          <a:cs typeface="ＭＳ Ｐゴシック" pitchFamily="-109" charset="-128"/>
          <a:sym typeface="Arial" pitchFamily="34" charset="0"/>
        </a:defRPr>
      </a:lvl5pPr>
      <a:lvl6pPr marL="321374" algn="l" rtl="0" fontAlgn="base">
        <a:spcBef>
          <a:spcPct val="0"/>
        </a:spcBef>
        <a:spcAft>
          <a:spcPct val="0"/>
        </a:spcAft>
        <a:defRPr sz="4000">
          <a:solidFill>
            <a:srgbClr val="FFFFFF"/>
          </a:solidFill>
          <a:latin typeface="Helvetica Neue Light" pitchFamily="-107" charset="0"/>
          <a:sym typeface="Helvetica Neue Light" pitchFamily="-107" charset="0"/>
        </a:defRPr>
      </a:lvl6pPr>
      <a:lvl7pPr marL="642750" algn="l" rtl="0" fontAlgn="base">
        <a:spcBef>
          <a:spcPct val="0"/>
        </a:spcBef>
        <a:spcAft>
          <a:spcPct val="0"/>
        </a:spcAft>
        <a:defRPr sz="4000">
          <a:solidFill>
            <a:srgbClr val="FFFFFF"/>
          </a:solidFill>
          <a:latin typeface="Helvetica Neue Light" pitchFamily="-107" charset="0"/>
          <a:sym typeface="Helvetica Neue Light" pitchFamily="-107" charset="0"/>
        </a:defRPr>
      </a:lvl7pPr>
      <a:lvl8pPr marL="964124" algn="l" rtl="0" fontAlgn="base">
        <a:spcBef>
          <a:spcPct val="0"/>
        </a:spcBef>
        <a:spcAft>
          <a:spcPct val="0"/>
        </a:spcAft>
        <a:defRPr sz="4000">
          <a:solidFill>
            <a:srgbClr val="FFFFFF"/>
          </a:solidFill>
          <a:latin typeface="Helvetica Neue Light" pitchFamily="-107" charset="0"/>
          <a:sym typeface="Helvetica Neue Light" pitchFamily="-107" charset="0"/>
        </a:defRPr>
      </a:lvl8pPr>
      <a:lvl9pPr marL="1285500" algn="l" rtl="0" fontAlgn="base">
        <a:spcBef>
          <a:spcPct val="0"/>
        </a:spcBef>
        <a:spcAft>
          <a:spcPct val="0"/>
        </a:spcAft>
        <a:defRPr sz="4000">
          <a:solidFill>
            <a:srgbClr val="FFFFFF"/>
          </a:solidFill>
          <a:latin typeface="Helvetica Neue Light" pitchFamily="-107" charset="0"/>
          <a:sym typeface="Helvetica Neue Light" pitchFamily="-107" charset="0"/>
        </a:defRPr>
      </a:lvl9pPr>
    </p:titleStyle>
    <p:bodyStyle>
      <a:lvl1pPr marL="241032" indent="-241032" algn="l" rtl="0" eaLnBrk="0" fontAlgn="base" hangingPunct="0">
        <a:spcBef>
          <a:spcPct val="0"/>
        </a:spcBef>
        <a:spcAft>
          <a:spcPct val="0"/>
        </a:spcAft>
        <a:defRPr sz="2000">
          <a:solidFill>
            <a:srgbClr val="FFFFFF"/>
          </a:solidFill>
          <a:latin typeface="Arial" charset="0"/>
          <a:ea typeface="MS PGothic" pitchFamily="34" charset="-128"/>
          <a:cs typeface="ＭＳ Ｐゴシック" pitchFamily="-109" charset="-128"/>
          <a:sym typeface="Arial" pitchFamily="34" charset="0"/>
        </a:defRPr>
      </a:lvl1pPr>
      <a:lvl2pPr marL="160688" indent="-160688" algn="l" rtl="0" eaLnBrk="0" fontAlgn="base" hangingPunct="0">
        <a:spcBef>
          <a:spcPct val="0"/>
        </a:spcBef>
        <a:spcAft>
          <a:spcPct val="0"/>
        </a:spcAft>
        <a:buSzPct val="46000"/>
        <a:buChar char="•"/>
        <a:defRPr sz="1400">
          <a:solidFill>
            <a:srgbClr val="FFFFFF"/>
          </a:solidFill>
          <a:latin typeface="Arial" charset="0"/>
          <a:ea typeface="MS PGothic" pitchFamily="34" charset="-128"/>
          <a:sym typeface="Arial" pitchFamily="34" charset="0"/>
        </a:defRPr>
      </a:lvl2pPr>
      <a:lvl3pPr marL="294594" indent="-160688" algn="l" rtl="0" eaLnBrk="0" fontAlgn="base" hangingPunct="0">
        <a:spcBef>
          <a:spcPct val="0"/>
        </a:spcBef>
        <a:spcAft>
          <a:spcPct val="0"/>
        </a:spcAft>
        <a:buSzPct val="46000"/>
        <a:buChar char="•"/>
        <a:defRPr sz="1400">
          <a:solidFill>
            <a:srgbClr val="FFFFFF"/>
          </a:solidFill>
          <a:latin typeface="Arial" charset="0"/>
          <a:ea typeface="MS PGothic" pitchFamily="34" charset="-128"/>
          <a:sym typeface="Arial" pitchFamily="34" charset="0"/>
        </a:defRPr>
      </a:lvl3pPr>
      <a:lvl4pPr marL="455280" indent="-160688" algn="l" rtl="0" eaLnBrk="0" fontAlgn="base" hangingPunct="0">
        <a:spcBef>
          <a:spcPct val="0"/>
        </a:spcBef>
        <a:spcAft>
          <a:spcPct val="0"/>
        </a:spcAft>
        <a:buSzPct val="46000"/>
        <a:buChar char="•"/>
        <a:defRPr sz="1400">
          <a:solidFill>
            <a:srgbClr val="FFFFFF"/>
          </a:solidFill>
          <a:latin typeface="Arial" charset="0"/>
          <a:ea typeface="MS PGothic" pitchFamily="34" charset="-128"/>
          <a:sym typeface="Arial" pitchFamily="34" charset="0"/>
        </a:defRPr>
      </a:lvl4pPr>
      <a:lvl5pPr marL="615971" indent="-160688" algn="l" rtl="0" eaLnBrk="0" fontAlgn="base" hangingPunct="0">
        <a:spcBef>
          <a:spcPct val="0"/>
        </a:spcBef>
        <a:spcAft>
          <a:spcPct val="0"/>
        </a:spcAft>
        <a:buSzPct val="46000"/>
        <a:buChar char="•"/>
        <a:defRPr sz="1400">
          <a:solidFill>
            <a:srgbClr val="FFFFFF"/>
          </a:solidFill>
          <a:latin typeface="Arial" charset="0"/>
          <a:ea typeface="MS PGothic" pitchFamily="34" charset="-128"/>
          <a:sym typeface="Arial" pitchFamily="34" charset="0"/>
        </a:defRPr>
      </a:lvl5pPr>
      <a:lvl6pPr marL="937344" indent="-160688" algn="l" rtl="0" fontAlgn="base">
        <a:spcBef>
          <a:spcPct val="0"/>
        </a:spcBef>
        <a:spcAft>
          <a:spcPct val="0"/>
        </a:spcAft>
        <a:buSzPct val="46000"/>
        <a:buChar char="•"/>
        <a:defRPr sz="1400">
          <a:solidFill>
            <a:srgbClr val="FFFFFF"/>
          </a:solidFill>
          <a:latin typeface="+mn-lt"/>
          <a:ea typeface="ＭＳ Ｐゴシック" pitchFamily="-107" charset="-128"/>
          <a:sym typeface="Helvetica Neue" pitchFamily="-107" charset="0"/>
        </a:defRPr>
      </a:lvl6pPr>
      <a:lvl7pPr marL="1258720" indent="-160688" algn="l" rtl="0" fontAlgn="base">
        <a:spcBef>
          <a:spcPct val="0"/>
        </a:spcBef>
        <a:spcAft>
          <a:spcPct val="0"/>
        </a:spcAft>
        <a:buSzPct val="46000"/>
        <a:buChar char="•"/>
        <a:defRPr sz="1400">
          <a:solidFill>
            <a:srgbClr val="FFFFFF"/>
          </a:solidFill>
          <a:latin typeface="+mn-lt"/>
          <a:ea typeface="ＭＳ Ｐゴシック" pitchFamily="-107" charset="-128"/>
          <a:sym typeface="Helvetica Neue" pitchFamily="-107" charset="0"/>
        </a:defRPr>
      </a:lvl7pPr>
      <a:lvl8pPr marL="1580093" indent="-160688" algn="l" rtl="0" fontAlgn="base">
        <a:spcBef>
          <a:spcPct val="0"/>
        </a:spcBef>
        <a:spcAft>
          <a:spcPct val="0"/>
        </a:spcAft>
        <a:buSzPct val="46000"/>
        <a:buChar char="•"/>
        <a:defRPr sz="1400">
          <a:solidFill>
            <a:srgbClr val="FFFFFF"/>
          </a:solidFill>
          <a:latin typeface="+mn-lt"/>
          <a:ea typeface="ＭＳ Ｐゴシック" pitchFamily="-107" charset="-128"/>
          <a:sym typeface="Helvetica Neue" pitchFamily="-107" charset="0"/>
        </a:defRPr>
      </a:lvl8pPr>
      <a:lvl9pPr marL="1901471" indent="-160688" algn="l" rtl="0" fontAlgn="base">
        <a:spcBef>
          <a:spcPct val="0"/>
        </a:spcBef>
        <a:spcAft>
          <a:spcPct val="0"/>
        </a:spcAft>
        <a:buSzPct val="46000"/>
        <a:buChar char="•"/>
        <a:defRPr sz="1400">
          <a:solidFill>
            <a:srgbClr val="FFFFFF"/>
          </a:solidFill>
          <a:latin typeface="+mn-lt"/>
          <a:ea typeface="ＭＳ Ｐゴシック" pitchFamily="-107" charset="-128"/>
          <a:sym typeface="Helvetica Neue" pitchFamily="-107" charset="0"/>
        </a:defRPr>
      </a:lvl9pPr>
    </p:bodyStyle>
    <p:otherStyle>
      <a:defPPr>
        <a:defRPr lang="en-US"/>
      </a:defPPr>
      <a:lvl1pPr marL="0" algn="l" defTabSz="321374" rtl="0" eaLnBrk="1" latinLnBrk="0" hangingPunct="1">
        <a:defRPr sz="1300" kern="1200">
          <a:solidFill>
            <a:schemeClr val="tx1"/>
          </a:solidFill>
          <a:latin typeface="+mn-lt"/>
          <a:ea typeface="+mn-ea"/>
          <a:cs typeface="+mn-cs"/>
        </a:defRPr>
      </a:lvl1pPr>
      <a:lvl2pPr marL="321374" algn="l" defTabSz="321374" rtl="0" eaLnBrk="1" latinLnBrk="0" hangingPunct="1">
        <a:defRPr sz="1300" kern="1200">
          <a:solidFill>
            <a:schemeClr val="tx1"/>
          </a:solidFill>
          <a:latin typeface="+mn-lt"/>
          <a:ea typeface="+mn-ea"/>
          <a:cs typeface="+mn-cs"/>
        </a:defRPr>
      </a:lvl2pPr>
      <a:lvl3pPr marL="642750" algn="l" defTabSz="321374" rtl="0" eaLnBrk="1" latinLnBrk="0" hangingPunct="1">
        <a:defRPr sz="1300" kern="1200">
          <a:solidFill>
            <a:schemeClr val="tx1"/>
          </a:solidFill>
          <a:latin typeface="+mn-lt"/>
          <a:ea typeface="+mn-ea"/>
          <a:cs typeface="+mn-cs"/>
        </a:defRPr>
      </a:lvl3pPr>
      <a:lvl4pPr marL="964124" algn="l" defTabSz="321374" rtl="0" eaLnBrk="1" latinLnBrk="0" hangingPunct="1">
        <a:defRPr sz="1300" kern="1200">
          <a:solidFill>
            <a:schemeClr val="tx1"/>
          </a:solidFill>
          <a:latin typeface="+mn-lt"/>
          <a:ea typeface="+mn-ea"/>
          <a:cs typeface="+mn-cs"/>
        </a:defRPr>
      </a:lvl4pPr>
      <a:lvl5pPr marL="1285500" algn="l" defTabSz="321374" rtl="0" eaLnBrk="1" latinLnBrk="0" hangingPunct="1">
        <a:defRPr sz="1300" kern="1200">
          <a:solidFill>
            <a:schemeClr val="tx1"/>
          </a:solidFill>
          <a:latin typeface="+mn-lt"/>
          <a:ea typeface="+mn-ea"/>
          <a:cs typeface="+mn-cs"/>
        </a:defRPr>
      </a:lvl5pPr>
      <a:lvl6pPr marL="1606877" algn="l" defTabSz="321374" rtl="0" eaLnBrk="1" latinLnBrk="0" hangingPunct="1">
        <a:defRPr sz="1300" kern="1200">
          <a:solidFill>
            <a:schemeClr val="tx1"/>
          </a:solidFill>
          <a:latin typeface="+mn-lt"/>
          <a:ea typeface="+mn-ea"/>
          <a:cs typeface="+mn-cs"/>
        </a:defRPr>
      </a:lvl6pPr>
      <a:lvl7pPr marL="1928250" algn="l" defTabSz="321374" rtl="0" eaLnBrk="1" latinLnBrk="0" hangingPunct="1">
        <a:defRPr sz="1300" kern="1200">
          <a:solidFill>
            <a:schemeClr val="tx1"/>
          </a:solidFill>
          <a:latin typeface="+mn-lt"/>
          <a:ea typeface="+mn-ea"/>
          <a:cs typeface="+mn-cs"/>
        </a:defRPr>
      </a:lvl7pPr>
      <a:lvl8pPr marL="2249626" algn="l" defTabSz="321374" rtl="0" eaLnBrk="1" latinLnBrk="0" hangingPunct="1">
        <a:defRPr sz="1300" kern="1200">
          <a:solidFill>
            <a:schemeClr val="tx1"/>
          </a:solidFill>
          <a:latin typeface="+mn-lt"/>
          <a:ea typeface="+mn-ea"/>
          <a:cs typeface="+mn-cs"/>
        </a:defRPr>
      </a:lvl8pPr>
      <a:lvl9pPr marL="2571001" algn="l" defTabSz="321374" rtl="0" eaLnBrk="1" latinLnBrk="0" hangingPunct="1">
        <a:defRPr sz="13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 name="Rectangle 5"/>
          <p:cNvSpPr>
            <a:spLocks/>
          </p:cNvSpPr>
          <p:nvPr userDrawn="1"/>
        </p:nvSpPr>
        <p:spPr bwMode="auto">
          <a:xfrm>
            <a:off x="2857500" y="114970"/>
            <a:ext cx="112738" cy="6629176"/>
          </a:xfrm>
          <a:prstGeom prst="rect">
            <a:avLst/>
          </a:prstGeom>
          <a:solidFill>
            <a:schemeClr val="accent3">
              <a:lumMod val="60000"/>
              <a:lumOff val="40000"/>
            </a:schemeClr>
          </a:solidFill>
          <a:ln w="25400">
            <a:noFill/>
            <a:miter lim="800000"/>
            <a:headEnd/>
            <a:tailEnd/>
          </a:ln>
        </p:spPr>
        <p:txBody>
          <a:bodyPr lIns="0" tIns="0" rIns="0" bIns="0"/>
          <a:lstStyle/>
          <a:p>
            <a:pPr algn="ctr" defTabSz="914306" fontAlgn="base">
              <a:spcBef>
                <a:spcPct val="0"/>
              </a:spcBef>
              <a:spcAft>
                <a:spcPct val="0"/>
              </a:spcAft>
              <a:defRPr/>
            </a:pPr>
            <a:endParaRPr lang="en-US" sz="2800" dirty="0">
              <a:solidFill>
                <a:srgbClr val="000000"/>
              </a:solidFill>
              <a:latin typeface="Arial" charset="0"/>
              <a:ea typeface="ＭＳ Ｐゴシック" pitchFamily="-111" charset="-128"/>
              <a:sym typeface="Arial" charset="0"/>
            </a:endParaRPr>
          </a:p>
        </p:txBody>
      </p:sp>
      <p:sp>
        <p:nvSpPr>
          <p:cNvPr id="9" name="Rectangle 5"/>
          <p:cNvSpPr>
            <a:spLocks/>
          </p:cNvSpPr>
          <p:nvPr userDrawn="1"/>
        </p:nvSpPr>
        <p:spPr bwMode="auto">
          <a:xfrm>
            <a:off x="3018237" y="107159"/>
            <a:ext cx="6006331" cy="6629177"/>
          </a:xfrm>
          <a:prstGeom prst="rect">
            <a:avLst/>
          </a:prstGeom>
          <a:solidFill>
            <a:schemeClr val="accent3">
              <a:lumMod val="50000"/>
            </a:schemeClr>
          </a:solidFill>
          <a:ln w="25400">
            <a:noFill/>
            <a:miter lim="800000"/>
            <a:headEnd/>
            <a:tailEnd/>
          </a:ln>
        </p:spPr>
        <p:txBody>
          <a:bodyPr lIns="0" tIns="0" rIns="0" bIns="0"/>
          <a:lstStyle/>
          <a:p>
            <a:pPr algn="ctr" defTabSz="914306" fontAlgn="base">
              <a:spcBef>
                <a:spcPct val="0"/>
              </a:spcBef>
              <a:spcAft>
                <a:spcPct val="0"/>
              </a:spcAft>
              <a:defRPr/>
            </a:pPr>
            <a:endParaRPr lang="en-US" sz="2800" dirty="0">
              <a:solidFill>
                <a:srgbClr val="000000"/>
              </a:solidFill>
              <a:latin typeface="Arial" charset="0"/>
              <a:ea typeface="ＭＳ Ｐゴシック" pitchFamily="-111" charset="-128"/>
              <a:sym typeface="Arial" charset="0"/>
            </a:endParaRPr>
          </a:p>
        </p:txBody>
      </p:sp>
      <p:sp>
        <p:nvSpPr>
          <p:cNvPr id="10" name="Rectangle 10"/>
          <p:cNvSpPr>
            <a:spLocks/>
          </p:cNvSpPr>
          <p:nvPr userDrawn="1"/>
        </p:nvSpPr>
        <p:spPr bwMode="auto">
          <a:xfrm>
            <a:off x="125017" y="116087"/>
            <a:ext cx="2693417" cy="6628061"/>
          </a:xfrm>
          <a:prstGeom prst="rect">
            <a:avLst/>
          </a:prstGeom>
          <a:solidFill>
            <a:schemeClr val="bg2">
              <a:lumMod val="90000"/>
            </a:schemeClr>
          </a:solidFill>
          <a:ln w="12700">
            <a:noFill/>
            <a:miter lim="800000"/>
            <a:headEnd/>
            <a:tailEnd/>
          </a:ln>
        </p:spPr>
        <p:txBody>
          <a:bodyPr lIns="0" tIns="0" rIns="0" bIns="0" anchor="b"/>
          <a:lstStyle/>
          <a:p>
            <a:pPr algn="ctr" defTabSz="914306" fontAlgn="base">
              <a:spcBef>
                <a:spcPct val="0"/>
              </a:spcBef>
              <a:spcAft>
                <a:spcPct val="0"/>
              </a:spcAft>
              <a:defRPr/>
            </a:pPr>
            <a:r>
              <a:rPr lang="en-US" sz="1500" dirty="0">
                <a:solidFill>
                  <a:srgbClr val="464E55"/>
                </a:solidFill>
                <a:latin typeface="Arial" charset="0"/>
                <a:ea typeface="ＭＳ Ｐゴシック" pitchFamily="-111" charset="-128"/>
                <a:sym typeface="Arial" charset="0"/>
              </a:rPr>
              <a:t>Photo 1</a:t>
            </a:r>
          </a:p>
          <a:p>
            <a:pPr algn="ctr" defTabSz="914306" fontAlgn="base">
              <a:spcBef>
                <a:spcPct val="0"/>
              </a:spcBef>
              <a:spcAft>
                <a:spcPct val="0"/>
              </a:spcAft>
              <a:defRPr/>
            </a:pPr>
            <a:r>
              <a:rPr lang="en-US" sz="1500" dirty="0">
                <a:solidFill>
                  <a:srgbClr val="464E55"/>
                </a:solidFill>
                <a:latin typeface="Arial" charset="0"/>
                <a:ea typeface="ＭＳ Ｐゴシック" pitchFamily="-111" charset="-128"/>
                <a:sym typeface="Arial" charset="0"/>
              </a:rPr>
              <a:t>4.2” x 10.31”</a:t>
            </a:r>
          </a:p>
          <a:p>
            <a:pPr algn="ctr" defTabSz="914306" fontAlgn="base">
              <a:spcBef>
                <a:spcPct val="0"/>
              </a:spcBef>
              <a:spcAft>
                <a:spcPct val="0"/>
              </a:spcAft>
              <a:defRPr/>
            </a:pPr>
            <a:r>
              <a:rPr lang="en-US" sz="1500" dirty="0">
                <a:solidFill>
                  <a:srgbClr val="464E55"/>
                </a:solidFill>
                <a:latin typeface="Arial" charset="0"/>
                <a:ea typeface="ＭＳ Ｐゴシック" pitchFamily="-111" charset="-128"/>
                <a:sym typeface="Arial" charset="0"/>
              </a:rPr>
              <a:t>Position</a:t>
            </a:r>
          </a:p>
          <a:p>
            <a:pPr algn="ctr" defTabSz="914306" fontAlgn="base">
              <a:spcBef>
                <a:spcPct val="0"/>
              </a:spcBef>
              <a:spcAft>
                <a:spcPct val="0"/>
              </a:spcAft>
              <a:defRPr/>
            </a:pPr>
            <a:r>
              <a:rPr lang="en-US" sz="1500" dirty="0">
                <a:solidFill>
                  <a:srgbClr val="464E55"/>
                </a:solidFill>
                <a:latin typeface="Arial" charset="0"/>
                <a:ea typeface="ＭＳ Ｐゴシック" pitchFamily="-111" charset="-128"/>
                <a:sym typeface="Arial" charset="0"/>
              </a:rPr>
              <a:t>x: 8.74”, y: .18”</a:t>
            </a:r>
          </a:p>
          <a:p>
            <a:pPr algn="ctr" defTabSz="914306" fontAlgn="base">
              <a:spcBef>
                <a:spcPct val="0"/>
              </a:spcBef>
              <a:spcAft>
                <a:spcPct val="0"/>
              </a:spcAft>
              <a:defRPr/>
            </a:pPr>
            <a:endParaRPr lang="en-US" sz="1500" dirty="0">
              <a:solidFill>
                <a:srgbClr val="464E55"/>
              </a:solidFill>
              <a:latin typeface="Arial" charset="0"/>
              <a:ea typeface="ＭＳ Ｐゴシック" pitchFamily="-111" charset="-128"/>
              <a:sym typeface="Arial" charset="0"/>
            </a:endParaRPr>
          </a:p>
        </p:txBody>
      </p:sp>
      <p:pic>
        <p:nvPicPr>
          <p:cNvPr id="6149" name="Picture 4" descr="CI_Logo_Reverse_English_French.png"/>
          <p:cNvPicPr>
            <a:picLocks noChangeAspect="1"/>
          </p:cNvPicPr>
          <p:nvPr userDrawn="1"/>
        </p:nvPicPr>
        <p:blipFill>
          <a:blip r:embed="rId3" cstate="print"/>
          <a:srcRect/>
          <a:stretch>
            <a:fillRect/>
          </a:stretch>
        </p:blipFill>
        <p:spPr bwMode="auto">
          <a:xfrm>
            <a:off x="7547818" y="6161487"/>
            <a:ext cx="1406426" cy="44871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3" r:id="rId1"/>
  </p:sldLayoutIdLst>
  <p:transition>
    <p:fade/>
  </p:transition>
  <p:txStyles>
    <p:titleStyle>
      <a:lvl1pPr algn="l" rtl="0" eaLnBrk="0" fontAlgn="base" hangingPunct="0">
        <a:spcBef>
          <a:spcPct val="0"/>
        </a:spcBef>
        <a:spcAft>
          <a:spcPct val="0"/>
        </a:spcAft>
        <a:defRPr sz="4000">
          <a:solidFill>
            <a:srgbClr val="FFFFFF"/>
          </a:solidFill>
          <a:latin typeface="Arial" charset="0"/>
          <a:ea typeface="MS PGothic" pitchFamily="34" charset="-128"/>
          <a:cs typeface="ＭＳ Ｐゴシック" pitchFamily="-109" charset="-128"/>
          <a:sym typeface="Arial" pitchFamily="34" charset="0"/>
        </a:defRPr>
      </a:lvl1pPr>
      <a:lvl2pPr algn="l" rtl="0" eaLnBrk="0" fontAlgn="base" hangingPunct="0">
        <a:spcBef>
          <a:spcPct val="0"/>
        </a:spcBef>
        <a:spcAft>
          <a:spcPct val="0"/>
        </a:spcAft>
        <a:defRPr sz="4000">
          <a:solidFill>
            <a:srgbClr val="FFFFFF"/>
          </a:solidFill>
          <a:latin typeface="Arial" charset="0"/>
          <a:ea typeface="MS PGothic" pitchFamily="34" charset="-128"/>
          <a:cs typeface="ＭＳ Ｐゴシック" pitchFamily="-109" charset="-128"/>
          <a:sym typeface="Arial" pitchFamily="34" charset="0"/>
        </a:defRPr>
      </a:lvl2pPr>
      <a:lvl3pPr algn="l" rtl="0" eaLnBrk="0" fontAlgn="base" hangingPunct="0">
        <a:spcBef>
          <a:spcPct val="0"/>
        </a:spcBef>
        <a:spcAft>
          <a:spcPct val="0"/>
        </a:spcAft>
        <a:defRPr sz="4000">
          <a:solidFill>
            <a:srgbClr val="FFFFFF"/>
          </a:solidFill>
          <a:latin typeface="Arial" charset="0"/>
          <a:ea typeface="MS PGothic" pitchFamily="34" charset="-128"/>
          <a:cs typeface="ＭＳ Ｐゴシック" pitchFamily="-109" charset="-128"/>
          <a:sym typeface="Arial" pitchFamily="34" charset="0"/>
        </a:defRPr>
      </a:lvl3pPr>
      <a:lvl4pPr algn="l" rtl="0" eaLnBrk="0" fontAlgn="base" hangingPunct="0">
        <a:spcBef>
          <a:spcPct val="0"/>
        </a:spcBef>
        <a:spcAft>
          <a:spcPct val="0"/>
        </a:spcAft>
        <a:defRPr sz="4000">
          <a:solidFill>
            <a:srgbClr val="FFFFFF"/>
          </a:solidFill>
          <a:latin typeface="Arial" charset="0"/>
          <a:ea typeface="MS PGothic" pitchFamily="34" charset="-128"/>
          <a:cs typeface="ＭＳ Ｐゴシック" pitchFamily="-109" charset="-128"/>
          <a:sym typeface="Arial" pitchFamily="34" charset="0"/>
        </a:defRPr>
      </a:lvl4pPr>
      <a:lvl5pPr algn="l" rtl="0" eaLnBrk="0" fontAlgn="base" hangingPunct="0">
        <a:spcBef>
          <a:spcPct val="0"/>
        </a:spcBef>
        <a:spcAft>
          <a:spcPct val="0"/>
        </a:spcAft>
        <a:defRPr sz="4000">
          <a:solidFill>
            <a:srgbClr val="FFFFFF"/>
          </a:solidFill>
          <a:latin typeface="Arial" charset="0"/>
          <a:ea typeface="MS PGothic" pitchFamily="34" charset="-128"/>
          <a:cs typeface="ＭＳ Ｐゴシック" pitchFamily="-109" charset="-128"/>
          <a:sym typeface="Arial" pitchFamily="34" charset="0"/>
        </a:defRPr>
      </a:lvl5pPr>
      <a:lvl6pPr marL="321424" algn="l" rtl="0" fontAlgn="base">
        <a:spcBef>
          <a:spcPct val="0"/>
        </a:spcBef>
        <a:spcAft>
          <a:spcPct val="0"/>
        </a:spcAft>
        <a:defRPr sz="4000">
          <a:solidFill>
            <a:srgbClr val="FFFFFF"/>
          </a:solidFill>
          <a:latin typeface="Helvetica Neue Light" pitchFamily="-107" charset="0"/>
          <a:sym typeface="Helvetica Neue Light" pitchFamily="-107" charset="0"/>
        </a:defRPr>
      </a:lvl6pPr>
      <a:lvl7pPr marL="642849" algn="l" rtl="0" fontAlgn="base">
        <a:spcBef>
          <a:spcPct val="0"/>
        </a:spcBef>
        <a:spcAft>
          <a:spcPct val="0"/>
        </a:spcAft>
        <a:defRPr sz="4000">
          <a:solidFill>
            <a:srgbClr val="FFFFFF"/>
          </a:solidFill>
          <a:latin typeface="Helvetica Neue Light" pitchFamily="-107" charset="0"/>
          <a:sym typeface="Helvetica Neue Light" pitchFamily="-107" charset="0"/>
        </a:defRPr>
      </a:lvl7pPr>
      <a:lvl8pPr marL="964274" algn="l" rtl="0" fontAlgn="base">
        <a:spcBef>
          <a:spcPct val="0"/>
        </a:spcBef>
        <a:spcAft>
          <a:spcPct val="0"/>
        </a:spcAft>
        <a:defRPr sz="4000">
          <a:solidFill>
            <a:srgbClr val="FFFFFF"/>
          </a:solidFill>
          <a:latin typeface="Helvetica Neue Light" pitchFamily="-107" charset="0"/>
          <a:sym typeface="Helvetica Neue Light" pitchFamily="-107" charset="0"/>
        </a:defRPr>
      </a:lvl8pPr>
      <a:lvl9pPr marL="1285697" algn="l" rtl="0" fontAlgn="base">
        <a:spcBef>
          <a:spcPct val="0"/>
        </a:spcBef>
        <a:spcAft>
          <a:spcPct val="0"/>
        </a:spcAft>
        <a:defRPr sz="4000">
          <a:solidFill>
            <a:srgbClr val="FFFFFF"/>
          </a:solidFill>
          <a:latin typeface="Helvetica Neue Light" pitchFamily="-107" charset="0"/>
          <a:sym typeface="Helvetica Neue Light" pitchFamily="-107" charset="0"/>
        </a:defRPr>
      </a:lvl9pPr>
    </p:titleStyle>
    <p:bodyStyle>
      <a:lvl1pPr marL="241068" indent="-241068" algn="l" rtl="0" eaLnBrk="0" fontAlgn="base" hangingPunct="0">
        <a:spcBef>
          <a:spcPct val="0"/>
        </a:spcBef>
        <a:spcAft>
          <a:spcPct val="0"/>
        </a:spcAft>
        <a:defRPr sz="2000">
          <a:solidFill>
            <a:srgbClr val="FFFFFF"/>
          </a:solidFill>
          <a:latin typeface="Arial" charset="0"/>
          <a:ea typeface="MS PGothic" pitchFamily="34" charset="-128"/>
          <a:cs typeface="ＭＳ Ｐゴシック" pitchFamily="-109" charset="-128"/>
          <a:sym typeface="Arial" pitchFamily="34" charset="0"/>
        </a:defRPr>
      </a:lvl1pPr>
      <a:lvl2pPr marL="160712" indent="-160712" algn="l" rtl="0" eaLnBrk="0" fontAlgn="base" hangingPunct="0">
        <a:spcBef>
          <a:spcPct val="0"/>
        </a:spcBef>
        <a:spcAft>
          <a:spcPct val="0"/>
        </a:spcAft>
        <a:buSzPct val="46000"/>
        <a:buChar char="•"/>
        <a:defRPr sz="1400">
          <a:solidFill>
            <a:srgbClr val="FFFFFF"/>
          </a:solidFill>
          <a:latin typeface="Arial" charset="0"/>
          <a:ea typeface="MS PGothic" pitchFamily="34" charset="-128"/>
          <a:sym typeface="Arial" pitchFamily="34" charset="0"/>
        </a:defRPr>
      </a:lvl2pPr>
      <a:lvl3pPr marL="294639" indent="-160712" algn="l" rtl="0" eaLnBrk="0" fontAlgn="base" hangingPunct="0">
        <a:spcBef>
          <a:spcPct val="0"/>
        </a:spcBef>
        <a:spcAft>
          <a:spcPct val="0"/>
        </a:spcAft>
        <a:buSzPct val="46000"/>
        <a:buChar char="•"/>
        <a:defRPr sz="1400">
          <a:solidFill>
            <a:srgbClr val="FFFFFF"/>
          </a:solidFill>
          <a:latin typeface="Arial" charset="0"/>
          <a:ea typeface="MS PGothic" pitchFamily="34" charset="-128"/>
          <a:sym typeface="Arial" pitchFamily="34" charset="0"/>
        </a:defRPr>
      </a:lvl3pPr>
      <a:lvl4pPr marL="455351" indent="-160712" algn="l" rtl="0" eaLnBrk="0" fontAlgn="base" hangingPunct="0">
        <a:spcBef>
          <a:spcPct val="0"/>
        </a:spcBef>
        <a:spcAft>
          <a:spcPct val="0"/>
        </a:spcAft>
        <a:buSzPct val="46000"/>
        <a:buChar char="•"/>
        <a:defRPr sz="1400">
          <a:solidFill>
            <a:srgbClr val="FFFFFF"/>
          </a:solidFill>
          <a:latin typeface="Arial" charset="0"/>
          <a:ea typeface="MS PGothic" pitchFamily="34" charset="-128"/>
          <a:sym typeface="Arial" pitchFamily="34" charset="0"/>
        </a:defRPr>
      </a:lvl4pPr>
      <a:lvl5pPr marL="616065" indent="-160712" algn="l" rtl="0" eaLnBrk="0" fontAlgn="base" hangingPunct="0">
        <a:spcBef>
          <a:spcPct val="0"/>
        </a:spcBef>
        <a:spcAft>
          <a:spcPct val="0"/>
        </a:spcAft>
        <a:buSzPct val="46000"/>
        <a:defRPr sz="1400">
          <a:solidFill>
            <a:srgbClr val="FFFFFF"/>
          </a:solidFill>
          <a:latin typeface="Arial" charset="0"/>
          <a:ea typeface="MS PGothic" pitchFamily="34" charset="-128"/>
          <a:sym typeface="Arial" pitchFamily="34" charset="0"/>
        </a:defRPr>
      </a:lvl5pPr>
      <a:lvl6pPr marL="937488" indent="-160712" algn="l" rtl="0" fontAlgn="base">
        <a:spcBef>
          <a:spcPct val="0"/>
        </a:spcBef>
        <a:spcAft>
          <a:spcPct val="0"/>
        </a:spcAft>
        <a:buSzPct val="46000"/>
        <a:buChar char="•"/>
        <a:defRPr sz="1400">
          <a:solidFill>
            <a:srgbClr val="FFFFFF"/>
          </a:solidFill>
          <a:latin typeface="+mn-lt"/>
          <a:ea typeface="ＭＳ Ｐゴシック" pitchFamily="-107" charset="-128"/>
          <a:sym typeface="Helvetica Neue" pitchFamily="-107" charset="0"/>
        </a:defRPr>
      </a:lvl6pPr>
      <a:lvl7pPr marL="1258912" indent="-160712" algn="l" rtl="0" fontAlgn="base">
        <a:spcBef>
          <a:spcPct val="0"/>
        </a:spcBef>
        <a:spcAft>
          <a:spcPct val="0"/>
        </a:spcAft>
        <a:buSzPct val="46000"/>
        <a:buChar char="•"/>
        <a:defRPr sz="1400">
          <a:solidFill>
            <a:srgbClr val="FFFFFF"/>
          </a:solidFill>
          <a:latin typeface="+mn-lt"/>
          <a:ea typeface="ＭＳ Ｐゴシック" pitchFamily="-107" charset="-128"/>
          <a:sym typeface="Helvetica Neue" pitchFamily="-107" charset="0"/>
        </a:defRPr>
      </a:lvl7pPr>
      <a:lvl8pPr marL="1580336" indent="-160712" algn="l" rtl="0" fontAlgn="base">
        <a:spcBef>
          <a:spcPct val="0"/>
        </a:spcBef>
        <a:spcAft>
          <a:spcPct val="0"/>
        </a:spcAft>
        <a:buSzPct val="46000"/>
        <a:buChar char="•"/>
        <a:defRPr sz="1400">
          <a:solidFill>
            <a:srgbClr val="FFFFFF"/>
          </a:solidFill>
          <a:latin typeface="+mn-lt"/>
          <a:ea typeface="ＭＳ Ｐゴシック" pitchFamily="-107" charset="-128"/>
          <a:sym typeface="Helvetica Neue" pitchFamily="-107" charset="0"/>
        </a:defRPr>
      </a:lvl8pPr>
      <a:lvl9pPr marL="1901762" indent="-160712" algn="l" rtl="0" fontAlgn="base">
        <a:spcBef>
          <a:spcPct val="0"/>
        </a:spcBef>
        <a:spcAft>
          <a:spcPct val="0"/>
        </a:spcAft>
        <a:buSzPct val="46000"/>
        <a:buChar char="•"/>
        <a:defRPr sz="1400">
          <a:solidFill>
            <a:srgbClr val="FFFFFF"/>
          </a:solidFill>
          <a:latin typeface="+mn-lt"/>
          <a:ea typeface="ＭＳ Ｐゴシック" pitchFamily="-107" charset="-128"/>
          <a:sym typeface="Helvetica Neue" pitchFamily="-107" charset="0"/>
        </a:defRPr>
      </a:lvl9pPr>
    </p:bodyStyle>
    <p:otherStyle>
      <a:defPPr>
        <a:defRPr lang="en-US"/>
      </a:defPPr>
      <a:lvl1pPr marL="0" algn="l" defTabSz="321424" rtl="0" eaLnBrk="1" latinLnBrk="0" hangingPunct="1">
        <a:defRPr sz="1300" kern="1200">
          <a:solidFill>
            <a:schemeClr val="tx1"/>
          </a:solidFill>
          <a:latin typeface="+mn-lt"/>
          <a:ea typeface="+mn-ea"/>
          <a:cs typeface="+mn-cs"/>
        </a:defRPr>
      </a:lvl1pPr>
      <a:lvl2pPr marL="321424" algn="l" defTabSz="321424" rtl="0" eaLnBrk="1" latinLnBrk="0" hangingPunct="1">
        <a:defRPr sz="1300" kern="1200">
          <a:solidFill>
            <a:schemeClr val="tx1"/>
          </a:solidFill>
          <a:latin typeface="+mn-lt"/>
          <a:ea typeface="+mn-ea"/>
          <a:cs typeface="+mn-cs"/>
        </a:defRPr>
      </a:lvl2pPr>
      <a:lvl3pPr marL="642849" algn="l" defTabSz="321424" rtl="0" eaLnBrk="1" latinLnBrk="0" hangingPunct="1">
        <a:defRPr sz="1300" kern="1200">
          <a:solidFill>
            <a:schemeClr val="tx1"/>
          </a:solidFill>
          <a:latin typeface="+mn-lt"/>
          <a:ea typeface="+mn-ea"/>
          <a:cs typeface="+mn-cs"/>
        </a:defRPr>
      </a:lvl3pPr>
      <a:lvl4pPr marL="964274" algn="l" defTabSz="321424" rtl="0" eaLnBrk="1" latinLnBrk="0" hangingPunct="1">
        <a:defRPr sz="1300" kern="1200">
          <a:solidFill>
            <a:schemeClr val="tx1"/>
          </a:solidFill>
          <a:latin typeface="+mn-lt"/>
          <a:ea typeface="+mn-ea"/>
          <a:cs typeface="+mn-cs"/>
        </a:defRPr>
      </a:lvl4pPr>
      <a:lvl5pPr marL="1285697" algn="l" defTabSz="321424" rtl="0" eaLnBrk="1" latinLnBrk="0" hangingPunct="1">
        <a:defRPr sz="1300" kern="1200">
          <a:solidFill>
            <a:schemeClr val="tx1"/>
          </a:solidFill>
          <a:latin typeface="+mn-lt"/>
          <a:ea typeface="+mn-ea"/>
          <a:cs typeface="+mn-cs"/>
        </a:defRPr>
      </a:lvl5pPr>
      <a:lvl6pPr marL="1607123" algn="l" defTabSz="321424" rtl="0" eaLnBrk="1" latinLnBrk="0" hangingPunct="1">
        <a:defRPr sz="1300" kern="1200">
          <a:solidFill>
            <a:schemeClr val="tx1"/>
          </a:solidFill>
          <a:latin typeface="+mn-lt"/>
          <a:ea typeface="+mn-ea"/>
          <a:cs typeface="+mn-cs"/>
        </a:defRPr>
      </a:lvl6pPr>
      <a:lvl7pPr marL="1928546" algn="l" defTabSz="321424" rtl="0" eaLnBrk="1" latinLnBrk="0" hangingPunct="1">
        <a:defRPr sz="1300" kern="1200">
          <a:solidFill>
            <a:schemeClr val="tx1"/>
          </a:solidFill>
          <a:latin typeface="+mn-lt"/>
          <a:ea typeface="+mn-ea"/>
          <a:cs typeface="+mn-cs"/>
        </a:defRPr>
      </a:lvl7pPr>
      <a:lvl8pPr marL="2249971" algn="l" defTabSz="321424" rtl="0" eaLnBrk="1" latinLnBrk="0" hangingPunct="1">
        <a:defRPr sz="1300" kern="1200">
          <a:solidFill>
            <a:schemeClr val="tx1"/>
          </a:solidFill>
          <a:latin typeface="+mn-lt"/>
          <a:ea typeface="+mn-ea"/>
          <a:cs typeface="+mn-cs"/>
        </a:defRPr>
      </a:lvl8pPr>
      <a:lvl9pPr marL="2571396" algn="l" defTabSz="321424" rtl="0" eaLnBrk="1" latinLnBrk="0" hangingPunct="1">
        <a:defRPr sz="13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 name="Rectangle 5"/>
          <p:cNvSpPr>
            <a:spLocks/>
          </p:cNvSpPr>
          <p:nvPr userDrawn="1"/>
        </p:nvSpPr>
        <p:spPr bwMode="auto">
          <a:xfrm>
            <a:off x="125015" y="114970"/>
            <a:ext cx="112738" cy="6629176"/>
          </a:xfrm>
          <a:prstGeom prst="rect">
            <a:avLst/>
          </a:prstGeom>
          <a:solidFill>
            <a:schemeClr val="accent3">
              <a:lumMod val="60000"/>
              <a:lumOff val="40000"/>
            </a:schemeClr>
          </a:solidFill>
          <a:ln w="25400">
            <a:noFill/>
            <a:miter lim="800000"/>
            <a:headEnd/>
            <a:tailEnd/>
          </a:ln>
        </p:spPr>
        <p:txBody>
          <a:bodyPr lIns="0" tIns="0" rIns="0" bIns="0"/>
          <a:lstStyle/>
          <a:p>
            <a:pPr algn="ctr" defTabSz="914400" fontAlgn="base">
              <a:spcBef>
                <a:spcPct val="0"/>
              </a:spcBef>
              <a:spcAft>
                <a:spcPct val="0"/>
              </a:spcAft>
              <a:defRPr/>
            </a:pPr>
            <a:endParaRPr lang="en-US" sz="2800">
              <a:solidFill>
                <a:srgbClr val="000000"/>
              </a:solidFill>
              <a:latin typeface="Arial" charset="0"/>
              <a:ea typeface="ＭＳ Ｐゴシック" pitchFamily="-111" charset="-128"/>
              <a:sym typeface="Arial" charset="0"/>
            </a:endParaRPr>
          </a:p>
        </p:txBody>
      </p:sp>
      <p:sp>
        <p:nvSpPr>
          <p:cNvPr id="7" name="Rectangle 5"/>
          <p:cNvSpPr>
            <a:spLocks/>
          </p:cNvSpPr>
          <p:nvPr userDrawn="1"/>
        </p:nvSpPr>
        <p:spPr bwMode="auto">
          <a:xfrm>
            <a:off x="285750" y="107158"/>
            <a:ext cx="8738816" cy="6629177"/>
          </a:xfrm>
          <a:prstGeom prst="rect">
            <a:avLst/>
          </a:prstGeom>
          <a:solidFill>
            <a:schemeClr val="accent3">
              <a:lumMod val="50000"/>
            </a:schemeClr>
          </a:solidFill>
          <a:ln w="25400">
            <a:noFill/>
            <a:miter lim="800000"/>
            <a:headEnd/>
            <a:tailEnd/>
          </a:ln>
        </p:spPr>
        <p:txBody>
          <a:bodyPr lIns="0" tIns="0" rIns="0" bIns="0"/>
          <a:lstStyle/>
          <a:p>
            <a:pPr algn="ctr" defTabSz="914400" fontAlgn="base">
              <a:spcBef>
                <a:spcPct val="0"/>
              </a:spcBef>
              <a:spcAft>
                <a:spcPct val="0"/>
              </a:spcAft>
              <a:defRPr/>
            </a:pPr>
            <a:endParaRPr lang="en-US" sz="2800">
              <a:solidFill>
                <a:srgbClr val="000000"/>
              </a:solidFill>
              <a:latin typeface="Arial" charset="0"/>
              <a:ea typeface="ＭＳ Ｐゴシック" pitchFamily="-111" charset="-128"/>
              <a:sym typeface="Arial" charset="0"/>
            </a:endParaRPr>
          </a:p>
        </p:txBody>
      </p:sp>
      <p:pic>
        <p:nvPicPr>
          <p:cNvPr id="9220" name="Picture 3" descr="CI_Logo_Reverse_English_French.png"/>
          <p:cNvPicPr>
            <a:picLocks noChangeAspect="1"/>
          </p:cNvPicPr>
          <p:nvPr userDrawn="1"/>
        </p:nvPicPr>
        <p:blipFill>
          <a:blip r:embed="rId4" cstate="print"/>
          <a:srcRect/>
          <a:stretch>
            <a:fillRect/>
          </a:stretch>
        </p:blipFill>
        <p:spPr bwMode="auto">
          <a:xfrm>
            <a:off x="7547818" y="6161486"/>
            <a:ext cx="1406426" cy="44871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5" r:id="rId1"/>
    <p:sldLayoutId id="2147483676" r:id="rId2"/>
  </p:sldLayoutIdLst>
  <p:transition>
    <p:fade/>
  </p:transition>
  <p:txStyles>
    <p:titleStyle>
      <a:lvl1pPr algn="l" rtl="0" eaLnBrk="0" fontAlgn="base" hangingPunct="0">
        <a:spcBef>
          <a:spcPct val="0"/>
        </a:spcBef>
        <a:spcAft>
          <a:spcPct val="0"/>
        </a:spcAft>
        <a:defRPr sz="4000">
          <a:solidFill>
            <a:srgbClr val="FFFFFF"/>
          </a:solidFill>
          <a:latin typeface="Arial" charset="0"/>
          <a:ea typeface="MS PGothic" pitchFamily="34" charset="-128"/>
          <a:cs typeface="ＭＳ Ｐゴシック" pitchFamily="-109" charset="-128"/>
          <a:sym typeface="Arial" pitchFamily="34" charset="0"/>
        </a:defRPr>
      </a:lvl1pPr>
      <a:lvl2pPr algn="l" rtl="0" eaLnBrk="0" fontAlgn="base" hangingPunct="0">
        <a:spcBef>
          <a:spcPct val="0"/>
        </a:spcBef>
        <a:spcAft>
          <a:spcPct val="0"/>
        </a:spcAft>
        <a:defRPr sz="4000">
          <a:solidFill>
            <a:srgbClr val="FFFFFF"/>
          </a:solidFill>
          <a:latin typeface="Arial" charset="0"/>
          <a:ea typeface="MS PGothic" pitchFamily="34" charset="-128"/>
          <a:cs typeface="ＭＳ Ｐゴシック" pitchFamily="-109" charset="-128"/>
          <a:sym typeface="Arial" pitchFamily="34" charset="0"/>
        </a:defRPr>
      </a:lvl2pPr>
      <a:lvl3pPr algn="l" rtl="0" eaLnBrk="0" fontAlgn="base" hangingPunct="0">
        <a:spcBef>
          <a:spcPct val="0"/>
        </a:spcBef>
        <a:spcAft>
          <a:spcPct val="0"/>
        </a:spcAft>
        <a:defRPr sz="4000">
          <a:solidFill>
            <a:srgbClr val="FFFFFF"/>
          </a:solidFill>
          <a:latin typeface="Arial" charset="0"/>
          <a:ea typeface="MS PGothic" pitchFamily="34" charset="-128"/>
          <a:cs typeface="ＭＳ Ｐゴシック" pitchFamily="-109" charset="-128"/>
          <a:sym typeface="Arial" pitchFamily="34" charset="0"/>
        </a:defRPr>
      </a:lvl3pPr>
      <a:lvl4pPr algn="l" rtl="0" eaLnBrk="0" fontAlgn="base" hangingPunct="0">
        <a:spcBef>
          <a:spcPct val="0"/>
        </a:spcBef>
        <a:spcAft>
          <a:spcPct val="0"/>
        </a:spcAft>
        <a:defRPr sz="4000">
          <a:solidFill>
            <a:srgbClr val="FFFFFF"/>
          </a:solidFill>
          <a:latin typeface="Arial" charset="0"/>
          <a:ea typeface="MS PGothic" pitchFamily="34" charset="-128"/>
          <a:cs typeface="ＭＳ Ｐゴシック" pitchFamily="-109" charset="-128"/>
          <a:sym typeface="Arial" pitchFamily="34" charset="0"/>
        </a:defRPr>
      </a:lvl4pPr>
      <a:lvl5pPr algn="l" rtl="0" eaLnBrk="0" fontAlgn="base" hangingPunct="0">
        <a:spcBef>
          <a:spcPct val="0"/>
        </a:spcBef>
        <a:spcAft>
          <a:spcPct val="0"/>
        </a:spcAft>
        <a:defRPr sz="4000">
          <a:solidFill>
            <a:srgbClr val="FFFFFF"/>
          </a:solidFill>
          <a:latin typeface="Arial" charset="0"/>
          <a:ea typeface="MS PGothic" pitchFamily="34" charset="-128"/>
          <a:cs typeface="ＭＳ Ｐゴシック" pitchFamily="-109" charset="-128"/>
          <a:sym typeface="Arial" pitchFamily="34" charset="0"/>
        </a:defRPr>
      </a:lvl5pPr>
      <a:lvl6pPr marL="321440" algn="l" rtl="0" fontAlgn="base">
        <a:spcBef>
          <a:spcPct val="0"/>
        </a:spcBef>
        <a:spcAft>
          <a:spcPct val="0"/>
        </a:spcAft>
        <a:defRPr sz="4000">
          <a:solidFill>
            <a:srgbClr val="FFFFFF"/>
          </a:solidFill>
          <a:latin typeface="Helvetica Neue Light" pitchFamily="-107" charset="0"/>
          <a:sym typeface="Helvetica Neue Light" pitchFamily="-107" charset="0"/>
        </a:defRPr>
      </a:lvl6pPr>
      <a:lvl7pPr marL="642882" algn="l" rtl="0" fontAlgn="base">
        <a:spcBef>
          <a:spcPct val="0"/>
        </a:spcBef>
        <a:spcAft>
          <a:spcPct val="0"/>
        </a:spcAft>
        <a:defRPr sz="4000">
          <a:solidFill>
            <a:srgbClr val="FFFFFF"/>
          </a:solidFill>
          <a:latin typeface="Helvetica Neue Light" pitchFamily="-107" charset="0"/>
          <a:sym typeface="Helvetica Neue Light" pitchFamily="-107" charset="0"/>
        </a:defRPr>
      </a:lvl7pPr>
      <a:lvl8pPr marL="964323" algn="l" rtl="0" fontAlgn="base">
        <a:spcBef>
          <a:spcPct val="0"/>
        </a:spcBef>
        <a:spcAft>
          <a:spcPct val="0"/>
        </a:spcAft>
        <a:defRPr sz="4000">
          <a:solidFill>
            <a:srgbClr val="FFFFFF"/>
          </a:solidFill>
          <a:latin typeface="Helvetica Neue Light" pitchFamily="-107" charset="0"/>
          <a:sym typeface="Helvetica Neue Light" pitchFamily="-107" charset="0"/>
        </a:defRPr>
      </a:lvl8pPr>
      <a:lvl9pPr marL="1285763" algn="l" rtl="0" fontAlgn="base">
        <a:spcBef>
          <a:spcPct val="0"/>
        </a:spcBef>
        <a:spcAft>
          <a:spcPct val="0"/>
        </a:spcAft>
        <a:defRPr sz="4000">
          <a:solidFill>
            <a:srgbClr val="FFFFFF"/>
          </a:solidFill>
          <a:latin typeface="Helvetica Neue Light" pitchFamily="-107" charset="0"/>
          <a:sym typeface="Helvetica Neue Light" pitchFamily="-107" charset="0"/>
        </a:defRPr>
      </a:lvl9pPr>
    </p:titleStyle>
    <p:bodyStyle>
      <a:lvl1pPr marL="241080" indent="-241080" algn="l" rtl="0" eaLnBrk="0" fontAlgn="base" hangingPunct="0">
        <a:spcBef>
          <a:spcPct val="0"/>
        </a:spcBef>
        <a:spcAft>
          <a:spcPct val="0"/>
        </a:spcAft>
        <a:defRPr sz="2000">
          <a:solidFill>
            <a:srgbClr val="FFFFFF"/>
          </a:solidFill>
          <a:latin typeface="Arial" charset="0"/>
          <a:ea typeface="MS PGothic" pitchFamily="34" charset="-128"/>
          <a:cs typeface="ＭＳ Ｐゴシック" pitchFamily="-109" charset="-128"/>
          <a:sym typeface="Arial" pitchFamily="34" charset="0"/>
        </a:defRPr>
      </a:lvl1pPr>
      <a:lvl2pPr marL="160721" indent="-160721" algn="l" rtl="0" eaLnBrk="0" fontAlgn="base" hangingPunct="0">
        <a:spcBef>
          <a:spcPct val="0"/>
        </a:spcBef>
        <a:spcAft>
          <a:spcPct val="0"/>
        </a:spcAft>
        <a:buSzPct val="46000"/>
        <a:buChar char="•"/>
        <a:defRPr sz="1400">
          <a:solidFill>
            <a:srgbClr val="FFFFFF"/>
          </a:solidFill>
          <a:latin typeface="Arial" charset="0"/>
          <a:ea typeface="MS PGothic" pitchFamily="34" charset="-128"/>
          <a:sym typeface="Arial" pitchFamily="34" charset="0"/>
        </a:defRPr>
      </a:lvl2pPr>
      <a:lvl3pPr marL="294654" indent="-160721" algn="l" rtl="0" eaLnBrk="0" fontAlgn="base" hangingPunct="0">
        <a:spcBef>
          <a:spcPct val="0"/>
        </a:spcBef>
        <a:spcAft>
          <a:spcPct val="0"/>
        </a:spcAft>
        <a:buSzPct val="46000"/>
        <a:buChar char="•"/>
        <a:defRPr sz="1400">
          <a:solidFill>
            <a:srgbClr val="FFFFFF"/>
          </a:solidFill>
          <a:latin typeface="Arial" charset="0"/>
          <a:ea typeface="MS PGothic" pitchFamily="34" charset="-128"/>
          <a:sym typeface="Arial" pitchFamily="34" charset="0"/>
        </a:defRPr>
      </a:lvl3pPr>
      <a:lvl4pPr marL="455375" indent="-160721" algn="l" rtl="0" eaLnBrk="0" fontAlgn="base" hangingPunct="0">
        <a:spcBef>
          <a:spcPct val="0"/>
        </a:spcBef>
        <a:spcAft>
          <a:spcPct val="0"/>
        </a:spcAft>
        <a:buSzPct val="46000"/>
        <a:buChar char="•"/>
        <a:defRPr sz="1400">
          <a:solidFill>
            <a:srgbClr val="FFFFFF"/>
          </a:solidFill>
          <a:latin typeface="Arial" charset="0"/>
          <a:ea typeface="MS PGothic" pitchFamily="34" charset="-128"/>
          <a:sym typeface="Arial" pitchFamily="34" charset="0"/>
        </a:defRPr>
      </a:lvl4pPr>
      <a:lvl5pPr marL="616096" indent="-160721" algn="l" rtl="0" eaLnBrk="0" fontAlgn="base" hangingPunct="0">
        <a:spcBef>
          <a:spcPct val="0"/>
        </a:spcBef>
        <a:spcAft>
          <a:spcPct val="0"/>
        </a:spcAft>
        <a:buSzPct val="46000"/>
        <a:buChar char="•"/>
        <a:defRPr sz="1400">
          <a:solidFill>
            <a:srgbClr val="FFFFFF"/>
          </a:solidFill>
          <a:latin typeface="Arial" charset="0"/>
          <a:ea typeface="MS PGothic" pitchFamily="34" charset="-128"/>
          <a:sym typeface="Arial" pitchFamily="34" charset="0"/>
        </a:defRPr>
      </a:lvl5pPr>
      <a:lvl6pPr marL="937536" indent="-160721" algn="l" rtl="0" fontAlgn="base">
        <a:spcBef>
          <a:spcPct val="0"/>
        </a:spcBef>
        <a:spcAft>
          <a:spcPct val="0"/>
        </a:spcAft>
        <a:buSzPct val="46000"/>
        <a:buChar char="•"/>
        <a:defRPr sz="1400">
          <a:solidFill>
            <a:srgbClr val="FFFFFF"/>
          </a:solidFill>
          <a:latin typeface="+mn-lt"/>
          <a:ea typeface="ＭＳ Ｐゴシック" pitchFamily="-107" charset="-128"/>
          <a:sym typeface="Helvetica Neue" pitchFamily="-107" charset="0"/>
        </a:defRPr>
      </a:lvl6pPr>
      <a:lvl7pPr marL="1258976" indent="-160721" algn="l" rtl="0" fontAlgn="base">
        <a:spcBef>
          <a:spcPct val="0"/>
        </a:spcBef>
        <a:spcAft>
          <a:spcPct val="0"/>
        </a:spcAft>
        <a:buSzPct val="46000"/>
        <a:buChar char="•"/>
        <a:defRPr sz="1400">
          <a:solidFill>
            <a:srgbClr val="FFFFFF"/>
          </a:solidFill>
          <a:latin typeface="+mn-lt"/>
          <a:ea typeface="ＭＳ Ｐゴシック" pitchFamily="-107" charset="-128"/>
          <a:sym typeface="Helvetica Neue" pitchFamily="-107" charset="0"/>
        </a:defRPr>
      </a:lvl7pPr>
      <a:lvl8pPr marL="1580417" indent="-160721" algn="l" rtl="0" fontAlgn="base">
        <a:spcBef>
          <a:spcPct val="0"/>
        </a:spcBef>
        <a:spcAft>
          <a:spcPct val="0"/>
        </a:spcAft>
        <a:buSzPct val="46000"/>
        <a:buChar char="•"/>
        <a:defRPr sz="1400">
          <a:solidFill>
            <a:srgbClr val="FFFFFF"/>
          </a:solidFill>
          <a:latin typeface="+mn-lt"/>
          <a:ea typeface="ＭＳ Ｐゴシック" pitchFamily="-107" charset="-128"/>
          <a:sym typeface="Helvetica Neue" pitchFamily="-107" charset="0"/>
        </a:defRPr>
      </a:lvl8pPr>
      <a:lvl9pPr marL="1901859" indent="-160721" algn="l" rtl="0" fontAlgn="base">
        <a:spcBef>
          <a:spcPct val="0"/>
        </a:spcBef>
        <a:spcAft>
          <a:spcPct val="0"/>
        </a:spcAft>
        <a:buSzPct val="46000"/>
        <a:buChar char="•"/>
        <a:defRPr sz="1400">
          <a:solidFill>
            <a:srgbClr val="FFFFFF"/>
          </a:solidFill>
          <a:latin typeface="+mn-lt"/>
          <a:ea typeface="ＭＳ Ｐゴシック" pitchFamily="-107" charset="-128"/>
          <a:sym typeface="Helvetica Neue" pitchFamily="-107" charset="0"/>
        </a:defRPr>
      </a:lvl9pPr>
    </p:bodyStyle>
    <p:otherStyle>
      <a:defPPr>
        <a:defRPr lang="en-US"/>
      </a:defPPr>
      <a:lvl1pPr marL="0" algn="l" defTabSz="321440" rtl="0" eaLnBrk="1" latinLnBrk="0" hangingPunct="1">
        <a:defRPr sz="1300" kern="1200">
          <a:solidFill>
            <a:schemeClr val="tx1"/>
          </a:solidFill>
          <a:latin typeface="+mn-lt"/>
          <a:ea typeface="+mn-ea"/>
          <a:cs typeface="+mn-cs"/>
        </a:defRPr>
      </a:lvl1pPr>
      <a:lvl2pPr marL="321440" algn="l" defTabSz="321440" rtl="0" eaLnBrk="1" latinLnBrk="0" hangingPunct="1">
        <a:defRPr sz="1300" kern="1200">
          <a:solidFill>
            <a:schemeClr val="tx1"/>
          </a:solidFill>
          <a:latin typeface="+mn-lt"/>
          <a:ea typeface="+mn-ea"/>
          <a:cs typeface="+mn-cs"/>
        </a:defRPr>
      </a:lvl2pPr>
      <a:lvl3pPr marL="642882" algn="l" defTabSz="321440" rtl="0" eaLnBrk="1" latinLnBrk="0" hangingPunct="1">
        <a:defRPr sz="1300" kern="1200">
          <a:solidFill>
            <a:schemeClr val="tx1"/>
          </a:solidFill>
          <a:latin typeface="+mn-lt"/>
          <a:ea typeface="+mn-ea"/>
          <a:cs typeface="+mn-cs"/>
        </a:defRPr>
      </a:lvl3pPr>
      <a:lvl4pPr marL="964323" algn="l" defTabSz="321440" rtl="0" eaLnBrk="1" latinLnBrk="0" hangingPunct="1">
        <a:defRPr sz="1300" kern="1200">
          <a:solidFill>
            <a:schemeClr val="tx1"/>
          </a:solidFill>
          <a:latin typeface="+mn-lt"/>
          <a:ea typeface="+mn-ea"/>
          <a:cs typeface="+mn-cs"/>
        </a:defRPr>
      </a:lvl4pPr>
      <a:lvl5pPr marL="1285763" algn="l" defTabSz="321440" rtl="0" eaLnBrk="1" latinLnBrk="0" hangingPunct="1">
        <a:defRPr sz="1300" kern="1200">
          <a:solidFill>
            <a:schemeClr val="tx1"/>
          </a:solidFill>
          <a:latin typeface="+mn-lt"/>
          <a:ea typeface="+mn-ea"/>
          <a:cs typeface="+mn-cs"/>
        </a:defRPr>
      </a:lvl5pPr>
      <a:lvl6pPr marL="1607205" algn="l" defTabSz="321440" rtl="0" eaLnBrk="1" latinLnBrk="0" hangingPunct="1">
        <a:defRPr sz="1300" kern="1200">
          <a:solidFill>
            <a:schemeClr val="tx1"/>
          </a:solidFill>
          <a:latin typeface="+mn-lt"/>
          <a:ea typeface="+mn-ea"/>
          <a:cs typeface="+mn-cs"/>
        </a:defRPr>
      </a:lvl6pPr>
      <a:lvl7pPr marL="1928645" algn="l" defTabSz="321440" rtl="0" eaLnBrk="1" latinLnBrk="0" hangingPunct="1">
        <a:defRPr sz="1300" kern="1200">
          <a:solidFill>
            <a:schemeClr val="tx1"/>
          </a:solidFill>
          <a:latin typeface="+mn-lt"/>
          <a:ea typeface="+mn-ea"/>
          <a:cs typeface="+mn-cs"/>
        </a:defRPr>
      </a:lvl7pPr>
      <a:lvl8pPr marL="2250086" algn="l" defTabSz="321440" rtl="0" eaLnBrk="1" latinLnBrk="0" hangingPunct="1">
        <a:defRPr sz="1300" kern="1200">
          <a:solidFill>
            <a:schemeClr val="tx1"/>
          </a:solidFill>
          <a:latin typeface="+mn-lt"/>
          <a:ea typeface="+mn-ea"/>
          <a:cs typeface="+mn-cs"/>
        </a:defRPr>
      </a:lvl8pPr>
      <a:lvl9pPr marL="2571527" algn="l" defTabSz="321440" rtl="0" eaLnBrk="1" latinLnBrk="0" hangingPunct="1">
        <a:defRPr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9" name="Picture 26" descr="124415.jpg"/>
          <p:cNvPicPr>
            <a:picLocks noChangeAspect="1"/>
          </p:cNvPicPr>
          <p:nvPr/>
        </p:nvPicPr>
        <p:blipFill>
          <a:blip r:embed="rId3" cstate="print"/>
          <a:srcRect l="11475" r="13351"/>
          <a:stretch>
            <a:fillRect/>
          </a:stretch>
        </p:blipFill>
        <p:spPr bwMode="auto">
          <a:xfrm>
            <a:off x="128504" y="111009"/>
            <a:ext cx="4672096" cy="6622479"/>
          </a:xfrm>
          <a:prstGeom prst="rect">
            <a:avLst/>
          </a:prstGeom>
          <a:noFill/>
          <a:ln w="9525">
            <a:noFill/>
            <a:miter lim="800000"/>
            <a:headEnd/>
            <a:tailEnd/>
          </a:ln>
        </p:spPr>
      </p:pic>
      <p:sp>
        <p:nvSpPr>
          <p:cNvPr id="8" name="Title 5"/>
          <p:cNvSpPr>
            <a:spLocks noGrp="1"/>
          </p:cNvSpPr>
          <p:nvPr>
            <p:ph type="title"/>
          </p:nvPr>
        </p:nvSpPr>
        <p:spPr>
          <a:xfrm>
            <a:off x="5105400" y="457200"/>
            <a:ext cx="3860006" cy="5638799"/>
          </a:xfrm>
          <a:noFill/>
        </p:spPr>
        <p:txBody>
          <a:bodyPr/>
          <a:lstStyle/>
          <a:p>
            <a:r>
              <a:rPr lang="en-US" sz="3700" dirty="0" smtClean="0"/>
              <a:t/>
            </a:r>
            <a:br>
              <a:rPr lang="en-US" sz="3700" dirty="0" smtClean="0"/>
            </a:br>
            <a:r>
              <a:rPr lang="en-US" sz="3700" dirty="0" smtClean="0"/>
              <a:t>REDD+ Roundtable:</a:t>
            </a:r>
            <a:r>
              <a:rPr lang="en-US" dirty="0" smtClean="0"/>
              <a:t/>
            </a:r>
            <a:br>
              <a:rPr lang="en-US" dirty="0" smtClean="0"/>
            </a:br>
            <a:r>
              <a:rPr lang="en-US" sz="3400" b="0" dirty="0" smtClean="0"/>
              <a:t>Issues for 2011</a:t>
            </a:r>
            <a:br>
              <a:rPr lang="en-US" sz="3400" b="0" dirty="0" smtClean="0"/>
            </a:br>
            <a:r>
              <a:rPr lang="en-US" sz="2600" b="0" dirty="0" smtClean="0"/>
              <a:t/>
            </a:r>
            <a:br>
              <a:rPr lang="en-US" sz="2600" b="0" dirty="0" smtClean="0"/>
            </a:br>
            <a:r>
              <a:rPr lang="en-US" sz="2600" b="0" dirty="0" smtClean="0"/>
              <a:t/>
            </a:r>
            <a:br>
              <a:rPr lang="en-US" sz="2600" b="0" dirty="0" smtClean="0"/>
            </a:br>
            <a:r>
              <a:rPr lang="en-US" sz="3400" b="0" dirty="0" smtClean="0"/>
              <a:t/>
            </a:r>
            <a:br>
              <a:rPr lang="en-US" sz="3400" b="0" dirty="0" smtClean="0"/>
            </a:br>
            <a:r>
              <a:rPr lang="en-US" sz="1600" i="1" kern="1200" dirty="0" smtClean="0"/>
              <a:t>Amazon Environmental Research Institute (IPAM), Conservation International (CI), Environmental Defense Fund (EDF), Rainforest Alliance (RA), The Nature Conservancy (TNC), Union of Concerned Scientists (UCS), Wildlife Conservation Society (WCS), Woods Hole Research Center (WHRC), and World Vision International </a:t>
            </a:r>
            <a:r>
              <a:rPr lang="en-US" sz="3400" b="0" dirty="0" smtClean="0"/>
              <a:t/>
            </a:r>
            <a:br>
              <a:rPr lang="en-US" sz="3400" b="0" dirty="0" smtClean="0"/>
            </a:br>
            <a:r>
              <a:rPr lang="en-US" sz="3400" b="0" dirty="0" smtClean="0"/>
              <a:t/>
            </a:r>
            <a:br>
              <a:rPr lang="en-US" sz="3400" b="0" dirty="0" smtClean="0"/>
            </a:br>
            <a:endParaRPr lang="en-US" sz="3400" b="0" dirty="0" smtClean="0"/>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txBox="1">
            <a:spLocks noChangeArrowheads="1"/>
          </p:cNvSpPr>
          <p:nvPr/>
        </p:nvSpPr>
        <p:spPr>
          <a:xfrm>
            <a:off x="0" y="380628"/>
            <a:ext cx="9144000" cy="838274"/>
          </a:xfrm>
          <a:prstGeom prst="rect">
            <a:avLst/>
          </a:prstGeom>
        </p:spPr>
        <p:txBody>
          <a:bodyPr lIns="91407" tIns="45704" rIns="91407" bIns="45704"/>
          <a:lstStyle/>
          <a:p>
            <a:pPr algn="ctr">
              <a:tabLst>
                <a:tab pos="8519352" algn="l"/>
              </a:tabLst>
              <a:defRPr/>
            </a:pPr>
            <a:endParaRPr lang="en-US" sz="3100" b="1" kern="0" dirty="0">
              <a:solidFill>
                <a:schemeClr val="bg1"/>
              </a:solidFill>
              <a:ea typeface="+mj-ea"/>
              <a:cs typeface="Arial" pitchFamily="34" charset="0"/>
              <a:sym typeface="Arial" charset="0"/>
            </a:endParaRPr>
          </a:p>
        </p:txBody>
      </p:sp>
      <p:sp>
        <p:nvSpPr>
          <p:cNvPr id="30723" name="TextBox 4"/>
          <p:cNvSpPr txBox="1">
            <a:spLocks noChangeArrowheads="1"/>
          </p:cNvSpPr>
          <p:nvPr/>
        </p:nvSpPr>
        <p:spPr bwMode="auto">
          <a:xfrm>
            <a:off x="2590726" y="2590726"/>
            <a:ext cx="184698" cy="373654"/>
          </a:xfrm>
          <a:prstGeom prst="rect">
            <a:avLst/>
          </a:prstGeom>
          <a:noFill/>
          <a:ln w="9525">
            <a:noFill/>
            <a:miter lim="800000"/>
            <a:headEnd/>
            <a:tailEnd/>
          </a:ln>
        </p:spPr>
        <p:txBody>
          <a:bodyPr wrap="none" lIns="91407" tIns="45704" rIns="91407" bIns="45704">
            <a:spAutoFit/>
          </a:bodyPr>
          <a:lstStyle/>
          <a:p>
            <a:endParaRPr lang="en-US"/>
          </a:p>
        </p:txBody>
      </p:sp>
      <p:sp>
        <p:nvSpPr>
          <p:cNvPr id="30725" name="Text Placeholder 8"/>
          <p:cNvSpPr>
            <a:spLocks noGrp="1"/>
          </p:cNvSpPr>
          <p:nvPr>
            <p:ph type="body" sz="quarter" idx="10"/>
          </p:nvPr>
        </p:nvSpPr>
        <p:spPr bwMode="auto">
          <a:xfrm>
            <a:off x="4038600" y="214313"/>
            <a:ext cx="4873234" cy="1017984"/>
          </a:xfrm>
          <a:noFill/>
          <a:ln>
            <a:miter lim="800000"/>
            <a:headEnd/>
            <a:tailEnd/>
          </a:ln>
        </p:spPr>
        <p:txBody>
          <a:bodyPr vert="horz" wrap="square" lIns="64270" tIns="32135" rIns="64270" bIns="32135" numCol="1" anchor="t" anchorCtr="0" compatLnSpc="1">
            <a:prstTxWarp prst="textNoShape">
              <a:avLst/>
            </a:prstTxWarp>
          </a:bodyPr>
          <a:lstStyle/>
          <a:p>
            <a:pPr algn="ctr"/>
            <a:r>
              <a:rPr lang="en-US" sz="3600" b="1" dirty="0" smtClean="0">
                <a:latin typeface="Arial" pitchFamily="34" charset="0"/>
              </a:rPr>
              <a:t>Issues for 2011</a:t>
            </a:r>
          </a:p>
        </p:txBody>
      </p:sp>
      <p:pic>
        <p:nvPicPr>
          <p:cNvPr id="8" name="Content Placeholder 7" descr="woman on road.jpg"/>
          <p:cNvPicPr>
            <a:picLocks noGrp="1" noChangeAspect="1"/>
          </p:cNvPicPr>
          <p:nvPr>
            <p:ph idx="11"/>
          </p:nvPr>
        </p:nvPicPr>
        <p:blipFill>
          <a:blip r:embed="rId3" cstate="print"/>
          <a:stretch>
            <a:fillRect/>
          </a:stretch>
        </p:blipFill>
        <p:spPr>
          <a:xfrm>
            <a:off x="281553" y="114945"/>
            <a:ext cx="3546997" cy="6629400"/>
          </a:xfrm>
        </p:spPr>
      </p:pic>
      <p:sp>
        <p:nvSpPr>
          <p:cNvPr id="12" name="Content Placeholder 9"/>
          <p:cNvSpPr>
            <a:spLocks noGrp="1"/>
          </p:cNvSpPr>
          <p:nvPr>
            <p:ph idx="1"/>
          </p:nvPr>
        </p:nvSpPr>
        <p:spPr>
          <a:xfrm>
            <a:off x="3962400" y="1339453"/>
            <a:ext cx="4949433" cy="3942886"/>
          </a:xfrm>
        </p:spPr>
        <p:txBody>
          <a:bodyPr wrap="square">
            <a:spAutoFit/>
          </a:bodyPr>
          <a:lstStyle/>
          <a:p>
            <a:pPr>
              <a:defRPr/>
            </a:pPr>
            <a:r>
              <a:rPr lang="en-US" sz="2800" b="1" dirty="0" smtClean="0">
                <a:latin typeface="Arial" pitchFamily="34" charset="0"/>
                <a:ea typeface="ＭＳ Ｐゴシック" pitchFamily="-109" charset="-128"/>
                <a:cs typeface="Arial" pitchFamily="34" charset="0"/>
                <a:sym typeface="Arial" charset="0"/>
              </a:rPr>
              <a:t>SBSTA:</a:t>
            </a:r>
          </a:p>
          <a:p>
            <a:pPr>
              <a:buFont typeface="Arial" pitchFamily="34" charset="0"/>
              <a:buChar char="•"/>
              <a:defRPr/>
            </a:pPr>
            <a:r>
              <a:rPr lang="en-US" sz="2800" dirty="0" smtClean="0">
                <a:latin typeface="Arial" pitchFamily="34" charset="0"/>
                <a:ea typeface="ＭＳ Ｐゴシック" pitchFamily="-109" charset="-128"/>
                <a:cs typeface="Arial" pitchFamily="34" charset="0"/>
                <a:sym typeface="Arial" charset="0"/>
              </a:rPr>
              <a:t>Reference levels </a:t>
            </a:r>
          </a:p>
          <a:p>
            <a:pPr>
              <a:buFont typeface="Arial" pitchFamily="34" charset="0"/>
              <a:buChar char="•"/>
              <a:defRPr/>
            </a:pPr>
            <a:r>
              <a:rPr lang="en-US" sz="2800" dirty="0" smtClean="0">
                <a:latin typeface="Arial" pitchFamily="34" charset="0"/>
                <a:ea typeface="ＭＳ Ｐゴシック" pitchFamily="-109" charset="-128"/>
                <a:cs typeface="Arial" pitchFamily="34" charset="0"/>
                <a:sym typeface="Arial" charset="0"/>
              </a:rPr>
              <a:t>Measuring, monitoring, reporting and verifying carbon for REDD+</a:t>
            </a:r>
          </a:p>
          <a:p>
            <a:pPr>
              <a:buFont typeface="Arial" pitchFamily="34" charset="0"/>
              <a:buChar char="•"/>
              <a:defRPr/>
            </a:pPr>
            <a:r>
              <a:rPr lang="en-US" sz="2800" dirty="0" smtClean="0">
                <a:latin typeface="Arial" pitchFamily="34" charset="0"/>
                <a:ea typeface="ＭＳ Ｐゴシック" pitchFamily="-109" charset="-128"/>
                <a:cs typeface="Arial" pitchFamily="34" charset="0"/>
                <a:sym typeface="Arial" charset="0"/>
              </a:rPr>
              <a:t>Safeguards</a:t>
            </a:r>
          </a:p>
          <a:p>
            <a:pPr>
              <a:defRPr/>
            </a:pPr>
            <a:endParaRPr lang="en-US" sz="2800" dirty="0" smtClean="0">
              <a:latin typeface="Arial" pitchFamily="34" charset="0"/>
              <a:ea typeface="ＭＳ Ｐゴシック" pitchFamily="-109" charset="-128"/>
              <a:cs typeface="Arial" pitchFamily="34" charset="0"/>
              <a:sym typeface="Arial" charset="0"/>
            </a:endParaRPr>
          </a:p>
          <a:p>
            <a:pPr>
              <a:defRPr/>
            </a:pPr>
            <a:r>
              <a:rPr lang="en-US" sz="2800" b="1" dirty="0" smtClean="0">
                <a:latin typeface="Arial" pitchFamily="34" charset="0"/>
                <a:ea typeface="ＭＳ Ｐゴシック" pitchFamily="-109" charset="-128"/>
                <a:cs typeface="Arial" pitchFamily="34" charset="0"/>
                <a:sym typeface="Arial" charset="0"/>
              </a:rPr>
              <a:t>LCA:</a:t>
            </a:r>
          </a:p>
          <a:p>
            <a:pPr>
              <a:buFont typeface="Arial" pitchFamily="34" charset="0"/>
              <a:buChar char="•"/>
              <a:defRPr/>
            </a:pPr>
            <a:r>
              <a:rPr lang="en-US" sz="2800" dirty="0" smtClean="0">
                <a:latin typeface="Arial" pitchFamily="34" charset="0"/>
                <a:ea typeface="ＭＳ Ｐゴシック" pitchFamily="-109" charset="-128"/>
                <a:cs typeface="Arial" pitchFamily="34" charset="0"/>
                <a:sym typeface="Arial" charset="0"/>
              </a:rPr>
              <a:t>Finance</a:t>
            </a:r>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2_Text Slide (orange) – 1 photo required">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Text Photo 1Up Orange">
      <a:majorFont>
        <a:latin typeface="Helvetica Neue Light"/>
        <a:ea typeface=""/>
        <a:cs typeface=""/>
      </a:majorFont>
      <a:minorFont>
        <a:latin typeface="Helvetica Neu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BFBFBF"/>
        </a:solid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000" b="0" i="0" u="none" strike="noStrike" cap="none" normalizeH="0" baseline="0">
            <a:ln>
              <a:noFill/>
            </a:ln>
            <a:solidFill>
              <a:srgbClr val="000000"/>
            </a:solidFill>
            <a:effectLst/>
            <a:latin typeface="Helvetica Neue Light" pitchFamily="-107" charset="0"/>
            <a:sym typeface="Helvetica Neue Light" pitchFamily="-107" charset="0"/>
          </a:defRPr>
        </a:defPPr>
      </a:lstStyle>
    </a:spDef>
    <a:lnDef>
      <a:spPr bwMode="auto">
        <a:xfrm>
          <a:off x="0" y="0"/>
          <a:ext cx="1" cy="1"/>
        </a:xfrm>
        <a:custGeom>
          <a:avLst/>
          <a:gdLst/>
          <a:ahLst/>
          <a:cxnLst/>
          <a:rect l="0" t="0" r="0" b="0"/>
          <a:pathLst/>
        </a:custGeom>
        <a:solidFill>
          <a:srgbClr val="BFBFBF"/>
        </a:solid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000" b="0" i="0" u="none" strike="noStrike" cap="none" normalizeH="0" baseline="0">
            <a:ln>
              <a:noFill/>
            </a:ln>
            <a:solidFill>
              <a:srgbClr val="000000"/>
            </a:solidFill>
            <a:effectLst/>
            <a:latin typeface="Helvetica Neue Light" pitchFamily="-107" charset="0"/>
            <a:sym typeface="Helvetica Neue Light" pitchFamily="-107" charset="0"/>
          </a:defRPr>
        </a:defPPr>
      </a:lstStyle>
    </a:lnDef>
  </a:objectDefaults>
  <a:extraClrSchemeLst>
    <a:extraClrScheme>
      <a:clrScheme name="Text Photo 1Up Orang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xt Slide with Graphic (blu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Text Photo 1Up copy 3">
      <a:majorFont>
        <a:latin typeface="Helvetica Neue Light"/>
        <a:ea typeface=""/>
        <a:cs typeface=""/>
      </a:majorFont>
      <a:minorFont>
        <a:latin typeface="Helvetica Neu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BFBFBF"/>
        </a:solid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000" b="0" i="0" u="none" strike="noStrike" cap="none" normalizeH="0" baseline="0">
            <a:ln>
              <a:noFill/>
            </a:ln>
            <a:solidFill>
              <a:srgbClr val="000000"/>
            </a:solidFill>
            <a:effectLst/>
            <a:latin typeface="Helvetica Neue Light" pitchFamily="-107" charset="0"/>
            <a:sym typeface="Helvetica Neue Light" pitchFamily="-107" charset="0"/>
          </a:defRPr>
        </a:defPPr>
      </a:lstStyle>
    </a:spDef>
    <a:lnDef>
      <a:spPr bwMode="auto">
        <a:xfrm>
          <a:off x="0" y="0"/>
          <a:ext cx="1" cy="1"/>
        </a:xfrm>
        <a:custGeom>
          <a:avLst/>
          <a:gdLst/>
          <a:ahLst/>
          <a:cxnLst/>
          <a:rect l="0" t="0" r="0" b="0"/>
          <a:pathLst/>
        </a:custGeom>
        <a:solidFill>
          <a:srgbClr val="BFBFBF"/>
        </a:solid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000" b="0" i="0" u="none" strike="noStrike" cap="none" normalizeH="0" baseline="0">
            <a:ln>
              <a:noFill/>
            </a:ln>
            <a:solidFill>
              <a:srgbClr val="000000"/>
            </a:solidFill>
            <a:effectLst/>
            <a:latin typeface="Helvetica Neue Light" pitchFamily="-107" charset="0"/>
            <a:sym typeface="Helvetica Neue Light" pitchFamily="-107" charset="0"/>
          </a:defRPr>
        </a:defPPr>
      </a:lstStyle>
    </a:lnDef>
    <a:txDef>
      <a:spPr bwMode="auto">
        <a:noFill/>
        <a:ln w="12700">
          <a:noFill/>
          <a:miter lim="800000"/>
          <a:headEnd/>
          <a:tailEnd/>
        </a:ln>
      </a:spPr>
      <a:bodyPr lIns="38100" tIns="38100" rIns="38100" bIns="38100"/>
      <a:lstStyle>
        <a:defPPr algn="l" eaLnBrk="0" hangingPunct="0">
          <a:defRPr sz="5700" dirty="0">
            <a:solidFill>
              <a:srgbClr val="FFFFFF"/>
            </a:solidFill>
          </a:defRPr>
        </a:defPPr>
      </a:lstStyle>
    </a:txDef>
  </a:objectDefaults>
  <a:extraClrSchemeLst>
    <a:extraClrScheme>
      <a:clrScheme name="Text Photo 1Up copy 3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Text Slide with Graphic (blu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Text Photo 1Up copy 3">
      <a:majorFont>
        <a:latin typeface="Helvetica Neue Light"/>
        <a:ea typeface=""/>
        <a:cs typeface=""/>
      </a:majorFont>
      <a:minorFont>
        <a:latin typeface="Helvetica Neu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BFBFBF"/>
        </a:solid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000" b="0" i="0" u="none" strike="noStrike" cap="none" normalizeH="0" baseline="0">
            <a:ln>
              <a:noFill/>
            </a:ln>
            <a:solidFill>
              <a:srgbClr val="000000"/>
            </a:solidFill>
            <a:effectLst/>
            <a:latin typeface="Helvetica Neue Light" pitchFamily="-107" charset="0"/>
            <a:sym typeface="Helvetica Neue Light" pitchFamily="-107" charset="0"/>
          </a:defRPr>
        </a:defPPr>
      </a:lstStyle>
    </a:spDef>
    <a:lnDef>
      <a:spPr bwMode="auto">
        <a:xfrm>
          <a:off x="0" y="0"/>
          <a:ext cx="1" cy="1"/>
        </a:xfrm>
        <a:custGeom>
          <a:avLst/>
          <a:gdLst/>
          <a:ahLst/>
          <a:cxnLst/>
          <a:rect l="0" t="0" r="0" b="0"/>
          <a:pathLst/>
        </a:custGeom>
        <a:solidFill>
          <a:srgbClr val="BFBFBF"/>
        </a:solid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000" b="0" i="0" u="none" strike="noStrike" cap="none" normalizeH="0" baseline="0">
            <a:ln>
              <a:noFill/>
            </a:ln>
            <a:solidFill>
              <a:srgbClr val="000000"/>
            </a:solidFill>
            <a:effectLst/>
            <a:latin typeface="Helvetica Neue Light" pitchFamily="-107" charset="0"/>
            <a:sym typeface="Helvetica Neue Light" pitchFamily="-107" charset="0"/>
          </a:defRPr>
        </a:defPPr>
      </a:lstStyle>
    </a:lnDef>
    <a:txDef>
      <a:spPr bwMode="auto">
        <a:noFill/>
        <a:ln w="12700">
          <a:noFill/>
          <a:miter lim="800000"/>
          <a:headEnd/>
          <a:tailEnd/>
        </a:ln>
      </a:spPr>
      <a:bodyPr lIns="38100" tIns="38100" rIns="38100" bIns="38100"/>
      <a:lstStyle>
        <a:defPPr algn="l" eaLnBrk="0" hangingPunct="0">
          <a:defRPr sz="5700" dirty="0">
            <a:solidFill>
              <a:srgbClr val="FFFFFF"/>
            </a:solidFill>
          </a:defRPr>
        </a:defPPr>
      </a:lstStyle>
    </a:txDef>
  </a:objectDefaults>
  <a:extraClrSchemeLst>
    <a:extraClrScheme>
      <a:clrScheme name="Text Photo 1Up copy 3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Text Slide (orange) – 1 photo required">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Text Photo 1Up Orange">
      <a:majorFont>
        <a:latin typeface="Helvetica Neue Light"/>
        <a:ea typeface=""/>
        <a:cs typeface=""/>
      </a:majorFont>
      <a:minorFont>
        <a:latin typeface="Helvetica Neu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BFBFBF"/>
        </a:solid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000" b="0" i="0" u="none" strike="noStrike" cap="none" normalizeH="0" baseline="0">
            <a:ln>
              <a:noFill/>
            </a:ln>
            <a:solidFill>
              <a:srgbClr val="000000"/>
            </a:solidFill>
            <a:effectLst/>
            <a:latin typeface="Helvetica Neue Light" pitchFamily="-107" charset="0"/>
            <a:sym typeface="Helvetica Neue Light" pitchFamily="-107" charset="0"/>
          </a:defRPr>
        </a:defPPr>
      </a:lstStyle>
    </a:spDef>
    <a:lnDef>
      <a:spPr bwMode="auto">
        <a:xfrm>
          <a:off x="0" y="0"/>
          <a:ext cx="1" cy="1"/>
        </a:xfrm>
        <a:custGeom>
          <a:avLst/>
          <a:gdLst/>
          <a:ahLst/>
          <a:cxnLst/>
          <a:rect l="0" t="0" r="0" b="0"/>
          <a:pathLst/>
        </a:custGeom>
        <a:solidFill>
          <a:srgbClr val="BFBFBF"/>
        </a:solid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000" b="0" i="0" u="none" strike="noStrike" cap="none" normalizeH="0" baseline="0">
            <a:ln>
              <a:noFill/>
            </a:ln>
            <a:solidFill>
              <a:srgbClr val="000000"/>
            </a:solidFill>
            <a:effectLst/>
            <a:latin typeface="Helvetica Neue Light" pitchFamily="-107" charset="0"/>
            <a:sym typeface="Helvetica Neue Light" pitchFamily="-107" charset="0"/>
          </a:defRPr>
        </a:defPPr>
      </a:lstStyle>
    </a:lnDef>
  </a:objectDefaults>
  <a:extraClrSchemeLst>
    <a:extraClrScheme>
      <a:clrScheme name="Text Photo 1Up Orang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2_Text Slide with Graphic (blu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Text Photo 1Up copy 3">
      <a:majorFont>
        <a:latin typeface="Helvetica Neue Light"/>
        <a:ea typeface=""/>
        <a:cs typeface=""/>
      </a:majorFont>
      <a:minorFont>
        <a:latin typeface="Helvetica Neu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BFBFBF"/>
        </a:solid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000" b="0" i="0" u="none" strike="noStrike" cap="none" normalizeH="0" baseline="0">
            <a:ln>
              <a:noFill/>
            </a:ln>
            <a:solidFill>
              <a:srgbClr val="000000"/>
            </a:solidFill>
            <a:effectLst/>
            <a:latin typeface="Helvetica Neue Light" pitchFamily="-107" charset="0"/>
            <a:sym typeface="Helvetica Neue Light" pitchFamily="-107" charset="0"/>
          </a:defRPr>
        </a:defPPr>
      </a:lstStyle>
    </a:spDef>
    <a:lnDef>
      <a:spPr bwMode="auto">
        <a:xfrm>
          <a:off x="0" y="0"/>
          <a:ext cx="1" cy="1"/>
        </a:xfrm>
        <a:custGeom>
          <a:avLst/>
          <a:gdLst/>
          <a:ahLst/>
          <a:cxnLst/>
          <a:rect l="0" t="0" r="0" b="0"/>
          <a:pathLst/>
        </a:custGeom>
        <a:solidFill>
          <a:srgbClr val="BFBFBF"/>
        </a:solid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000" b="0" i="0" u="none" strike="noStrike" cap="none" normalizeH="0" baseline="0">
            <a:ln>
              <a:noFill/>
            </a:ln>
            <a:solidFill>
              <a:srgbClr val="000000"/>
            </a:solidFill>
            <a:effectLst/>
            <a:latin typeface="Helvetica Neue Light" pitchFamily="-107" charset="0"/>
            <a:sym typeface="Helvetica Neue Light" pitchFamily="-107" charset="0"/>
          </a:defRPr>
        </a:defPPr>
      </a:lstStyle>
    </a:lnDef>
    <a:txDef>
      <a:spPr bwMode="auto">
        <a:noFill/>
        <a:ln w="12700">
          <a:noFill/>
          <a:miter lim="800000"/>
          <a:headEnd/>
          <a:tailEnd/>
        </a:ln>
      </a:spPr>
      <a:bodyPr lIns="38100" tIns="38100" rIns="38100" bIns="38100"/>
      <a:lstStyle>
        <a:defPPr algn="l" eaLnBrk="0" hangingPunct="0">
          <a:defRPr sz="5700" dirty="0">
            <a:solidFill>
              <a:srgbClr val="FFFFFF"/>
            </a:solidFill>
          </a:defRPr>
        </a:defPPr>
      </a:lstStyle>
    </a:txDef>
  </a:objectDefaults>
  <a:extraClrSchemeLst>
    <a:extraClrScheme>
      <a:clrScheme name="Text Photo 1Up copy 3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936</TotalTime>
  <Words>23</Words>
  <Application>Microsoft Office PowerPoint</Application>
  <PresentationFormat>On-screen Show (4:3)</PresentationFormat>
  <Paragraphs>10</Paragraphs>
  <Slides>2</Slides>
  <Notes>2</Notes>
  <HiddenSlides>0</HiddenSlides>
  <MMClips>0</MMClips>
  <ScaleCrop>false</ScaleCrop>
  <HeadingPairs>
    <vt:vector size="4" baseType="variant">
      <vt:variant>
        <vt:lpstr>Theme</vt:lpstr>
      </vt:variant>
      <vt:variant>
        <vt:i4>5</vt:i4>
      </vt:variant>
      <vt:variant>
        <vt:lpstr>Slide Titles</vt:lpstr>
      </vt:variant>
      <vt:variant>
        <vt:i4>2</vt:i4>
      </vt:variant>
    </vt:vector>
  </HeadingPairs>
  <TitlesOfParts>
    <vt:vector size="7" baseType="lpstr">
      <vt:lpstr>2_Text Slide (orange) – 1 photo required</vt:lpstr>
      <vt:lpstr>Text Slide with Graphic (blue)</vt:lpstr>
      <vt:lpstr>1_Text Slide with Graphic (blue)</vt:lpstr>
      <vt:lpstr>3_Text Slide (orange) – 1 photo required</vt:lpstr>
      <vt:lpstr>2_Text Slide with Graphic (blue)</vt:lpstr>
      <vt:lpstr> REDD+ Roundtable: Issues for 2011    Amazon Environmental Research Institute (IPAM), Conservation International (CI), Environmental Defense Fund (EDF), Rainforest Alliance (RA), The Nature Conservancy (TNC), Union of Concerned Scientists (UCS), Wildlife Conservation Society (WCS), Woods Hole Research Center (WHRC), and World Vision International   </vt:lpstr>
      <vt:lpstr>Slide 2</vt:lpstr>
    </vt:vector>
  </TitlesOfParts>
  <Company>Conservation International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Here’s what we’re looking for: ~3 slides (5 minutes) laying out the forum, recent history of how REDD/gender issues are being addressed, current state of play, and key moments in 2011. If you don’t feel like you can cover, that’s totally fine, just let me know as soon as possible so that I can figure this out today. </dc:title>
  <dc:creator>rchacko</dc:creator>
  <cp:lastModifiedBy>rchacko</cp:lastModifiedBy>
  <cp:revision>15</cp:revision>
  <dcterms:created xsi:type="dcterms:W3CDTF">2011-03-24T17:46:30Z</dcterms:created>
  <dcterms:modified xsi:type="dcterms:W3CDTF">2011-06-07T08:56:14Z</dcterms:modified>
</cp:coreProperties>
</file>