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75" r:id="rId3"/>
    <p:sldMasterId id="2147483680" r:id="rId4"/>
  </p:sldMasterIdLst>
  <p:notesMasterIdLst>
    <p:notesMasterId r:id="rId12"/>
  </p:notesMasterIdLst>
  <p:sldIdLst>
    <p:sldId id="274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12"/>
    <p:restoredTop sz="94655"/>
  </p:normalViewPr>
  <p:slideViewPr>
    <p:cSldViewPr snapToGrid="0" snapToObjects="1" showGuides="1">
      <p:cViewPr varScale="1">
        <p:scale>
          <a:sx n="81" d="100"/>
          <a:sy n="81" d="100"/>
        </p:scale>
        <p:origin x="216" y="5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57F13A-1DFB-450A-981E-DA38D37408D4}" type="doc">
      <dgm:prSet loTypeId="urn:microsoft.com/office/officeart/2005/8/layout/cycle2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8E0485E4-916A-4AD4-8ADD-5C45E8D07A13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 lIns="7200" tIns="28800" rIns="7200"/>
        <a:lstStyle/>
        <a:p>
          <a:pPr>
            <a:lnSpc>
              <a:spcPct val="80000"/>
            </a:lnSpc>
            <a:spcBef>
              <a:spcPts val="0"/>
            </a:spcBef>
            <a:spcAft>
              <a:spcPts val="0"/>
            </a:spcAft>
          </a:pPr>
          <a:r>
            <a:rPr lang="en-GB" sz="12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Common research framework on </a:t>
          </a:r>
          <a:r>
            <a:rPr lang="en-GB" sz="1200" b="1" dirty="0" err="1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EbA</a:t>
          </a:r>
          <a:r>
            <a:rPr lang="en-GB" sz="12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 Effectiveness:</a:t>
          </a:r>
        </a:p>
        <a:p>
          <a:pPr>
            <a:lnSpc>
              <a:spcPct val="80000"/>
            </a:lnSpc>
            <a:spcBef>
              <a:spcPts val="300"/>
            </a:spcBef>
            <a:spcAft>
              <a:spcPts val="0"/>
            </a:spcAft>
          </a:pPr>
          <a:endParaRPr lang="en-GB" sz="900" b="1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</a:endParaRPr>
        </a:p>
        <a:p>
          <a:pPr>
            <a:lnSpc>
              <a:spcPct val="80000"/>
            </a:lnSpc>
            <a:spcBef>
              <a:spcPts val="0"/>
            </a:spcBef>
            <a:spcAft>
              <a:spcPts val="0"/>
            </a:spcAft>
          </a:pPr>
          <a:r>
            <a:rPr lang="en-GB" sz="1200" b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Building the Evidence </a:t>
          </a:r>
        </a:p>
      </dgm:t>
    </dgm:pt>
    <dgm:pt modelId="{C3641087-EF82-4CD9-85CC-BEAB48A07DE8}" type="parTrans" cxnId="{2FC090C8-CA2E-4409-8CB6-D2458101EB7C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38C73B8A-CB8B-4667-874A-494E6471F71F}" type="sibTrans" cxnId="{2FC090C8-CA2E-4409-8CB6-D2458101EB7C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F3D0F886-9CA2-413A-9B0E-59138D2C2287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12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Capacity Building: </a:t>
          </a:r>
        </a:p>
        <a:p>
          <a:r>
            <a:rPr lang="en-GB" sz="1200" b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Harnessing the Evidence</a:t>
          </a:r>
        </a:p>
      </dgm:t>
    </dgm:pt>
    <dgm:pt modelId="{EB94AE88-1638-4374-8905-6A9665E0716C}" type="parTrans" cxnId="{C8995ACC-701B-4360-8885-FF9D9D7F7910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518FFE3D-1E36-44DB-8BB3-28557BBCC222}" type="sibTrans" cxnId="{C8995ACC-701B-4360-8885-FF9D9D7F7910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0E4DEB37-B1CE-4F34-A20B-065A0288ABB0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12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Policy Advocacy:</a:t>
          </a:r>
        </a:p>
        <a:p>
          <a:r>
            <a:rPr lang="en-GB" sz="1200" b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Promoting the Evidence</a:t>
          </a:r>
        </a:p>
      </dgm:t>
    </dgm:pt>
    <dgm:pt modelId="{D445D5C9-68E7-42F3-BBD5-19CD33C31C43}" type="sibTrans" cxnId="{0451CC9D-4271-41D9-921F-4C373F69B2D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7BF1365E-C61C-481F-9333-4019189BECEC}" type="parTrans" cxnId="{0451CC9D-4271-41D9-921F-4C373F69B2D9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BAE0A2AE-0847-4446-9136-D283A2E32DBC}" type="pres">
      <dgm:prSet presAssocID="{AC57F13A-1DFB-450A-981E-DA38D37408D4}" presName="cycle" presStyleCnt="0">
        <dgm:presLayoutVars>
          <dgm:dir/>
          <dgm:resizeHandles val="exact"/>
        </dgm:presLayoutVars>
      </dgm:prSet>
      <dgm:spPr/>
    </dgm:pt>
    <dgm:pt modelId="{0B835D9C-CAB2-42E9-8795-F9A636F513E0}" type="pres">
      <dgm:prSet presAssocID="{8E0485E4-916A-4AD4-8ADD-5C45E8D07A13}" presName="node" presStyleLbl="node1" presStyleIdx="0" presStyleCnt="3" custScaleX="101680" custScaleY="101680">
        <dgm:presLayoutVars>
          <dgm:bulletEnabled val="1"/>
        </dgm:presLayoutVars>
      </dgm:prSet>
      <dgm:spPr/>
    </dgm:pt>
    <dgm:pt modelId="{2EAB7A1A-22F0-431A-9D4C-8641C32DA599}" type="pres">
      <dgm:prSet presAssocID="{38C73B8A-CB8B-4667-874A-494E6471F71F}" presName="sibTrans" presStyleLbl="sibTrans2D1" presStyleIdx="0" presStyleCnt="3"/>
      <dgm:spPr/>
    </dgm:pt>
    <dgm:pt modelId="{2BCDC051-CCA1-4D2A-9646-4628DAAFEF7C}" type="pres">
      <dgm:prSet presAssocID="{38C73B8A-CB8B-4667-874A-494E6471F71F}" presName="connectorText" presStyleLbl="sibTrans2D1" presStyleIdx="0" presStyleCnt="3"/>
      <dgm:spPr/>
    </dgm:pt>
    <dgm:pt modelId="{01FF6614-8609-4229-80A1-1D951F0DF3C2}" type="pres">
      <dgm:prSet presAssocID="{0E4DEB37-B1CE-4F34-A20B-065A0288ABB0}" presName="node" presStyleLbl="node1" presStyleIdx="1" presStyleCnt="3" custRadScaleRad="102345" custRadScaleInc="6158">
        <dgm:presLayoutVars>
          <dgm:bulletEnabled val="1"/>
        </dgm:presLayoutVars>
      </dgm:prSet>
      <dgm:spPr/>
    </dgm:pt>
    <dgm:pt modelId="{5E2E3C35-1E17-461D-B657-6DB5AA2621C5}" type="pres">
      <dgm:prSet presAssocID="{D445D5C9-68E7-42F3-BBD5-19CD33C31C43}" presName="sibTrans" presStyleLbl="sibTrans2D1" presStyleIdx="1" presStyleCnt="3" custAng="10800000" custLinFactNeighborX="-1494" custLinFactNeighborY="-6671"/>
      <dgm:spPr/>
    </dgm:pt>
    <dgm:pt modelId="{4EF28A20-1FE2-42C4-9AFE-8B752E71A05E}" type="pres">
      <dgm:prSet presAssocID="{D445D5C9-68E7-42F3-BBD5-19CD33C31C43}" presName="connectorText" presStyleLbl="sibTrans2D1" presStyleIdx="1" presStyleCnt="3"/>
      <dgm:spPr/>
    </dgm:pt>
    <dgm:pt modelId="{1638CF7E-90A0-4DF1-A3D9-541B95C3D7C7}" type="pres">
      <dgm:prSet presAssocID="{F3D0F886-9CA2-413A-9B0E-59138D2C2287}" presName="node" presStyleLbl="node1" presStyleIdx="2" presStyleCnt="3">
        <dgm:presLayoutVars>
          <dgm:bulletEnabled val="1"/>
        </dgm:presLayoutVars>
      </dgm:prSet>
      <dgm:spPr/>
    </dgm:pt>
    <dgm:pt modelId="{8202CB2E-0DBD-4A65-93AB-A06788E37077}" type="pres">
      <dgm:prSet presAssocID="{518FFE3D-1E36-44DB-8BB3-28557BBCC222}" presName="sibTrans" presStyleLbl="sibTrans2D1" presStyleIdx="2" presStyleCnt="3" custAng="10948627"/>
      <dgm:spPr/>
    </dgm:pt>
    <dgm:pt modelId="{7765A87B-58DC-4280-BB03-7235E3D7F090}" type="pres">
      <dgm:prSet presAssocID="{518FFE3D-1E36-44DB-8BB3-28557BBCC222}" presName="connectorText" presStyleLbl="sibTrans2D1" presStyleIdx="2" presStyleCnt="3"/>
      <dgm:spPr/>
    </dgm:pt>
  </dgm:ptLst>
  <dgm:cxnLst>
    <dgm:cxn modelId="{5CE3DD2E-D423-C54A-9336-F6C087CE04A5}" type="presOf" srcId="{518FFE3D-1E36-44DB-8BB3-28557BBCC222}" destId="{7765A87B-58DC-4280-BB03-7235E3D7F090}" srcOrd="1" destOrd="0" presId="urn:microsoft.com/office/officeart/2005/8/layout/cycle2"/>
    <dgm:cxn modelId="{2134965F-D752-6F40-8A29-5C566CC2225D}" type="presOf" srcId="{8E0485E4-916A-4AD4-8ADD-5C45E8D07A13}" destId="{0B835D9C-CAB2-42E9-8795-F9A636F513E0}" srcOrd="0" destOrd="0" presId="urn:microsoft.com/office/officeart/2005/8/layout/cycle2"/>
    <dgm:cxn modelId="{CAD9147E-BDC9-CD44-A74A-2E8AC2A08996}" type="presOf" srcId="{F3D0F886-9CA2-413A-9B0E-59138D2C2287}" destId="{1638CF7E-90A0-4DF1-A3D9-541B95C3D7C7}" srcOrd="0" destOrd="0" presId="urn:microsoft.com/office/officeart/2005/8/layout/cycle2"/>
    <dgm:cxn modelId="{4B97F982-6DFA-7943-BFE4-4A28111689D9}" type="presOf" srcId="{38C73B8A-CB8B-4667-874A-494E6471F71F}" destId="{2BCDC051-CCA1-4D2A-9646-4628DAAFEF7C}" srcOrd="1" destOrd="0" presId="urn:microsoft.com/office/officeart/2005/8/layout/cycle2"/>
    <dgm:cxn modelId="{2FFDE691-7B10-1241-BA54-C54143A9B851}" type="presOf" srcId="{38C73B8A-CB8B-4667-874A-494E6471F71F}" destId="{2EAB7A1A-22F0-431A-9D4C-8641C32DA599}" srcOrd="0" destOrd="0" presId="urn:microsoft.com/office/officeart/2005/8/layout/cycle2"/>
    <dgm:cxn modelId="{468A4398-E4CE-3441-A522-B7974F31BC9F}" type="presOf" srcId="{AC57F13A-1DFB-450A-981E-DA38D37408D4}" destId="{BAE0A2AE-0847-4446-9136-D283A2E32DBC}" srcOrd="0" destOrd="0" presId="urn:microsoft.com/office/officeart/2005/8/layout/cycle2"/>
    <dgm:cxn modelId="{0451CC9D-4271-41D9-921F-4C373F69B2D9}" srcId="{AC57F13A-1DFB-450A-981E-DA38D37408D4}" destId="{0E4DEB37-B1CE-4F34-A20B-065A0288ABB0}" srcOrd="1" destOrd="0" parTransId="{7BF1365E-C61C-481F-9333-4019189BECEC}" sibTransId="{D445D5C9-68E7-42F3-BBD5-19CD33C31C43}"/>
    <dgm:cxn modelId="{40A455A2-1AF7-654F-BF9C-795863181BF8}" type="presOf" srcId="{518FFE3D-1E36-44DB-8BB3-28557BBCC222}" destId="{8202CB2E-0DBD-4A65-93AB-A06788E37077}" srcOrd="0" destOrd="0" presId="urn:microsoft.com/office/officeart/2005/8/layout/cycle2"/>
    <dgm:cxn modelId="{2FC090C8-CA2E-4409-8CB6-D2458101EB7C}" srcId="{AC57F13A-1DFB-450A-981E-DA38D37408D4}" destId="{8E0485E4-916A-4AD4-8ADD-5C45E8D07A13}" srcOrd="0" destOrd="0" parTransId="{C3641087-EF82-4CD9-85CC-BEAB48A07DE8}" sibTransId="{38C73B8A-CB8B-4667-874A-494E6471F71F}"/>
    <dgm:cxn modelId="{C8995ACC-701B-4360-8885-FF9D9D7F7910}" srcId="{AC57F13A-1DFB-450A-981E-DA38D37408D4}" destId="{F3D0F886-9CA2-413A-9B0E-59138D2C2287}" srcOrd="2" destOrd="0" parTransId="{EB94AE88-1638-4374-8905-6A9665E0716C}" sibTransId="{518FFE3D-1E36-44DB-8BB3-28557BBCC222}"/>
    <dgm:cxn modelId="{334056D7-4EE3-104D-B0AE-A1D00A2BD727}" type="presOf" srcId="{D445D5C9-68E7-42F3-BBD5-19CD33C31C43}" destId="{4EF28A20-1FE2-42C4-9AFE-8B752E71A05E}" srcOrd="1" destOrd="0" presId="urn:microsoft.com/office/officeart/2005/8/layout/cycle2"/>
    <dgm:cxn modelId="{4C4954EC-A550-844F-96C7-9E73B31ABF70}" type="presOf" srcId="{D445D5C9-68E7-42F3-BBD5-19CD33C31C43}" destId="{5E2E3C35-1E17-461D-B657-6DB5AA2621C5}" srcOrd="0" destOrd="0" presId="urn:microsoft.com/office/officeart/2005/8/layout/cycle2"/>
    <dgm:cxn modelId="{CBDE0FF0-347E-5A41-A994-8D9FBA702B68}" type="presOf" srcId="{0E4DEB37-B1CE-4F34-A20B-065A0288ABB0}" destId="{01FF6614-8609-4229-80A1-1D951F0DF3C2}" srcOrd="0" destOrd="0" presId="urn:microsoft.com/office/officeart/2005/8/layout/cycle2"/>
    <dgm:cxn modelId="{2411A454-C341-364F-A922-65EC086E93EA}" type="presParOf" srcId="{BAE0A2AE-0847-4446-9136-D283A2E32DBC}" destId="{0B835D9C-CAB2-42E9-8795-F9A636F513E0}" srcOrd="0" destOrd="0" presId="urn:microsoft.com/office/officeart/2005/8/layout/cycle2"/>
    <dgm:cxn modelId="{D9A62304-B3AA-EE4C-829B-2C57281BB05B}" type="presParOf" srcId="{BAE0A2AE-0847-4446-9136-D283A2E32DBC}" destId="{2EAB7A1A-22F0-431A-9D4C-8641C32DA599}" srcOrd="1" destOrd="0" presId="urn:microsoft.com/office/officeart/2005/8/layout/cycle2"/>
    <dgm:cxn modelId="{DE02EE9D-6B95-A142-A3FC-5006BF319212}" type="presParOf" srcId="{2EAB7A1A-22F0-431A-9D4C-8641C32DA599}" destId="{2BCDC051-CCA1-4D2A-9646-4628DAAFEF7C}" srcOrd="0" destOrd="0" presId="urn:microsoft.com/office/officeart/2005/8/layout/cycle2"/>
    <dgm:cxn modelId="{8F3CBD12-8C00-D941-A075-0B3B0C1CA429}" type="presParOf" srcId="{BAE0A2AE-0847-4446-9136-D283A2E32DBC}" destId="{01FF6614-8609-4229-80A1-1D951F0DF3C2}" srcOrd="2" destOrd="0" presId="urn:microsoft.com/office/officeart/2005/8/layout/cycle2"/>
    <dgm:cxn modelId="{1C5F0342-7C10-C94E-AA12-DD748428833F}" type="presParOf" srcId="{BAE0A2AE-0847-4446-9136-D283A2E32DBC}" destId="{5E2E3C35-1E17-461D-B657-6DB5AA2621C5}" srcOrd="3" destOrd="0" presId="urn:microsoft.com/office/officeart/2005/8/layout/cycle2"/>
    <dgm:cxn modelId="{CD1935E3-6DA1-C44D-A40B-4968B40D0D49}" type="presParOf" srcId="{5E2E3C35-1E17-461D-B657-6DB5AA2621C5}" destId="{4EF28A20-1FE2-42C4-9AFE-8B752E71A05E}" srcOrd="0" destOrd="0" presId="urn:microsoft.com/office/officeart/2005/8/layout/cycle2"/>
    <dgm:cxn modelId="{5FE3BD0B-543F-AB4B-94ED-4772668DBCBB}" type="presParOf" srcId="{BAE0A2AE-0847-4446-9136-D283A2E32DBC}" destId="{1638CF7E-90A0-4DF1-A3D9-541B95C3D7C7}" srcOrd="4" destOrd="0" presId="urn:microsoft.com/office/officeart/2005/8/layout/cycle2"/>
    <dgm:cxn modelId="{346BAD01-1DD7-3642-933E-6E984F12ECEE}" type="presParOf" srcId="{BAE0A2AE-0847-4446-9136-D283A2E32DBC}" destId="{8202CB2E-0DBD-4A65-93AB-A06788E37077}" srcOrd="5" destOrd="0" presId="urn:microsoft.com/office/officeart/2005/8/layout/cycle2"/>
    <dgm:cxn modelId="{0D95A718-0C84-C941-AFBB-716B39A5C777}" type="presParOf" srcId="{8202CB2E-0DBD-4A65-93AB-A06788E37077}" destId="{7765A87B-58DC-4280-BB03-7235E3D7F090}" srcOrd="0" destOrd="0" presId="urn:microsoft.com/office/officeart/2005/8/layout/cycle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835D9C-CAB2-42E9-8795-F9A636F513E0}">
      <dsp:nvSpPr>
        <dsp:cNvPr id="0" name=""/>
        <dsp:cNvSpPr/>
      </dsp:nvSpPr>
      <dsp:spPr>
        <a:xfrm>
          <a:off x="1757020" y="-5343"/>
          <a:ext cx="1403993" cy="1403993"/>
        </a:xfrm>
        <a:prstGeom prst="ellipse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200" tIns="28800" rIns="7200" bIns="15240" numCol="1" spcCol="1270" anchor="ctr" anchorCtr="0">
          <a:noAutofit/>
        </a:bodyPr>
        <a:lstStyle/>
        <a:p>
          <a:pPr marL="0" lvl="0" indent="0" algn="ctr" defTabSz="53340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200" b="1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Common research framework on </a:t>
          </a:r>
          <a:r>
            <a:rPr lang="en-GB" sz="1200" b="1" kern="1200" dirty="0" err="1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EbA</a:t>
          </a:r>
          <a:r>
            <a:rPr lang="en-GB" sz="1200" b="1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 Effectiveness:</a:t>
          </a:r>
        </a:p>
        <a:p>
          <a:pPr marL="0" lvl="0" indent="0" algn="ctr" defTabSz="53340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endParaRPr lang="en-GB" sz="900" b="1" kern="1200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</a:endParaRPr>
        </a:p>
        <a:p>
          <a:pPr marL="0" lvl="0" indent="0" algn="ctr" defTabSz="53340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200" b="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Building the Evidence </a:t>
          </a:r>
        </a:p>
      </dsp:txBody>
      <dsp:txXfrm>
        <a:off x="1962630" y="200267"/>
        <a:ext cx="992773" cy="992773"/>
      </dsp:txXfrm>
    </dsp:sp>
    <dsp:sp modelId="{2EAB7A1A-22F0-431A-9D4C-8641C32DA599}">
      <dsp:nvSpPr>
        <dsp:cNvPr id="0" name=""/>
        <dsp:cNvSpPr/>
      </dsp:nvSpPr>
      <dsp:spPr>
        <a:xfrm rot="3625046">
          <a:off x="2788365" y="1358078"/>
          <a:ext cx="356802" cy="46601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100" kern="1200">
            <a:solidFill>
              <a:schemeClr val="tx1"/>
            </a:solidFill>
          </a:endParaRPr>
        </a:p>
      </dsp:txBody>
      <dsp:txXfrm>
        <a:off x="2815464" y="1404738"/>
        <a:ext cx="249761" cy="279610"/>
      </dsp:txXfrm>
    </dsp:sp>
    <dsp:sp modelId="{01FF6614-8609-4229-80A1-1D951F0DF3C2}">
      <dsp:nvSpPr>
        <dsp:cNvPr id="0" name=""/>
        <dsp:cNvSpPr/>
      </dsp:nvSpPr>
      <dsp:spPr>
        <a:xfrm>
          <a:off x="2788362" y="1802601"/>
          <a:ext cx="1380795" cy="1380795"/>
        </a:xfrm>
        <a:prstGeom prst="ellipse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Policy Advocacy: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Promoting the Evidence</a:t>
          </a:r>
        </a:p>
      </dsp:txBody>
      <dsp:txXfrm>
        <a:off x="2990575" y="2004814"/>
        <a:ext cx="976369" cy="976369"/>
      </dsp:txXfrm>
    </dsp:sp>
    <dsp:sp modelId="{5E2E3C35-1E17-461D-B657-6DB5AA2621C5}">
      <dsp:nvSpPr>
        <dsp:cNvPr id="0" name=""/>
        <dsp:cNvSpPr/>
      </dsp:nvSpPr>
      <dsp:spPr>
        <a:xfrm>
          <a:off x="2275958" y="2228901"/>
          <a:ext cx="358316" cy="46601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100" kern="1200">
            <a:solidFill>
              <a:schemeClr val="tx1"/>
            </a:solidFill>
          </a:endParaRPr>
        </a:p>
      </dsp:txBody>
      <dsp:txXfrm rot="10800000">
        <a:off x="2275958" y="2322105"/>
        <a:ext cx="250821" cy="279610"/>
      </dsp:txXfrm>
    </dsp:sp>
    <dsp:sp modelId="{1638CF7E-90A0-4DF1-A3D9-541B95C3D7C7}">
      <dsp:nvSpPr>
        <dsp:cNvPr id="0" name=""/>
        <dsp:cNvSpPr/>
      </dsp:nvSpPr>
      <dsp:spPr>
        <a:xfrm>
          <a:off x="731498" y="1802601"/>
          <a:ext cx="1380795" cy="1380795"/>
        </a:xfrm>
        <a:prstGeom prst="ellipse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Capacity Building: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Harnessing the Evidence</a:t>
          </a:r>
        </a:p>
      </dsp:txBody>
      <dsp:txXfrm>
        <a:off x="933711" y="2004814"/>
        <a:ext cx="976369" cy="976369"/>
      </dsp:txXfrm>
    </dsp:sp>
    <dsp:sp modelId="{8202CB2E-0DBD-4A65-93AB-A06788E37077}">
      <dsp:nvSpPr>
        <dsp:cNvPr id="0" name=""/>
        <dsp:cNvSpPr/>
      </dsp:nvSpPr>
      <dsp:spPr>
        <a:xfrm rot="7348627">
          <a:off x="1751754" y="1375696"/>
          <a:ext cx="361378" cy="46601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100" kern="1200">
            <a:solidFill>
              <a:schemeClr val="tx1"/>
            </a:solidFill>
          </a:endParaRPr>
        </a:p>
      </dsp:txBody>
      <dsp:txXfrm>
        <a:off x="1835067" y="1423171"/>
        <a:ext cx="252965" cy="2796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D4023-07A2-5C4B-B152-A78006ED2553}" type="datetimeFigureOut">
              <a:rPr lang="en-US" smtClean="0"/>
              <a:t>1/30/19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19D2C-8420-0446-A7B5-70CEB4193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62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273389-241F-7042-B1C3-995B8E9106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6302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273389-241F-7042-B1C3-995B8E9106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3114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273389-241F-7042-B1C3-995B8E9106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6613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273389-241F-7042-B1C3-995B8E9106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8368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273389-241F-7042-B1C3-995B8E9106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7207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273389-241F-7042-B1C3-995B8E9106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117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1/30/19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057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1/30/19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35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1/30/19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765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tle Placeholder 21"/>
          <p:cNvSpPr>
            <a:spLocks noGrp="1"/>
          </p:cNvSpPr>
          <p:nvPr>
            <p:ph type="title"/>
          </p:nvPr>
        </p:nvSpPr>
        <p:spPr>
          <a:xfrm>
            <a:off x="395593" y="5410243"/>
            <a:ext cx="11540296" cy="69872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4" name="Date Placeholder 3"/>
          <p:cNvSpPr>
            <a:spLocks noGrp="1"/>
          </p:cNvSpPr>
          <p:nvPr>
            <p:ph type="dt" sz="half" idx="2"/>
          </p:nvPr>
        </p:nvSpPr>
        <p:spPr>
          <a:xfrm>
            <a:off x="6103299" y="6362943"/>
            <a:ext cx="5832596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cap="all" baseline="0">
                <a:solidFill>
                  <a:schemeClr val="bg1"/>
                </a:solidFill>
              </a:defRPr>
            </a:lvl1pPr>
          </a:lstStyle>
          <a:p>
            <a:fld id="{98698866-2FE7-EA4E-B7F3-8D99DB92D134}" type="datetime1">
              <a:rPr lang="en-GB" smtClean="0">
                <a:solidFill>
                  <a:prstClr val="white"/>
                </a:solidFill>
              </a:rPr>
              <a:pPr/>
              <a:t>30/01/2019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95294" y="6024565"/>
            <a:ext cx="11540601" cy="501651"/>
          </a:xfrm>
          <a:prstGeom prst="rect">
            <a:avLst/>
          </a:prstGeom>
        </p:spPr>
        <p:txBody>
          <a:bodyPr/>
          <a:lstStyle>
            <a:lvl1pPr marL="0">
              <a:defRPr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85182367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tle Placeholder 21"/>
          <p:cNvSpPr>
            <a:spLocks noGrp="1"/>
          </p:cNvSpPr>
          <p:nvPr>
            <p:ph type="title"/>
          </p:nvPr>
        </p:nvSpPr>
        <p:spPr>
          <a:xfrm>
            <a:off x="395593" y="5410243"/>
            <a:ext cx="8469547" cy="69872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4" name="Date Placeholder 3"/>
          <p:cNvSpPr>
            <a:spLocks noGrp="1"/>
          </p:cNvSpPr>
          <p:nvPr>
            <p:ph type="dt" sz="half" idx="2"/>
          </p:nvPr>
        </p:nvSpPr>
        <p:spPr>
          <a:xfrm>
            <a:off x="3029359" y="6362943"/>
            <a:ext cx="5832596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cap="all" baseline="0">
                <a:solidFill>
                  <a:schemeClr val="bg1"/>
                </a:solidFill>
              </a:defRPr>
            </a:lvl1pPr>
          </a:lstStyle>
          <a:p>
            <a:fld id="{98698866-2FE7-EA4E-B7F3-8D99DB92D134}" type="datetime1">
              <a:rPr lang="en-GB" smtClean="0">
                <a:solidFill>
                  <a:prstClr val="white"/>
                </a:solidFill>
              </a:rPr>
              <a:pPr/>
              <a:t>30/01/2019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5" name="Rectangle 84"/>
          <p:cNvSpPr/>
          <p:nvPr userDrawn="1"/>
        </p:nvSpPr>
        <p:spPr>
          <a:xfrm>
            <a:off x="8988358" y="5338901"/>
            <a:ext cx="2963695" cy="1276045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1350">
                <a:solidFill>
                  <a:prstClr val="white"/>
                </a:solidFill>
              </a:rPr>
              <a:t> </a:t>
            </a:r>
          </a:p>
        </p:txBody>
      </p:sp>
      <p:cxnSp>
        <p:nvCxnSpPr>
          <p:cNvPr id="86" name="Straight Connector 85"/>
          <p:cNvCxnSpPr/>
          <p:nvPr userDrawn="1"/>
        </p:nvCxnSpPr>
        <p:spPr>
          <a:xfrm>
            <a:off x="8974939" y="5334222"/>
            <a:ext cx="0" cy="1280723"/>
          </a:xfrm>
          <a:prstGeom prst="line">
            <a:avLst/>
          </a:prstGeom>
          <a:ln w="9525"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6024565"/>
            <a:ext cx="8469312" cy="501651"/>
          </a:xfrm>
          <a:prstGeom prst="rect">
            <a:avLst/>
          </a:prstGeom>
        </p:spPr>
        <p:txBody>
          <a:bodyPr/>
          <a:lstStyle>
            <a:lvl1pPr marL="0">
              <a:defRPr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-1584684" y="2019599"/>
            <a:ext cx="1368152" cy="2539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7"/>
            <a:r>
              <a:rPr lang="en-GB" sz="825" dirty="0">
                <a:solidFill>
                  <a:srgbClr val="000000"/>
                </a:solidFill>
                <a:latin typeface="Calibri Light" pitchFamily="34" charset="0"/>
              </a:rPr>
              <a:t>Use the white box on this slide to add a partner logo.</a:t>
            </a:r>
          </a:p>
        </p:txBody>
      </p:sp>
      <p:pic>
        <p:nvPicPr>
          <p:cNvPr id="8" name="Picture 7" descr="icon_camera_circle.png"/>
          <p:cNvPicPr>
            <a:picLocks noChangeAspect="1"/>
          </p:cNvPicPr>
          <p:nvPr userDrawn="1"/>
        </p:nvPicPr>
        <p:blipFill>
          <a:blip r:embed="rId2" cstate="email">
            <a:lum brigh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76670" y="1275608"/>
            <a:ext cx="640111" cy="640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icon_information-white.png"/>
          <p:cNvPicPr>
            <a:picLocks noChangeAspect="1"/>
          </p:cNvPicPr>
          <p:nvPr userDrawn="1"/>
        </p:nvPicPr>
        <p:blipFill>
          <a:blip r:embed="rId3" cstate="email">
            <a:lum brigh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76671" y="1587550"/>
            <a:ext cx="121592" cy="32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98422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Placeholder 1"/>
          <p:cNvSpPr>
            <a:spLocks noGrp="1"/>
          </p:cNvSpPr>
          <p:nvPr>
            <p:ph type="title"/>
          </p:nvPr>
        </p:nvSpPr>
        <p:spPr>
          <a:xfrm>
            <a:off x="279400" y="239489"/>
            <a:ext cx="11685777" cy="83283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3" name="Date Placeholder 3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31FFC-34E2-614C-ACBB-5A0A524437F5}" type="datetime1">
              <a:rPr lang="en-GB" smtClean="0">
                <a:solidFill>
                  <a:prstClr val="white"/>
                </a:solidFill>
              </a:rPr>
              <a:pPr/>
              <a:t>30/01/2019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rgbClr val="A42A2F"/>
                </a:solidFill>
              </a:rPr>
              <a:t>Building the evidence base for ecosystem-based adaptation</a:t>
            </a:r>
            <a:endParaRPr lang="en-US" dirty="0">
              <a:solidFill>
                <a:srgbClr val="A42A2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9400" y="1163638"/>
            <a:ext cx="11685777" cy="49196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371026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ate Placeholder 3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31FFC-34E2-614C-ACBB-5A0A524437F5}" type="datetime1">
              <a:rPr lang="en-GB" smtClean="0">
                <a:solidFill>
                  <a:prstClr val="white"/>
                </a:solidFill>
              </a:rPr>
              <a:pPr/>
              <a:t>30/01/2019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A42A2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9401" y="239714"/>
            <a:ext cx="11685777" cy="58435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408024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B994F-6013-F540-A8E6-6F5631FB8363}" type="datetime1">
              <a:rPr lang="en-GB" smtClean="0">
                <a:solidFill>
                  <a:prstClr val="white"/>
                </a:solidFill>
              </a:rPr>
              <a:pPr/>
              <a:t>30/01/2019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A42A2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279400" y="1135064"/>
            <a:ext cx="5853181" cy="4973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0"/>
          </p:nvPr>
        </p:nvSpPr>
        <p:spPr>
          <a:xfrm>
            <a:off x="6132581" y="1135064"/>
            <a:ext cx="5825219" cy="4973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8447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BE71-E279-1843-95EA-D18739854C0A}" type="datetime1">
              <a:rPr lang="en-GB" smtClean="0">
                <a:solidFill>
                  <a:prstClr val="white"/>
                </a:solidFill>
              </a:rPr>
              <a:pPr/>
              <a:t>30/01/2019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A42A2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9406" y="2505456"/>
            <a:ext cx="5853113" cy="3566160"/>
          </a:xfrm>
          <a:prstGeom prst="rect">
            <a:avLst/>
          </a:prstGeom>
        </p:spPr>
        <p:txBody>
          <a:bodyPr>
            <a:normAutofit/>
          </a:bodyPr>
          <a:lstStyle>
            <a:lvl5pPr>
              <a:defRPr sz="1800"/>
            </a:lvl5pPr>
          </a:lstStyle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6" y="289981"/>
            <a:ext cx="5853113" cy="2215477"/>
          </a:xfrm>
          <a:prstGeom prst="rect">
            <a:avLst/>
          </a:prstGeom>
        </p:spPr>
        <p:txBody>
          <a:bodyPr>
            <a:noAutofit/>
          </a:bodyPr>
          <a:lstStyle>
            <a:lvl1pPr fontAlgn="t"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6131984" y="290514"/>
            <a:ext cx="5833193" cy="5781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262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 userDrawn="1"/>
        </p:nvSpPr>
        <p:spPr>
          <a:xfrm>
            <a:off x="6131415" y="311207"/>
            <a:ext cx="5832596" cy="6329193"/>
          </a:xfrm>
          <a:prstGeom prst="rect">
            <a:avLst/>
          </a:prstGeom>
          <a:solidFill>
            <a:schemeClr val="tx1">
              <a:alpha val="40000"/>
            </a:schemeClr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 flipV="1">
            <a:off x="2142779" y="1524319"/>
            <a:ext cx="0" cy="1"/>
          </a:xfrm>
          <a:prstGeom prst="line">
            <a:avLst/>
          </a:prstGeom>
          <a:ln w="1270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 Placeholder 50"/>
          <p:cNvSpPr>
            <a:spLocks noGrp="1"/>
          </p:cNvSpPr>
          <p:nvPr>
            <p:ph type="body" sz="quarter" idx="10" hasCustomPrompt="1"/>
          </p:nvPr>
        </p:nvSpPr>
        <p:spPr>
          <a:xfrm>
            <a:off x="6132513" y="4553266"/>
            <a:ext cx="5832475" cy="2061681"/>
          </a:xfrm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pPr lvl="0"/>
            <a:r>
              <a:rPr lang="en-US" dirty="0"/>
              <a:t>Speakers name</a:t>
            </a:r>
            <a:br>
              <a:rPr lang="en-US" dirty="0"/>
            </a:br>
            <a:r>
              <a:rPr lang="en-US" dirty="0"/>
              <a:t>Job title</a:t>
            </a:r>
            <a:br>
              <a:rPr lang="en-US" dirty="0"/>
            </a:br>
            <a:r>
              <a:rPr lang="en-US" dirty="0"/>
              <a:t>Email address</a:t>
            </a:r>
          </a:p>
        </p:txBody>
      </p:sp>
      <p:sp>
        <p:nvSpPr>
          <p:cNvPr id="53" name="Footer Placeholder 5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6132583" y="285753"/>
            <a:ext cx="5832596" cy="6329193"/>
          </a:xfrm>
          <a:prstGeom prst="rect">
            <a:avLst/>
          </a:prstGeom>
          <a:noFill/>
          <a:ln w="95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55" name="Straight Connector 54"/>
          <p:cNvCxnSpPr/>
          <p:nvPr userDrawn="1"/>
        </p:nvCxnSpPr>
        <p:spPr>
          <a:xfrm>
            <a:off x="6132581" y="4348299"/>
            <a:ext cx="5832596" cy="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6287712" y="609244"/>
            <a:ext cx="55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800" b="1" dirty="0">
                <a:solidFill>
                  <a:prstClr val="white"/>
                </a:solidFill>
                <a:effectLst>
                  <a:outerShdw blurRad="215900" sx="101000" sy="101000" algn="ctr" rotWithShape="0">
                    <a:prstClr val="black">
                      <a:alpha val="3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 Condensed" panose="02000000000000000000" pitchFamily="2" charset="0"/>
              </a:rPr>
              <a:t>UN Environment</a:t>
            </a:r>
            <a:br>
              <a:rPr lang="en-US" sz="1800" b="1" dirty="0">
                <a:solidFill>
                  <a:prstClr val="white"/>
                </a:solidFill>
                <a:effectLst>
                  <a:outerShdw blurRad="215900" sx="101000" sy="101000" algn="ctr" rotWithShape="0">
                    <a:prstClr val="black">
                      <a:alpha val="3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 Condensed" panose="02000000000000000000" pitchFamily="2" charset="0"/>
              </a:rPr>
            </a:br>
            <a:r>
              <a:rPr lang="en-US" sz="1800" b="1" dirty="0">
                <a:solidFill>
                  <a:prstClr val="white"/>
                </a:solidFill>
                <a:effectLst>
                  <a:outerShdw blurRad="215900" sx="101000" sy="101000" algn="ctr" rotWithShape="0">
                    <a:prstClr val="black">
                      <a:alpha val="3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 Condensed" panose="02000000000000000000" pitchFamily="2" charset="0"/>
              </a:rPr>
              <a:t>World Conservation Monitoring Centre</a:t>
            </a:r>
            <a:endParaRPr lang="en-GB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355200" y="1676846"/>
            <a:ext cx="453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endParaRPr lang="en-US" sz="160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defTabSz="914377"/>
            <a:endParaRPr lang="en-US" sz="160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defTabSz="914377"/>
            <a:r>
              <a:rPr lang="en-US" sz="16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www.unep-wcmc.org</a:t>
            </a:r>
            <a:br>
              <a:rPr lang="en-US" sz="16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16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@unepwcmc</a:t>
            </a:r>
            <a:endParaRPr lang="en-GB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16705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" name="Rectangle 39"/>
          <p:cNvSpPr/>
          <p:nvPr userDrawn="1"/>
        </p:nvSpPr>
        <p:spPr>
          <a:xfrm>
            <a:off x="6131289" y="308995"/>
            <a:ext cx="5832596" cy="6329193"/>
          </a:xfrm>
          <a:prstGeom prst="rect">
            <a:avLst/>
          </a:prstGeom>
          <a:solidFill>
            <a:schemeClr val="tx1">
              <a:alpha val="40000"/>
            </a:schemeClr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 flipV="1">
            <a:off x="2142779" y="1524319"/>
            <a:ext cx="0" cy="1"/>
          </a:xfrm>
          <a:prstGeom prst="line">
            <a:avLst/>
          </a:prstGeom>
          <a:ln w="1270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 Placeholder 50"/>
          <p:cNvSpPr>
            <a:spLocks noGrp="1"/>
          </p:cNvSpPr>
          <p:nvPr>
            <p:ph type="body" sz="quarter" idx="10" hasCustomPrompt="1"/>
          </p:nvPr>
        </p:nvSpPr>
        <p:spPr>
          <a:xfrm>
            <a:off x="6132513" y="4553266"/>
            <a:ext cx="5832475" cy="2061681"/>
          </a:xfrm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pPr lvl="0"/>
            <a:r>
              <a:rPr lang="en-US" dirty="0"/>
              <a:t>Speakers name</a:t>
            </a:r>
            <a:br>
              <a:rPr lang="en-US" dirty="0"/>
            </a:br>
            <a:r>
              <a:rPr lang="en-US" dirty="0"/>
              <a:t>Job title</a:t>
            </a:r>
            <a:br>
              <a:rPr lang="en-US" dirty="0"/>
            </a:br>
            <a:r>
              <a:rPr lang="en-US" dirty="0"/>
              <a:t>Email address</a:t>
            </a:r>
          </a:p>
        </p:txBody>
      </p:sp>
      <p:sp>
        <p:nvSpPr>
          <p:cNvPr id="53" name="Footer Placeholder 5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6132583" y="285753"/>
            <a:ext cx="5832596" cy="6329193"/>
          </a:xfrm>
          <a:prstGeom prst="rect">
            <a:avLst/>
          </a:prstGeom>
          <a:noFill/>
          <a:ln w="95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55" name="Straight Connector 54"/>
          <p:cNvCxnSpPr/>
          <p:nvPr userDrawn="1"/>
        </p:nvCxnSpPr>
        <p:spPr>
          <a:xfrm>
            <a:off x="6132581" y="4348299"/>
            <a:ext cx="5832596" cy="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6287585" y="615017"/>
            <a:ext cx="55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800" b="1" dirty="0">
                <a:solidFill>
                  <a:prstClr val="white"/>
                </a:solidFill>
                <a:effectLst>
                  <a:outerShdw blurRad="215900" sx="101000" sy="101000" algn="ctr" rotWithShape="0">
                    <a:prstClr val="black">
                      <a:alpha val="3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 Condensed" panose="02000000000000000000" pitchFamily="2" charset="0"/>
              </a:rPr>
              <a:t>UN Environment</a:t>
            </a:r>
            <a:br>
              <a:rPr lang="en-US" sz="1800" b="1" dirty="0">
                <a:solidFill>
                  <a:prstClr val="white"/>
                </a:solidFill>
                <a:effectLst>
                  <a:outerShdw blurRad="215900" sx="101000" sy="101000" algn="ctr" rotWithShape="0">
                    <a:prstClr val="black">
                      <a:alpha val="3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 Condensed" panose="02000000000000000000" pitchFamily="2" charset="0"/>
              </a:rPr>
            </a:br>
            <a:r>
              <a:rPr lang="en-US" sz="1800" b="1" dirty="0">
                <a:solidFill>
                  <a:prstClr val="white"/>
                </a:solidFill>
                <a:effectLst>
                  <a:outerShdw blurRad="215900" sx="101000" sy="101000" algn="ctr" rotWithShape="0">
                    <a:prstClr val="black">
                      <a:alpha val="3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 Condensed" panose="02000000000000000000" pitchFamily="2" charset="0"/>
              </a:rPr>
              <a:t>World Conservation Monitoring Centre</a:t>
            </a:r>
            <a:endParaRPr lang="en-GB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6355200" y="1676846"/>
            <a:ext cx="453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endParaRPr lang="en-US" sz="160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defTabSz="914377"/>
            <a:endParaRPr lang="en-US" sz="160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defTabSz="914377"/>
            <a:r>
              <a:rPr lang="en-US" sz="16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www.unep-wcmc.org</a:t>
            </a:r>
            <a:br>
              <a:rPr lang="en-US" sz="16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16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@unepwcmc</a:t>
            </a:r>
            <a:endParaRPr lang="en-GB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83832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1/30/19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0992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" name="Rectangle 39"/>
          <p:cNvSpPr/>
          <p:nvPr userDrawn="1"/>
        </p:nvSpPr>
        <p:spPr>
          <a:xfrm>
            <a:off x="6131415" y="311207"/>
            <a:ext cx="5832596" cy="6329193"/>
          </a:xfrm>
          <a:prstGeom prst="rect">
            <a:avLst/>
          </a:prstGeom>
          <a:solidFill>
            <a:schemeClr val="tx1">
              <a:alpha val="40000"/>
            </a:schemeClr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 flipV="1">
            <a:off x="2142779" y="1524319"/>
            <a:ext cx="0" cy="1"/>
          </a:xfrm>
          <a:prstGeom prst="line">
            <a:avLst/>
          </a:prstGeom>
          <a:ln w="1270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 Placeholder 50"/>
          <p:cNvSpPr>
            <a:spLocks noGrp="1"/>
          </p:cNvSpPr>
          <p:nvPr>
            <p:ph type="body" sz="quarter" idx="10" hasCustomPrompt="1"/>
          </p:nvPr>
        </p:nvSpPr>
        <p:spPr>
          <a:xfrm>
            <a:off x="6132513" y="4553266"/>
            <a:ext cx="5832475" cy="2061681"/>
          </a:xfrm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pPr lvl="0"/>
            <a:r>
              <a:rPr lang="en-US" dirty="0"/>
              <a:t>Speakers name</a:t>
            </a:r>
            <a:br>
              <a:rPr lang="en-US" dirty="0"/>
            </a:br>
            <a:r>
              <a:rPr lang="en-US" dirty="0"/>
              <a:t>Job title</a:t>
            </a:r>
            <a:br>
              <a:rPr lang="en-US" dirty="0"/>
            </a:br>
            <a:r>
              <a:rPr lang="en-US" dirty="0"/>
              <a:t>Email address</a:t>
            </a:r>
          </a:p>
        </p:txBody>
      </p:sp>
      <p:sp>
        <p:nvSpPr>
          <p:cNvPr id="53" name="Footer Placeholder 5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6132583" y="285753"/>
            <a:ext cx="5832596" cy="6329193"/>
          </a:xfrm>
          <a:prstGeom prst="rect">
            <a:avLst/>
          </a:prstGeom>
          <a:noFill/>
          <a:ln w="95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55" name="Straight Connector 54"/>
          <p:cNvCxnSpPr/>
          <p:nvPr userDrawn="1"/>
        </p:nvCxnSpPr>
        <p:spPr>
          <a:xfrm>
            <a:off x="6132581" y="4348299"/>
            <a:ext cx="5832596" cy="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6288000" y="626981"/>
            <a:ext cx="55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800" b="1" dirty="0">
                <a:solidFill>
                  <a:prstClr val="white"/>
                </a:solidFill>
                <a:effectLst>
                  <a:outerShdw blurRad="215900" sx="101000" sy="101000" algn="ctr" rotWithShape="0">
                    <a:prstClr val="black">
                      <a:alpha val="3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 Condensed" panose="02000000000000000000" pitchFamily="2" charset="0"/>
              </a:rPr>
              <a:t>UN Environment</a:t>
            </a:r>
            <a:br>
              <a:rPr lang="en-US" sz="1800" b="1" dirty="0">
                <a:solidFill>
                  <a:prstClr val="white"/>
                </a:solidFill>
                <a:effectLst>
                  <a:outerShdw blurRad="215900" sx="101000" sy="101000" algn="ctr" rotWithShape="0">
                    <a:prstClr val="black">
                      <a:alpha val="3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 Condensed" panose="02000000000000000000" pitchFamily="2" charset="0"/>
              </a:rPr>
            </a:br>
            <a:r>
              <a:rPr lang="en-US" sz="1800" b="1" dirty="0">
                <a:solidFill>
                  <a:prstClr val="white"/>
                </a:solidFill>
                <a:effectLst>
                  <a:outerShdw blurRad="215900" sx="101000" sy="101000" algn="ctr" rotWithShape="0">
                    <a:prstClr val="black">
                      <a:alpha val="3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 Condensed" panose="02000000000000000000" pitchFamily="2" charset="0"/>
              </a:rPr>
              <a:t>World Conservation Monitoring Centre</a:t>
            </a:r>
            <a:endParaRPr lang="en-GB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6355200" y="1676846"/>
            <a:ext cx="453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endParaRPr lang="en-US" sz="160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defTabSz="914377"/>
            <a:endParaRPr lang="en-US" sz="160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defTabSz="914377"/>
            <a:r>
              <a:rPr lang="en-US" sz="16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www.unep-wcmc.org</a:t>
            </a:r>
            <a:br>
              <a:rPr lang="en-US" sz="16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16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@unepwcmc</a:t>
            </a:r>
            <a:endParaRPr lang="en-GB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34616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" name="Rectangle 39"/>
          <p:cNvSpPr/>
          <p:nvPr userDrawn="1"/>
        </p:nvSpPr>
        <p:spPr>
          <a:xfrm>
            <a:off x="6131415" y="311207"/>
            <a:ext cx="5832596" cy="6329193"/>
          </a:xfrm>
          <a:prstGeom prst="rect">
            <a:avLst/>
          </a:prstGeom>
          <a:solidFill>
            <a:schemeClr val="tx1">
              <a:alpha val="40000"/>
            </a:schemeClr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 flipV="1">
            <a:off x="2142779" y="1524319"/>
            <a:ext cx="0" cy="1"/>
          </a:xfrm>
          <a:prstGeom prst="line">
            <a:avLst/>
          </a:prstGeom>
          <a:ln w="1270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 Placeholder 50"/>
          <p:cNvSpPr>
            <a:spLocks noGrp="1"/>
          </p:cNvSpPr>
          <p:nvPr>
            <p:ph type="body" sz="quarter" idx="10" hasCustomPrompt="1"/>
          </p:nvPr>
        </p:nvSpPr>
        <p:spPr>
          <a:xfrm>
            <a:off x="6132513" y="4553266"/>
            <a:ext cx="5832475" cy="2061681"/>
          </a:xfrm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pPr lvl="0"/>
            <a:r>
              <a:rPr lang="en-US" dirty="0"/>
              <a:t>Speakers name</a:t>
            </a:r>
            <a:br>
              <a:rPr lang="en-US" dirty="0"/>
            </a:br>
            <a:r>
              <a:rPr lang="en-US" dirty="0"/>
              <a:t>Job title</a:t>
            </a:r>
            <a:br>
              <a:rPr lang="en-US" dirty="0"/>
            </a:br>
            <a:r>
              <a:rPr lang="en-US" dirty="0"/>
              <a:t>Email address</a:t>
            </a:r>
          </a:p>
        </p:txBody>
      </p:sp>
      <p:sp>
        <p:nvSpPr>
          <p:cNvPr id="53" name="Footer Placeholder 5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6132583" y="285753"/>
            <a:ext cx="5832596" cy="6329193"/>
          </a:xfrm>
          <a:prstGeom prst="rect">
            <a:avLst/>
          </a:prstGeom>
          <a:noFill/>
          <a:ln w="95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55" name="Straight Connector 54"/>
          <p:cNvCxnSpPr/>
          <p:nvPr userDrawn="1"/>
        </p:nvCxnSpPr>
        <p:spPr>
          <a:xfrm>
            <a:off x="6132581" y="4348299"/>
            <a:ext cx="5832596" cy="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6288000" y="611530"/>
            <a:ext cx="55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800" b="1" dirty="0">
                <a:solidFill>
                  <a:prstClr val="white"/>
                </a:solidFill>
                <a:effectLst>
                  <a:outerShdw blurRad="215900" sx="101000" sy="101000" algn="ctr" rotWithShape="0">
                    <a:prstClr val="black">
                      <a:alpha val="3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 Condensed" panose="02000000000000000000" pitchFamily="2" charset="0"/>
              </a:rPr>
              <a:t>UN Environment</a:t>
            </a:r>
            <a:br>
              <a:rPr lang="en-US" sz="1800" b="1" dirty="0">
                <a:solidFill>
                  <a:prstClr val="white"/>
                </a:solidFill>
                <a:effectLst>
                  <a:outerShdw blurRad="215900" sx="101000" sy="101000" algn="ctr" rotWithShape="0">
                    <a:prstClr val="black">
                      <a:alpha val="3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 Condensed" panose="02000000000000000000" pitchFamily="2" charset="0"/>
              </a:rPr>
            </a:br>
            <a:r>
              <a:rPr lang="en-US" sz="1800" b="1" dirty="0">
                <a:solidFill>
                  <a:prstClr val="white"/>
                </a:solidFill>
                <a:effectLst>
                  <a:outerShdw blurRad="215900" sx="101000" sy="101000" algn="ctr" rotWithShape="0">
                    <a:prstClr val="black">
                      <a:alpha val="3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 Condensed" panose="02000000000000000000" pitchFamily="2" charset="0"/>
              </a:rPr>
              <a:t>World Conservation Monitoring Centre</a:t>
            </a:r>
            <a:endParaRPr lang="en-GB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6355200" y="1676846"/>
            <a:ext cx="453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endParaRPr lang="en-US" sz="160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defTabSz="914377"/>
            <a:endParaRPr lang="en-US" sz="160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defTabSz="914377"/>
            <a:r>
              <a:rPr lang="en-US" sz="16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www.unep-wcmc.org</a:t>
            </a:r>
            <a:br>
              <a:rPr lang="en-US" sz="16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16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@unepwcmc</a:t>
            </a:r>
            <a:endParaRPr lang="en-GB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07370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" name="Rectangle 39"/>
          <p:cNvSpPr/>
          <p:nvPr userDrawn="1"/>
        </p:nvSpPr>
        <p:spPr>
          <a:xfrm>
            <a:off x="6131415" y="311207"/>
            <a:ext cx="5832596" cy="6329193"/>
          </a:xfrm>
          <a:prstGeom prst="rect">
            <a:avLst/>
          </a:prstGeom>
          <a:solidFill>
            <a:schemeClr val="tx1">
              <a:alpha val="40000"/>
            </a:schemeClr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 flipV="1">
            <a:off x="2142779" y="1524319"/>
            <a:ext cx="0" cy="1"/>
          </a:xfrm>
          <a:prstGeom prst="line">
            <a:avLst/>
          </a:prstGeom>
          <a:ln w="1270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 Placeholder 50"/>
          <p:cNvSpPr>
            <a:spLocks noGrp="1"/>
          </p:cNvSpPr>
          <p:nvPr>
            <p:ph type="body" sz="quarter" idx="10" hasCustomPrompt="1"/>
          </p:nvPr>
        </p:nvSpPr>
        <p:spPr>
          <a:xfrm>
            <a:off x="6132513" y="4553266"/>
            <a:ext cx="5832475" cy="2061681"/>
          </a:xfrm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pPr lvl="0"/>
            <a:r>
              <a:rPr lang="en-US" dirty="0"/>
              <a:t>Speakers name</a:t>
            </a:r>
            <a:br>
              <a:rPr lang="en-US" dirty="0"/>
            </a:br>
            <a:r>
              <a:rPr lang="en-US" dirty="0"/>
              <a:t>Job title</a:t>
            </a:r>
            <a:br>
              <a:rPr lang="en-US" dirty="0"/>
            </a:br>
            <a:r>
              <a:rPr lang="en-US" dirty="0"/>
              <a:t>Email address</a:t>
            </a:r>
          </a:p>
        </p:txBody>
      </p:sp>
      <p:sp>
        <p:nvSpPr>
          <p:cNvPr id="53" name="Footer Placeholder 5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6132583" y="285753"/>
            <a:ext cx="5832596" cy="6329193"/>
          </a:xfrm>
          <a:prstGeom prst="rect">
            <a:avLst/>
          </a:prstGeom>
          <a:noFill/>
          <a:ln w="95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55" name="Straight Connector 54"/>
          <p:cNvCxnSpPr/>
          <p:nvPr userDrawn="1"/>
        </p:nvCxnSpPr>
        <p:spPr>
          <a:xfrm>
            <a:off x="6132581" y="4348299"/>
            <a:ext cx="5832596" cy="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6288000" y="662401"/>
            <a:ext cx="55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800" b="1" dirty="0">
                <a:solidFill>
                  <a:prstClr val="white"/>
                </a:solidFill>
                <a:effectLst>
                  <a:outerShdw blurRad="215900" sx="101000" sy="101000" algn="ctr" rotWithShape="0">
                    <a:prstClr val="black">
                      <a:alpha val="3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 Condensed" panose="02000000000000000000" pitchFamily="2" charset="0"/>
              </a:rPr>
              <a:t>UN Environment</a:t>
            </a:r>
            <a:br>
              <a:rPr lang="en-US" sz="1800" b="1" dirty="0">
                <a:solidFill>
                  <a:prstClr val="white"/>
                </a:solidFill>
                <a:effectLst>
                  <a:outerShdw blurRad="215900" sx="101000" sy="101000" algn="ctr" rotWithShape="0">
                    <a:prstClr val="black">
                      <a:alpha val="3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 Condensed" panose="02000000000000000000" pitchFamily="2" charset="0"/>
              </a:rPr>
            </a:br>
            <a:r>
              <a:rPr lang="en-US" sz="1800" b="1" dirty="0">
                <a:solidFill>
                  <a:prstClr val="white"/>
                </a:solidFill>
                <a:effectLst>
                  <a:outerShdw blurRad="215900" sx="101000" sy="101000" algn="ctr" rotWithShape="0">
                    <a:prstClr val="black">
                      <a:alpha val="3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 Condensed" panose="02000000000000000000" pitchFamily="2" charset="0"/>
              </a:rPr>
              <a:t>World Conservation Monitoring Centre</a:t>
            </a:r>
            <a:endParaRPr lang="en-GB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6355200" y="1676846"/>
            <a:ext cx="453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endParaRPr lang="en-US" sz="160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defTabSz="914377"/>
            <a:endParaRPr lang="en-US" sz="160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defTabSz="914377"/>
            <a:r>
              <a:rPr lang="en-US" sz="16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www.unep-wcmc.org</a:t>
            </a:r>
            <a:br>
              <a:rPr lang="en-US" sz="16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16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@unepwcmc</a:t>
            </a:r>
            <a:endParaRPr lang="en-GB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30911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1/30/19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80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1/30/19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66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1/30/19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39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1/30/19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629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1/30/19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633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1/30/19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883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1/30/19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043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1/30/19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628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5" y="8164"/>
            <a:ext cx="12192000" cy="6849836"/>
          </a:xfrm>
          <a:prstGeom prst="rect">
            <a:avLst/>
          </a:prstGeom>
        </p:spPr>
      </p:pic>
      <p:sp>
        <p:nvSpPr>
          <p:cNvPr id="31" name="Rectangle 30"/>
          <p:cNvSpPr/>
          <p:nvPr userDrawn="1"/>
        </p:nvSpPr>
        <p:spPr>
          <a:xfrm>
            <a:off x="252822" y="208752"/>
            <a:ext cx="11699388" cy="1022033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 w="95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255956" y="5327738"/>
            <a:ext cx="11696253" cy="1287207"/>
          </a:xfrm>
          <a:prstGeom prst="rect">
            <a:avLst/>
          </a:prstGeom>
          <a:solidFill>
            <a:schemeClr val="tx1">
              <a:alpha val="40000"/>
            </a:schemeClr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48" name="Straight Connector 47"/>
          <p:cNvCxnSpPr/>
          <p:nvPr userDrawn="1"/>
        </p:nvCxnSpPr>
        <p:spPr>
          <a:xfrm>
            <a:off x="431710" y="5507351"/>
            <a:ext cx="11699388" cy="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 userDrawn="1"/>
        </p:nvSpPr>
        <p:spPr>
          <a:xfrm>
            <a:off x="252822" y="208750"/>
            <a:ext cx="11699388" cy="6406195"/>
          </a:xfrm>
          <a:prstGeom prst="rect">
            <a:avLst/>
          </a:prstGeom>
          <a:noFill/>
          <a:ln w="95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50" name="Straight Connector 49"/>
          <p:cNvCxnSpPr/>
          <p:nvPr userDrawn="1"/>
        </p:nvCxnSpPr>
        <p:spPr>
          <a:xfrm>
            <a:off x="3431064" y="208752"/>
            <a:ext cx="0" cy="1022033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 userDrawn="1">
            <p:ph type="title"/>
          </p:nvPr>
        </p:nvSpPr>
        <p:spPr>
          <a:xfrm>
            <a:off x="395593" y="5410243"/>
            <a:ext cx="8469547" cy="69872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8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3029359" y="6362943"/>
            <a:ext cx="5832596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cap="all" baseline="0">
                <a:solidFill>
                  <a:schemeClr val="bg1"/>
                </a:solidFill>
              </a:defRPr>
            </a:lvl1pPr>
          </a:lstStyle>
          <a:p>
            <a:pPr defTabSz="914377"/>
            <a:fld id="{98698866-2FE7-EA4E-B7F3-8D99DB92D134}" type="datetime1">
              <a:rPr lang="en-GB" smtClean="0">
                <a:solidFill>
                  <a:prstClr val="white"/>
                </a:solidFill>
              </a:rPr>
              <a:pPr defTabSz="914377"/>
              <a:t>30/01/2019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9" name="Rectangle 98"/>
          <p:cNvSpPr/>
          <p:nvPr userDrawn="1"/>
        </p:nvSpPr>
        <p:spPr>
          <a:xfrm>
            <a:off x="874704" y="-908115"/>
            <a:ext cx="5041765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en-GB" sz="825" dirty="0">
                <a:solidFill>
                  <a:srgbClr val="000000"/>
                </a:solidFill>
                <a:latin typeface="Calibri Light" pitchFamily="34" charset="0"/>
              </a:rPr>
              <a:t>The corporate colours have already been set within this presentation for ease of use. </a:t>
            </a:r>
          </a:p>
          <a:p>
            <a:pPr defTabSz="914377"/>
            <a:r>
              <a:rPr lang="en-GB" sz="825" dirty="0">
                <a:solidFill>
                  <a:srgbClr val="000000"/>
                </a:solidFill>
                <a:latin typeface="Calibri Light" pitchFamily="34" charset="0"/>
              </a:rPr>
              <a:t>When selecting a colour, opt for the top row of colours on the Palette titled ‘Theme </a:t>
            </a:r>
            <a:r>
              <a:rPr lang="en-GB" sz="825" dirty="0" err="1">
                <a:solidFill>
                  <a:srgbClr val="000000"/>
                </a:solidFill>
                <a:latin typeface="Calibri Light" pitchFamily="34" charset="0"/>
              </a:rPr>
              <a:t>Colors’</a:t>
            </a:r>
            <a:r>
              <a:rPr lang="en-GB" sz="825" dirty="0">
                <a:solidFill>
                  <a:srgbClr val="000000"/>
                </a:solidFill>
                <a:latin typeface="Calibri Light" pitchFamily="34" charset="0"/>
              </a:rPr>
              <a:t> .  </a:t>
            </a:r>
          </a:p>
          <a:p>
            <a:pPr defTabSz="914377"/>
            <a:r>
              <a:rPr lang="en-GB" sz="825" dirty="0">
                <a:solidFill>
                  <a:srgbClr val="000000"/>
                </a:solidFill>
                <a:latin typeface="Calibri Light" pitchFamily="34" charset="0"/>
              </a:rPr>
              <a:t>If you are unsure, the corporate colours are also listed below this slide, as a reference.</a:t>
            </a:r>
          </a:p>
          <a:p>
            <a:pPr defTabSz="914377"/>
            <a:r>
              <a:rPr lang="en-GB" sz="825" dirty="0">
                <a:solidFill>
                  <a:srgbClr val="000000"/>
                </a:solidFill>
                <a:latin typeface="Calibri Light" pitchFamily="34" charset="0"/>
              </a:rPr>
              <a:t>Click on ‘More </a:t>
            </a:r>
            <a:r>
              <a:rPr lang="en-GB" sz="825" dirty="0" err="1">
                <a:solidFill>
                  <a:srgbClr val="000000"/>
                </a:solidFill>
                <a:latin typeface="Calibri Light" pitchFamily="34" charset="0"/>
              </a:rPr>
              <a:t>Colors</a:t>
            </a:r>
            <a:r>
              <a:rPr lang="en-GB" sz="825" dirty="0">
                <a:solidFill>
                  <a:srgbClr val="000000"/>
                </a:solidFill>
                <a:latin typeface="Calibri Light" pitchFamily="34" charset="0"/>
              </a:rPr>
              <a:t>’, ‘Custom’  and create a colour based on the following RGB colour numbers (see below slide)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-508" y="7118565"/>
            <a:ext cx="3733256" cy="909387"/>
            <a:chOff x="-508" y="7118557"/>
            <a:chExt cx="3733256" cy="909386"/>
          </a:xfrm>
        </p:grpSpPr>
        <p:grpSp>
          <p:nvGrpSpPr>
            <p:cNvPr id="104" name="Group 103"/>
            <p:cNvGrpSpPr/>
            <p:nvPr userDrawn="1"/>
          </p:nvGrpSpPr>
          <p:grpSpPr>
            <a:xfrm>
              <a:off x="-508" y="7128496"/>
              <a:ext cx="396044" cy="899447"/>
              <a:chOff x="9324528" y="36952"/>
              <a:chExt cx="396044" cy="899447"/>
            </a:xfrm>
          </p:grpSpPr>
          <p:sp>
            <p:nvSpPr>
              <p:cNvPr id="105" name="Rectangle 104"/>
              <p:cNvSpPr/>
              <p:nvPr userDrawn="1"/>
            </p:nvSpPr>
            <p:spPr>
              <a:xfrm>
                <a:off x="9324528" y="382352"/>
                <a:ext cx="396044" cy="173174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en-GB" sz="1350" dirty="0">
                  <a:solidFill>
                    <a:prstClr val="white"/>
                  </a:solidFill>
                  <a:latin typeface="Calibri Light" pitchFamily="34" charset="0"/>
                </a:endParaRPr>
              </a:p>
            </p:txBody>
          </p:sp>
          <p:sp>
            <p:nvSpPr>
              <p:cNvPr id="106" name="Rectangle 105"/>
              <p:cNvSpPr/>
              <p:nvPr userDrawn="1"/>
            </p:nvSpPr>
            <p:spPr>
              <a:xfrm>
                <a:off x="9410971" y="36952"/>
                <a:ext cx="208390" cy="25391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 defTabSz="914377"/>
                <a:r>
                  <a:rPr lang="en-GB" sz="825" dirty="0">
                    <a:solidFill>
                      <a:prstClr val="black"/>
                    </a:solidFill>
                    <a:latin typeface="Calibri Light" pitchFamily="34" charset="0"/>
                  </a:rPr>
                  <a:t>Light</a:t>
                </a:r>
                <a:br>
                  <a:rPr lang="en-GB" sz="825" dirty="0">
                    <a:solidFill>
                      <a:prstClr val="black"/>
                    </a:solidFill>
                    <a:latin typeface="Calibri Light" pitchFamily="34" charset="0"/>
                  </a:rPr>
                </a:br>
                <a:r>
                  <a:rPr lang="en-GB" sz="825" dirty="0">
                    <a:solidFill>
                      <a:prstClr val="black"/>
                    </a:solidFill>
                    <a:latin typeface="Calibri Light" pitchFamily="34" charset="0"/>
                  </a:rPr>
                  <a:t>Blue</a:t>
                </a:r>
              </a:p>
            </p:txBody>
          </p:sp>
          <p:sp>
            <p:nvSpPr>
              <p:cNvPr id="107" name="Rectangle 106"/>
              <p:cNvSpPr/>
              <p:nvPr userDrawn="1"/>
            </p:nvSpPr>
            <p:spPr>
              <a:xfrm>
                <a:off x="9327671" y="555526"/>
                <a:ext cx="392901" cy="380873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defTabSz="914377"/>
                <a:r>
                  <a:rPr lang="en-GB" sz="825" dirty="0">
                    <a:solidFill>
                      <a:srgbClr val="000000"/>
                    </a:solidFill>
                    <a:latin typeface="Calibri Light" pitchFamily="34" charset="0"/>
                  </a:rPr>
                  <a:t>R: 0</a:t>
                </a:r>
              </a:p>
              <a:p>
                <a:pPr defTabSz="914377"/>
                <a:r>
                  <a:rPr lang="en-GB" sz="825" dirty="0">
                    <a:solidFill>
                      <a:srgbClr val="000000"/>
                    </a:solidFill>
                    <a:latin typeface="Calibri Light" pitchFamily="34" charset="0"/>
                  </a:rPr>
                  <a:t>G: 160</a:t>
                </a:r>
              </a:p>
              <a:p>
                <a:pPr defTabSz="914377"/>
                <a:r>
                  <a:rPr lang="en-GB" sz="825" dirty="0">
                    <a:solidFill>
                      <a:srgbClr val="000000"/>
                    </a:solidFill>
                    <a:latin typeface="Calibri Light" pitchFamily="34" charset="0"/>
                  </a:rPr>
                  <a:t>B: 209</a:t>
                </a:r>
                <a:endParaRPr lang="en-GB" sz="825" dirty="0">
                  <a:solidFill>
                    <a:prstClr val="black"/>
                  </a:solidFill>
                  <a:latin typeface="Calibri Light" pitchFamily="34" charset="0"/>
                </a:endParaRPr>
              </a:p>
            </p:txBody>
          </p:sp>
        </p:grpSp>
        <p:grpSp>
          <p:nvGrpSpPr>
            <p:cNvPr id="108" name="Group 107"/>
            <p:cNvGrpSpPr/>
            <p:nvPr userDrawn="1"/>
          </p:nvGrpSpPr>
          <p:grpSpPr>
            <a:xfrm>
              <a:off x="940874" y="7118557"/>
              <a:ext cx="396044" cy="909386"/>
              <a:chOff x="9324528" y="27013"/>
              <a:chExt cx="396044" cy="909386"/>
            </a:xfrm>
          </p:grpSpPr>
          <p:sp>
            <p:nvSpPr>
              <p:cNvPr id="109" name="Rectangle 108"/>
              <p:cNvSpPr/>
              <p:nvPr userDrawn="1"/>
            </p:nvSpPr>
            <p:spPr>
              <a:xfrm>
                <a:off x="9324528" y="382352"/>
                <a:ext cx="396044" cy="17317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en-GB" sz="1350" dirty="0">
                  <a:solidFill>
                    <a:prstClr val="white"/>
                  </a:solidFill>
                  <a:latin typeface="Calibri Light" pitchFamily="34" charset="0"/>
                </a:endParaRPr>
              </a:p>
            </p:txBody>
          </p:sp>
          <p:sp>
            <p:nvSpPr>
              <p:cNvPr id="110" name="Rectangle 109"/>
              <p:cNvSpPr/>
              <p:nvPr userDrawn="1"/>
            </p:nvSpPr>
            <p:spPr>
              <a:xfrm>
                <a:off x="9412573" y="27013"/>
                <a:ext cx="205184" cy="25391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 defTabSz="914377"/>
                <a:br>
                  <a:rPr lang="en-GB" sz="825" dirty="0">
                    <a:solidFill>
                      <a:prstClr val="black"/>
                    </a:solidFill>
                    <a:latin typeface="Calibri Light" pitchFamily="34" charset="0"/>
                  </a:rPr>
                </a:br>
                <a:r>
                  <a:rPr lang="en-GB" sz="825" dirty="0">
                    <a:solidFill>
                      <a:prstClr val="black"/>
                    </a:solidFill>
                    <a:latin typeface="Calibri Light" pitchFamily="34" charset="0"/>
                  </a:rPr>
                  <a:t>Lime</a:t>
                </a:r>
              </a:p>
            </p:txBody>
          </p:sp>
          <p:sp>
            <p:nvSpPr>
              <p:cNvPr id="111" name="Rectangle 110"/>
              <p:cNvSpPr/>
              <p:nvPr userDrawn="1"/>
            </p:nvSpPr>
            <p:spPr>
              <a:xfrm>
                <a:off x="9327671" y="555526"/>
                <a:ext cx="392901" cy="380873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defTabSz="914377"/>
                <a:r>
                  <a:rPr lang="en-GB" sz="825" dirty="0">
                    <a:solidFill>
                      <a:srgbClr val="000000"/>
                    </a:solidFill>
                    <a:latin typeface="Calibri Light" pitchFamily="34" charset="0"/>
                  </a:rPr>
                  <a:t>R: 180</a:t>
                </a:r>
              </a:p>
              <a:p>
                <a:pPr defTabSz="914377"/>
                <a:r>
                  <a:rPr lang="en-GB" sz="825" dirty="0">
                    <a:solidFill>
                      <a:srgbClr val="000000"/>
                    </a:solidFill>
                    <a:latin typeface="Calibri Light" pitchFamily="34" charset="0"/>
                  </a:rPr>
                  <a:t>G: 201</a:t>
                </a:r>
              </a:p>
              <a:p>
                <a:pPr defTabSz="914377"/>
                <a:r>
                  <a:rPr lang="en-GB" sz="825" dirty="0">
                    <a:solidFill>
                      <a:srgbClr val="000000"/>
                    </a:solidFill>
                    <a:latin typeface="Calibri Light" pitchFamily="34" charset="0"/>
                  </a:rPr>
                  <a:t>B: 43</a:t>
                </a:r>
                <a:endParaRPr lang="en-GB" sz="825" dirty="0">
                  <a:solidFill>
                    <a:prstClr val="black"/>
                  </a:solidFill>
                  <a:latin typeface="Calibri Light" pitchFamily="34" charset="0"/>
                </a:endParaRPr>
              </a:p>
            </p:txBody>
          </p:sp>
        </p:grpSp>
        <p:grpSp>
          <p:nvGrpSpPr>
            <p:cNvPr id="112" name="Group 18"/>
            <p:cNvGrpSpPr/>
            <p:nvPr userDrawn="1"/>
          </p:nvGrpSpPr>
          <p:grpSpPr>
            <a:xfrm>
              <a:off x="1420040" y="7118557"/>
              <a:ext cx="396044" cy="909386"/>
              <a:chOff x="9324528" y="27013"/>
              <a:chExt cx="396044" cy="909386"/>
            </a:xfrm>
          </p:grpSpPr>
          <p:sp>
            <p:nvSpPr>
              <p:cNvPr id="113" name="Rectangle 112"/>
              <p:cNvSpPr/>
              <p:nvPr userDrawn="1"/>
            </p:nvSpPr>
            <p:spPr>
              <a:xfrm>
                <a:off x="9324528" y="382352"/>
                <a:ext cx="396044" cy="17317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en-GB" sz="1350" dirty="0">
                  <a:solidFill>
                    <a:prstClr val="white"/>
                  </a:solidFill>
                  <a:latin typeface="Calibri Light" pitchFamily="34" charset="0"/>
                </a:endParaRPr>
              </a:p>
            </p:txBody>
          </p:sp>
          <p:sp>
            <p:nvSpPr>
              <p:cNvPr id="114" name="Rectangle 113"/>
              <p:cNvSpPr/>
              <p:nvPr userDrawn="1"/>
            </p:nvSpPr>
            <p:spPr>
              <a:xfrm>
                <a:off x="9402952" y="27013"/>
                <a:ext cx="224420" cy="25391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 defTabSz="914377"/>
                <a:br>
                  <a:rPr lang="en-GB" sz="825" dirty="0">
                    <a:solidFill>
                      <a:srgbClr val="000000"/>
                    </a:solidFill>
                    <a:latin typeface="Calibri Light" pitchFamily="34" charset="0"/>
                  </a:rPr>
                </a:br>
                <a:r>
                  <a:rPr lang="en-GB" sz="825" dirty="0">
                    <a:solidFill>
                      <a:srgbClr val="000000"/>
                    </a:solidFill>
                    <a:latin typeface="Calibri Light" pitchFamily="34" charset="0"/>
                  </a:rPr>
                  <a:t>Wine</a:t>
                </a:r>
              </a:p>
            </p:txBody>
          </p:sp>
          <p:sp>
            <p:nvSpPr>
              <p:cNvPr id="115" name="Rectangle 114"/>
              <p:cNvSpPr/>
              <p:nvPr userDrawn="1"/>
            </p:nvSpPr>
            <p:spPr>
              <a:xfrm>
                <a:off x="9327671" y="555526"/>
                <a:ext cx="392901" cy="380873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defTabSz="914377"/>
                <a:r>
                  <a:rPr lang="en-GB" sz="825" dirty="0">
                    <a:solidFill>
                      <a:srgbClr val="000000"/>
                    </a:solidFill>
                    <a:latin typeface="Calibri Light" pitchFamily="34" charset="0"/>
                  </a:rPr>
                  <a:t>R: 163</a:t>
                </a:r>
              </a:p>
              <a:p>
                <a:pPr defTabSz="914377"/>
                <a:r>
                  <a:rPr lang="en-GB" sz="825" dirty="0">
                    <a:solidFill>
                      <a:srgbClr val="000000"/>
                    </a:solidFill>
                    <a:latin typeface="Calibri Light" pitchFamily="34" charset="0"/>
                  </a:rPr>
                  <a:t>G: 42</a:t>
                </a:r>
              </a:p>
              <a:p>
                <a:pPr defTabSz="914377"/>
                <a:r>
                  <a:rPr lang="en-GB" sz="825" dirty="0">
                    <a:solidFill>
                      <a:srgbClr val="000000"/>
                    </a:solidFill>
                    <a:latin typeface="Calibri Light" pitchFamily="34" charset="0"/>
                  </a:rPr>
                  <a:t>B: 47</a:t>
                </a:r>
                <a:endParaRPr lang="en-GB" sz="825" dirty="0">
                  <a:solidFill>
                    <a:prstClr val="black"/>
                  </a:solidFill>
                  <a:latin typeface="Calibri Light" pitchFamily="34" charset="0"/>
                </a:endParaRPr>
              </a:p>
            </p:txBody>
          </p:sp>
        </p:grpSp>
        <p:grpSp>
          <p:nvGrpSpPr>
            <p:cNvPr id="116" name="Group 19"/>
            <p:cNvGrpSpPr/>
            <p:nvPr userDrawn="1"/>
          </p:nvGrpSpPr>
          <p:grpSpPr>
            <a:xfrm>
              <a:off x="1899206" y="7118557"/>
              <a:ext cx="396044" cy="909386"/>
              <a:chOff x="9324528" y="27013"/>
              <a:chExt cx="396044" cy="909386"/>
            </a:xfrm>
          </p:grpSpPr>
          <p:sp>
            <p:nvSpPr>
              <p:cNvPr id="117" name="Rectangle 116"/>
              <p:cNvSpPr/>
              <p:nvPr userDrawn="1"/>
            </p:nvSpPr>
            <p:spPr>
              <a:xfrm>
                <a:off x="9324528" y="382352"/>
                <a:ext cx="396044" cy="17317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en-GB" sz="1350" dirty="0">
                  <a:solidFill>
                    <a:prstClr val="white"/>
                  </a:solidFill>
                  <a:latin typeface="Calibri Light" pitchFamily="34" charset="0"/>
                </a:endParaRPr>
              </a:p>
            </p:txBody>
          </p:sp>
          <p:sp>
            <p:nvSpPr>
              <p:cNvPr id="118" name="Rectangle 117"/>
              <p:cNvSpPr/>
              <p:nvPr userDrawn="1"/>
            </p:nvSpPr>
            <p:spPr>
              <a:xfrm>
                <a:off x="9375702" y="27013"/>
                <a:ext cx="278923" cy="25391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 defTabSz="914377"/>
                <a:endParaRPr lang="en-GB" sz="825" dirty="0">
                  <a:solidFill>
                    <a:srgbClr val="000000"/>
                  </a:solidFill>
                  <a:latin typeface="Calibri Light" pitchFamily="34" charset="0"/>
                </a:endParaRPr>
              </a:p>
              <a:p>
                <a:pPr algn="ctr" defTabSz="914377"/>
                <a:r>
                  <a:rPr lang="en-GB" sz="825" dirty="0">
                    <a:solidFill>
                      <a:srgbClr val="000000"/>
                    </a:solidFill>
                    <a:latin typeface="Calibri Light" pitchFamily="34" charset="0"/>
                  </a:rPr>
                  <a:t>Yellow</a:t>
                </a:r>
                <a:endParaRPr lang="en-GB" sz="825" dirty="0">
                  <a:solidFill>
                    <a:prstClr val="black"/>
                  </a:solidFill>
                  <a:latin typeface="Calibri Light" pitchFamily="34" charset="0"/>
                </a:endParaRPr>
              </a:p>
            </p:txBody>
          </p:sp>
          <p:sp>
            <p:nvSpPr>
              <p:cNvPr id="119" name="Rectangle 118"/>
              <p:cNvSpPr/>
              <p:nvPr userDrawn="1"/>
            </p:nvSpPr>
            <p:spPr>
              <a:xfrm>
                <a:off x="9327671" y="555526"/>
                <a:ext cx="392901" cy="380873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defTabSz="914377"/>
                <a:r>
                  <a:rPr lang="en-GB" sz="825" dirty="0">
                    <a:solidFill>
                      <a:srgbClr val="000000"/>
                    </a:solidFill>
                    <a:latin typeface="Calibri Light" pitchFamily="34" charset="0"/>
                  </a:rPr>
                  <a:t>R: 217</a:t>
                </a:r>
              </a:p>
              <a:p>
                <a:pPr defTabSz="914377"/>
                <a:r>
                  <a:rPr lang="en-GB" sz="825" dirty="0">
                    <a:solidFill>
                      <a:srgbClr val="000000"/>
                    </a:solidFill>
                    <a:latin typeface="Calibri Light" pitchFamily="34" charset="0"/>
                  </a:rPr>
                  <a:t>G: 196</a:t>
                </a:r>
              </a:p>
              <a:p>
                <a:pPr defTabSz="914377"/>
                <a:r>
                  <a:rPr lang="en-GB" sz="825" dirty="0">
                    <a:solidFill>
                      <a:srgbClr val="000000"/>
                    </a:solidFill>
                    <a:latin typeface="Calibri Light" pitchFamily="34" charset="0"/>
                  </a:rPr>
                  <a:t>B: 32</a:t>
                </a:r>
                <a:endParaRPr lang="en-GB" sz="825" dirty="0">
                  <a:solidFill>
                    <a:prstClr val="black"/>
                  </a:solidFill>
                  <a:latin typeface="Calibri Light" pitchFamily="34" charset="0"/>
                </a:endParaRPr>
              </a:p>
            </p:txBody>
          </p:sp>
        </p:grpSp>
        <p:grpSp>
          <p:nvGrpSpPr>
            <p:cNvPr id="120" name="Group 18"/>
            <p:cNvGrpSpPr/>
            <p:nvPr userDrawn="1"/>
          </p:nvGrpSpPr>
          <p:grpSpPr>
            <a:xfrm>
              <a:off x="2378372" y="7118557"/>
              <a:ext cx="396044" cy="909386"/>
              <a:chOff x="9324528" y="27013"/>
              <a:chExt cx="396044" cy="909386"/>
            </a:xfrm>
          </p:grpSpPr>
          <p:sp>
            <p:nvSpPr>
              <p:cNvPr id="121" name="Rectangle 120"/>
              <p:cNvSpPr/>
              <p:nvPr userDrawn="1"/>
            </p:nvSpPr>
            <p:spPr>
              <a:xfrm>
                <a:off x="9324528" y="382352"/>
                <a:ext cx="396044" cy="17317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en-GB" sz="1350" dirty="0">
                  <a:solidFill>
                    <a:prstClr val="white"/>
                  </a:solidFill>
                  <a:latin typeface="Calibri Light" pitchFamily="34" charset="0"/>
                </a:endParaRPr>
              </a:p>
            </p:txBody>
          </p:sp>
          <p:sp>
            <p:nvSpPr>
              <p:cNvPr id="122" name="Rectangle 121"/>
              <p:cNvSpPr/>
              <p:nvPr userDrawn="1"/>
            </p:nvSpPr>
            <p:spPr>
              <a:xfrm>
                <a:off x="9378751" y="27013"/>
                <a:ext cx="312585" cy="25391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 defTabSz="914377"/>
                <a:endParaRPr lang="en-GB" sz="825" dirty="0">
                  <a:solidFill>
                    <a:srgbClr val="000000"/>
                  </a:solidFill>
                  <a:latin typeface="Calibri Light" pitchFamily="34" charset="0"/>
                </a:endParaRPr>
              </a:p>
              <a:p>
                <a:pPr algn="ctr" defTabSz="914377"/>
                <a:r>
                  <a:rPr lang="en-GB" sz="825" dirty="0">
                    <a:solidFill>
                      <a:prstClr val="black"/>
                    </a:solidFill>
                    <a:latin typeface="Calibri Light" pitchFamily="34" charset="0"/>
                  </a:rPr>
                  <a:t>Orange</a:t>
                </a:r>
              </a:p>
            </p:txBody>
          </p:sp>
          <p:sp>
            <p:nvSpPr>
              <p:cNvPr id="123" name="Rectangle 122"/>
              <p:cNvSpPr/>
              <p:nvPr userDrawn="1"/>
            </p:nvSpPr>
            <p:spPr>
              <a:xfrm>
                <a:off x="9327671" y="555526"/>
                <a:ext cx="392901" cy="380873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defTabSz="914377"/>
                <a:r>
                  <a:rPr lang="en-GB" sz="825" dirty="0">
                    <a:solidFill>
                      <a:srgbClr val="000000"/>
                    </a:solidFill>
                    <a:latin typeface="Calibri Light" pitchFamily="34" charset="0"/>
                  </a:rPr>
                  <a:t>R: 219</a:t>
                </a:r>
              </a:p>
              <a:p>
                <a:pPr defTabSz="914377"/>
                <a:r>
                  <a:rPr lang="en-GB" sz="825" dirty="0">
                    <a:solidFill>
                      <a:srgbClr val="000000"/>
                    </a:solidFill>
                    <a:latin typeface="Calibri Light" pitchFamily="34" charset="0"/>
                  </a:rPr>
                  <a:t>G: 94</a:t>
                </a:r>
              </a:p>
              <a:p>
                <a:pPr defTabSz="914377"/>
                <a:r>
                  <a:rPr lang="en-GB" sz="825" dirty="0">
                    <a:solidFill>
                      <a:srgbClr val="000000"/>
                    </a:solidFill>
                    <a:latin typeface="Calibri Light" pitchFamily="34" charset="0"/>
                  </a:rPr>
                  <a:t>B: 36</a:t>
                </a:r>
                <a:endParaRPr lang="en-GB" sz="825" dirty="0">
                  <a:solidFill>
                    <a:prstClr val="black"/>
                  </a:solidFill>
                  <a:latin typeface="Calibri Light" pitchFamily="34" charset="0"/>
                </a:endParaRPr>
              </a:p>
            </p:txBody>
          </p:sp>
        </p:grpSp>
        <p:grpSp>
          <p:nvGrpSpPr>
            <p:cNvPr id="124" name="Group 19"/>
            <p:cNvGrpSpPr/>
            <p:nvPr userDrawn="1"/>
          </p:nvGrpSpPr>
          <p:grpSpPr>
            <a:xfrm>
              <a:off x="2857538" y="7128496"/>
              <a:ext cx="396044" cy="899447"/>
              <a:chOff x="9324528" y="36952"/>
              <a:chExt cx="396044" cy="899447"/>
            </a:xfrm>
          </p:grpSpPr>
          <p:sp>
            <p:nvSpPr>
              <p:cNvPr id="125" name="Rectangle 124"/>
              <p:cNvSpPr/>
              <p:nvPr userDrawn="1"/>
            </p:nvSpPr>
            <p:spPr>
              <a:xfrm>
                <a:off x="9324528" y="382352"/>
                <a:ext cx="396044" cy="173174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en-GB" sz="1350" dirty="0">
                  <a:solidFill>
                    <a:prstClr val="white"/>
                  </a:solidFill>
                  <a:latin typeface="Calibri Light" pitchFamily="34" charset="0"/>
                </a:endParaRPr>
              </a:p>
            </p:txBody>
          </p:sp>
          <p:sp>
            <p:nvSpPr>
              <p:cNvPr id="126" name="Rectangle 125"/>
              <p:cNvSpPr/>
              <p:nvPr userDrawn="1"/>
            </p:nvSpPr>
            <p:spPr>
              <a:xfrm>
                <a:off x="9404557" y="36952"/>
                <a:ext cx="221214" cy="25391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 defTabSz="914377"/>
                <a:endParaRPr lang="en-GB" sz="825" dirty="0">
                  <a:solidFill>
                    <a:srgbClr val="000000"/>
                  </a:solidFill>
                  <a:latin typeface="Calibri Light" pitchFamily="34" charset="0"/>
                </a:endParaRPr>
              </a:p>
              <a:p>
                <a:pPr algn="ctr" defTabSz="914377"/>
                <a:r>
                  <a:rPr lang="en-GB" sz="825" dirty="0">
                    <a:solidFill>
                      <a:srgbClr val="000000"/>
                    </a:solidFill>
                    <a:latin typeface="Calibri Light" pitchFamily="34" charset="0"/>
                  </a:rPr>
                  <a:t>Black</a:t>
                </a:r>
                <a:endParaRPr lang="en-GB" sz="825" dirty="0">
                  <a:solidFill>
                    <a:prstClr val="black"/>
                  </a:solidFill>
                  <a:latin typeface="Calibri Light" pitchFamily="34" charset="0"/>
                </a:endParaRPr>
              </a:p>
            </p:txBody>
          </p:sp>
          <p:sp>
            <p:nvSpPr>
              <p:cNvPr id="127" name="Rectangle 126"/>
              <p:cNvSpPr/>
              <p:nvPr userDrawn="1"/>
            </p:nvSpPr>
            <p:spPr>
              <a:xfrm>
                <a:off x="9327671" y="555526"/>
                <a:ext cx="392901" cy="380873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defTabSz="914377"/>
                <a:r>
                  <a:rPr lang="en-GB" sz="825" dirty="0">
                    <a:solidFill>
                      <a:srgbClr val="000000"/>
                    </a:solidFill>
                    <a:latin typeface="Calibri Light" pitchFamily="34" charset="0"/>
                  </a:rPr>
                  <a:t>R: 0</a:t>
                </a:r>
              </a:p>
              <a:p>
                <a:pPr defTabSz="914377"/>
                <a:r>
                  <a:rPr lang="en-GB" sz="825" dirty="0">
                    <a:solidFill>
                      <a:srgbClr val="000000"/>
                    </a:solidFill>
                    <a:latin typeface="Calibri Light" pitchFamily="34" charset="0"/>
                  </a:rPr>
                  <a:t>G: 0</a:t>
                </a:r>
              </a:p>
              <a:p>
                <a:pPr defTabSz="914377"/>
                <a:r>
                  <a:rPr lang="en-GB" sz="825" dirty="0">
                    <a:solidFill>
                      <a:srgbClr val="000000"/>
                    </a:solidFill>
                    <a:latin typeface="Calibri Light" pitchFamily="34" charset="0"/>
                  </a:rPr>
                  <a:t>B: 0</a:t>
                </a:r>
                <a:endParaRPr lang="en-GB" sz="825" dirty="0">
                  <a:solidFill>
                    <a:prstClr val="black"/>
                  </a:solidFill>
                  <a:latin typeface="Calibri Light" pitchFamily="34" charset="0"/>
                </a:endParaRPr>
              </a:p>
            </p:txBody>
          </p:sp>
        </p:grpSp>
        <p:grpSp>
          <p:nvGrpSpPr>
            <p:cNvPr id="128" name="Group 18"/>
            <p:cNvGrpSpPr/>
            <p:nvPr userDrawn="1"/>
          </p:nvGrpSpPr>
          <p:grpSpPr>
            <a:xfrm>
              <a:off x="3336704" y="7128496"/>
              <a:ext cx="396044" cy="899447"/>
              <a:chOff x="9324528" y="36952"/>
              <a:chExt cx="396044" cy="899447"/>
            </a:xfrm>
          </p:grpSpPr>
          <p:sp>
            <p:nvSpPr>
              <p:cNvPr id="129" name="Rectangle 128"/>
              <p:cNvSpPr/>
              <p:nvPr userDrawn="1"/>
            </p:nvSpPr>
            <p:spPr>
              <a:xfrm>
                <a:off x="9324528" y="382352"/>
                <a:ext cx="396044" cy="173174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en-GB" sz="1350" dirty="0">
                  <a:solidFill>
                    <a:prstClr val="white"/>
                  </a:solidFill>
                  <a:latin typeface="Calibri Light" pitchFamily="34" charset="0"/>
                </a:endParaRPr>
              </a:p>
            </p:txBody>
          </p:sp>
          <p:sp>
            <p:nvSpPr>
              <p:cNvPr id="130" name="Rectangle 129"/>
              <p:cNvSpPr/>
              <p:nvPr userDrawn="1"/>
            </p:nvSpPr>
            <p:spPr>
              <a:xfrm>
                <a:off x="9414178" y="36952"/>
                <a:ext cx="201978" cy="25391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 defTabSz="914377"/>
                <a:endParaRPr lang="en-GB" sz="825" dirty="0">
                  <a:solidFill>
                    <a:srgbClr val="000000"/>
                  </a:solidFill>
                  <a:latin typeface="Calibri Light" pitchFamily="34" charset="0"/>
                </a:endParaRPr>
              </a:p>
              <a:p>
                <a:pPr algn="ctr" defTabSz="914377"/>
                <a:r>
                  <a:rPr lang="en-GB" sz="825" dirty="0">
                    <a:solidFill>
                      <a:srgbClr val="000000"/>
                    </a:solidFill>
                    <a:latin typeface="Calibri Light" pitchFamily="34" charset="0"/>
                  </a:rPr>
                  <a:t>Grey</a:t>
                </a:r>
                <a:endParaRPr lang="en-GB" sz="825" dirty="0">
                  <a:solidFill>
                    <a:prstClr val="black"/>
                  </a:solidFill>
                  <a:latin typeface="Calibri Light" pitchFamily="34" charset="0"/>
                </a:endParaRPr>
              </a:p>
            </p:txBody>
          </p:sp>
          <p:sp>
            <p:nvSpPr>
              <p:cNvPr id="131" name="Rectangle 130"/>
              <p:cNvSpPr/>
              <p:nvPr userDrawn="1"/>
            </p:nvSpPr>
            <p:spPr>
              <a:xfrm>
                <a:off x="9327671" y="555526"/>
                <a:ext cx="392901" cy="380873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defTabSz="914377"/>
                <a:r>
                  <a:rPr lang="en-GB" sz="825" dirty="0">
                    <a:solidFill>
                      <a:srgbClr val="000000"/>
                    </a:solidFill>
                    <a:latin typeface="Calibri Light" pitchFamily="34" charset="0"/>
                  </a:rPr>
                  <a:t>R: 71</a:t>
                </a:r>
              </a:p>
              <a:p>
                <a:pPr defTabSz="914377"/>
                <a:r>
                  <a:rPr lang="en-GB" sz="825" dirty="0">
                    <a:solidFill>
                      <a:srgbClr val="000000"/>
                    </a:solidFill>
                    <a:latin typeface="Calibri Light" pitchFamily="34" charset="0"/>
                  </a:rPr>
                  <a:t>G: 71</a:t>
                </a:r>
              </a:p>
              <a:p>
                <a:pPr defTabSz="914377"/>
                <a:r>
                  <a:rPr lang="en-GB" sz="825" dirty="0">
                    <a:solidFill>
                      <a:srgbClr val="000000"/>
                    </a:solidFill>
                    <a:latin typeface="Calibri Light" pitchFamily="34" charset="0"/>
                  </a:rPr>
                  <a:t>B: 71</a:t>
                </a:r>
                <a:endParaRPr lang="en-GB" sz="825" dirty="0">
                  <a:solidFill>
                    <a:prstClr val="black"/>
                  </a:solidFill>
                  <a:latin typeface="Calibri Light" pitchFamily="34" charset="0"/>
                </a:endParaRPr>
              </a:p>
            </p:txBody>
          </p:sp>
        </p:grpSp>
        <p:grpSp>
          <p:nvGrpSpPr>
            <p:cNvPr id="79" name="Group 78"/>
            <p:cNvGrpSpPr/>
            <p:nvPr userDrawn="1"/>
          </p:nvGrpSpPr>
          <p:grpSpPr>
            <a:xfrm>
              <a:off x="478658" y="7118557"/>
              <a:ext cx="396044" cy="909386"/>
              <a:chOff x="9324528" y="27013"/>
              <a:chExt cx="396044" cy="909386"/>
            </a:xfrm>
          </p:grpSpPr>
          <p:sp>
            <p:nvSpPr>
              <p:cNvPr id="80" name="Rectangle 79"/>
              <p:cNvSpPr/>
              <p:nvPr userDrawn="1"/>
            </p:nvSpPr>
            <p:spPr>
              <a:xfrm>
                <a:off x="9324528" y="382352"/>
                <a:ext cx="396044" cy="173174"/>
              </a:xfrm>
              <a:prstGeom prst="rect">
                <a:avLst/>
              </a:prstGeom>
              <a:solidFill>
                <a:srgbClr val="4D6B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en-GB" sz="1350" dirty="0">
                  <a:solidFill>
                    <a:prstClr val="white"/>
                  </a:solidFill>
                  <a:latin typeface="Calibri Light" pitchFamily="34" charset="0"/>
                </a:endParaRPr>
              </a:p>
            </p:txBody>
          </p:sp>
          <p:sp>
            <p:nvSpPr>
              <p:cNvPr id="81" name="Rectangle 80"/>
              <p:cNvSpPr/>
              <p:nvPr userDrawn="1"/>
            </p:nvSpPr>
            <p:spPr>
              <a:xfrm>
                <a:off x="9404560" y="27013"/>
                <a:ext cx="221214" cy="25391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 defTabSz="914377"/>
                <a:r>
                  <a:rPr lang="en-GB" sz="825" dirty="0">
                    <a:solidFill>
                      <a:prstClr val="black"/>
                    </a:solidFill>
                    <a:latin typeface="Calibri Light" pitchFamily="34" charset="0"/>
                  </a:rPr>
                  <a:t>Dark </a:t>
                </a:r>
                <a:br>
                  <a:rPr lang="en-GB" sz="825" dirty="0">
                    <a:solidFill>
                      <a:prstClr val="black"/>
                    </a:solidFill>
                    <a:latin typeface="Calibri Light" pitchFamily="34" charset="0"/>
                  </a:rPr>
                </a:br>
                <a:r>
                  <a:rPr lang="en-GB" sz="825" dirty="0">
                    <a:solidFill>
                      <a:prstClr val="black"/>
                    </a:solidFill>
                    <a:latin typeface="Calibri Light" pitchFamily="34" charset="0"/>
                  </a:rPr>
                  <a:t>Blue</a:t>
                </a:r>
              </a:p>
            </p:txBody>
          </p:sp>
          <p:sp>
            <p:nvSpPr>
              <p:cNvPr id="82" name="Rectangle 81"/>
              <p:cNvSpPr/>
              <p:nvPr userDrawn="1"/>
            </p:nvSpPr>
            <p:spPr>
              <a:xfrm>
                <a:off x="9327671" y="555526"/>
                <a:ext cx="392901" cy="380873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defTabSz="914377"/>
                <a:r>
                  <a:rPr lang="en-GB" sz="825" dirty="0">
                    <a:solidFill>
                      <a:srgbClr val="000000"/>
                    </a:solidFill>
                    <a:latin typeface="Calibri Light" pitchFamily="34" charset="0"/>
                  </a:rPr>
                  <a:t>R: 77</a:t>
                </a:r>
              </a:p>
              <a:p>
                <a:pPr defTabSz="914377"/>
                <a:r>
                  <a:rPr lang="en-GB" sz="825" dirty="0">
                    <a:solidFill>
                      <a:srgbClr val="000000"/>
                    </a:solidFill>
                    <a:latin typeface="Calibri Light" pitchFamily="34" charset="0"/>
                  </a:rPr>
                  <a:t>G: 107</a:t>
                </a:r>
              </a:p>
              <a:p>
                <a:pPr defTabSz="914377"/>
                <a:r>
                  <a:rPr lang="en-GB" sz="825" dirty="0">
                    <a:solidFill>
                      <a:srgbClr val="000000"/>
                    </a:solidFill>
                    <a:latin typeface="Calibri Light" pitchFamily="34" charset="0"/>
                  </a:rPr>
                  <a:t>B: 137</a:t>
                </a:r>
                <a:endParaRPr lang="en-GB" sz="825" dirty="0">
                  <a:solidFill>
                    <a:prstClr val="black"/>
                  </a:solidFill>
                  <a:latin typeface="Calibri Light" pitchFamily="34" charset="0"/>
                </a:endParaRPr>
              </a:p>
            </p:txBody>
          </p:sp>
        </p:grpSp>
      </p:grpSp>
      <p:grpSp>
        <p:nvGrpSpPr>
          <p:cNvPr id="54" name="Group 53"/>
          <p:cNvGrpSpPr/>
          <p:nvPr userDrawn="1"/>
        </p:nvGrpSpPr>
        <p:grpSpPr>
          <a:xfrm>
            <a:off x="29900" y="-882941"/>
            <a:ext cx="736857" cy="576004"/>
            <a:chOff x="22424" y="-647064"/>
            <a:chExt cx="552643" cy="576004"/>
          </a:xfrm>
        </p:grpSpPr>
        <p:sp>
          <p:nvSpPr>
            <p:cNvPr id="55" name="Oval 54"/>
            <p:cNvSpPr>
              <a:spLocks noChangeAspect="1"/>
            </p:cNvSpPr>
            <p:nvPr userDrawn="1"/>
          </p:nvSpPr>
          <p:spPr>
            <a:xfrm>
              <a:off x="27720" y="-647064"/>
              <a:ext cx="547347" cy="540000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GB" sz="1800" dirty="0">
                <a:solidFill>
                  <a:prstClr val="white"/>
                </a:solidFill>
                <a:latin typeface="Calibri Light" pitchFamily="34" charset="0"/>
              </a:endParaRPr>
            </a:p>
          </p:txBody>
        </p:sp>
        <p:pic>
          <p:nvPicPr>
            <p:cNvPr id="56" name="Picture 55" descr="fill.png"/>
            <p:cNvPicPr>
              <a:picLocks noChangeAspect="1"/>
            </p:cNvPicPr>
            <p:nvPr userDrawn="1"/>
          </p:nvPicPr>
          <p:blipFill>
            <a:blip r:embed="rId5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016" y="-538604"/>
              <a:ext cx="359532" cy="359532"/>
            </a:xfrm>
            <a:prstGeom prst="rect">
              <a:avLst/>
            </a:prstGeom>
          </p:spPr>
        </p:pic>
        <p:pic>
          <p:nvPicPr>
            <p:cNvPr id="57" name="Picture 56" descr="icon_information-white.png"/>
            <p:cNvPicPr>
              <a:picLocks noChangeAspect="1"/>
            </p:cNvPicPr>
            <p:nvPr userDrawn="1"/>
          </p:nvPicPr>
          <p:blipFill>
            <a:blip r:embed="rId6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424" y="-391173"/>
              <a:ext cx="121592" cy="320113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457" y="269421"/>
            <a:ext cx="88392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9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hf sldNum="0"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1800" b="1" i="0" kern="1200" cap="all" baseline="0">
          <a:solidFill>
            <a:schemeClr val="bg1"/>
          </a:solidFill>
          <a:effectLst/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1pPr>
    </p:titleStyle>
    <p:bodyStyle>
      <a:lvl1pPr marL="189000" indent="0" algn="l" defTabSz="685783" rtl="0" eaLnBrk="1" latinLnBrk="0" hangingPunct="1">
        <a:lnSpc>
          <a:spcPct val="100000"/>
        </a:lnSpc>
        <a:spcBef>
          <a:spcPts val="750"/>
        </a:spcBef>
        <a:spcAft>
          <a:spcPts val="450"/>
        </a:spcAft>
        <a:buFontTx/>
        <a:buNone/>
        <a:defRPr sz="1350" b="0" i="0" kern="1200" cap="none" baseline="0">
          <a:solidFill>
            <a:schemeClr val="bg1"/>
          </a:solidFill>
          <a:latin typeface="+mn-lt"/>
          <a:ea typeface="+mn-ea"/>
          <a:cs typeface="+mn-cs"/>
        </a:defRPr>
      </a:lvl1pPr>
      <a:lvl2pPr marL="189000" indent="134997" algn="l" defTabSz="685783" rtl="0" eaLnBrk="1" latinLnBrk="0" hangingPunct="1">
        <a:lnSpc>
          <a:spcPct val="100000"/>
        </a:lnSpc>
        <a:spcBef>
          <a:spcPts val="375"/>
        </a:spcBef>
        <a:buClr>
          <a:schemeClr val="bg1"/>
        </a:buClr>
        <a:buSzPct val="120000"/>
        <a:buFont typeface="Wingdings" charset="2"/>
        <a:buChar char="§"/>
        <a:defRPr sz="750" kern="1200" cap="all" baseline="0">
          <a:solidFill>
            <a:schemeClr val="bg1"/>
          </a:solidFill>
          <a:latin typeface="+mj-lt"/>
          <a:ea typeface="+mn-ea"/>
          <a:cs typeface="+mn-cs"/>
        </a:defRPr>
      </a:lvl2pPr>
      <a:lvl3pPr marL="189000" indent="0" algn="l" defTabSz="685783" rtl="0" eaLnBrk="1" latinLnBrk="0" hangingPunct="1">
        <a:lnSpc>
          <a:spcPct val="100000"/>
        </a:lnSpc>
        <a:spcBef>
          <a:spcPts val="375"/>
        </a:spcBef>
        <a:buSzPct val="120000"/>
        <a:buFontTx/>
        <a:buNone/>
        <a:defRPr sz="75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89000" indent="188996" algn="l" defTabSz="685783" rtl="0" eaLnBrk="1" latinLnBrk="0" hangingPunct="1">
        <a:lnSpc>
          <a:spcPct val="100000"/>
        </a:lnSpc>
        <a:spcBef>
          <a:spcPts val="375"/>
        </a:spcBef>
        <a:spcAft>
          <a:spcPts val="450"/>
        </a:spcAft>
        <a:buClr>
          <a:schemeClr val="bg1"/>
        </a:buClr>
        <a:buSzPct val="110000"/>
        <a:buFont typeface="Wingdings" charset="2"/>
        <a:buChar char="§"/>
        <a:defRPr sz="75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189000" indent="0" algn="l" defTabSz="685783" rtl="0" eaLnBrk="1" latinLnBrk="0" hangingPunct="1">
        <a:lnSpc>
          <a:spcPct val="100000"/>
        </a:lnSpc>
        <a:spcBef>
          <a:spcPts val="375"/>
        </a:spcBef>
        <a:buSzPct val="120000"/>
        <a:buFontTx/>
        <a:buNone/>
        <a:defRPr sz="75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9400" y="6362943"/>
            <a:ext cx="5853176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cap="all" baseline="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defTabSz="914377"/>
            <a:r>
              <a:rPr lang="en-GB">
                <a:solidFill>
                  <a:srgbClr val="A42A2F"/>
                </a:solidFill>
              </a:rPr>
              <a:t>Building the evidence base for ecosystem-based adaptation</a:t>
            </a:r>
            <a:endParaRPr lang="en-US" dirty="0">
              <a:solidFill>
                <a:srgbClr val="A42A2F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7180081" y="5665016"/>
            <a:ext cx="927100" cy="27463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E27DF7-BE19-4F47-9388-00028A1A5C78}" type="datetime1">
              <a:rPr lang="en-GB" sz="600" smtClean="0">
                <a:solidFill>
                  <a:prstClr val="white"/>
                </a:solidFill>
              </a:rPr>
              <a:pPr/>
              <a:t>30/01/2019</a:t>
            </a:fld>
            <a:endParaRPr lang="en-US" sz="600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79400" y="6362943"/>
            <a:ext cx="11678400" cy="25200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013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132582" y="6362943"/>
            <a:ext cx="5832596" cy="25200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013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32582" y="6362943"/>
            <a:ext cx="5832596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cap="all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defTabSz="914377"/>
            <a:fld id="{1FA6FC9F-61D2-4C49-825D-FCC69A6A6268}" type="datetime1">
              <a:rPr lang="en-GB" smtClean="0">
                <a:solidFill>
                  <a:prstClr val="white"/>
                </a:solidFill>
              </a:rPr>
              <a:pPr defTabSz="914377"/>
              <a:t>30/01/2019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9400" y="1175411"/>
            <a:ext cx="11678400" cy="50015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279400" y="239491"/>
            <a:ext cx="11678400" cy="817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584684" y="2019600"/>
            <a:ext cx="1368152" cy="6347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7"/>
            <a:r>
              <a:rPr lang="en-GB" sz="825" dirty="0">
                <a:solidFill>
                  <a:srgbClr val="000000"/>
                </a:solidFill>
                <a:latin typeface="Calibri Light" pitchFamily="34" charset="0"/>
              </a:rPr>
              <a:t>To format bullet points correctly click the ‘Tab’ button at the top of the screen in the menu bar (to the right of the ’Bullet’ and ‘Numbering’ buttons).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-1584684" y="3335782"/>
            <a:ext cx="1368152" cy="1396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7"/>
            <a:r>
              <a:rPr lang="en-GB" sz="825" dirty="0">
                <a:solidFill>
                  <a:srgbClr val="000000"/>
                </a:solidFill>
                <a:latin typeface="Calibri Light" pitchFamily="34" charset="0"/>
              </a:rPr>
              <a:t>First level style should be used for slide sub headings.</a:t>
            </a:r>
          </a:p>
          <a:p>
            <a:pPr defTabSz="914377"/>
            <a:r>
              <a:rPr lang="en-GB" sz="825" dirty="0">
                <a:solidFill>
                  <a:srgbClr val="000000"/>
                </a:solidFill>
                <a:latin typeface="Calibri Light" pitchFamily="34" charset="0"/>
              </a:rPr>
              <a:t>Second level style should be used for main bullet points.</a:t>
            </a:r>
          </a:p>
          <a:p>
            <a:pPr defTabSz="914377"/>
            <a:r>
              <a:rPr lang="en-GB" sz="825" dirty="0">
                <a:solidFill>
                  <a:srgbClr val="000000"/>
                </a:solidFill>
                <a:latin typeface="Calibri Light" pitchFamily="34" charset="0"/>
              </a:rPr>
              <a:t>Third level style should be used for text supporting the main bullet.</a:t>
            </a:r>
          </a:p>
          <a:p>
            <a:pPr defTabSz="914377"/>
            <a:r>
              <a:rPr lang="en-GB" sz="825" dirty="0">
                <a:solidFill>
                  <a:srgbClr val="000000"/>
                </a:solidFill>
                <a:latin typeface="Calibri Light" pitchFamily="34" charset="0"/>
              </a:rPr>
              <a:t>Fourth level style should be used for sub bullets. </a:t>
            </a:r>
          </a:p>
          <a:p>
            <a:pPr defTabSz="914377"/>
            <a:r>
              <a:rPr lang="en-GB" sz="825" dirty="0">
                <a:solidFill>
                  <a:srgbClr val="000000"/>
                </a:solidFill>
                <a:latin typeface="Calibri Light" pitchFamily="34" charset="0"/>
              </a:rPr>
              <a:t>Fifth level text should be used for image captions</a:t>
            </a:r>
          </a:p>
        </p:txBody>
      </p:sp>
      <p:grpSp>
        <p:nvGrpSpPr>
          <p:cNvPr id="48" name="Group 47"/>
          <p:cNvGrpSpPr/>
          <p:nvPr userDrawn="1"/>
        </p:nvGrpSpPr>
        <p:grpSpPr>
          <a:xfrm>
            <a:off x="-508" y="7118565"/>
            <a:ext cx="3733256" cy="909387"/>
            <a:chOff x="-508" y="7118557"/>
            <a:chExt cx="3733256" cy="909386"/>
          </a:xfrm>
        </p:grpSpPr>
        <p:grpSp>
          <p:nvGrpSpPr>
            <p:cNvPr id="49" name="Group 48"/>
            <p:cNvGrpSpPr/>
            <p:nvPr userDrawn="1"/>
          </p:nvGrpSpPr>
          <p:grpSpPr>
            <a:xfrm>
              <a:off x="-508" y="7128496"/>
              <a:ext cx="396044" cy="899447"/>
              <a:chOff x="9324528" y="36952"/>
              <a:chExt cx="396044" cy="899447"/>
            </a:xfrm>
          </p:grpSpPr>
          <p:sp>
            <p:nvSpPr>
              <p:cNvPr id="78" name="Rectangle 77"/>
              <p:cNvSpPr/>
              <p:nvPr userDrawn="1"/>
            </p:nvSpPr>
            <p:spPr>
              <a:xfrm>
                <a:off x="9324528" y="382352"/>
                <a:ext cx="396044" cy="173174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en-GB" sz="1350" dirty="0">
                  <a:solidFill>
                    <a:prstClr val="white"/>
                  </a:solidFill>
                  <a:latin typeface="Calibri Light" pitchFamily="34" charset="0"/>
                </a:endParaRPr>
              </a:p>
            </p:txBody>
          </p:sp>
          <p:sp>
            <p:nvSpPr>
              <p:cNvPr id="79" name="Rectangle 78"/>
              <p:cNvSpPr/>
              <p:nvPr userDrawn="1"/>
            </p:nvSpPr>
            <p:spPr>
              <a:xfrm>
                <a:off x="9410971" y="36952"/>
                <a:ext cx="208390" cy="25391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 defTabSz="914377"/>
                <a:r>
                  <a:rPr lang="en-GB" sz="825" dirty="0">
                    <a:solidFill>
                      <a:prstClr val="black"/>
                    </a:solidFill>
                    <a:latin typeface="Calibri Light" pitchFamily="34" charset="0"/>
                  </a:rPr>
                  <a:t>Light</a:t>
                </a:r>
                <a:br>
                  <a:rPr lang="en-GB" sz="825" dirty="0">
                    <a:solidFill>
                      <a:prstClr val="black"/>
                    </a:solidFill>
                    <a:latin typeface="Calibri Light" pitchFamily="34" charset="0"/>
                  </a:rPr>
                </a:br>
                <a:r>
                  <a:rPr lang="en-GB" sz="825" dirty="0">
                    <a:solidFill>
                      <a:prstClr val="black"/>
                    </a:solidFill>
                    <a:latin typeface="Calibri Light" pitchFamily="34" charset="0"/>
                  </a:rPr>
                  <a:t>Blue</a:t>
                </a:r>
              </a:p>
            </p:txBody>
          </p:sp>
          <p:sp>
            <p:nvSpPr>
              <p:cNvPr id="80" name="Rectangle 79"/>
              <p:cNvSpPr/>
              <p:nvPr userDrawn="1"/>
            </p:nvSpPr>
            <p:spPr>
              <a:xfrm>
                <a:off x="9327671" y="555526"/>
                <a:ext cx="392901" cy="380873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defTabSz="914377"/>
                <a:r>
                  <a:rPr lang="en-GB" sz="825" dirty="0">
                    <a:solidFill>
                      <a:srgbClr val="000000"/>
                    </a:solidFill>
                    <a:latin typeface="Calibri Light" pitchFamily="34" charset="0"/>
                  </a:rPr>
                  <a:t>R: 0</a:t>
                </a:r>
              </a:p>
              <a:p>
                <a:pPr defTabSz="914377"/>
                <a:r>
                  <a:rPr lang="en-GB" sz="825" dirty="0">
                    <a:solidFill>
                      <a:srgbClr val="000000"/>
                    </a:solidFill>
                    <a:latin typeface="Calibri Light" pitchFamily="34" charset="0"/>
                  </a:rPr>
                  <a:t>G: 160</a:t>
                </a:r>
              </a:p>
              <a:p>
                <a:pPr defTabSz="914377"/>
                <a:r>
                  <a:rPr lang="en-GB" sz="825" dirty="0">
                    <a:solidFill>
                      <a:srgbClr val="000000"/>
                    </a:solidFill>
                    <a:latin typeface="Calibri Light" pitchFamily="34" charset="0"/>
                  </a:rPr>
                  <a:t>B: 209</a:t>
                </a:r>
                <a:endParaRPr lang="en-GB" sz="825" dirty="0">
                  <a:solidFill>
                    <a:prstClr val="black"/>
                  </a:solidFill>
                  <a:latin typeface="Calibri Light" pitchFamily="34" charset="0"/>
                </a:endParaRPr>
              </a:p>
            </p:txBody>
          </p:sp>
        </p:grpSp>
        <p:grpSp>
          <p:nvGrpSpPr>
            <p:cNvPr id="50" name="Group 49"/>
            <p:cNvGrpSpPr/>
            <p:nvPr userDrawn="1"/>
          </p:nvGrpSpPr>
          <p:grpSpPr>
            <a:xfrm>
              <a:off x="940874" y="7118557"/>
              <a:ext cx="396044" cy="909386"/>
              <a:chOff x="9324528" y="27013"/>
              <a:chExt cx="396044" cy="909386"/>
            </a:xfrm>
          </p:grpSpPr>
          <p:sp>
            <p:nvSpPr>
              <p:cNvPr id="75" name="Rectangle 74"/>
              <p:cNvSpPr/>
              <p:nvPr userDrawn="1"/>
            </p:nvSpPr>
            <p:spPr>
              <a:xfrm>
                <a:off x="9324528" y="382352"/>
                <a:ext cx="396044" cy="17317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en-GB" sz="1350" dirty="0">
                  <a:solidFill>
                    <a:prstClr val="white"/>
                  </a:solidFill>
                  <a:latin typeface="Calibri Light" pitchFamily="34" charset="0"/>
                </a:endParaRPr>
              </a:p>
            </p:txBody>
          </p:sp>
          <p:sp>
            <p:nvSpPr>
              <p:cNvPr id="76" name="Rectangle 75"/>
              <p:cNvSpPr/>
              <p:nvPr userDrawn="1"/>
            </p:nvSpPr>
            <p:spPr>
              <a:xfrm>
                <a:off x="9412573" y="27013"/>
                <a:ext cx="205184" cy="25391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 defTabSz="914377"/>
                <a:br>
                  <a:rPr lang="en-GB" sz="825" dirty="0">
                    <a:solidFill>
                      <a:prstClr val="black"/>
                    </a:solidFill>
                    <a:latin typeface="Calibri Light" pitchFamily="34" charset="0"/>
                  </a:rPr>
                </a:br>
                <a:r>
                  <a:rPr lang="en-GB" sz="825" dirty="0">
                    <a:solidFill>
                      <a:prstClr val="black"/>
                    </a:solidFill>
                    <a:latin typeface="Calibri Light" pitchFamily="34" charset="0"/>
                  </a:rPr>
                  <a:t>Lime</a:t>
                </a:r>
              </a:p>
            </p:txBody>
          </p:sp>
          <p:sp>
            <p:nvSpPr>
              <p:cNvPr id="77" name="Rectangle 76"/>
              <p:cNvSpPr/>
              <p:nvPr userDrawn="1"/>
            </p:nvSpPr>
            <p:spPr>
              <a:xfrm>
                <a:off x="9327671" y="555526"/>
                <a:ext cx="392901" cy="380873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defTabSz="914377"/>
                <a:r>
                  <a:rPr lang="en-GB" sz="825" dirty="0">
                    <a:solidFill>
                      <a:srgbClr val="000000"/>
                    </a:solidFill>
                    <a:latin typeface="Calibri Light" pitchFamily="34" charset="0"/>
                  </a:rPr>
                  <a:t>R: 180</a:t>
                </a:r>
              </a:p>
              <a:p>
                <a:pPr defTabSz="914377"/>
                <a:r>
                  <a:rPr lang="en-GB" sz="825" dirty="0">
                    <a:solidFill>
                      <a:srgbClr val="000000"/>
                    </a:solidFill>
                    <a:latin typeface="Calibri Light" pitchFamily="34" charset="0"/>
                  </a:rPr>
                  <a:t>G: 201</a:t>
                </a:r>
              </a:p>
              <a:p>
                <a:pPr defTabSz="914377"/>
                <a:r>
                  <a:rPr lang="en-GB" sz="825" dirty="0">
                    <a:solidFill>
                      <a:srgbClr val="000000"/>
                    </a:solidFill>
                    <a:latin typeface="Calibri Light" pitchFamily="34" charset="0"/>
                  </a:rPr>
                  <a:t>B: 43</a:t>
                </a:r>
                <a:endParaRPr lang="en-GB" sz="825" dirty="0">
                  <a:solidFill>
                    <a:prstClr val="black"/>
                  </a:solidFill>
                  <a:latin typeface="Calibri Light" pitchFamily="34" charset="0"/>
                </a:endParaRPr>
              </a:p>
            </p:txBody>
          </p:sp>
        </p:grpSp>
        <p:grpSp>
          <p:nvGrpSpPr>
            <p:cNvPr id="51" name="Group 18"/>
            <p:cNvGrpSpPr/>
            <p:nvPr userDrawn="1"/>
          </p:nvGrpSpPr>
          <p:grpSpPr>
            <a:xfrm>
              <a:off x="1420040" y="7118557"/>
              <a:ext cx="396044" cy="909386"/>
              <a:chOff x="9324528" y="27013"/>
              <a:chExt cx="396044" cy="909386"/>
            </a:xfrm>
          </p:grpSpPr>
          <p:sp>
            <p:nvSpPr>
              <p:cNvPr id="72" name="Rectangle 71"/>
              <p:cNvSpPr/>
              <p:nvPr userDrawn="1"/>
            </p:nvSpPr>
            <p:spPr>
              <a:xfrm>
                <a:off x="9324528" y="382352"/>
                <a:ext cx="396044" cy="17317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en-GB" sz="1350" dirty="0">
                  <a:solidFill>
                    <a:prstClr val="white"/>
                  </a:solidFill>
                  <a:latin typeface="Calibri Light" pitchFamily="34" charset="0"/>
                </a:endParaRPr>
              </a:p>
            </p:txBody>
          </p:sp>
          <p:sp>
            <p:nvSpPr>
              <p:cNvPr id="73" name="Rectangle 72"/>
              <p:cNvSpPr/>
              <p:nvPr userDrawn="1"/>
            </p:nvSpPr>
            <p:spPr>
              <a:xfrm>
                <a:off x="9402952" y="27013"/>
                <a:ext cx="224420" cy="25391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 defTabSz="914377"/>
                <a:br>
                  <a:rPr lang="en-GB" sz="825" dirty="0">
                    <a:solidFill>
                      <a:srgbClr val="000000"/>
                    </a:solidFill>
                    <a:latin typeface="Calibri Light" pitchFamily="34" charset="0"/>
                  </a:rPr>
                </a:br>
                <a:r>
                  <a:rPr lang="en-GB" sz="825" dirty="0">
                    <a:solidFill>
                      <a:srgbClr val="000000"/>
                    </a:solidFill>
                    <a:latin typeface="Calibri Light" pitchFamily="34" charset="0"/>
                  </a:rPr>
                  <a:t>Wine</a:t>
                </a:r>
              </a:p>
            </p:txBody>
          </p:sp>
          <p:sp>
            <p:nvSpPr>
              <p:cNvPr id="74" name="Rectangle 73"/>
              <p:cNvSpPr/>
              <p:nvPr userDrawn="1"/>
            </p:nvSpPr>
            <p:spPr>
              <a:xfrm>
                <a:off x="9327671" y="555526"/>
                <a:ext cx="392901" cy="380873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defTabSz="914377"/>
                <a:r>
                  <a:rPr lang="en-GB" sz="825" dirty="0">
                    <a:solidFill>
                      <a:srgbClr val="000000"/>
                    </a:solidFill>
                    <a:latin typeface="Calibri Light" pitchFamily="34" charset="0"/>
                  </a:rPr>
                  <a:t>R: 163</a:t>
                </a:r>
              </a:p>
              <a:p>
                <a:pPr defTabSz="914377"/>
                <a:r>
                  <a:rPr lang="en-GB" sz="825" dirty="0">
                    <a:solidFill>
                      <a:srgbClr val="000000"/>
                    </a:solidFill>
                    <a:latin typeface="Calibri Light" pitchFamily="34" charset="0"/>
                  </a:rPr>
                  <a:t>G: 42</a:t>
                </a:r>
              </a:p>
              <a:p>
                <a:pPr defTabSz="914377"/>
                <a:r>
                  <a:rPr lang="en-GB" sz="825" dirty="0">
                    <a:solidFill>
                      <a:srgbClr val="000000"/>
                    </a:solidFill>
                    <a:latin typeface="Calibri Light" pitchFamily="34" charset="0"/>
                  </a:rPr>
                  <a:t>B: 47</a:t>
                </a:r>
                <a:endParaRPr lang="en-GB" sz="825" dirty="0">
                  <a:solidFill>
                    <a:prstClr val="black"/>
                  </a:solidFill>
                  <a:latin typeface="Calibri Light" pitchFamily="34" charset="0"/>
                </a:endParaRPr>
              </a:p>
            </p:txBody>
          </p:sp>
        </p:grpSp>
        <p:grpSp>
          <p:nvGrpSpPr>
            <p:cNvPr id="52" name="Group 19"/>
            <p:cNvGrpSpPr/>
            <p:nvPr userDrawn="1"/>
          </p:nvGrpSpPr>
          <p:grpSpPr>
            <a:xfrm>
              <a:off x="1899206" y="7118557"/>
              <a:ext cx="396044" cy="909386"/>
              <a:chOff x="9324528" y="27013"/>
              <a:chExt cx="396044" cy="909386"/>
            </a:xfrm>
          </p:grpSpPr>
          <p:sp>
            <p:nvSpPr>
              <p:cNvPr id="69" name="Rectangle 68"/>
              <p:cNvSpPr/>
              <p:nvPr userDrawn="1"/>
            </p:nvSpPr>
            <p:spPr>
              <a:xfrm>
                <a:off x="9324528" y="382352"/>
                <a:ext cx="396044" cy="17317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en-GB" sz="1350" dirty="0">
                  <a:solidFill>
                    <a:prstClr val="white"/>
                  </a:solidFill>
                  <a:latin typeface="Calibri Light" pitchFamily="34" charset="0"/>
                </a:endParaRPr>
              </a:p>
            </p:txBody>
          </p:sp>
          <p:sp>
            <p:nvSpPr>
              <p:cNvPr id="70" name="Rectangle 69"/>
              <p:cNvSpPr/>
              <p:nvPr userDrawn="1"/>
            </p:nvSpPr>
            <p:spPr>
              <a:xfrm>
                <a:off x="9375702" y="27013"/>
                <a:ext cx="278923" cy="25391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 defTabSz="914377"/>
                <a:endParaRPr lang="en-GB" sz="825" dirty="0">
                  <a:solidFill>
                    <a:srgbClr val="000000"/>
                  </a:solidFill>
                  <a:latin typeface="Calibri Light" pitchFamily="34" charset="0"/>
                </a:endParaRPr>
              </a:p>
              <a:p>
                <a:pPr algn="ctr" defTabSz="914377"/>
                <a:r>
                  <a:rPr lang="en-GB" sz="825" dirty="0">
                    <a:solidFill>
                      <a:srgbClr val="000000"/>
                    </a:solidFill>
                    <a:latin typeface="Calibri Light" pitchFamily="34" charset="0"/>
                  </a:rPr>
                  <a:t>Yellow</a:t>
                </a:r>
                <a:endParaRPr lang="en-GB" sz="825" dirty="0">
                  <a:solidFill>
                    <a:prstClr val="black"/>
                  </a:solidFill>
                  <a:latin typeface="Calibri Light" pitchFamily="34" charset="0"/>
                </a:endParaRPr>
              </a:p>
            </p:txBody>
          </p:sp>
          <p:sp>
            <p:nvSpPr>
              <p:cNvPr id="71" name="Rectangle 70"/>
              <p:cNvSpPr/>
              <p:nvPr userDrawn="1"/>
            </p:nvSpPr>
            <p:spPr>
              <a:xfrm>
                <a:off x="9327671" y="555526"/>
                <a:ext cx="392901" cy="380873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defTabSz="914377"/>
                <a:r>
                  <a:rPr lang="en-GB" sz="825" dirty="0">
                    <a:solidFill>
                      <a:srgbClr val="000000"/>
                    </a:solidFill>
                    <a:latin typeface="Calibri Light" pitchFamily="34" charset="0"/>
                  </a:rPr>
                  <a:t>R: 217</a:t>
                </a:r>
              </a:p>
              <a:p>
                <a:pPr defTabSz="914377"/>
                <a:r>
                  <a:rPr lang="en-GB" sz="825" dirty="0">
                    <a:solidFill>
                      <a:srgbClr val="000000"/>
                    </a:solidFill>
                    <a:latin typeface="Calibri Light" pitchFamily="34" charset="0"/>
                  </a:rPr>
                  <a:t>G: 196</a:t>
                </a:r>
              </a:p>
              <a:p>
                <a:pPr defTabSz="914377"/>
                <a:r>
                  <a:rPr lang="en-GB" sz="825" dirty="0">
                    <a:solidFill>
                      <a:srgbClr val="000000"/>
                    </a:solidFill>
                    <a:latin typeface="Calibri Light" pitchFamily="34" charset="0"/>
                  </a:rPr>
                  <a:t>B: 32</a:t>
                </a:r>
                <a:endParaRPr lang="en-GB" sz="825" dirty="0">
                  <a:solidFill>
                    <a:prstClr val="black"/>
                  </a:solidFill>
                  <a:latin typeface="Calibri Light" pitchFamily="34" charset="0"/>
                </a:endParaRPr>
              </a:p>
            </p:txBody>
          </p:sp>
        </p:grpSp>
        <p:grpSp>
          <p:nvGrpSpPr>
            <p:cNvPr id="53" name="Group 18"/>
            <p:cNvGrpSpPr/>
            <p:nvPr userDrawn="1"/>
          </p:nvGrpSpPr>
          <p:grpSpPr>
            <a:xfrm>
              <a:off x="2378372" y="7118557"/>
              <a:ext cx="396044" cy="909386"/>
              <a:chOff x="9324528" y="27013"/>
              <a:chExt cx="396044" cy="909386"/>
            </a:xfrm>
          </p:grpSpPr>
          <p:sp>
            <p:nvSpPr>
              <p:cNvPr id="66" name="Rectangle 65"/>
              <p:cNvSpPr/>
              <p:nvPr userDrawn="1"/>
            </p:nvSpPr>
            <p:spPr>
              <a:xfrm>
                <a:off x="9324528" y="382352"/>
                <a:ext cx="396044" cy="17317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en-GB" sz="1350" dirty="0">
                  <a:solidFill>
                    <a:prstClr val="white"/>
                  </a:solidFill>
                  <a:latin typeface="Calibri Light" pitchFamily="34" charset="0"/>
                </a:endParaRPr>
              </a:p>
            </p:txBody>
          </p:sp>
          <p:sp>
            <p:nvSpPr>
              <p:cNvPr id="67" name="Rectangle 66"/>
              <p:cNvSpPr/>
              <p:nvPr userDrawn="1"/>
            </p:nvSpPr>
            <p:spPr>
              <a:xfrm>
                <a:off x="9378751" y="27013"/>
                <a:ext cx="312585" cy="25391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 defTabSz="914377"/>
                <a:endParaRPr lang="en-GB" sz="825" dirty="0">
                  <a:solidFill>
                    <a:srgbClr val="000000"/>
                  </a:solidFill>
                  <a:latin typeface="Calibri Light" pitchFamily="34" charset="0"/>
                </a:endParaRPr>
              </a:p>
              <a:p>
                <a:pPr algn="ctr" defTabSz="914377"/>
                <a:r>
                  <a:rPr lang="en-GB" sz="825" dirty="0">
                    <a:solidFill>
                      <a:prstClr val="black"/>
                    </a:solidFill>
                    <a:latin typeface="Calibri Light" pitchFamily="34" charset="0"/>
                  </a:rPr>
                  <a:t>Orange</a:t>
                </a:r>
              </a:p>
            </p:txBody>
          </p:sp>
          <p:sp>
            <p:nvSpPr>
              <p:cNvPr id="68" name="Rectangle 67"/>
              <p:cNvSpPr/>
              <p:nvPr userDrawn="1"/>
            </p:nvSpPr>
            <p:spPr>
              <a:xfrm>
                <a:off x="9327671" y="555526"/>
                <a:ext cx="392901" cy="380873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defTabSz="914377"/>
                <a:r>
                  <a:rPr lang="en-GB" sz="825" dirty="0">
                    <a:solidFill>
                      <a:srgbClr val="000000"/>
                    </a:solidFill>
                    <a:latin typeface="Calibri Light" pitchFamily="34" charset="0"/>
                  </a:rPr>
                  <a:t>R: 219</a:t>
                </a:r>
              </a:p>
              <a:p>
                <a:pPr defTabSz="914377"/>
                <a:r>
                  <a:rPr lang="en-GB" sz="825" dirty="0">
                    <a:solidFill>
                      <a:srgbClr val="000000"/>
                    </a:solidFill>
                    <a:latin typeface="Calibri Light" pitchFamily="34" charset="0"/>
                  </a:rPr>
                  <a:t>G: 94</a:t>
                </a:r>
              </a:p>
              <a:p>
                <a:pPr defTabSz="914377"/>
                <a:r>
                  <a:rPr lang="en-GB" sz="825" dirty="0">
                    <a:solidFill>
                      <a:srgbClr val="000000"/>
                    </a:solidFill>
                    <a:latin typeface="Calibri Light" pitchFamily="34" charset="0"/>
                  </a:rPr>
                  <a:t>B: 36</a:t>
                </a:r>
                <a:endParaRPr lang="en-GB" sz="825" dirty="0">
                  <a:solidFill>
                    <a:prstClr val="black"/>
                  </a:solidFill>
                  <a:latin typeface="Calibri Light" pitchFamily="34" charset="0"/>
                </a:endParaRPr>
              </a:p>
            </p:txBody>
          </p:sp>
        </p:grpSp>
        <p:grpSp>
          <p:nvGrpSpPr>
            <p:cNvPr id="54" name="Group 19"/>
            <p:cNvGrpSpPr/>
            <p:nvPr userDrawn="1"/>
          </p:nvGrpSpPr>
          <p:grpSpPr>
            <a:xfrm>
              <a:off x="2857538" y="7128496"/>
              <a:ext cx="396044" cy="899447"/>
              <a:chOff x="9324528" y="36952"/>
              <a:chExt cx="396044" cy="899447"/>
            </a:xfrm>
          </p:grpSpPr>
          <p:sp>
            <p:nvSpPr>
              <p:cNvPr id="63" name="Rectangle 62"/>
              <p:cNvSpPr/>
              <p:nvPr userDrawn="1"/>
            </p:nvSpPr>
            <p:spPr>
              <a:xfrm>
                <a:off x="9324528" y="382352"/>
                <a:ext cx="396044" cy="173174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en-GB" sz="1350" dirty="0">
                  <a:solidFill>
                    <a:prstClr val="white"/>
                  </a:solidFill>
                  <a:latin typeface="Calibri Light" pitchFamily="34" charset="0"/>
                </a:endParaRPr>
              </a:p>
            </p:txBody>
          </p:sp>
          <p:sp>
            <p:nvSpPr>
              <p:cNvPr id="64" name="Rectangle 63"/>
              <p:cNvSpPr/>
              <p:nvPr userDrawn="1"/>
            </p:nvSpPr>
            <p:spPr>
              <a:xfrm>
                <a:off x="9404557" y="36952"/>
                <a:ext cx="221214" cy="25391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 defTabSz="914377"/>
                <a:endParaRPr lang="en-GB" sz="825" dirty="0">
                  <a:solidFill>
                    <a:srgbClr val="000000"/>
                  </a:solidFill>
                  <a:latin typeface="Calibri Light" pitchFamily="34" charset="0"/>
                </a:endParaRPr>
              </a:p>
              <a:p>
                <a:pPr algn="ctr" defTabSz="914377"/>
                <a:r>
                  <a:rPr lang="en-GB" sz="825" dirty="0">
                    <a:solidFill>
                      <a:srgbClr val="000000"/>
                    </a:solidFill>
                    <a:latin typeface="Calibri Light" pitchFamily="34" charset="0"/>
                  </a:rPr>
                  <a:t>Black</a:t>
                </a:r>
                <a:endParaRPr lang="en-GB" sz="825" dirty="0">
                  <a:solidFill>
                    <a:prstClr val="black"/>
                  </a:solidFill>
                  <a:latin typeface="Calibri Light" pitchFamily="34" charset="0"/>
                </a:endParaRPr>
              </a:p>
            </p:txBody>
          </p:sp>
          <p:sp>
            <p:nvSpPr>
              <p:cNvPr id="65" name="Rectangle 64"/>
              <p:cNvSpPr/>
              <p:nvPr userDrawn="1"/>
            </p:nvSpPr>
            <p:spPr>
              <a:xfrm>
                <a:off x="9327671" y="555526"/>
                <a:ext cx="392901" cy="380873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defTabSz="914377"/>
                <a:r>
                  <a:rPr lang="en-GB" sz="825" dirty="0">
                    <a:solidFill>
                      <a:srgbClr val="000000"/>
                    </a:solidFill>
                    <a:latin typeface="Calibri Light" pitchFamily="34" charset="0"/>
                  </a:rPr>
                  <a:t>R: 0</a:t>
                </a:r>
              </a:p>
              <a:p>
                <a:pPr defTabSz="914377"/>
                <a:r>
                  <a:rPr lang="en-GB" sz="825" dirty="0">
                    <a:solidFill>
                      <a:srgbClr val="000000"/>
                    </a:solidFill>
                    <a:latin typeface="Calibri Light" pitchFamily="34" charset="0"/>
                  </a:rPr>
                  <a:t>G: 0</a:t>
                </a:r>
              </a:p>
              <a:p>
                <a:pPr defTabSz="914377"/>
                <a:r>
                  <a:rPr lang="en-GB" sz="825" dirty="0">
                    <a:solidFill>
                      <a:srgbClr val="000000"/>
                    </a:solidFill>
                    <a:latin typeface="Calibri Light" pitchFamily="34" charset="0"/>
                  </a:rPr>
                  <a:t>B: 0</a:t>
                </a:r>
                <a:endParaRPr lang="en-GB" sz="825" dirty="0">
                  <a:solidFill>
                    <a:prstClr val="black"/>
                  </a:solidFill>
                  <a:latin typeface="Calibri Light" pitchFamily="34" charset="0"/>
                </a:endParaRPr>
              </a:p>
            </p:txBody>
          </p:sp>
        </p:grpSp>
        <p:grpSp>
          <p:nvGrpSpPr>
            <p:cNvPr id="55" name="Group 18"/>
            <p:cNvGrpSpPr/>
            <p:nvPr userDrawn="1"/>
          </p:nvGrpSpPr>
          <p:grpSpPr>
            <a:xfrm>
              <a:off x="3336704" y="7128496"/>
              <a:ext cx="396044" cy="899447"/>
              <a:chOff x="9324528" y="36952"/>
              <a:chExt cx="396044" cy="899447"/>
            </a:xfrm>
          </p:grpSpPr>
          <p:sp>
            <p:nvSpPr>
              <p:cNvPr id="60" name="Rectangle 59"/>
              <p:cNvSpPr/>
              <p:nvPr userDrawn="1"/>
            </p:nvSpPr>
            <p:spPr>
              <a:xfrm>
                <a:off x="9324528" y="382352"/>
                <a:ext cx="396044" cy="173174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en-GB" sz="1350" dirty="0">
                  <a:solidFill>
                    <a:prstClr val="white"/>
                  </a:solidFill>
                  <a:latin typeface="Calibri Light" pitchFamily="34" charset="0"/>
                </a:endParaRPr>
              </a:p>
            </p:txBody>
          </p:sp>
          <p:sp>
            <p:nvSpPr>
              <p:cNvPr id="61" name="Rectangle 60"/>
              <p:cNvSpPr/>
              <p:nvPr userDrawn="1"/>
            </p:nvSpPr>
            <p:spPr>
              <a:xfrm>
                <a:off x="9414178" y="36952"/>
                <a:ext cx="201978" cy="25391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 defTabSz="914377"/>
                <a:endParaRPr lang="en-GB" sz="825" dirty="0">
                  <a:solidFill>
                    <a:srgbClr val="000000"/>
                  </a:solidFill>
                  <a:latin typeface="Calibri Light" pitchFamily="34" charset="0"/>
                </a:endParaRPr>
              </a:p>
              <a:p>
                <a:pPr algn="ctr" defTabSz="914377"/>
                <a:r>
                  <a:rPr lang="en-GB" sz="825" dirty="0">
                    <a:solidFill>
                      <a:srgbClr val="000000"/>
                    </a:solidFill>
                    <a:latin typeface="Calibri Light" pitchFamily="34" charset="0"/>
                  </a:rPr>
                  <a:t>Grey</a:t>
                </a:r>
                <a:endParaRPr lang="en-GB" sz="825" dirty="0">
                  <a:solidFill>
                    <a:prstClr val="black"/>
                  </a:solidFill>
                  <a:latin typeface="Calibri Light" pitchFamily="34" charset="0"/>
                </a:endParaRPr>
              </a:p>
            </p:txBody>
          </p:sp>
          <p:sp>
            <p:nvSpPr>
              <p:cNvPr id="62" name="Rectangle 61"/>
              <p:cNvSpPr/>
              <p:nvPr userDrawn="1"/>
            </p:nvSpPr>
            <p:spPr>
              <a:xfrm>
                <a:off x="9327671" y="555526"/>
                <a:ext cx="392901" cy="380873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defTabSz="914377"/>
                <a:r>
                  <a:rPr lang="en-GB" sz="825" dirty="0">
                    <a:solidFill>
                      <a:srgbClr val="000000"/>
                    </a:solidFill>
                    <a:latin typeface="Calibri Light" pitchFamily="34" charset="0"/>
                  </a:rPr>
                  <a:t>R: 71</a:t>
                </a:r>
              </a:p>
              <a:p>
                <a:pPr defTabSz="914377"/>
                <a:r>
                  <a:rPr lang="en-GB" sz="825" dirty="0">
                    <a:solidFill>
                      <a:srgbClr val="000000"/>
                    </a:solidFill>
                    <a:latin typeface="Calibri Light" pitchFamily="34" charset="0"/>
                  </a:rPr>
                  <a:t>G: 71</a:t>
                </a:r>
              </a:p>
              <a:p>
                <a:pPr defTabSz="914377"/>
                <a:r>
                  <a:rPr lang="en-GB" sz="825" dirty="0">
                    <a:solidFill>
                      <a:srgbClr val="000000"/>
                    </a:solidFill>
                    <a:latin typeface="Calibri Light" pitchFamily="34" charset="0"/>
                  </a:rPr>
                  <a:t>B: 71</a:t>
                </a:r>
                <a:endParaRPr lang="en-GB" sz="825" dirty="0">
                  <a:solidFill>
                    <a:prstClr val="black"/>
                  </a:solidFill>
                  <a:latin typeface="Calibri Light" pitchFamily="34" charset="0"/>
                </a:endParaRPr>
              </a:p>
            </p:txBody>
          </p:sp>
        </p:grpSp>
        <p:grpSp>
          <p:nvGrpSpPr>
            <p:cNvPr id="56" name="Group 55"/>
            <p:cNvGrpSpPr/>
            <p:nvPr userDrawn="1"/>
          </p:nvGrpSpPr>
          <p:grpSpPr>
            <a:xfrm>
              <a:off x="478658" y="7118557"/>
              <a:ext cx="396044" cy="909386"/>
              <a:chOff x="9324528" y="27013"/>
              <a:chExt cx="396044" cy="909386"/>
            </a:xfrm>
          </p:grpSpPr>
          <p:sp>
            <p:nvSpPr>
              <p:cNvPr id="57" name="Rectangle 56"/>
              <p:cNvSpPr/>
              <p:nvPr userDrawn="1"/>
            </p:nvSpPr>
            <p:spPr>
              <a:xfrm>
                <a:off x="9324528" y="382352"/>
                <a:ext cx="396044" cy="173174"/>
              </a:xfrm>
              <a:prstGeom prst="rect">
                <a:avLst/>
              </a:prstGeom>
              <a:solidFill>
                <a:srgbClr val="4D6B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en-GB" sz="1350" dirty="0">
                  <a:solidFill>
                    <a:prstClr val="white"/>
                  </a:solidFill>
                  <a:latin typeface="Calibri Light" pitchFamily="34" charset="0"/>
                </a:endParaRPr>
              </a:p>
            </p:txBody>
          </p:sp>
          <p:sp>
            <p:nvSpPr>
              <p:cNvPr id="58" name="Rectangle 57"/>
              <p:cNvSpPr/>
              <p:nvPr userDrawn="1"/>
            </p:nvSpPr>
            <p:spPr>
              <a:xfrm>
                <a:off x="9404560" y="27013"/>
                <a:ext cx="221214" cy="25391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 defTabSz="914377"/>
                <a:r>
                  <a:rPr lang="en-GB" sz="825" dirty="0">
                    <a:solidFill>
                      <a:prstClr val="black"/>
                    </a:solidFill>
                    <a:latin typeface="Calibri Light" pitchFamily="34" charset="0"/>
                  </a:rPr>
                  <a:t>Dark </a:t>
                </a:r>
                <a:br>
                  <a:rPr lang="en-GB" sz="825" dirty="0">
                    <a:solidFill>
                      <a:prstClr val="black"/>
                    </a:solidFill>
                    <a:latin typeface="Calibri Light" pitchFamily="34" charset="0"/>
                  </a:rPr>
                </a:br>
                <a:r>
                  <a:rPr lang="en-GB" sz="825" dirty="0">
                    <a:solidFill>
                      <a:prstClr val="black"/>
                    </a:solidFill>
                    <a:latin typeface="Calibri Light" pitchFamily="34" charset="0"/>
                  </a:rPr>
                  <a:t>Blue</a:t>
                </a:r>
              </a:p>
            </p:txBody>
          </p:sp>
          <p:sp>
            <p:nvSpPr>
              <p:cNvPr id="59" name="Rectangle 58"/>
              <p:cNvSpPr/>
              <p:nvPr userDrawn="1"/>
            </p:nvSpPr>
            <p:spPr>
              <a:xfrm>
                <a:off x="9327671" y="555526"/>
                <a:ext cx="392901" cy="380873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defTabSz="914377"/>
                <a:r>
                  <a:rPr lang="en-GB" sz="825" dirty="0">
                    <a:solidFill>
                      <a:srgbClr val="000000"/>
                    </a:solidFill>
                    <a:latin typeface="Calibri Light" pitchFamily="34" charset="0"/>
                  </a:rPr>
                  <a:t>R: 77</a:t>
                </a:r>
              </a:p>
              <a:p>
                <a:pPr defTabSz="914377"/>
                <a:r>
                  <a:rPr lang="en-GB" sz="825" dirty="0">
                    <a:solidFill>
                      <a:srgbClr val="000000"/>
                    </a:solidFill>
                    <a:latin typeface="Calibri Light" pitchFamily="34" charset="0"/>
                  </a:rPr>
                  <a:t>G: 107</a:t>
                </a:r>
              </a:p>
              <a:p>
                <a:pPr defTabSz="914377"/>
                <a:r>
                  <a:rPr lang="en-GB" sz="825" dirty="0">
                    <a:solidFill>
                      <a:srgbClr val="000000"/>
                    </a:solidFill>
                    <a:latin typeface="Calibri Light" pitchFamily="34" charset="0"/>
                  </a:rPr>
                  <a:t>B: 137</a:t>
                </a:r>
                <a:endParaRPr lang="en-GB" sz="825" dirty="0">
                  <a:solidFill>
                    <a:prstClr val="black"/>
                  </a:solidFill>
                  <a:latin typeface="Calibri Light" pitchFamily="34" charset="0"/>
                </a:endParaRPr>
              </a:p>
            </p:txBody>
          </p:sp>
        </p:grpSp>
      </p:grpSp>
      <p:pic>
        <p:nvPicPr>
          <p:cNvPr id="81" name="Picture 80" descr="icon_camera_circle.png"/>
          <p:cNvPicPr>
            <a:picLocks noChangeAspect="1"/>
          </p:cNvPicPr>
          <p:nvPr userDrawn="1"/>
        </p:nvPicPr>
        <p:blipFill>
          <a:blip r:embed="rId6" cstate="email">
            <a:lum brigh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84683" y="1275606"/>
            <a:ext cx="853481" cy="640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Picture 81" descr="icon_information-white.png"/>
          <p:cNvPicPr>
            <a:picLocks noChangeAspect="1"/>
          </p:cNvPicPr>
          <p:nvPr userDrawn="1"/>
        </p:nvPicPr>
        <p:blipFill>
          <a:blip r:embed="rId7" cstate="email">
            <a:lum brigh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84684" y="1587548"/>
            <a:ext cx="162123" cy="32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529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</p:sldLayoutIdLst>
  <p:hf sldNum="0"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700" b="1" i="0" kern="1200" cap="none" baseline="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1pPr>
    </p:titleStyle>
    <p:bodyStyle>
      <a:lvl1pPr marL="0" indent="0" algn="l" defTabSz="685783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Tx/>
        <a:buNone/>
        <a:defRPr sz="2400" b="1" i="0" kern="1200" cap="none" baseline="0">
          <a:solidFill>
            <a:schemeClr val="accent4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405000" indent="-216000" algn="l" defTabSz="685783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Tx/>
        <a:buSzPct val="120000"/>
        <a:buFont typeface="Wingdings" charset="2"/>
        <a:buChar char="§"/>
        <a:defRPr sz="2000" kern="1200" cap="none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405000" indent="0" algn="l" defTabSz="685783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SzPct val="120000"/>
        <a:buFontTx/>
        <a:buNone/>
        <a:defRPr sz="2000" kern="1200" baseline="0">
          <a:solidFill>
            <a:schemeClr val="tx1">
              <a:lumMod val="65000"/>
              <a:lumOff val="3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404991" indent="-215996" algn="l" defTabSz="685783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SzPct val="110000"/>
        <a:buFont typeface="Wingdings" charset="2"/>
        <a:buChar char="§"/>
        <a:defRPr sz="2000" kern="1200" baseline="0">
          <a:solidFill>
            <a:schemeClr val="tx1">
              <a:lumMod val="65000"/>
              <a:lumOff val="3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0" indent="0" algn="l" defTabSz="685783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SzPct val="120000"/>
        <a:buFontTx/>
        <a:buNone/>
        <a:defRPr sz="2000" kern="1200" baseline="0">
          <a:solidFill>
            <a:schemeClr val="tx1">
              <a:lumMod val="65000"/>
              <a:lumOff val="3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Text Placeholder 22"/>
          <p:cNvSpPr>
            <a:spLocks noGrp="1"/>
          </p:cNvSpPr>
          <p:nvPr>
            <p:ph type="body" idx="1"/>
          </p:nvPr>
        </p:nvSpPr>
        <p:spPr>
          <a:xfrm>
            <a:off x="6132579" y="3828347"/>
            <a:ext cx="5831311" cy="2786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32577" y="285749"/>
            <a:ext cx="5831307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cap="all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defTabSz="914377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6132583" y="285753"/>
            <a:ext cx="5832596" cy="6329193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584684" y="2019598"/>
            <a:ext cx="1368152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7"/>
            <a:r>
              <a:rPr lang="en-GB" sz="825" dirty="0">
                <a:solidFill>
                  <a:srgbClr val="000000"/>
                </a:solidFill>
                <a:latin typeface="Calibri Light" pitchFamily="34" charset="0"/>
              </a:rPr>
              <a:t>These slides are for use as end slides to finish your presentation and provide contact details </a:t>
            </a:r>
          </a:p>
        </p:txBody>
      </p:sp>
      <p:grpSp>
        <p:nvGrpSpPr>
          <p:cNvPr id="48" name="Group 47"/>
          <p:cNvGrpSpPr/>
          <p:nvPr userDrawn="1"/>
        </p:nvGrpSpPr>
        <p:grpSpPr>
          <a:xfrm>
            <a:off x="-508" y="7118565"/>
            <a:ext cx="3733256" cy="909387"/>
            <a:chOff x="-508" y="7118557"/>
            <a:chExt cx="3733256" cy="909386"/>
          </a:xfrm>
        </p:grpSpPr>
        <p:grpSp>
          <p:nvGrpSpPr>
            <p:cNvPr id="49" name="Group 48"/>
            <p:cNvGrpSpPr/>
            <p:nvPr userDrawn="1"/>
          </p:nvGrpSpPr>
          <p:grpSpPr>
            <a:xfrm>
              <a:off x="-508" y="7128496"/>
              <a:ext cx="396044" cy="899447"/>
              <a:chOff x="9324528" y="36952"/>
              <a:chExt cx="396044" cy="899447"/>
            </a:xfrm>
          </p:grpSpPr>
          <p:sp>
            <p:nvSpPr>
              <p:cNvPr id="78" name="Rectangle 77"/>
              <p:cNvSpPr/>
              <p:nvPr userDrawn="1"/>
            </p:nvSpPr>
            <p:spPr>
              <a:xfrm>
                <a:off x="9324528" y="382352"/>
                <a:ext cx="396044" cy="173174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en-GB" sz="1350" dirty="0">
                  <a:solidFill>
                    <a:prstClr val="white"/>
                  </a:solidFill>
                  <a:latin typeface="Calibri Light" pitchFamily="34" charset="0"/>
                </a:endParaRPr>
              </a:p>
            </p:txBody>
          </p:sp>
          <p:sp>
            <p:nvSpPr>
              <p:cNvPr id="79" name="Rectangle 78"/>
              <p:cNvSpPr/>
              <p:nvPr userDrawn="1"/>
            </p:nvSpPr>
            <p:spPr>
              <a:xfrm>
                <a:off x="9410971" y="36952"/>
                <a:ext cx="208390" cy="25391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 defTabSz="914377"/>
                <a:r>
                  <a:rPr lang="en-GB" sz="825" dirty="0">
                    <a:solidFill>
                      <a:prstClr val="black"/>
                    </a:solidFill>
                    <a:latin typeface="Calibri Light" pitchFamily="34" charset="0"/>
                  </a:rPr>
                  <a:t>Light</a:t>
                </a:r>
                <a:br>
                  <a:rPr lang="en-GB" sz="825" dirty="0">
                    <a:solidFill>
                      <a:prstClr val="black"/>
                    </a:solidFill>
                    <a:latin typeface="Calibri Light" pitchFamily="34" charset="0"/>
                  </a:rPr>
                </a:br>
                <a:r>
                  <a:rPr lang="en-GB" sz="825" dirty="0">
                    <a:solidFill>
                      <a:prstClr val="black"/>
                    </a:solidFill>
                    <a:latin typeface="Calibri Light" pitchFamily="34" charset="0"/>
                  </a:rPr>
                  <a:t>Blue</a:t>
                </a:r>
              </a:p>
            </p:txBody>
          </p:sp>
          <p:sp>
            <p:nvSpPr>
              <p:cNvPr id="80" name="Rectangle 79"/>
              <p:cNvSpPr/>
              <p:nvPr userDrawn="1"/>
            </p:nvSpPr>
            <p:spPr>
              <a:xfrm>
                <a:off x="9327671" y="555526"/>
                <a:ext cx="392901" cy="380873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defTabSz="914377"/>
                <a:r>
                  <a:rPr lang="en-GB" sz="825" dirty="0">
                    <a:solidFill>
                      <a:srgbClr val="000000"/>
                    </a:solidFill>
                    <a:latin typeface="Calibri Light" pitchFamily="34" charset="0"/>
                  </a:rPr>
                  <a:t>R: 0</a:t>
                </a:r>
              </a:p>
              <a:p>
                <a:pPr defTabSz="914377"/>
                <a:r>
                  <a:rPr lang="en-GB" sz="825" dirty="0">
                    <a:solidFill>
                      <a:srgbClr val="000000"/>
                    </a:solidFill>
                    <a:latin typeface="Calibri Light" pitchFamily="34" charset="0"/>
                  </a:rPr>
                  <a:t>G: 160</a:t>
                </a:r>
              </a:p>
              <a:p>
                <a:pPr defTabSz="914377"/>
                <a:r>
                  <a:rPr lang="en-GB" sz="825" dirty="0">
                    <a:solidFill>
                      <a:srgbClr val="000000"/>
                    </a:solidFill>
                    <a:latin typeface="Calibri Light" pitchFamily="34" charset="0"/>
                  </a:rPr>
                  <a:t>B: 209</a:t>
                </a:r>
                <a:endParaRPr lang="en-GB" sz="825" dirty="0">
                  <a:solidFill>
                    <a:prstClr val="black"/>
                  </a:solidFill>
                  <a:latin typeface="Calibri Light" pitchFamily="34" charset="0"/>
                </a:endParaRPr>
              </a:p>
            </p:txBody>
          </p:sp>
        </p:grpSp>
        <p:grpSp>
          <p:nvGrpSpPr>
            <p:cNvPr id="50" name="Group 49"/>
            <p:cNvGrpSpPr/>
            <p:nvPr userDrawn="1"/>
          </p:nvGrpSpPr>
          <p:grpSpPr>
            <a:xfrm>
              <a:off x="940874" y="7118557"/>
              <a:ext cx="396044" cy="909386"/>
              <a:chOff x="9324528" y="27013"/>
              <a:chExt cx="396044" cy="909386"/>
            </a:xfrm>
          </p:grpSpPr>
          <p:sp>
            <p:nvSpPr>
              <p:cNvPr id="75" name="Rectangle 74"/>
              <p:cNvSpPr/>
              <p:nvPr userDrawn="1"/>
            </p:nvSpPr>
            <p:spPr>
              <a:xfrm>
                <a:off x="9324528" y="382352"/>
                <a:ext cx="396044" cy="17317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en-GB" sz="1350" dirty="0">
                  <a:solidFill>
                    <a:prstClr val="white"/>
                  </a:solidFill>
                  <a:latin typeface="Calibri Light" pitchFamily="34" charset="0"/>
                </a:endParaRPr>
              </a:p>
            </p:txBody>
          </p:sp>
          <p:sp>
            <p:nvSpPr>
              <p:cNvPr id="76" name="Rectangle 75"/>
              <p:cNvSpPr/>
              <p:nvPr userDrawn="1"/>
            </p:nvSpPr>
            <p:spPr>
              <a:xfrm>
                <a:off x="9412573" y="27013"/>
                <a:ext cx="205184" cy="25391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 defTabSz="914377"/>
                <a:br>
                  <a:rPr lang="en-GB" sz="825" dirty="0">
                    <a:solidFill>
                      <a:prstClr val="black"/>
                    </a:solidFill>
                    <a:latin typeface="Calibri Light" pitchFamily="34" charset="0"/>
                  </a:rPr>
                </a:br>
                <a:r>
                  <a:rPr lang="en-GB" sz="825" dirty="0">
                    <a:solidFill>
                      <a:prstClr val="black"/>
                    </a:solidFill>
                    <a:latin typeface="Calibri Light" pitchFamily="34" charset="0"/>
                  </a:rPr>
                  <a:t>Lime</a:t>
                </a:r>
              </a:p>
            </p:txBody>
          </p:sp>
          <p:sp>
            <p:nvSpPr>
              <p:cNvPr id="77" name="Rectangle 76"/>
              <p:cNvSpPr/>
              <p:nvPr userDrawn="1"/>
            </p:nvSpPr>
            <p:spPr>
              <a:xfrm>
                <a:off x="9327671" y="555526"/>
                <a:ext cx="392901" cy="380873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defTabSz="914377"/>
                <a:r>
                  <a:rPr lang="en-GB" sz="825" dirty="0">
                    <a:solidFill>
                      <a:srgbClr val="000000"/>
                    </a:solidFill>
                    <a:latin typeface="Calibri Light" pitchFamily="34" charset="0"/>
                  </a:rPr>
                  <a:t>R: 180</a:t>
                </a:r>
              </a:p>
              <a:p>
                <a:pPr defTabSz="914377"/>
                <a:r>
                  <a:rPr lang="en-GB" sz="825" dirty="0">
                    <a:solidFill>
                      <a:srgbClr val="000000"/>
                    </a:solidFill>
                    <a:latin typeface="Calibri Light" pitchFamily="34" charset="0"/>
                  </a:rPr>
                  <a:t>G: 201</a:t>
                </a:r>
              </a:p>
              <a:p>
                <a:pPr defTabSz="914377"/>
                <a:r>
                  <a:rPr lang="en-GB" sz="825" dirty="0">
                    <a:solidFill>
                      <a:srgbClr val="000000"/>
                    </a:solidFill>
                    <a:latin typeface="Calibri Light" pitchFamily="34" charset="0"/>
                  </a:rPr>
                  <a:t>B: 43</a:t>
                </a:r>
                <a:endParaRPr lang="en-GB" sz="825" dirty="0">
                  <a:solidFill>
                    <a:prstClr val="black"/>
                  </a:solidFill>
                  <a:latin typeface="Calibri Light" pitchFamily="34" charset="0"/>
                </a:endParaRPr>
              </a:p>
            </p:txBody>
          </p:sp>
        </p:grpSp>
        <p:grpSp>
          <p:nvGrpSpPr>
            <p:cNvPr id="51" name="Group 18"/>
            <p:cNvGrpSpPr/>
            <p:nvPr userDrawn="1"/>
          </p:nvGrpSpPr>
          <p:grpSpPr>
            <a:xfrm>
              <a:off x="1420040" y="7118557"/>
              <a:ext cx="396044" cy="909386"/>
              <a:chOff x="9324528" y="27013"/>
              <a:chExt cx="396044" cy="909386"/>
            </a:xfrm>
          </p:grpSpPr>
          <p:sp>
            <p:nvSpPr>
              <p:cNvPr id="72" name="Rectangle 71"/>
              <p:cNvSpPr/>
              <p:nvPr userDrawn="1"/>
            </p:nvSpPr>
            <p:spPr>
              <a:xfrm>
                <a:off x="9324528" y="382352"/>
                <a:ext cx="396044" cy="17317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en-GB" sz="1350" dirty="0">
                  <a:solidFill>
                    <a:prstClr val="white"/>
                  </a:solidFill>
                  <a:latin typeface="Calibri Light" pitchFamily="34" charset="0"/>
                </a:endParaRPr>
              </a:p>
            </p:txBody>
          </p:sp>
          <p:sp>
            <p:nvSpPr>
              <p:cNvPr id="73" name="Rectangle 72"/>
              <p:cNvSpPr/>
              <p:nvPr userDrawn="1"/>
            </p:nvSpPr>
            <p:spPr>
              <a:xfrm>
                <a:off x="9402952" y="27013"/>
                <a:ext cx="224420" cy="25391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 defTabSz="914377"/>
                <a:br>
                  <a:rPr lang="en-GB" sz="825" dirty="0">
                    <a:solidFill>
                      <a:srgbClr val="000000"/>
                    </a:solidFill>
                    <a:latin typeface="Calibri Light" pitchFamily="34" charset="0"/>
                  </a:rPr>
                </a:br>
                <a:r>
                  <a:rPr lang="en-GB" sz="825" dirty="0">
                    <a:solidFill>
                      <a:srgbClr val="000000"/>
                    </a:solidFill>
                    <a:latin typeface="Calibri Light" pitchFamily="34" charset="0"/>
                  </a:rPr>
                  <a:t>Wine</a:t>
                </a:r>
              </a:p>
            </p:txBody>
          </p:sp>
          <p:sp>
            <p:nvSpPr>
              <p:cNvPr id="74" name="Rectangle 73"/>
              <p:cNvSpPr/>
              <p:nvPr userDrawn="1"/>
            </p:nvSpPr>
            <p:spPr>
              <a:xfrm>
                <a:off x="9327671" y="555526"/>
                <a:ext cx="392901" cy="380873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defTabSz="914377"/>
                <a:r>
                  <a:rPr lang="en-GB" sz="825" dirty="0">
                    <a:solidFill>
                      <a:srgbClr val="000000"/>
                    </a:solidFill>
                    <a:latin typeface="Calibri Light" pitchFamily="34" charset="0"/>
                  </a:rPr>
                  <a:t>R: 163</a:t>
                </a:r>
              </a:p>
              <a:p>
                <a:pPr defTabSz="914377"/>
                <a:r>
                  <a:rPr lang="en-GB" sz="825" dirty="0">
                    <a:solidFill>
                      <a:srgbClr val="000000"/>
                    </a:solidFill>
                    <a:latin typeface="Calibri Light" pitchFamily="34" charset="0"/>
                  </a:rPr>
                  <a:t>G: 42</a:t>
                </a:r>
              </a:p>
              <a:p>
                <a:pPr defTabSz="914377"/>
                <a:r>
                  <a:rPr lang="en-GB" sz="825" dirty="0">
                    <a:solidFill>
                      <a:srgbClr val="000000"/>
                    </a:solidFill>
                    <a:latin typeface="Calibri Light" pitchFamily="34" charset="0"/>
                  </a:rPr>
                  <a:t>B: 47</a:t>
                </a:r>
                <a:endParaRPr lang="en-GB" sz="825" dirty="0">
                  <a:solidFill>
                    <a:prstClr val="black"/>
                  </a:solidFill>
                  <a:latin typeface="Calibri Light" pitchFamily="34" charset="0"/>
                </a:endParaRPr>
              </a:p>
            </p:txBody>
          </p:sp>
        </p:grpSp>
        <p:grpSp>
          <p:nvGrpSpPr>
            <p:cNvPr id="52" name="Group 19"/>
            <p:cNvGrpSpPr/>
            <p:nvPr userDrawn="1"/>
          </p:nvGrpSpPr>
          <p:grpSpPr>
            <a:xfrm>
              <a:off x="1899206" y="7118557"/>
              <a:ext cx="396044" cy="909386"/>
              <a:chOff x="9324528" y="27013"/>
              <a:chExt cx="396044" cy="909386"/>
            </a:xfrm>
          </p:grpSpPr>
          <p:sp>
            <p:nvSpPr>
              <p:cNvPr id="69" name="Rectangle 68"/>
              <p:cNvSpPr/>
              <p:nvPr userDrawn="1"/>
            </p:nvSpPr>
            <p:spPr>
              <a:xfrm>
                <a:off x="9324528" y="382352"/>
                <a:ext cx="396044" cy="17317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en-GB" sz="1350" dirty="0">
                  <a:solidFill>
                    <a:prstClr val="white"/>
                  </a:solidFill>
                  <a:latin typeface="Calibri Light" pitchFamily="34" charset="0"/>
                </a:endParaRPr>
              </a:p>
            </p:txBody>
          </p:sp>
          <p:sp>
            <p:nvSpPr>
              <p:cNvPr id="70" name="Rectangle 69"/>
              <p:cNvSpPr/>
              <p:nvPr userDrawn="1"/>
            </p:nvSpPr>
            <p:spPr>
              <a:xfrm>
                <a:off x="9375702" y="27013"/>
                <a:ext cx="278923" cy="25391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 defTabSz="914377"/>
                <a:endParaRPr lang="en-GB" sz="825" dirty="0">
                  <a:solidFill>
                    <a:srgbClr val="000000"/>
                  </a:solidFill>
                  <a:latin typeface="Calibri Light" pitchFamily="34" charset="0"/>
                </a:endParaRPr>
              </a:p>
              <a:p>
                <a:pPr algn="ctr" defTabSz="914377"/>
                <a:r>
                  <a:rPr lang="en-GB" sz="825" dirty="0">
                    <a:solidFill>
                      <a:srgbClr val="000000"/>
                    </a:solidFill>
                    <a:latin typeface="Calibri Light" pitchFamily="34" charset="0"/>
                  </a:rPr>
                  <a:t>Yellow</a:t>
                </a:r>
                <a:endParaRPr lang="en-GB" sz="825" dirty="0">
                  <a:solidFill>
                    <a:prstClr val="black"/>
                  </a:solidFill>
                  <a:latin typeface="Calibri Light" pitchFamily="34" charset="0"/>
                </a:endParaRPr>
              </a:p>
            </p:txBody>
          </p:sp>
          <p:sp>
            <p:nvSpPr>
              <p:cNvPr id="71" name="Rectangle 70"/>
              <p:cNvSpPr/>
              <p:nvPr userDrawn="1"/>
            </p:nvSpPr>
            <p:spPr>
              <a:xfrm>
                <a:off x="9327671" y="555526"/>
                <a:ext cx="392901" cy="380873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defTabSz="914377"/>
                <a:r>
                  <a:rPr lang="en-GB" sz="825" dirty="0">
                    <a:solidFill>
                      <a:srgbClr val="000000"/>
                    </a:solidFill>
                    <a:latin typeface="Calibri Light" pitchFamily="34" charset="0"/>
                  </a:rPr>
                  <a:t>R: 217</a:t>
                </a:r>
              </a:p>
              <a:p>
                <a:pPr defTabSz="914377"/>
                <a:r>
                  <a:rPr lang="en-GB" sz="825" dirty="0">
                    <a:solidFill>
                      <a:srgbClr val="000000"/>
                    </a:solidFill>
                    <a:latin typeface="Calibri Light" pitchFamily="34" charset="0"/>
                  </a:rPr>
                  <a:t>G: 196</a:t>
                </a:r>
              </a:p>
              <a:p>
                <a:pPr defTabSz="914377"/>
                <a:r>
                  <a:rPr lang="en-GB" sz="825" dirty="0">
                    <a:solidFill>
                      <a:srgbClr val="000000"/>
                    </a:solidFill>
                    <a:latin typeface="Calibri Light" pitchFamily="34" charset="0"/>
                  </a:rPr>
                  <a:t>B: 32</a:t>
                </a:r>
                <a:endParaRPr lang="en-GB" sz="825" dirty="0">
                  <a:solidFill>
                    <a:prstClr val="black"/>
                  </a:solidFill>
                  <a:latin typeface="Calibri Light" pitchFamily="34" charset="0"/>
                </a:endParaRPr>
              </a:p>
            </p:txBody>
          </p:sp>
        </p:grpSp>
        <p:grpSp>
          <p:nvGrpSpPr>
            <p:cNvPr id="53" name="Group 18"/>
            <p:cNvGrpSpPr/>
            <p:nvPr userDrawn="1"/>
          </p:nvGrpSpPr>
          <p:grpSpPr>
            <a:xfrm>
              <a:off x="2378372" y="7118557"/>
              <a:ext cx="396044" cy="909386"/>
              <a:chOff x="9324528" y="27013"/>
              <a:chExt cx="396044" cy="909386"/>
            </a:xfrm>
          </p:grpSpPr>
          <p:sp>
            <p:nvSpPr>
              <p:cNvPr id="66" name="Rectangle 65"/>
              <p:cNvSpPr/>
              <p:nvPr userDrawn="1"/>
            </p:nvSpPr>
            <p:spPr>
              <a:xfrm>
                <a:off x="9324528" y="382352"/>
                <a:ext cx="396044" cy="17317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en-GB" sz="1350" dirty="0">
                  <a:solidFill>
                    <a:prstClr val="white"/>
                  </a:solidFill>
                  <a:latin typeface="Calibri Light" pitchFamily="34" charset="0"/>
                </a:endParaRPr>
              </a:p>
            </p:txBody>
          </p:sp>
          <p:sp>
            <p:nvSpPr>
              <p:cNvPr id="67" name="Rectangle 66"/>
              <p:cNvSpPr/>
              <p:nvPr userDrawn="1"/>
            </p:nvSpPr>
            <p:spPr>
              <a:xfrm>
                <a:off x="9378751" y="27013"/>
                <a:ext cx="312585" cy="25391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 defTabSz="914377"/>
                <a:endParaRPr lang="en-GB" sz="825" dirty="0">
                  <a:solidFill>
                    <a:srgbClr val="000000"/>
                  </a:solidFill>
                  <a:latin typeface="Calibri Light" pitchFamily="34" charset="0"/>
                </a:endParaRPr>
              </a:p>
              <a:p>
                <a:pPr algn="ctr" defTabSz="914377"/>
                <a:r>
                  <a:rPr lang="en-GB" sz="825" dirty="0">
                    <a:solidFill>
                      <a:prstClr val="black"/>
                    </a:solidFill>
                    <a:latin typeface="Calibri Light" pitchFamily="34" charset="0"/>
                  </a:rPr>
                  <a:t>Orange</a:t>
                </a:r>
              </a:p>
            </p:txBody>
          </p:sp>
          <p:sp>
            <p:nvSpPr>
              <p:cNvPr id="68" name="Rectangle 67"/>
              <p:cNvSpPr/>
              <p:nvPr userDrawn="1"/>
            </p:nvSpPr>
            <p:spPr>
              <a:xfrm>
                <a:off x="9327671" y="555526"/>
                <a:ext cx="392901" cy="380873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defTabSz="914377"/>
                <a:r>
                  <a:rPr lang="en-GB" sz="825" dirty="0">
                    <a:solidFill>
                      <a:srgbClr val="000000"/>
                    </a:solidFill>
                    <a:latin typeface="Calibri Light" pitchFamily="34" charset="0"/>
                  </a:rPr>
                  <a:t>R: 219</a:t>
                </a:r>
              </a:p>
              <a:p>
                <a:pPr defTabSz="914377"/>
                <a:r>
                  <a:rPr lang="en-GB" sz="825" dirty="0">
                    <a:solidFill>
                      <a:srgbClr val="000000"/>
                    </a:solidFill>
                    <a:latin typeface="Calibri Light" pitchFamily="34" charset="0"/>
                  </a:rPr>
                  <a:t>G: 94</a:t>
                </a:r>
              </a:p>
              <a:p>
                <a:pPr defTabSz="914377"/>
                <a:r>
                  <a:rPr lang="en-GB" sz="825" dirty="0">
                    <a:solidFill>
                      <a:srgbClr val="000000"/>
                    </a:solidFill>
                    <a:latin typeface="Calibri Light" pitchFamily="34" charset="0"/>
                  </a:rPr>
                  <a:t>B: 36</a:t>
                </a:r>
                <a:endParaRPr lang="en-GB" sz="825" dirty="0">
                  <a:solidFill>
                    <a:prstClr val="black"/>
                  </a:solidFill>
                  <a:latin typeface="Calibri Light" pitchFamily="34" charset="0"/>
                </a:endParaRPr>
              </a:p>
            </p:txBody>
          </p:sp>
        </p:grpSp>
        <p:grpSp>
          <p:nvGrpSpPr>
            <p:cNvPr id="54" name="Group 19"/>
            <p:cNvGrpSpPr/>
            <p:nvPr userDrawn="1"/>
          </p:nvGrpSpPr>
          <p:grpSpPr>
            <a:xfrm>
              <a:off x="2857538" y="7128496"/>
              <a:ext cx="396044" cy="899447"/>
              <a:chOff x="9324528" y="36952"/>
              <a:chExt cx="396044" cy="899447"/>
            </a:xfrm>
          </p:grpSpPr>
          <p:sp>
            <p:nvSpPr>
              <p:cNvPr id="63" name="Rectangle 62"/>
              <p:cNvSpPr/>
              <p:nvPr userDrawn="1"/>
            </p:nvSpPr>
            <p:spPr>
              <a:xfrm>
                <a:off x="9324528" y="382352"/>
                <a:ext cx="396044" cy="173174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en-GB" sz="1350" dirty="0">
                  <a:solidFill>
                    <a:prstClr val="white"/>
                  </a:solidFill>
                  <a:latin typeface="Calibri Light" pitchFamily="34" charset="0"/>
                </a:endParaRPr>
              </a:p>
            </p:txBody>
          </p:sp>
          <p:sp>
            <p:nvSpPr>
              <p:cNvPr id="64" name="Rectangle 63"/>
              <p:cNvSpPr/>
              <p:nvPr userDrawn="1"/>
            </p:nvSpPr>
            <p:spPr>
              <a:xfrm>
                <a:off x="9404557" y="36952"/>
                <a:ext cx="221214" cy="25391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 defTabSz="914377"/>
                <a:endParaRPr lang="en-GB" sz="825" dirty="0">
                  <a:solidFill>
                    <a:srgbClr val="000000"/>
                  </a:solidFill>
                  <a:latin typeface="Calibri Light" pitchFamily="34" charset="0"/>
                </a:endParaRPr>
              </a:p>
              <a:p>
                <a:pPr algn="ctr" defTabSz="914377"/>
                <a:r>
                  <a:rPr lang="en-GB" sz="825" dirty="0">
                    <a:solidFill>
                      <a:srgbClr val="000000"/>
                    </a:solidFill>
                    <a:latin typeface="Calibri Light" pitchFamily="34" charset="0"/>
                  </a:rPr>
                  <a:t>Black</a:t>
                </a:r>
                <a:endParaRPr lang="en-GB" sz="825" dirty="0">
                  <a:solidFill>
                    <a:prstClr val="black"/>
                  </a:solidFill>
                  <a:latin typeface="Calibri Light" pitchFamily="34" charset="0"/>
                </a:endParaRPr>
              </a:p>
            </p:txBody>
          </p:sp>
          <p:sp>
            <p:nvSpPr>
              <p:cNvPr id="65" name="Rectangle 64"/>
              <p:cNvSpPr/>
              <p:nvPr userDrawn="1"/>
            </p:nvSpPr>
            <p:spPr>
              <a:xfrm>
                <a:off x="9327671" y="555526"/>
                <a:ext cx="392901" cy="380873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defTabSz="914377"/>
                <a:r>
                  <a:rPr lang="en-GB" sz="825" dirty="0">
                    <a:solidFill>
                      <a:srgbClr val="000000"/>
                    </a:solidFill>
                    <a:latin typeface="Calibri Light" pitchFamily="34" charset="0"/>
                  </a:rPr>
                  <a:t>R: 0</a:t>
                </a:r>
              </a:p>
              <a:p>
                <a:pPr defTabSz="914377"/>
                <a:r>
                  <a:rPr lang="en-GB" sz="825" dirty="0">
                    <a:solidFill>
                      <a:srgbClr val="000000"/>
                    </a:solidFill>
                    <a:latin typeface="Calibri Light" pitchFamily="34" charset="0"/>
                  </a:rPr>
                  <a:t>G: 0</a:t>
                </a:r>
              </a:p>
              <a:p>
                <a:pPr defTabSz="914377"/>
                <a:r>
                  <a:rPr lang="en-GB" sz="825" dirty="0">
                    <a:solidFill>
                      <a:srgbClr val="000000"/>
                    </a:solidFill>
                    <a:latin typeface="Calibri Light" pitchFamily="34" charset="0"/>
                  </a:rPr>
                  <a:t>B: 0</a:t>
                </a:r>
                <a:endParaRPr lang="en-GB" sz="825" dirty="0">
                  <a:solidFill>
                    <a:prstClr val="black"/>
                  </a:solidFill>
                  <a:latin typeface="Calibri Light" pitchFamily="34" charset="0"/>
                </a:endParaRPr>
              </a:p>
            </p:txBody>
          </p:sp>
        </p:grpSp>
        <p:grpSp>
          <p:nvGrpSpPr>
            <p:cNvPr id="55" name="Group 18"/>
            <p:cNvGrpSpPr/>
            <p:nvPr userDrawn="1"/>
          </p:nvGrpSpPr>
          <p:grpSpPr>
            <a:xfrm>
              <a:off x="3336704" y="7128496"/>
              <a:ext cx="396044" cy="899447"/>
              <a:chOff x="9324528" y="36952"/>
              <a:chExt cx="396044" cy="899447"/>
            </a:xfrm>
          </p:grpSpPr>
          <p:sp>
            <p:nvSpPr>
              <p:cNvPr id="60" name="Rectangle 59"/>
              <p:cNvSpPr/>
              <p:nvPr userDrawn="1"/>
            </p:nvSpPr>
            <p:spPr>
              <a:xfrm>
                <a:off x="9324528" y="382352"/>
                <a:ext cx="396044" cy="173174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en-GB" sz="1350" dirty="0">
                  <a:solidFill>
                    <a:prstClr val="white"/>
                  </a:solidFill>
                  <a:latin typeface="Calibri Light" pitchFamily="34" charset="0"/>
                </a:endParaRPr>
              </a:p>
            </p:txBody>
          </p:sp>
          <p:sp>
            <p:nvSpPr>
              <p:cNvPr id="61" name="Rectangle 60"/>
              <p:cNvSpPr/>
              <p:nvPr userDrawn="1"/>
            </p:nvSpPr>
            <p:spPr>
              <a:xfrm>
                <a:off x="9414178" y="36952"/>
                <a:ext cx="201978" cy="25391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 defTabSz="914377"/>
                <a:endParaRPr lang="en-GB" sz="825" dirty="0">
                  <a:solidFill>
                    <a:srgbClr val="000000"/>
                  </a:solidFill>
                  <a:latin typeface="Calibri Light" pitchFamily="34" charset="0"/>
                </a:endParaRPr>
              </a:p>
              <a:p>
                <a:pPr algn="ctr" defTabSz="914377"/>
                <a:r>
                  <a:rPr lang="en-GB" sz="825" dirty="0">
                    <a:solidFill>
                      <a:srgbClr val="000000"/>
                    </a:solidFill>
                    <a:latin typeface="Calibri Light" pitchFamily="34" charset="0"/>
                  </a:rPr>
                  <a:t>Grey</a:t>
                </a:r>
                <a:endParaRPr lang="en-GB" sz="825" dirty="0">
                  <a:solidFill>
                    <a:prstClr val="black"/>
                  </a:solidFill>
                  <a:latin typeface="Calibri Light" pitchFamily="34" charset="0"/>
                </a:endParaRPr>
              </a:p>
            </p:txBody>
          </p:sp>
          <p:sp>
            <p:nvSpPr>
              <p:cNvPr id="62" name="Rectangle 61"/>
              <p:cNvSpPr/>
              <p:nvPr userDrawn="1"/>
            </p:nvSpPr>
            <p:spPr>
              <a:xfrm>
                <a:off x="9327671" y="555526"/>
                <a:ext cx="392901" cy="380873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defTabSz="914377"/>
                <a:r>
                  <a:rPr lang="en-GB" sz="825" dirty="0">
                    <a:solidFill>
                      <a:srgbClr val="000000"/>
                    </a:solidFill>
                    <a:latin typeface="Calibri Light" pitchFamily="34" charset="0"/>
                  </a:rPr>
                  <a:t>R: 71</a:t>
                </a:r>
              </a:p>
              <a:p>
                <a:pPr defTabSz="914377"/>
                <a:r>
                  <a:rPr lang="en-GB" sz="825" dirty="0">
                    <a:solidFill>
                      <a:srgbClr val="000000"/>
                    </a:solidFill>
                    <a:latin typeface="Calibri Light" pitchFamily="34" charset="0"/>
                  </a:rPr>
                  <a:t>G: 71</a:t>
                </a:r>
              </a:p>
              <a:p>
                <a:pPr defTabSz="914377"/>
                <a:r>
                  <a:rPr lang="en-GB" sz="825" dirty="0">
                    <a:solidFill>
                      <a:srgbClr val="000000"/>
                    </a:solidFill>
                    <a:latin typeface="Calibri Light" pitchFamily="34" charset="0"/>
                  </a:rPr>
                  <a:t>B: 71</a:t>
                </a:r>
                <a:endParaRPr lang="en-GB" sz="825" dirty="0">
                  <a:solidFill>
                    <a:prstClr val="black"/>
                  </a:solidFill>
                  <a:latin typeface="Calibri Light" pitchFamily="34" charset="0"/>
                </a:endParaRPr>
              </a:p>
            </p:txBody>
          </p:sp>
        </p:grpSp>
        <p:grpSp>
          <p:nvGrpSpPr>
            <p:cNvPr id="56" name="Group 55"/>
            <p:cNvGrpSpPr/>
            <p:nvPr userDrawn="1"/>
          </p:nvGrpSpPr>
          <p:grpSpPr>
            <a:xfrm>
              <a:off x="478658" y="7118557"/>
              <a:ext cx="396044" cy="909386"/>
              <a:chOff x="9324528" y="27013"/>
              <a:chExt cx="396044" cy="909386"/>
            </a:xfrm>
          </p:grpSpPr>
          <p:sp>
            <p:nvSpPr>
              <p:cNvPr id="57" name="Rectangle 56"/>
              <p:cNvSpPr/>
              <p:nvPr userDrawn="1"/>
            </p:nvSpPr>
            <p:spPr>
              <a:xfrm>
                <a:off x="9324528" y="382352"/>
                <a:ext cx="396044" cy="173174"/>
              </a:xfrm>
              <a:prstGeom prst="rect">
                <a:avLst/>
              </a:prstGeom>
              <a:solidFill>
                <a:srgbClr val="4D6B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en-GB" sz="1350" dirty="0">
                  <a:solidFill>
                    <a:prstClr val="white"/>
                  </a:solidFill>
                  <a:latin typeface="Calibri Light" pitchFamily="34" charset="0"/>
                </a:endParaRPr>
              </a:p>
            </p:txBody>
          </p:sp>
          <p:sp>
            <p:nvSpPr>
              <p:cNvPr id="58" name="Rectangle 57"/>
              <p:cNvSpPr/>
              <p:nvPr userDrawn="1"/>
            </p:nvSpPr>
            <p:spPr>
              <a:xfrm>
                <a:off x="9404560" y="27013"/>
                <a:ext cx="221214" cy="25391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 defTabSz="914377"/>
                <a:r>
                  <a:rPr lang="en-GB" sz="825" dirty="0">
                    <a:solidFill>
                      <a:prstClr val="black"/>
                    </a:solidFill>
                    <a:latin typeface="Calibri Light" pitchFamily="34" charset="0"/>
                  </a:rPr>
                  <a:t>Dark </a:t>
                </a:r>
                <a:br>
                  <a:rPr lang="en-GB" sz="825" dirty="0">
                    <a:solidFill>
                      <a:prstClr val="black"/>
                    </a:solidFill>
                    <a:latin typeface="Calibri Light" pitchFamily="34" charset="0"/>
                  </a:rPr>
                </a:br>
                <a:r>
                  <a:rPr lang="en-GB" sz="825" dirty="0">
                    <a:solidFill>
                      <a:prstClr val="black"/>
                    </a:solidFill>
                    <a:latin typeface="Calibri Light" pitchFamily="34" charset="0"/>
                  </a:rPr>
                  <a:t>Blue</a:t>
                </a:r>
              </a:p>
            </p:txBody>
          </p:sp>
          <p:sp>
            <p:nvSpPr>
              <p:cNvPr id="59" name="Rectangle 58"/>
              <p:cNvSpPr/>
              <p:nvPr userDrawn="1"/>
            </p:nvSpPr>
            <p:spPr>
              <a:xfrm>
                <a:off x="9327671" y="555526"/>
                <a:ext cx="392901" cy="380873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defTabSz="914377"/>
                <a:r>
                  <a:rPr lang="en-GB" sz="825" dirty="0">
                    <a:solidFill>
                      <a:srgbClr val="000000"/>
                    </a:solidFill>
                    <a:latin typeface="Calibri Light" pitchFamily="34" charset="0"/>
                  </a:rPr>
                  <a:t>R: 77</a:t>
                </a:r>
              </a:p>
              <a:p>
                <a:pPr defTabSz="914377"/>
                <a:r>
                  <a:rPr lang="en-GB" sz="825" dirty="0">
                    <a:solidFill>
                      <a:srgbClr val="000000"/>
                    </a:solidFill>
                    <a:latin typeface="Calibri Light" pitchFamily="34" charset="0"/>
                  </a:rPr>
                  <a:t>G: 107</a:t>
                </a:r>
              </a:p>
              <a:p>
                <a:pPr defTabSz="914377"/>
                <a:r>
                  <a:rPr lang="en-GB" sz="825" dirty="0">
                    <a:solidFill>
                      <a:srgbClr val="000000"/>
                    </a:solidFill>
                    <a:latin typeface="Calibri Light" pitchFamily="34" charset="0"/>
                  </a:rPr>
                  <a:t>B: 137</a:t>
                </a:r>
                <a:endParaRPr lang="en-GB" sz="825" dirty="0">
                  <a:solidFill>
                    <a:prstClr val="black"/>
                  </a:solidFill>
                  <a:latin typeface="Calibri Light" pitchFamily="34" charset="0"/>
                </a:endParaRPr>
              </a:p>
            </p:txBody>
          </p:sp>
        </p:grpSp>
      </p:grpSp>
      <p:pic>
        <p:nvPicPr>
          <p:cNvPr id="45" name="Picture 44" descr="icon_camera_circle.png"/>
          <p:cNvPicPr>
            <a:picLocks noChangeAspect="1"/>
          </p:cNvPicPr>
          <p:nvPr userDrawn="1"/>
        </p:nvPicPr>
        <p:blipFill>
          <a:blip r:embed="rId8" cstate="email">
            <a:lum brigh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84683" y="1275606"/>
            <a:ext cx="853481" cy="640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Picture 45" descr="icon_information-white.png"/>
          <p:cNvPicPr>
            <a:picLocks noChangeAspect="1"/>
          </p:cNvPicPr>
          <p:nvPr userDrawn="1"/>
        </p:nvPicPr>
        <p:blipFill>
          <a:blip r:embed="rId9" cstate="email">
            <a:lum brigh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84684" y="1587548"/>
            <a:ext cx="162123" cy="320113"/>
          </a:xfrm>
          <a:prstGeom prst="rect">
            <a:avLst/>
          </a:prstGeom>
        </p:spPr>
      </p:pic>
      <p:sp>
        <p:nvSpPr>
          <p:cNvPr id="42" name="TextBox 41"/>
          <p:cNvSpPr txBox="1"/>
          <p:nvPr userDrawn="1"/>
        </p:nvSpPr>
        <p:spPr>
          <a:xfrm>
            <a:off x="6287999" y="616444"/>
            <a:ext cx="567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800" b="1" dirty="0">
                <a:solidFill>
                  <a:prstClr val="white"/>
                </a:solidFill>
                <a:effectLst>
                  <a:outerShdw blurRad="215900" sx="101000" sy="101000" algn="ctr" rotWithShape="0">
                    <a:prstClr val="black">
                      <a:alpha val="3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 Condensed" panose="02000000000000000000" pitchFamily="2" charset="0"/>
              </a:rPr>
              <a:t>UN Environment</a:t>
            </a:r>
            <a:br>
              <a:rPr lang="en-US" sz="1800" b="1" dirty="0">
                <a:solidFill>
                  <a:prstClr val="white"/>
                </a:solidFill>
                <a:effectLst>
                  <a:outerShdw blurRad="215900" sx="101000" sy="101000" algn="ctr" rotWithShape="0">
                    <a:prstClr val="black">
                      <a:alpha val="3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 Condensed" panose="02000000000000000000" pitchFamily="2" charset="0"/>
              </a:rPr>
            </a:br>
            <a:r>
              <a:rPr lang="en-US" sz="1800" b="1" dirty="0">
                <a:solidFill>
                  <a:prstClr val="white"/>
                </a:solidFill>
                <a:effectLst>
                  <a:outerShdw blurRad="215900" sx="101000" sy="101000" algn="ctr" rotWithShape="0">
                    <a:prstClr val="black">
                      <a:alpha val="3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 Condensed" panose="02000000000000000000" pitchFamily="2" charset="0"/>
              </a:rPr>
              <a:t>World Conservation Monitoring Centre</a:t>
            </a:r>
            <a:endParaRPr lang="en-GB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3" name="TextBox 42"/>
          <p:cNvSpPr txBox="1"/>
          <p:nvPr userDrawn="1"/>
        </p:nvSpPr>
        <p:spPr>
          <a:xfrm>
            <a:off x="6355200" y="1676846"/>
            <a:ext cx="453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endParaRPr lang="en-US" sz="160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defTabSz="914377"/>
            <a:endParaRPr lang="en-US" sz="160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defTabSz="914377"/>
            <a:r>
              <a:rPr lang="en-US" sz="16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www.unep-wcmc.org</a:t>
            </a:r>
            <a:br>
              <a:rPr lang="en-US" sz="16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16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@unepwcmc</a:t>
            </a:r>
            <a:endParaRPr lang="en-GB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53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</p:sldLayoutIdLst>
  <p:hf sldNum="0"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000" b="1" i="0" kern="1200" cap="none" baseline="0">
          <a:solidFill>
            <a:schemeClr val="bg1"/>
          </a:solidFill>
          <a:effectLst>
            <a:outerShdw blurRad="215900" sx="101000" sy="101000" algn="ctr" rotWithShape="0">
              <a:prstClr val="black">
                <a:alpha val="30000"/>
              </a:prstClr>
            </a:outerShdw>
          </a:effectLst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1pPr>
    </p:titleStyle>
    <p:bodyStyle>
      <a:lvl1pPr marL="189000" indent="0" algn="l" defTabSz="685783" rtl="0" eaLnBrk="1" latinLnBrk="0" hangingPunct="1">
        <a:lnSpc>
          <a:spcPct val="100000"/>
        </a:lnSpc>
        <a:spcBef>
          <a:spcPts val="750"/>
        </a:spcBef>
        <a:spcAft>
          <a:spcPts val="450"/>
        </a:spcAft>
        <a:buFontTx/>
        <a:buNone/>
        <a:defRPr sz="1800" b="0" i="0" kern="1200" cap="none" baseline="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189000" indent="0" algn="l" defTabSz="685783" rtl="0" eaLnBrk="1" latinLnBrk="0" hangingPunct="1">
        <a:lnSpc>
          <a:spcPct val="100000"/>
        </a:lnSpc>
        <a:spcBef>
          <a:spcPts val="375"/>
        </a:spcBef>
        <a:buClr>
          <a:schemeClr val="bg1"/>
        </a:buClr>
        <a:buSzPct val="120000"/>
        <a:buFont typeface="Wingdings" charset="2"/>
        <a:buNone/>
        <a:defRPr sz="1800" kern="1200" cap="all" baseline="0">
          <a:solidFill>
            <a:schemeClr val="bg1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2pPr>
      <a:lvl3pPr marL="189000" indent="0" algn="l" defTabSz="685783" rtl="0" eaLnBrk="1" latinLnBrk="0" hangingPunct="1">
        <a:lnSpc>
          <a:spcPct val="100000"/>
        </a:lnSpc>
        <a:spcBef>
          <a:spcPts val="375"/>
        </a:spcBef>
        <a:buSzPct val="120000"/>
        <a:buFontTx/>
        <a:buNone/>
        <a:defRPr sz="1800" kern="1200" baseline="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89000" indent="188996" algn="l" defTabSz="685783" rtl="0" eaLnBrk="1" latinLnBrk="0" hangingPunct="1">
        <a:lnSpc>
          <a:spcPct val="100000"/>
        </a:lnSpc>
        <a:spcBef>
          <a:spcPts val="375"/>
        </a:spcBef>
        <a:spcAft>
          <a:spcPts val="450"/>
        </a:spcAft>
        <a:buClr>
          <a:schemeClr val="bg1"/>
        </a:buClr>
        <a:buSzPct val="110000"/>
        <a:buFont typeface="Wingdings" charset="2"/>
        <a:buChar char="§"/>
        <a:defRPr sz="1800" kern="1200" baseline="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189000" indent="0" algn="l" defTabSz="685783" rtl="0" eaLnBrk="1" latinLnBrk="0" hangingPunct="1">
        <a:lnSpc>
          <a:spcPct val="100000"/>
        </a:lnSpc>
        <a:spcBef>
          <a:spcPts val="375"/>
        </a:spcBef>
        <a:buSzPct val="120000"/>
        <a:buFontTx/>
        <a:buNone/>
        <a:defRPr sz="1800" kern="1200" baseline="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pubs.iied.org/17606IIED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ea typeface="Georgia" charset="0"/>
                <a:cs typeface="Georgia" charset="0"/>
              </a:rPr>
              <a:t>Val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ea typeface="Georgia" charset="0"/>
                <a:cs typeface="Georgia" charset="0"/>
              </a:rPr>
              <a:t>Kapos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ea typeface="Georgia" charset="0"/>
                <a:cs typeface="Georgia" charset="0"/>
              </a:rPr>
              <a:t> </a:t>
            </a:r>
          </a:p>
          <a:p>
            <a:r>
              <a:rPr lang="en-US" sz="3600" dirty="0">
                <a:solidFill>
                  <a:schemeClr val="accent5">
                    <a:lumMod val="50000"/>
                  </a:schemeClr>
                </a:solidFill>
                <a:ea typeface="Georgia" charset="0"/>
                <a:cs typeface="Georgia" charset="0"/>
              </a:rPr>
              <a:t>UN Environment - World Conservation Monitoring Centre (Cambridge, UK)</a:t>
            </a:r>
          </a:p>
          <a:p>
            <a:endParaRPr lang="en-US" dirty="0">
              <a:solidFill>
                <a:schemeClr val="accent5">
                  <a:lumMod val="50000"/>
                </a:schemeClr>
              </a:solidFill>
              <a:ea typeface="Georgia" charset="0"/>
              <a:cs typeface="Georgia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709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Building the evidence base for ecosystem-based adaptation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698866-2FE7-EA4E-B7F3-8D99DB92D134}" type="datetime1">
              <a:rPr kumimoji="0" lang="en-GB" sz="750" b="0" i="0" u="none" strike="noStrike" kern="1200" cap="all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30/01/2019</a:t>
            </a:fld>
            <a:endParaRPr kumimoji="0" lang="en-US" sz="75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Valerie Kapos, Head of Programme, Climate Change and Biodiversity </a:t>
            </a:r>
          </a:p>
        </p:txBody>
      </p:sp>
    </p:spTree>
    <p:extLst>
      <p:ext uri="{BB962C8B-B14F-4D97-AF65-F5344CB8AC3E}">
        <p14:creationId xmlns:p14="http://schemas.microsoft.com/office/powerpoint/2010/main" val="4057578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3668" y="156715"/>
            <a:ext cx="8764333" cy="832832"/>
          </a:xfrm>
        </p:spPr>
        <p:txBody>
          <a:bodyPr/>
          <a:lstStyle/>
          <a:p>
            <a:r>
              <a:rPr lang="en-GB" sz="2800" dirty="0"/>
              <a:t>Ecosystem-based approaches to adaptation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31FFC-34E2-614C-ACBB-5A0A524437F5}" type="datetime1">
              <a:rPr kumimoji="0" lang="en-GB" sz="750" b="0" i="0" u="none" strike="noStrike" kern="1200" cap="all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30/01/2019</a:t>
            </a:fld>
            <a:endParaRPr kumimoji="0" lang="en-US" sz="75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75" b="0" i="0" u="none" strike="noStrike" kern="1200" cap="all" spc="0" normalizeH="0" baseline="0" noProof="0" dirty="0">
                <a:ln>
                  <a:noFill/>
                </a:ln>
                <a:solidFill>
                  <a:srgbClr val="A42A2F"/>
                </a:solidFill>
                <a:effectLst/>
                <a:uLnTx/>
                <a:uFillTx/>
                <a:latin typeface="Roboto" panose="02000000000000000000" pitchFamily="2" charset="0"/>
              </a:rPr>
              <a:t>Building the evidence base for ecosystem-based adaptation</a:t>
            </a:r>
            <a:endParaRPr kumimoji="0" lang="en-US" sz="675" b="0" i="0" u="none" strike="noStrike" kern="1200" cap="all" spc="0" normalizeH="0" baseline="0" noProof="0" dirty="0">
              <a:ln>
                <a:noFill/>
              </a:ln>
              <a:solidFill>
                <a:srgbClr val="A42A2F"/>
              </a:solidFill>
              <a:effectLst/>
              <a:uLnTx/>
              <a:uFillTx/>
              <a:latin typeface="Roboto" panose="02000000000000000000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903668" y="1115354"/>
            <a:ext cx="5093481" cy="2368620"/>
          </a:xfrm>
        </p:spPr>
        <p:txBody>
          <a:bodyPr>
            <a:normAutofit/>
          </a:bodyPr>
          <a:lstStyle/>
          <a:p>
            <a:r>
              <a:rPr lang="en-GB" dirty="0"/>
              <a:t>Why no broader uptake?</a:t>
            </a:r>
          </a:p>
          <a:p>
            <a:pPr marL="646195" lvl="3" indent="-457200">
              <a:spcAft>
                <a:spcPts val="600"/>
              </a:spcAft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Uncertainty how best to finance </a:t>
            </a:r>
            <a:r>
              <a:rPr lang="en-GB" dirty="0" err="1">
                <a:solidFill>
                  <a:schemeClr val="tx1"/>
                </a:solidFill>
              </a:rPr>
              <a:t>EbA</a:t>
            </a:r>
            <a:endParaRPr lang="en-GB" dirty="0">
              <a:solidFill>
                <a:schemeClr val="tx1"/>
              </a:solidFill>
            </a:endParaRPr>
          </a:p>
          <a:p>
            <a:pPr marL="646195" lvl="3" indent="-457200">
              <a:spcAft>
                <a:spcPts val="600"/>
              </a:spcAft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Long-term nature of </a:t>
            </a:r>
            <a:r>
              <a:rPr lang="en-GB" dirty="0" err="1">
                <a:solidFill>
                  <a:schemeClr val="tx1"/>
                </a:solidFill>
              </a:rPr>
              <a:t>EbA</a:t>
            </a:r>
            <a:r>
              <a:rPr lang="en-GB" dirty="0">
                <a:solidFill>
                  <a:schemeClr val="tx1"/>
                </a:solidFill>
              </a:rPr>
              <a:t> projects</a:t>
            </a:r>
          </a:p>
          <a:p>
            <a:pPr marL="646195" lvl="3" indent="-457200">
              <a:spcAft>
                <a:spcPts val="600"/>
              </a:spcAft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Weak evidence base</a:t>
            </a:r>
          </a:p>
          <a:p>
            <a:pPr marL="646195" lvl="3" indent="-457200">
              <a:spcAft>
                <a:spcPts val="600"/>
              </a:spcAft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Governance issues </a:t>
            </a:r>
          </a:p>
          <a:p>
            <a:pPr lvl="3"/>
            <a:endParaRPr lang="en-GB" dirty="0"/>
          </a:p>
          <a:p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6825206" y="1215335"/>
            <a:ext cx="3831555" cy="5227089"/>
            <a:chOff x="5301205" y="1215334"/>
            <a:chExt cx="3831555" cy="522708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80695" y="1215334"/>
              <a:ext cx="2379060" cy="336748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5301205" y="4688097"/>
              <a:ext cx="3831555" cy="1754326"/>
            </a:xfrm>
            <a:prstGeom prst="rect">
              <a:avLst/>
            </a:prstGeom>
            <a:noFill/>
          </p:spPr>
          <p:txBody>
            <a:bodyPr wrap="square" lIns="36000" rIns="36000" rtlCol="0">
              <a:spAutoFit/>
            </a:bodyPr>
            <a:lstStyle/>
            <a:p>
              <a:pPr marL="0" marR="0" lvl="3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International Climate Initiative (IKI)-funded project: 2015-2019</a:t>
              </a:r>
            </a:p>
            <a:p>
              <a:pPr marL="0" marR="0" lvl="3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Partners: IIED, UNEP-WCMC, IUCN, in-country partners</a:t>
              </a:r>
            </a:p>
            <a:p>
              <a:pPr marL="0" marR="0" lvl="3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Countries: South Africa, Kenya, Uganda, Burkina Faso, Mali, Bangladesh, Nepal, China, Chile, Costa Rica, El Salvador, Peru 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603397" y="3148314"/>
            <a:ext cx="4918035" cy="3178054"/>
            <a:chOff x="209550" y="3159889"/>
            <a:chExt cx="4918035" cy="3178054"/>
          </a:xfrm>
        </p:grpSpPr>
        <p:graphicFrame>
          <p:nvGraphicFramePr>
            <p:cNvPr id="8" name="Content Placeholder 4"/>
            <p:cNvGraphicFramePr>
              <a:graphicFrameLocks/>
            </p:cNvGraphicFramePr>
            <p:nvPr>
              <p:extLst/>
            </p:nvPr>
          </p:nvGraphicFramePr>
          <p:xfrm>
            <a:off x="209550" y="3159889"/>
            <a:ext cx="4918035" cy="317805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>
              <a:off x="530142" y="3773347"/>
              <a:ext cx="158452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A42A2F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Project</a:t>
              </a: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A42A2F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approach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026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776" y="2673043"/>
            <a:ext cx="2604106" cy="36899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Four overarching questions to assess </a:t>
            </a:r>
            <a:r>
              <a:rPr lang="en-GB" sz="2800" dirty="0" err="1"/>
              <a:t>EbA</a:t>
            </a:r>
            <a:r>
              <a:rPr lang="en-GB" sz="2800" dirty="0"/>
              <a:t> effectiveness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31FFC-34E2-614C-ACBB-5A0A524437F5}" type="datetime1">
              <a:rPr kumimoji="0" lang="en-GB" sz="750" b="0" i="0" u="none" strike="noStrike" kern="1200" cap="all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30/01/2019</a:t>
            </a:fld>
            <a:endParaRPr kumimoji="0" lang="en-US" sz="75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75" b="0" i="0" u="none" strike="noStrike" kern="1200" cap="all" spc="0" normalizeH="0" baseline="0" noProof="0" dirty="0">
                <a:ln>
                  <a:noFill/>
                </a:ln>
                <a:solidFill>
                  <a:srgbClr val="A42A2F"/>
                </a:solidFill>
                <a:effectLst/>
                <a:uLnTx/>
                <a:uFillTx/>
                <a:latin typeface="Roboto" panose="02000000000000000000" pitchFamily="2" charset="0"/>
              </a:rPr>
              <a:t>Building the evidence base for ecosystem-based adaptation</a:t>
            </a:r>
            <a:endParaRPr kumimoji="0" lang="en-US" sz="675" b="0" i="0" u="none" strike="noStrike" kern="1200" cap="all" spc="0" normalizeH="0" baseline="0" noProof="0" dirty="0">
              <a:ln>
                <a:noFill/>
              </a:ln>
              <a:solidFill>
                <a:srgbClr val="A42A2F"/>
              </a:solidFill>
              <a:effectLst/>
              <a:uLnTx/>
              <a:uFillTx/>
              <a:latin typeface="Roboto" panose="02000000000000000000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629624" y="1124624"/>
            <a:ext cx="6018973" cy="4072406"/>
          </a:xfrm>
        </p:spPr>
        <p:txBody>
          <a:bodyPr>
            <a:normAutofit/>
          </a:bodyPr>
          <a:lstStyle/>
          <a:p>
            <a:pPr marL="188995" lvl="3" indent="0">
              <a:spcAft>
                <a:spcPts val="2000"/>
              </a:spcAft>
              <a:buNone/>
            </a:pPr>
            <a:r>
              <a:rPr lang="en-GB" sz="1800" dirty="0">
                <a:solidFill>
                  <a:schemeClr val="tx1"/>
                </a:solidFill>
              </a:rPr>
              <a:t>Does the initiative:</a:t>
            </a:r>
          </a:p>
          <a:p>
            <a:pPr marL="646195" lvl="3" indent="-457200">
              <a:spcAft>
                <a:spcPts val="2000"/>
              </a:spcAft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Help people maintain or improve their adaptive capacity or resilience, and reduce their vulnerability to climate change? </a:t>
            </a:r>
          </a:p>
          <a:p>
            <a:pPr marL="646195" lvl="3" indent="-457200">
              <a:spcAft>
                <a:spcPts val="2000"/>
              </a:spcAft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Restore, maintain or enhance the capacity of ecosystems to continue to provide services and withstand climate change impacts and other stressors?</a:t>
            </a:r>
          </a:p>
          <a:p>
            <a:pPr marL="646195" lvl="3" indent="-457200">
              <a:spcAft>
                <a:spcPts val="2000"/>
              </a:spcAft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Provide a cost-effective and economically viable option? </a:t>
            </a:r>
          </a:p>
          <a:p>
            <a:pPr marL="646195" lvl="3" indent="-457200">
              <a:spcAft>
                <a:spcPts val="2000"/>
              </a:spcAft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What institutional, political and capacity-related factors influence the implementation of effective initiatives and how might challenges best be overcome?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Subtitle 1"/>
          <p:cNvSpPr txBox="1">
            <a:spLocks/>
          </p:cNvSpPr>
          <p:nvPr/>
        </p:nvSpPr>
        <p:spPr>
          <a:xfrm>
            <a:off x="8192795" y="6152391"/>
            <a:ext cx="2663079" cy="1234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hlinkClick r:id="rId4"/>
              </a:rPr>
              <a:t>http://pubs.iied.org/17606IIED/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 </a:t>
            </a:r>
          </a:p>
        </p:txBody>
      </p:sp>
      <p:sp>
        <p:nvSpPr>
          <p:cNvPr id="6" name="TextBox 5"/>
          <p:cNvSpPr txBox="1"/>
          <p:nvPr/>
        </p:nvSpPr>
        <p:spPr>
          <a:xfrm rot="20997402">
            <a:off x="7361995" y="2162132"/>
            <a:ext cx="3108717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Question-based guidance for assessing effectiveness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1" name="Oval Callout 10"/>
          <p:cNvSpPr/>
          <p:nvPr/>
        </p:nvSpPr>
        <p:spPr>
          <a:xfrm flipH="1">
            <a:off x="4225844" y="4465311"/>
            <a:ext cx="3108979" cy="1897632"/>
          </a:xfrm>
          <a:prstGeom prst="wedgeEllipseCallout">
            <a:avLst>
              <a:gd name="adj1" fmla="val -71467"/>
              <a:gd name="adj2" fmla="val -475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Among &gt;250 tools in the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Navigator of Tools &amp; Methodologies for Ecosystem-based Adaptation (</a:t>
            </a:r>
            <a:r>
              <a:rPr kumimoji="0" lang="en-GB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EbA</a:t>
            </a: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 Practitioners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74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1270" y="102276"/>
            <a:ext cx="8764333" cy="832832"/>
          </a:xfrm>
        </p:spPr>
        <p:txBody>
          <a:bodyPr/>
          <a:lstStyle/>
          <a:p>
            <a:r>
              <a:rPr lang="en-GB" dirty="0"/>
              <a:t>Results to date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31FFC-34E2-614C-ACBB-5A0A524437F5}" type="datetime1">
              <a:rPr kumimoji="0" lang="en-GB" sz="750" b="0" i="0" u="none" strike="noStrike" kern="1200" cap="all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30/01/2019</a:t>
            </a:fld>
            <a:endParaRPr kumimoji="0" lang="en-US" sz="75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75" b="0" i="0" u="none" strike="noStrike" kern="1200" cap="all" spc="0" normalizeH="0" baseline="0" noProof="0" dirty="0">
                <a:ln>
                  <a:noFill/>
                </a:ln>
                <a:solidFill>
                  <a:srgbClr val="A42A2F"/>
                </a:solidFill>
                <a:effectLst/>
                <a:uLnTx/>
                <a:uFillTx/>
                <a:latin typeface="Roboto" panose="02000000000000000000" pitchFamily="2" charset="0"/>
              </a:rPr>
              <a:t>Building the evidence base for ecosystem-based adaptation</a:t>
            </a:r>
            <a:endParaRPr kumimoji="0" lang="en-US" sz="675" b="0" i="0" u="none" strike="noStrike" kern="1200" cap="all" spc="0" normalizeH="0" baseline="0" noProof="0" dirty="0">
              <a:ln>
                <a:noFill/>
              </a:ln>
              <a:solidFill>
                <a:srgbClr val="A42A2F"/>
              </a:solidFill>
              <a:effectLst/>
              <a:uLnTx/>
              <a:uFillTx/>
              <a:latin typeface="Roboto" panose="02000000000000000000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733550" y="871538"/>
            <a:ext cx="6604331" cy="5491405"/>
          </a:xfrm>
        </p:spPr>
        <p:txBody>
          <a:bodyPr>
            <a:normAutofit lnSpcReduction="10000"/>
          </a:bodyPr>
          <a:lstStyle/>
          <a:p>
            <a:r>
              <a:rPr lang="en-GB" sz="2000" dirty="0"/>
              <a:t>Effectiveness for people and society</a:t>
            </a:r>
          </a:p>
          <a:p>
            <a:pPr>
              <a:spcAft>
                <a:spcPts val="600"/>
              </a:spcAft>
            </a:pPr>
            <a:r>
              <a:rPr lang="en-GB" sz="1800" b="0" dirty="0">
                <a:solidFill>
                  <a:schemeClr val="tx1"/>
                </a:solidFill>
              </a:rPr>
              <a:t>Improvements in relation to resilience and/or adaptive capacity:</a:t>
            </a:r>
          </a:p>
          <a:p>
            <a:pPr marL="442913" lvl="1" indent="-25717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700" dirty="0"/>
              <a:t>Disaster risk reduction</a:t>
            </a:r>
          </a:p>
          <a:p>
            <a:pPr marL="442913" lvl="1" indent="-25717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700" dirty="0"/>
              <a:t>Livelihood improvements</a:t>
            </a:r>
          </a:p>
          <a:p>
            <a:pPr marL="442913" lvl="1" indent="-25717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700" dirty="0"/>
              <a:t>Livelihood diversification</a:t>
            </a:r>
          </a:p>
          <a:p>
            <a:pPr marL="442913" lvl="1" indent="-25717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700" dirty="0"/>
              <a:t>Knowledge and capacity improvements</a:t>
            </a:r>
          </a:p>
          <a:p>
            <a:pPr marL="442913" lvl="1" indent="-25717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700" dirty="0"/>
              <a:t>Strengthened governance</a:t>
            </a:r>
          </a:p>
          <a:p>
            <a:pPr>
              <a:lnSpc>
                <a:spcPct val="110000"/>
              </a:lnSpc>
              <a:spcBef>
                <a:spcPts val="900"/>
              </a:spcBef>
              <a:spcAft>
                <a:spcPts val="600"/>
              </a:spcAft>
            </a:pPr>
            <a:r>
              <a:rPr lang="en-GB" sz="1800" b="0" dirty="0">
                <a:solidFill>
                  <a:schemeClr val="tx1"/>
                </a:solidFill>
              </a:rPr>
              <a:t>Who experienced these changes? </a:t>
            </a:r>
          </a:p>
          <a:p>
            <a:pPr marL="442913" lvl="1" indent="-25717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700" dirty="0"/>
              <a:t>Especially most vulnerable groups – in particular,  those relying  on ecosystems and ecosystem services for livelihoods and wellbeing</a:t>
            </a:r>
          </a:p>
          <a:p>
            <a:pPr>
              <a:lnSpc>
                <a:spcPct val="120000"/>
              </a:lnSpc>
              <a:spcBef>
                <a:spcPts val="900"/>
              </a:spcBef>
              <a:spcAft>
                <a:spcPts val="600"/>
              </a:spcAft>
            </a:pPr>
            <a:r>
              <a:rPr lang="en-GB" sz="1800" b="0" dirty="0">
                <a:solidFill>
                  <a:schemeClr val="tx1"/>
                </a:solidFill>
              </a:rPr>
              <a:t>Any trade-offs? </a:t>
            </a:r>
          </a:p>
          <a:p>
            <a:pPr marL="442913" lvl="1" indent="-25717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700" dirty="0"/>
              <a:t>Some groups accrued more adaptation-related benefits than others  (e.g. project target group, differentiated interest, availability to participate)</a:t>
            </a:r>
          </a:p>
          <a:p>
            <a:pPr>
              <a:lnSpc>
                <a:spcPct val="120000"/>
              </a:lnSpc>
              <a:spcBef>
                <a:spcPts val="900"/>
              </a:spcBef>
              <a:spcAft>
                <a:spcPts val="600"/>
              </a:spcAft>
            </a:pPr>
            <a:r>
              <a:rPr lang="en-GB" sz="1800" b="0" dirty="0">
                <a:solidFill>
                  <a:schemeClr val="tx1"/>
                </a:solidFill>
              </a:rPr>
              <a:t>Importance of participation </a:t>
            </a:r>
          </a:p>
          <a:p>
            <a:pPr marL="442913" lvl="1" indent="-25717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700" dirty="0"/>
              <a:t>Adopting participatory processes was essential for building adaptive capacity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7883" y="3015211"/>
            <a:ext cx="2160000" cy="16217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7883" y="4636915"/>
            <a:ext cx="2160000" cy="17260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7882" y="1391532"/>
            <a:ext cx="2160000" cy="161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436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3548" y="0"/>
            <a:ext cx="8764333" cy="832832"/>
          </a:xfrm>
        </p:spPr>
        <p:txBody>
          <a:bodyPr/>
          <a:lstStyle/>
          <a:p>
            <a:r>
              <a:rPr lang="en-GB" dirty="0"/>
              <a:t>Results to date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31FFC-34E2-614C-ACBB-5A0A524437F5}" type="datetime1">
              <a:rPr kumimoji="0" lang="en-GB" sz="750" b="0" i="0" u="none" strike="noStrike" kern="1200" cap="all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30/01/2019</a:t>
            </a:fld>
            <a:endParaRPr kumimoji="0" lang="en-US" sz="75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75" b="0" i="0" u="none" strike="noStrike" kern="1200" cap="all" spc="0" normalizeH="0" baseline="0" noProof="0" dirty="0">
                <a:ln>
                  <a:noFill/>
                </a:ln>
                <a:solidFill>
                  <a:srgbClr val="A42A2F"/>
                </a:solidFill>
                <a:effectLst/>
                <a:uLnTx/>
                <a:uFillTx/>
                <a:latin typeface="Roboto" panose="02000000000000000000" pitchFamily="2" charset="0"/>
              </a:rPr>
              <a:t>Building the evidence base for ecosystem-based adaptation</a:t>
            </a:r>
            <a:endParaRPr kumimoji="0" lang="en-US" sz="675" b="0" i="0" u="none" strike="noStrike" kern="1200" cap="all" spc="0" normalizeH="0" baseline="0" noProof="0" dirty="0">
              <a:ln>
                <a:noFill/>
              </a:ln>
              <a:solidFill>
                <a:srgbClr val="A42A2F"/>
              </a:solidFill>
              <a:effectLst/>
              <a:uLnTx/>
              <a:uFillTx/>
              <a:latin typeface="Roboto" panose="02000000000000000000" pitchFamily="2" charset="0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733547" y="790538"/>
            <a:ext cx="8764333" cy="5417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7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Tx/>
              <a:buNone/>
              <a:defRPr sz="2400" b="1" i="0" kern="1200" cap="none" baseline="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05000" indent="-216000" algn="l" defTabSz="6857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Pct val="120000"/>
              <a:buFont typeface="Wingdings" charset="2"/>
              <a:buChar char="§"/>
              <a:defRPr sz="2000" kern="1200" cap="none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405000" indent="0" algn="l" defTabSz="6857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20000"/>
              <a:buFontTx/>
              <a:buNone/>
              <a:defRPr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404991" indent="-215996" algn="l" defTabSz="6857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Pct val="110000"/>
              <a:buFont typeface="Wingdings" charset="2"/>
              <a:buChar char="§"/>
              <a:defRPr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0" indent="0" algn="l" defTabSz="6857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20000"/>
              <a:buFontTx/>
              <a:buNone/>
              <a:defRPr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A42A2F"/>
                </a:solidFill>
                <a:effectLst/>
                <a:uLnTx/>
                <a:uFillTx/>
                <a:latin typeface="Roboto" panose="02000000000000000000" pitchFamily="2" charset="0"/>
              </a:rPr>
              <a:t>Effectiveness for ecosystems</a:t>
            </a: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</a:rPr>
              <a:t>Improvements in ecosystem resilience</a:t>
            </a:r>
          </a:p>
          <a:p>
            <a:pPr marL="342900" marR="0" lvl="1" indent="-34290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</a:rPr>
              <a:t>Evidenced, strongly perceived or expected at  majority of sites</a:t>
            </a: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</a:rPr>
              <a:t>Impacts at scale</a:t>
            </a:r>
          </a:p>
          <a:p>
            <a:pPr marL="342900" marR="0" lvl="1" indent="-34290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</a:rPr>
              <a:t>Some rapid improvements (e.g. increased water provisioning, water run-off reduction)</a:t>
            </a:r>
          </a:p>
          <a:p>
            <a:pPr marL="342900" marR="0" lvl="1" indent="-342900" algn="l" defTabSz="68578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</a:rPr>
              <a:t>Most changes expected on longer timeframes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33542" y="3327013"/>
            <a:ext cx="4659790" cy="2716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A42A2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Economic effectiveness </a:t>
            </a:r>
          </a:p>
          <a:p>
            <a:pPr marL="342900" marR="0" lvl="1" indent="-34290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Case studies adopted varying methods to assess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EbA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project cost-effectiveness</a:t>
            </a:r>
          </a:p>
          <a:p>
            <a:pPr marL="342900" marR="0" lvl="1" indent="-34290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Of 10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EbA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measures (spread across six project sites) where formal cost-benefit studies were conducted,  9 shown to be cost-effective </a:t>
            </a:r>
          </a:p>
          <a:p>
            <a:pPr marL="342900" marR="0" lvl="1" indent="-34290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Comparison of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EbA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vs non-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EbA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interventions showed greater cost-effectiveness of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EbA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b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 a majority of cases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3332" y="3614734"/>
            <a:ext cx="4104550" cy="274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032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Hannah Reid: hannah.reid@iied.org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Ali Raza Rizvi: ali.raza@iucn.org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Charlotte Hicks: charlotte.Hicks@unep-wcmc.org</a:t>
            </a:r>
          </a:p>
          <a:p>
            <a:r>
              <a:rPr lang="en-GB" dirty="0"/>
              <a:t>https://www.iied.org/ecosystem-based-approaches-climate-change-adaptation</a:t>
            </a:r>
          </a:p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139734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2_Cover slides">
  <a:themeElements>
    <a:clrScheme name="UNEP-WCMC 1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DB5E24"/>
      </a:accent1>
      <a:accent2>
        <a:srgbClr val="D9C420"/>
      </a:accent2>
      <a:accent3>
        <a:srgbClr val="B4C92B"/>
      </a:accent3>
      <a:accent4>
        <a:srgbClr val="A42A2F"/>
      </a:accent4>
      <a:accent5>
        <a:srgbClr val="138EC7"/>
      </a:accent5>
      <a:accent6>
        <a:srgbClr val="000000"/>
      </a:accent6>
      <a:hlink>
        <a:srgbClr val="000000"/>
      </a:hlink>
      <a:folHlink>
        <a:srgbClr val="000000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EP WCMC update MAR 2017 small screen V1" id="{5297775F-2CFD-324A-999C-21E5E887E1DC}" vid="{FF17FBF0-1938-E94D-8CCE-E1E211993833}"/>
    </a:ext>
  </a:extLst>
</a:theme>
</file>

<file path=ppt/theme/theme3.xml><?xml version="1.0" encoding="utf-8"?>
<a:theme xmlns:a="http://schemas.openxmlformats.org/drawingml/2006/main" name="Wine">
  <a:themeElements>
    <a:clrScheme name="UNEP-WCMC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DB5E24"/>
      </a:accent1>
      <a:accent2>
        <a:srgbClr val="D9C420"/>
      </a:accent2>
      <a:accent3>
        <a:srgbClr val="B4C92B"/>
      </a:accent3>
      <a:accent4>
        <a:srgbClr val="A42A2F"/>
      </a:accent4>
      <a:accent5>
        <a:srgbClr val="138EC7"/>
      </a:accent5>
      <a:accent6>
        <a:srgbClr val="000000"/>
      </a:accent6>
      <a:hlink>
        <a:srgbClr val="000000"/>
      </a:hlink>
      <a:folHlink>
        <a:srgbClr val="000000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EP WCMC update MAR 2017 small screen V1" id="{5297775F-2CFD-324A-999C-21E5E887E1DC}" vid="{7D57A946-714F-DD4E-BC76-858B9588E11D}"/>
    </a:ext>
  </a:extLst>
</a:theme>
</file>

<file path=ppt/theme/theme4.xml><?xml version="1.0" encoding="utf-8"?>
<a:theme xmlns:a="http://schemas.openxmlformats.org/drawingml/2006/main" name="End Slides">
  <a:themeElements>
    <a:clrScheme name="UNEP-WCMC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DB5E24"/>
      </a:accent1>
      <a:accent2>
        <a:srgbClr val="D9C420"/>
      </a:accent2>
      <a:accent3>
        <a:srgbClr val="B4C92B"/>
      </a:accent3>
      <a:accent4>
        <a:srgbClr val="A42A2F"/>
      </a:accent4>
      <a:accent5>
        <a:srgbClr val="138EC7"/>
      </a:accent5>
      <a:accent6>
        <a:srgbClr val="000000"/>
      </a:accent6>
      <a:hlink>
        <a:srgbClr val="000000"/>
      </a:hlink>
      <a:folHlink>
        <a:srgbClr val="000000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EP WCMC update MAR 2017 small screen V1" id="{5297775F-2CFD-324A-999C-21E5E887E1DC}" vid="{FFE3B57D-7427-D04D-9B97-C962FC0C40C9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511</Words>
  <Application>Microsoft Macintosh PowerPoint</Application>
  <PresentationFormat>Widescreen</PresentationFormat>
  <Paragraphs>76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Arial</vt:lpstr>
      <vt:lpstr>Calibri</vt:lpstr>
      <vt:lpstr>Calibri Light</vt:lpstr>
      <vt:lpstr>Corbel</vt:lpstr>
      <vt:lpstr>Roboto</vt:lpstr>
      <vt:lpstr>Roboto Condensed</vt:lpstr>
      <vt:lpstr>Wingdings</vt:lpstr>
      <vt:lpstr>Wingdings 2</vt:lpstr>
      <vt:lpstr>Frame</vt:lpstr>
      <vt:lpstr>2_Cover slides</vt:lpstr>
      <vt:lpstr>Wine</vt:lpstr>
      <vt:lpstr>End Slides</vt:lpstr>
      <vt:lpstr>PowerPoint Presentation</vt:lpstr>
      <vt:lpstr>Building the evidence base for ecosystem-based adaptation</vt:lpstr>
      <vt:lpstr>Ecosystem-based approaches to adaptation</vt:lpstr>
      <vt:lpstr>Four overarching questions to assess EbA effectiveness</vt:lpstr>
      <vt:lpstr>Results to date</vt:lpstr>
      <vt:lpstr>Results to date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Husic, Diane</dc:creator>
  <cp:lastModifiedBy>Husic, Diane</cp:lastModifiedBy>
  <cp:revision>1</cp:revision>
  <dcterms:created xsi:type="dcterms:W3CDTF">2019-01-30T15:06:10Z</dcterms:created>
  <dcterms:modified xsi:type="dcterms:W3CDTF">2019-01-30T15:06:30Z</dcterms:modified>
</cp:coreProperties>
</file>