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8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CD8"/>
    <a:srgbClr val="216F63"/>
    <a:srgbClr val="009FDB"/>
    <a:srgbClr val="F5F5F5"/>
    <a:srgbClr val="DDDDDD"/>
    <a:srgbClr val="F5FFFE"/>
    <a:srgbClr val="FFF7F0"/>
    <a:srgbClr val="CEF5F4"/>
    <a:srgbClr val="E5E7EB"/>
    <a:srgbClr val="F1F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72BDE8-670C-47CB-88C1-E088DBDE2BCF}" v="27" dt="2023-11-30T13:21:20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38" y="18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gorzata Cwiek" userId="c71dd36c-f5b0-431f-9d61-2052ec820cc7" providerId="ADAL" clId="{5372BDE8-670C-47CB-88C1-E088DBDE2BCF}"/>
    <pc:docChg chg="undo custSel addSld delSld modSld">
      <pc:chgData name="Malgorzata Cwiek" userId="c71dd36c-f5b0-431f-9d61-2052ec820cc7" providerId="ADAL" clId="{5372BDE8-670C-47CB-88C1-E088DBDE2BCF}" dt="2023-11-30T13:47:32.203" v="4239" actId="5793"/>
      <pc:docMkLst>
        <pc:docMk/>
      </pc:docMkLst>
      <pc:sldChg chg="del">
        <pc:chgData name="Malgorzata Cwiek" userId="c71dd36c-f5b0-431f-9d61-2052ec820cc7" providerId="ADAL" clId="{5372BDE8-670C-47CB-88C1-E088DBDE2BCF}" dt="2023-11-30T13:16:45.997" v="3046" actId="2696"/>
        <pc:sldMkLst>
          <pc:docMk/>
          <pc:sldMk cId="2615290848" sldId="256"/>
        </pc:sldMkLst>
      </pc:sldChg>
      <pc:sldChg chg="del">
        <pc:chgData name="Malgorzata Cwiek" userId="c71dd36c-f5b0-431f-9d61-2052ec820cc7" providerId="ADAL" clId="{5372BDE8-670C-47CB-88C1-E088DBDE2BCF}" dt="2023-11-30T13:16:49.800" v="3048" actId="2696"/>
        <pc:sldMkLst>
          <pc:docMk/>
          <pc:sldMk cId="2888253847" sldId="266"/>
        </pc:sldMkLst>
      </pc:sldChg>
      <pc:sldChg chg="addSp delSp modSp mod">
        <pc:chgData name="Malgorzata Cwiek" userId="c71dd36c-f5b0-431f-9d61-2052ec820cc7" providerId="ADAL" clId="{5372BDE8-670C-47CB-88C1-E088DBDE2BCF}" dt="2023-11-30T13:44:25.562" v="4205" actId="1038"/>
        <pc:sldMkLst>
          <pc:docMk/>
          <pc:sldMk cId="763307910" sldId="267"/>
        </pc:sldMkLst>
        <pc:spChg chg="add mod">
          <ac:chgData name="Malgorzata Cwiek" userId="c71dd36c-f5b0-431f-9d61-2052ec820cc7" providerId="ADAL" clId="{5372BDE8-670C-47CB-88C1-E088DBDE2BCF}" dt="2023-11-30T13:17:41.904" v="3052" actId="6549"/>
          <ac:spMkLst>
            <pc:docMk/>
            <pc:sldMk cId="763307910" sldId="267"/>
            <ac:spMk id="3" creationId="{42758648-7C7E-44D3-C497-E9055D84364B}"/>
          </ac:spMkLst>
        </pc:spChg>
        <pc:spChg chg="add del mod">
          <ac:chgData name="Malgorzata Cwiek" userId="c71dd36c-f5b0-431f-9d61-2052ec820cc7" providerId="ADAL" clId="{5372BDE8-670C-47CB-88C1-E088DBDE2BCF}" dt="2023-11-30T12:27:38.409" v="1065" actId="478"/>
          <ac:spMkLst>
            <pc:docMk/>
            <pc:sldMk cId="763307910" sldId="267"/>
            <ac:spMk id="5" creationId="{BB6446EF-95E6-B52A-666C-A12EF9CAB102}"/>
          </ac:spMkLst>
        </pc:spChg>
        <pc:spChg chg="add del mod">
          <ac:chgData name="Malgorzata Cwiek" userId="c71dd36c-f5b0-431f-9d61-2052ec820cc7" providerId="ADAL" clId="{5372BDE8-670C-47CB-88C1-E088DBDE2BCF}" dt="2023-11-30T12:28:13.420" v="1071" actId="478"/>
          <ac:spMkLst>
            <pc:docMk/>
            <pc:sldMk cId="763307910" sldId="267"/>
            <ac:spMk id="6" creationId="{1CBC5537-E2A0-A816-C596-4A2608367F83}"/>
          </ac:spMkLst>
        </pc:spChg>
        <pc:spChg chg="add del mod">
          <ac:chgData name="Malgorzata Cwiek" userId="c71dd36c-f5b0-431f-9d61-2052ec820cc7" providerId="ADAL" clId="{5372BDE8-670C-47CB-88C1-E088DBDE2BCF}" dt="2023-11-30T12:30:47.165" v="1219" actId="478"/>
          <ac:spMkLst>
            <pc:docMk/>
            <pc:sldMk cId="763307910" sldId="267"/>
            <ac:spMk id="7" creationId="{D6E630DF-41D8-F581-72C3-11670E512C9F}"/>
          </ac:spMkLst>
        </pc:spChg>
        <pc:spChg chg="add del mod">
          <ac:chgData name="Malgorzata Cwiek" userId="c71dd36c-f5b0-431f-9d61-2052ec820cc7" providerId="ADAL" clId="{5372BDE8-670C-47CB-88C1-E088DBDE2BCF}" dt="2023-11-30T12:25:20.237" v="946" actId="478"/>
          <ac:spMkLst>
            <pc:docMk/>
            <pc:sldMk cId="763307910" sldId="267"/>
            <ac:spMk id="9" creationId="{0E10FD11-9A32-CD4A-38B8-C2E46C0EB04C}"/>
          </ac:spMkLst>
        </pc:spChg>
        <pc:spChg chg="add mod">
          <ac:chgData name="Malgorzata Cwiek" userId="c71dd36c-f5b0-431f-9d61-2052ec820cc7" providerId="ADAL" clId="{5372BDE8-670C-47CB-88C1-E088DBDE2BCF}" dt="2023-11-30T13:07:16.113" v="2681" actId="14100"/>
          <ac:spMkLst>
            <pc:docMk/>
            <pc:sldMk cId="763307910" sldId="267"/>
            <ac:spMk id="10" creationId="{1D68FD6B-5B89-4E7B-1905-3B0C7A28AFB6}"/>
          </ac:spMkLst>
        </pc:spChg>
        <pc:spChg chg="del mod">
          <ac:chgData name="Malgorzata Cwiek" userId="c71dd36c-f5b0-431f-9d61-2052ec820cc7" providerId="ADAL" clId="{5372BDE8-670C-47CB-88C1-E088DBDE2BCF}" dt="2023-11-30T12:24:50.334" v="926" actId="478"/>
          <ac:spMkLst>
            <pc:docMk/>
            <pc:sldMk cId="763307910" sldId="267"/>
            <ac:spMk id="11" creationId="{00000000-0000-0000-0000-000000000000}"/>
          </ac:spMkLst>
        </pc:spChg>
        <pc:spChg chg="mod">
          <ac:chgData name="Malgorzata Cwiek" userId="c71dd36c-f5b0-431f-9d61-2052ec820cc7" providerId="ADAL" clId="{5372BDE8-670C-47CB-88C1-E088DBDE2BCF}" dt="2023-11-30T12:28:22.848" v="1093" actId="20577"/>
          <ac:spMkLst>
            <pc:docMk/>
            <pc:sldMk cId="763307910" sldId="267"/>
            <ac:spMk id="13" creationId="{A3B50E9B-D42D-0223-2B23-4A90B9CDF473}"/>
          </ac:spMkLst>
        </pc:spChg>
        <pc:spChg chg="mod">
          <ac:chgData name="Malgorzata Cwiek" userId="c71dd36c-f5b0-431f-9d61-2052ec820cc7" providerId="ADAL" clId="{5372BDE8-670C-47CB-88C1-E088DBDE2BCF}" dt="2023-11-30T12:24:51.891" v="927"/>
          <ac:spMkLst>
            <pc:docMk/>
            <pc:sldMk cId="763307910" sldId="267"/>
            <ac:spMk id="14" creationId="{39FF75E2-0D36-A1FF-2C05-21B62D9B1DF0}"/>
          </ac:spMkLst>
        </pc:spChg>
        <pc:spChg chg="mod">
          <ac:chgData name="Malgorzata Cwiek" userId="c71dd36c-f5b0-431f-9d61-2052ec820cc7" providerId="ADAL" clId="{5372BDE8-670C-47CB-88C1-E088DBDE2BCF}" dt="2023-11-30T12:24:51.891" v="927"/>
          <ac:spMkLst>
            <pc:docMk/>
            <pc:sldMk cId="763307910" sldId="267"/>
            <ac:spMk id="15" creationId="{AD31D0CA-3E24-A748-E899-ABB93FD27EBD}"/>
          </ac:spMkLst>
        </pc:spChg>
        <pc:spChg chg="del">
          <ac:chgData name="Malgorzata Cwiek" userId="c71dd36c-f5b0-431f-9d61-2052ec820cc7" providerId="ADAL" clId="{5372BDE8-670C-47CB-88C1-E088DBDE2BCF}" dt="2023-11-30T13:06:10.307" v="2651" actId="478"/>
          <ac:spMkLst>
            <pc:docMk/>
            <pc:sldMk cId="763307910" sldId="267"/>
            <ac:spMk id="16" creationId="{00000000-0000-0000-0000-000000000000}"/>
          </ac:spMkLst>
        </pc:spChg>
        <pc:spChg chg="add mod">
          <ac:chgData name="Malgorzata Cwiek" userId="c71dd36c-f5b0-431f-9d61-2052ec820cc7" providerId="ADAL" clId="{5372BDE8-670C-47CB-88C1-E088DBDE2BCF}" dt="2023-11-30T13:17:46.441" v="3053" actId="6549"/>
          <ac:spMkLst>
            <pc:docMk/>
            <pc:sldMk cId="763307910" sldId="267"/>
            <ac:spMk id="17" creationId="{2F70A8DF-817B-0E1D-34B6-F57251F4E223}"/>
          </ac:spMkLst>
        </pc:spChg>
        <pc:spChg chg="add mod">
          <ac:chgData name="Malgorzata Cwiek" userId="c71dd36c-f5b0-431f-9d61-2052ec820cc7" providerId="ADAL" clId="{5372BDE8-670C-47CB-88C1-E088DBDE2BCF}" dt="2023-11-30T13:06:32.182" v="2678" actId="1035"/>
          <ac:spMkLst>
            <pc:docMk/>
            <pc:sldMk cId="763307910" sldId="267"/>
            <ac:spMk id="39" creationId="{1A69F20D-9CEB-F576-5EA4-41F29C4D1594}"/>
          </ac:spMkLst>
        </pc:spChg>
        <pc:spChg chg="add del mod">
          <ac:chgData name="Malgorzata Cwiek" userId="c71dd36c-f5b0-431f-9d61-2052ec820cc7" providerId="ADAL" clId="{5372BDE8-670C-47CB-88C1-E088DBDE2BCF}" dt="2023-11-30T12:30:08.128" v="1189" actId="478"/>
          <ac:spMkLst>
            <pc:docMk/>
            <pc:sldMk cId="763307910" sldId="267"/>
            <ac:spMk id="40" creationId="{BA1E205B-DF4A-E960-7237-7A1BF36EC272}"/>
          </ac:spMkLst>
        </pc:spChg>
        <pc:spChg chg="add del mod">
          <ac:chgData name="Malgorzata Cwiek" userId="c71dd36c-f5b0-431f-9d61-2052ec820cc7" providerId="ADAL" clId="{5372BDE8-670C-47CB-88C1-E088DBDE2BCF}" dt="2023-11-30T13:44:25.562" v="4205" actId="1038"/>
          <ac:spMkLst>
            <pc:docMk/>
            <pc:sldMk cId="763307910" sldId="267"/>
            <ac:spMk id="41" creationId="{F029D9B7-FCE9-CBD9-BA94-C1995609DA49}"/>
          </ac:spMkLst>
        </pc:spChg>
        <pc:spChg chg="add del mod">
          <ac:chgData name="Malgorzata Cwiek" userId="c71dd36c-f5b0-431f-9d61-2052ec820cc7" providerId="ADAL" clId="{5372BDE8-670C-47CB-88C1-E088DBDE2BCF}" dt="2023-11-30T12:30:18.256" v="1194" actId="478"/>
          <ac:spMkLst>
            <pc:docMk/>
            <pc:sldMk cId="763307910" sldId="267"/>
            <ac:spMk id="42" creationId="{9569CC22-03F9-F273-A4C2-98FDCBDF340F}"/>
          </ac:spMkLst>
        </pc:spChg>
        <pc:spChg chg="add del mod">
          <ac:chgData name="Malgorzata Cwiek" userId="c71dd36c-f5b0-431f-9d61-2052ec820cc7" providerId="ADAL" clId="{5372BDE8-670C-47CB-88C1-E088DBDE2BCF}" dt="2023-11-30T12:30:18.611" v="1195" actId="478"/>
          <ac:spMkLst>
            <pc:docMk/>
            <pc:sldMk cId="763307910" sldId="267"/>
            <ac:spMk id="43" creationId="{14C3CF5F-25C9-E071-E0D2-A384A38D482B}"/>
          </ac:spMkLst>
        </pc:spChg>
        <pc:spChg chg="add mod">
          <ac:chgData name="Malgorzata Cwiek" userId="c71dd36c-f5b0-431f-9d61-2052ec820cc7" providerId="ADAL" clId="{5372BDE8-670C-47CB-88C1-E088DBDE2BCF}" dt="2023-11-30T13:42:11.686" v="4116" actId="113"/>
          <ac:spMkLst>
            <pc:docMk/>
            <pc:sldMk cId="763307910" sldId="267"/>
            <ac:spMk id="44" creationId="{72B24EFD-CD70-50C0-702D-307A7FD0ADB2}"/>
          </ac:spMkLst>
        </pc:spChg>
        <pc:spChg chg="add mod">
          <ac:chgData name="Malgorzata Cwiek" userId="c71dd36c-f5b0-431f-9d61-2052ec820cc7" providerId="ADAL" clId="{5372BDE8-670C-47CB-88C1-E088DBDE2BCF}" dt="2023-11-30T13:42:26.642" v="4130" actId="20577"/>
          <ac:spMkLst>
            <pc:docMk/>
            <pc:sldMk cId="763307910" sldId="267"/>
            <ac:spMk id="45" creationId="{AAC964A7-98EE-37F9-BFCF-9194DFDA6D0A}"/>
          </ac:spMkLst>
        </pc:spChg>
        <pc:spChg chg="add mod">
          <ac:chgData name="Malgorzata Cwiek" userId="c71dd36c-f5b0-431f-9d61-2052ec820cc7" providerId="ADAL" clId="{5372BDE8-670C-47CB-88C1-E088DBDE2BCF}" dt="2023-11-30T13:42:37.450" v="4134" actId="113"/>
          <ac:spMkLst>
            <pc:docMk/>
            <pc:sldMk cId="763307910" sldId="267"/>
            <ac:spMk id="46" creationId="{2C4BA672-400B-3461-C20A-9DFB59EDE90D}"/>
          </ac:spMkLst>
        </pc:spChg>
        <pc:spChg chg="add mod">
          <ac:chgData name="Malgorzata Cwiek" userId="c71dd36c-f5b0-431f-9d61-2052ec820cc7" providerId="ADAL" clId="{5372BDE8-670C-47CB-88C1-E088DBDE2BCF}" dt="2023-11-30T13:44:25.562" v="4205" actId="1038"/>
          <ac:spMkLst>
            <pc:docMk/>
            <pc:sldMk cId="763307910" sldId="267"/>
            <ac:spMk id="47" creationId="{E3C15D5C-AF1D-A0C0-ACF0-9A44C095D996}"/>
          </ac:spMkLst>
        </pc:spChg>
        <pc:spChg chg="mod">
          <ac:chgData name="Malgorzata Cwiek" userId="c71dd36c-f5b0-431f-9d61-2052ec820cc7" providerId="ADAL" clId="{5372BDE8-670C-47CB-88C1-E088DBDE2BCF}" dt="2023-11-30T13:44:05.578" v="4198" actId="20577"/>
          <ac:spMkLst>
            <pc:docMk/>
            <pc:sldMk cId="763307910" sldId="267"/>
            <ac:spMk id="49" creationId="{14E30844-FB62-EC0C-4620-91E47BE3A9DF}"/>
          </ac:spMkLst>
        </pc:spChg>
        <pc:spChg chg="mod">
          <ac:chgData name="Malgorzata Cwiek" userId="c71dd36c-f5b0-431f-9d61-2052ec820cc7" providerId="ADAL" clId="{5372BDE8-670C-47CB-88C1-E088DBDE2BCF}" dt="2023-11-30T13:43:43.690" v="4151" actId="1038"/>
          <ac:spMkLst>
            <pc:docMk/>
            <pc:sldMk cId="763307910" sldId="267"/>
            <ac:spMk id="50" creationId="{FB487513-4A27-E4BD-EE76-7E7D664EBD77}"/>
          </ac:spMkLst>
        </pc:spChg>
        <pc:spChg chg="mod">
          <ac:chgData name="Malgorzata Cwiek" userId="c71dd36c-f5b0-431f-9d61-2052ec820cc7" providerId="ADAL" clId="{5372BDE8-670C-47CB-88C1-E088DBDE2BCF}" dt="2023-11-30T12:43:40.462" v="2119"/>
          <ac:spMkLst>
            <pc:docMk/>
            <pc:sldMk cId="763307910" sldId="267"/>
            <ac:spMk id="51" creationId="{78D777DC-791A-F172-CF89-B7EF30F2268C}"/>
          </ac:spMkLst>
        </pc:spChg>
        <pc:spChg chg="add mod">
          <ac:chgData name="Malgorzata Cwiek" userId="c71dd36c-f5b0-431f-9d61-2052ec820cc7" providerId="ADAL" clId="{5372BDE8-670C-47CB-88C1-E088DBDE2BCF}" dt="2023-11-30T13:06:10.639" v="2652"/>
          <ac:spMkLst>
            <pc:docMk/>
            <pc:sldMk cId="763307910" sldId="267"/>
            <ac:spMk id="52" creationId="{9524603A-F56D-34B2-35F4-E3391FA3FFEE}"/>
          </ac:spMkLst>
        </pc:spChg>
        <pc:spChg chg="del mod">
          <ac:chgData name="Malgorzata Cwiek" userId="c71dd36c-f5b0-431f-9d61-2052ec820cc7" providerId="ADAL" clId="{5372BDE8-670C-47CB-88C1-E088DBDE2BCF}" dt="2023-11-30T13:17:13.863" v="3051" actId="478"/>
          <ac:spMkLst>
            <pc:docMk/>
            <pc:sldMk cId="763307910" sldId="267"/>
            <ac:spMk id="55" creationId="{EE2FAFF6-AA02-BE95-EFDE-A2D01C0A980D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57" creationId="{04835ACC-939C-5215-7925-F566D9DEB01D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59" creationId="{04A565FF-4F13-B7C3-326D-04DB5411E14D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0" creationId="{901AEDDF-6F02-2D0B-3FAF-EA3A652DE4B8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1" creationId="{3C60ABAA-7D26-4C90-4C10-4A4E37F10A67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2" creationId="{D8460254-ED57-AB0F-B5C8-0F72F364E8D4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3" creationId="{4D1D9C1B-A4FE-D2E9-DF9C-0F8AD829F445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4" creationId="{A3B97C2E-A885-574A-7E87-0F7E11061E59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5" creationId="{3E0D3F17-DF96-9E83-F1CF-2E286862DD04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6" creationId="{581B6A99-5245-363A-4C06-A48A42CB7625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7" creationId="{C31612B0-35D2-CD1D-D386-7065EA36251D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8" creationId="{DD6671D1-F997-BD54-16E8-A59E51F35E60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69" creationId="{960C83EA-3965-D48D-386E-2A87985D45FD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70" creationId="{B9D600E8-A011-F99E-5684-56C8364BD53A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71" creationId="{A9849A81-919C-C5FD-311A-275C8BB1DFF8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72" creationId="{C703212A-C104-0D54-88C1-FC744A2D4701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73" creationId="{E3D9A03A-6BD3-9EDE-2BA9-425BFCED2C35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74" creationId="{61EADF7A-5967-8881-16AE-9D4532755F06}"/>
          </ac:spMkLst>
        </pc:spChg>
        <pc:spChg chg="mod">
          <ac:chgData name="Malgorzata Cwiek" userId="c71dd36c-f5b0-431f-9d61-2052ec820cc7" providerId="ADAL" clId="{5372BDE8-670C-47CB-88C1-E088DBDE2BCF}" dt="2023-11-30T13:06:21.006" v="2654"/>
          <ac:spMkLst>
            <pc:docMk/>
            <pc:sldMk cId="763307910" sldId="267"/>
            <ac:spMk id="75" creationId="{D911FAC1-D9AF-5E67-798B-042F276D70DB}"/>
          </ac:spMkLst>
        </pc:spChg>
        <pc:grpChg chg="del">
          <ac:chgData name="Malgorzata Cwiek" userId="c71dd36c-f5b0-431f-9d61-2052ec820cc7" providerId="ADAL" clId="{5372BDE8-670C-47CB-88C1-E088DBDE2BCF}" dt="2023-11-30T13:06:16.006" v="2653" actId="478"/>
          <ac:grpSpMkLst>
            <pc:docMk/>
            <pc:sldMk cId="763307910" sldId="267"/>
            <ac:grpSpMk id="4" creationId="{A3A2CBBF-28EA-CD5F-840A-9BB307F80AE9}"/>
          </ac:grpSpMkLst>
        </pc:grpChg>
        <pc:grpChg chg="add mod">
          <ac:chgData name="Malgorzata Cwiek" userId="c71dd36c-f5b0-431f-9d61-2052ec820cc7" providerId="ADAL" clId="{5372BDE8-670C-47CB-88C1-E088DBDE2BCF}" dt="2023-11-30T13:06:32.182" v="2678" actId="1035"/>
          <ac:grpSpMkLst>
            <pc:docMk/>
            <pc:sldMk cId="763307910" sldId="267"/>
            <ac:grpSpMk id="12" creationId="{9221ED1C-F84D-876F-DEF5-0EB0D59030D9}"/>
          </ac:grpSpMkLst>
        </pc:grpChg>
        <pc:grpChg chg="add mod">
          <ac:chgData name="Malgorzata Cwiek" userId="c71dd36c-f5b0-431f-9d61-2052ec820cc7" providerId="ADAL" clId="{5372BDE8-670C-47CB-88C1-E088DBDE2BCF}" dt="2023-11-30T13:44:21.534" v="4204" actId="1036"/>
          <ac:grpSpMkLst>
            <pc:docMk/>
            <pc:sldMk cId="763307910" sldId="267"/>
            <ac:grpSpMk id="48" creationId="{602FACC0-9A9C-7320-2DAD-74FF9028F3E2}"/>
          </ac:grpSpMkLst>
        </pc:grpChg>
        <pc:grpChg chg="add mod ord">
          <ac:chgData name="Malgorzata Cwiek" userId="c71dd36c-f5b0-431f-9d61-2052ec820cc7" providerId="ADAL" clId="{5372BDE8-670C-47CB-88C1-E088DBDE2BCF}" dt="2023-11-30T13:27:06.699" v="3680" actId="167"/>
          <ac:grpSpMkLst>
            <pc:docMk/>
            <pc:sldMk cId="763307910" sldId="267"/>
            <ac:grpSpMk id="53" creationId="{DE387C84-E951-B4DE-1E61-A6A7E02F5EA7}"/>
          </ac:grpSpMkLst>
        </pc:grpChg>
        <pc:grpChg chg="mod">
          <ac:chgData name="Malgorzata Cwiek" userId="c71dd36c-f5b0-431f-9d61-2052ec820cc7" providerId="ADAL" clId="{5372BDE8-670C-47CB-88C1-E088DBDE2BCF}" dt="2023-11-30T13:06:21.006" v="2654"/>
          <ac:grpSpMkLst>
            <pc:docMk/>
            <pc:sldMk cId="763307910" sldId="267"/>
            <ac:grpSpMk id="54" creationId="{5A84D023-D555-4F09-64DF-FB39735618CB}"/>
          </ac:grpSpMkLst>
        </pc:grpChg>
        <pc:grpChg chg="mod">
          <ac:chgData name="Malgorzata Cwiek" userId="c71dd36c-f5b0-431f-9d61-2052ec820cc7" providerId="ADAL" clId="{5372BDE8-670C-47CB-88C1-E088DBDE2BCF}" dt="2023-11-30T13:06:21.006" v="2654"/>
          <ac:grpSpMkLst>
            <pc:docMk/>
            <pc:sldMk cId="763307910" sldId="267"/>
            <ac:grpSpMk id="58" creationId="{E09A68CB-B242-A500-724A-2D4A92BF315B}"/>
          </ac:grpSpMkLst>
        </pc:grpChg>
        <pc:picChg chg="mod ord">
          <ac:chgData name="Malgorzata Cwiek" userId="c71dd36c-f5b0-431f-9d61-2052ec820cc7" providerId="ADAL" clId="{5372BDE8-670C-47CB-88C1-E088DBDE2BCF}" dt="2023-11-30T13:26:49.881" v="3678" actId="167"/>
          <ac:picMkLst>
            <pc:docMk/>
            <pc:sldMk cId="763307910" sldId="267"/>
            <ac:picMk id="56" creationId="{69C6F20C-1709-1A1B-5782-9E3BCFB8B0D2}"/>
          </ac:picMkLst>
        </pc:picChg>
      </pc:sldChg>
      <pc:sldChg chg="addSp delSp modSp mod">
        <pc:chgData name="Malgorzata Cwiek" userId="c71dd36c-f5b0-431f-9d61-2052ec820cc7" providerId="ADAL" clId="{5372BDE8-670C-47CB-88C1-E088DBDE2BCF}" dt="2023-11-30T13:47:32.203" v="4239" actId="5793"/>
        <pc:sldMkLst>
          <pc:docMk/>
          <pc:sldMk cId="2066130033" sldId="268"/>
        </pc:sldMkLst>
        <pc:spChg chg="mod">
          <ac:chgData name="Malgorzata Cwiek" userId="c71dd36c-f5b0-431f-9d61-2052ec820cc7" providerId="ADAL" clId="{5372BDE8-670C-47CB-88C1-E088DBDE2BCF}" dt="2023-11-30T12:49:18.809" v="2386" actId="14100"/>
          <ac:spMkLst>
            <pc:docMk/>
            <pc:sldMk cId="2066130033" sldId="268"/>
            <ac:spMk id="2" creationId="{58DCC9B3-C1E9-28E9-C24A-49E128920D88}"/>
          </ac:spMkLst>
        </pc:spChg>
        <pc:spChg chg="mod">
          <ac:chgData name="Malgorzata Cwiek" userId="c71dd36c-f5b0-431f-9d61-2052ec820cc7" providerId="ADAL" clId="{5372BDE8-670C-47CB-88C1-E088DBDE2BCF}" dt="2023-11-30T13:39:34.257" v="3954" actId="113"/>
          <ac:spMkLst>
            <pc:docMk/>
            <pc:sldMk cId="2066130033" sldId="268"/>
            <ac:spMk id="3" creationId="{856E2B5B-1AE1-2E11-6E33-D4AA25E989C4}"/>
          </ac:spMkLst>
        </pc:spChg>
        <pc:spChg chg="del mod">
          <ac:chgData name="Malgorzata Cwiek" userId="c71dd36c-f5b0-431f-9d61-2052ec820cc7" providerId="ADAL" clId="{5372BDE8-670C-47CB-88C1-E088DBDE2BCF}" dt="2023-11-30T13:17:09.110" v="3050" actId="478"/>
          <ac:spMkLst>
            <pc:docMk/>
            <pc:sldMk cId="2066130033" sldId="268"/>
            <ac:spMk id="6" creationId="{09926ECB-880B-D084-E85F-6D394850675A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8" creationId="{E441B7AC-EA6B-C50D-66D8-4BE401FF2E31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0" creationId="{90D087D3-0908-4F7C-BD37-BABF0854B647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1" creationId="{DDF07AAD-FD5B-7A94-D659-6F502CCCABCB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2" creationId="{2DF69857-EB1D-14F3-ADBE-46BA8494EC28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3" creationId="{0436967F-E139-69D5-B259-0C5789EE8189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4" creationId="{39ECBAF4-ACBE-2E77-F595-6F2D6F561642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5" creationId="{4C5E62D7-D9CB-69ED-4F55-FD509DEA7EEB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6" creationId="{AD61918F-66DA-39F4-6B4E-FF61FA3DD64C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7" creationId="{5A629D50-17D2-2B86-0BD8-59FA55346FE3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8" creationId="{F72E2271-D431-D196-0203-F4958C3263E3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19" creationId="{8EC3205E-C841-84B9-6327-D4EB5F5BFDC2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20" creationId="{F077010C-21DB-1D69-A0FC-C3372739F828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21" creationId="{EFF8FEC8-21F0-163F-DBE7-842358F589B4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22" creationId="{4E792C6B-6337-B410-0726-0D1B242EA21A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23" creationId="{D26D5330-E391-2778-BA5E-30149F74323B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24" creationId="{7ECBB6A8-9824-F4D4-DD90-AB6D98DB3A36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25" creationId="{6C5514A5-7044-1FF7-43C2-81A4ACDEB3BD}"/>
          </ac:spMkLst>
        </pc:spChg>
        <pc:spChg chg="mod">
          <ac:chgData name="Malgorzata Cwiek" userId="c71dd36c-f5b0-431f-9d61-2052ec820cc7" providerId="ADAL" clId="{5372BDE8-670C-47CB-88C1-E088DBDE2BCF}" dt="2023-11-30T12:49:36.291" v="2390" actId="115"/>
          <ac:spMkLst>
            <pc:docMk/>
            <pc:sldMk cId="2066130033" sldId="268"/>
            <ac:spMk id="26" creationId="{C1D71C47-748D-A22D-C868-242A4118F1CC}"/>
          </ac:spMkLst>
        </pc:spChg>
        <pc:spChg chg="add mod topLvl">
          <ac:chgData name="Malgorzata Cwiek" userId="c71dd36c-f5b0-431f-9d61-2052ec820cc7" providerId="ADAL" clId="{5372BDE8-670C-47CB-88C1-E088DBDE2BCF}" dt="2023-11-30T11:00:11.745" v="893" actId="403"/>
          <ac:spMkLst>
            <pc:docMk/>
            <pc:sldMk cId="2066130033" sldId="268"/>
            <ac:spMk id="28" creationId="{82391795-B94A-2118-31CB-C14690C8264B}"/>
          </ac:spMkLst>
        </pc:spChg>
        <pc:spChg chg="add del mod topLvl">
          <ac:chgData name="Malgorzata Cwiek" userId="c71dd36c-f5b0-431f-9d61-2052ec820cc7" providerId="ADAL" clId="{5372BDE8-670C-47CB-88C1-E088DBDE2BCF}" dt="2023-11-30T10:55:59.561" v="678" actId="1036"/>
          <ac:spMkLst>
            <pc:docMk/>
            <pc:sldMk cId="2066130033" sldId="268"/>
            <ac:spMk id="29" creationId="{3928AE3F-B03D-D1A8-EE9C-F4C51562EFD5}"/>
          </ac:spMkLst>
        </pc:spChg>
        <pc:spChg chg="add del mod">
          <ac:chgData name="Malgorzata Cwiek" userId="c71dd36c-f5b0-431f-9d61-2052ec820cc7" providerId="ADAL" clId="{5372BDE8-670C-47CB-88C1-E088DBDE2BCF}" dt="2023-11-30T10:56:02.196" v="679" actId="1036"/>
          <ac:spMkLst>
            <pc:docMk/>
            <pc:sldMk cId="2066130033" sldId="268"/>
            <ac:spMk id="30" creationId="{9C8E2D4B-8188-B405-5B4E-95F345134644}"/>
          </ac:spMkLst>
        </pc:spChg>
        <pc:spChg chg="add mod topLvl">
          <ac:chgData name="Malgorzata Cwiek" userId="c71dd36c-f5b0-431f-9d61-2052ec820cc7" providerId="ADAL" clId="{5372BDE8-670C-47CB-88C1-E088DBDE2BCF}" dt="2023-11-30T12:19:20.810" v="911" actId="1076"/>
          <ac:spMkLst>
            <pc:docMk/>
            <pc:sldMk cId="2066130033" sldId="268"/>
            <ac:spMk id="32" creationId="{CA87DC77-98A3-3A2E-1813-1D338116546B}"/>
          </ac:spMkLst>
        </pc:spChg>
        <pc:spChg chg="add del mod topLvl">
          <ac:chgData name="Malgorzata Cwiek" userId="c71dd36c-f5b0-431f-9d61-2052ec820cc7" providerId="ADAL" clId="{5372BDE8-670C-47CB-88C1-E088DBDE2BCF}" dt="2023-11-30T10:47:16.911" v="306" actId="478"/>
          <ac:spMkLst>
            <pc:docMk/>
            <pc:sldMk cId="2066130033" sldId="268"/>
            <ac:spMk id="33" creationId="{425ED503-9CB3-1591-B565-F5AF623A2CCB}"/>
          </ac:spMkLst>
        </pc:spChg>
        <pc:spChg chg="add del mod">
          <ac:chgData name="Malgorzata Cwiek" userId="c71dd36c-f5b0-431f-9d61-2052ec820cc7" providerId="ADAL" clId="{5372BDE8-670C-47CB-88C1-E088DBDE2BCF}" dt="2023-11-30T10:46:50.269" v="298" actId="21"/>
          <ac:spMkLst>
            <pc:docMk/>
            <pc:sldMk cId="2066130033" sldId="268"/>
            <ac:spMk id="34" creationId="{F9A3BA83-13B9-CFB4-C6F0-D0F3EE3DD5E1}"/>
          </ac:spMkLst>
        </pc:spChg>
        <pc:spChg chg="add del mod">
          <ac:chgData name="Malgorzata Cwiek" userId="c71dd36c-f5b0-431f-9d61-2052ec820cc7" providerId="ADAL" clId="{5372BDE8-670C-47CB-88C1-E088DBDE2BCF}" dt="2023-11-30T10:46:50.269" v="298" actId="21"/>
          <ac:spMkLst>
            <pc:docMk/>
            <pc:sldMk cId="2066130033" sldId="268"/>
            <ac:spMk id="35" creationId="{BBFC4242-B4D8-F451-9440-E830D80F62AF}"/>
          </ac:spMkLst>
        </pc:spChg>
        <pc:spChg chg="add del mod">
          <ac:chgData name="Malgorzata Cwiek" userId="c71dd36c-f5b0-431f-9d61-2052ec820cc7" providerId="ADAL" clId="{5372BDE8-670C-47CB-88C1-E088DBDE2BCF}" dt="2023-11-30T10:46:50.269" v="298" actId="21"/>
          <ac:spMkLst>
            <pc:docMk/>
            <pc:sldMk cId="2066130033" sldId="268"/>
            <ac:spMk id="36" creationId="{9B0DD3B2-CB93-C16E-5C40-EFA76CA9EA7F}"/>
          </ac:spMkLst>
        </pc:spChg>
        <pc:spChg chg="add del mod">
          <ac:chgData name="Malgorzata Cwiek" userId="c71dd36c-f5b0-431f-9d61-2052ec820cc7" providerId="ADAL" clId="{5372BDE8-670C-47CB-88C1-E088DBDE2BCF}" dt="2023-11-30T10:46:50.269" v="298" actId="21"/>
          <ac:spMkLst>
            <pc:docMk/>
            <pc:sldMk cId="2066130033" sldId="268"/>
            <ac:spMk id="37" creationId="{FECE8FE3-7FD0-B730-06C8-ED0EA04690C9}"/>
          </ac:spMkLst>
        </pc:spChg>
        <pc:spChg chg="add mod topLvl">
          <ac:chgData name="Malgorzata Cwiek" userId="c71dd36c-f5b0-431f-9d61-2052ec820cc7" providerId="ADAL" clId="{5372BDE8-670C-47CB-88C1-E088DBDE2BCF}" dt="2023-11-30T10:52:07.098" v="364" actId="478"/>
          <ac:spMkLst>
            <pc:docMk/>
            <pc:sldMk cId="2066130033" sldId="268"/>
            <ac:spMk id="39" creationId="{BD8EF7E5-0F73-01D6-9BD9-D7ADFEE7BFB9}"/>
          </ac:spMkLst>
        </pc:spChg>
        <pc:spChg chg="add del mod">
          <ac:chgData name="Malgorzata Cwiek" userId="c71dd36c-f5b0-431f-9d61-2052ec820cc7" providerId="ADAL" clId="{5372BDE8-670C-47CB-88C1-E088DBDE2BCF}" dt="2023-11-30T10:52:07.411" v="365" actId="478"/>
          <ac:spMkLst>
            <pc:docMk/>
            <pc:sldMk cId="2066130033" sldId="268"/>
            <ac:spMk id="40" creationId="{47EAACA4-B720-8FFE-DB72-E7007C9F5CB2}"/>
          </ac:spMkLst>
        </pc:spChg>
        <pc:spChg chg="add del mod topLvl">
          <ac:chgData name="Malgorzata Cwiek" userId="c71dd36c-f5b0-431f-9d61-2052ec820cc7" providerId="ADAL" clId="{5372BDE8-670C-47CB-88C1-E088DBDE2BCF}" dt="2023-11-30T10:52:07.098" v="364" actId="478"/>
          <ac:spMkLst>
            <pc:docMk/>
            <pc:sldMk cId="2066130033" sldId="268"/>
            <ac:spMk id="41" creationId="{616D0119-868F-3002-44E2-332AB910D72E}"/>
          </ac:spMkLst>
        </pc:spChg>
        <pc:spChg chg="add mod">
          <ac:chgData name="Malgorzata Cwiek" userId="c71dd36c-f5b0-431f-9d61-2052ec820cc7" providerId="ADAL" clId="{5372BDE8-670C-47CB-88C1-E088DBDE2BCF}" dt="2023-11-30T11:00:22.694" v="895" actId="403"/>
          <ac:spMkLst>
            <pc:docMk/>
            <pc:sldMk cId="2066130033" sldId="268"/>
            <ac:spMk id="42" creationId="{79A12930-7C9C-F491-50BD-F8F5B2579F1C}"/>
          </ac:spMkLst>
        </pc:spChg>
        <pc:spChg chg="add del mod">
          <ac:chgData name="Malgorzata Cwiek" userId="c71dd36c-f5b0-431f-9d61-2052ec820cc7" providerId="ADAL" clId="{5372BDE8-670C-47CB-88C1-E088DBDE2BCF}" dt="2023-11-30T10:59:48.545" v="885" actId="478"/>
          <ac:spMkLst>
            <pc:docMk/>
            <pc:sldMk cId="2066130033" sldId="268"/>
            <ac:spMk id="43" creationId="{77962D95-6DB7-DF8E-FAC2-B6DEA825FECB}"/>
          </ac:spMkLst>
        </pc:spChg>
        <pc:spChg chg="add mod">
          <ac:chgData name="Malgorzata Cwiek" userId="c71dd36c-f5b0-431f-9d61-2052ec820cc7" providerId="ADAL" clId="{5372BDE8-670C-47CB-88C1-E088DBDE2BCF}" dt="2023-11-30T12:19:29.416" v="912" actId="1076"/>
          <ac:spMkLst>
            <pc:docMk/>
            <pc:sldMk cId="2066130033" sldId="268"/>
            <ac:spMk id="44" creationId="{9A81C3D6-D037-3AA5-01C1-824738261228}"/>
          </ac:spMkLst>
        </pc:spChg>
        <pc:spChg chg="add mod">
          <ac:chgData name="Malgorzata Cwiek" userId="c71dd36c-f5b0-431f-9d61-2052ec820cc7" providerId="ADAL" clId="{5372BDE8-670C-47CB-88C1-E088DBDE2BCF}" dt="2023-11-30T12:19:38.424" v="916" actId="14100"/>
          <ac:spMkLst>
            <pc:docMk/>
            <pc:sldMk cId="2066130033" sldId="268"/>
            <ac:spMk id="45" creationId="{E89D0901-318D-842C-CD48-4FACF9DC42B8}"/>
          </ac:spMkLst>
        </pc:spChg>
        <pc:spChg chg="add mod">
          <ac:chgData name="Malgorzata Cwiek" userId="c71dd36c-f5b0-431f-9d61-2052ec820cc7" providerId="ADAL" clId="{5372BDE8-670C-47CB-88C1-E088DBDE2BCF}" dt="2023-11-30T10:53:14.671" v="376"/>
          <ac:spMkLst>
            <pc:docMk/>
            <pc:sldMk cId="2066130033" sldId="268"/>
            <ac:spMk id="47" creationId="{D036519E-219B-64BE-2D5C-F00AD0B12EED}"/>
          </ac:spMkLst>
        </pc:spChg>
        <pc:spChg chg="add mod">
          <ac:chgData name="Malgorzata Cwiek" userId="c71dd36c-f5b0-431f-9d61-2052ec820cc7" providerId="ADAL" clId="{5372BDE8-670C-47CB-88C1-E088DBDE2BCF}" dt="2023-11-30T10:53:14.671" v="376"/>
          <ac:spMkLst>
            <pc:docMk/>
            <pc:sldMk cId="2066130033" sldId="268"/>
            <ac:spMk id="48" creationId="{6BB22C78-B2BF-C8EE-9A08-B4660A682D06}"/>
          </ac:spMkLst>
        </pc:spChg>
        <pc:spChg chg="add mod">
          <ac:chgData name="Malgorzata Cwiek" userId="c71dd36c-f5b0-431f-9d61-2052ec820cc7" providerId="ADAL" clId="{5372BDE8-670C-47CB-88C1-E088DBDE2BCF}" dt="2023-11-30T10:53:14.671" v="376"/>
          <ac:spMkLst>
            <pc:docMk/>
            <pc:sldMk cId="2066130033" sldId="268"/>
            <ac:spMk id="49" creationId="{5A5FAD35-1949-1A56-76CF-26E2569CEC5B}"/>
          </ac:spMkLst>
        </pc:spChg>
        <pc:spChg chg="add mod">
          <ac:chgData name="Malgorzata Cwiek" userId="c71dd36c-f5b0-431f-9d61-2052ec820cc7" providerId="ADAL" clId="{5372BDE8-670C-47CB-88C1-E088DBDE2BCF}" dt="2023-11-30T10:53:14.671" v="376"/>
          <ac:spMkLst>
            <pc:docMk/>
            <pc:sldMk cId="2066130033" sldId="268"/>
            <ac:spMk id="50" creationId="{E14BCDA3-27CB-CC02-D027-3F345516D9AF}"/>
          </ac:spMkLst>
        </pc:spChg>
        <pc:spChg chg="mod">
          <ac:chgData name="Malgorzata Cwiek" userId="c71dd36c-f5b0-431f-9d61-2052ec820cc7" providerId="ADAL" clId="{5372BDE8-670C-47CB-88C1-E088DBDE2BCF}" dt="2023-11-30T12:28:28.431" v="1111" actId="20577"/>
          <ac:spMkLst>
            <pc:docMk/>
            <pc:sldMk cId="2066130033" sldId="268"/>
            <ac:spMk id="53" creationId="{68336E08-DF38-5189-2D6B-C72CB7A3BA2E}"/>
          </ac:spMkLst>
        </pc:spChg>
        <pc:spChg chg="mod">
          <ac:chgData name="Malgorzata Cwiek" userId="c71dd36c-f5b0-431f-9d61-2052ec820cc7" providerId="ADAL" clId="{5372BDE8-670C-47CB-88C1-E088DBDE2BCF}" dt="2023-11-30T10:58:10.021" v="763"/>
          <ac:spMkLst>
            <pc:docMk/>
            <pc:sldMk cId="2066130033" sldId="268"/>
            <ac:spMk id="54" creationId="{8378BAC8-F706-4109-7826-1D4F914A0683}"/>
          </ac:spMkLst>
        </pc:spChg>
        <pc:spChg chg="mod">
          <ac:chgData name="Malgorzata Cwiek" userId="c71dd36c-f5b0-431f-9d61-2052ec820cc7" providerId="ADAL" clId="{5372BDE8-670C-47CB-88C1-E088DBDE2BCF}" dt="2023-11-30T10:58:10.021" v="763"/>
          <ac:spMkLst>
            <pc:docMk/>
            <pc:sldMk cId="2066130033" sldId="268"/>
            <ac:spMk id="55" creationId="{3AE90098-40C4-4A35-2406-CD1E96235746}"/>
          </ac:spMkLst>
        </pc:spChg>
        <pc:spChg chg="add mod">
          <ac:chgData name="Malgorzata Cwiek" userId="c71dd36c-f5b0-431f-9d61-2052ec820cc7" providerId="ADAL" clId="{5372BDE8-670C-47CB-88C1-E088DBDE2BCF}" dt="2023-11-30T13:47:32.203" v="4239" actId="5793"/>
          <ac:spMkLst>
            <pc:docMk/>
            <pc:sldMk cId="2066130033" sldId="268"/>
            <ac:spMk id="56" creationId="{980785C8-9509-A972-F12F-64705C6693A0}"/>
          </ac:spMkLst>
        </pc:spChg>
        <pc:grpChg chg="mod">
          <ac:chgData name="Malgorzata Cwiek" userId="c71dd36c-f5b0-431f-9d61-2052ec820cc7" providerId="ADAL" clId="{5372BDE8-670C-47CB-88C1-E088DBDE2BCF}" dt="2023-11-30T12:49:41.970" v="2393" actId="1076"/>
          <ac:grpSpMkLst>
            <pc:docMk/>
            <pc:sldMk cId="2066130033" sldId="268"/>
            <ac:grpSpMk id="4" creationId="{491BFA33-8246-F64D-C6EE-CEE2B2B8C8E7}"/>
          </ac:grpSpMkLst>
        </pc:grpChg>
        <pc:grpChg chg="add del mod">
          <ac:chgData name="Malgorzata Cwiek" userId="c71dd36c-f5b0-431f-9d61-2052ec820cc7" providerId="ADAL" clId="{5372BDE8-670C-47CB-88C1-E088DBDE2BCF}" dt="2023-11-30T13:38:47.462" v="3943" actId="478"/>
          <ac:grpSpMkLst>
            <pc:docMk/>
            <pc:sldMk cId="2066130033" sldId="268"/>
            <ac:grpSpMk id="27" creationId="{3357D826-923E-B9E3-488D-BAE4A2ADCCE3}"/>
          </ac:grpSpMkLst>
        </pc:grpChg>
        <pc:grpChg chg="add del mod">
          <ac:chgData name="Malgorzata Cwiek" userId="c71dd36c-f5b0-431f-9d61-2052ec820cc7" providerId="ADAL" clId="{5372BDE8-670C-47CB-88C1-E088DBDE2BCF}" dt="2023-11-30T10:47:16.911" v="306" actId="478"/>
          <ac:grpSpMkLst>
            <pc:docMk/>
            <pc:sldMk cId="2066130033" sldId="268"/>
            <ac:grpSpMk id="31" creationId="{CE480177-E7FB-856B-A7AD-6BB9451F2D0C}"/>
          </ac:grpSpMkLst>
        </pc:grpChg>
        <pc:grpChg chg="add del mod">
          <ac:chgData name="Malgorzata Cwiek" userId="c71dd36c-f5b0-431f-9d61-2052ec820cc7" providerId="ADAL" clId="{5372BDE8-670C-47CB-88C1-E088DBDE2BCF}" dt="2023-11-30T10:58:06.664" v="762" actId="478"/>
          <ac:grpSpMkLst>
            <pc:docMk/>
            <pc:sldMk cId="2066130033" sldId="268"/>
            <ac:grpSpMk id="38" creationId="{A4CCE7C1-2128-B782-C850-0CAC56D74FD8}"/>
          </ac:grpSpMkLst>
        </pc:grpChg>
        <pc:grpChg chg="add mod">
          <ac:chgData name="Malgorzata Cwiek" userId="c71dd36c-f5b0-431f-9d61-2052ec820cc7" providerId="ADAL" clId="{5372BDE8-670C-47CB-88C1-E088DBDE2BCF}" dt="2023-11-30T10:59:07.722" v="876" actId="1036"/>
          <ac:grpSpMkLst>
            <pc:docMk/>
            <pc:sldMk cId="2066130033" sldId="268"/>
            <ac:grpSpMk id="52" creationId="{93C6DC61-EA4E-0D11-B02A-B5F37D5EFB4A}"/>
          </ac:grpSpMkLst>
        </pc:grpChg>
        <pc:picChg chg="mod">
          <ac:chgData name="Malgorzata Cwiek" userId="c71dd36c-f5b0-431f-9d61-2052ec820cc7" providerId="ADAL" clId="{5372BDE8-670C-47CB-88C1-E088DBDE2BCF}" dt="2023-11-30T12:49:50.744" v="2394" actId="1076"/>
          <ac:picMkLst>
            <pc:docMk/>
            <pc:sldMk cId="2066130033" sldId="268"/>
            <ac:picMk id="7" creationId="{DFAF6C82-C03C-C404-1267-EA1787FF0F3B}"/>
          </ac:picMkLst>
        </pc:picChg>
        <pc:picChg chg="add mod">
          <ac:chgData name="Malgorzata Cwiek" userId="c71dd36c-f5b0-431f-9d61-2052ec820cc7" providerId="ADAL" clId="{5372BDE8-670C-47CB-88C1-E088DBDE2BCF}" dt="2023-11-30T12:59:40.123" v="2416" actId="1076"/>
          <ac:picMkLst>
            <pc:docMk/>
            <pc:sldMk cId="2066130033" sldId="268"/>
            <ac:picMk id="46" creationId="{01FF8B2D-2A81-596F-5EF6-4A41010B5A87}"/>
          </ac:picMkLst>
        </pc:picChg>
        <pc:picChg chg="add mod">
          <ac:chgData name="Malgorzata Cwiek" userId="c71dd36c-f5b0-431f-9d61-2052ec820cc7" providerId="ADAL" clId="{5372BDE8-670C-47CB-88C1-E088DBDE2BCF}" dt="2023-11-30T10:53:14.671" v="376"/>
          <ac:picMkLst>
            <pc:docMk/>
            <pc:sldMk cId="2066130033" sldId="268"/>
            <ac:picMk id="51" creationId="{074981B8-3AB0-B5C4-6FBE-9FBCA3BC80D9}"/>
          </ac:picMkLst>
        </pc:picChg>
      </pc:sldChg>
      <pc:sldChg chg="add del">
        <pc:chgData name="Malgorzata Cwiek" userId="c71dd36c-f5b0-431f-9d61-2052ec820cc7" providerId="ADAL" clId="{5372BDE8-670C-47CB-88C1-E088DBDE2BCF}" dt="2023-11-30T13:16:52.329" v="3049" actId="2696"/>
        <pc:sldMkLst>
          <pc:docMk/>
          <pc:sldMk cId="2752519974" sldId="269"/>
        </pc:sldMkLst>
      </pc:sldChg>
      <pc:sldChg chg="del">
        <pc:chgData name="Malgorzata Cwiek" userId="c71dd36c-f5b0-431f-9d61-2052ec820cc7" providerId="ADAL" clId="{5372BDE8-670C-47CB-88C1-E088DBDE2BCF}" dt="2023-11-30T10:32:57.854" v="0" actId="2696"/>
        <pc:sldMkLst>
          <pc:docMk/>
          <pc:sldMk cId="2931378681" sldId="269"/>
        </pc:sldMkLst>
      </pc:sldChg>
      <pc:sldChg chg="del">
        <pc:chgData name="Malgorzata Cwiek" userId="c71dd36c-f5b0-431f-9d61-2052ec820cc7" providerId="ADAL" clId="{5372BDE8-670C-47CB-88C1-E088DBDE2BCF}" dt="2023-11-30T13:15:37.669" v="2991" actId="2696"/>
        <pc:sldMkLst>
          <pc:docMk/>
          <pc:sldMk cId="206349595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9212-6198-47F9-BAA6-CC57254BABCA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F307E-57A3-4139-8BC8-EF16E654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7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72F9-254E-4527-8A5A-BC4A8589A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DD7AA-223E-4438-BF10-BFD2B04EF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DEDBC-94C0-4621-8E86-E04224A5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870D-0CD3-469E-9AAB-7C2940E0B228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24762-9DC1-429B-9071-AC50268B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632AF-F230-4510-8127-1EC76B69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E588-DBA2-40FF-9918-EC1ABBF9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35038-A4B7-41E6-B15A-221F28402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2AB3B-9672-40E7-8F5A-4EC97680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59A8-659A-40A1-94F8-74014DE7825F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C5AF-8FA7-42FD-A9D8-BF8CA2CE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DCD6-BDE1-422F-AF9D-6048E5B0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0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7471F-0F8D-4DA9-8784-9E61C8415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458C0-66A4-4560-9FF8-BDDBB4A90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08940-130A-4279-8170-3A910F56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3FEF-0287-46B9-B2FF-68FC4E34DFDE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09EF1-EE62-4BC4-96C9-F21B4AA9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AED0-B513-4EFC-9E92-E5C1017C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A676-9B0D-47B4-AAA9-9D94ADA6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897BC-8C22-47E7-A937-800B3718D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B9E07-D9FD-41E8-958E-D82B7A6C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AAF5-6589-4032-BDBF-F80700DD7457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55A85-C93B-4390-9553-7E0096C5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3120D-27BC-43DC-883B-9742126C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B41D-6EBF-4B11-9506-9DF05E9E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F6722-202F-4C9C-B5E3-D64B3EE9A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EFD8A-6710-43F2-B4B5-AAA12542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7FCEF-4E08-43A3-8E1B-C8667AF1498B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E5800-6840-4EBE-9E51-6A4A4445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38E03-0413-4D9C-B5D0-E47820DC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9909-FEC9-4D30-B681-53A6D707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E3121-AC23-478B-8436-73C5A262A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2ACCB-B490-4A32-991B-9C4BAAABD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A5211-9435-4A33-82AB-5773E37D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305B-E699-4993-A067-11BC93945DD0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42E3E-9D5F-4001-B198-5D8BA32F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6D70A-1BC2-49C4-83C9-DFA47978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4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7C813-C83F-4359-B93B-45BBE325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88E3A-BAAA-47B2-AD17-11B64BE5A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3CE0-3CF7-4417-9888-8F03F0574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6B742-1C6D-4C43-9B66-0BF3526E9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2E07A-3E3B-4C15-B3F6-211B8CAA6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CF602-1E56-49FC-B200-DB942405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CEA24-5260-46E7-AFC4-62B13C7E7CE6}" type="datetime1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C3092-6AA4-4130-BB36-EE548A78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D3A93-FAD1-4E7C-AC89-E8D7DE1B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1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4F15-C967-4F25-A5D2-F85503D3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9EFC3-CD75-49B8-A4B1-8AEF9A84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6E0B-D595-4ED6-9745-C57330B7B2EF}" type="datetime1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1AEC7-AF55-4112-A2C8-F48EB3B0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BC90-2ABE-402C-ACFF-84DF4F45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73783-005A-4583-B283-C31762AB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2FBA-7A6B-4520-AD93-613A5A68CAD6}" type="datetime1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FA077B-6445-4656-BB61-638E6E26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822E1-8242-4B1E-B2F7-3DF8591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F42A-EC83-403D-A1AD-81251D206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0711-1A0D-4890-8B2F-87C6E7174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E2141-F115-49F0-9A81-5282819EB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3A0CF-AF3A-4D11-A8FF-DC559EDC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3B7C8-FE9D-4367-AF37-67C723416AAD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70B8A-5C82-48A3-9DA2-912C4218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18541-8B31-4B56-A390-83B31AAF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5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FED7-C7F9-45DF-87E2-7D9747B2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6C56A-49BF-4A72-9D96-5F7C60664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EACD0-BEEA-422C-9085-4C30D7712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B6E80-89DF-4C28-B824-6AED5B49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1522-5C2A-4C02-A8B8-71062C809DEB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5D408-9FD6-4D8A-8B7C-20E55956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274C9-36BE-498E-AB21-1680CB2C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0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7486E-ABB4-4586-84E5-DB98B4FE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8945A-D010-429F-918C-DD75A14D0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02D49-AA57-4AEE-BC17-2BB32DAF8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7465-BF03-42D5-BF82-5EFC95A86729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9B97-9596-4BC1-BD60-C8A809078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79608-17F4-4C01-B4F4-6EE5B3CE0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CC9B3-C1E9-28E9-C24A-49E12892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183" y="365126"/>
            <a:ext cx="10893301" cy="808987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>
                <a:latin typeface="Arial Black" panose="020B0A04020102020204" pitchFamily="34" charset="0"/>
              </a:rPr>
              <a:t>UNECE Task Force on the role of national statistical offices in achieving national climate objectives </a:t>
            </a:r>
            <a:endParaRPr lang="en-GB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E2B5B-1AE1-2E11-6E33-D4AA25E98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47" y="2027342"/>
            <a:ext cx="10823628" cy="1487688"/>
          </a:xfrm>
          <a:solidFill>
            <a:schemeClr val="bg1">
              <a:lumMod val="95000"/>
            </a:schemeClr>
          </a:solidFill>
        </p:spPr>
        <p:txBody>
          <a:bodyPr lIns="144000" tIns="108000" rIns="144000" bIns="10800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Guidance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to showcase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national statistical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offer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climate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action 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and help to 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bridge the gap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producers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(draft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finalized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in June 2024)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50+ </a:t>
            </a:r>
            <a:r>
              <a:rPr lang="fr-CH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national statistical offices,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ministries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and international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organizations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 (Armenia,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Azerbaijan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, Belarus, Canada, Costa Rica,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Denmark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, Ireland,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, Netherlands,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Poland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1600" dirty="0" err="1">
                <a:latin typeface="Arial" panose="020B0604020202020204" pitchFamily="34" charset="0"/>
                <a:cs typeface="Arial" panose="020B0604020202020204" pitchFamily="34" charset="0"/>
              </a:rPr>
              <a:t>Serbia</a:t>
            </a:r>
            <a:r>
              <a:rPr lang="fr-CH" sz="1600" dirty="0">
                <a:latin typeface="Arial" panose="020B0604020202020204" pitchFamily="34" charset="0"/>
                <a:cs typeface="Arial" panose="020B0604020202020204" pitchFamily="34" charset="0"/>
              </a:rPr>
              <a:t>, Spain, Türkiye, UK, Ukraine, UNFCCC, UNSD, UNEP, UNECE, ECLAC, ESCAP, ECA, IMF, IEA, EEA, Eurostat, PARIS21)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1BFA33-8246-F64D-C6EE-CEE2B2B8C8E7}"/>
              </a:ext>
            </a:extLst>
          </p:cNvPr>
          <p:cNvGrpSpPr/>
          <p:nvPr/>
        </p:nvGrpSpPr>
        <p:grpSpPr>
          <a:xfrm>
            <a:off x="635781" y="1201655"/>
            <a:ext cx="10872035" cy="5519802"/>
            <a:chOff x="635782" y="1468498"/>
            <a:chExt cx="10872035" cy="551980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7B2F5D0-CFF7-8E21-FA13-8F8F8A18B457}"/>
                </a:ext>
              </a:extLst>
            </p:cNvPr>
            <p:cNvGrpSpPr/>
            <p:nvPr/>
          </p:nvGrpSpPr>
          <p:grpSpPr>
            <a:xfrm rot="10800000" flipV="1">
              <a:off x="692733" y="1468498"/>
              <a:ext cx="10815084" cy="224269"/>
              <a:chOff x="0" y="1472506"/>
              <a:chExt cx="9601200" cy="25795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441B7AC-EA6B-C50D-66D8-4BE401FF2E31}"/>
                  </a:ext>
                </a:extLst>
              </p:cNvPr>
              <p:cNvSpPr/>
              <p:nvPr/>
            </p:nvSpPr>
            <p:spPr>
              <a:xfrm>
                <a:off x="0" y="1472506"/>
                <a:ext cx="9601200" cy="2579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80F4214F-37D6-9F01-2E2C-F358A559A696}"/>
                  </a:ext>
                </a:extLst>
              </p:cNvPr>
              <p:cNvGrpSpPr/>
              <p:nvPr/>
            </p:nvGrpSpPr>
            <p:grpSpPr>
              <a:xfrm>
                <a:off x="0" y="1533803"/>
                <a:ext cx="9601200" cy="142344"/>
                <a:chOff x="-10048" y="1395274"/>
                <a:chExt cx="9611247" cy="142344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90D087D3-0908-4F7C-BD37-BABF0854B647}"/>
                    </a:ext>
                  </a:extLst>
                </p:cNvPr>
                <p:cNvSpPr/>
                <p:nvPr/>
              </p:nvSpPr>
              <p:spPr>
                <a:xfrm>
                  <a:off x="-10048" y="1402000"/>
                  <a:ext cx="517013" cy="135618"/>
                </a:xfrm>
                <a:prstGeom prst="rect">
                  <a:avLst/>
                </a:prstGeom>
                <a:solidFill>
                  <a:srgbClr val="14496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DDF07AAD-FD5B-7A94-D659-6F502CCCABCB}"/>
                    </a:ext>
                  </a:extLst>
                </p:cNvPr>
                <p:cNvSpPr/>
                <p:nvPr/>
              </p:nvSpPr>
              <p:spPr>
                <a:xfrm>
                  <a:off x="599026" y="1399408"/>
                  <a:ext cx="489986" cy="135618"/>
                </a:xfrm>
                <a:prstGeom prst="rect">
                  <a:avLst/>
                </a:prstGeom>
                <a:solidFill>
                  <a:srgbClr val="E822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2DF69857-EB1D-14F3-ADBE-46BA8494EC28}"/>
                    </a:ext>
                  </a:extLst>
                </p:cNvPr>
                <p:cNvSpPr/>
                <p:nvPr/>
              </p:nvSpPr>
              <p:spPr>
                <a:xfrm>
                  <a:off x="1166753" y="1397808"/>
                  <a:ext cx="489986" cy="135618"/>
                </a:xfrm>
                <a:prstGeom prst="rect">
                  <a:avLst/>
                </a:prstGeom>
                <a:solidFill>
                  <a:srgbClr val="E4B5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0436967F-E139-69D5-B259-0C5789EE8189}"/>
                    </a:ext>
                  </a:extLst>
                </p:cNvPr>
                <p:cNvSpPr/>
                <p:nvPr/>
              </p:nvSpPr>
              <p:spPr>
                <a:xfrm>
                  <a:off x="1744316" y="1397808"/>
                  <a:ext cx="489986" cy="135618"/>
                </a:xfrm>
                <a:prstGeom prst="rect">
                  <a:avLst/>
                </a:prstGeom>
                <a:solidFill>
                  <a:srgbClr val="4BA0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39ECBAF4-ACBE-2E77-F595-6F2D6F561642}"/>
                    </a:ext>
                  </a:extLst>
                </p:cNvPr>
                <p:cNvSpPr/>
                <p:nvPr/>
              </p:nvSpPr>
              <p:spPr>
                <a:xfrm>
                  <a:off x="2320550" y="1396592"/>
                  <a:ext cx="489986" cy="135618"/>
                </a:xfrm>
                <a:prstGeom prst="rect">
                  <a:avLst/>
                </a:prstGeom>
                <a:solidFill>
                  <a:srgbClr val="C5202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C5E62D7-D9CB-69ED-4F55-FD509DEA7EEB}"/>
                    </a:ext>
                  </a:extLst>
                </p:cNvPr>
                <p:cNvSpPr/>
                <p:nvPr/>
              </p:nvSpPr>
              <p:spPr>
                <a:xfrm>
                  <a:off x="2894090" y="1397808"/>
                  <a:ext cx="489986" cy="135618"/>
                </a:xfrm>
                <a:prstGeom prst="rect">
                  <a:avLst/>
                </a:prstGeom>
                <a:solidFill>
                  <a:srgbClr val="EF40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AD61918F-66DA-39F4-6B4E-FF61FA3DD64C}"/>
                    </a:ext>
                  </a:extLst>
                </p:cNvPr>
                <p:cNvSpPr/>
                <p:nvPr/>
              </p:nvSpPr>
              <p:spPr>
                <a:xfrm>
                  <a:off x="3467187" y="1397808"/>
                  <a:ext cx="489986" cy="135618"/>
                </a:xfrm>
                <a:prstGeom prst="rect">
                  <a:avLst/>
                </a:prstGeom>
                <a:solidFill>
                  <a:srgbClr val="27BE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5A629D50-17D2-2B86-0BD8-59FA55346FE3}"/>
                    </a:ext>
                  </a:extLst>
                </p:cNvPr>
                <p:cNvSpPr/>
                <p:nvPr/>
              </p:nvSpPr>
              <p:spPr>
                <a:xfrm>
                  <a:off x="4034914" y="1397808"/>
                  <a:ext cx="489986" cy="135618"/>
                </a:xfrm>
                <a:prstGeom prst="rect">
                  <a:avLst/>
                </a:prstGeom>
                <a:solidFill>
                  <a:srgbClr val="FAC21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F72E2271-D431-D196-0203-F4958C3263E3}"/>
                    </a:ext>
                  </a:extLst>
                </p:cNvPr>
                <p:cNvSpPr/>
                <p:nvPr/>
              </p:nvSpPr>
              <p:spPr>
                <a:xfrm>
                  <a:off x="4605679" y="1397808"/>
                  <a:ext cx="489986" cy="135618"/>
                </a:xfrm>
                <a:prstGeom prst="rect">
                  <a:avLst/>
                </a:prstGeom>
                <a:solidFill>
                  <a:srgbClr val="A21C4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EC3205E-C841-84B9-6327-D4EB5F5BFDC2}"/>
                    </a:ext>
                  </a:extLst>
                </p:cNvPr>
                <p:cNvSpPr/>
                <p:nvPr/>
              </p:nvSpPr>
              <p:spPr>
                <a:xfrm>
                  <a:off x="5170368" y="1396409"/>
                  <a:ext cx="489986" cy="135618"/>
                </a:xfrm>
                <a:prstGeom prst="rect">
                  <a:avLst/>
                </a:prstGeom>
                <a:solidFill>
                  <a:srgbClr val="F26B2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F077010C-21DB-1D69-A0FC-C3372739F828}"/>
                    </a:ext>
                  </a:extLst>
                </p:cNvPr>
                <p:cNvSpPr/>
                <p:nvPr/>
              </p:nvSpPr>
              <p:spPr>
                <a:xfrm>
                  <a:off x="5735057" y="1397808"/>
                  <a:ext cx="489986" cy="135618"/>
                </a:xfrm>
                <a:prstGeom prst="rect">
                  <a:avLst/>
                </a:prstGeom>
                <a:solidFill>
                  <a:srgbClr val="DC176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EFF8FEC8-21F0-163F-DBE7-842358F589B4}"/>
                    </a:ext>
                  </a:extLst>
                </p:cNvPr>
                <p:cNvSpPr/>
                <p:nvPr/>
              </p:nvSpPr>
              <p:spPr>
                <a:xfrm>
                  <a:off x="6299746" y="1397808"/>
                  <a:ext cx="489986" cy="135618"/>
                </a:xfrm>
                <a:prstGeom prst="rect">
                  <a:avLst/>
                </a:prstGeom>
                <a:solidFill>
                  <a:srgbClr val="F99F2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4E792C6B-6337-B410-0726-0D1B242EA21A}"/>
                    </a:ext>
                  </a:extLst>
                </p:cNvPr>
                <p:cNvSpPr/>
                <p:nvPr/>
              </p:nvSpPr>
              <p:spPr>
                <a:xfrm>
                  <a:off x="6859519" y="1398202"/>
                  <a:ext cx="489986" cy="135618"/>
                </a:xfrm>
                <a:prstGeom prst="rect">
                  <a:avLst/>
                </a:prstGeom>
                <a:solidFill>
                  <a:srgbClr val="C6982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D26D5330-E391-2778-BA5E-30149F74323B}"/>
                    </a:ext>
                  </a:extLst>
                </p:cNvPr>
                <p:cNvSpPr/>
                <p:nvPr/>
              </p:nvSpPr>
              <p:spPr>
                <a:xfrm>
                  <a:off x="7419292" y="1397808"/>
                  <a:ext cx="489986" cy="135618"/>
                </a:xfrm>
                <a:prstGeom prst="rect">
                  <a:avLst/>
                </a:prstGeom>
                <a:solidFill>
                  <a:srgbClr val="4080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7ECBB6A8-9824-F4D4-DD90-AB6D98DB3A36}"/>
                    </a:ext>
                  </a:extLst>
                </p:cNvPr>
                <p:cNvSpPr/>
                <p:nvPr/>
              </p:nvSpPr>
              <p:spPr>
                <a:xfrm>
                  <a:off x="7971818" y="1395274"/>
                  <a:ext cx="489986" cy="135618"/>
                </a:xfrm>
                <a:prstGeom prst="rect">
                  <a:avLst/>
                </a:prstGeom>
                <a:solidFill>
                  <a:srgbClr val="1F95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C5514A5-7044-1FF7-43C2-81A4ACDEB3BD}"/>
                    </a:ext>
                  </a:extLst>
                </p:cNvPr>
                <p:cNvSpPr/>
                <p:nvPr/>
              </p:nvSpPr>
              <p:spPr>
                <a:xfrm>
                  <a:off x="8531591" y="1395274"/>
                  <a:ext cx="489986" cy="135618"/>
                </a:xfrm>
                <a:prstGeom prst="rect">
                  <a:avLst/>
                </a:prstGeom>
                <a:solidFill>
                  <a:srgbClr val="5DBA4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C1D71C47-748D-A22D-C868-242A4118F1CC}"/>
                    </a:ext>
                  </a:extLst>
                </p:cNvPr>
                <p:cNvSpPr/>
                <p:nvPr/>
              </p:nvSpPr>
              <p:spPr>
                <a:xfrm>
                  <a:off x="9087074" y="1395274"/>
                  <a:ext cx="514125" cy="135618"/>
                </a:xfrm>
                <a:prstGeom prst="rect">
                  <a:avLst/>
                </a:prstGeom>
                <a:solidFill>
                  <a:srgbClr val="136B9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FAF6C82-C03C-C404-1267-EA1787FF0F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5782" y="6658372"/>
              <a:ext cx="1077698" cy="329928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357D826-923E-B9E3-488D-BAE4A2ADCCE3}"/>
              </a:ext>
            </a:extLst>
          </p:cNvPr>
          <p:cNvGrpSpPr/>
          <p:nvPr/>
        </p:nvGrpSpPr>
        <p:grpSpPr>
          <a:xfrm>
            <a:off x="684181" y="1620739"/>
            <a:ext cx="10823633" cy="412501"/>
            <a:chOff x="0" y="7564"/>
            <a:chExt cx="7200000" cy="337825"/>
          </a:xfrm>
        </p:grpSpPr>
        <p:sp>
          <p:nvSpPr>
            <p:cNvPr id="28" name="TextBox 39">
              <a:extLst>
                <a:ext uri="{FF2B5EF4-FFF2-40B4-BE49-F238E27FC236}">
                  <a16:creationId xmlns:a16="http://schemas.microsoft.com/office/drawing/2014/main" id="{82391795-B94A-2118-31CB-C14690C8264B}"/>
                </a:ext>
              </a:extLst>
            </p:cNvPr>
            <p:cNvSpPr txBox="1"/>
            <p:nvPr/>
          </p:nvSpPr>
          <p:spPr>
            <a:xfrm>
              <a:off x="0" y="33354"/>
              <a:ext cx="7200000" cy="294829"/>
            </a:xfrm>
            <a:prstGeom prst="rect">
              <a:avLst/>
            </a:prstGeom>
            <a:solidFill>
              <a:srgbClr val="B2DCD8"/>
            </a:solidFill>
          </p:spPr>
          <p:txBody>
            <a:bodyPr wrap="square" lIns="108000" rIns="10800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tabLst>
                  <a:tab pos="463550" algn="l"/>
                </a:tabLst>
              </a:pPr>
              <a:r>
                <a:rPr lang="en-GB" sz="1600" b="1" kern="1200" dirty="0">
                  <a:solidFill>
                    <a:srgbClr val="216F63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Data is integral to the implementation of the Paris Agreement</a:t>
              </a:r>
              <a:endParaRPr lang="en-GB" sz="1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8AE3F-B03D-D1A8-EE9C-F4C51562EFD5}"/>
                </a:ext>
              </a:extLst>
            </p:cNvPr>
            <p:cNvSpPr/>
            <p:nvPr/>
          </p:nvSpPr>
          <p:spPr>
            <a:xfrm>
              <a:off x="0" y="315906"/>
              <a:ext cx="7200000" cy="29483"/>
            </a:xfrm>
            <a:custGeom>
              <a:avLst/>
              <a:gdLst>
                <a:gd name="connsiteX0" fmla="*/ 0 w 2476500"/>
                <a:gd name="connsiteY0" fmla="*/ 0 h 748800"/>
                <a:gd name="connsiteX1" fmla="*/ 2476500 w 2476500"/>
                <a:gd name="connsiteY1" fmla="*/ 0 h 748800"/>
                <a:gd name="connsiteX2" fmla="*/ 2476500 w 2476500"/>
                <a:gd name="connsiteY2" fmla="*/ 748800 h 748800"/>
                <a:gd name="connsiteX3" fmla="*/ 0 w 2476500"/>
                <a:gd name="connsiteY3" fmla="*/ 748800 h 748800"/>
                <a:gd name="connsiteX4" fmla="*/ 0 w 2476500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748800">
                  <a:moveTo>
                    <a:pt x="0" y="0"/>
                  </a:moveTo>
                  <a:lnTo>
                    <a:pt x="2476500" y="0"/>
                  </a:lnTo>
                  <a:lnTo>
                    <a:pt x="2476500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F6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144000" rIns="216000" bIns="14400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CH" sz="12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100">
                <a:effectLst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C8E2D4B-8188-B405-5B4E-95F345134644}"/>
                </a:ext>
              </a:extLst>
            </p:cNvPr>
            <p:cNvSpPr/>
            <p:nvPr/>
          </p:nvSpPr>
          <p:spPr>
            <a:xfrm>
              <a:off x="0" y="7564"/>
              <a:ext cx="7200000" cy="29483"/>
            </a:xfrm>
            <a:custGeom>
              <a:avLst/>
              <a:gdLst>
                <a:gd name="connsiteX0" fmla="*/ 0 w 2476500"/>
                <a:gd name="connsiteY0" fmla="*/ 0 h 748800"/>
                <a:gd name="connsiteX1" fmla="*/ 2476500 w 2476500"/>
                <a:gd name="connsiteY1" fmla="*/ 0 h 748800"/>
                <a:gd name="connsiteX2" fmla="*/ 2476500 w 2476500"/>
                <a:gd name="connsiteY2" fmla="*/ 748800 h 748800"/>
                <a:gd name="connsiteX3" fmla="*/ 0 w 2476500"/>
                <a:gd name="connsiteY3" fmla="*/ 748800 h 748800"/>
                <a:gd name="connsiteX4" fmla="*/ 0 w 2476500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748800">
                  <a:moveTo>
                    <a:pt x="0" y="0"/>
                  </a:moveTo>
                  <a:lnTo>
                    <a:pt x="2476500" y="0"/>
                  </a:lnTo>
                  <a:lnTo>
                    <a:pt x="2476500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F6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144000" rIns="216000" bIns="14400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CH" sz="12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100">
                <a:effectLst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A87DC77-98A3-3A2E-1813-1D338116546B}"/>
              </a:ext>
            </a:extLst>
          </p:cNvPr>
          <p:cNvSpPr/>
          <p:nvPr/>
        </p:nvSpPr>
        <p:spPr>
          <a:xfrm rot="16200000">
            <a:off x="-227902" y="5041299"/>
            <a:ext cx="2195391" cy="371233"/>
          </a:xfrm>
          <a:custGeom>
            <a:avLst/>
            <a:gdLst>
              <a:gd name="connsiteX0" fmla="*/ 0 w 2476500"/>
              <a:gd name="connsiteY0" fmla="*/ 0 h 748800"/>
              <a:gd name="connsiteX1" fmla="*/ 2476500 w 2476500"/>
              <a:gd name="connsiteY1" fmla="*/ 0 h 748800"/>
              <a:gd name="connsiteX2" fmla="*/ 2476500 w 2476500"/>
              <a:gd name="connsiteY2" fmla="*/ 748800 h 748800"/>
              <a:gd name="connsiteX3" fmla="*/ 0 w 2476500"/>
              <a:gd name="connsiteY3" fmla="*/ 748800 h 748800"/>
              <a:gd name="connsiteX4" fmla="*/ 0 w 2476500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748800">
                <a:moveTo>
                  <a:pt x="0" y="0"/>
                </a:moveTo>
                <a:lnTo>
                  <a:pt x="2476500" y="0"/>
                </a:lnTo>
                <a:lnTo>
                  <a:pt x="2476500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rgbClr val="B2DCD8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600" b="1" spc="120" dirty="0">
                <a:solidFill>
                  <a:srgbClr val="216F63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GLOBALLY</a:t>
            </a:r>
            <a:endParaRPr lang="en-GB" dirty="0">
              <a:solidFill>
                <a:srgbClr val="216F63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9A12930-7C9C-F491-50BD-F8F5B2579F1C}"/>
              </a:ext>
            </a:extLst>
          </p:cNvPr>
          <p:cNvSpPr/>
          <p:nvPr/>
        </p:nvSpPr>
        <p:spPr>
          <a:xfrm>
            <a:off x="1126614" y="4129220"/>
            <a:ext cx="6561955" cy="353369"/>
          </a:xfrm>
          <a:custGeom>
            <a:avLst/>
            <a:gdLst>
              <a:gd name="connsiteX0" fmla="*/ 0 w 2476500"/>
              <a:gd name="connsiteY0" fmla="*/ 0 h 748800"/>
              <a:gd name="connsiteX1" fmla="*/ 2476500 w 2476500"/>
              <a:gd name="connsiteY1" fmla="*/ 0 h 748800"/>
              <a:gd name="connsiteX2" fmla="*/ 2476500 w 2476500"/>
              <a:gd name="connsiteY2" fmla="*/ 748800 h 748800"/>
              <a:gd name="connsiteX3" fmla="*/ 0 w 2476500"/>
              <a:gd name="connsiteY3" fmla="*/ 748800 h 748800"/>
              <a:gd name="connsiteX4" fmla="*/ 0 w 2476500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748800">
                <a:moveTo>
                  <a:pt x="0" y="0"/>
                </a:moveTo>
                <a:lnTo>
                  <a:pt x="2476500" y="0"/>
                </a:lnTo>
                <a:lnTo>
                  <a:pt x="2476500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rgbClr val="216F6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Enhanced Transparency Framework and Global Stocktake</a:t>
            </a:r>
            <a:endParaRPr lang="en-GB" sz="14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A81C3D6-D037-3AA5-01C1-824738261228}"/>
              </a:ext>
            </a:extLst>
          </p:cNvPr>
          <p:cNvSpPr/>
          <p:nvPr/>
        </p:nvSpPr>
        <p:spPr>
          <a:xfrm>
            <a:off x="7753035" y="4129437"/>
            <a:ext cx="3748040" cy="353369"/>
          </a:xfrm>
          <a:custGeom>
            <a:avLst/>
            <a:gdLst>
              <a:gd name="connsiteX0" fmla="*/ 0 w 2476500"/>
              <a:gd name="connsiteY0" fmla="*/ 0 h 748800"/>
              <a:gd name="connsiteX1" fmla="*/ 2476500 w 2476500"/>
              <a:gd name="connsiteY1" fmla="*/ 0 h 748800"/>
              <a:gd name="connsiteX2" fmla="*/ 2476500 w 2476500"/>
              <a:gd name="connsiteY2" fmla="*/ 748800 h 748800"/>
              <a:gd name="connsiteX3" fmla="*/ 0 w 2476500"/>
              <a:gd name="connsiteY3" fmla="*/ 748800 h 748800"/>
              <a:gd name="connsiteX4" fmla="*/ 0 w 2476500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748800">
                <a:moveTo>
                  <a:pt x="0" y="0"/>
                </a:moveTo>
                <a:lnTo>
                  <a:pt x="2476500" y="0"/>
                </a:lnTo>
                <a:lnTo>
                  <a:pt x="2476500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rgbClr val="216F6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600" b="1" kern="12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Enabling</a:t>
            </a:r>
            <a:r>
              <a:rPr lang="fr-CH" sz="16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new </a:t>
            </a:r>
            <a:r>
              <a:rPr lang="fr-CH" sz="1600" b="1" kern="12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research</a:t>
            </a:r>
            <a:endParaRPr lang="en-GB" sz="14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89D0901-318D-842C-CD48-4FACF9DC42B8}"/>
              </a:ext>
            </a:extLst>
          </p:cNvPr>
          <p:cNvSpPr/>
          <p:nvPr/>
        </p:nvSpPr>
        <p:spPr>
          <a:xfrm>
            <a:off x="7753036" y="4482589"/>
            <a:ext cx="3748040" cy="1842021"/>
          </a:xfrm>
          <a:custGeom>
            <a:avLst/>
            <a:gdLst>
              <a:gd name="connsiteX0" fmla="*/ 0 w 2476500"/>
              <a:gd name="connsiteY0" fmla="*/ 0 h 1712880"/>
              <a:gd name="connsiteX1" fmla="*/ 2476500 w 2476500"/>
              <a:gd name="connsiteY1" fmla="*/ 0 h 1712880"/>
              <a:gd name="connsiteX2" fmla="*/ 2476500 w 2476500"/>
              <a:gd name="connsiteY2" fmla="*/ 1712880 h 1712880"/>
              <a:gd name="connsiteX3" fmla="*/ 0 w 2476500"/>
              <a:gd name="connsiteY3" fmla="*/ 1712880 h 1712880"/>
              <a:gd name="connsiteX4" fmla="*/ 0 w 2476500"/>
              <a:gd name="connsiteY4" fmla="*/ 0 h 171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712880">
                <a:moveTo>
                  <a:pt x="0" y="0"/>
                </a:moveTo>
                <a:lnTo>
                  <a:pt x="2476500" y="0"/>
                </a:lnTo>
                <a:lnTo>
                  <a:pt x="2476500" y="1712880"/>
                </a:lnTo>
                <a:lnTo>
                  <a:pt x="0" y="17128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  <a:alpha val="89804"/>
            </a:schemeClr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GB" sz="110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46" name="Picture 45" descr="P312#yIS1">
            <a:extLst>
              <a:ext uri="{FF2B5EF4-FFF2-40B4-BE49-F238E27FC236}">
                <a16:creationId xmlns:a16="http://schemas.microsoft.com/office/drawing/2014/main" id="{01FF8B2D-2A81-596F-5EF6-4A41010B5A87}"/>
              </a:ext>
            </a:extLst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84" y="4618551"/>
            <a:ext cx="1799590" cy="1547495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93C6DC61-EA4E-0D11-B02A-B5F37D5EFB4A}"/>
              </a:ext>
            </a:extLst>
          </p:cNvPr>
          <p:cNvGrpSpPr/>
          <p:nvPr/>
        </p:nvGrpSpPr>
        <p:grpSpPr>
          <a:xfrm>
            <a:off x="684184" y="3655690"/>
            <a:ext cx="10823633" cy="412501"/>
            <a:chOff x="0" y="7564"/>
            <a:chExt cx="7200000" cy="337825"/>
          </a:xfrm>
        </p:grpSpPr>
        <p:sp>
          <p:nvSpPr>
            <p:cNvPr id="53" name="TextBox 39">
              <a:extLst>
                <a:ext uri="{FF2B5EF4-FFF2-40B4-BE49-F238E27FC236}">
                  <a16:creationId xmlns:a16="http://schemas.microsoft.com/office/drawing/2014/main" id="{68336E08-DF38-5189-2D6B-C72CB7A3BA2E}"/>
                </a:ext>
              </a:extLst>
            </p:cNvPr>
            <p:cNvSpPr txBox="1"/>
            <p:nvPr/>
          </p:nvSpPr>
          <p:spPr>
            <a:xfrm>
              <a:off x="0" y="33354"/>
              <a:ext cx="7200000" cy="294829"/>
            </a:xfrm>
            <a:prstGeom prst="rect">
              <a:avLst/>
            </a:prstGeom>
            <a:solidFill>
              <a:srgbClr val="B2DCD8"/>
            </a:solidFill>
          </p:spPr>
          <p:txBody>
            <a:bodyPr wrap="square" lIns="108000" rIns="10800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tabLst>
                  <a:tab pos="463550" algn="l"/>
                </a:tabLst>
              </a:pPr>
              <a:r>
                <a:rPr lang="fr-CH" sz="1600" b="1" dirty="0">
                  <a:solidFill>
                    <a:srgbClr val="216F63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How can </a:t>
              </a:r>
              <a:r>
                <a:rPr lang="fr-CH" sz="1600" b="1" dirty="0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the statistical </a:t>
              </a:r>
              <a:r>
                <a:rPr lang="fr-CH" sz="1600" b="1" dirty="0" err="1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community</a:t>
              </a:r>
              <a:r>
                <a:rPr lang="fr-CH" sz="1600" b="1" dirty="0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lang="fr-CH" sz="1600" b="1" dirty="0" err="1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contribute</a:t>
              </a:r>
              <a:r>
                <a:rPr lang="fr-CH" sz="1600" b="1" dirty="0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to </a:t>
              </a:r>
              <a:r>
                <a:rPr lang="fr-CH" sz="1600" b="1" dirty="0" err="1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climate</a:t>
              </a:r>
              <a:r>
                <a:rPr lang="fr-CH" sz="1600" b="1" dirty="0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action?</a:t>
              </a:r>
              <a:endParaRPr lang="en-GB" sz="1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378BAC8-F706-4109-7826-1D4F914A0683}"/>
                </a:ext>
              </a:extLst>
            </p:cNvPr>
            <p:cNvSpPr/>
            <p:nvPr/>
          </p:nvSpPr>
          <p:spPr>
            <a:xfrm>
              <a:off x="0" y="315906"/>
              <a:ext cx="7200000" cy="29483"/>
            </a:xfrm>
            <a:custGeom>
              <a:avLst/>
              <a:gdLst>
                <a:gd name="connsiteX0" fmla="*/ 0 w 2476500"/>
                <a:gd name="connsiteY0" fmla="*/ 0 h 748800"/>
                <a:gd name="connsiteX1" fmla="*/ 2476500 w 2476500"/>
                <a:gd name="connsiteY1" fmla="*/ 0 h 748800"/>
                <a:gd name="connsiteX2" fmla="*/ 2476500 w 2476500"/>
                <a:gd name="connsiteY2" fmla="*/ 748800 h 748800"/>
                <a:gd name="connsiteX3" fmla="*/ 0 w 2476500"/>
                <a:gd name="connsiteY3" fmla="*/ 748800 h 748800"/>
                <a:gd name="connsiteX4" fmla="*/ 0 w 2476500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748800">
                  <a:moveTo>
                    <a:pt x="0" y="0"/>
                  </a:moveTo>
                  <a:lnTo>
                    <a:pt x="2476500" y="0"/>
                  </a:lnTo>
                  <a:lnTo>
                    <a:pt x="2476500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F6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144000" rIns="216000" bIns="14400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CH" sz="12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100">
                <a:effectLst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AE90098-40C4-4A35-2406-CD1E96235746}"/>
                </a:ext>
              </a:extLst>
            </p:cNvPr>
            <p:cNvSpPr/>
            <p:nvPr/>
          </p:nvSpPr>
          <p:spPr>
            <a:xfrm>
              <a:off x="0" y="7564"/>
              <a:ext cx="7200000" cy="29483"/>
            </a:xfrm>
            <a:custGeom>
              <a:avLst/>
              <a:gdLst>
                <a:gd name="connsiteX0" fmla="*/ 0 w 2476500"/>
                <a:gd name="connsiteY0" fmla="*/ 0 h 748800"/>
                <a:gd name="connsiteX1" fmla="*/ 2476500 w 2476500"/>
                <a:gd name="connsiteY1" fmla="*/ 0 h 748800"/>
                <a:gd name="connsiteX2" fmla="*/ 2476500 w 2476500"/>
                <a:gd name="connsiteY2" fmla="*/ 748800 h 748800"/>
                <a:gd name="connsiteX3" fmla="*/ 0 w 2476500"/>
                <a:gd name="connsiteY3" fmla="*/ 748800 h 748800"/>
                <a:gd name="connsiteX4" fmla="*/ 0 w 2476500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748800">
                  <a:moveTo>
                    <a:pt x="0" y="0"/>
                  </a:moveTo>
                  <a:lnTo>
                    <a:pt x="2476500" y="0"/>
                  </a:lnTo>
                  <a:lnTo>
                    <a:pt x="2476500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F6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144000" rIns="216000" bIns="14400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CH" sz="12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100">
                <a:effectLst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980785C8-9509-A972-F12F-64705C6693A0}"/>
              </a:ext>
            </a:extLst>
          </p:cNvPr>
          <p:cNvSpPr txBox="1">
            <a:spLocks/>
          </p:cNvSpPr>
          <p:nvPr/>
        </p:nvSpPr>
        <p:spPr>
          <a:xfrm>
            <a:off x="1126614" y="4482590"/>
            <a:ext cx="6561955" cy="1842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144000" tIns="108000" rIns="180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Possible involvement in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GHG inventories, NDC tracking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reporting on adaptation –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from providing source data to active collaboration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Improving availability of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internationally comparable data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facilitate both ETF and Global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Stocktake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3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DE387C84-E951-B4DE-1E61-A6A7E02F5EA7}"/>
              </a:ext>
            </a:extLst>
          </p:cNvPr>
          <p:cNvGrpSpPr/>
          <p:nvPr/>
        </p:nvGrpSpPr>
        <p:grpSpPr>
          <a:xfrm>
            <a:off x="635781" y="1201655"/>
            <a:ext cx="10872035" cy="5519802"/>
            <a:chOff x="635782" y="1468498"/>
            <a:chExt cx="10872035" cy="5519802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69C6F20C-1709-1A1B-5782-9E3BCFB8B0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5782" y="6658372"/>
              <a:ext cx="1077698" cy="329928"/>
            </a:xfrm>
            <a:prstGeom prst="rect">
              <a:avLst/>
            </a:prstGeom>
          </p:spPr>
        </p:pic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5A84D023-D555-4F09-64DF-FB39735618CB}"/>
                </a:ext>
              </a:extLst>
            </p:cNvPr>
            <p:cNvGrpSpPr/>
            <p:nvPr/>
          </p:nvGrpSpPr>
          <p:grpSpPr>
            <a:xfrm rot="10800000" flipV="1">
              <a:off x="692733" y="1468498"/>
              <a:ext cx="10815084" cy="224269"/>
              <a:chOff x="0" y="1472506"/>
              <a:chExt cx="9601200" cy="257953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04835ACC-939C-5215-7925-F566D9DEB01D}"/>
                  </a:ext>
                </a:extLst>
              </p:cNvPr>
              <p:cNvSpPr/>
              <p:nvPr/>
            </p:nvSpPr>
            <p:spPr>
              <a:xfrm>
                <a:off x="0" y="1472506"/>
                <a:ext cx="9601200" cy="2579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E09A68CB-B242-A500-724A-2D4A92BF315B}"/>
                  </a:ext>
                </a:extLst>
              </p:cNvPr>
              <p:cNvGrpSpPr/>
              <p:nvPr/>
            </p:nvGrpSpPr>
            <p:grpSpPr>
              <a:xfrm>
                <a:off x="0" y="1533803"/>
                <a:ext cx="9601200" cy="142344"/>
                <a:chOff x="-10048" y="1395274"/>
                <a:chExt cx="9611247" cy="142344"/>
              </a:xfrm>
            </p:grpSpPr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04A565FF-4F13-B7C3-326D-04DB5411E14D}"/>
                    </a:ext>
                  </a:extLst>
                </p:cNvPr>
                <p:cNvSpPr/>
                <p:nvPr/>
              </p:nvSpPr>
              <p:spPr>
                <a:xfrm>
                  <a:off x="-10048" y="1402000"/>
                  <a:ext cx="517013" cy="135618"/>
                </a:xfrm>
                <a:prstGeom prst="rect">
                  <a:avLst/>
                </a:prstGeom>
                <a:solidFill>
                  <a:srgbClr val="14496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901AEDDF-6F02-2D0B-3FAF-EA3A652DE4B8}"/>
                    </a:ext>
                  </a:extLst>
                </p:cNvPr>
                <p:cNvSpPr/>
                <p:nvPr/>
              </p:nvSpPr>
              <p:spPr>
                <a:xfrm>
                  <a:off x="599026" y="1399408"/>
                  <a:ext cx="489986" cy="135618"/>
                </a:xfrm>
                <a:prstGeom prst="rect">
                  <a:avLst/>
                </a:prstGeom>
                <a:solidFill>
                  <a:srgbClr val="E822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3C60ABAA-7D26-4C90-4C10-4A4E37F10A67}"/>
                    </a:ext>
                  </a:extLst>
                </p:cNvPr>
                <p:cNvSpPr/>
                <p:nvPr/>
              </p:nvSpPr>
              <p:spPr>
                <a:xfrm>
                  <a:off x="1166753" y="1397808"/>
                  <a:ext cx="489986" cy="135618"/>
                </a:xfrm>
                <a:prstGeom prst="rect">
                  <a:avLst/>
                </a:prstGeom>
                <a:solidFill>
                  <a:srgbClr val="E4B53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D8460254-ED57-AB0F-B5C8-0F72F364E8D4}"/>
                    </a:ext>
                  </a:extLst>
                </p:cNvPr>
                <p:cNvSpPr/>
                <p:nvPr/>
              </p:nvSpPr>
              <p:spPr>
                <a:xfrm>
                  <a:off x="1744316" y="1397808"/>
                  <a:ext cx="489986" cy="135618"/>
                </a:xfrm>
                <a:prstGeom prst="rect">
                  <a:avLst/>
                </a:prstGeom>
                <a:solidFill>
                  <a:srgbClr val="4BA0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4D1D9C1B-A4FE-D2E9-DF9C-0F8AD829F445}"/>
                    </a:ext>
                  </a:extLst>
                </p:cNvPr>
                <p:cNvSpPr/>
                <p:nvPr/>
              </p:nvSpPr>
              <p:spPr>
                <a:xfrm>
                  <a:off x="2320550" y="1396592"/>
                  <a:ext cx="489986" cy="135618"/>
                </a:xfrm>
                <a:prstGeom prst="rect">
                  <a:avLst/>
                </a:prstGeom>
                <a:solidFill>
                  <a:srgbClr val="C5202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A3B97C2E-A885-574A-7E87-0F7E11061E59}"/>
                    </a:ext>
                  </a:extLst>
                </p:cNvPr>
                <p:cNvSpPr/>
                <p:nvPr/>
              </p:nvSpPr>
              <p:spPr>
                <a:xfrm>
                  <a:off x="2894090" y="1397808"/>
                  <a:ext cx="489986" cy="135618"/>
                </a:xfrm>
                <a:prstGeom prst="rect">
                  <a:avLst/>
                </a:prstGeom>
                <a:solidFill>
                  <a:srgbClr val="EF40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3E0D3F17-DF96-9E83-F1CF-2E286862DD04}"/>
                    </a:ext>
                  </a:extLst>
                </p:cNvPr>
                <p:cNvSpPr/>
                <p:nvPr/>
              </p:nvSpPr>
              <p:spPr>
                <a:xfrm>
                  <a:off x="3467187" y="1397808"/>
                  <a:ext cx="489986" cy="135618"/>
                </a:xfrm>
                <a:prstGeom prst="rect">
                  <a:avLst/>
                </a:prstGeom>
                <a:solidFill>
                  <a:srgbClr val="27BE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581B6A99-5245-363A-4C06-A48A42CB7625}"/>
                    </a:ext>
                  </a:extLst>
                </p:cNvPr>
                <p:cNvSpPr/>
                <p:nvPr/>
              </p:nvSpPr>
              <p:spPr>
                <a:xfrm>
                  <a:off x="4034914" y="1397808"/>
                  <a:ext cx="489986" cy="135618"/>
                </a:xfrm>
                <a:prstGeom prst="rect">
                  <a:avLst/>
                </a:prstGeom>
                <a:solidFill>
                  <a:srgbClr val="FAC21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C31612B0-35D2-CD1D-D386-7065EA36251D}"/>
                    </a:ext>
                  </a:extLst>
                </p:cNvPr>
                <p:cNvSpPr/>
                <p:nvPr/>
              </p:nvSpPr>
              <p:spPr>
                <a:xfrm>
                  <a:off x="4605679" y="1397808"/>
                  <a:ext cx="489986" cy="135618"/>
                </a:xfrm>
                <a:prstGeom prst="rect">
                  <a:avLst/>
                </a:prstGeom>
                <a:solidFill>
                  <a:srgbClr val="A21C4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DD6671D1-F997-BD54-16E8-A59E51F35E60}"/>
                    </a:ext>
                  </a:extLst>
                </p:cNvPr>
                <p:cNvSpPr/>
                <p:nvPr/>
              </p:nvSpPr>
              <p:spPr>
                <a:xfrm>
                  <a:off x="5170368" y="1396409"/>
                  <a:ext cx="489986" cy="135618"/>
                </a:xfrm>
                <a:prstGeom prst="rect">
                  <a:avLst/>
                </a:prstGeom>
                <a:solidFill>
                  <a:srgbClr val="F26B2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960C83EA-3965-D48D-386E-2A87985D45FD}"/>
                    </a:ext>
                  </a:extLst>
                </p:cNvPr>
                <p:cNvSpPr/>
                <p:nvPr/>
              </p:nvSpPr>
              <p:spPr>
                <a:xfrm>
                  <a:off x="5735057" y="1397808"/>
                  <a:ext cx="489986" cy="135618"/>
                </a:xfrm>
                <a:prstGeom prst="rect">
                  <a:avLst/>
                </a:prstGeom>
                <a:solidFill>
                  <a:srgbClr val="DC176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B9D600E8-A011-F99E-5684-56C8364BD53A}"/>
                    </a:ext>
                  </a:extLst>
                </p:cNvPr>
                <p:cNvSpPr/>
                <p:nvPr/>
              </p:nvSpPr>
              <p:spPr>
                <a:xfrm>
                  <a:off x="6299746" y="1397808"/>
                  <a:ext cx="489986" cy="135618"/>
                </a:xfrm>
                <a:prstGeom prst="rect">
                  <a:avLst/>
                </a:prstGeom>
                <a:solidFill>
                  <a:srgbClr val="F99F2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A9849A81-919C-C5FD-311A-275C8BB1DFF8}"/>
                    </a:ext>
                  </a:extLst>
                </p:cNvPr>
                <p:cNvSpPr/>
                <p:nvPr/>
              </p:nvSpPr>
              <p:spPr>
                <a:xfrm>
                  <a:off x="6859519" y="1398202"/>
                  <a:ext cx="489986" cy="135618"/>
                </a:xfrm>
                <a:prstGeom prst="rect">
                  <a:avLst/>
                </a:prstGeom>
                <a:solidFill>
                  <a:srgbClr val="C6982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C703212A-C104-0D54-88C1-FC744A2D4701}"/>
                    </a:ext>
                  </a:extLst>
                </p:cNvPr>
                <p:cNvSpPr/>
                <p:nvPr/>
              </p:nvSpPr>
              <p:spPr>
                <a:xfrm>
                  <a:off x="7419292" y="1397808"/>
                  <a:ext cx="489986" cy="135618"/>
                </a:xfrm>
                <a:prstGeom prst="rect">
                  <a:avLst/>
                </a:prstGeom>
                <a:solidFill>
                  <a:srgbClr val="4080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E3D9A03A-6BD3-9EDE-2BA9-425BFCED2C35}"/>
                    </a:ext>
                  </a:extLst>
                </p:cNvPr>
                <p:cNvSpPr/>
                <p:nvPr/>
              </p:nvSpPr>
              <p:spPr>
                <a:xfrm>
                  <a:off x="7971818" y="1395274"/>
                  <a:ext cx="489986" cy="135618"/>
                </a:xfrm>
                <a:prstGeom prst="rect">
                  <a:avLst/>
                </a:prstGeom>
                <a:solidFill>
                  <a:srgbClr val="1F95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61EADF7A-5967-8881-16AE-9D4532755F06}"/>
                    </a:ext>
                  </a:extLst>
                </p:cNvPr>
                <p:cNvSpPr/>
                <p:nvPr/>
              </p:nvSpPr>
              <p:spPr>
                <a:xfrm>
                  <a:off x="8531591" y="1395274"/>
                  <a:ext cx="489986" cy="135618"/>
                </a:xfrm>
                <a:prstGeom prst="rect">
                  <a:avLst/>
                </a:prstGeom>
                <a:solidFill>
                  <a:srgbClr val="5DBA4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D911FAC1-D9AF-5E67-798B-042F276D70DB}"/>
                    </a:ext>
                  </a:extLst>
                </p:cNvPr>
                <p:cNvSpPr/>
                <p:nvPr/>
              </p:nvSpPr>
              <p:spPr>
                <a:xfrm>
                  <a:off x="9087074" y="1395274"/>
                  <a:ext cx="514125" cy="135618"/>
                </a:xfrm>
                <a:prstGeom prst="rect">
                  <a:avLst/>
                </a:prstGeom>
                <a:solidFill>
                  <a:srgbClr val="136B9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2758648-7C7E-44D3-C497-E9055D84364B}"/>
              </a:ext>
            </a:extLst>
          </p:cNvPr>
          <p:cNvSpPr/>
          <p:nvPr/>
        </p:nvSpPr>
        <p:spPr>
          <a:xfrm>
            <a:off x="1141534" y="1969495"/>
            <a:ext cx="3420000" cy="360000"/>
          </a:xfrm>
          <a:custGeom>
            <a:avLst/>
            <a:gdLst>
              <a:gd name="connsiteX0" fmla="*/ 0 w 2476500"/>
              <a:gd name="connsiteY0" fmla="*/ 0 h 748800"/>
              <a:gd name="connsiteX1" fmla="*/ 2476500 w 2476500"/>
              <a:gd name="connsiteY1" fmla="*/ 0 h 748800"/>
              <a:gd name="connsiteX2" fmla="*/ 2476500 w 2476500"/>
              <a:gd name="connsiteY2" fmla="*/ 748800 h 748800"/>
              <a:gd name="connsiteX3" fmla="*/ 0 w 2476500"/>
              <a:gd name="connsiteY3" fmla="*/ 748800 h 748800"/>
              <a:gd name="connsiteX4" fmla="*/ 0 w 2476500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748800">
                <a:moveTo>
                  <a:pt x="0" y="0"/>
                </a:moveTo>
                <a:lnTo>
                  <a:pt x="2476500" y="0"/>
                </a:lnTo>
                <a:lnTo>
                  <a:pt x="2476500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rgbClr val="216F6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Mitigation</a:t>
            </a:r>
            <a:endParaRPr lang="en-GB" sz="12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68FD6B-5B89-4E7B-1905-3B0C7A28AFB6}"/>
              </a:ext>
            </a:extLst>
          </p:cNvPr>
          <p:cNvSpPr/>
          <p:nvPr/>
        </p:nvSpPr>
        <p:spPr>
          <a:xfrm rot="16200000">
            <a:off x="-739835" y="3400264"/>
            <a:ext cx="3232766" cy="371233"/>
          </a:xfrm>
          <a:custGeom>
            <a:avLst/>
            <a:gdLst>
              <a:gd name="connsiteX0" fmla="*/ 0 w 2476500"/>
              <a:gd name="connsiteY0" fmla="*/ 0 h 748800"/>
              <a:gd name="connsiteX1" fmla="*/ 2476500 w 2476500"/>
              <a:gd name="connsiteY1" fmla="*/ 0 h 748800"/>
              <a:gd name="connsiteX2" fmla="*/ 2476500 w 2476500"/>
              <a:gd name="connsiteY2" fmla="*/ 748800 h 748800"/>
              <a:gd name="connsiteX3" fmla="*/ 0 w 2476500"/>
              <a:gd name="connsiteY3" fmla="*/ 748800 h 748800"/>
              <a:gd name="connsiteX4" fmla="*/ 0 w 2476500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748800">
                <a:moveTo>
                  <a:pt x="0" y="0"/>
                </a:moveTo>
                <a:lnTo>
                  <a:pt x="2476500" y="0"/>
                </a:lnTo>
                <a:lnTo>
                  <a:pt x="2476500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rgbClr val="B2DCD8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600" b="1" dirty="0">
                <a:solidFill>
                  <a:srgbClr val="216F63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NATIONALLY AND</a:t>
            </a:r>
            <a:r>
              <a:rPr lang="en-GB" sz="1600" b="1" dirty="0">
                <a:solidFill>
                  <a:srgbClr val="216F63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LOCALLY</a:t>
            </a:r>
            <a:endParaRPr lang="fr-CH" sz="1600" b="1" dirty="0">
              <a:solidFill>
                <a:srgbClr val="216F63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221ED1C-F84D-876F-DEF5-0EB0D59030D9}"/>
              </a:ext>
            </a:extLst>
          </p:cNvPr>
          <p:cNvGrpSpPr/>
          <p:nvPr/>
        </p:nvGrpSpPr>
        <p:grpSpPr>
          <a:xfrm>
            <a:off x="690932" y="1495966"/>
            <a:ext cx="10823633" cy="412501"/>
            <a:chOff x="0" y="7564"/>
            <a:chExt cx="7200000" cy="337825"/>
          </a:xfrm>
        </p:grpSpPr>
        <p:sp>
          <p:nvSpPr>
            <p:cNvPr id="13" name="TextBox 39">
              <a:extLst>
                <a:ext uri="{FF2B5EF4-FFF2-40B4-BE49-F238E27FC236}">
                  <a16:creationId xmlns:a16="http://schemas.microsoft.com/office/drawing/2014/main" id="{A3B50E9B-D42D-0223-2B23-4A90B9CDF473}"/>
                </a:ext>
              </a:extLst>
            </p:cNvPr>
            <p:cNvSpPr txBox="1"/>
            <p:nvPr/>
          </p:nvSpPr>
          <p:spPr>
            <a:xfrm>
              <a:off x="0" y="33354"/>
              <a:ext cx="7200000" cy="294829"/>
            </a:xfrm>
            <a:prstGeom prst="rect">
              <a:avLst/>
            </a:prstGeom>
            <a:solidFill>
              <a:srgbClr val="B2DCD8"/>
            </a:solidFill>
          </p:spPr>
          <p:txBody>
            <a:bodyPr wrap="square" lIns="108000" rIns="10800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tabLst>
                  <a:tab pos="463550" algn="l"/>
                </a:tabLst>
              </a:pPr>
              <a:r>
                <a:rPr lang="fr-CH" sz="1600" b="1" dirty="0">
                  <a:solidFill>
                    <a:srgbClr val="216F63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How can </a:t>
              </a:r>
              <a:r>
                <a:rPr lang="fr-CH" sz="1600" b="1" dirty="0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the statistical </a:t>
              </a:r>
              <a:r>
                <a:rPr lang="fr-CH" sz="1600" b="1" dirty="0" err="1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community</a:t>
              </a:r>
              <a:r>
                <a:rPr lang="fr-CH" sz="1600" b="1" dirty="0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</a:t>
              </a:r>
              <a:r>
                <a:rPr lang="fr-CH" sz="1600" b="1" dirty="0" err="1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contribute</a:t>
              </a:r>
              <a:r>
                <a:rPr lang="fr-CH" sz="1600" b="1" dirty="0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to </a:t>
              </a:r>
              <a:r>
                <a:rPr lang="fr-CH" sz="1600" b="1" dirty="0" err="1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climate</a:t>
              </a:r>
              <a:r>
                <a:rPr lang="fr-CH" sz="1600" b="1" dirty="0">
                  <a:solidFill>
                    <a:srgbClr val="216F63"/>
                  </a:solidFill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 action?</a:t>
              </a:r>
              <a:endParaRPr lang="en-GB" sz="1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9FF75E2-0D36-A1FF-2C05-21B62D9B1DF0}"/>
                </a:ext>
              </a:extLst>
            </p:cNvPr>
            <p:cNvSpPr/>
            <p:nvPr/>
          </p:nvSpPr>
          <p:spPr>
            <a:xfrm>
              <a:off x="0" y="315906"/>
              <a:ext cx="7200000" cy="29483"/>
            </a:xfrm>
            <a:custGeom>
              <a:avLst/>
              <a:gdLst>
                <a:gd name="connsiteX0" fmla="*/ 0 w 2476500"/>
                <a:gd name="connsiteY0" fmla="*/ 0 h 748800"/>
                <a:gd name="connsiteX1" fmla="*/ 2476500 w 2476500"/>
                <a:gd name="connsiteY1" fmla="*/ 0 h 748800"/>
                <a:gd name="connsiteX2" fmla="*/ 2476500 w 2476500"/>
                <a:gd name="connsiteY2" fmla="*/ 748800 h 748800"/>
                <a:gd name="connsiteX3" fmla="*/ 0 w 2476500"/>
                <a:gd name="connsiteY3" fmla="*/ 748800 h 748800"/>
                <a:gd name="connsiteX4" fmla="*/ 0 w 2476500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748800">
                  <a:moveTo>
                    <a:pt x="0" y="0"/>
                  </a:moveTo>
                  <a:lnTo>
                    <a:pt x="2476500" y="0"/>
                  </a:lnTo>
                  <a:lnTo>
                    <a:pt x="2476500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F6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144000" rIns="216000" bIns="14400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CH" sz="12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100">
                <a:effectLst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D31D0CA-3E24-A748-E899-ABB93FD27EBD}"/>
                </a:ext>
              </a:extLst>
            </p:cNvPr>
            <p:cNvSpPr/>
            <p:nvPr/>
          </p:nvSpPr>
          <p:spPr>
            <a:xfrm>
              <a:off x="0" y="7564"/>
              <a:ext cx="7200000" cy="29483"/>
            </a:xfrm>
            <a:custGeom>
              <a:avLst/>
              <a:gdLst>
                <a:gd name="connsiteX0" fmla="*/ 0 w 2476500"/>
                <a:gd name="connsiteY0" fmla="*/ 0 h 748800"/>
                <a:gd name="connsiteX1" fmla="*/ 2476500 w 2476500"/>
                <a:gd name="connsiteY1" fmla="*/ 0 h 748800"/>
                <a:gd name="connsiteX2" fmla="*/ 2476500 w 2476500"/>
                <a:gd name="connsiteY2" fmla="*/ 748800 h 748800"/>
                <a:gd name="connsiteX3" fmla="*/ 0 w 2476500"/>
                <a:gd name="connsiteY3" fmla="*/ 748800 h 748800"/>
                <a:gd name="connsiteX4" fmla="*/ 0 w 2476500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748800">
                  <a:moveTo>
                    <a:pt x="0" y="0"/>
                  </a:moveTo>
                  <a:lnTo>
                    <a:pt x="2476500" y="0"/>
                  </a:lnTo>
                  <a:lnTo>
                    <a:pt x="2476500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F6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144000" rIns="216000" bIns="14400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CH" sz="12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100">
                <a:effectLst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F70A8DF-817B-0E1D-34B6-F57251F4E223}"/>
              </a:ext>
            </a:extLst>
          </p:cNvPr>
          <p:cNvSpPr/>
          <p:nvPr/>
        </p:nvSpPr>
        <p:spPr>
          <a:xfrm>
            <a:off x="4631384" y="1969495"/>
            <a:ext cx="3420000" cy="360000"/>
          </a:xfrm>
          <a:custGeom>
            <a:avLst/>
            <a:gdLst>
              <a:gd name="connsiteX0" fmla="*/ 0 w 2476500"/>
              <a:gd name="connsiteY0" fmla="*/ 0 h 748800"/>
              <a:gd name="connsiteX1" fmla="*/ 2476500 w 2476500"/>
              <a:gd name="connsiteY1" fmla="*/ 0 h 748800"/>
              <a:gd name="connsiteX2" fmla="*/ 2476500 w 2476500"/>
              <a:gd name="connsiteY2" fmla="*/ 748800 h 748800"/>
              <a:gd name="connsiteX3" fmla="*/ 0 w 2476500"/>
              <a:gd name="connsiteY3" fmla="*/ 748800 h 748800"/>
              <a:gd name="connsiteX4" fmla="*/ 0 w 2476500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748800">
                <a:moveTo>
                  <a:pt x="0" y="0"/>
                </a:moveTo>
                <a:lnTo>
                  <a:pt x="2476500" y="0"/>
                </a:lnTo>
                <a:lnTo>
                  <a:pt x="2476500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rgbClr val="216F6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Adaptation</a:t>
            </a:r>
            <a:endParaRPr lang="en-GB" sz="12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A69F20D-9CEB-F576-5EA4-41F29C4D1594}"/>
              </a:ext>
            </a:extLst>
          </p:cNvPr>
          <p:cNvSpPr/>
          <p:nvPr/>
        </p:nvSpPr>
        <p:spPr>
          <a:xfrm>
            <a:off x="8094565" y="1969495"/>
            <a:ext cx="3420000" cy="360000"/>
          </a:xfrm>
          <a:custGeom>
            <a:avLst/>
            <a:gdLst>
              <a:gd name="connsiteX0" fmla="*/ 0 w 2476500"/>
              <a:gd name="connsiteY0" fmla="*/ 0 h 748800"/>
              <a:gd name="connsiteX1" fmla="*/ 2476500 w 2476500"/>
              <a:gd name="connsiteY1" fmla="*/ 0 h 748800"/>
              <a:gd name="connsiteX2" fmla="*/ 2476500 w 2476500"/>
              <a:gd name="connsiteY2" fmla="*/ 748800 h 748800"/>
              <a:gd name="connsiteX3" fmla="*/ 0 w 2476500"/>
              <a:gd name="connsiteY3" fmla="*/ 748800 h 748800"/>
              <a:gd name="connsiteX4" fmla="*/ 0 w 2476500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748800">
                <a:moveTo>
                  <a:pt x="0" y="0"/>
                </a:moveTo>
                <a:lnTo>
                  <a:pt x="2476500" y="0"/>
                </a:lnTo>
                <a:lnTo>
                  <a:pt x="2476500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rgbClr val="216F6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Just transition</a:t>
            </a:r>
            <a:endParaRPr lang="en-GB" sz="12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029D9B7-FCE9-CBD9-BA94-C1995609DA49}"/>
              </a:ext>
            </a:extLst>
          </p:cNvPr>
          <p:cNvSpPr/>
          <p:nvPr/>
        </p:nvSpPr>
        <p:spPr>
          <a:xfrm>
            <a:off x="1130500" y="3859821"/>
            <a:ext cx="10380096" cy="360000"/>
          </a:xfrm>
          <a:custGeom>
            <a:avLst/>
            <a:gdLst>
              <a:gd name="connsiteX0" fmla="*/ 0 w 2476500"/>
              <a:gd name="connsiteY0" fmla="*/ 0 h 748800"/>
              <a:gd name="connsiteX1" fmla="*/ 2476500 w 2476500"/>
              <a:gd name="connsiteY1" fmla="*/ 0 h 748800"/>
              <a:gd name="connsiteX2" fmla="*/ 2476500 w 2476500"/>
              <a:gd name="connsiteY2" fmla="*/ 748800 h 748800"/>
              <a:gd name="connsiteX3" fmla="*/ 0 w 2476500"/>
              <a:gd name="connsiteY3" fmla="*/ 748800 h 748800"/>
              <a:gd name="connsiteX4" fmla="*/ 0 w 2476500"/>
              <a:gd name="connsiteY4" fmla="*/ 0 h 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748800">
                <a:moveTo>
                  <a:pt x="0" y="0"/>
                </a:moveTo>
                <a:lnTo>
                  <a:pt x="2476500" y="0"/>
                </a:lnTo>
                <a:lnTo>
                  <a:pt x="2476500" y="748800"/>
                </a:lnTo>
                <a:lnTo>
                  <a:pt x="0" y="748800"/>
                </a:lnTo>
                <a:lnTo>
                  <a:pt x="0" y="0"/>
                </a:lnTo>
                <a:close/>
              </a:path>
            </a:pathLst>
          </a:custGeom>
          <a:solidFill>
            <a:srgbClr val="216F6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000" tIns="144000" rIns="216000" bIns="144000" numCol="1" spcCol="1270" anchor="ctr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4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Informing</a:t>
            </a:r>
            <a:r>
              <a:rPr lang="fr-CH" sz="1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the public</a:t>
            </a:r>
            <a:endParaRPr lang="en-GB" sz="1200" dirty="0"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2B24EFD-CD70-50C0-702D-307A7FD0ADB2}"/>
              </a:ext>
            </a:extLst>
          </p:cNvPr>
          <p:cNvSpPr txBox="1">
            <a:spLocks/>
          </p:cNvSpPr>
          <p:nvPr/>
        </p:nvSpPr>
        <p:spPr>
          <a:xfrm>
            <a:off x="1141534" y="2330377"/>
            <a:ext cx="3420000" cy="14603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144000" tIns="108000" rIns="180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energy transition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its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enablers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Complementary approaches to GHG emission estimates, e.g.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carbon footprints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AAC964A7-98EE-37F9-BFCF-9194DFDA6D0A}"/>
              </a:ext>
            </a:extLst>
          </p:cNvPr>
          <p:cNvSpPr txBox="1">
            <a:spLocks/>
          </p:cNvSpPr>
          <p:nvPr/>
        </p:nvSpPr>
        <p:spPr>
          <a:xfrm>
            <a:off x="4618049" y="2330377"/>
            <a:ext cx="3420000" cy="14603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144000" tIns="108000" rIns="180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Data 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populations, infrastructure and ecosystems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which are vulnerable or exposed to risk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Localized, granular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data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2C4BA672-400B-3461-C20A-9DFB59EDE90D}"/>
              </a:ext>
            </a:extLst>
          </p:cNvPr>
          <p:cNvSpPr txBox="1">
            <a:spLocks/>
          </p:cNvSpPr>
          <p:nvPr/>
        </p:nvSpPr>
        <p:spPr>
          <a:xfrm>
            <a:off x="8094565" y="2333399"/>
            <a:ext cx="3420000" cy="14603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144000" tIns="108000" rIns="180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Impact of policies by populations groups, gender, regions, e.g.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energy poverty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Decoupling growth from emissions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E3C15D5C-AF1D-A0C0-ACF0-9A44C095D996}"/>
              </a:ext>
            </a:extLst>
          </p:cNvPr>
          <p:cNvSpPr txBox="1">
            <a:spLocks/>
          </p:cNvSpPr>
          <p:nvPr/>
        </p:nvSpPr>
        <p:spPr>
          <a:xfrm>
            <a:off x="1130499" y="4198067"/>
            <a:ext cx="10380096" cy="1004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180000" tIns="108000" rIns="180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Making statistics and data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easy to access and use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dedicated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portals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explanations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for users with various levels of expertise, various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dissemination formats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e.g. for analysts, journalists, students, bloggers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216F63"/>
              </a:buClr>
              <a:buFont typeface="Wingdings" panose="05000000000000000000" pitchFamily="2" charset="2"/>
              <a:buChar char="§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Building trust and public awareness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transparent, reliable and relevant data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02FACC0-9A9C-7320-2DAD-74FF9028F3E2}"/>
              </a:ext>
            </a:extLst>
          </p:cNvPr>
          <p:cNvGrpSpPr/>
          <p:nvPr/>
        </p:nvGrpSpPr>
        <p:grpSpPr>
          <a:xfrm>
            <a:off x="690932" y="5265253"/>
            <a:ext cx="10826409" cy="1018441"/>
            <a:chOff x="0" y="7564"/>
            <a:chExt cx="7201848" cy="834072"/>
          </a:xfrm>
        </p:grpSpPr>
        <p:sp>
          <p:nvSpPr>
            <p:cNvPr id="49" name="TextBox 39">
              <a:extLst>
                <a:ext uri="{FF2B5EF4-FFF2-40B4-BE49-F238E27FC236}">
                  <a16:creationId xmlns:a16="http://schemas.microsoft.com/office/drawing/2014/main" id="{14E30844-FB62-EC0C-4620-91E47BE3A9DF}"/>
                </a:ext>
              </a:extLst>
            </p:cNvPr>
            <p:cNvSpPr txBox="1"/>
            <p:nvPr/>
          </p:nvSpPr>
          <p:spPr>
            <a:xfrm>
              <a:off x="0" y="33354"/>
              <a:ext cx="7200000" cy="778799"/>
            </a:xfrm>
            <a:prstGeom prst="rect">
              <a:avLst/>
            </a:prstGeom>
            <a:solidFill>
              <a:srgbClr val="B2DCD8"/>
            </a:solidFill>
          </p:spPr>
          <p:txBody>
            <a:bodyPr wrap="square" lIns="108000" rIns="108000" anchor="ctr" anchorCtr="0">
              <a:noAutofit/>
            </a:bodyPr>
            <a:lstStyle/>
            <a:p>
              <a:pPr marL="228600" indent="-228600">
                <a:spcAft>
                  <a:spcPts val="300"/>
                </a:spcAft>
                <a:buClr>
                  <a:srgbClr val="216F63"/>
                </a:buClr>
                <a:buFont typeface="Wingdings" panose="05000000000000000000" pitchFamily="2" charset="2"/>
                <a:buChar char="§"/>
                <a:tabLst>
                  <a:tab pos="46355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NSOs have a strong basis for supporting work as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statistical frameworks and indicator sets are in place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Aft>
                  <a:spcPts val="300"/>
                </a:spcAft>
                <a:buClr>
                  <a:srgbClr val="216F63"/>
                </a:buClr>
                <a:buFont typeface="Wingdings" panose="05000000000000000000" pitchFamily="2" charset="2"/>
                <a:buChar char="§"/>
                <a:tabLst>
                  <a:tab pos="463550" algn="l"/>
                </a:tabLst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Coordination within and between policy domains, research institutes and data producers needs to be strengthened </a:t>
              </a:r>
              <a:r>
                <a:rPr lang="fr-CH" sz="1600" dirty="0"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fr-CH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identify</a:t>
              </a:r>
              <a:r>
                <a:rPr lang="fr-CH" sz="1600" dirty="0">
                  <a:latin typeface="Arial" panose="020B0604020202020204" pitchFamily="34" charset="0"/>
                  <a:cs typeface="Arial" panose="020B0604020202020204" pitchFamily="34" charset="0"/>
                </a:rPr>
                <a:t> the gaps, set </a:t>
              </a:r>
              <a:r>
                <a:rPr lang="fr-CH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priorities</a:t>
              </a:r>
              <a:r>
                <a:rPr lang="fr-CH" sz="16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CH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mobilize</a:t>
              </a:r>
              <a:r>
                <a:rPr lang="fr-CH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CH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resources</a:t>
              </a:r>
              <a:r>
                <a:rPr lang="fr-CH" sz="1600" dirty="0"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fr-CH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produce</a:t>
              </a:r>
              <a:r>
                <a:rPr lang="fr-CH" sz="1600" dirty="0">
                  <a:latin typeface="Arial" panose="020B0604020202020204" pitchFamily="34" charset="0"/>
                  <a:cs typeface="Arial" panose="020B0604020202020204" pitchFamily="34" charset="0"/>
                </a:rPr>
                <a:t> new </a:t>
              </a:r>
              <a:r>
                <a:rPr lang="fr-CH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statistics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B487513-4A27-E4BD-EE76-7E7D664EBD77}"/>
                </a:ext>
              </a:extLst>
            </p:cNvPr>
            <p:cNvSpPr/>
            <p:nvPr/>
          </p:nvSpPr>
          <p:spPr>
            <a:xfrm>
              <a:off x="1848" y="812153"/>
              <a:ext cx="7200000" cy="29483"/>
            </a:xfrm>
            <a:custGeom>
              <a:avLst/>
              <a:gdLst>
                <a:gd name="connsiteX0" fmla="*/ 0 w 2476500"/>
                <a:gd name="connsiteY0" fmla="*/ 0 h 748800"/>
                <a:gd name="connsiteX1" fmla="*/ 2476500 w 2476500"/>
                <a:gd name="connsiteY1" fmla="*/ 0 h 748800"/>
                <a:gd name="connsiteX2" fmla="*/ 2476500 w 2476500"/>
                <a:gd name="connsiteY2" fmla="*/ 748800 h 748800"/>
                <a:gd name="connsiteX3" fmla="*/ 0 w 2476500"/>
                <a:gd name="connsiteY3" fmla="*/ 748800 h 748800"/>
                <a:gd name="connsiteX4" fmla="*/ 0 w 2476500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748800">
                  <a:moveTo>
                    <a:pt x="0" y="0"/>
                  </a:moveTo>
                  <a:lnTo>
                    <a:pt x="2476500" y="0"/>
                  </a:lnTo>
                  <a:lnTo>
                    <a:pt x="2476500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F6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144000" rIns="216000" bIns="14400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CH" sz="12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100">
                <a:effectLst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8D777DC-791A-F172-CF89-B7EF30F2268C}"/>
                </a:ext>
              </a:extLst>
            </p:cNvPr>
            <p:cNvSpPr/>
            <p:nvPr/>
          </p:nvSpPr>
          <p:spPr>
            <a:xfrm>
              <a:off x="0" y="7564"/>
              <a:ext cx="7200000" cy="29483"/>
            </a:xfrm>
            <a:custGeom>
              <a:avLst/>
              <a:gdLst>
                <a:gd name="connsiteX0" fmla="*/ 0 w 2476500"/>
                <a:gd name="connsiteY0" fmla="*/ 0 h 748800"/>
                <a:gd name="connsiteX1" fmla="*/ 2476500 w 2476500"/>
                <a:gd name="connsiteY1" fmla="*/ 0 h 748800"/>
                <a:gd name="connsiteX2" fmla="*/ 2476500 w 2476500"/>
                <a:gd name="connsiteY2" fmla="*/ 748800 h 748800"/>
                <a:gd name="connsiteX3" fmla="*/ 0 w 2476500"/>
                <a:gd name="connsiteY3" fmla="*/ 748800 h 748800"/>
                <a:gd name="connsiteX4" fmla="*/ 0 w 2476500"/>
                <a:gd name="connsiteY4" fmla="*/ 0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6500" h="748800">
                  <a:moveTo>
                    <a:pt x="0" y="0"/>
                  </a:moveTo>
                  <a:lnTo>
                    <a:pt x="2476500" y="0"/>
                  </a:lnTo>
                  <a:lnTo>
                    <a:pt x="2476500" y="748800"/>
                  </a:lnTo>
                  <a:lnTo>
                    <a:pt x="0" y="74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6F6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144000" rIns="216000" bIns="144000" numCol="1" spcCol="1270" anchor="ctr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CH" sz="1200" b="1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100" dirty="0">
                <a:effectLst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52" name="Title 1">
            <a:extLst>
              <a:ext uri="{FF2B5EF4-FFF2-40B4-BE49-F238E27FC236}">
                <a16:creationId xmlns:a16="http://schemas.microsoft.com/office/drawing/2014/main" id="{9524603A-F56D-34B2-35F4-E3391FA3F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183" y="365126"/>
            <a:ext cx="10893301" cy="808987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>
                <a:latin typeface="Arial Black" panose="020B0A04020102020204" pitchFamily="34" charset="0"/>
              </a:rPr>
              <a:t>UNECE Task Force on the role of national statistical offices in achieving national climate objectives </a:t>
            </a:r>
            <a:endParaRPr lang="en-GB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07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c39ac8e3-0f08-4b7d-bd41-28055cb5e628">
      <Terms xmlns="http://schemas.microsoft.com/office/infopath/2007/PartnerControls"/>
    </lcf76f155ced4ddcb4097134ff3c332f>
    <Category xmlns="c39ac8e3-0f08-4b7d-bd41-28055cb5e628" xsi:nil="true"/>
    <TaxKeywordTaxHTField xmlns="dd774590-caf2-40ff-b04f-1e20d86f2c70">
      <Terms xmlns="http://schemas.microsoft.com/office/infopath/2007/PartnerControls"/>
    </TaxKeywordTaxHTField>
    <SharedWithUsers xmlns="dd774590-caf2-40ff-b04f-1e20d86f2c70">
      <UserInfo>
        <DisplayName>Tetyana Kolomiyets</DisplayName>
        <AccountId>30</AccountId>
        <AccountType/>
      </UserInfo>
      <UserInfo>
        <DisplayName>Pawel Mazurkiewicz</DisplayName>
        <AccountId>1443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0F2F1E960B64FAC22A58E2A2AE8B9" ma:contentTypeVersion="35" ma:contentTypeDescription="Create a new document." ma:contentTypeScope="" ma:versionID="a784abaa0ace0ffca27987e9fe577cd7">
  <xsd:schema xmlns:xsd="http://www.w3.org/2001/XMLSchema" xmlns:xs="http://www.w3.org/2001/XMLSchema" xmlns:p="http://schemas.microsoft.com/office/2006/metadata/properties" xmlns:ns2="dd774590-caf2-40ff-b04f-1e20d86f2c70" xmlns:ns3="c39ac8e3-0f08-4b7d-bd41-28055cb5e628" xmlns:ns4="985ec44e-1bab-4c0b-9df0-6ba128686fc9" targetNamespace="http://schemas.microsoft.com/office/2006/metadata/properties" ma:root="true" ma:fieldsID="33ecc78cb89bdf11cf2baaa180c6e4b6" ns2:_="" ns3:_="" ns4:_="">
    <xsd:import namespace="dd774590-caf2-40ff-b04f-1e20d86f2c70"/>
    <xsd:import namespace="c39ac8e3-0f08-4b7d-bd41-28055cb5e628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Location" minOccurs="0"/>
                <xsd:element ref="ns2:TaxKeywordTaxHTField" minOccurs="0"/>
                <xsd:element ref="ns4:TaxCatchAll" minOccurs="0"/>
                <xsd:element ref="ns3:Category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74590-caf2-40ff-b04f-1e20d86f2c7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hidden="true" ma:internalName="SharedWithDetails" ma:readOnly="true">
      <xsd:simpleType>
        <xsd:restriction base="dms:Note"/>
      </xsd:simple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78175662-8596-484a-92c7-351d01561e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ac8e3-0f08-4b7d-bd41-28055cb5e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9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0" nillable="true" ma:displayName="Tags" ma:description="" ma:hidden="true" ma:indexed="true" ma:internalName="MediaServiceAutoTags" ma:readOnly="true">
      <xsd:simpleType>
        <xsd:restriction base="dms:Text"/>
      </xsd:simpleType>
    </xsd:element>
    <xsd:element name="MediaServiceOCR" ma:index="11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Category" ma:index="24" nillable="true" ma:displayName="Category" ma:format="Dropdown" ma:internalName="Category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e719dce3-84fe-4056-94cd-88c297797000}" ma:internalName="TaxCatchAll" ma:readOnly="false" ma:showField="CatchAllData" ma:web="dd774590-caf2-40ff-b04f-1e20d86f2c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 ma:index="23" ma:displayName="Subject"/>
        <xsd:element ref="dc:description" minOccurs="0" maxOccurs="1" ma:index="25" ma:displayName="Comments"/>
        <xsd:element name="keywords" minOccurs="0" maxOccurs="1" type="xsd:string"/>
        <xsd:element ref="dc:language" minOccurs="0" maxOccurs="1"/>
        <xsd:element name="category" minOccurs="0" maxOccurs="1" type="xsd:string" ma:index="26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7D782F-EE26-463F-8118-723E0080A84F}">
  <ds:schemaRefs>
    <ds:schemaRef ds:uri="9f0d6674-6e23-4b96-ba28-4fcdbae80450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985ec44e-1bab-4c0b-9df0-6ba128686fc9"/>
    <ds:schemaRef ds:uri="http://schemas.openxmlformats.org/package/2006/metadata/core-properties"/>
    <ds:schemaRef ds:uri="http://schemas.microsoft.com/office/infopath/2007/PartnerControls"/>
    <ds:schemaRef ds:uri="f8db3115-1d29-446d-84fd-190464aa2e8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E465C3-03A1-4B0F-91A2-6C8860C704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78F60-57F9-4088-B600-AB4654F786A7}"/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380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Wingdings</vt:lpstr>
      <vt:lpstr>Office Theme</vt:lpstr>
      <vt:lpstr>UNECE Task Force on the role of national statistical offices in achieving national climate objectives </vt:lpstr>
      <vt:lpstr>UNECE Task Force on the role of national statistical offices in achieving national climate objectives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Malgorzata Cwiek</cp:lastModifiedBy>
  <cp:revision>29</cp:revision>
  <dcterms:created xsi:type="dcterms:W3CDTF">2018-10-22T08:00:17Z</dcterms:created>
  <dcterms:modified xsi:type="dcterms:W3CDTF">2023-11-30T13:47:41Z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0x010100AC00F2F1E960B64FAC22A58E2A2AE8B9</vt:lpwstr>
  </property>
  <property fmtid="{D5CDD505-2E9C-101B-9397-08002B2CF9AE}" pid="3" name="TaxKeyword">
    <vt:lpwstr/>
  </property>
  <property fmtid="{D5CDD505-2E9C-101B-9397-08002B2CF9AE}" pid="4" name="MediaServiceImageTags">
    <vt:lpwstr/>
  </property>
</Properties>
</file>