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79" r:id="rId3"/>
    <p:sldId id="280" r:id="rId4"/>
    <p:sldId id="281" r:id="rId5"/>
    <p:sldId id="268" r:id="rId6"/>
    <p:sldId id="259" r:id="rId7"/>
    <p:sldId id="276" r:id="rId8"/>
    <p:sldId id="282" r:id="rId9"/>
    <p:sldId id="262" r:id="rId10"/>
    <p:sldId id="278" r:id="rId11"/>
    <p:sldId id="271" r:id="rId12"/>
    <p:sldId id="269" r:id="rId13"/>
    <p:sldId id="284" r:id="rId14"/>
    <p:sldId id="285" r:id="rId15"/>
    <p:sldId id="273" r:id="rId16"/>
    <p:sldId id="263" r:id="rId17"/>
    <p:sldId id="293" r:id="rId18"/>
    <p:sldId id="294" r:id="rId19"/>
    <p:sldId id="291" r:id="rId20"/>
    <p:sldId id="286" r:id="rId21"/>
    <p:sldId id="288" r:id="rId22"/>
    <p:sldId id="287" r:id="rId23"/>
    <p:sldId id="264" r:id="rId24"/>
    <p:sldId id="265" r:id="rId25"/>
    <p:sldId id="277" r:id="rId26"/>
    <p:sldId id="289" r:id="rId27"/>
    <p:sldId id="292" r:id="rId28"/>
    <p:sldId id="290" r:id="rId29"/>
    <p:sldId id="283" r:id="rId30"/>
    <p:sldId id="274" r:id="rId31"/>
    <p:sldId id="275" r:id="rId32"/>
    <p:sldId id="272" r:id="rId33"/>
    <p:sldId id="270" r:id="rId34"/>
    <p:sldId id="267" r:id="rId35"/>
    <p:sldId id="26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8" autoAdjust="0"/>
  </p:normalViewPr>
  <p:slideViewPr>
    <p:cSldViewPr>
      <p:cViewPr varScale="1">
        <p:scale>
          <a:sx n="54" d="100"/>
          <a:sy n="54" d="100"/>
        </p:scale>
        <p:origin x="-9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Projected</a:t>
            </a:r>
            <a:r>
              <a:rPr lang="en-US" sz="1200" baseline="0" dirty="0" smtClean="0"/>
              <a:t> DR Growth (US)</a:t>
            </a:r>
            <a:endParaRPr lang="en-US" sz="1200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as Usual</c:v>
                </c:pt>
              </c:strCache>
            </c:strRef>
          </c:tx>
          <c:spPr>
            <a:solidFill>
              <a:srgbClr val="336695"/>
            </a:soli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2019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36.700000000000003</c:v>
                </c:pt>
                <c:pt idx="1">
                  <c:v>37.9</c:v>
                </c:pt>
                <c:pt idx="2">
                  <c:v>37.9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Achievable Potential</c:v>
                </c:pt>
              </c:strCache>
            </c:strRef>
          </c:tx>
          <c:spPr>
            <a:solidFill>
              <a:srgbClr val="62BB46"/>
            </a:soli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2019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51.2</c:v>
                </c:pt>
                <c:pt idx="1">
                  <c:v>103.3</c:v>
                </c:pt>
                <c:pt idx="2">
                  <c:v>137.6</c:v>
                </c:pt>
              </c:numCache>
            </c:numRef>
          </c:val>
        </c:ser>
        <c:axId val="163525760"/>
        <c:axId val="118285440"/>
      </c:barChart>
      <c:catAx>
        <c:axId val="163525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18285440"/>
        <c:crosses val="autoZero"/>
        <c:auto val="1"/>
        <c:lblAlgn val="ctr"/>
        <c:lblOffset val="100"/>
      </c:catAx>
      <c:valAx>
        <c:axId val="118285440"/>
        <c:scaling>
          <c:orientation val="minMax"/>
        </c:scaling>
        <c:axPos val="l"/>
        <c:majorGridlines>
          <c:spPr>
            <a:ln>
              <a:solidFill>
                <a:srgbClr val="668CB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 dirty="0" smtClean="0"/>
                  <a:t>Peak Savings (GW)</a:t>
                </a:r>
                <a:endParaRPr lang="en-US" sz="10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63525760"/>
        <c:crosses val="autoZero"/>
        <c:crossBetween val="between"/>
        <c:majorUnit val="25"/>
      </c:valAx>
    </c:plotArea>
    <c:legend>
      <c:legendPos val="b"/>
      <c:txPr>
        <a:bodyPr/>
        <a:lstStyle/>
        <a:p>
          <a:pPr>
            <a:defRPr sz="900" b="1"/>
          </a:pPr>
          <a:endParaRPr lang="en-US"/>
        </a:p>
      </c:txPr>
    </c:legend>
    <c:plotVisOnly val="1"/>
  </c:chart>
  <c:spPr>
    <a:ln w="1905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baseline="0" dirty="0" smtClean="0"/>
              <a:t>Achievable Potential by Type</a:t>
            </a:r>
            <a:endParaRPr lang="en-US" sz="1200" dirty="0"/>
          </a:p>
        </c:rich>
      </c:tx>
    </c:title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Price Response</c:v>
                </c:pt>
              </c:strCache>
            </c:strRef>
          </c:tx>
          <c:spPr>
            <a:solidFill>
              <a:schemeClr val="tx2"/>
            </a:soli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2019</c:v>
                </c:pt>
              </c:numCache>
            </c:numRef>
          </c:cat>
          <c:val>
            <c:numRef>
              <c:f>Sheet1!$B$2:$B$4</c:f>
              <c:numCache>
                <c:formatCode>0</c:formatCode>
                <c:ptCount val="3"/>
                <c:pt idx="0">
                  <c:v>9.8000000000000007</c:v>
                </c:pt>
                <c:pt idx="1">
                  <c:v>37.5</c:v>
                </c:pt>
                <c:pt idx="2">
                  <c:v>80.900000000000006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DLC</c:v>
                </c:pt>
              </c:strCache>
            </c:strRef>
          </c:tx>
          <c:spPr>
            <a:solidFill>
              <a:srgbClr val="62BB46"/>
            </a:soli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2019</c:v>
                </c:pt>
              </c:numCache>
            </c:numRef>
          </c:cat>
          <c:val>
            <c:numRef>
              <c:f>Sheet1!$C$2:$C$4</c:f>
              <c:numCache>
                <c:formatCode>0</c:formatCode>
                <c:ptCount val="3"/>
                <c:pt idx="0">
                  <c:v>9.4</c:v>
                </c:pt>
                <c:pt idx="1">
                  <c:v>15.8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Interruptible Demand</c:v>
                </c:pt>
              </c:strCache>
            </c:strRef>
          </c:tx>
          <c:spPr>
            <a:solidFill>
              <a:srgbClr val="99B1C9"/>
            </a:soli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2019</c:v>
                </c:pt>
              </c:numCache>
            </c:numRef>
          </c:cat>
          <c:val>
            <c:numRef>
              <c:f>Sheet1!$D$2:$D$4</c:f>
              <c:numCache>
                <c:formatCode>0</c:formatCode>
                <c:ptCount val="3"/>
                <c:pt idx="0">
                  <c:v>32</c:v>
                </c:pt>
                <c:pt idx="1">
                  <c:v>49.9</c:v>
                </c:pt>
                <c:pt idx="2">
                  <c:v>46.7</c:v>
                </c:pt>
              </c:numCache>
            </c:numRef>
          </c:val>
        </c:ser>
        <c:overlap val="100"/>
        <c:axId val="119753344"/>
        <c:axId val="119755136"/>
      </c:barChart>
      <c:catAx>
        <c:axId val="119753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19755136"/>
        <c:crosses val="autoZero"/>
        <c:auto val="1"/>
        <c:lblAlgn val="ctr"/>
        <c:lblOffset val="100"/>
      </c:catAx>
      <c:valAx>
        <c:axId val="1197551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00" b="1"/>
                </a:pPr>
                <a:r>
                  <a:rPr lang="en-US" sz="1000" b="1" dirty="0" smtClean="0"/>
                  <a:t>Peak Savings</a:t>
                </a:r>
                <a:r>
                  <a:rPr lang="en-US" sz="1000" b="1" baseline="0" dirty="0" smtClean="0"/>
                  <a:t> (GW)</a:t>
                </a:r>
                <a:endParaRPr lang="en-US" sz="1000" b="1" dirty="0"/>
              </a:p>
            </c:rich>
          </c:tx>
        </c:title>
        <c:numFmt formatCode="0" sourceLinked="1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19753344"/>
        <c:crosses val="autoZero"/>
        <c:crossBetween val="between"/>
        <c:majorUnit val="25"/>
      </c:valAx>
    </c:plotArea>
    <c:legend>
      <c:legendPos val="b"/>
      <c:legendEntry>
        <c:idx val="0"/>
        <c:txPr>
          <a:bodyPr/>
          <a:lstStyle/>
          <a:p>
            <a:pPr>
              <a:defRPr sz="900" b="1"/>
            </a:pPr>
            <a:endParaRPr lang="en-US"/>
          </a:p>
        </c:txPr>
      </c:legendEntry>
      <c:txPr>
        <a:bodyPr/>
        <a:lstStyle/>
        <a:p>
          <a:pPr>
            <a:defRPr sz="1050" b="1"/>
          </a:pPr>
          <a:endParaRPr lang="en-US"/>
        </a:p>
      </c:txPr>
    </c:legend>
    <c:plotVisOnly val="1"/>
  </c:chart>
  <c:spPr>
    <a:ln w="1905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2019</a:t>
            </a:r>
            <a:r>
              <a:rPr lang="en-US" sz="1400" baseline="0" dirty="0" smtClean="0"/>
              <a:t> C&amp;I Peak Savings Scenarios by Segment</a:t>
            </a:r>
            <a:endParaRPr lang="en-US" sz="1400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Small / Medium (&lt;200 kW)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Sheet1!$A$2:$A$4</c:f>
              <c:strCache>
                <c:ptCount val="3"/>
                <c:pt idx="0">
                  <c:v>Business as Usual</c:v>
                </c:pt>
                <c:pt idx="1">
                  <c:v>Achievable Participation</c:v>
                </c:pt>
                <c:pt idx="2">
                  <c:v>Full Participation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3.3639999999999999</c:v>
                </c:pt>
                <c:pt idx="1">
                  <c:v>20.110000000000031</c:v>
                </c:pt>
                <c:pt idx="2">
                  <c:v>35.07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Large (&gt;200 kW)</c:v>
                </c:pt>
              </c:strCache>
            </c:strRef>
          </c:tx>
          <c:spPr>
            <a:solidFill>
              <a:srgbClr val="62BB46"/>
            </a:solidFill>
          </c:spPr>
          <c:cat>
            <c:strRef>
              <c:f>Sheet1!$A$2:$A$4</c:f>
              <c:strCache>
                <c:ptCount val="3"/>
                <c:pt idx="0">
                  <c:v>Business as Usual</c:v>
                </c:pt>
                <c:pt idx="1">
                  <c:v>Achievable Participation</c:v>
                </c:pt>
                <c:pt idx="2">
                  <c:v>Full Participation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28.007999999999999</c:v>
                </c:pt>
                <c:pt idx="1">
                  <c:v>51.790000000000013</c:v>
                </c:pt>
                <c:pt idx="2">
                  <c:v>55.07</c:v>
                </c:pt>
              </c:numCache>
            </c:numRef>
          </c:val>
        </c:ser>
        <c:axId val="118265728"/>
        <c:axId val="118267264"/>
      </c:barChart>
      <c:catAx>
        <c:axId val="1182657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8267264"/>
        <c:crosses val="autoZero"/>
        <c:auto val="1"/>
        <c:lblAlgn val="ctr"/>
        <c:lblOffset val="100"/>
      </c:catAx>
      <c:valAx>
        <c:axId val="1182672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Peak Demand</a:t>
                </a:r>
                <a:r>
                  <a:rPr lang="en-US" sz="1200" baseline="0" dirty="0" smtClean="0"/>
                  <a:t> Savings (GW)</a:t>
                </a:r>
                <a:endParaRPr lang="en-US" sz="12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8265728"/>
        <c:crosses val="autoZero"/>
        <c:crossBetween val="between"/>
        <c:majorUnit val="20"/>
      </c:valAx>
    </c:plotArea>
    <c:legend>
      <c:legendPos val="b"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spPr>
    <a:ln w="1905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7.bin"/><Relationship Id="rId13" Type="http://schemas.microsoft.com/office/2006/relationships/legacyDiagramText" Target="legacyDiagramText22.bin"/><Relationship Id="rId3" Type="http://schemas.microsoft.com/office/2006/relationships/legacyDiagramText" Target="legacyDiagramText12.bin"/><Relationship Id="rId7" Type="http://schemas.microsoft.com/office/2006/relationships/legacyDiagramText" Target="legacyDiagramText16.bin"/><Relationship Id="rId12" Type="http://schemas.microsoft.com/office/2006/relationships/legacyDiagramText" Target="legacyDiagramText21.bin"/><Relationship Id="rId2" Type="http://schemas.microsoft.com/office/2006/relationships/legacyDiagramText" Target="legacyDiagramText11.bin"/><Relationship Id="rId1" Type="http://schemas.microsoft.com/office/2006/relationships/legacyDiagramText" Target="legacyDiagramText10.bin"/><Relationship Id="rId6" Type="http://schemas.microsoft.com/office/2006/relationships/legacyDiagramText" Target="legacyDiagramText15.bin"/><Relationship Id="rId11" Type="http://schemas.microsoft.com/office/2006/relationships/legacyDiagramText" Target="legacyDiagramText20.bin"/><Relationship Id="rId5" Type="http://schemas.microsoft.com/office/2006/relationships/legacyDiagramText" Target="legacyDiagramText14.bin"/><Relationship Id="rId10" Type="http://schemas.microsoft.com/office/2006/relationships/legacyDiagramText" Target="legacyDiagramText19.bin"/><Relationship Id="rId4" Type="http://schemas.microsoft.com/office/2006/relationships/legacyDiagramText" Target="legacyDiagramText13.bin"/><Relationship Id="rId9" Type="http://schemas.microsoft.com/office/2006/relationships/legacyDiagramText" Target="legacyDiagramText18.bin"/><Relationship Id="rId14" Type="http://schemas.microsoft.com/office/2006/relationships/legacyDiagramText" Target="legacyDiagramText23.bin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0.4582</cdr:x>
      <cdr:y>0.48594</cdr:y>
    </cdr:from>
    <cdr:to>
      <cdr:x>0.52918</cdr:x>
      <cdr:y>0.55505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3372593" y="1947553"/>
          <a:ext cx="52251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00417B"/>
              </a:solidFill>
              <a:latin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00417B"/>
              </a:solidFill>
              <a:latin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00417B"/>
              </a:solidFill>
              <a:latin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00417B"/>
              </a:solidFill>
              <a:latin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00417B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sz="1000" kern="1200">
              <a:solidFill>
                <a:srgbClr val="00417B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sz="1000" kern="1200">
              <a:solidFill>
                <a:srgbClr val="00417B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sz="1000" kern="1200">
              <a:solidFill>
                <a:srgbClr val="00417B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sz="1000" kern="1200">
              <a:solidFill>
                <a:srgbClr val="00417B"/>
              </a:solidFill>
              <a:latin typeface="Arial" pitchFamily="34" charset="0"/>
            </a:defRPr>
          </a:lvl9pPr>
        </a:lstStyle>
        <a:p xmlns:a="http://schemas.openxmlformats.org/drawingml/2006/main">
          <a:r>
            <a:rPr lang="en-US" sz="1200" b="1" dirty="0" smtClean="0"/>
            <a:t>39%</a:t>
          </a:r>
          <a:endParaRPr lang="en-US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80679-A697-44D3-92FF-4F37D076454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AF79B-3C3C-44F5-8BB2-93C1220901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05AD3-66C1-4185-9A40-1E2D0908F8BA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3400"/>
            <a:ext cx="5483225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CBA1B3-7E64-47BB-A9EB-C8D66FCE6619}" type="slidenum">
              <a:rPr lang="en-US"/>
              <a:pPr/>
              <a:t>31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DAFDC-6B8B-493F-A0E3-9CCA52AC5170}" type="slidenum">
              <a:rPr lang="en-US"/>
              <a:pPr/>
              <a:t>32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8F7E2-FB3E-472A-BE2A-1F53D72A2641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3400"/>
            <a:ext cx="5483225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0CF678-E645-4881-85E8-0F111960DAD1}" type="slidenum">
              <a:rPr lang="en-US"/>
              <a:pPr/>
              <a:t>11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A1129-9150-4BE7-AE8A-486CAB2D95B5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E50A5-4592-403F-A252-C7E9EDFC8126}" type="slidenum">
              <a:rPr lang="en-US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84757-73D5-4B5B-825C-1CD3003028BD}" type="slidenum">
              <a:rPr lang="en-US"/>
              <a:pPr/>
              <a:t>15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65A07-AE4B-4164-BDF1-EA9C26A1EADC}" type="slidenum">
              <a:rPr lang="en-US"/>
              <a:pPr/>
              <a:t>21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E799F-5AF0-4904-92CA-C29A0BCD2D89}" type="slidenum">
              <a:rPr lang="en-US"/>
              <a:pPr/>
              <a:t>25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2E53F-4554-46A6-B582-41236A4FB1FA}" type="slidenum">
              <a:rPr lang="en-US"/>
              <a:pPr/>
              <a:t>30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8F15-E0B1-4F9F-998A-840F7DA2203A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BC24-933A-4006-BD9D-6AC00A1E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8F15-E0B1-4F9F-998A-840F7DA2203A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BC24-933A-4006-BD9D-6AC00A1E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8F15-E0B1-4F9F-998A-840F7DA2203A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BC24-933A-4006-BD9D-6AC00A1E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8F15-E0B1-4F9F-998A-840F7DA2203A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BC24-933A-4006-BD9D-6AC00A1E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8F15-E0B1-4F9F-998A-840F7DA2203A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BC24-933A-4006-BD9D-6AC00A1E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8F15-E0B1-4F9F-998A-840F7DA2203A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BC24-933A-4006-BD9D-6AC00A1E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8F15-E0B1-4F9F-998A-840F7DA2203A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BC24-933A-4006-BD9D-6AC00A1E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8F15-E0B1-4F9F-998A-840F7DA2203A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BC24-933A-4006-BD9D-6AC00A1E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8F15-E0B1-4F9F-998A-840F7DA2203A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BC24-933A-4006-BD9D-6AC00A1E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8F15-E0B1-4F9F-998A-840F7DA2203A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BC24-933A-4006-BD9D-6AC00A1E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8F15-E0B1-4F9F-998A-840F7DA2203A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BC24-933A-4006-BD9D-6AC00A1E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D8F15-E0B1-4F9F-998A-840F7DA2203A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CBC24-933A-4006-BD9D-6AC00A1E9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Policy Can Make You Happy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Dan Delurey</a:t>
            </a:r>
          </a:p>
          <a:p>
            <a:r>
              <a:rPr lang="en-US" dirty="0" smtClean="0"/>
              <a:t>President</a:t>
            </a:r>
          </a:p>
          <a:p>
            <a:r>
              <a:rPr lang="en-US" dirty="0" smtClean="0"/>
              <a:t>Demand Response and Smart Grid Coalition (DRSG)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Utilities Like 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Vehicle for them to modernize their companies and operations</a:t>
            </a:r>
          </a:p>
          <a:p>
            <a:r>
              <a:rPr lang="en-US" dirty="0" smtClean="0"/>
              <a:t>New ability to optimize their operations and lower costs</a:t>
            </a:r>
            <a:endParaRPr lang="en-US" dirty="0"/>
          </a:p>
          <a:p>
            <a:r>
              <a:rPr lang="en-US" dirty="0" smtClean="0"/>
              <a:t>Customers can be made happier by giving them new information and choices</a:t>
            </a:r>
          </a:p>
          <a:p>
            <a:r>
              <a:rPr lang="en-US" dirty="0" smtClean="0"/>
              <a:t>Technology that enables DR can help improve customer service and field operations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Diagram 2"/>
          <p:cNvGraphicFramePr>
            <a:graphicFrameLocks/>
          </p:cNvGraphicFramePr>
          <p:nvPr/>
        </p:nvGraphicFramePr>
        <p:xfrm>
          <a:off x="685800" y="1295400"/>
          <a:ext cx="7696200" cy="52578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8215" name="Rectangle 2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Smart Grid 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Smart Grid Technologies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Smart Meters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Communications Networks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Home Area Networks and Information Displays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Demand Response Technologies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Energy Storage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Plug-in Electric Vehicles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Automated Sensors and Controls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Dynamic Energy Management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Substation Automation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Automated Outage Management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SynchoPhasers</a:t>
            </a:r>
            <a:r>
              <a:rPr lang="en-US" sz="2400" dirty="0" smtClean="0"/>
              <a:t>  and other Transmission technologies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Smart Grid – Groping the Elephant</a:t>
            </a:r>
            <a:r>
              <a:rPr lang="en-US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Smart Grid, i.e. as in </a:t>
            </a:r>
            <a:r>
              <a:rPr lang="en-US" sz="2400" i="1" smtClean="0"/>
              <a:t>THE</a:t>
            </a:r>
            <a:r>
              <a:rPr lang="en-US" sz="2400" smtClean="0"/>
              <a:t> Smart Grid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Smart Grid, i.e. as in </a:t>
            </a:r>
            <a:r>
              <a:rPr lang="en-US" sz="2400" i="1" smtClean="0"/>
              <a:t>A</a:t>
            </a:r>
            <a:r>
              <a:rPr lang="en-US" sz="2400" smtClean="0"/>
              <a:t> Smart Grid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Regional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Service Territory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Local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Micro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Smart Grid, i.e. as in the concept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Smart Grid, i.e. as in the design principle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Smart Grid, i.e. as in the operating mode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Smart Grid, i.e. as in the type of technology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Smart Grid, i.e. as in the religion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If you are doing Demand Response, you are doing Smart Grid…….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Demand Response is the smart grid in action….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Diagram 2"/>
          <p:cNvGraphicFramePr>
            <a:graphicFrameLocks/>
          </p:cNvGraphicFramePr>
          <p:nvPr/>
        </p:nvGraphicFramePr>
        <p:xfrm>
          <a:off x="533400" y="762000"/>
          <a:ext cx="8001000" cy="59436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10259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Challenges for Policy Makers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Policy Makers Like 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Dampens Market Power</a:t>
            </a:r>
          </a:p>
          <a:p>
            <a:r>
              <a:rPr lang="en-US" dirty="0" smtClean="0"/>
              <a:t>Lowers Prices to Customers</a:t>
            </a:r>
          </a:p>
          <a:p>
            <a:r>
              <a:rPr lang="en-US" dirty="0" smtClean="0"/>
              <a:t>Provides New Choices and Control Options for Customers</a:t>
            </a:r>
          </a:p>
          <a:p>
            <a:r>
              <a:rPr lang="en-US" dirty="0" smtClean="0"/>
              <a:t>Improves Reliability</a:t>
            </a:r>
          </a:p>
          <a:p>
            <a:r>
              <a:rPr lang="en-US" dirty="0" smtClean="0"/>
              <a:t>It’s necessary to bring on intermittent and variable wind and solar</a:t>
            </a:r>
          </a:p>
          <a:p>
            <a:r>
              <a:rPr lang="en-US" dirty="0" smtClean="0"/>
              <a:t>Improves EMV</a:t>
            </a:r>
          </a:p>
          <a:p>
            <a:r>
              <a:rPr lang="en-US" dirty="0" smtClean="0"/>
              <a:t>Provides new information to customers</a:t>
            </a:r>
          </a:p>
          <a:p>
            <a:r>
              <a:rPr lang="en-US" dirty="0" smtClean="0"/>
              <a:t>Creates additional efficiency reductions</a:t>
            </a:r>
          </a:p>
          <a:p>
            <a:r>
              <a:rPr lang="en-US" dirty="0" smtClean="0"/>
              <a:t>Creates additional management data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</a:rPr>
              <a:t>Why is this good news?</a:t>
            </a:r>
            <a:endParaRPr lang="en-US" sz="3600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3" name="Picture 2" descr="tehachapi wi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8685069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lar chan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8680000" cy="46482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Why is this good news?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 Myths that have been dispelled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Customers (you) won’t show up</a:t>
            </a:r>
          </a:p>
          <a:p>
            <a:r>
              <a:rPr lang="en-US" dirty="0" smtClean="0"/>
              <a:t>DR Providers won’t deliver</a:t>
            </a:r>
          </a:p>
          <a:p>
            <a:r>
              <a:rPr lang="en-US" dirty="0" smtClean="0"/>
              <a:t>DR and Efficiency are not related</a:t>
            </a:r>
          </a:p>
          <a:p>
            <a:r>
              <a:rPr lang="en-US" dirty="0" smtClean="0"/>
              <a:t>DR and Renewable Energy are not related</a:t>
            </a:r>
          </a:p>
          <a:p>
            <a:r>
              <a:rPr lang="en-US" dirty="0" smtClean="0"/>
              <a:t>DR and Climate Change are not related</a:t>
            </a:r>
          </a:p>
          <a:p>
            <a:r>
              <a:rPr lang="en-US" dirty="0" smtClean="0"/>
              <a:t>Customers don’t like it</a:t>
            </a:r>
          </a:p>
          <a:p>
            <a:r>
              <a:rPr lang="en-US" dirty="0" smtClean="0"/>
              <a:t>DR is simply a case of load shifting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239000" cy="3840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 am from Washington and I have good        news for you……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-2895600" y="1143000"/>
            <a:ext cx="14478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81000" y="228600"/>
            <a:ext cx="9067799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Demand Response Potential </a:t>
            </a:r>
            <a:r>
              <a:rPr kumimoji="0" lang="en-US" sz="2400" b="1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in the United States</a:t>
            </a:r>
          </a:p>
        </p:txBody>
      </p:sp>
      <p:grpSp>
        <p:nvGrpSpPr>
          <p:cNvPr id="4" name="Group 263"/>
          <p:cNvGrpSpPr>
            <a:grpSpLocks noChangeAspect="1"/>
          </p:cNvGrpSpPr>
          <p:nvPr/>
        </p:nvGrpSpPr>
        <p:grpSpPr>
          <a:xfrm>
            <a:off x="1321694" y="838200"/>
            <a:ext cx="7822306" cy="5174883"/>
            <a:chOff x="496888" y="2041525"/>
            <a:chExt cx="4014617" cy="2655888"/>
          </a:xfrm>
        </p:grpSpPr>
        <p:sp>
          <p:nvSpPr>
            <p:cNvPr id="5" name="Freeform 64"/>
            <p:cNvSpPr>
              <a:spLocks/>
            </p:cNvSpPr>
            <p:nvPr/>
          </p:nvSpPr>
          <p:spPr bwMode="auto">
            <a:xfrm>
              <a:off x="3419475" y="2760663"/>
              <a:ext cx="530225" cy="414337"/>
            </a:xfrm>
            <a:custGeom>
              <a:avLst/>
              <a:gdLst>
                <a:gd name="T0" fmla="*/ 1145988953 w 862"/>
                <a:gd name="T1" fmla="*/ 1161064201 h 664"/>
                <a:gd name="T2" fmla="*/ 1145988953 w 862"/>
                <a:gd name="T3" fmla="*/ 1161064201 h 664"/>
                <a:gd name="T4" fmla="*/ 1145988953 w 862"/>
                <a:gd name="T5" fmla="*/ 1161064201 h 664"/>
                <a:gd name="T6" fmla="*/ 1145988953 w 862"/>
                <a:gd name="T7" fmla="*/ 1161064201 h 664"/>
                <a:gd name="T8" fmla="*/ 1145988953 w 862"/>
                <a:gd name="T9" fmla="*/ 1161064201 h 664"/>
                <a:gd name="T10" fmla="*/ 1145988953 w 862"/>
                <a:gd name="T11" fmla="*/ 1161064201 h 664"/>
                <a:gd name="T12" fmla="*/ 1145988953 w 862"/>
                <a:gd name="T13" fmla="*/ 1161064201 h 664"/>
                <a:gd name="T14" fmla="*/ 1145988953 w 862"/>
                <a:gd name="T15" fmla="*/ 1161064201 h 664"/>
                <a:gd name="T16" fmla="*/ 1145988953 w 862"/>
                <a:gd name="T17" fmla="*/ 1161064201 h 664"/>
                <a:gd name="T18" fmla="*/ 1145988953 w 862"/>
                <a:gd name="T19" fmla="*/ 1161064201 h 664"/>
                <a:gd name="T20" fmla="*/ 1145988953 w 862"/>
                <a:gd name="T21" fmla="*/ 1161064201 h 664"/>
                <a:gd name="T22" fmla="*/ 1145988953 w 862"/>
                <a:gd name="T23" fmla="*/ 1161064201 h 664"/>
                <a:gd name="T24" fmla="*/ 1145988953 w 862"/>
                <a:gd name="T25" fmla="*/ 1161064201 h 664"/>
                <a:gd name="T26" fmla="*/ 1145988953 w 862"/>
                <a:gd name="T27" fmla="*/ 1161064201 h 664"/>
                <a:gd name="T28" fmla="*/ 1145988953 w 862"/>
                <a:gd name="T29" fmla="*/ 1161064201 h 664"/>
                <a:gd name="T30" fmla="*/ 1145988953 w 862"/>
                <a:gd name="T31" fmla="*/ 1161064201 h 664"/>
                <a:gd name="T32" fmla="*/ 1145988953 w 862"/>
                <a:gd name="T33" fmla="*/ 1161064201 h 664"/>
                <a:gd name="T34" fmla="*/ 1145988953 w 862"/>
                <a:gd name="T35" fmla="*/ 1161064201 h 664"/>
                <a:gd name="T36" fmla="*/ 1145988953 w 862"/>
                <a:gd name="T37" fmla="*/ 1161064201 h 664"/>
                <a:gd name="T38" fmla="*/ 1145988953 w 862"/>
                <a:gd name="T39" fmla="*/ 1161064201 h 664"/>
                <a:gd name="T40" fmla="*/ 1145988953 w 862"/>
                <a:gd name="T41" fmla="*/ 1161064201 h 664"/>
                <a:gd name="T42" fmla="*/ 1145988953 w 862"/>
                <a:gd name="T43" fmla="*/ 1161064201 h 664"/>
                <a:gd name="T44" fmla="*/ 1145988953 w 862"/>
                <a:gd name="T45" fmla="*/ 1161064201 h 664"/>
                <a:gd name="T46" fmla="*/ 1145988953 w 862"/>
                <a:gd name="T47" fmla="*/ 1161064201 h 664"/>
                <a:gd name="T48" fmla="*/ 1145988953 w 862"/>
                <a:gd name="T49" fmla="*/ 1161064201 h 664"/>
                <a:gd name="T50" fmla="*/ 1145988953 w 862"/>
                <a:gd name="T51" fmla="*/ 1161064201 h 664"/>
                <a:gd name="T52" fmla="*/ 1145988953 w 862"/>
                <a:gd name="T53" fmla="*/ 1161064201 h 664"/>
                <a:gd name="T54" fmla="*/ 1145988953 w 862"/>
                <a:gd name="T55" fmla="*/ 0 h 664"/>
                <a:gd name="T56" fmla="*/ 1145988953 w 862"/>
                <a:gd name="T57" fmla="*/ 1161064201 h 664"/>
                <a:gd name="T58" fmla="*/ 1145988953 w 862"/>
                <a:gd name="T59" fmla="*/ 1161064201 h 664"/>
                <a:gd name="T60" fmla="*/ 1145988953 w 862"/>
                <a:gd name="T61" fmla="*/ 1161064201 h 664"/>
                <a:gd name="T62" fmla="*/ 1145988953 w 862"/>
                <a:gd name="T63" fmla="*/ 1161064201 h 664"/>
                <a:gd name="T64" fmla="*/ 1145988953 w 862"/>
                <a:gd name="T65" fmla="*/ 1161064201 h 664"/>
                <a:gd name="T66" fmla="*/ 1145988953 w 862"/>
                <a:gd name="T67" fmla="*/ 1161064201 h 664"/>
                <a:gd name="T68" fmla="*/ 1145988953 w 862"/>
                <a:gd name="T69" fmla="*/ 1161064201 h 664"/>
                <a:gd name="T70" fmla="*/ 1145988953 w 862"/>
                <a:gd name="T71" fmla="*/ 1161064201 h 664"/>
                <a:gd name="T72" fmla="*/ 1145988953 w 862"/>
                <a:gd name="T73" fmla="*/ 1161064201 h 664"/>
                <a:gd name="T74" fmla="*/ 1145988953 w 862"/>
                <a:gd name="T75" fmla="*/ 1161064201 h 664"/>
                <a:gd name="T76" fmla="*/ 1145988953 w 862"/>
                <a:gd name="T77" fmla="*/ 1161064201 h 664"/>
                <a:gd name="T78" fmla="*/ 1145988953 w 862"/>
                <a:gd name="T79" fmla="*/ 1161064201 h 664"/>
                <a:gd name="T80" fmla="*/ 1145988953 w 862"/>
                <a:gd name="T81" fmla="*/ 1161064201 h 664"/>
                <a:gd name="T82" fmla="*/ 1145988953 w 862"/>
                <a:gd name="T83" fmla="*/ 1161064201 h 664"/>
                <a:gd name="T84" fmla="*/ 1145988953 w 862"/>
                <a:gd name="T85" fmla="*/ 1161064201 h 664"/>
                <a:gd name="T86" fmla="*/ 1145988953 w 862"/>
                <a:gd name="T87" fmla="*/ 1161064201 h 664"/>
                <a:gd name="T88" fmla="*/ 1145988953 w 862"/>
                <a:gd name="T89" fmla="*/ 1161064201 h 664"/>
                <a:gd name="T90" fmla="*/ 1145988953 w 862"/>
                <a:gd name="T91" fmla="*/ 1161064201 h 664"/>
                <a:gd name="T92" fmla="*/ 1145988953 w 862"/>
                <a:gd name="T93" fmla="*/ 1161064201 h 664"/>
                <a:gd name="T94" fmla="*/ 1145988953 w 862"/>
                <a:gd name="T95" fmla="*/ 1161064201 h 664"/>
                <a:gd name="T96" fmla="*/ 1145988953 w 862"/>
                <a:gd name="T97" fmla="*/ 1161064201 h 664"/>
                <a:gd name="T98" fmla="*/ 1145988953 w 862"/>
                <a:gd name="T99" fmla="*/ 1161064201 h 6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62"/>
                <a:gd name="T151" fmla="*/ 0 h 664"/>
                <a:gd name="T152" fmla="*/ 862 w 862"/>
                <a:gd name="T153" fmla="*/ 664 h 6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62" h="664">
                  <a:moveTo>
                    <a:pt x="658" y="584"/>
                  </a:moveTo>
                  <a:lnTo>
                    <a:pt x="657" y="584"/>
                  </a:lnTo>
                  <a:lnTo>
                    <a:pt x="628" y="575"/>
                  </a:lnTo>
                  <a:lnTo>
                    <a:pt x="619" y="572"/>
                  </a:lnTo>
                  <a:lnTo>
                    <a:pt x="618" y="572"/>
                  </a:lnTo>
                  <a:lnTo>
                    <a:pt x="616" y="571"/>
                  </a:lnTo>
                  <a:lnTo>
                    <a:pt x="613" y="571"/>
                  </a:lnTo>
                  <a:lnTo>
                    <a:pt x="606" y="568"/>
                  </a:lnTo>
                  <a:lnTo>
                    <a:pt x="601" y="566"/>
                  </a:lnTo>
                  <a:lnTo>
                    <a:pt x="589" y="562"/>
                  </a:lnTo>
                  <a:lnTo>
                    <a:pt x="579" y="559"/>
                  </a:lnTo>
                  <a:lnTo>
                    <a:pt x="561" y="553"/>
                  </a:lnTo>
                  <a:lnTo>
                    <a:pt x="559" y="550"/>
                  </a:lnTo>
                  <a:lnTo>
                    <a:pt x="553" y="544"/>
                  </a:lnTo>
                  <a:lnTo>
                    <a:pt x="552" y="544"/>
                  </a:lnTo>
                  <a:lnTo>
                    <a:pt x="540" y="545"/>
                  </a:lnTo>
                  <a:lnTo>
                    <a:pt x="523" y="538"/>
                  </a:lnTo>
                  <a:lnTo>
                    <a:pt x="513" y="527"/>
                  </a:lnTo>
                  <a:lnTo>
                    <a:pt x="516" y="523"/>
                  </a:lnTo>
                  <a:lnTo>
                    <a:pt x="510" y="505"/>
                  </a:lnTo>
                  <a:lnTo>
                    <a:pt x="496" y="493"/>
                  </a:lnTo>
                  <a:lnTo>
                    <a:pt x="495" y="491"/>
                  </a:lnTo>
                  <a:lnTo>
                    <a:pt x="486" y="494"/>
                  </a:lnTo>
                  <a:lnTo>
                    <a:pt x="469" y="476"/>
                  </a:lnTo>
                  <a:lnTo>
                    <a:pt x="468" y="476"/>
                  </a:lnTo>
                  <a:lnTo>
                    <a:pt x="457" y="479"/>
                  </a:lnTo>
                  <a:lnTo>
                    <a:pt x="424" y="487"/>
                  </a:lnTo>
                  <a:lnTo>
                    <a:pt x="403" y="491"/>
                  </a:lnTo>
                  <a:lnTo>
                    <a:pt x="391" y="494"/>
                  </a:lnTo>
                  <a:lnTo>
                    <a:pt x="390" y="494"/>
                  </a:lnTo>
                  <a:lnTo>
                    <a:pt x="387" y="496"/>
                  </a:lnTo>
                  <a:lnTo>
                    <a:pt x="376" y="497"/>
                  </a:lnTo>
                  <a:lnTo>
                    <a:pt x="363" y="500"/>
                  </a:lnTo>
                  <a:lnTo>
                    <a:pt x="345" y="505"/>
                  </a:lnTo>
                  <a:lnTo>
                    <a:pt x="319" y="509"/>
                  </a:lnTo>
                  <a:lnTo>
                    <a:pt x="310" y="511"/>
                  </a:lnTo>
                  <a:lnTo>
                    <a:pt x="306" y="512"/>
                  </a:lnTo>
                  <a:lnTo>
                    <a:pt x="301" y="514"/>
                  </a:lnTo>
                  <a:lnTo>
                    <a:pt x="289" y="517"/>
                  </a:lnTo>
                  <a:lnTo>
                    <a:pt x="244" y="526"/>
                  </a:lnTo>
                  <a:lnTo>
                    <a:pt x="234" y="527"/>
                  </a:lnTo>
                  <a:lnTo>
                    <a:pt x="232" y="527"/>
                  </a:lnTo>
                  <a:lnTo>
                    <a:pt x="223" y="530"/>
                  </a:lnTo>
                  <a:lnTo>
                    <a:pt x="219" y="530"/>
                  </a:lnTo>
                  <a:lnTo>
                    <a:pt x="202" y="535"/>
                  </a:lnTo>
                  <a:lnTo>
                    <a:pt x="178" y="538"/>
                  </a:lnTo>
                  <a:lnTo>
                    <a:pt x="171" y="541"/>
                  </a:lnTo>
                  <a:lnTo>
                    <a:pt x="166" y="541"/>
                  </a:lnTo>
                  <a:lnTo>
                    <a:pt x="160" y="542"/>
                  </a:lnTo>
                  <a:lnTo>
                    <a:pt x="126" y="548"/>
                  </a:lnTo>
                  <a:lnTo>
                    <a:pt x="102" y="554"/>
                  </a:lnTo>
                  <a:lnTo>
                    <a:pt x="96" y="554"/>
                  </a:lnTo>
                  <a:lnTo>
                    <a:pt x="88" y="556"/>
                  </a:lnTo>
                  <a:lnTo>
                    <a:pt x="87" y="556"/>
                  </a:lnTo>
                  <a:lnTo>
                    <a:pt x="81" y="557"/>
                  </a:lnTo>
                  <a:lnTo>
                    <a:pt x="67" y="560"/>
                  </a:lnTo>
                  <a:lnTo>
                    <a:pt x="37" y="566"/>
                  </a:lnTo>
                  <a:lnTo>
                    <a:pt x="22" y="569"/>
                  </a:lnTo>
                  <a:lnTo>
                    <a:pt x="18" y="569"/>
                  </a:lnTo>
                  <a:lnTo>
                    <a:pt x="6" y="571"/>
                  </a:lnTo>
                  <a:lnTo>
                    <a:pt x="0" y="532"/>
                  </a:lnTo>
                  <a:lnTo>
                    <a:pt x="12" y="521"/>
                  </a:lnTo>
                  <a:lnTo>
                    <a:pt x="39" y="491"/>
                  </a:lnTo>
                  <a:lnTo>
                    <a:pt x="57" y="476"/>
                  </a:lnTo>
                  <a:lnTo>
                    <a:pt x="67" y="455"/>
                  </a:lnTo>
                  <a:lnTo>
                    <a:pt x="76" y="446"/>
                  </a:lnTo>
                  <a:lnTo>
                    <a:pt x="69" y="418"/>
                  </a:lnTo>
                  <a:lnTo>
                    <a:pt x="58" y="415"/>
                  </a:lnTo>
                  <a:lnTo>
                    <a:pt x="55" y="403"/>
                  </a:lnTo>
                  <a:lnTo>
                    <a:pt x="51" y="397"/>
                  </a:lnTo>
                  <a:lnTo>
                    <a:pt x="45" y="376"/>
                  </a:lnTo>
                  <a:lnTo>
                    <a:pt x="105" y="349"/>
                  </a:lnTo>
                  <a:lnTo>
                    <a:pt x="138" y="341"/>
                  </a:lnTo>
                  <a:lnTo>
                    <a:pt x="153" y="340"/>
                  </a:lnTo>
                  <a:lnTo>
                    <a:pt x="180" y="338"/>
                  </a:lnTo>
                  <a:lnTo>
                    <a:pt x="205" y="349"/>
                  </a:lnTo>
                  <a:lnTo>
                    <a:pt x="220" y="340"/>
                  </a:lnTo>
                  <a:lnTo>
                    <a:pt x="246" y="332"/>
                  </a:lnTo>
                  <a:lnTo>
                    <a:pt x="259" y="332"/>
                  </a:lnTo>
                  <a:lnTo>
                    <a:pt x="286" y="316"/>
                  </a:lnTo>
                  <a:lnTo>
                    <a:pt x="291" y="310"/>
                  </a:lnTo>
                  <a:lnTo>
                    <a:pt x="294" y="303"/>
                  </a:lnTo>
                  <a:lnTo>
                    <a:pt x="309" y="288"/>
                  </a:lnTo>
                  <a:lnTo>
                    <a:pt x="328" y="280"/>
                  </a:lnTo>
                  <a:lnTo>
                    <a:pt x="331" y="265"/>
                  </a:lnTo>
                  <a:lnTo>
                    <a:pt x="330" y="256"/>
                  </a:lnTo>
                  <a:lnTo>
                    <a:pt x="322" y="240"/>
                  </a:lnTo>
                  <a:lnTo>
                    <a:pt x="318" y="237"/>
                  </a:lnTo>
                  <a:lnTo>
                    <a:pt x="315" y="231"/>
                  </a:lnTo>
                  <a:lnTo>
                    <a:pt x="322" y="231"/>
                  </a:lnTo>
                  <a:lnTo>
                    <a:pt x="330" y="222"/>
                  </a:lnTo>
                  <a:lnTo>
                    <a:pt x="315" y="216"/>
                  </a:lnTo>
                  <a:lnTo>
                    <a:pt x="312" y="219"/>
                  </a:lnTo>
                  <a:lnTo>
                    <a:pt x="312" y="213"/>
                  </a:lnTo>
                  <a:lnTo>
                    <a:pt x="300" y="210"/>
                  </a:lnTo>
                  <a:lnTo>
                    <a:pt x="301" y="186"/>
                  </a:lnTo>
                  <a:lnTo>
                    <a:pt x="315" y="175"/>
                  </a:lnTo>
                  <a:lnTo>
                    <a:pt x="315" y="171"/>
                  </a:lnTo>
                  <a:lnTo>
                    <a:pt x="337" y="150"/>
                  </a:lnTo>
                  <a:lnTo>
                    <a:pt x="342" y="145"/>
                  </a:lnTo>
                  <a:lnTo>
                    <a:pt x="345" y="135"/>
                  </a:lnTo>
                  <a:lnTo>
                    <a:pt x="384" y="72"/>
                  </a:lnTo>
                  <a:lnTo>
                    <a:pt x="399" y="60"/>
                  </a:lnTo>
                  <a:lnTo>
                    <a:pt x="399" y="57"/>
                  </a:lnTo>
                  <a:lnTo>
                    <a:pt x="423" y="37"/>
                  </a:lnTo>
                  <a:lnTo>
                    <a:pt x="436" y="36"/>
                  </a:lnTo>
                  <a:lnTo>
                    <a:pt x="438" y="36"/>
                  </a:lnTo>
                  <a:lnTo>
                    <a:pt x="439" y="34"/>
                  </a:lnTo>
                  <a:lnTo>
                    <a:pt x="507" y="19"/>
                  </a:lnTo>
                  <a:lnTo>
                    <a:pt x="510" y="18"/>
                  </a:lnTo>
                  <a:lnTo>
                    <a:pt x="547" y="9"/>
                  </a:lnTo>
                  <a:lnTo>
                    <a:pt x="574" y="0"/>
                  </a:lnTo>
                  <a:lnTo>
                    <a:pt x="577" y="22"/>
                  </a:lnTo>
                  <a:lnTo>
                    <a:pt x="586" y="63"/>
                  </a:lnTo>
                  <a:lnTo>
                    <a:pt x="589" y="64"/>
                  </a:lnTo>
                  <a:lnTo>
                    <a:pt x="592" y="66"/>
                  </a:lnTo>
                  <a:lnTo>
                    <a:pt x="597" y="72"/>
                  </a:lnTo>
                  <a:lnTo>
                    <a:pt x="604" y="105"/>
                  </a:lnTo>
                  <a:lnTo>
                    <a:pt x="598" y="117"/>
                  </a:lnTo>
                  <a:lnTo>
                    <a:pt x="598" y="135"/>
                  </a:lnTo>
                  <a:lnTo>
                    <a:pt x="613" y="171"/>
                  </a:lnTo>
                  <a:lnTo>
                    <a:pt x="615" y="172"/>
                  </a:lnTo>
                  <a:lnTo>
                    <a:pt x="616" y="178"/>
                  </a:lnTo>
                  <a:lnTo>
                    <a:pt x="616" y="198"/>
                  </a:lnTo>
                  <a:lnTo>
                    <a:pt x="628" y="195"/>
                  </a:lnTo>
                  <a:lnTo>
                    <a:pt x="643" y="238"/>
                  </a:lnTo>
                  <a:lnTo>
                    <a:pt x="646" y="247"/>
                  </a:lnTo>
                  <a:lnTo>
                    <a:pt x="649" y="265"/>
                  </a:lnTo>
                  <a:lnTo>
                    <a:pt x="655" y="291"/>
                  </a:lnTo>
                  <a:lnTo>
                    <a:pt x="658" y="307"/>
                  </a:lnTo>
                  <a:lnTo>
                    <a:pt x="661" y="319"/>
                  </a:lnTo>
                  <a:lnTo>
                    <a:pt x="663" y="319"/>
                  </a:lnTo>
                  <a:lnTo>
                    <a:pt x="663" y="328"/>
                  </a:lnTo>
                  <a:lnTo>
                    <a:pt x="663" y="337"/>
                  </a:lnTo>
                  <a:lnTo>
                    <a:pt x="661" y="355"/>
                  </a:lnTo>
                  <a:lnTo>
                    <a:pt x="661" y="413"/>
                  </a:lnTo>
                  <a:lnTo>
                    <a:pt x="660" y="418"/>
                  </a:lnTo>
                  <a:lnTo>
                    <a:pt x="663" y="424"/>
                  </a:lnTo>
                  <a:lnTo>
                    <a:pt x="664" y="424"/>
                  </a:lnTo>
                  <a:lnTo>
                    <a:pt x="666" y="430"/>
                  </a:lnTo>
                  <a:lnTo>
                    <a:pt x="672" y="466"/>
                  </a:lnTo>
                  <a:lnTo>
                    <a:pt x="675" y="478"/>
                  </a:lnTo>
                  <a:lnTo>
                    <a:pt x="675" y="484"/>
                  </a:lnTo>
                  <a:lnTo>
                    <a:pt x="676" y="488"/>
                  </a:lnTo>
                  <a:lnTo>
                    <a:pt x="678" y="499"/>
                  </a:lnTo>
                  <a:lnTo>
                    <a:pt x="681" y="512"/>
                  </a:lnTo>
                  <a:lnTo>
                    <a:pt x="681" y="515"/>
                  </a:lnTo>
                  <a:lnTo>
                    <a:pt x="682" y="521"/>
                  </a:lnTo>
                  <a:lnTo>
                    <a:pt x="694" y="542"/>
                  </a:lnTo>
                  <a:lnTo>
                    <a:pt x="672" y="565"/>
                  </a:lnTo>
                  <a:lnTo>
                    <a:pt x="684" y="580"/>
                  </a:lnTo>
                  <a:lnTo>
                    <a:pt x="676" y="592"/>
                  </a:lnTo>
                  <a:lnTo>
                    <a:pt x="676" y="598"/>
                  </a:lnTo>
                  <a:lnTo>
                    <a:pt x="673" y="599"/>
                  </a:lnTo>
                  <a:lnTo>
                    <a:pt x="675" y="601"/>
                  </a:lnTo>
                  <a:lnTo>
                    <a:pt x="678" y="602"/>
                  </a:lnTo>
                  <a:lnTo>
                    <a:pt x="687" y="595"/>
                  </a:lnTo>
                  <a:lnTo>
                    <a:pt x="690" y="590"/>
                  </a:lnTo>
                  <a:lnTo>
                    <a:pt x="702" y="584"/>
                  </a:lnTo>
                  <a:lnTo>
                    <a:pt x="714" y="578"/>
                  </a:lnTo>
                  <a:lnTo>
                    <a:pt x="729" y="580"/>
                  </a:lnTo>
                  <a:lnTo>
                    <a:pt x="741" y="566"/>
                  </a:lnTo>
                  <a:lnTo>
                    <a:pt x="790" y="553"/>
                  </a:lnTo>
                  <a:lnTo>
                    <a:pt x="814" y="524"/>
                  </a:lnTo>
                  <a:lnTo>
                    <a:pt x="828" y="517"/>
                  </a:lnTo>
                  <a:lnTo>
                    <a:pt x="823" y="523"/>
                  </a:lnTo>
                  <a:lnTo>
                    <a:pt x="829" y="533"/>
                  </a:lnTo>
                  <a:lnTo>
                    <a:pt x="846" y="536"/>
                  </a:lnTo>
                  <a:lnTo>
                    <a:pt x="859" y="523"/>
                  </a:lnTo>
                  <a:lnTo>
                    <a:pt x="862" y="527"/>
                  </a:lnTo>
                  <a:lnTo>
                    <a:pt x="834" y="551"/>
                  </a:lnTo>
                  <a:lnTo>
                    <a:pt x="739" y="620"/>
                  </a:lnTo>
                  <a:lnTo>
                    <a:pt x="721" y="626"/>
                  </a:lnTo>
                  <a:lnTo>
                    <a:pt x="700" y="635"/>
                  </a:lnTo>
                  <a:lnTo>
                    <a:pt x="687" y="638"/>
                  </a:lnTo>
                  <a:lnTo>
                    <a:pt x="675" y="646"/>
                  </a:lnTo>
                  <a:lnTo>
                    <a:pt x="669" y="649"/>
                  </a:lnTo>
                  <a:lnTo>
                    <a:pt x="669" y="646"/>
                  </a:lnTo>
                  <a:lnTo>
                    <a:pt x="661" y="647"/>
                  </a:lnTo>
                  <a:lnTo>
                    <a:pt x="655" y="643"/>
                  </a:lnTo>
                  <a:lnTo>
                    <a:pt x="649" y="655"/>
                  </a:lnTo>
                  <a:lnTo>
                    <a:pt x="637" y="664"/>
                  </a:lnTo>
                  <a:lnTo>
                    <a:pt x="636" y="664"/>
                  </a:lnTo>
                  <a:lnTo>
                    <a:pt x="637" y="661"/>
                  </a:lnTo>
                  <a:lnTo>
                    <a:pt x="636" y="658"/>
                  </a:lnTo>
                  <a:lnTo>
                    <a:pt x="639" y="649"/>
                  </a:lnTo>
                  <a:lnTo>
                    <a:pt x="639" y="646"/>
                  </a:lnTo>
                  <a:lnTo>
                    <a:pt x="637" y="644"/>
                  </a:lnTo>
                  <a:lnTo>
                    <a:pt x="642" y="641"/>
                  </a:lnTo>
                  <a:lnTo>
                    <a:pt x="643" y="641"/>
                  </a:lnTo>
                  <a:lnTo>
                    <a:pt x="649" y="638"/>
                  </a:lnTo>
                  <a:lnTo>
                    <a:pt x="652" y="637"/>
                  </a:lnTo>
                  <a:lnTo>
                    <a:pt x="654" y="632"/>
                  </a:lnTo>
                  <a:lnTo>
                    <a:pt x="654" y="626"/>
                  </a:lnTo>
                  <a:lnTo>
                    <a:pt x="654" y="620"/>
                  </a:lnTo>
                  <a:lnTo>
                    <a:pt x="655" y="614"/>
                  </a:lnTo>
                  <a:lnTo>
                    <a:pt x="657" y="602"/>
                  </a:lnTo>
                  <a:lnTo>
                    <a:pt x="658" y="601"/>
                  </a:lnTo>
                  <a:lnTo>
                    <a:pt x="658" y="599"/>
                  </a:lnTo>
                  <a:lnTo>
                    <a:pt x="658" y="596"/>
                  </a:lnTo>
                  <a:lnTo>
                    <a:pt x="658" y="587"/>
                  </a:lnTo>
                  <a:lnTo>
                    <a:pt x="658" y="586"/>
                  </a:lnTo>
                  <a:lnTo>
                    <a:pt x="658" y="58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6" name="Freeform 65"/>
            <p:cNvSpPr>
              <a:spLocks/>
            </p:cNvSpPr>
            <p:nvPr/>
          </p:nvSpPr>
          <p:spPr bwMode="auto">
            <a:xfrm>
              <a:off x="496888" y="3001963"/>
              <a:ext cx="588962" cy="973137"/>
            </a:xfrm>
            <a:custGeom>
              <a:avLst/>
              <a:gdLst>
                <a:gd name="T0" fmla="*/ 1143986616 w 963"/>
                <a:gd name="T1" fmla="*/ 1161730910 h 1562"/>
                <a:gd name="T2" fmla="*/ 1143986616 w 963"/>
                <a:gd name="T3" fmla="*/ 1161730910 h 1562"/>
                <a:gd name="T4" fmla="*/ 1143986616 w 963"/>
                <a:gd name="T5" fmla="*/ 1161730910 h 1562"/>
                <a:gd name="T6" fmla="*/ 1143986616 w 963"/>
                <a:gd name="T7" fmla="*/ 1161730910 h 1562"/>
                <a:gd name="T8" fmla="*/ 1143986616 w 963"/>
                <a:gd name="T9" fmla="*/ 1161730910 h 1562"/>
                <a:gd name="T10" fmla="*/ 1143986616 w 963"/>
                <a:gd name="T11" fmla="*/ 1161730910 h 1562"/>
                <a:gd name="T12" fmla="*/ 1143986616 w 963"/>
                <a:gd name="T13" fmla="*/ 1161730910 h 1562"/>
                <a:gd name="T14" fmla="*/ 1143986616 w 963"/>
                <a:gd name="T15" fmla="*/ 1161730910 h 1562"/>
                <a:gd name="T16" fmla="*/ 1143986616 w 963"/>
                <a:gd name="T17" fmla="*/ 1161730910 h 1562"/>
                <a:gd name="T18" fmla="*/ 1143986616 w 963"/>
                <a:gd name="T19" fmla="*/ 1161730910 h 1562"/>
                <a:gd name="T20" fmla="*/ 1143986616 w 963"/>
                <a:gd name="T21" fmla="*/ 1161730910 h 1562"/>
                <a:gd name="T22" fmla="*/ 1143986616 w 963"/>
                <a:gd name="T23" fmla="*/ 1161730910 h 1562"/>
                <a:gd name="T24" fmla="*/ 1143986616 w 963"/>
                <a:gd name="T25" fmla="*/ 1161730910 h 1562"/>
                <a:gd name="T26" fmla="*/ 1143986616 w 963"/>
                <a:gd name="T27" fmla="*/ 1161730910 h 1562"/>
                <a:gd name="T28" fmla="*/ 1143986616 w 963"/>
                <a:gd name="T29" fmla="*/ 1161730910 h 1562"/>
                <a:gd name="T30" fmla="*/ 1143986616 w 963"/>
                <a:gd name="T31" fmla="*/ 1161730910 h 1562"/>
                <a:gd name="T32" fmla="*/ 1143986616 w 963"/>
                <a:gd name="T33" fmla="*/ 1161730910 h 1562"/>
                <a:gd name="T34" fmla="*/ 1143986616 w 963"/>
                <a:gd name="T35" fmla="*/ 1161730910 h 1562"/>
                <a:gd name="T36" fmla="*/ 1143986616 w 963"/>
                <a:gd name="T37" fmla="*/ 1161730910 h 1562"/>
                <a:gd name="T38" fmla="*/ 1143986616 w 963"/>
                <a:gd name="T39" fmla="*/ 1161730910 h 1562"/>
                <a:gd name="T40" fmla="*/ 1143986616 w 963"/>
                <a:gd name="T41" fmla="*/ 1161730910 h 1562"/>
                <a:gd name="T42" fmla="*/ 1143986616 w 963"/>
                <a:gd name="T43" fmla="*/ 1161730910 h 1562"/>
                <a:gd name="T44" fmla="*/ 1143986616 w 963"/>
                <a:gd name="T45" fmla="*/ 1161730910 h 1562"/>
                <a:gd name="T46" fmla="*/ 1143986616 w 963"/>
                <a:gd name="T47" fmla="*/ 1161730910 h 1562"/>
                <a:gd name="T48" fmla="*/ 1143986616 w 963"/>
                <a:gd name="T49" fmla="*/ 1161730910 h 1562"/>
                <a:gd name="T50" fmla="*/ 1143986616 w 963"/>
                <a:gd name="T51" fmla="*/ 1161730910 h 1562"/>
                <a:gd name="T52" fmla="*/ 1143986616 w 963"/>
                <a:gd name="T53" fmla="*/ 1161730910 h 1562"/>
                <a:gd name="T54" fmla="*/ 1143986616 w 963"/>
                <a:gd name="T55" fmla="*/ 1161730910 h 1562"/>
                <a:gd name="T56" fmla="*/ 1143986616 w 963"/>
                <a:gd name="T57" fmla="*/ 1161730910 h 1562"/>
                <a:gd name="T58" fmla="*/ 1143986616 w 963"/>
                <a:gd name="T59" fmla="*/ 1161730910 h 1562"/>
                <a:gd name="T60" fmla="*/ 1143986616 w 963"/>
                <a:gd name="T61" fmla="*/ 1161730910 h 1562"/>
                <a:gd name="T62" fmla="*/ 1143986616 w 963"/>
                <a:gd name="T63" fmla="*/ 1161730910 h 1562"/>
                <a:gd name="T64" fmla="*/ 0 w 963"/>
                <a:gd name="T65" fmla="*/ 1161730910 h 1562"/>
                <a:gd name="T66" fmla="*/ 1143986616 w 963"/>
                <a:gd name="T67" fmla="*/ 1161730910 h 1562"/>
                <a:gd name="T68" fmla="*/ 1143986616 w 963"/>
                <a:gd name="T69" fmla="*/ 1161730910 h 1562"/>
                <a:gd name="T70" fmla="*/ 1143986616 w 963"/>
                <a:gd name="T71" fmla="*/ 1161730910 h 1562"/>
                <a:gd name="T72" fmla="*/ 1143986616 w 963"/>
                <a:gd name="T73" fmla="*/ 1161730910 h 1562"/>
                <a:gd name="T74" fmla="*/ 1143986616 w 963"/>
                <a:gd name="T75" fmla="*/ 1161730910 h 1562"/>
                <a:gd name="T76" fmla="*/ 1143986616 w 963"/>
                <a:gd name="T77" fmla="*/ 1161730910 h 1562"/>
                <a:gd name="T78" fmla="*/ 1143986616 w 963"/>
                <a:gd name="T79" fmla="*/ 1161730910 h 1562"/>
                <a:gd name="T80" fmla="*/ 1143986616 w 963"/>
                <a:gd name="T81" fmla="*/ 1161730910 h 1562"/>
                <a:gd name="T82" fmla="*/ 1143986616 w 963"/>
                <a:gd name="T83" fmla="*/ 1161730910 h 1562"/>
                <a:gd name="T84" fmla="*/ 1143986616 w 963"/>
                <a:gd name="T85" fmla="*/ 1161730910 h 1562"/>
                <a:gd name="T86" fmla="*/ 1143986616 w 963"/>
                <a:gd name="T87" fmla="*/ 1161730910 h 1562"/>
                <a:gd name="T88" fmla="*/ 1143986616 w 963"/>
                <a:gd name="T89" fmla="*/ 1161730910 h 1562"/>
                <a:gd name="T90" fmla="*/ 1143986616 w 963"/>
                <a:gd name="T91" fmla="*/ 1161730910 h 1562"/>
                <a:gd name="T92" fmla="*/ 1143986616 w 963"/>
                <a:gd name="T93" fmla="*/ 1161730910 h 1562"/>
                <a:gd name="T94" fmla="*/ 1143986616 w 963"/>
                <a:gd name="T95" fmla="*/ 1161730910 h 1562"/>
                <a:gd name="T96" fmla="*/ 1143986616 w 963"/>
                <a:gd name="T97" fmla="*/ 1161730910 h 1562"/>
                <a:gd name="T98" fmla="*/ 1143986616 w 963"/>
                <a:gd name="T99" fmla="*/ 1161730910 h 1562"/>
                <a:gd name="T100" fmla="*/ 1143986616 w 963"/>
                <a:gd name="T101" fmla="*/ 1161730910 h 1562"/>
                <a:gd name="T102" fmla="*/ 1143986616 w 963"/>
                <a:gd name="T103" fmla="*/ 1161730910 h 1562"/>
                <a:gd name="T104" fmla="*/ 1143986616 w 963"/>
                <a:gd name="T105" fmla="*/ 1161730910 h 1562"/>
                <a:gd name="T106" fmla="*/ 1143986616 w 963"/>
                <a:gd name="T107" fmla="*/ 1161730910 h 1562"/>
                <a:gd name="T108" fmla="*/ 1143986616 w 963"/>
                <a:gd name="T109" fmla="*/ 1161730910 h 1562"/>
                <a:gd name="T110" fmla="*/ 1143986616 w 963"/>
                <a:gd name="T111" fmla="*/ 1161730910 h 1562"/>
                <a:gd name="T112" fmla="*/ 1143986616 w 963"/>
                <a:gd name="T113" fmla="*/ 1161730910 h 1562"/>
                <a:gd name="T114" fmla="*/ 1143986616 w 963"/>
                <a:gd name="T115" fmla="*/ 1161730910 h 1562"/>
                <a:gd name="T116" fmla="*/ 1143986616 w 963"/>
                <a:gd name="T117" fmla="*/ 1161730910 h 15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63"/>
                <a:gd name="T178" fmla="*/ 0 h 1562"/>
                <a:gd name="T179" fmla="*/ 963 w 963"/>
                <a:gd name="T180" fmla="*/ 1562 h 156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63" h="1562">
                  <a:moveTo>
                    <a:pt x="854" y="1562"/>
                  </a:moveTo>
                  <a:lnTo>
                    <a:pt x="858" y="1562"/>
                  </a:lnTo>
                  <a:lnTo>
                    <a:pt x="879" y="1561"/>
                  </a:lnTo>
                  <a:lnTo>
                    <a:pt x="891" y="1525"/>
                  </a:lnTo>
                  <a:lnTo>
                    <a:pt x="881" y="1520"/>
                  </a:lnTo>
                  <a:lnTo>
                    <a:pt x="869" y="1507"/>
                  </a:lnTo>
                  <a:lnTo>
                    <a:pt x="875" y="1466"/>
                  </a:lnTo>
                  <a:lnTo>
                    <a:pt x="885" y="1460"/>
                  </a:lnTo>
                  <a:lnTo>
                    <a:pt x="906" y="1424"/>
                  </a:lnTo>
                  <a:lnTo>
                    <a:pt x="914" y="1385"/>
                  </a:lnTo>
                  <a:lnTo>
                    <a:pt x="918" y="1382"/>
                  </a:lnTo>
                  <a:lnTo>
                    <a:pt x="924" y="1370"/>
                  </a:lnTo>
                  <a:lnTo>
                    <a:pt x="947" y="1360"/>
                  </a:lnTo>
                  <a:lnTo>
                    <a:pt x="959" y="1351"/>
                  </a:lnTo>
                  <a:lnTo>
                    <a:pt x="963" y="1343"/>
                  </a:lnTo>
                  <a:lnTo>
                    <a:pt x="939" y="1318"/>
                  </a:lnTo>
                  <a:lnTo>
                    <a:pt x="941" y="1310"/>
                  </a:lnTo>
                  <a:lnTo>
                    <a:pt x="932" y="1274"/>
                  </a:lnTo>
                  <a:lnTo>
                    <a:pt x="920" y="1252"/>
                  </a:lnTo>
                  <a:lnTo>
                    <a:pt x="923" y="1232"/>
                  </a:lnTo>
                  <a:lnTo>
                    <a:pt x="894" y="1192"/>
                  </a:lnTo>
                  <a:lnTo>
                    <a:pt x="863" y="1148"/>
                  </a:lnTo>
                  <a:lnTo>
                    <a:pt x="828" y="1097"/>
                  </a:lnTo>
                  <a:lnTo>
                    <a:pt x="816" y="1081"/>
                  </a:lnTo>
                  <a:lnTo>
                    <a:pt x="803" y="1062"/>
                  </a:lnTo>
                  <a:lnTo>
                    <a:pt x="801" y="1062"/>
                  </a:lnTo>
                  <a:lnTo>
                    <a:pt x="768" y="1015"/>
                  </a:lnTo>
                  <a:lnTo>
                    <a:pt x="741" y="976"/>
                  </a:lnTo>
                  <a:lnTo>
                    <a:pt x="684" y="895"/>
                  </a:lnTo>
                  <a:lnTo>
                    <a:pt x="650" y="846"/>
                  </a:lnTo>
                  <a:lnTo>
                    <a:pt x="644" y="838"/>
                  </a:lnTo>
                  <a:lnTo>
                    <a:pt x="623" y="808"/>
                  </a:lnTo>
                  <a:lnTo>
                    <a:pt x="618" y="802"/>
                  </a:lnTo>
                  <a:lnTo>
                    <a:pt x="603" y="781"/>
                  </a:lnTo>
                  <a:lnTo>
                    <a:pt x="569" y="733"/>
                  </a:lnTo>
                  <a:lnTo>
                    <a:pt x="540" y="693"/>
                  </a:lnTo>
                  <a:lnTo>
                    <a:pt x="525" y="670"/>
                  </a:lnTo>
                  <a:lnTo>
                    <a:pt x="504" y="642"/>
                  </a:lnTo>
                  <a:lnTo>
                    <a:pt x="495" y="630"/>
                  </a:lnTo>
                  <a:lnTo>
                    <a:pt x="494" y="627"/>
                  </a:lnTo>
                  <a:lnTo>
                    <a:pt x="489" y="621"/>
                  </a:lnTo>
                  <a:lnTo>
                    <a:pt x="473" y="598"/>
                  </a:lnTo>
                  <a:lnTo>
                    <a:pt x="465" y="588"/>
                  </a:lnTo>
                  <a:lnTo>
                    <a:pt x="461" y="582"/>
                  </a:lnTo>
                  <a:lnTo>
                    <a:pt x="444" y="556"/>
                  </a:lnTo>
                  <a:lnTo>
                    <a:pt x="438" y="549"/>
                  </a:lnTo>
                  <a:lnTo>
                    <a:pt x="435" y="544"/>
                  </a:lnTo>
                  <a:lnTo>
                    <a:pt x="429" y="537"/>
                  </a:lnTo>
                  <a:lnTo>
                    <a:pt x="431" y="528"/>
                  </a:lnTo>
                  <a:lnTo>
                    <a:pt x="432" y="520"/>
                  </a:lnTo>
                  <a:lnTo>
                    <a:pt x="434" y="519"/>
                  </a:lnTo>
                  <a:lnTo>
                    <a:pt x="434" y="513"/>
                  </a:lnTo>
                  <a:lnTo>
                    <a:pt x="437" y="501"/>
                  </a:lnTo>
                  <a:lnTo>
                    <a:pt x="438" y="492"/>
                  </a:lnTo>
                  <a:lnTo>
                    <a:pt x="441" y="483"/>
                  </a:lnTo>
                  <a:lnTo>
                    <a:pt x="443" y="474"/>
                  </a:lnTo>
                  <a:lnTo>
                    <a:pt x="446" y="465"/>
                  </a:lnTo>
                  <a:lnTo>
                    <a:pt x="449" y="447"/>
                  </a:lnTo>
                  <a:lnTo>
                    <a:pt x="452" y="433"/>
                  </a:lnTo>
                  <a:lnTo>
                    <a:pt x="461" y="400"/>
                  </a:lnTo>
                  <a:lnTo>
                    <a:pt x="477" y="322"/>
                  </a:lnTo>
                  <a:lnTo>
                    <a:pt x="498" y="223"/>
                  </a:lnTo>
                  <a:lnTo>
                    <a:pt x="504" y="199"/>
                  </a:lnTo>
                  <a:lnTo>
                    <a:pt x="518" y="139"/>
                  </a:lnTo>
                  <a:lnTo>
                    <a:pt x="524" y="108"/>
                  </a:lnTo>
                  <a:lnTo>
                    <a:pt x="503" y="103"/>
                  </a:lnTo>
                  <a:lnTo>
                    <a:pt x="498" y="102"/>
                  </a:lnTo>
                  <a:lnTo>
                    <a:pt x="432" y="87"/>
                  </a:lnTo>
                  <a:lnTo>
                    <a:pt x="411" y="82"/>
                  </a:lnTo>
                  <a:lnTo>
                    <a:pt x="389" y="76"/>
                  </a:lnTo>
                  <a:lnTo>
                    <a:pt x="372" y="72"/>
                  </a:lnTo>
                  <a:lnTo>
                    <a:pt x="315" y="58"/>
                  </a:lnTo>
                  <a:lnTo>
                    <a:pt x="297" y="52"/>
                  </a:lnTo>
                  <a:lnTo>
                    <a:pt x="285" y="49"/>
                  </a:lnTo>
                  <a:lnTo>
                    <a:pt x="206" y="31"/>
                  </a:lnTo>
                  <a:lnTo>
                    <a:pt x="195" y="27"/>
                  </a:lnTo>
                  <a:lnTo>
                    <a:pt x="186" y="25"/>
                  </a:lnTo>
                  <a:lnTo>
                    <a:pt x="174" y="24"/>
                  </a:lnTo>
                  <a:lnTo>
                    <a:pt x="165" y="21"/>
                  </a:lnTo>
                  <a:lnTo>
                    <a:pt x="156" y="19"/>
                  </a:lnTo>
                  <a:lnTo>
                    <a:pt x="146" y="16"/>
                  </a:lnTo>
                  <a:lnTo>
                    <a:pt x="143" y="16"/>
                  </a:lnTo>
                  <a:lnTo>
                    <a:pt x="125" y="12"/>
                  </a:lnTo>
                  <a:lnTo>
                    <a:pt x="107" y="6"/>
                  </a:lnTo>
                  <a:lnTo>
                    <a:pt x="93" y="3"/>
                  </a:lnTo>
                  <a:lnTo>
                    <a:pt x="84" y="0"/>
                  </a:lnTo>
                  <a:lnTo>
                    <a:pt x="71" y="31"/>
                  </a:lnTo>
                  <a:lnTo>
                    <a:pt x="80" y="43"/>
                  </a:lnTo>
                  <a:lnTo>
                    <a:pt x="80" y="79"/>
                  </a:lnTo>
                  <a:lnTo>
                    <a:pt x="75" y="93"/>
                  </a:lnTo>
                  <a:lnTo>
                    <a:pt x="59" y="123"/>
                  </a:lnTo>
                  <a:lnTo>
                    <a:pt x="54" y="124"/>
                  </a:lnTo>
                  <a:lnTo>
                    <a:pt x="54" y="138"/>
                  </a:lnTo>
                  <a:lnTo>
                    <a:pt x="57" y="136"/>
                  </a:lnTo>
                  <a:lnTo>
                    <a:pt x="57" y="145"/>
                  </a:lnTo>
                  <a:lnTo>
                    <a:pt x="48" y="162"/>
                  </a:lnTo>
                  <a:lnTo>
                    <a:pt x="9" y="208"/>
                  </a:lnTo>
                  <a:lnTo>
                    <a:pt x="8" y="226"/>
                  </a:lnTo>
                  <a:lnTo>
                    <a:pt x="0" y="241"/>
                  </a:lnTo>
                  <a:lnTo>
                    <a:pt x="23" y="271"/>
                  </a:lnTo>
                  <a:lnTo>
                    <a:pt x="29" y="289"/>
                  </a:lnTo>
                  <a:lnTo>
                    <a:pt x="39" y="330"/>
                  </a:lnTo>
                  <a:lnTo>
                    <a:pt x="41" y="349"/>
                  </a:lnTo>
                  <a:lnTo>
                    <a:pt x="27" y="384"/>
                  </a:lnTo>
                  <a:lnTo>
                    <a:pt x="26" y="460"/>
                  </a:lnTo>
                  <a:lnTo>
                    <a:pt x="36" y="478"/>
                  </a:lnTo>
                  <a:lnTo>
                    <a:pt x="57" y="523"/>
                  </a:lnTo>
                  <a:lnTo>
                    <a:pt x="69" y="538"/>
                  </a:lnTo>
                  <a:lnTo>
                    <a:pt x="71" y="559"/>
                  </a:lnTo>
                  <a:lnTo>
                    <a:pt x="77" y="561"/>
                  </a:lnTo>
                  <a:lnTo>
                    <a:pt x="80" y="568"/>
                  </a:lnTo>
                  <a:lnTo>
                    <a:pt x="77" y="568"/>
                  </a:lnTo>
                  <a:lnTo>
                    <a:pt x="77" y="586"/>
                  </a:lnTo>
                  <a:lnTo>
                    <a:pt x="71" y="606"/>
                  </a:lnTo>
                  <a:lnTo>
                    <a:pt x="77" y="601"/>
                  </a:lnTo>
                  <a:lnTo>
                    <a:pt x="83" y="604"/>
                  </a:lnTo>
                  <a:lnTo>
                    <a:pt x="92" y="619"/>
                  </a:lnTo>
                  <a:lnTo>
                    <a:pt x="102" y="628"/>
                  </a:lnTo>
                  <a:lnTo>
                    <a:pt x="113" y="642"/>
                  </a:lnTo>
                  <a:lnTo>
                    <a:pt x="117" y="642"/>
                  </a:lnTo>
                  <a:lnTo>
                    <a:pt x="116" y="648"/>
                  </a:lnTo>
                  <a:lnTo>
                    <a:pt x="113" y="648"/>
                  </a:lnTo>
                  <a:lnTo>
                    <a:pt x="111" y="658"/>
                  </a:lnTo>
                  <a:lnTo>
                    <a:pt x="104" y="688"/>
                  </a:lnTo>
                  <a:lnTo>
                    <a:pt x="107" y="688"/>
                  </a:lnTo>
                  <a:lnTo>
                    <a:pt x="110" y="709"/>
                  </a:lnTo>
                  <a:lnTo>
                    <a:pt x="105" y="726"/>
                  </a:lnTo>
                  <a:lnTo>
                    <a:pt x="110" y="745"/>
                  </a:lnTo>
                  <a:lnTo>
                    <a:pt x="114" y="750"/>
                  </a:lnTo>
                  <a:lnTo>
                    <a:pt x="122" y="768"/>
                  </a:lnTo>
                  <a:lnTo>
                    <a:pt x="135" y="780"/>
                  </a:lnTo>
                  <a:lnTo>
                    <a:pt x="153" y="783"/>
                  </a:lnTo>
                  <a:lnTo>
                    <a:pt x="159" y="799"/>
                  </a:lnTo>
                  <a:lnTo>
                    <a:pt x="150" y="826"/>
                  </a:lnTo>
                  <a:lnTo>
                    <a:pt x="143" y="834"/>
                  </a:lnTo>
                  <a:lnTo>
                    <a:pt x="138" y="828"/>
                  </a:lnTo>
                  <a:lnTo>
                    <a:pt x="131" y="834"/>
                  </a:lnTo>
                  <a:lnTo>
                    <a:pt x="134" y="885"/>
                  </a:lnTo>
                  <a:lnTo>
                    <a:pt x="143" y="894"/>
                  </a:lnTo>
                  <a:lnTo>
                    <a:pt x="164" y="931"/>
                  </a:lnTo>
                  <a:lnTo>
                    <a:pt x="165" y="949"/>
                  </a:lnTo>
                  <a:lnTo>
                    <a:pt x="174" y="964"/>
                  </a:lnTo>
                  <a:lnTo>
                    <a:pt x="177" y="978"/>
                  </a:lnTo>
                  <a:lnTo>
                    <a:pt x="191" y="993"/>
                  </a:lnTo>
                  <a:lnTo>
                    <a:pt x="200" y="1014"/>
                  </a:lnTo>
                  <a:lnTo>
                    <a:pt x="215" y="1027"/>
                  </a:lnTo>
                  <a:lnTo>
                    <a:pt x="216" y="1036"/>
                  </a:lnTo>
                  <a:lnTo>
                    <a:pt x="207" y="1054"/>
                  </a:lnTo>
                  <a:lnTo>
                    <a:pt x="222" y="1071"/>
                  </a:lnTo>
                  <a:lnTo>
                    <a:pt x="234" y="1078"/>
                  </a:lnTo>
                  <a:lnTo>
                    <a:pt x="227" y="1099"/>
                  </a:lnTo>
                  <a:lnTo>
                    <a:pt x="227" y="1114"/>
                  </a:lnTo>
                  <a:lnTo>
                    <a:pt x="216" y="1160"/>
                  </a:lnTo>
                  <a:lnTo>
                    <a:pt x="242" y="1181"/>
                  </a:lnTo>
                  <a:lnTo>
                    <a:pt x="285" y="1190"/>
                  </a:lnTo>
                  <a:lnTo>
                    <a:pt x="299" y="1201"/>
                  </a:lnTo>
                  <a:lnTo>
                    <a:pt x="327" y="1205"/>
                  </a:lnTo>
                  <a:lnTo>
                    <a:pt x="344" y="1216"/>
                  </a:lnTo>
                  <a:lnTo>
                    <a:pt x="363" y="1238"/>
                  </a:lnTo>
                  <a:lnTo>
                    <a:pt x="372" y="1259"/>
                  </a:lnTo>
                  <a:lnTo>
                    <a:pt x="395" y="1276"/>
                  </a:lnTo>
                  <a:lnTo>
                    <a:pt x="432" y="1285"/>
                  </a:lnTo>
                  <a:lnTo>
                    <a:pt x="446" y="1292"/>
                  </a:lnTo>
                  <a:lnTo>
                    <a:pt x="452" y="1310"/>
                  </a:lnTo>
                  <a:lnTo>
                    <a:pt x="453" y="1334"/>
                  </a:lnTo>
                  <a:lnTo>
                    <a:pt x="464" y="1342"/>
                  </a:lnTo>
                  <a:lnTo>
                    <a:pt x="482" y="1340"/>
                  </a:lnTo>
                  <a:lnTo>
                    <a:pt x="494" y="1355"/>
                  </a:lnTo>
                  <a:lnTo>
                    <a:pt x="507" y="1367"/>
                  </a:lnTo>
                  <a:lnTo>
                    <a:pt x="534" y="1403"/>
                  </a:lnTo>
                  <a:lnTo>
                    <a:pt x="543" y="1414"/>
                  </a:lnTo>
                  <a:lnTo>
                    <a:pt x="558" y="1447"/>
                  </a:lnTo>
                  <a:lnTo>
                    <a:pt x="557" y="1504"/>
                  </a:lnTo>
                  <a:lnTo>
                    <a:pt x="567" y="1523"/>
                  </a:lnTo>
                  <a:lnTo>
                    <a:pt x="566" y="1537"/>
                  </a:lnTo>
                  <a:lnTo>
                    <a:pt x="690" y="1547"/>
                  </a:lnTo>
                  <a:lnTo>
                    <a:pt x="854" y="1562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7" name="Freeform 107"/>
            <p:cNvSpPr>
              <a:spLocks/>
            </p:cNvSpPr>
            <p:nvPr/>
          </p:nvSpPr>
          <p:spPr bwMode="auto">
            <a:xfrm>
              <a:off x="1584325" y="3719513"/>
              <a:ext cx="982663" cy="976312"/>
            </a:xfrm>
            <a:custGeom>
              <a:avLst/>
              <a:gdLst>
                <a:gd name="T0" fmla="*/ 1144074257 w 1603"/>
                <a:gd name="T1" fmla="*/ 1159695743 h 1574"/>
                <a:gd name="T2" fmla="*/ 1144074257 w 1603"/>
                <a:gd name="T3" fmla="*/ 1159695743 h 1574"/>
                <a:gd name="T4" fmla="*/ 1144074257 w 1603"/>
                <a:gd name="T5" fmla="*/ 1159695743 h 1574"/>
                <a:gd name="T6" fmla="*/ 1144074257 w 1603"/>
                <a:gd name="T7" fmla="*/ 1159695743 h 1574"/>
                <a:gd name="T8" fmla="*/ 1144074257 w 1603"/>
                <a:gd name="T9" fmla="*/ 1159695743 h 1574"/>
                <a:gd name="T10" fmla="*/ 1144074257 w 1603"/>
                <a:gd name="T11" fmla="*/ 1159695743 h 1574"/>
                <a:gd name="T12" fmla="*/ 1144074257 w 1603"/>
                <a:gd name="T13" fmla="*/ 1159695743 h 1574"/>
                <a:gd name="T14" fmla="*/ 1144074257 w 1603"/>
                <a:gd name="T15" fmla="*/ 1159695743 h 1574"/>
                <a:gd name="T16" fmla="*/ 1144074257 w 1603"/>
                <a:gd name="T17" fmla="*/ 1159695743 h 1574"/>
                <a:gd name="T18" fmla="*/ 1144074257 w 1603"/>
                <a:gd name="T19" fmla="*/ 1159695743 h 1574"/>
                <a:gd name="T20" fmla="*/ 1144074257 w 1603"/>
                <a:gd name="T21" fmla="*/ 1159695743 h 1574"/>
                <a:gd name="T22" fmla="*/ 1144074257 w 1603"/>
                <a:gd name="T23" fmla="*/ 1159695743 h 1574"/>
                <a:gd name="T24" fmla="*/ 1144074257 w 1603"/>
                <a:gd name="T25" fmla="*/ 1159695743 h 1574"/>
                <a:gd name="T26" fmla="*/ 1144074257 w 1603"/>
                <a:gd name="T27" fmla="*/ 1159695743 h 1574"/>
                <a:gd name="T28" fmla="*/ 1144074257 w 1603"/>
                <a:gd name="T29" fmla="*/ 1159695743 h 1574"/>
                <a:gd name="T30" fmla="*/ 1144074257 w 1603"/>
                <a:gd name="T31" fmla="*/ 1159695743 h 1574"/>
                <a:gd name="T32" fmla="*/ 1144074257 w 1603"/>
                <a:gd name="T33" fmla="*/ 1159695743 h 1574"/>
                <a:gd name="T34" fmla="*/ 1144074257 w 1603"/>
                <a:gd name="T35" fmla="*/ 1159695743 h 1574"/>
                <a:gd name="T36" fmla="*/ 1144074257 w 1603"/>
                <a:gd name="T37" fmla="*/ 1159695743 h 1574"/>
                <a:gd name="T38" fmla="*/ 1144074257 w 1603"/>
                <a:gd name="T39" fmla="*/ 1159695743 h 1574"/>
                <a:gd name="T40" fmla="*/ 1144074257 w 1603"/>
                <a:gd name="T41" fmla="*/ 1159695743 h 1574"/>
                <a:gd name="T42" fmla="*/ 1144074257 w 1603"/>
                <a:gd name="T43" fmla="*/ 1159695743 h 1574"/>
                <a:gd name="T44" fmla="*/ 1144074257 w 1603"/>
                <a:gd name="T45" fmla="*/ 1159695743 h 1574"/>
                <a:gd name="T46" fmla="*/ 1144074257 w 1603"/>
                <a:gd name="T47" fmla="*/ 1159695743 h 1574"/>
                <a:gd name="T48" fmla="*/ 1144074257 w 1603"/>
                <a:gd name="T49" fmla="*/ 1159695743 h 1574"/>
                <a:gd name="T50" fmla="*/ 1144074257 w 1603"/>
                <a:gd name="T51" fmla="*/ 1159695743 h 1574"/>
                <a:gd name="T52" fmla="*/ 1144074257 w 1603"/>
                <a:gd name="T53" fmla="*/ 1159695743 h 1574"/>
                <a:gd name="T54" fmla="*/ 1144074257 w 1603"/>
                <a:gd name="T55" fmla="*/ 1159695743 h 1574"/>
                <a:gd name="T56" fmla="*/ 1144074257 w 1603"/>
                <a:gd name="T57" fmla="*/ 1159695743 h 1574"/>
                <a:gd name="T58" fmla="*/ 1144074257 w 1603"/>
                <a:gd name="T59" fmla="*/ 1159695743 h 1574"/>
                <a:gd name="T60" fmla="*/ 1144074257 w 1603"/>
                <a:gd name="T61" fmla="*/ 1159695743 h 1574"/>
                <a:gd name="T62" fmla="*/ 1144074257 w 1603"/>
                <a:gd name="T63" fmla="*/ 1159695743 h 1574"/>
                <a:gd name="T64" fmla="*/ 1144074257 w 1603"/>
                <a:gd name="T65" fmla="*/ 1159695743 h 1574"/>
                <a:gd name="T66" fmla="*/ 1144074257 w 1603"/>
                <a:gd name="T67" fmla="*/ 1159695743 h 1574"/>
                <a:gd name="T68" fmla="*/ 1144074257 w 1603"/>
                <a:gd name="T69" fmla="*/ 1159695743 h 1574"/>
                <a:gd name="T70" fmla="*/ 1144074257 w 1603"/>
                <a:gd name="T71" fmla="*/ 1159695743 h 1574"/>
                <a:gd name="T72" fmla="*/ 1144074257 w 1603"/>
                <a:gd name="T73" fmla="*/ 1159695743 h 1574"/>
                <a:gd name="T74" fmla="*/ 1144074257 w 1603"/>
                <a:gd name="T75" fmla="*/ 1159695743 h 1574"/>
                <a:gd name="T76" fmla="*/ 1144074257 w 1603"/>
                <a:gd name="T77" fmla="*/ 1159695743 h 1574"/>
                <a:gd name="T78" fmla="*/ 1144074257 w 1603"/>
                <a:gd name="T79" fmla="*/ 1159695743 h 1574"/>
                <a:gd name="T80" fmla="*/ 1144074257 w 1603"/>
                <a:gd name="T81" fmla="*/ 1159695743 h 1574"/>
                <a:gd name="T82" fmla="*/ 1144074257 w 1603"/>
                <a:gd name="T83" fmla="*/ 1159695743 h 1574"/>
                <a:gd name="T84" fmla="*/ 1144074257 w 1603"/>
                <a:gd name="T85" fmla="*/ 1159695743 h 1574"/>
                <a:gd name="T86" fmla="*/ 1144074257 w 1603"/>
                <a:gd name="T87" fmla="*/ 1159695743 h 1574"/>
                <a:gd name="T88" fmla="*/ 1144074257 w 1603"/>
                <a:gd name="T89" fmla="*/ 1159695743 h 1574"/>
                <a:gd name="T90" fmla="*/ 1144074257 w 1603"/>
                <a:gd name="T91" fmla="*/ 1159695743 h 1574"/>
                <a:gd name="T92" fmla="*/ 1144074257 w 1603"/>
                <a:gd name="T93" fmla="*/ 1159695743 h 1574"/>
                <a:gd name="T94" fmla="*/ 1144074257 w 1603"/>
                <a:gd name="T95" fmla="*/ 1159695743 h 1574"/>
                <a:gd name="T96" fmla="*/ 1144074257 w 1603"/>
                <a:gd name="T97" fmla="*/ 1159695743 h 1574"/>
                <a:gd name="T98" fmla="*/ 1144074257 w 1603"/>
                <a:gd name="T99" fmla="*/ 1159695743 h 1574"/>
                <a:gd name="T100" fmla="*/ 1144074257 w 1603"/>
                <a:gd name="T101" fmla="*/ 1159695743 h 1574"/>
                <a:gd name="T102" fmla="*/ 1144074257 w 1603"/>
                <a:gd name="T103" fmla="*/ 1159695743 h 1574"/>
                <a:gd name="T104" fmla="*/ 1144074257 w 1603"/>
                <a:gd name="T105" fmla="*/ 1159695743 h 1574"/>
                <a:gd name="T106" fmla="*/ 1144074257 w 1603"/>
                <a:gd name="T107" fmla="*/ 1159695743 h 1574"/>
                <a:gd name="T108" fmla="*/ 1144074257 w 1603"/>
                <a:gd name="T109" fmla="*/ 1159695743 h 1574"/>
                <a:gd name="T110" fmla="*/ 1144074257 w 1603"/>
                <a:gd name="T111" fmla="*/ 1159695743 h 1574"/>
                <a:gd name="T112" fmla="*/ 1144074257 w 1603"/>
                <a:gd name="T113" fmla="*/ 1159695743 h 15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03"/>
                <a:gd name="T172" fmla="*/ 0 h 1574"/>
                <a:gd name="T173" fmla="*/ 1603 w 1603"/>
                <a:gd name="T174" fmla="*/ 1574 h 15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03" h="1574">
                  <a:moveTo>
                    <a:pt x="828" y="1301"/>
                  </a:moveTo>
                  <a:lnTo>
                    <a:pt x="814" y="1283"/>
                  </a:lnTo>
                  <a:lnTo>
                    <a:pt x="799" y="1261"/>
                  </a:lnTo>
                  <a:lnTo>
                    <a:pt x="772" y="1232"/>
                  </a:lnTo>
                  <a:lnTo>
                    <a:pt x="766" y="1225"/>
                  </a:lnTo>
                  <a:lnTo>
                    <a:pt x="754" y="1190"/>
                  </a:lnTo>
                  <a:lnTo>
                    <a:pt x="757" y="1187"/>
                  </a:lnTo>
                  <a:lnTo>
                    <a:pt x="724" y="1129"/>
                  </a:lnTo>
                  <a:lnTo>
                    <a:pt x="718" y="1100"/>
                  </a:lnTo>
                  <a:lnTo>
                    <a:pt x="705" y="1088"/>
                  </a:lnTo>
                  <a:lnTo>
                    <a:pt x="702" y="1078"/>
                  </a:lnTo>
                  <a:lnTo>
                    <a:pt x="675" y="1057"/>
                  </a:lnTo>
                  <a:lnTo>
                    <a:pt x="670" y="1045"/>
                  </a:lnTo>
                  <a:lnTo>
                    <a:pt x="660" y="1042"/>
                  </a:lnTo>
                  <a:lnTo>
                    <a:pt x="655" y="1036"/>
                  </a:lnTo>
                  <a:lnTo>
                    <a:pt x="646" y="1035"/>
                  </a:lnTo>
                  <a:lnTo>
                    <a:pt x="643" y="1020"/>
                  </a:lnTo>
                  <a:lnTo>
                    <a:pt x="639" y="1020"/>
                  </a:lnTo>
                  <a:lnTo>
                    <a:pt x="624" y="1000"/>
                  </a:lnTo>
                  <a:lnTo>
                    <a:pt x="612" y="999"/>
                  </a:lnTo>
                  <a:lnTo>
                    <a:pt x="612" y="996"/>
                  </a:lnTo>
                  <a:lnTo>
                    <a:pt x="583" y="996"/>
                  </a:lnTo>
                  <a:lnTo>
                    <a:pt x="556" y="990"/>
                  </a:lnTo>
                  <a:lnTo>
                    <a:pt x="555" y="991"/>
                  </a:lnTo>
                  <a:lnTo>
                    <a:pt x="549" y="990"/>
                  </a:lnTo>
                  <a:lnTo>
                    <a:pt x="547" y="993"/>
                  </a:lnTo>
                  <a:lnTo>
                    <a:pt x="514" y="978"/>
                  </a:lnTo>
                  <a:lnTo>
                    <a:pt x="486" y="996"/>
                  </a:lnTo>
                  <a:lnTo>
                    <a:pt x="477" y="996"/>
                  </a:lnTo>
                  <a:lnTo>
                    <a:pt x="456" y="1017"/>
                  </a:lnTo>
                  <a:lnTo>
                    <a:pt x="438" y="1066"/>
                  </a:lnTo>
                  <a:lnTo>
                    <a:pt x="411" y="1093"/>
                  </a:lnTo>
                  <a:lnTo>
                    <a:pt x="403" y="1106"/>
                  </a:lnTo>
                  <a:lnTo>
                    <a:pt x="375" y="1096"/>
                  </a:lnTo>
                  <a:lnTo>
                    <a:pt x="358" y="1079"/>
                  </a:lnTo>
                  <a:lnTo>
                    <a:pt x="330" y="1066"/>
                  </a:lnTo>
                  <a:lnTo>
                    <a:pt x="325" y="1059"/>
                  </a:lnTo>
                  <a:lnTo>
                    <a:pt x="300" y="1051"/>
                  </a:lnTo>
                  <a:lnTo>
                    <a:pt x="285" y="1041"/>
                  </a:lnTo>
                  <a:lnTo>
                    <a:pt x="270" y="1020"/>
                  </a:lnTo>
                  <a:lnTo>
                    <a:pt x="240" y="999"/>
                  </a:lnTo>
                  <a:lnTo>
                    <a:pt x="219" y="945"/>
                  </a:lnTo>
                  <a:lnTo>
                    <a:pt x="217" y="907"/>
                  </a:lnTo>
                  <a:lnTo>
                    <a:pt x="201" y="865"/>
                  </a:lnTo>
                  <a:lnTo>
                    <a:pt x="189" y="850"/>
                  </a:lnTo>
                  <a:lnTo>
                    <a:pt x="187" y="843"/>
                  </a:lnTo>
                  <a:lnTo>
                    <a:pt x="142" y="814"/>
                  </a:lnTo>
                  <a:lnTo>
                    <a:pt x="115" y="775"/>
                  </a:lnTo>
                  <a:lnTo>
                    <a:pt x="99" y="765"/>
                  </a:lnTo>
                  <a:lnTo>
                    <a:pt x="72" y="729"/>
                  </a:lnTo>
                  <a:lnTo>
                    <a:pt x="57" y="723"/>
                  </a:lnTo>
                  <a:lnTo>
                    <a:pt x="46" y="711"/>
                  </a:lnTo>
                  <a:lnTo>
                    <a:pt x="25" y="672"/>
                  </a:lnTo>
                  <a:lnTo>
                    <a:pt x="15" y="670"/>
                  </a:lnTo>
                  <a:lnTo>
                    <a:pt x="12" y="666"/>
                  </a:lnTo>
                  <a:lnTo>
                    <a:pt x="0" y="648"/>
                  </a:lnTo>
                  <a:lnTo>
                    <a:pt x="4" y="645"/>
                  </a:lnTo>
                  <a:lnTo>
                    <a:pt x="1" y="637"/>
                  </a:lnTo>
                  <a:lnTo>
                    <a:pt x="4" y="633"/>
                  </a:lnTo>
                  <a:lnTo>
                    <a:pt x="33" y="636"/>
                  </a:lnTo>
                  <a:lnTo>
                    <a:pt x="49" y="637"/>
                  </a:lnTo>
                  <a:lnTo>
                    <a:pt x="64" y="637"/>
                  </a:lnTo>
                  <a:lnTo>
                    <a:pt x="79" y="639"/>
                  </a:lnTo>
                  <a:lnTo>
                    <a:pt x="156" y="645"/>
                  </a:lnTo>
                  <a:lnTo>
                    <a:pt x="189" y="648"/>
                  </a:lnTo>
                  <a:lnTo>
                    <a:pt x="211" y="649"/>
                  </a:lnTo>
                  <a:lnTo>
                    <a:pt x="219" y="649"/>
                  </a:lnTo>
                  <a:lnTo>
                    <a:pt x="279" y="654"/>
                  </a:lnTo>
                  <a:lnTo>
                    <a:pt x="291" y="654"/>
                  </a:lnTo>
                  <a:lnTo>
                    <a:pt x="319" y="657"/>
                  </a:lnTo>
                  <a:lnTo>
                    <a:pt x="325" y="657"/>
                  </a:lnTo>
                  <a:lnTo>
                    <a:pt x="352" y="658"/>
                  </a:lnTo>
                  <a:lnTo>
                    <a:pt x="355" y="658"/>
                  </a:lnTo>
                  <a:lnTo>
                    <a:pt x="357" y="658"/>
                  </a:lnTo>
                  <a:lnTo>
                    <a:pt x="369" y="658"/>
                  </a:lnTo>
                  <a:lnTo>
                    <a:pt x="400" y="661"/>
                  </a:lnTo>
                  <a:lnTo>
                    <a:pt x="405" y="661"/>
                  </a:lnTo>
                  <a:lnTo>
                    <a:pt x="429" y="663"/>
                  </a:lnTo>
                  <a:lnTo>
                    <a:pt x="436" y="663"/>
                  </a:lnTo>
                  <a:lnTo>
                    <a:pt x="438" y="649"/>
                  </a:lnTo>
                  <a:lnTo>
                    <a:pt x="438" y="625"/>
                  </a:lnTo>
                  <a:lnTo>
                    <a:pt x="439" y="592"/>
                  </a:lnTo>
                  <a:lnTo>
                    <a:pt x="441" y="586"/>
                  </a:lnTo>
                  <a:lnTo>
                    <a:pt x="441" y="571"/>
                  </a:lnTo>
                  <a:lnTo>
                    <a:pt x="442" y="543"/>
                  </a:lnTo>
                  <a:lnTo>
                    <a:pt x="444" y="522"/>
                  </a:lnTo>
                  <a:lnTo>
                    <a:pt x="445" y="498"/>
                  </a:lnTo>
                  <a:lnTo>
                    <a:pt x="448" y="460"/>
                  </a:lnTo>
                  <a:lnTo>
                    <a:pt x="448" y="459"/>
                  </a:lnTo>
                  <a:lnTo>
                    <a:pt x="448" y="442"/>
                  </a:lnTo>
                  <a:lnTo>
                    <a:pt x="450" y="438"/>
                  </a:lnTo>
                  <a:lnTo>
                    <a:pt x="450" y="432"/>
                  </a:lnTo>
                  <a:lnTo>
                    <a:pt x="450" y="417"/>
                  </a:lnTo>
                  <a:lnTo>
                    <a:pt x="451" y="412"/>
                  </a:lnTo>
                  <a:lnTo>
                    <a:pt x="451" y="394"/>
                  </a:lnTo>
                  <a:lnTo>
                    <a:pt x="454" y="369"/>
                  </a:lnTo>
                  <a:lnTo>
                    <a:pt x="456" y="331"/>
                  </a:lnTo>
                  <a:lnTo>
                    <a:pt x="456" y="324"/>
                  </a:lnTo>
                  <a:lnTo>
                    <a:pt x="456" y="322"/>
                  </a:lnTo>
                  <a:lnTo>
                    <a:pt x="457" y="306"/>
                  </a:lnTo>
                  <a:lnTo>
                    <a:pt x="457" y="295"/>
                  </a:lnTo>
                  <a:lnTo>
                    <a:pt x="459" y="259"/>
                  </a:lnTo>
                  <a:lnTo>
                    <a:pt x="460" y="241"/>
                  </a:lnTo>
                  <a:lnTo>
                    <a:pt x="460" y="240"/>
                  </a:lnTo>
                  <a:lnTo>
                    <a:pt x="460" y="228"/>
                  </a:lnTo>
                  <a:lnTo>
                    <a:pt x="462" y="222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3" y="181"/>
                  </a:lnTo>
                  <a:lnTo>
                    <a:pt x="463" y="172"/>
                  </a:lnTo>
                  <a:lnTo>
                    <a:pt x="466" y="130"/>
                  </a:lnTo>
                  <a:lnTo>
                    <a:pt x="466" y="129"/>
                  </a:lnTo>
                  <a:lnTo>
                    <a:pt x="466" y="112"/>
                  </a:lnTo>
                  <a:lnTo>
                    <a:pt x="466" y="111"/>
                  </a:lnTo>
                  <a:lnTo>
                    <a:pt x="466" y="108"/>
                  </a:lnTo>
                  <a:lnTo>
                    <a:pt x="469" y="66"/>
                  </a:lnTo>
                  <a:lnTo>
                    <a:pt x="472" y="1"/>
                  </a:lnTo>
                  <a:lnTo>
                    <a:pt x="472" y="0"/>
                  </a:lnTo>
                  <a:lnTo>
                    <a:pt x="477" y="1"/>
                  </a:lnTo>
                  <a:lnTo>
                    <a:pt x="522" y="3"/>
                  </a:lnTo>
                  <a:lnTo>
                    <a:pt x="549" y="4"/>
                  </a:lnTo>
                  <a:lnTo>
                    <a:pt x="574" y="6"/>
                  </a:lnTo>
                  <a:lnTo>
                    <a:pt x="577" y="6"/>
                  </a:lnTo>
                  <a:lnTo>
                    <a:pt x="580" y="6"/>
                  </a:lnTo>
                  <a:lnTo>
                    <a:pt x="589" y="6"/>
                  </a:lnTo>
                  <a:lnTo>
                    <a:pt x="604" y="6"/>
                  </a:lnTo>
                  <a:lnTo>
                    <a:pt x="609" y="7"/>
                  </a:lnTo>
                  <a:lnTo>
                    <a:pt x="636" y="7"/>
                  </a:lnTo>
                  <a:lnTo>
                    <a:pt x="664" y="9"/>
                  </a:lnTo>
                  <a:lnTo>
                    <a:pt x="679" y="9"/>
                  </a:lnTo>
                  <a:lnTo>
                    <a:pt x="699" y="10"/>
                  </a:lnTo>
                  <a:lnTo>
                    <a:pt x="708" y="10"/>
                  </a:lnTo>
                  <a:lnTo>
                    <a:pt x="714" y="10"/>
                  </a:lnTo>
                  <a:lnTo>
                    <a:pt x="723" y="10"/>
                  </a:lnTo>
                  <a:lnTo>
                    <a:pt x="751" y="12"/>
                  </a:lnTo>
                  <a:lnTo>
                    <a:pt x="760" y="12"/>
                  </a:lnTo>
                  <a:lnTo>
                    <a:pt x="780" y="12"/>
                  </a:lnTo>
                  <a:lnTo>
                    <a:pt x="781" y="12"/>
                  </a:lnTo>
                  <a:lnTo>
                    <a:pt x="823" y="13"/>
                  </a:lnTo>
                  <a:lnTo>
                    <a:pt x="823" y="31"/>
                  </a:lnTo>
                  <a:lnTo>
                    <a:pt x="822" y="78"/>
                  </a:lnTo>
                  <a:lnTo>
                    <a:pt x="822" y="87"/>
                  </a:lnTo>
                  <a:lnTo>
                    <a:pt x="822" y="99"/>
                  </a:lnTo>
                  <a:lnTo>
                    <a:pt x="822" y="105"/>
                  </a:lnTo>
                  <a:lnTo>
                    <a:pt x="822" y="112"/>
                  </a:lnTo>
                  <a:lnTo>
                    <a:pt x="822" y="123"/>
                  </a:lnTo>
                  <a:lnTo>
                    <a:pt x="820" y="142"/>
                  </a:lnTo>
                  <a:lnTo>
                    <a:pt x="820" y="160"/>
                  </a:lnTo>
                  <a:lnTo>
                    <a:pt x="820" y="165"/>
                  </a:lnTo>
                  <a:lnTo>
                    <a:pt x="820" y="172"/>
                  </a:lnTo>
                  <a:lnTo>
                    <a:pt x="820" y="192"/>
                  </a:lnTo>
                  <a:lnTo>
                    <a:pt x="820" y="196"/>
                  </a:lnTo>
                  <a:lnTo>
                    <a:pt x="819" y="207"/>
                  </a:lnTo>
                  <a:lnTo>
                    <a:pt x="819" y="216"/>
                  </a:lnTo>
                  <a:lnTo>
                    <a:pt x="819" y="229"/>
                  </a:lnTo>
                  <a:lnTo>
                    <a:pt x="819" y="252"/>
                  </a:lnTo>
                  <a:lnTo>
                    <a:pt x="819" y="262"/>
                  </a:lnTo>
                  <a:lnTo>
                    <a:pt x="819" y="271"/>
                  </a:lnTo>
                  <a:lnTo>
                    <a:pt x="817" y="300"/>
                  </a:lnTo>
                  <a:lnTo>
                    <a:pt x="822" y="298"/>
                  </a:lnTo>
                  <a:lnTo>
                    <a:pt x="822" y="297"/>
                  </a:lnTo>
                  <a:lnTo>
                    <a:pt x="835" y="307"/>
                  </a:lnTo>
                  <a:lnTo>
                    <a:pt x="847" y="321"/>
                  </a:lnTo>
                  <a:lnTo>
                    <a:pt x="876" y="322"/>
                  </a:lnTo>
                  <a:lnTo>
                    <a:pt x="879" y="324"/>
                  </a:lnTo>
                  <a:lnTo>
                    <a:pt x="906" y="330"/>
                  </a:lnTo>
                  <a:lnTo>
                    <a:pt x="910" y="333"/>
                  </a:lnTo>
                  <a:lnTo>
                    <a:pt x="912" y="351"/>
                  </a:lnTo>
                  <a:lnTo>
                    <a:pt x="921" y="355"/>
                  </a:lnTo>
                  <a:lnTo>
                    <a:pt x="928" y="354"/>
                  </a:lnTo>
                  <a:lnTo>
                    <a:pt x="942" y="355"/>
                  </a:lnTo>
                  <a:lnTo>
                    <a:pt x="966" y="366"/>
                  </a:lnTo>
                  <a:lnTo>
                    <a:pt x="981" y="360"/>
                  </a:lnTo>
                  <a:lnTo>
                    <a:pt x="982" y="361"/>
                  </a:lnTo>
                  <a:lnTo>
                    <a:pt x="988" y="364"/>
                  </a:lnTo>
                  <a:lnTo>
                    <a:pt x="994" y="372"/>
                  </a:lnTo>
                  <a:lnTo>
                    <a:pt x="1005" y="373"/>
                  </a:lnTo>
                  <a:lnTo>
                    <a:pt x="1026" y="366"/>
                  </a:lnTo>
                  <a:lnTo>
                    <a:pt x="1033" y="367"/>
                  </a:lnTo>
                  <a:lnTo>
                    <a:pt x="1038" y="364"/>
                  </a:lnTo>
                  <a:lnTo>
                    <a:pt x="1044" y="363"/>
                  </a:lnTo>
                  <a:lnTo>
                    <a:pt x="1045" y="384"/>
                  </a:lnTo>
                  <a:lnTo>
                    <a:pt x="1057" y="384"/>
                  </a:lnTo>
                  <a:lnTo>
                    <a:pt x="1057" y="400"/>
                  </a:lnTo>
                  <a:lnTo>
                    <a:pt x="1069" y="406"/>
                  </a:lnTo>
                  <a:lnTo>
                    <a:pt x="1099" y="388"/>
                  </a:lnTo>
                  <a:lnTo>
                    <a:pt x="1107" y="399"/>
                  </a:lnTo>
                  <a:lnTo>
                    <a:pt x="1110" y="397"/>
                  </a:lnTo>
                  <a:lnTo>
                    <a:pt x="1114" y="396"/>
                  </a:lnTo>
                  <a:lnTo>
                    <a:pt x="1116" y="396"/>
                  </a:lnTo>
                  <a:lnTo>
                    <a:pt x="1129" y="411"/>
                  </a:lnTo>
                  <a:lnTo>
                    <a:pt x="1153" y="402"/>
                  </a:lnTo>
                  <a:lnTo>
                    <a:pt x="1150" y="418"/>
                  </a:lnTo>
                  <a:lnTo>
                    <a:pt x="1159" y="424"/>
                  </a:lnTo>
                  <a:lnTo>
                    <a:pt x="1180" y="390"/>
                  </a:lnTo>
                  <a:lnTo>
                    <a:pt x="1181" y="390"/>
                  </a:lnTo>
                  <a:lnTo>
                    <a:pt x="1202" y="408"/>
                  </a:lnTo>
                  <a:lnTo>
                    <a:pt x="1222" y="397"/>
                  </a:lnTo>
                  <a:lnTo>
                    <a:pt x="1219" y="402"/>
                  </a:lnTo>
                  <a:lnTo>
                    <a:pt x="1232" y="415"/>
                  </a:lnTo>
                  <a:lnTo>
                    <a:pt x="1243" y="415"/>
                  </a:lnTo>
                  <a:lnTo>
                    <a:pt x="1247" y="423"/>
                  </a:lnTo>
                  <a:lnTo>
                    <a:pt x="1262" y="417"/>
                  </a:lnTo>
                  <a:lnTo>
                    <a:pt x="1292" y="400"/>
                  </a:lnTo>
                  <a:lnTo>
                    <a:pt x="1310" y="405"/>
                  </a:lnTo>
                  <a:lnTo>
                    <a:pt x="1321" y="399"/>
                  </a:lnTo>
                  <a:lnTo>
                    <a:pt x="1322" y="396"/>
                  </a:lnTo>
                  <a:lnTo>
                    <a:pt x="1339" y="393"/>
                  </a:lnTo>
                  <a:lnTo>
                    <a:pt x="1340" y="390"/>
                  </a:lnTo>
                  <a:lnTo>
                    <a:pt x="1345" y="390"/>
                  </a:lnTo>
                  <a:lnTo>
                    <a:pt x="1348" y="396"/>
                  </a:lnTo>
                  <a:lnTo>
                    <a:pt x="1346" y="397"/>
                  </a:lnTo>
                  <a:lnTo>
                    <a:pt x="1375" y="397"/>
                  </a:lnTo>
                  <a:lnTo>
                    <a:pt x="1379" y="397"/>
                  </a:lnTo>
                  <a:lnTo>
                    <a:pt x="1382" y="388"/>
                  </a:lnTo>
                  <a:lnTo>
                    <a:pt x="1393" y="388"/>
                  </a:lnTo>
                  <a:lnTo>
                    <a:pt x="1396" y="388"/>
                  </a:lnTo>
                  <a:lnTo>
                    <a:pt x="1397" y="393"/>
                  </a:lnTo>
                  <a:lnTo>
                    <a:pt x="1412" y="399"/>
                  </a:lnTo>
                  <a:lnTo>
                    <a:pt x="1427" y="415"/>
                  </a:lnTo>
                  <a:lnTo>
                    <a:pt x="1433" y="417"/>
                  </a:lnTo>
                  <a:lnTo>
                    <a:pt x="1433" y="412"/>
                  </a:lnTo>
                  <a:lnTo>
                    <a:pt x="1441" y="414"/>
                  </a:lnTo>
                  <a:lnTo>
                    <a:pt x="1441" y="420"/>
                  </a:lnTo>
                  <a:lnTo>
                    <a:pt x="1444" y="418"/>
                  </a:lnTo>
                  <a:lnTo>
                    <a:pt x="1442" y="421"/>
                  </a:lnTo>
                  <a:lnTo>
                    <a:pt x="1457" y="424"/>
                  </a:lnTo>
                  <a:lnTo>
                    <a:pt x="1469" y="433"/>
                  </a:lnTo>
                  <a:lnTo>
                    <a:pt x="1474" y="430"/>
                  </a:lnTo>
                  <a:lnTo>
                    <a:pt x="1487" y="442"/>
                  </a:lnTo>
                  <a:lnTo>
                    <a:pt x="1502" y="436"/>
                  </a:lnTo>
                  <a:lnTo>
                    <a:pt x="1528" y="441"/>
                  </a:lnTo>
                  <a:lnTo>
                    <a:pt x="1528" y="445"/>
                  </a:lnTo>
                  <a:lnTo>
                    <a:pt x="1529" y="466"/>
                  </a:lnTo>
                  <a:lnTo>
                    <a:pt x="1529" y="481"/>
                  </a:lnTo>
                  <a:lnTo>
                    <a:pt x="1529" y="484"/>
                  </a:lnTo>
                  <a:lnTo>
                    <a:pt x="1531" y="504"/>
                  </a:lnTo>
                  <a:lnTo>
                    <a:pt x="1531" y="519"/>
                  </a:lnTo>
                  <a:lnTo>
                    <a:pt x="1531" y="522"/>
                  </a:lnTo>
                  <a:lnTo>
                    <a:pt x="1532" y="540"/>
                  </a:lnTo>
                  <a:lnTo>
                    <a:pt x="1532" y="558"/>
                  </a:lnTo>
                  <a:lnTo>
                    <a:pt x="1532" y="561"/>
                  </a:lnTo>
                  <a:lnTo>
                    <a:pt x="1532" y="567"/>
                  </a:lnTo>
                  <a:lnTo>
                    <a:pt x="1532" y="577"/>
                  </a:lnTo>
                  <a:lnTo>
                    <a:pt x="1534" y="595"/>
                  </a:lnTo>
                  <a:lnTo>
                    <a:pt x="1534" y="610"/>
                  </a:lnTo>
                  <a:lnTo>
                    <a:pt x="1534" y="613"/>
                  </a:lnTo>
                  <a:lnTo>
                    <a:pt x="1535" y="631"/>
                  </a:lnTo>
                  <a:lnTo>
                    <a:pt x="1535" y="640"/>
                  </a:lnTo>
                  <a:lnTo>
                    <a:pt x="1537" y="669"/>
                  </a:lnTo>
                  <a:lnTo>
                    <a:pt x="1540" y="670"/>
                  </a:lnTo>
                  <a:lnTo>
                    <a:pt x="1540" y="672"/>
                  </a:lnTo>
                  <a:lnTo>
                    <a:pt x="1541" y="672"/>
                  </a:lnTo>
                  <a:lnTo>
                    <a:pt x="1541" y="675"/>
                  </a:lnTo>
                  <a:lnTo>
                    <a:pt x="1558" y="691"/>
                  </a:lnTo>
                  <a:lnTo>
                    <a:pt x="1564" y="705"/>
                  </a:lnTo>
                  <a:lnTo>
                    <a:pt x="1564" y="729"/>
                  </a:lnTo>
                  <a:lnTo>
                    <a:pt x="1579" y="741"/>
                  </a:lnTo>
                  <a:lnTo>
                    <a:pt x="1576" y="742"/>
                  </a:lnTo>
                  <a:lnTo>
                    <a:pt x="1595" y="787"/>
                  </a:lnTo>
                  <a:lnTo>
                    <a:pt x="1601" y="786"/>
                  </a:lnTo>
                  <a:lnTo>
                    <a:pt x="1600" y="813"/>
                  </a:lnTo>
                  <a:lnTo>
                    <a:pt x="1603" y="832"/>
                  </a:lnTo>
                  <a:lnTo>
                    <a:pt x="1597" y="850"/>
                  </a:lnTo>
                  <a:lnTo>
                    <a:pt x="1586" y="888"/>
                  </a:lnTo>
                  <a:lnTo>
                    <a:pt x="1583" y="901"/>
                  </a:lnTo>
                  <a:lnTo>
                    <a:pt x="1582" y="903"/>
                  </a:lnTo>
                  <a:lnTo>
                    <a:pt x="1583" y="913"/>
                  </a:lnTo>
                  <a:lnTo>
                    <a:pt x="1588" y="925"/>
                  </a:lnTo>
                  <a:lnTo>
                    <a:pt x="1589" y="942"/>
                  </a:lnTo>
                  <a:lnTo>
                    <a:pt x="1588" y="952"/>
                  </a:lnTo>
                  <a:lnTo>
                    <a:pt x="1586" y="957"/>
                  </a:lnTo>
                  <a:lnTo>
                    <a:pt x="1582" y="961"/>
                  </a:lnTo>
                  <a:lnTo>
                    <a:pt x="1573" y="981"/>
                  </a:lnTo>
                  <a:lnTo>
                    <a:pt x="1568" y="984"/>
                  </a:lnTo>
                  <a:lnTo>
                    <a:pt x="1571" y="1000"/>
                  </a:lnTo>
                  <a:lnTo>
                    <a:pt x="1577" y="1014"/>
                  </a:lnTo>
                  <a:lnTo>
                    <a:pt x="1570" y="1009"/>
                  </a:lnTo>
                  <a:lnTo>
                    <a:pt x="1550" y="1009"/>
                  </a:lnTo>
                  <a:lnTo>
                    <a:pt x="1511" y="1027"/>
                  </a:lnTo>
                  <a:lnTo>
                    <a:pt x="1510" y="1029"/>
                  </a:lnTo>
                  <a:lnTo>
                    <a:pt x="1465" y="1059"/>
                  </a:lnTo>
                  <a:lnTo>
                    <a:pt x="1459" y="1057"/>
                  </a:lnTo>
                  <a:lnTo>
                    <a:pt x="1481" y="1038"/>
                  </a:lnTo>
                  <a:lnTo>
                    <a:pt x="1493" y="1033"/>
                  </a:lnTo>
                  <a:lnTo>
                    <a:pt x="1493" y="1032"/>
                  </a:lnTo>
                  <a:lnTo>
                    <a:pt x="1478" y="1030"/>
                  </a:lnTo>
                  <a:lnTo>
                    <a:pt x="1462" y="1035"/>
                  </a:lnTo>
                  <a:lnTo>
                    <a:pt x="1460" y="997"/>
                  </a:lnTo>
                  <a:lnTo>
                    <a:pt x="1451" y="1002"/>
                  </a:lnTo>
                  <a:lnTo>
                    <a:pt x="1445" y="1014"/>
                  </a:lnTo>
                  <a:lnTo>
                    <a:pt x="1438" y="1014"/>
                  </a:lnTo>
                  <a:lnTo>
                    <a:pt x="1435" y="1012"/>
                  </a:lnTo>
                  <a:lnTo>
                    <a:pt x="1433" y="1012"/>
                  </a:lnTo>
                  <a:lnTo>
                    <a:pt x="1432" y="1014"/>
                  </a:lnTo>
                  <a:lnTo>
                    <a:pt x="1429" y="1021"/>
                  </a:lnTo>
                  <a:lnTo>
                    <a:pt x="1430" y="1027"/>
                  </a:lnTo>
                  <a:lnTo>
                    <a:pt x="1429" y="1032"/>
                  </a:lnTo>
                  <a:lnTo>
                    <a:pt x="1430" y="1036"/>
                  </a:lnTo>
                  <a:lnTo>
                    <a:pt x="1442" y="1039"/>
                  </a:lnTo>
                  <a:lnTo>
                    <a:pt x="1447" y="1056"/>
                  </a:lnTo>
                  <a:lnTo>
                    <a:pt x="1465" y="1063"/>
                  </a:lnTo>
                  <a:lnTo>
                    <a:pt x="1417" y="1102"/>
                  </a:lnTo>
                  <a:lnTo>
                    <a:pt x="1385" y="1132"/>
                  </a:lnTo>
                  <a:lnTo>
                    <a:pt x="1370" y="1139"/>
                  </a:lnTo>
                  <a:lnTo>
                    <a:pt x="1369" y="1139"/>
                  </a:lnTo>
                  <a:lnTo>
                    <a:pt x="1319" y="1169"/>
                  </a:lnTo>
                  <a:lnTo>
                    <a:pt x="1276" y="1193"/>
                  </a:lnTo>
                  <a:lnTo>
                    <a:pt x="1259" y="1207"/>
                  </a:lnTo>
                  <a:lnTo>
                    <a:pt x="1244" y="1220"/>
                  </a:lnTo>
                  <a:lnTo>
                    <a:pt x="1229" y="1229"/>
                  </a:lnTo>
                  <a:lnTo>
                    <a:pt x="1201" y="1255"/>
                  </a:lnTo>
                  <a:lnTo>
                    <a:pt x="1177" y="1283"/>
                  </a:lnTo>
                  <a:lnTo>
                    <a:pt x="1177" y="1288"/>
                  </a:lnTo>
                  <a:lnTo>
                    <a:pt x="1165" y="1303"/>
                  </a:lnTo>
                  <a:lnTo>
                    <a:pt x="1154" y="1325"/>
                  </a:lnTo>
                  <a:lnTo>
                    <a:pt x="1138" y="1369"/>
                  </a:lnTo>
                  <a:lnTo>
                    <a:pt x="1136" y="1373"/>
                  </a:lnTo>
                  <a:lnTo>
                    <a:pt x="1135" y="1409"/>
                  </a:lnTo>
                  <a:lnTo>
                    <a:pt x="1147" y="1468"/>
                  </a:lnTo>
                  <a:lnTo>
                    <a:pt x="1154" y="1495"/>
                  </a:lnTo>
                  <a:lnTo>
                    <a:pt x="1165" y="1555"/>
                  </a:lnTo>
                  <a:lnTo>
                    <a:pt x="1138" y="1574"/>
                  </a:lnTo>
                  <a:lnTo>
                    <a:pt x="1120" y="1570"/>
                  </a:lnTo>
                  <a:lnTo>
                    <a:pt x="1104" y="1555"/>
                  </a:lnTo>
                  <a:lnTo>
                    <a:pt x="1072" y="1546"/>
                  </a:lnTo>
                  <a:lnTo>
                    <a:pt x="1021" y="1544"/>
                  </a:lnTo>
                  <a:lnTo>
                    <a:pt x="1018" y="1537"/>
                  </a:lnTo>
                  <a:lnTo>
                    <a:pt x="1012" y="1537"/>
                  </a:lnTo>
                  <a:lnTo>
                    <a:pt x="978" y="1517"/>
                  </a:lnTo>
                  <a:lnTo>
                    <a:pt x="966" y="1519"/>
                  </a:lnTo>
                  <a:lnTo>
                    <a:pt x="957" y="1511"/>
                  </a:lnTo>
                  <a:lnTo>
                    <a:pt x="957" y="1507"/>
                  </a:lnTo>
                  <a:lnTo>
                    <a:pt x="924" y="1498"/>
                  </a:lnTo>
                  <a:lnTo>
                    <a:pt x="903" y="1471"/>
                  </a:lnTo>
                  <a:lnTo>
                    <a:pt x="891" y="1432"/>
                  </a:lnTo>
                  <a:lnTo>
                    <a:pt x="873" y="1409"/>
                  </a:lnTo>
                  <a:lnTo>
                    <a:pt x="867" y="1370"/>
                  </a:lnTo>
                  <a:lnTo>
                    <a:pt x="861" y="1336"/>
                  </a:lnTo>
                  <a:lnTo>
                    <a:pt x="846" y="1315"/>
                  </a:lnTo>
                  <a:lnTo>
                    <a:pt x="829" y="1306"/>
                  </a:lnTo>
                  <a:lnTo>
                    <a:pt x="828" y="13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3773488" y="2473322"/>
              <a:ext cx="415925" cy="649287"/>
              <a:chOff x="6654800" y="2835275"/>
              <a:chExt cx="571500" cy="893763"/>
            </a:xfrm>
          </p:grpSpPr>
          <p:sp>
            <p:nvSpPr>
              <p:cNvPr id="139" name="Freeform 48"/>
              <p:cNvSpPr>
                <a:spLocks/>
              </p:cNvSpPr>
              <p:nvPr/>
            </p:nvSpPr>
            <p:spPr bwMode="auto">
              <a:xfrm>
                <a:off x="6835847" y="2835275"/>
                <a:ext cx="362095" cy="572532"/>
              </a:xfrm>
              <a:custGeom>
                <a:avLst/>
                <a:gdLst>
                  <a:gd name="T0" fmla="*/ 9 w 426"/>
                  <a:gd name="T1" fmla="*/ 93 h 669"/>
                  <a:gd name="T2" fmla="*/ 7 w 426"/>
                  <a:gd name="T3" fmla="*/ 87 h 669"/>
                  <a:gd name="T4" fmla="*/ 1 w 426"/>
                  <a:gd name="T5" fmla="*/ 65 h 669"/>
                  <a:gd name="T6" fmla="*/ 1 w 426"/>
                  <a:gd name="T7" fmla="*/ 61 h 669"/>
                  <a:gd name="T8" fmla="*/ 4 w 426"/>
                  <a:gd name="T9" fmla="*/ 62 h 669"/>
                  <a:gd name="T10" fmla="*/ 7 w 426"/>
                  <a:gd name="T11" fmla="*/ 58 h 669"/>
                  <a:gd name="T12" fmla="*/ 6 w 426"/>
                  <a:gd name="T13" fmla="*/ 51 h 669"/>
                  <a:gd name="T14" fmla="*/ 10 w 426"/>
                  <a:gd name="T15" fmla="*/ 43 h 669"/>
                  <a:gd name="T16" fmla="*/ 8 w 426"/>
                  <a:gd name="T17" fmla="*/ 39 h 669"/>
                  <a:gd name="T18" fmla="*/ 9 w 426"/>
                  <a:gd name="T19" fmla="*/ 31 h 669"/>
                  <a:gd name="T20" fmla="*/ 9 w 426"/>
                  <a:gd name="T21" fmla="*/ 24 h 669"/>
                  <a:gd name="T22" fmla="*/ 20 w 426"/>
                  <a:gd name="T23" fmla="*/ 6 h 669"/>
                  <a:gd name="T24" fmla="*/ 28 w 426"/>
                  <a:gd name="T25" fmla="*/ 4 h 669"/>
                  <a:gd name="T26" fmla="*/ 32 w 426"/>
                  <a:gd name="T27" fmla="*/ 0 h 669"/>
                  <a:gd name="T28" fmla="*/ 41 w 426"/>
                  <a:gd name="T29" fmla="*/ 4 h 669"/>
                  <a:gd name="T30" fmla="*/ 51 w 426"/>
                  <a:gd name="T31" fmla="*/ 37 h 669"/>
                  <a:gd name="T32" fmla="*/ 59 w 426"/>
                  <a:gd name="T33" fmla="*/ 37 h 669"/>
                  <a:gd name="T34" fmla="*/ 64 w 426"/>
                  <a:gd name="T35" fmla="*/ 48 h 669"/>
                  <a:gd name="T36" fmla="*/ 64 w 426"/>
                  <a:gd name="T37" fmla="*/ 46 h 669"/>
                  <a:gd name="T38" fmla="*/ 71 w 426"/>
                  <a:gd name="T39" fmla="*/ 51 h 669"/>
                  <a:gd name="T40" fmla="*/ 69 w 426"/>
                  <a:gd name="T41" fmla="*/ 59 h 669"/>
                  <a:gd name="T42" fmla="*/ 69 w 426"/>
                  <a:gd name="T43" fmla="*/ 60 h 669"/>
                  <a:gd name="T44" fmla="*/ 67 w 426"/>
                  <a:gd name="T45" fmla="*/ 60 h 669"/>
                  <a:gd name="T46" fmla="*/ 65 w 426"/>
                  <a:gd name="T47" fmla="*/ 63 h 669"/>
                  <a:gd name="T48" fmla="*/ 64 w 426"/>
                  <a:gd name="T49" fmla="*/ 66 h 669"/>
                  <a:gd name="T50" fmla="*/ 60 w 426"/>
                  <a:gd name="T51" fmla="*/ 65 h 669"/>
                  <a:gd name="T52" fmla="*/ 59 w 426"/>
                  <a:gd name="T53" fmla="*/ 69 h 669"/>
                  <a:gd name="T54" fmla="*/ 58 w 426"/>
                  <a:gd name="T55" fmla="*/ 71 h 669"/>
                  <a:gd name="T56" fmla="*/ 52 w 426"/>
                  <a:gd name="T57" fmla="*/ 74 h 669"/>
                  <a:gd name="T58" fmla="*/ 50 w 426"/>
                  <a:gd name="T59" fmla="*/ 73 h 669"/>
                  <a:gd name="T60" fmla="*/ 44 w 426"/>
                  <a:gd name="T61" fmla="*/ 76 h 669"/>
                  <a:gd name="T62" fmla="*/ 43 w 426"/>
                  <a:gd name="T63" fmla="*/ 70 h 669"/>
                  <a:gd name="T64" fmla="*/ 42 w 426"/>
                  <a:gd name="T65" fmla="*/ 74 h 669"/>
                  <a:gd name="T66" fmla="*/ 41 w 426"/>
                  <a:gd name="T67" fmla="*/ 81 h 669"/>
                  <a:gd name="T68" fmla="*/ 40 w 426"/>
                  <a:gd name="T69" fmla="*/ 88 h 669"/>
                  <a:gd name="T70" fmla="*/ 36 w 426"/>
                  <a:gd name="T71" fmla="*/ 88 h 669"/>
                  <a:gd name="T72" fmla="*/ 35 w 426"/>
                  <a:gd name="T73" fmla="*/ 92 h 669"/>
                  <a:gd name="T74" fmla="*/ 33 w 426"/>
                  <a:gd name="T75" fmla="*/ 93 h 669"/>
                  <a:gd name="T76" fmla="*/ 31 w 426"/>
                  <a:gd name="T77" fmla="*/ 94 h 669"/>
                  <a:gd name="T78" fmla="*/ 28 w 426"/>
                  <a:gd name="T79" fmla="*/ 96 h 669"/>
                  <a:gd name="T80" fmla="*/ 26 w 426"/>
                  <a:gd name="T81" fmla="*/ 98 h 669"/>
                  <a:gd name="T82" fmla="*/ 26 w 426"/>
                  <a:gd name="T83" fmla="*/ 100 h 669"/>
                  <a:gd name="T84" fmla="*/ 24 w 426"/>
                  <a:gd name="T85" fmla="*/ 101 h 669"/>
                  <a:gd name="T86" fmla="*/ 24 w 426"/>
                  <a:gd name="T87" fmla="*/ 103 h 669"/>
                  <a:gd name="T88" fmla="*/ 21 w 426"/>
                  <a:gd name="T89" fmla="*/ 109 h 669"/>
                  <a:gd name="T90" fmla="*/ 21 w 426"/>
                  <a:gd name="T91" fmla="*/ 114 h 669"/>
                  <a:gd name="T92" fmla="*/ 19 w 426"/>
                  <a:gd name="T93" fmla="*/ 113 h 669"/>
                  <a:gd name="T94" fmla="*/ 14 w 426"/>
                  <a:gd name="T95" fmla="*/ 109 h 669"/>
                  <a:gd name="T96" fmla="*/ 13 w 426"/>
                  <a:gd name="T97" fmla="*/ 104 h 669"/>
                  <a:gd name="T98" fmla="*/ 11 w 426"/>
                  <a:gd name="T99" fmla="*/ 98 h 66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26"/>
                  <a:gd name="T151" fmla="*/ 0 h 669"/>
                  <a:gd name="T152" fmla="*/ 426 w 426"/>
                  <a:gd name="T153" fmla="*/ 669 h 669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26" h="669">
                    <a:moveTo>
                      <a:pt x="64" y="575"/>
                    </a:moveTo>
                    <a:lnTo>
                      <a:pt x="55" y="545"/>
                    </a:lnTo>
                    <a:lnTo>
                      <a:pt x="45" y="510"/>
                    </a:lnTo>
                    <a:lnTo>
                      <a:pt x="43" y="506"/>
                    </a:lnTo>
                    <a:lnTo>
                      <a:pt x="24" y="441"/>
                    </a:lnTo>
                    <a:lnTo>
                      <a:pt x="1" y="378"/>
                    </a:lnTo>
                    <a:lnTo>
                      <a:pt x="0" y="372"/>
                    </a:lnTo>
                    <a:lnTo>
                      <a:pt x="4" y="357"/>
                    </a:lnTo>
                    <a:lnTo>
                      <a:pt x="22" y="368"/>
                    </a:lnTo>
                    <a:lnTo>
                      <a:pt x="22" y="362"/>
                    </a:lnTo>
                    <a:lnTo>
                      <a:pt x="25" y="338"/>
                    </a:lnTo>
                    <a:lnTo>
                      <a:pt x="39" y="339"/>
                    </a:lnTo>
                    <a:lnTo>
                      <a:pt x="31" y="309"/>
                    </a:lnTo>
                    <a:lnTo>
                      <a:pt x="36" y="299"/>
                    </a:lnTo>
                    <a:lnTo>
                      <a:pt x="49" y="282"/>
                    </a:lnTo>
                    <a:lnTo>
                      <a:pt x="57" y="252"/>
                    </a:lnTo>
                    <a:lnTo>
                      <a:pt x="48" y="246"/>
                    </a:lnTo>
                    <a:lnTo>
                      <a:pt x="48" y="227"/>
                    </a:lnTo>
                    <a:lnTo>
                      <a:pt x="43" y="209"/>
                    </a:lnTo>
                    <a:lnTo>
                      <a:pt x="55" y="180"/>
                    </a:lnTo>
                    <a:lnTo>
                      <a:pt x="52" y="158"/>
                    </a:lnTo>
                    <a:lnTo>
                      <a:pt x="49" y="140"/>
                    </a:lnTo>
                    <a:lnTo>
                      <a:pt x="94" y="14"/>
                    </a:lnTo>
                    <a:lnTo>
                      <a:pt x="115" y="32"/>
                    </a:lnTo>
                    <a:lnTo>
                      <a:pt x="124" y="39"/>
                    </a:lnTo>
                    <a:lnTo>
                      <a:pt x="162" y="24"/>
                    </a:lnTo>
                    <a:lnTo>
                      <a:pt x="181" y="2"/>
                    </a:lnTo>
                    <a:lnTo>
                      <a:pt x="190" y="0"/>
                    </a:lnTo>
                    <a:lnTo>
                      <a:pt x="228" y="14"/>
                    </a:lnTo>
                    <a:lnTo>
                      <a:pt x="237" y="23"/>
                    </a:lnTo>
                    <a:lnTo>
                      <a:pt x="246" y="26"/>
                    </a:lnTo>
                    <a:lnTo>
                      <a:pt x="304" y="218"/>
                    </a:lnTo>
                    <a:lnTo>
                      <a:pt x="337" y="222"/>
                    </a:lnTo>
                    <a:lnTo>
                      <a:pt x="343" y="218"/>
                    </a:lnTo>
                    <a:lnTo>
                      <a:pt x="357" y="267"/>
                    </a:lnTo>
                    <a:lnTo>
                      <a:pt x="372" y="281"/>
                    </a:lnTo>
                    <a:lnTo>
                      <a:pt x="376" y="279"/>
                    </a:lnTo>
                    <a:lnTo>
                      <a:pt x="376" y="272"/>
                    </a:lnTo>
                    <a:lnTo>
                      <a:pt x="396" y="275"/>
                    </a:lnTo>
                    <a:lnTo>
                      <a:pt x="417" y="299"/>
                    </a:lnTo>
                    <a:lnTo>
                      <a:pt x="426" y="312"/>
                    </a:lnTo>
                    <a:lnTo>
                      <a:pt x="406" y="348"/>
                    </a:lnTo>
                    <a:lnTo>
                      <a:pt x="403" y="348"/>
                    </a:lnTo>
                    <a:lnTo>
                      <a:pt x="405" y="351"/>
                    </a:lnTo>
                    <a:lnTo>
                      <a:pt x="400" y="350"/>
                    </a:lnTo>
                    <a:lnTo>
                      <a:pt x="393" y="353"/>
                    </a:lnTo>
                    <a:lnTo>
                      <a:pt x="394" y="356"/>
                    </a:lnTo>
                    <a:lnTo>
                      <a:pt x="384" y="366"/>
                    </a:lnTo>
                    <a:lnTo>
                      <a:pt x="385" y="374"/>
                    </a:lnTo>
                    <a:lnTo>
                      <a:pt x="378" y="384"/>
                    </a:lnTo>
                    <a:lnTo>
                      <a:pt x="375" y="378"/>
                    </a:lnTo>
                    <a:lnTo>
                      <a:pt x="355" y="383"/>
                    </a:lnTo>
                    <a:lnTo>
                      <a:pt x="352" y="398"/>
                    </a:lnTo>
                    <a:lnTo>
                      <a:pt x="346" y="401"/>
                    </a:lnTo>
                    <a:lnTo>
                      <a:pt x="339" y="404"/>
                    </a:lnTo>
                    <a:lnTo>
                      <a:pt x="340" y="414"/>
                    </a:lnTo>
                    <a:lnTo>
                      <a:pt x="322" y="432"/>
                    </a:lnTo>
                    <a:lnTo>
                      <a:pt x="307" y="435"/>
                    </a:lnTo>
                    <a:lnTo>
                      <a:pt x="289" y="416"/>
                    </a:lnTo>
                    <a:lnTo>
                      <a:pt x="294" y="428"/>
                    </a:lnTo>
                    <a:lnTo>
                      <a:pt x="282" y="464"/>
                    </a:lnTo>
                    <a:lnTo>
                      <a:pt x="262" y="440"/>
                    </a:lnTo>
                    <a:lnTo>
                      <a:pt x="258" y="411"/>
                    </a:lnTo>
                    <a:lnTo>
                      <a:pt x="256" y="411"/>
                    </a:lnTo>
                    <a:lnTo>
                      <a:pt x="252" y="425"/>
                    </a:lnTo>
                    <a:lnTo>
                      <a:pt x="246" y="435"/>
                    </a:lnTo>
                    <a:lnTo>
                      <a:pt x="244" y="455"/>
                    </a:lnTo>
                    <a:lnTo>
                      <a:pt x="244" y="473"/>
                    </a:lnTo>
                    <a:lnTo>
                      <a:pt x="252" y="489"/>
                    </a:lnTo>
                    <a:lnTo>
                      <a:pt x="231" y="515"/>
                    </a:lnTo>
                    <a:lnTo>
                      <a:pt x="222" y="513"/>
                    </a:lnTo>
                    <a:lnTo>
                      <a:pt x="213" y="519"/>
                    </a:lnTo>
                    <a:lnTo>
                      <a:pt x="211" y="527"/>
                    </a:lnTo>
                    <a:lnTo>
                      <a:pt x="202" y="534"/>
                    </a:lnTo>
                    <a:lnTo>
                      <a:pt x="195" y="534"/>
                    </a:lnTo>
                    <a:lnTo>
                      <a:pt x="192" y="545"/>
                    </a:lnTo>
                    <a:lnTo>
                      <a:pt x="186" y="555"/>
                    </a:lnTo>
                    <a:lnTo>
                      <a:pt x="178" y="549"/>
                    </a:lnTo>
                    <a:lnTo>
                      <a:pt x="174" y="548"/>
                    </a:lnTo>
                    <a:lnTo>
                      <a:pt x="168" y="558"/>
                    </a:lnTo>
                    <a:lnTo>
                      <a:pt x="154" y="564"/>
                    </a:lnTo>
                    <a:lnTo>
                      <a:pt x="150" y="576"/>
                    </a:lnTo>
                    <a:lnTo>
                      <a:pt x="154" y="584"/>
                    </a:lnTo>
                    <a:lnTo>
                      <a:pt x="151" y="588"/>
                    </a:lnTo>
                    <a:lnTo>
                      <a:pt x="147" y="588"/>
                    </a:lnTo>
                    <a:lnTo>
                      <a:pt x="139" y="593"/>
                    </a:lnTo>
                    <a:lnTo>
                      <a:pt x="138" y="599"/>
                    </a:lnTo>
                    <a:lnTo>
                      <a:pt x="139" y="603"/>
                    </a:lnTo>
                    <a:lnTo>
                      <a:pt x="145" y="603"/>
                    </a:lnTo>
                    <a:lnTo>
                      <a:pt x="126" y="639"/>
                    </a:lnTo>
                    <a:lnTo>
                      <a:pt x="129" y="651"/>
                    </a:lnTo>
                    <a:lnTo>
                      <a:pt x="123" y="669"/>
                    </a:lnTo>
                    <a:lnTo>
                      <a:pt x="117" y="668"/>
                    </a:lnTo>
                    <a:lnTo>
                      <a:pt x="108" y="663"/>
                    </a:lnTo>
                    <a:lnTo>
                      <a:pt x="100" y="647"/>
                    </a:lnTo>
                    <a:lnTo>
                      <a:pt x="84" y="636"/>
                    </a:lnTo>
                    <a:lnTo>
                      <a:pt x="78" y="609"/>
                    </a:lnTo>
                    <a:lnTo>
                      <a:pt x="76" y="609"/>
                    </a:lnTo>
                    <a:lnTo>
                      <a:pt x="67" y="581"/>
                    </a:lnTo>
                    <a:lnTo>
                      <a:pt x="64" y="575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grpSp>
            <p:nvGrpSpPr>
              <p:cNvPr id="9" name="Group 387"/>
              <p:cNvGrpSpPr>
                <a:grpSpLocks/>
              </p:cNvGrpSpPr>
              <p:nvPr/>
            </p:nvGrpSpPr>
            <p:grpSpPr bwMode="auto">
              <a:xfrm>
                <a:off x="6654800" y="3097503"/>
                <a:ext cx="571500" cy="631535"/>
                <a:chOff x="6654800" y="3097503"/>
                <a:chExt cx="571500" cy="631535"/>
              </a:xfrm>
            </p:grpSpPr>
            <p:sp>
              <p:nvSpPr>
                <p:cNvPr id="141" name="Freeform 46"/>
                <p:cNvSpPr>
                  <a:spLocks/>
                </p:cNvSpPr>
                <p:nvPr/>
              </p:nvSpPr>
              <p:spPr bwMode="auto">
                <a:xfrm>
                  <a:off x="6654800" y="3191469"/>
                  <a:ext cx="161416" cy="314674"/>
                </a:xfrm>
                <a:custGeom>
                  <a:avLst/>
                  <a:gdLst>
                    <a:gd name="T0" fmla="*/ 7 w 195"/>
                    <a:gd name="T1" fmla="*/ 38 h 367"/>
                    <a:gd name="T2" fmla="*/ 7 w 195"/>
                    <a:gd name="T3" fmla="*/ 42 h 367"/>
                    <a:gd name="T4" fmla="*/ 8 w 195"/>
                    <a:gd name="T5" fmla="*/ 41 h 367"/>
                    <a:gd name="T6" fmla="*/ 11 w 195"/>
                    <a:gd name="T7" fmla="*/ 49 h 367"/>
                    <a:gd name="T8" fmla="*/ 11 w 195"/>
                    <a:gd name="T9" fmla="*/ 50 h 367"/>
                    <a:gd name="T10" fmla="*/ 12 w 195"/>
                    <a:gd name="T11" fmla="*/ 53 h 367"/>
                    <a:gd name="T12" fmla="*/ 13 w 195"/>
                    <a:gd name="T13" fmla="*/ 57 h 367"/>
                    <a:gd name="T14" fmla="*/ 13 w 195"/>
                    <a:gd name="T15" fmla="*/ 60 h 367"/>
                    <a:gd name="T16" fmla="*/ 14 w 195"/>
                    <a:gd name="T17" fmla="*/ 62 h 367"/>
                    <a:gd name="T18" fmla="*/ 14 w 195"/>
                    <a:gd name="T19" fmla="*/ 62 h 367"/>
                    <a:gd name="T20" fmla="*/ 17 w 195"/>
                    <a:gd name="T21" fmla="*/ 62 h 367"/>
                    <a:gd name="T22" fmla="*/ 17 w 195"/>
                    <a:gd name="T23" fmla="*/ 62 h 367"/>
                    <a:gd name="T24" fmla="*/ 18 w 195"/>
                    <a:gd name="T25" fmla="*/ 62 h 367"/>
                    <a:gd name="T26" fmla="*/ 18 w 195"/>
                    <a:gd name="T27" fmla="*/ 62 h 367"/>
                    <a:gd name="T28" fmla="*/ 19 w 195"/>
                    <a:gd name="T29" fmla="*/ 61 h 367"/>
                    <a:gd name="T30" fmla="*/ 22 w 195"/>
                    <a:gd name="T31" fmla="*/ 60 h 367"/>
                    <a:gd name="T32" fmla="*/ 26 w 195"/>
                    <a:gd name="T33" fmla="*/ 59 h 367"/>
                    <a:gd name="T34" fmla="*/ 27 w 195"/>
                    <a:gd name="T35" fmla="*/ 59 h 367"/>
                    <a:gd name="T36" fmla="*/ 25 w 195"/>
                    <a:gd name="T37" fmla="*/ 54 h 367"/>
                    <a:gd name="T38" fmla="*/ 26 w 195"/>
                    <a:gd name="T39" fmla="*/ 52 h 367"/>
                    <a:gd name="T40" fmla="*/ 25 w 195"/>
                    <a:gd name="T41" fmla="*/ 49 h 367"/>
                    <a:gd name="T42" fmla="*/ 25 w 195"/>
                    <a:gd name="T43" fmla="*/ 47 h 367"/>
                    <a:gd name="T44" fmla="*/ 24 w 195"/>
                    <a:gd name="T45" fmla="*/ 40 h 367"/>
                    <a:gd name="T46" fmla="*/ 24 w 195"/>
                    <a:gd name="T47" fmla="*/ 38 h 367"/>
                    <a:gd name="T48" fmla="*/ 24 w 195"/>
                    <a:gd name="T49" fmla="*/ 38 h 367"/>
                    <a:gd name="T50" fmla="*/ 24 w 195"/>
                    <a:gd name="T51" fmla="*/ 37 h 367"/>
                    <a:gd name="T52" fmla="*/ 25 w 195"/>
                    <a:gd name="T53" fmla="*/ 35 h 367"/>
                    <a:gd name="T54" fmla="*/ 25 w 195"/>
                    <a:gd name="T55" fmla="*/ 33 h 367"/>
                    <a:gd name="T56" fmla="*/ 25 w 195"/>
                    <a:gd name="T57" fmla="*/ 27 h 367"/>
                    <a:gd name="T58" fmla="*/ 26 w 195"/>
                    <a:gd name="T59" fmla="*/ 23 h 367"/>
                    <a:gd name="T60" fmla="*/ 26 w 195"/>
                    <a:gd name="T61" fmla="*/ 23 h 367"/>
                    <a:gd name="T62" fmla="*/ 25 w 195"/>
                    <a:gd name="T63" fmla="*/ 21 h 367"/>
                    <a:gd name="T64" fmla="*/ 25 w 195"/>
                    <a:gd name="T65" fmla="*/ 18 h 367"/>
                    <a:gd name="T66" fmla="*/ 27 w 195"/>
                    <a:gd name="T67" fmla="*/ 17 h 367"/>
                    <a:gd name="T68" fmla="*/ 28 w 195"/>
                    <a:gd name="T69" fmla="*/ 17 h 367"/>
                    <a:gd name="T70" fmla="*/ 28 w 195"/>
                    <a:gd name="T71" fmla="*/ 16 h 367"/>
                    <a:gd name="T72" fmla="*/ 30 w 195"/>
                    <a:gd name="T73" fmla="*/ 12 h 367"/>
                    <a:gd name="T74" fmla="*/ 28 w 195"/>
                    <a:gd name="T75" fmla="*/ 6 h 367"/>
                    <a:gd name="T76" fmla="*/ 29 w 195"/>
                    <a:gd name="T77" fmla="*/ 2 h 367"/>
                    <a:gd name="T78" fmla="*/ 29 w 195"/>
                    <a:gd name="T79" fmla="*/ 0 h 367"/>
                    <a:gd name="T80" fmla="*/ 23 w 195"/>
                    <a:gd name="T81" fmla="*/ 2 h 367"/>
                    <a:gd name="T82" fmla="*/ 13 w 195"/>
                    <a:gd name="T83" fmla="*/ 5 h 367"/>
                    <a:gd name="T84" fmla="*/ 2 w 195"/>
                    <a:gd name="T85" fmla="*/ 7 h 367"/>
                    <a:gd name="T86" fmla="*/ 2 w 195"/>
                    <a:gd name="T87" fmla="*/ 8 h 367"/>
                    <a:gd name="T88" fmla="*/ 0 w 195"/>
                    <a:gd name="T89" fmla="*/ 8 h 367"/>
                    <a:gd name="T90" fmla="*/ 1 w 195"/>
                    <a:gd name="T91" fmla="*/ 12 h 367"/>
                    <a:gd name="T92" fmla="*/ 2 w 195"/>
                    <a:gd name="T93" fmla="*/ 18 h 367"/>
                    <a:gd name="T94" fmla="*/ 2 w 195"/>
                    <a:gd name="T95" fmla="*/ 19 h 367"/>
                    <a:gd name="T96" fmla="*/ 3 w 195"/>
                    <a:gd name="T97" fmla="*/ 19 h 367"/>
                    <a:gd name="T98" fmla="*/ 4 w 195"/>
                    <a:gd name="T99" fmla="*/ 20 h 367"/>
                    <a:gd name="T100" fmla="*/ 5 w 195"/>
                    <a:gd name="T101" fmla="*/ 26 h 367"/>
                    <a:gd name="T102" fmla="*/ 4 w 195"/>
                    <a:gd name="T103" fmla="*/ 28 h 367"/>
                    <a:gd name="T104" fmla="*/ 4 w 195"/>
                    <a:gd name="T105" fmla="*/ 31 h 367"/>
                    <a:gd name="T106" fmla="*/ 6 w 195"/>
                    <a:gd name="T107" fmla="*/ 37 h 367"/>
                    <a:gd name="T108" fmla="*/ 6 w 195"/>
                    <a:gd name="T109" fmla="*/ 38 h 367"/>
                    <a:gd name="T110" fmla="*/ 7 w 195"/>
                    <a:gd name="T111" fmla="*/ 38 h 367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95"/>
                    <a:gd name="T169" fmla="*/ 0 h 367"/>
                    <a:gd name="T170" fmla="*/ 195 w 195"/>
                    <a:gd name="T171" fmla="*/ 367 h 367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95" h="367">
                      <a:moveTo>
                        <a:pt x="42" y="226"/>
                      </a:moveTo>
                      <a:lnTo>
                        <a:pt x="42" y="246"/>
                      </a:lnTo>
                      <a:lnTo>
                        <a:pt x="54" y="243"/>
                      </a:lnTo>
                      <a:lnTo>
                        <a:pt x="69" y="286"/>
                      </a:lnTo>
                      <a:lnTo>
                        <a:pt x="72" y="295"/>
                      </a:lnTo>
                      <a:lnTo>
                        <a:pt x="75" y="313"/>
                      </a:lnTo>
                      <a:lnTo>
                        <a:pt x="81" y="339"/>
                      </a:lnTo>
                      <a:lnTo>
                        <a:pt x="84" y="355"/>
                      </a:lnTo>
                      <a:lnTo>
                        <a:pt x="87" y="367"/>
                      </a:lnTo>
                      <a:lnTo>
                        <a:pt x="89" y="367"/>
                      </a:lnTo>
                      <a:lnTo>
                        <a:pt x="108" y="362"/>
                      </a:lnTo>
                      <a:lnTo>
                        <a:pt x="111" y="361"/>
                      </a:lnTo>
                      <a:lnTo>
                        <a:pt x="114" y="361"/>
                      </a:lnTo>
                      <a:lnTo>
                        <a:pt x="116" y="361"/>
                      </a:lnTo>
                      <a:lnTo>
                        <a:pt x="123" y="359"/>
                      </a:lnTo>
                      <a:lnTo>
                        <a:pt x="143" y="355"/>
                      </a:lnTo>
                      <a:lnTo>
                        <a:pt x="168" y="349"/>
                      </a:lnTo>
                      <a:lnTo>
                        <a:pt x="173" y="349"/>
                      </a:lnTo>
                      <a:lnTo>
                        <a:pt x="156" y="319"/>
                      </a:lnTo>
                      <a:lnTo>
                        <a:pt x="162" y="310"/>
                      </a:lnTo>
                      <a:lnTo>
                        <a:pt x="158" y="286"/>
                      </a:lnTo>
                      <a:lnTo>
                        <a:pt x="156" y="276"/>
                      </a:lnTo>
                      <a:lnTo>
                        <a:pt x="152" y="238"/>
                      </a:lnTo>
                      <a:lnTo>
                        <a:pt x="150" y="226"/>
                      </a:lnTo>
                      <a:lnTo>
                        <a:pt x="153" y="222"/>
                      </a:lnTo>
                      <a:lnTo>
                        <a:pt x="153" y="219"/>
                      </a:lnTo>
                      <a:lnTo>
                        <a:pt x="156" y="201"/>
                      </a:lnTo>
                      <a:lnTo>
                        <a:pt x="161" y="193"/>
                      </a:lnTo>
                      <a:lnTo>
                        <a:pt x="161" y="160"/>
                      </a:lnTo>
                      <a:lnTo>
                        <a:pt x="164" y="139"/>
                      </a:lnTo>
                      <a:lnTo>
                        <a:pt x="162" y="135"/>
                      </a:lnTo>
                      <a:lnTo>
                        <a:pt x="158" y="123"/>
                      </a:lnTo>
                      <a:lnTo>
                        <a:pt x="161" y="111"/>
                      </a:lnTo>
                      <a:lnTo>
                        <a:pt x="176" y="103"/>
                      </a:lnTo>
                      <a:lnTo>
                        <a:pt x="177" y="99"/>
                      </a:lnTo>
                      <a:lnTo>
                        <a:pt x="182" y="93"/>
                      </a:lnTo>
                      <a:lnTo>
                        <a:pt x="195" y="75"/>
                      </a:lnTo>
                      <a:lnTo>
                        <a:pt x="182" y="40"/>
                      </a:lnTo>
                      <a:lnTo>
                        <a:pt x="189" y="15"/>
                      </a:lnTo>
                      <a:lnTo>
                        <a:pt x="185" y="0"/>
                      </a:lnTo>
                      <a:lnTo>
                        <a:pt x="146" y="12"/>
                      </a:lnTo>
                      <a:lnTo>
                        <a:pt x="80" y="28"/>
                      </a:lnTo>
                      <a:lnTo>
                        <a:pt x="15" y="43"/>
                      </a:lnTo>
                      <a:lnTo>
                        <a:pt x="11" y="46"/>
                      </a:lnTo>
                      <a:lnTo>
                        <a:pt x="0" y="48"/>
                      </a:lnTo>
                      <a:lnTo>
                        <a:pt x="3" y="70"/>
                      </a:lnTo>
                      <a:lnTo>
                        <a:pt x="12" y="111"/>
                      </a:lnTo>
                      <a:lnTo>
                        <a:pt x="15" y="112"/>
                      </a:lnTo>
                      <a:lnTo>
                        <a:pt x="18" y="114"/>
                      </a:lnTo>
                      <a:lnTo>
                        <a:pt x="23" y="120"/>
                      </a:lnTo>
                      <a:lnTo>
                        <a:pt x="30" y="153"/>
                      </a:lnTo>
                      <a:lnTo>
                        <a:pt x="24" y="165"/>
                      </a:lnTo>
                      <a:lnTo>
                        <a:pt x="24" y="183"/>
                      </a:lnTo>
                      <a:lnTo>
                        <a:pt x="39" y="219"/>
                      </a:lnTo>
                      <a:lnTo>
                        <a:pt x="41" y="220"/>
                      </a:lnTo>
                      <a:lnTo>
                        <a:pt x="42" y="226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42" name="Freeform 29"/>
                <p:cNvSpPr>
                  <a:spLocks/>
                </p:cNvSpPr>
                <p:nvPr/>
              </p:nvSpPr>
              <p:spPr bwMode="auto">
                <a:xfrm>
                  <a:off x="7219755" y="3097503"/>
                  <a:ext cx="6545" cy="28409"/>
                </a:xfrm>
                <a:custGeom>
                  <a:avLst/>
                  <a:gdLst>
                    <a:gd name="T0" fmla="*/ 0 w 4763"/>
                    <a:gd name="T1" fmla="*/ 2147483647 h 12"/>
                    <a:gd name="T2" fmla="*/ 0 w 4763"/>
                    <a:gd name="T3" fmla="*/ 2147483647 h 12"/>
                    <a:gd name="T4" fmla="*/ 0 w 4763"/>
                    <a:gd name="T5" fmla="*/ 0 h 12"/>
                    <a:gd name="T6" fmla="*/ 0 w 4763"/>
                    <a:gd name="T7" fmla="*/ 2147483647 h 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763"/>
                    <a:gd name="T13" fmla="*/ 0 h 12"/>
                    <a:gd name="T14" fmla="*/ 4763 w 4763"/>
                    <a:gd name="T15" fmla="*/ 12 h 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763" h="12">
                      <a:moveTo>
                        <a:pt x="0" y="12"/>
                      </a:move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43" name="Freeform 45"/>
                <p:cNvSpPr>
                  <a:spLocks/>
                </p:cNvSpPr>
                <p:nvPr/>
              </p:nvSpPr>
              <p:spPr bwMode="auto">
                <a:xfrm>
                  <a:off x="6879473" y="3552033"/>
                  <a:ext cx="76346" cy="98336"/>
                </a:xfrm>
                <a:custGeom>
                  <a:avLst/>
                  <a:gdLst>
                    <a:gd name="T0" fmla="*/ 12 w 90"/>
                    <a:gd name="T1" fmla="*/ 6 h 116"/>
                    <a:gd name="T2" fmla="*/ 13 w 90"/>
                    <a:gd name="T3" fmla="*/ 6 h 116"/>
                    <a:gd name="T4" fmla="*/ 14 w 90"/>
                    <a:gd name="T5" fmla="*/ 8 h 116"/>
                    <a:gd name="T6" fmla="*/ 15 w 90"/>
                    <a:gd name="T7" fmla="*/ 10 h 116"/>
                    <a:gd name="T8" fmla="*/ 14 w 90"/>
                    <a:gd name="T9" fmla="*/ 11 h 116"/>
                    <a:gd name="T10" fmla="*/ 13 w 90"/>
                    <a:gd name="T11" fmla="*/ 11 h 116"/>
                    <a:gd name="T12" fmla="*/ 13 w 90"/>
                    <a:gd name="T13" fmla="*/ 11 h 116"/>
                    <a:gd name="T14" fmla="*/ 12 w 90"/>
                    <a:gd name="T15" fmla="*/ 12 h 116"/>
                    <a:gd name="T16" fmla="*/ 10 w 90"/>
                    <a:gd name="T17" fmla="*/ 12 h 116"/>
                    <a:gd name="T18" fmla="*/ 9 w 90"/>
                    <a:gd name="T19" fmla="*/ 14 h 116"/>
                    <a:gd name="T20" fmla="*/ 7 w 90"/>
                    <a:gd name="T21" fmla="*/ 15 h 116"/>
                    <a:gd name="T22" fmla="*/ 3 w 90"/>
                    <a:gd name="T23" fmla="*/ 18 h 116"/>
                    <a:gd name="T24" fmla="*/ 2 w 90"/>
                    <a:gd name="T25" fmla="*/ 18 h 116"/>
                    <a:gd name="T26" fmla="*/ 3 w 90"/>
                    <a:gd name="T27" fmla="*/ 18 h 116"/>
                    <a:gd name="T28" fmla="*/ 4 w 90"/>
                    <a:gd name="T29" fmla="*/ 14 h 116"/>
                    <a:gd name="T30" fmla="*/ 3 w 90"/>
                    <a:gd name="T31" fmla="*/ 11 h 116"/>
                    <a:gd name="T32" fmla="*/ 2 w 90"/>
                    <a:gd name="T33" fmla="*/ 11 h 116"/>
                    <a:gd name="T34" fmla="*/ 2 w 90"/>
                    <a:gd name="T35" fmla="*/ 10 h 116"/>
                    <a:gd name="T36" fmla="*/ 2 w 90"/>
                    <a:gd name="T37" fmla="*/ 10 h 116"/>
                    <a:gd name="T38" fmla="*/ 2 w 90"/>
                    <a:gd name="T39" fmla="*/ 10 h 116"/>
                    <a:gd name="T40" fmla="*/ 2 w 90"/>
                    <a:gd name="T41" fmla="*/ 8 h 116"/>
                    <a:gd name="T42" fmla="*/ 2 w 90"/>
                    <a:gd name="T43" fmla="*/ 8 h 116"/>
                    <a:gd name="T44" fmla="*/ 1 w 90"/>
                    <a:gd name="T45" fmla="*/ 4 h 116"/>
                    <a:gd name="T46" fmla="*/ 0 w 90"/>
                    <a:gd name="T47" fmla="*/ 2 h 116"/>
                    <a:gd name="T48" fmla="*/ 1 w 90"/>
                    <a:gd name="T49" fmla="*/ 2 h 116"/>
                    <a:gd name="T50" fmla="*/ 4 w 90"/>
                    <a:gd name="T51" fmla="*/ 1 h 116"/>
                    <a:gd name="T52" fmla="*/ 5 w 90"/>
                    <a:gd name="T53" fmla="*/ 1 h 116"/>
                    <a:gd name="T54" fmla="*/ 6 w 90"/>
                    <a:gd name="T55" fmla="*/ 1 h 116"/>
                    <a:gd name="T56" fmla="*/ 7 w 90"/>
                    <a:gd name="T57" fmla="*/ 0 h 116"/>
                    <a:gd name="T58" fmla="*/ 7 w 90"/>
                    <a:gd name="T59" fmla="*/ 1 h 116"/>
                    <a:gd name="T60" fmla="*/ 8 w 90"/>
                    <a:gd name="T61" fmla="*/ 3 h 116"/>
                    <a:gd name="T62" fmla="*/ 9 w 90"/>
                    <a:gd name="T63" fmla="*/ 2 h 116"/>
                    <a:gd name="T64" fmla="*/ 10 w 90"/>
                    <a:gd name="T65" fmla="*/ 5 h 116"/>
                    <a:gd name="T66" fmla="*/ 11 w 90"/>
                    <a:gd name="T67" fmla="*/ 5 h 116"/>
                    <a:gd name="T68" fmla="*/ 11 w 90"/>
                    <a:gd name="T69" fmla="*/ 5 h 116"/>
                    <a:gd name="T70" fmla="*/ 12 w 90"/>
                    <a:gd name="T71" fmla="*/ 6 h 11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90"/>
                    <a:gd name="T109" fmla="*/ 0 h 116"/>
                    <a:gd name="T110" fmla="*/ 90 w 90"/>
                    <a:gd name="T111" fmla="*/ 116 h 11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90" h="116">
                      <a:moveTo>
                        <a:pt x="74" y="42"/>
                      </a:moveTo>
                      <a:lnTo>
                        <a:pt x="83" y="44"/>
                      </a:lnTo>
                      <a:lnTo>
                        <a:pt x="86" y="53"/>
                      </a:lnTo>
                      <a:lnTo>
                        <a:pt x="90" y="66"/>
                      </a:lnTo>
                      <a:lnTo>
                        <a:pt x="84" y="74"/>
                      </a:lnTo>
                      <a:lnTo>
                        <a:pt x="81" y="69"/>
                      </a:lnTo>
                      <a:lnTo>
                        <a:pt x="78" y="69"/>
                      </a:lnTo>
                      <a:lnTo>
                        <a:pt x="72" y="78"/>
                      </a:lnTo>
                      <a:lnTo>
                        <a:pt x="62" y="78"/>
                      </a:lnTo>
                      <a:lnTo>
                        <a:pt x="56" y="96"/>
                      </a:lnTo>
                      <a:lnTo>
                        <a:pt x="42" y="101"/>
                      </a:lnTo>
                      <a:lnTo>
                        <a:pt x="17" y="116"/>
                      </a:lnTo>
                      <a:lnTo>
                        <a:pt x="15" y="113"/>
                      </a:lnTo>
                      <a:lnTo>
                        <a:pt x="18" y="113"/>
                      </a:lnTo>
                      <a:lnTo>
                        <a:pt x="23" y="96"/>
                      </a:lnTo>
                      <a:lnTo>
                        <a:pt x="17" y="71"/>
                      </a:lnTo>
                      <a:lnTo>
                        <a:pt x="15" y="68"/>
                      </a:lnTo>
                      <a:lnTo>
                        <a:pt x="15" y="65"/>
                      </a:lnTo>
                      <a:lnTo>
                        <a:pt x="15" y="63"/>
                      </a:lnTo>
                      <a:lnTo>
                        <a:pt x="14" y="62"/>
                      </a:lnTo>
                      <a:lnTo>
                        <a:pt x="12" y="53"/>
                      </a:lnTo>
                      <a:lnTo>
                        <a:pt x="11" y="50"/>
                      </a:lnTo>
                      <a:lnTo>
                        <a:pt x="3" y="24"/>
                      </a:lnTo>
                      <a:lnTo>
                        <a:pt x="0" y="14"/>
                      </a:lnTo>
                      <a:lnTo>
                        <a:pt x="5" y="12"/>
                      </a:lnTo>
                      <a:lnTo>
                        <a:pt x="27" y="5"/>
                      </a:lnTo>
                      <a:lnTo>
                        <a:pt x="32" y="3"/>
                      </a:lnTo>
                      <a:lnTo>
                        <a:pt x="36" y="2"/>
                      </a:lnTo>
                      <a:lnTo>
                        <a:pt x="44" y="0"/>
                      </a:lnTo>
                      <a:lnTo>
                        <a:pt x="45" y="5"/>
                      </a:lnTo>
                      <a:lnTo>
                        <a:pt x="48" y="18"/>
                      </a:lnTo>
                      <a:lnTo>
                        <a:pt x="53" y="15"/>
                      </a:lnTo>
                      <a:lnTo>
                        <a:pt x="59" y="33"/>
                      </a:lnTo>
                      <a:lnTo>
                        <a:pt x="66" y="35"/>
                      </a:lnTo>
                      <a:lnTo>
                        <a:pt x="68" y="36"/>
                      </a:lnTo>
                      <a:lnTo>
                        <a:pt x="74" y="42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44" name="Freeform 47"/>
                <p:cNvSpPr>
                  <a:spLocks/>
                </p:cNvSpPr>
                <p:nvPr/>
              </p:nvSpPr>
              <p:spPr bwMode="auto">
                <a:xfrm>
                  <a:off x="6731145" y="3558589"/>
                  <a:ext cx="165779" cy="170449"/>
                </a:xfrm>
                <a:custGeom>
                  <a:avLst/>
                  <a:gdLst>
                    <a:gd name="T0" fmla="*/ 11 w 200"/>
                    <a:gd name="T1" fmla="*/ 26 h 198"/>
                    <a:gd name="T2" fmla="*/ 13 w 200"/>
                    <a:gd name="T3" fmla="*/ 23 h 198"/>
                    <a:gd name="T4" fmla="*/ 17 w 200"/>
                    <a:gd name="T5" fmla="*/ 23 h 198"/>
                    <a:gd name="T6" fmla="*/ 19 w 200"/>
                    <a:gd name="T7" fmla="*/ 22 h 198"/>
                    <a:gd name="T8" fmla="*/ 20 w 200"/>
                    <a:gd name="T9" fmla="*/ 22 h 198"/>
                    <a:gd name="T10" fmla="*/ 20 w 200"/>
                    <a:gd name="T11" fmla="*/ 22 h 198"/>
                    <a:gd name="T12" fmla="*/ 23 w 200"/>
                    <a:gd name="T13" fmla="*/ 20 h 198"/>
                    <a:gd name="T14" fmla="*/ 29 w 200"/>
                    <a:gd name="T15" fmla="*/ 18 h 198"/>
                    <a:gd name="T16" fmla="*/ 30 w 200"/>
                    <a:gd name="T17" fmla="*/ 17 h 198"/>
                    <a:gd name="T18" fmla="*/ 30 w 200"/>
                    <a:gd name="T19" fmla="*/ 17 h 198"/>
                    <a:gd name="T20" fmla="*/ 30 w 200"/>
                    <a:gd name="T21" fmla="*/ 17 h 198"/>
                    <a:gd name="T22" fmla="*/ 32 w 200"/>
                    <a:gd name="T23" fmla="*/ 15 h 198"/>
                    <a:gd name="T24" fmla="*/ 30 w 200"/>
                    <a:gd name="T25" fmla="*/ 10 h 198"/>
                    <a:gd name="T26" fmla="*/ 30 w 200"/>
                    <a:gd name="T27" fmla="*/ 10 h 198"/>
                    <a:gd name="T28" fmla="*/ 30 w 200"/>
                    <a:gd name="T29" fmla="*/ 9 h 198"/>
                    <a:gd name="T30" fmla="*/ 30 w 200"/>
                    <a:gd name="T31" fmla="*/ 9 h 198"/>
                    <a:gd name="T32" fmla="*/ 30 w 200"/>
                    <a:gd name="T33" fmla="*/ 9 h 198"/>
                    <a:gd name="T34" fmla="*/ 30 w 200"/>
                    <a:gd name="T35" fmla="*/ 7 h 198"/>
                    <a:gd name="T36" fmla="*/ 29 w 200"/>
                    <a:gd name="T37" fmla="*/ 6 h 198"/>
                    <a:gd name="T38" fmla="*/ 28 w 200"/>
                    <a:gd name="T39" fmla="*/ 2 h 198"/>
                    <a:gd name="T40" fmla="*/ 28 w 200"/>
                    <a:gd name="T41" fmla="*/ 1 h 198"/>
                    <a:gd name="T42" fmla="*/ 28 w 200"/>
                    <a:gd name="T43" fmla="*/ 0 h 198"/>
                    <a:gd name="T44" fmla="*/ 23 w 200"/>
                    <a:gd name="T45" fmla="*/ 1 h 198"/>
                    <a:gd name="T46" fmla="*/ 23 w 200"/>
                    <a:gd name="T47" fmla="*/ 1 h 198"/>
                    <a:gd name="T48" fmla="*/ 23 w 200"/>
                    <a:gd name="T49" fmla="*/ 1 h 198"/>
                    <a:gd name="T50" fmla="*/ 22 w 200"/>
                    <a:gd name="T51" fmla="*/ 2 h 198"/>
                    <a:gd name="T52" fmla="*/ 19 w 200"/>
                    <a:gd name="T53" fmla="*/ 2 h 198"/>
                    <a:gd name="T54" fmla="*/ 18 w 200"/>
                    <a:gd name="T55" fmla="*/ 2 h 198"/>
                    <a:gd name="T56" fmla="*/ 16 w 200"/>
                    <a:gd name="T57" fmla="*/ 3 h 198"/>
                    <a:gd name="T58" fmla="*/ 11 w 200"/>
                    <a:gd name="T59" fmla="*/ 5 h 198"/>
                    <a:gd name="T60" fmla="*/ 11 w 200"/>
                    <a:gd name="T61" fmla="*/ 4 h 198"/>
                    <a:gd name="T62" fmla="*/ 8 w 200"/>
                    <a:gd name="T63" fmla="*/ 5 h 198"/>
                    <a:gd name="T64" fmla="*/ 7 w 200"/>
                    <a:gd name="T65" fmla="*/ 5 h 198"/>
                    <a:gd name="T66" fmla="*/ 2 w 200"/>
                    <a:gd name="T67" fmla="*/ 6 h 198"/>
                    <a:gd name="T68" fmla="*/ 1 w 200"/>
                    <a:gd name="T69" fmla="*/ 6 h 198"/>
                    <a:gd name="T70" fmla="*/ 0 w 200"/>
                    <a:gd name="T71" fmla="*/ 7 h 198"/>
                    <a:gd name="T72" fmla="*/ 1 w 200"/>
                    <a:gd name="T73" fmla="*/ 8 h 198"/>
                    <a:gd name="T74" fmla="*/ 1 w 200"/>
                    <a:gd name="T75" fmla="*/ 14 h 198"/>
                    <a:gd name="T76" fmla="*/ 2 w 200"/>
                    <a:gd name="T77" fmla="*/ 16 h 198"/>
                    <a:gd name="T78" fmla="*/ 2 w 200"/>
                    <a:gd name="T79" fmla="*/ 17 h 198"/>
                    <a:gd name="T80" fmla="*/ 2 w 200"/>
                    <a:gd name="T81" fmla="*/ 18 h 198"/>
                    <a:gd name="T82" fmla="*/ 2 w 200"/>
                    <a:gd name="T83" fmla="*/ 20 h 198"/>
                    <a:gd name="T84" fmla="*/ 3 w 200"/>
                    <a:gd name="T85" fmla="*/ 22 h 198"/>
                    <a:gd name="T86" fmla="*/ 3 w 200"/>
                    <a:gd name="T87" fmla="*/ 22 h 198"/>
                    <a:gd name="T88" fmla="*/ 3 w 200"/>
                    <a:gd name="T89" fmla="*/ 23 h 198"/>
                    <a:gd name="T90" fmla="*/ 5 w 200"/>
                    <a:gd name="T91" fmla="*/ 27 h 198"/>
                    <a:gd name="T92" fmla="*/ 1 w 200"/>
                    <a:gd name="T93" fmla="*/ 31 h 198"/>
                    <a:gd name="T94" fmla="*/ 3 w 200"/>
                    <a:gd name="T95" fmla="*/ 34 h 198"/>
                    <a:gd name="T96" fmla="*/ 7 w 200"/>
                    <a:gd name="T97" fmla="*/ 30 h 198"/>
                    <a:gd name="T98" fmla="*/ 9 w 200"/>
                    <a:gd name="T99" fmla="*/ 28 h 198"/>
                    <a:gd name="T100" fmla="*/ 11 w 200"/>
                    <a:gd name="T101" fmla="*/ 26 h 198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00"/>
                    <a:gd name="T154" fmla="*/ 0 h 198"/>
                    <a:gd name="T155" fmla="*/ 200 w 200"/>
                    <a:gd name="T156" fmla="*/ 198 h 198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00" h="198">
                      <a:moveTo>
                        <a:pt x="72" y="157"/>
                      </a:moveTo>
                      <a:lnTo>
                        <a:pt x="83" y="141"/>
                      </a:lnTo>
                      <a:lnTo>
                        <a:pt x="105" y="136"/>
                      </a:lnTo>
                      <a:lnTo>
                        <a:pt x="119" y="129"/>
                      </a:lnTo>
                      <a:lnTo>
                        <a:pt x="128" y="129"/>
                      </a:lnTo>
                      <a:lnTo>
                        <a:pt x="131" y="129"/>
                      </a:lnTo>
                      <a:lnTo>
                        <a:pt x="149" y="121"/>
                      </a:lnTo>
                      <a:lnTo>
                        <a:pt x="182" y="106"/>
                      </a:lnTo>
                      <a:lnTo>
                        <a:pt x="189" y="102"/>
                      </a:lnTo>
                      <a:lnTo>
                        <a:pt x="192" y="102"/>
                      </a:lnTo>
                      <a:lnTo>
                        <a:pt x="195" y="102"/>
                      </a:lnTo>
                      <a:lnTo>
                        <a:pt x="200" y="85"/>
                      </a:lnTo>
                      <a:lnTo>
                        <a:pt x="194" y="60"/>
                      </a:lnTo>
                      <a:lnTo>
                        <a:pt x="192" y="57"/>
                      </a:lnTo>
                      <a:lnTo>
                        <a:pt x="192" y="54"/>
                      </a:lnTo>
                      <a:lnTo>
                        <a:pt x="192" y="52"/>
                      </a:lnTo>
                      <a:lnTo>
                        <a:pt x="191" y="51"/>
                      </a:lnTo>
                      <a:lnTo>
                        <a:pt x="189" y="42"/>
                      </a:lnTo>
                      <a:lnTo>
                        <a:pt x="188" y="39"/>
                      </a:lnTo>
                      <a:lnTo>
                        <a:pt x="180" y="13"/>
                      </a:lnTo>
                      <a:lnTo>
                        <a:pt x="177" y="3"/>
                      </a:lnTo>
                      <a:lnTo>
                        <a:pt x="176" y="0"/>
                      </a:lnTo>
                      <a:lnTo>
                        <a:pt x="149" y="7"/>
                      </a:lnTo>
                      <a:lnTo>
                        <a:pt x="144" y="7"/>
                      </a:lnTo>
                      <a:lnTo>
                        <a:pt x="143" y="7"/>
                      </a:lnTo>
                      <a:lnTo>
                        <a:pt x="141" y="9"/>
                      </a:lnTo>
                      <a:lnTo>
                        <a:pt x="122" y="13"/>
                      </a:lnTo>
                      <a:lnTo>
                        <a:pt x="117" y="15"/>
                      </a:lnTo>
                      <a:lnTo>
                        <a:pt x="102" y="18"/>
                      </a:lnTo>
                      <a:lnTo>
                        <a:pt x="72" y="31"/>
                      </a:lnTo>
                      <a:lnTo>
                        <a:pt x="71" y="25"/>
                      </a:lnTo>
                      <a:lnTo>
                        <a:pt x="50" y="30"/>
                      </a:lnTo>
                      <a:lnTo>
                        <a:pt x="45" y="31"/>
                      </a:lnTo>
                      <a:lnTo>
                        <a:pt x="12" y="39"/>
                      </a:lnTo>
                      <a:lnTo>
                        <a:pt x="5" y="40"/>
                      </a:lnTo>
                      <a:lnTo>
                        <a:pt x="0" y="42"/>
                      </a:lnTo>
                      <a:lnTo>
                        <a:pt x="2" y="48"/>
                      </a:lnTo>
                      <a:lnTo>
                        <a:pt x="8" y="84"/>
                      </a:lnTo>
                      <a:lnTo>
                        <a:pt x="11" y="96"/>
                      </a:lnTo>
                      <a:lnTo>
                        <a:pt x="11" y="102"/>
                      </a:lnTo>
                      <a:lnTo>
                        <a:pt x="12" y="106"/>
                      </a:lnTo>
                      <a:lnTo>
                        <a:pt x="14" y="117"/>
                      </a:lnTo>
                      <a:lnTo>
                        <a:pt x="17" y="130"/>
                      </a:lnTo>
                      <a:lnTo>
                        <a:pt x="17" y="133"/>
                      </a:lnTo>
                      <a:lnTo>
                        <a:pt x="18" y="139"/>
                      </a:lnTo>
                      <a:lnTo>
                        <a:pt x="30" y="160"/>
                      </a:lnTo>
                      <a:lnTo>
                        <a:pt x="8" y="183"/>
                      </a:lnTo>
                      <a:lnTo>
                        <a:pt x="20" y="198"/>
                      </a:lnTo>
                      <a:lnTo>
                        <a:pt x="45" y="180"/>
                      </a:lnTo>
                      <a:lnTo>
                        <a:pt x="57" y="166"/>
                      </a:lnTo>
                      <a:lnTo>
                        <a:pt x="72" y="157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45" name="Freeform 49"/>
                <p:cNvSpPr>
                  <a:spLocks/>
                </p:cNvSpPr>
                <p:nvPr/>
              </p:nvSpPr>
              <p:spPr bwMode="auto">
                <a:xfrm>
                  <a:off x="7093240" y="3217692"/>
                  <a:ext cx="15270" cy="10926"/>
                </a:xfrm>
                <a:custGeom>
                  <a:avLst/>
                  <a:gdLst>
                    <a:gd name="T0" fmla="*/ 1 w 18"/>
                    <a:gd name="T1" fmla="*/ 2 h 12"/>
                    <a:gd name="T2" fmla="*/ 4 w 18"/>
                    <a:gd name="T3" fmla="*/ 2 h 12"/>
                    <a:gd name="T4" fmla="*/ 2 w 18"/>
                    <a:gd name="T5" fmla="*/ 0 h 12"/>
                    <a:gd name="T6" fmla="*/ 0 w 18"/>
                    <a:gd name="T7" fmla="*/ 1 h 12"/>
                    <a:gd name="T8" fmla="*/ 1 w 18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2"/>
                    <a:gd name="T17" fmla="*/ 18 w 1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2">
                      <a:moveTo>
                        <a:pt x="2" y="12"/>
                      </a:moveTo>
                      <a:lnTo>
                        <a:pt x="18" y="8"/>
                      </a:lnTo>
                      <a:lnTo>
                        <a:pt x="9" y="0"/>
                      </a:lnTo>
                      <a:lnTo>
                        <a:pt x="0" y="3"/>
                      </a:lnTo>
                      <a:lnTo>
                        <a:pt x="2" y="12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46" name="Freeform 50"/>
                <p:cNvSpPr>
                  <a:spLocks/>
                </p:cNvSpPr>
                <p:nvPr/>
              </p:nvSpPr>
              <p:spPr bwMode="auto">
                <a:xfrm>
                  <a:off x="6724602" y="3434030"/>
                  <a:ext cx="329375" cy="179190"/>
                </a:xfrm>
                <a:custGeom>
                  <a:avLst/>
                  <a:gdLst>
                    <a:gd name="T0" fmla="*/ 53 w 388"/>
                    <a:gd name="T1" fmla="*/ 28 h 210"/>
                    <a:gd name="T2" fmla="*/ 52 w 388"/>
                    <a:gd name="T3" fmla="*/ 30 h 210"/>
                    <a:gd name="T4" fmla="*/ 50 w 388"/>
                    <a:gd name="T5" fmla="*/ 33 h 210"/>
                    <a:gd name="T6" fmla="*/ 47 w 388"/>
                    <a:gd name="T7" fmla="*/ 34 h 210"/>
                    <a:gd name="T8" fmla="*/ 46 w 388"/>
                    <a:gd name="T9" fmla="*/ 31 h 210"/>
                    <a:gd name="T10" fmla="*/ 43 w 388"/>
                    <a:gd name="T11" fmla="*/ 29 h 210"/>
                    <a:gd name="T12" fmla="*/ 42 w 388"/>
                    <a:gd name="T13" fmla="*/ 28 h 210"/>
                    <a:gd name="T14" fmla="*/ 40 w 388"/>
                    <a:gd name="T15" fmla="*/ 26 h 210"/>
                    <a:gd name="T16" fmla="*/ 39 w 388"/>
                    <a:gd name="T17" fmla="*/ 23 h 210"/>
                    <a:gd name="T18" fmla="*/ 37 w 388"/>
                    <a:gd name="T19" fmla="*/ 23 h 210"/>
                    <a:gd name="T20" fmla="*/ 32 w 388"/>
                    <a:gd name="T21" fmla="*/ 25 h 210"/>
                    <a:gd name="T22" fmla="*/ 32 w 388"/>
                    <a:gd name="T23" fmla="*/ 25 h 210"/>
                    <a:gd name="T24" fmla="*/ 26 w 388"/>
                    <a:gd name="T25" fmla="*/ 26 h 210"/>
                    <a:gd name="T26" fmla="*/ 25 w 388"/>
                    <a:gd name="T27" fmla="*/ 26 h 210"/>
                    <a:gd name="T28" fmla="*/ 21 w 388"/>
                    <a:gd name="T29" fmla="*/ 27 h 210"/>
                    <a:gd name="T30" fmla="*/ 13 w 388"/>
                    <a:gd name="T31" fmla="*/ 30 h 210"/>
                    <a:gd name="T32" fmla="*/ 9 w 388"/>
                    <a:gd name="T33" fmla="*/ 30 h 210"/>
                    <a:gd name="T34" fmla="*/ 3 w 388"/>
                    <a:gd name="T35" fmla="*/ 31 h 210"/>
                    <a:gd name="T36" fmla="*/ 1 w 388"/>
                    <a:gd name="T37" fmla="*/ 32 h 210"/>
                    <a:gd name="T38" fmla="*/ 0 w 388"/>
                    <a:gd name="T39" fmla="*/ 31 h 210"/>
                    <a:gd name="T40" fmla="*/ 1 w 388"/>
                    <a:gd name="T41" fmla="*/ 20 h 210"/>
                    <a:gd name="T42" fmla="*/ 1 w 388"/>
                    <a:gd name="T43" fmla="*/ 16 h 210"/>
                    <a:gd name="T44" fmla="*/ 4 w 388"/>
                    <a:gd name="T45" fmla="*/ 13 h 210"/>
                    <a:gd name="T46" fmla="*/ 5 w 388"/>
                    <a:gd name="T47" fmla="*/ 13 h 210"/>
                    <a:gd name="T48" fmla="*/ 6 w 388"/>
                    <a:gd name="T49" fmla="*/ 13 h 210"/>
                    <a:gd name="T50" fmla="*/ 14 w 388"/>
                    <a:gd name="T51" fmla="*/ 11 h 210"/>
                    <a:gd name="T52" fmla="*/ 17 w 388"/>
                    <a:gd name="T53" fmla="*/ 10 h 210"/>
                    <a:gd name="T54" fmla="*/ 18 w 388"/>
                    <a:gd name="T55" fmla="*/ 10 h 210"/>
                    <a:gd name="T56" fmla="*/ 24 w 388"/>
                    <a:gd name="T57" fmla="*/ 9 h 210"/>
                    <a:gd name="T58" fmla="*/ 25 w 388"/>
                    <a:gd name="T59" fmla="*/ 9 h 210"/>
                    <a:gd name="T60" fmla="*/ 36 w 388"/>
                    <a:gd name="T61" fmla="*/ 5 h 210"/>
                    <a:gd name="T62" fmla="*/ 37 w 388"/>
                    <a:gd name="T63" fmla="*/ 5 h 210"/>
                    <a:gd name="T64" fmla="*/ 39 w 388"/>
                    <a:gd name="T65" fmla="*/ 3 h 210"/>
                    <a:gd name="T66" fmla="*/ 44 w 388"/>
                    <a:gd name="T67" fmla="*/ 0 h 210"/>
                    <a:gd name="T68" fmla="*/ 48 w 388"/>
                    <a:gd name="T69" fmla="*/ 4 h 210"/>
                    <a:gd name="T70" fmla="*/ 47 w 388"/>
                    <a:gd name="T71" fmla="*/ 7 h 210"/>
                    <a:gd name="T72" fmla="*/ 44 w 388"/>
                    <a:gd name="T73" fmla="*/ 11 h 210"/>
                    <a:gd name="T74" fmla="*/ 46 w 388"/>
                    <a:gd name="T75" fmla="*/ 13 h 210"/>
                    <a:gd name="T76" fmla="*/ 48 w 388"/>
                    <a:gd name="T77" fmla="*/ 15 h 210"/>
                    <a:gd name="T78" fmla="*/ 51 w 388"/>
                    <a:gd name="T79" fmla="*/ 20 h 210"/>
                    <a:gd name="T80" fmla="*/ 54 w 388"/>
                    <a:gd name="T81" fmla="*/ 21 h 210"/>
                    <a:gd name="T82" fmla="*/ 57 w 388"/>
                    <a:gd name="T83" fmla="*/ 25 h 210"/>
                    <a:gd name="T84" fmla="*/ 65 w 388"/>
                    <a:gd name="T85" fmla="*/ 22 h 210"/>
                    <a:gd name="T86" fmla="*/ 64 w 388"/>
                    <a:gd name="T87" fmla="*/ 20 h 210"/>
                    <a:gd name="T88" fmla="*/ 64 w 388"/>
                    <a:gd name="T89" fmla="*/ 17 h 210"/>
                    <a:gd name="T90" fmla="*/ 68 w 388"/>
                    <a:gd name="T91" fmla="*/ 27 h 210"/>
                    <a:gd name="T92" fmla="*/ 66 w 388"/>
                    <a:gd name="T93" fmla="*/ 25 h 210"/>
                    <a:gd name="T94" fmla="*/ 58 w 388"/>
                    <a:gd name="T95" fmla="*/ 30 h 210"/>
                    <a:gd name="T96" fmla="*/ 55 w 388"/>
                    <a:gd name="T97" fmla="*/ 32 h 210"/>
                    <a:gd name="T98" fmla="*/ 51 w 388"/>
                    <a:gd name="T99" fmla="*/ 34 h 210"/>
                    <a:gd name="T100" fmla="*/ 55 w 388"/>
                    <a:gd name="T101" fmla="*/ 29 h 210"/>
                    <a:gd name="T102" fmla="*/ 54 w 388"/>
                    <a:gd name="T103" fmla="*/ 27 h 210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388"/>
                    <a:gd name="T157" fmla="*/ 0 h 210"/>
                    <a:gd name="T158" fmla="*/ 388 w 388"/>
                    <a:gd name="T159" fmla="*/ 210 h 210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388" h="210">
                      <a:moveTo>
                        <a:pt x="310" y="162"/>
                      </a:moveTo>
                      <a:lnTo>
                        <a:pt x="303" y="169"/>
                      </a:lnTo>
                      <a:lnTo>
                        <a:pt x="297" y="177"/>
                      </a:lnTo>
                      <a:lnTo>
                        <a:pt x="297" y="178"/>
                      </a:lnTo>
                      <a:lnTo>
                        <a:pt x="291" y="178"/>
                      </a:lnTo>
                      <a:lnTo>
                        <a:pt x="288" y="193"/>
                      </a:lnTo>
                      <a:lnTo>
                        <a:pt x="280" y="202"/>
                      </a:lnTo>
                      <a:lnTo>
                        <a:pt x="271" y="202"/>
                      </a:lnTo>
                      <a:lnTo>
                        <a:pt x="267" y="189"/>
                      </a:lnTo>
                      <a:lnTo>
                        <a:pt x="264" y="180"/>
                      </a:lnTo>
                      <a:lnTo>
                        <a:pt x="255" y="178"/>
                      </a:lnTo>
                      <a:lnTo>
                        <a:pt x="249" y="172"/>
                      </a:lnTo>
                      <a:lnTo>
                        <a:pt x="247" y="171"/>
                      </a:lnTo>
                      <a:lnTo>
                        <a:pt x="240" y="169"/>
                      </a:lnTo>
                      <a:lnTo>
                        <a:pt x="234" y="151"/>
                      </a:lnTo>
                      <a:lnTo>
                        <a:pt x="229" y="154"/>
                      </a:lnTo>
                      <a:lnTo>
                        <a:pt x="226" y="141"/>
                      </a:lnTo>
                      <a:lnTo>
                        <a:pt x="225" y="136"/>
                      </a:lnTo>
                      <a:lnTo>
                        <a:pt x="217" y="138"/>
                      </a:lnTo>
                      <a:lnTo>
                        <a:pt x="213" y="139"/>
                      </a:lnTo>
                      <a:lnTo>
                        <a:pt x="208" y="141"/>
                      </a:lnTo>
                      <a:lnTo>
                        <a:pt x="186" y="148"/>
                      </a:lnTo>
                      <a:lnTo>
                        <a:pt x="181" y="150"/>
                      </a:lnTo>
                      <a:lnTo>
                        <a:pt x="180" y="147"/>
                      </a:lnTo>
                      <a:lnTo>
                        <a:pt x="153" y="154"/>
                      </a:lnTo>
                      <a:lnTo>
                        <a:pt x="148" y="154"/>
                      </a:lnTo>
                      <a:lnTo>
                        <a:pt x="147" y="154"/>
                      </a:lnTo>
                      <a:lnTo>
                        <a:pt x="145" y="156"/>
                      </a:lnTo>
                      <a:lnTo>
                        <a:pt x="126" y="160"/>
                      </a:lnTo>
                      <a:lnTo>
                        <a:pt x="121" y="162"/>
                      </a:lnTo>
                      <a:lnTo>
                        <a:pt x="106" y="165"/>
                      </a:lnTo>
                      <a:lnTo>
                        <a:pt x="76" y="178"/>
                      </a:lnTo>
                      <a:lnTo>
                        <a:pt x="75" y="172"/>
                      </a:lnTo>
                      <a:lnTo>
                        <a:pt x="54" y="177"/>
                      </a:lnTo>
                      <a:lnTo>
                        <a:pt x="49" y="178"/>
                      </a:lnTo>
                      <a:lnTo>
                        <a:pt x="16" y="186"/>
                      </a:lnTo>
                      <a:lnTo>
                        <a:pt x="9" y="187"/>
                      </a:lnTo>
                      <a:lnTo>
                        <a:pt x="4" y="189"/>
                      </a:lnTo>
                      <a:lnTo>
                        <a:pt x="3" y="189"/>
                      </a:lnTo>
                      <a:lnTo>
                        <a:pt x="0" y="183"/>
                      </a:lnTo>
                      <a:lnTo>
                        <a:pt x="1" y="178"/>
                      </a:lnTo>
                      <a:lnTo>
                        <a:pt x="1" y="120"/>
                      </a:lnTo>
                      <a:lnTo>
                        <a:pt x="3" y="102"/>
                      </a:lnTo>
                      <a:lnTo>
                        <a:pt x="3" y="93"/>
                      </a:lnTo>
                      <a:lnTo>
                        <a:pt x="3" y="84"/>
                      </a:lnTo>
                      <a:lnTo>
                        <a:pt x="22" y="79"/>
                      </a:lnTo>
                      <a:lnTo>
                        <a:pt x="25" y="78"/>
                      </a:lnTo>
                      <a:lnTo>
                        <a:pt x="28" y="78"/>
                      </a:lnTo>
                      <a:lnTo>
                        <a:pt x="30" y="78"/>
                      </a:lnTo>
                      <a:lnTo>
                        <a:pt x="37" y="76"/>
                      </a:lnTo>
                      <a:lnTo>
                        <a:pt x="57" y="72"/>
                      </a:lnTo>
                      <a:lnTo>
                        <a:pt x="82" y="66"/>
                      </a:lnTo>
                      <a:lnTo>
                        <a:pt x="87" y="66"/>
                      </a:lnTo>
                      <a:lnTo>
                        <a:pt x="96" y="63"/>
                      </a:lnTo>
                      <a:lnTo>
                        <a:pt x="99" y="63"/>
                      </a:lnTo>
                      <a:lnTo>
                        <a:pt x="105" y="62"/>
                      </a:lnTo>
                      <a:lnTo>
                        <a:pt x="127" y="56"/>
                      </a:lnTo>
                      <a:lnTo>
                        <a:pt x="138" y="54"/>
                      </a:lnTo>
                      <a:lnTo>
                        <a:pt x="142" y="53"/>
                      </a:lnTo>
                      <a:lnTo>
                        <a:pt x="145" y="53"/>
                      </a:lnTo>
                      <a:lnTo>
                        <a:pt x="207" y="38"/>
                      </a:lnTo>
                      <a:lnTo>
                        <a:pt x="208" y="33"/>
                      </a:lnTo>
                      <a:lnTo>
                        <a:pt x="210" y="32"/>
                      </a:lnTo>
                      <a:lnTo>
                        <a:pt x="210" y="30"/>
                      </a:lnTo>
                      <a:lnTo>
                        <a:pt x="211" y="30"/>
                      </a:lnTo>
                      <a:lnTo>
                        <a:pt x="226" y="17"/>
                      </a:lnTo>
                      <a:lnTo>
                        <a:pt x="228" y="8"/>
                      </a:lnTo>
                      <a:lnTo>
                        <a:pt x="250" y="0"/>
                      </a:lnTo>
                      <a:lnTo>
                        <a:pt x="264" y="24"/>
                      </a:lnTo>
                      <a:lnTo>
                        <a:pt x="277" y="21"/>
                      </a:lnTo>
                      <a:lnTo>
                        <a:pt x="280" y="32"/>
                      </a:lnTo>
                      <a:lnTo>
                        <a:pt x="267" y="42"/>
                      </a:lnTo>
                      <a:lnTo>
                        <a:pt x="255" y="68"/>
                      </a:lnTo>
                      <a:lnTo>
                        <a:pt x="253" y="65"/>
                      </a:lnTo>
                      <a:lnTo>
                        <a:pt x="253" y="75"/>
                      </a:lnTo>
                      <a:lnTo>
                        <a:pt x="261" y="81"/>
                      </a:lnTo>
                      <a:lnTo>
                        <a:pt x="273" y="85"/>
                      </a:lnTo>
                      <a:lnTo>
                        <a:pt x="277" y="85"/>
                      </a:lnTo>
                      <a:lnTo>
                        <a:pt x="306" y="115"/>
                      </a:lnTo>
                      <a:lnTo>
                        <a:pt x="295" y="120"/>
                      </a:lnTo>
                      <a:lnTo>
                        <a:pt x="306" y="126"/>
                      </a:lnTo>
                      <a:lnTo>
                        <a:pt x="310" y="123"/>
                      </a:lnTo>
                      <a:lnTo>
                        <a:pt x="319" y="142"/>
                      </a:lnTo>
                      <a:lnTo>
                        <a:pt x="325" y="145"/>
                      </a:lnTo>
                      <a:lnTo>
                        <a:pt x="354" y="145"/>
                      </a:lnTo>
                      <a:lnTo>
                        <a:pt x="373" y="132"/>
                      </a:lnTo>
                      <a:lnTo>
                        <a:pt x="372" y="117"/>
                      </a:lnTo>
                      <a:lnTo>
                        <a:pt x="366" y="118"/>
                      </a:lnTo>
                      <a:lnTo>
                        <a:pt x="352" y="93"/>
                      </a:lnTo>
                      <a:lnTo>
                        <a:pt x="367" y="102"/>
                      </a:lnTo>
                      <a:lnTo>
                        <a:pt x="388" y="142"/>
                      </a:lnTo>
                      <a:lnTo>
                        <a:pt x="387" y="163"/>
                      </a:lnTo>
                      <a:lnTo>
                        <a:pt x="385" y="148"/>
                      </a:lnTo>
                      <a:lnTo>
                        <a:pt x="381" y="145"/>
                      </a:lnTo>
                      <a:lnTo>
                        <a:pt x="345" y="165"/>
                      </a:lnTo>
                      <a:lnTo>
                        <a:pt x="334" y="177"/>
                      </a:lnTo>
                      <a:lnTo>
                        <a:pt x="321" y="183"/>
                      </a:lnTo>
                      <a:lnTo>
                        <a:pt x="318" y="187"/>
                      </a:lnTo>
                      <a:lnTo>
                        <a:pt x="292" y="210"/>
                      </a:lnTo>
                      <a:lnTo>
                        <a:pt x="294" y="204"/>
                      </a:lnTo>
                      <a:lnTo>
                        <a:pt x="315" y="187"/>
                      </a:lnTo>
                      <a:lnTo>
                        <a:pt x="316" y="171"/>
                      </a:lnTo>
                      <a:lnTo>
                        <a:pt x="312" y="163"/>
                      </a:lnTo>
                      <a:lnTo>
                        <a:pt x="310" y="162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47" name="Freeform 51"/>
                <p:cNvSpPr>
                  <a:spLocks/>
                </p:cNvSpPr>
                <p:nvPr/>
              </p:nvSpPr>
              <p:spPr bwMode="auto">
                <a:xfrm>
                  <a:off x="6986357" y="3597924"/>
                  <a:ext cx="32719" cy="24037"/>
                </a:xfrm>
                <a:custGeom>
                  <a:avLst/>
                  <a:gdLst>
                    <a:gd name="T0" fmla="*/ 0 w 39"/>
                    <a:gd name="T1" fmla="*/ 4 h 30"/>
                    <a:gd name="T2" fmla="*/ 1 w 39"/>
                    <a:gd name="T3" fmla="*/ 5 h 30"/>
                    <a:gd name="T4" fmla="*/ 2 w 39"/>
                    <a:gd name="T5" fmla="*/ 4 h 30"/>
                    <a:gd name="T6" fmla="*/ 6 w 39"/>
                    <a:gd name="T7" fmla="*/ 2 h 30"/>
                    <a:gd name="T8" fmla="*/ 5 w 39"/>
                    <a:gd name="T9" fmla="*/ 1 h 30"/>
                    <a:gd name="T10" fmla="*/ 3 w 39"/>
                    <a:gd name="T11" fmla="*/ 0 h 30"/>
                    <a:gd name="T12" fmla="*/ 1 w 39"/>
                    <a:gd name="T13" fmla="*/ 3 h 30"/>
                    <a:gd name="T14" fmla="*/ 0 w 39"/>
                    <a:gd name="T15" fmla="*/ 4 h 3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9"/>
                    <a:gd name="T25" fmla="*/ 0 h 30"/>
                    <a:gd name="T26" fmla="*/ 39 w 39"/>
                    <a:gd name="T27" fmla="*/ 30 h 3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9" h="30">
                      <a:moveTo>
                        <a:pt x="0" y="26"/>
                      </a:moveTo>
                      <a:lnTo>
                        <a:pt x="8" y="30"/>
                      </a:lnTo>
                      <a:lnTo>
                        <a:pt x="9" y="26"/>
                      </a:lnTo>
                      <a:lnTo>
                        <a:pt x="39" y="14"/>
                      </a:lnTo>
                      <a:lnTo>
                        <a:pt x="35" y="6"/>
                      </a:lnTo>
                      <a:lnTo>
                        <a:pt x="20" y="0"/>
                      </a:lnTo>
                      <a:lnTo>
                        <a:pt x="8" y="20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48" name="Freeform 52"/>
                <p:cNvSpPr>
                  <a:spLocks/>
                </p:cNvSpPr>
                <p:nvPr/>
              </p:nvSpPr>
              <p:spPr bwMode="auto">
                <a:xfrm>
                  <a:off x="7036526" y="3593553"/>
                  <a:ext cx="26176" cy="19666"/>
                </a:xfrm>
                <a:custGeom>
                  <a:avLst/>
                  <a:gdLst>
                    <a:gd name="T0" fmla="*/ 0 w 30"/>
                    <a:gd name="T1" fmla="*/ 6 h 22"/>
                    <a:gd name="T2" fmla="*/ 1 w 30"/>
                    <a:gd name="T3" fmla="*/ 7 h 22"/>
                    <a:gd name="T4" fmla="*/ 5 w 30"/>
                    <a:gd name="T5" fmla="*/ 7 h 22"/>
                    <a:gd name="T6" fmla="*/ 6 w 30"/>
                    <a:gd name="T7" fmla="*/ 4 h 22"/>
                    <a:gd name="T8" fmla="*/ 6 w 30"/>
                    <a:gd name="T9" fmla="*/ 2 h 22"/>
                    <a:gd name="T10" fmla="*/ 4 w 30"/>
                    <a:gd name="T11" fmla="*/ 0 h 22"/>
                    <a:gd name="T12" fmla="*/ 5 w 30"/>
                    <a:gd name="T13" fmla="*/ 3 h 22"/>
                    <a:gd name="T14" fmla="*/ 4 w 30"/>
                    <a:gd name="T15" fmla="*/ 5 h 22"/>
                    <a:gd name="T16" fmla="*/ 2 w 30"/>
                    <a:gd name="T17" fmla="*/ 6 h 22"/>
                    <a:gd name="T18" fmla="*/ 0 w 30"/>
                    <a:gd name="T19" fmla="*/ 6 h 2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2"/>
                    <a:gd name="T32" fmla="*/ 30 w 30"/>
                    <a:gd name="T33" fmla="*/ 22 h 2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2">
                      <a:moveTo>
                        <a:pt x="0" y="19"/>
                      </a:moveTo>
                      <a:lnTo>
                        <a:pt x="2" y="21"/>
                      </a:lnTo>
                      <a:lnTo>
                        <a:pt x="23" y="22"/>
                      </a:lnTo>
                      <a:lnTo>
                        <a:pt x="30" y="10"/>
                      </a:lnTo>
                      <a:lnTo>
                        <a:pt x="29" y="7"/>
                      </a:lnTo>
                      <a:lnTo>
                        <a:pt x="20" y="0"/>
                      </a:lnTo>
                      <a:lnTo>
                        <a:pt x="24" y="9"/>
                      </a:lnTo>
                      <a:lnTo>
                        <a:pt x="20" y="15"/>
                      </a:lnTo>
                      <a:lnTo>
                        <a:pt x="8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49" name="Freeform 53"/>
                <p:cNvSpPr>
                  <a:spLocks/>
                </p:cNvSpPr>
                <p:nvPr/>
              </p:nvSpPr>
              <p:spPr bwMode="auto">
                <a:xfrm>
                  <a:off x="6781315" y="3147765"/>
                  <a:ext cx="161416" cy="343082"/>
                </a:xfrm>
                <a:custGeom>
                  <a:avLst/>
                  <a:gdLst>
                    <a:gd name="T0" fmla="*/ 1 w 191"/>
                    <a:gd name="T1" fmla="*/ 47 h 400"/>
                    <a:gd name="T2" fmla="*/ 1 w 191"/>
                    <a:gd name="T3" fmla="*/ 47 h 400"/>
                    <a:gd name="T4" fmla="*/ 1 w 191"/>
                    <a:gd name="T5" fmla="*/ 44 h 400"/>
                    <a:gd name="T6" fmla="*/ 2 w 191"/>
                    <a:gd name="T7" fmla="*/ 42 h 400"/>
                    <a:gd name="T8" fmla="*/ 2 w 191"/>
                    <a:gd name="T9" fmla="*/ 37 h 400"/>
                    <a:gd name="T10" fmla="*/ 2 w 191"/>
                    <a:gd name="T11" fmla="*/ 33 h 400"/>
                    <a:gd name="T12" fmla="*/ 2 w 191"/>
                    <a:gd name="T13" fmla="*/ 32 h 400"/>
                    <a:gd name="T14" fmla="*/ 1 w 191"/>
                    <a:gd name="T15" fmla="*/ 30 h 400"/>
                    <a:gd name="T16" fmla="*/ 2 w 191"/>
                    <a:gd name="T17" fmla="*/ 28 h 400"/>
                    <a:gd name="T18" fmla="*/ 4 w 191"/>
                    <a:gd name="T19" fmla="*/ 26 h 400"/>
                    <a:gd name="T20" fmla="*/ 4 w 191"/>
                    <a:gd name="T21" fmla="*/ 26 h 400"/>
                    <a:gd name="T22" fmla="*/ 5 w 191"/>
                    <a:gd name="T23" fmla="*/ 25 h 400"/>
                    <a:gd name="T24" fmla="*/ 7 w 191"/>
                    <a:gd name="T25" fmla="*/ 22 h 400"/>
                    <a:gd name="T26" fmla="*/ 5 w 191"/>
                    <a:gd name="T27" fmla="*/ 16 h 400"/>
                    <a:gd name="T28" fmla="*/ 6 w 191"/>
                    <a:gd name="T29" fmla="*/ 12 h 400"/>
                    <a:gd name="T30" fmla="*/ 5 w 191"/>
                    <a:gd name="T31" fmla="*/ 9 h 400"/>
                    <a:gd name="T32" fmla="*/ 5 w 191"/>
                    <a:gd name="T33" fmla="*/ 3 h 400"/>
                    <a:gd name="T34" fmla="*/ 8 w 191"/>
                    <a:gd name="T35" fmla="*/ 2 h 400"/>
                    <a:gd name="T36" fmla="*/ 8 w 191"/>
                    <a:gd name="T37" fmla="*/ 2 h 400"/>
                    <a:gd name="T38" fmla="*/ 10 w 191"/>
                    <a:gd name="T39" fmla="*/ 2 h 400"/>
                    <a:gd name="T40" fmla="*/ 10 w 191"/>
                    <a:gd name="T41" fmla="*/ 0 h 400"/>
                    <a:gd name="T42" fmla="*/ 11 w 191"/>
                    <a:gd name="T43" fmla="*/ 1 h 400"/>
                    <a:gd name="T44" fmla="*/ 11 w 191"/>
                    <a:gd name="T45" fmla="*/ 3 h 400"/>
                    <a:gd name="T46" fmla="*/ 15 w 191"/>
                    <a:gd name="T47" fmla="*/ 13 h 400"/>
                    <a:gd name="T48" fmla="*/ 18 w 191"/>
                    <a:gd name="T49" fmla="*/ 24 h 400"/>
                    <a:gd name="T50" fmla="*/ 18 w 191"/>
                    <a:gd name="T51" fmla="*/ 25 h 400"/>
                    <a:gd name="T52" fmla="*/ 20 w 191"/>
                    <a:gd name="T53" fmla="*/ 31 h 400"/>
                    <a:gd name="T54" fmla="*/ 21 w 191"/>
                    <a:gd name="T55" fmla="*/ 37 h 400"/>
                    <a:gd name="T56" fmla="*/ 22 w 191"/>
                    <a:gd name="T57" fmla="*/ 38 h 400"/>
                    <a:gd name="T58" fmla="*/ 23 w 191"/>
                    <a:gd name="T59" fmla="*/ 42 h 400"/>
                    <a:gd name="T60" fmla="*/ 24 w 191"/>
                    <a:gd name="T61" fmla="*/ 42 h 400"/>
                    <a:gd name="T62" fmla="*/ 24 w 191"/>
                    <a:gd name="T63" fmla="*/ 47 h 400"/>
                    <a:gd name="T64" fmla="*/ 27 w 191"/>
                    <a:gd name="T65" fmla="*/ 49 h 400"/>
                    <a:gd name="T66" fmla="*/ 29 w 191"/>
                    <a:gd name="T67" fmla="*/ 52 h 400"/>
                    <a:gd name="T68" fmla="*/ 30 w 191"/>
                    <a:gd name="T69" fmla="*/ 52 h 400"/>
                    <a:gd name="T70" fmla="*/ 31 w 191"/>
                    <a:gd name="T71" fmla="*/ 52 h 400"/>
                    <a:gd name="T72" fmla="*/ 31 w 191"/>
                    <a:gd name="T73" fmla="*/ 52 h 400"/>
                    <a:gd name="T74" fmla="*/ 30 w 191"/>
                    <a:gd name="T75" fmla="*/ 57 h 400"/>
                    <a:gd name="T76" fmla="*/ 30 w 191"/>
                    <a:gd name="T77" fmla="*/ 58 h 400"/>
                    <a:gd name="T78" fmla="*/ 27 w 191"/>
                    <a:gd name="T79" fmla="*/ 59 h 400"/>
                    <a:gd name="T80" fmla="*/ 26 w 191"/>
                    <a:gd name="T81" fmla="*/ 61 h 400"/>
                    <a:gd name="T82" fmla="*/ 24 w 191"/>
                    <a:gd name="T83" fmla="*/ 63 h 400"/>
                    <a:gd name="T84" fmla="*/ 24 w 191"/>
                    <a:gd name="T85" fmla="*/ 63 h 400"/>
                    <a:gd name="T86" fmla="*/ 24 w 191"/>
                    <a:gd name="T87" fmla="*/ 63 h 400"/>
                    <a:gd name="T88" fmla="*/ 23 w 191"/>
                    <a:gd name="T89" fmla="*/ 64 h 400"/>
                    <a:gd name="T90" fmla="*/ 23 w 191"/>
                    <a:gd name="T91" fmla="*/ 65 h 400"/>
                    <a:gd name="T92" fmla="*/ 13 w 191"/>
                    <a:gd name="T93" fmla="*/ 67 h 400"/>
                    <a:gd name="T94" fmla="*/ 13 w 191"/>
                    <a:gd name="T95" fmla="*/ 67 h 400"/>
                    <a:gd name="T96" fmla="*/ 12 w 191"/>
                    <a:gd name="T97" fmla="*/ 68 h 400"/>
                    <a:gd name="T98" fmla="*/ 10 w 191"/>
                    <a:gd name="T99" fmla="*/ 68 h 400"/>
                    <a:gd name="T100" fmla="*/ 6 w 191"/>
                    <a:gd name="T101" fmla="*/ 69 h 400"/>
                    <a:gd name="T102" fmla="*/ 5 w 191"/>
                    <a:gd name="T103" fmla="*/ 69 h 400"/>
                    <a:gd name="T104" fmla="*/ 5 w 191"/>
                    <a:gd name="T105" fmla="*/ 69 h 400"/>
                    <a:gd name="T106" fmla="*/ 4 w 191"/>
                    <a:gd name="T107" fmla="*/ 70 h 400"/>
                    <a:gd name="T108" fmla="*/ 1 w 191"/>
                    <a:gd name="T109" fmla="*/ 64 h 400"/>
                    <a:gd name="T110" fmla="*/ 2 w 191"/>
                    <a:gd name="T111" fmla="*/ 63 h 400"/>
                    <a:gd name="T112" fmla="*/ 1 w 191"/>
                    <a:gd name="T113" fmla="*/ 58 h 400"/>
                    <a:gd name="T114" fmla="*/ 1 w 191"/>
                    <a:gd name="T115" fmla="*/ 57 h 400"/>
                    <a:gd name="T116" fmla="*/ 1 w 191"/>
                    <a:gd name="T117" fmla="*/ 50 h 400"/>
                    <a:gd name="T118" fmla="*/ 0 w 191"/>
                    <a:gd name="T119" fmla="*/ 48 h 400"/>
                    <a:gd name="T120" fmla="*/ 1 w 191"/>
                    <a:gd name="T121" fmla="*/ 47 h 400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1"/>
                    <a:gd name="T184" fmla="*/ 0 h 400"/>
                    <a:gd name="T185" fmla="*/ 191 w 191"/>
                    <a:gd name="T186" fmla="*/ 400 h 400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1" h="400">
                      <a:moveTo>
                        <a:pt x="3" y="273"/>
                      </a:moveTo>
                      <a:lnTo>
                        <a:pt x="3" y="270"/>
                      </a:lnTo>
                      <a:lnTo>
                        <a:pt x="6" y="252"/>
                      </a:lnTo>
                      <a:lnTo>
                        <a:pt x="11" y="244"/>
                      </a:lnTo>
                      <a:lnTo>
                        <a:pt x="11" y="211"/>
                      </a:lnTo>
                      <a:lnTo>
                        <a:pt x="14" y="190"/>
                      </a:lnTo>
                      <a:lnTo>
                        <a:pt x="12" y="186"/>
                      </a:lnTo>
                      <a:lnTo>
                        <a:pt x="8" y="174"/>
                      </a:lnTo>
                      <a:lnTo>
                        <a:pt x="11" y="162"/>
                      </a:lnTo>
                      <a:lnTo>
                        <a:pt x="26" y="154"/>
                      </a:lnTo>
                      <a:lnTo>
                        <a:pt x="27" y="150"/>
                      </a:lnTo>
                      <a:lnTo>
                        <a:pt x="32" y="144"/>
                      </a:lnTo>
                      <a:lnTo>
                        <a:pt x="45" y="126"/>
                      </a:lnTo>
                      <a:lnTo>
                        <a:pt x="32" y="91"/>
                      </a:lnTo>
                      <a:lnTo>
                        <a:pt x="39" y="66"/>
                      </a:lnTo>
                      <a:lnTo>
                        <a:pt x="35" y="51"/>
                      </a:lnTo>
                      <a:lnTo>
                        <a:pt x="32" y="18"/>
                      </a:lnTo>
                      <a:lnTo>
                        <a:pt x="50" y="9"/>
                      </a:lnTo>
                      <a:lnTo>
                        <a:pt x="53" y="10"/>
                      </a:lnTo>
                      <a:lnTo>
                        <a:pt x="63" y="9"/>
                      </a:lnTo>
                      <a:lnTo>
                        <a:pt x="63" y="0"/>
                      </a:lnTo>
                      <a:lnTo>
                        <a:pt x="68" y="7"/>
                      </a:lnTo>
                      <a:lnTo>
                        <a:pt x="69" y="13"/>
                      </a:lnTo>
                      <a:lnTo>
                        <a:pt x="92" y="76"/>
                      </a:lnTo>
                      <a:lnTo>
                        <a:pt x="111" y="141"/>
                      </a:lnTo>
                      <a:lnTo>
                        <a:pt x="113" y="145"/>
                      </a:lnTo>
                      <a:lnTo>
                        <a:pt x="123" y="180"/>
                      </a:lnTo>
                      <a:lnTo>
                        <a:pt x="132" y="210"/>
                      </a:lnTo>
                      <a:lnTo>
                        <a:pt x="135" y="216"/>
                      </a:lnTo>
                      <a:lnTo>
                        <a:pt x="144" y="244"/>
                      </a:lnTo>
                      <a:lnTo>
                        <a:pt x="146" y="244"/>
                      </a:lnTo>
                      <a:lnTo>
                        <a:pt x="152" y="271"/>
                      </a:lnTo>
                      <a:lnTo>
                        <a:pt x="168" y="282"/>
                      </a:lnTo>
                      <a:lnTo>
                        <a:pt x="176" y="298"/>
                      </a:lnTo>
                      <a:lnTo>
                        <a:pt x="185" y="303"/>
                      </a:lnTo>
                      <a:lnTo>
                        <a:pt x="191" y="304"/>
                      </a:lnTo>
                      <a:lnTo>
                        <a:pt x="189" y="304"/>
                      </a:lnTo>
                      <a:lnTo>
                        <a:pt x="186" y="327"/>
                      </a:lnTo>
                      <a:lnTo>
                        <a:pt x="186" y="334"/>
                      </a:lnTo>
                      <a:lnTo>
                        <a:pt x="164" y="342"/>
                      </a:lnTo>
                      <a:lnTo>
                        <a:pt x="162" y="351"/>
                      </a:lnTo>
                      <a:lnTo>
                        <a:pt x="147" y="364"/>
                      </a:lnTo>
                      <a:lnTo>
                        <a:pt x="146" y="364"/>
                      </a:lnTo>
                      <a:lnTo>
                        <a:pt x="146" y="366"/>
                      </a:lnTo>
                      <a:lnTo>
                        <a:pt x="144" y="367"/>
                      </a:lnTo>
                      <a:lnTo>
                        <a:pt x="143" y="372"/>
                      </a:lnTo>
                      <a:lnTo>
                        <a:pt x="81" y="387"/>
                      </a:lnTo>
                      <a:lnTo>
                        <a:pt x="78" y="387"/>
                      </a:lnTo>
                      <a:lnTo>
                        <a:pt x="74" y="388"/>
                      </a:lnTo>
                      <a:lnTo>
                        <a:pt x="63" y="390"/>
                      </a:lnTo>
                      <a:lnTo>
                        <a:pt x="41" y="396"/>
                      </a:lnTo>
                      <a:lnTo>
                        <a:pt x="35" y="397"/>
                      </a:lnTo>
                      <a:lnTo>
                        <a:pt x="32" y="397"/>
                      </a:lnTo>
                      <a:lnTo>
                        <a:pt x="23" y="400"/>
                      </a:lnTo>
                      <a:lnTo>
                        <a:pt x="6" y="370"/>
                      </a:lnTo>
                      <a:lnTo>
                        <a:pt x="12" y="361"/>
                      </a:lnTo>
                      <a:lnTo>
                        <a:pt x="8" y="337"/>
                      </a:lnTo>
                      <a:lnTo>
                        <a:pt x="6" y="327"/>
                      </a:lnTo>
                      <a:lnTo>
                        <a:pt x="2" y="289"/>
                      </a:lnTo>
                      <a:lnTo>
                        <a:pt x="0" y="277"/>
                      </a:lnTo>
                      <a:lnTo>
                        <a:pt x="3" y="273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</p:grpSp>
        <p:grpSp>
          <p:nvGrpSpPr>
            <p:cNvPr id="10" name="Group 164"/>
            <p:cNvGrpSpPr>
              <a:grpSpLocks/>
            </p:cNvGrpSpPr>
            <p:nvPr/>
          </p:nvGrpSpPr>
          <p:grpSpPr bwMode="auto">
            <a:xfrm>
              <a:off x="2666997" y="2828931"/>
              <a:ext cx="1169987" cy="876303"/>
              <a:chOff x="5127625" y="3324225"/>
              <a:chExt cx="1614488" cy="1209675"/>
            </a:xfrm>
          </p:grpSpPr>
          <p:sp>
            <p:nvSpPr>
              <p:cNvPr id="120" name="Freeform 76"/>
              <p:cNvSpPr>
                <a:spLocks/>
              </p:cNvSpPr>
              <p:nvPr/>
            </p:nvSpPr>
            <p:spPr bwMode="auto">
              <a:xfrm>
                <a:off x="5539462" y="3324225"/>
                <a:ext cx="378978" cy="521563"/>
              </a:xfrm>
              <a:custGeom>
                <a:avLst/>
                <a:gdLst>
                  <a:gd name="T0" fmla="*/ 1143402926 w 447"/>
                  <a:gd name="T1" fmla="*/ 1158232983 h 610"/>
                  <a:gd name="T2" fmla="*/ 1143402926 w 447"/>
                  <a:gd name="T3" fmla="*/ 1158232983 h 610"/>
                  <a:gd name="T4" fmla="*/ 1143402926 w 447"/>
                  <a:gd name="T5" fmla="*/ 1158232983 h 610"/>
                  <a:gd name="T6" fmla="*/ 1143402926 w 447"/>
                  <a:gd name="T7" fmla="*/ 1158232983 h 610"/>
                  <a:gd name="T8" fmla="*/ 1143402926 w 447"/>
                  <a:gd name="T9" fmla="*/ 1158232983 h 610"/>
                  <a:gd name="T10" fmla="*/ 1143402926 w 447"/>
                  <a:gd name="T11" fmla="*/ 1158232983 h 610"/>
                  <a:gd name="T12" fmla="*/ 1143402926 w 447"/>
                  <a:gd name="T13" fmla="*/ 1158232983 h 610"/>
                  <a:gd name="T14" fmla="*/ 1143402926 w 447"/>
                  <a:gd name="T15" fmla="*/ 1158232983 h 610"/>
                  <a:gd name="T16" fmla="*/ 1143402926 w 447"/>
                  <a:gd name="T17" fmla="*/ 1158232983 h 610"/>
                  <a:gd name="T18" fmla="*/ 1143402926 w 447"/>
                  <a:gd name="T19" fmla="*/ 1158232983 h 610"/>
                  <a:gd name="T20" fmla="*/ 1143402926 w 447"/>
                  <a:gd name="T21" fmla="*/ 1158232983 h 610"/>
                  <a:gd name="T22" fmla="*/ 1143402926 w 447"/>
                  <a:gd name="T23" fmla="*/ 1158232983 h 610"/>
                  <a:gd name="T24" fmla="*/ 1143402926 w 447"/>
                  <a:gd name="T25" fmla="*/ 1158232983 h 610"/>
                  <a:gd name="T26" fmla="*/ 1143402926 w 447"/>
                  <a:gd name="T27" fmla="*/ 1158232983 h 610"/>
                  <a:gd name="T28" fmla="*/ 1143402926 w 447"/>
                  <a:gd name="T29" fmla="*/ 1158232983 h 610"/>
                  <a:gd name="T30" fmla="*/ 1143402926 w 447"/>
                  <a:gd name="T31" fmla="*/ 1158232983 h 610"/>
                  <a:gd name="T32" fmla="*/ 1143402926 w 447"/>
                  <a:gd name="T33" fmla="*/ 1158232983 h 610"/>
                  <a:gd name="T34" fmla="*/ 1143402926 w 447"/>
                  <a:gd name="T35" fmla="*/ 1158232983 h 610"/>
                  <a:gd name="T36" fmla="*/ 1143402926 w 447"/>
                  <a:gd name="T37" fmla="*/ 1158232983 h 610"/>
                  <a:gd name="T38" fmla="*/ 1143402926 w 447"/>
                  <a:gd name="T39" fmla="*/ 1158232983 h 610"/>
                  <a:gd name="T40" fmla="*/ 1143402926 w 447"/>
                  <a:gd name="T41" fmla="*/ 1158232983 h 610"/>
                  <a:gd name="T42" fmla="*/ 1143402926 w 447"/>
                  <a:gd name="T43" fmla="*/ 1158232983 h 610"/>
                  <a:gd name="T44" fmla="*/ 1143402926 w 447"/>
                  <a:gd name="T45" fmla="*/ 1158232983 h 610"/>
                  <a:gd name="T46" fmla="*/ 1143402926 w 447"/>
                  <a:gd name="T47" fmla="*/ 1158232983 h 610"/>
                  <a:gd name="T48" fmla="*/ 1143402926 w 447"/>
                  <a:gd name="T49" fmla="*/ 1158232983 h 610"/>
                  <a:gd name="T50" fmla="*/ 1143402926 w 447"/>
                  <a:gd name="T51" fmla="*/ 1158232983 h 610"/>
                  <a:gd name="T52" fmla="*/ 1143402926 w 447"/>
                  <a:gd name="T53" fmla="*/ 1158232983 h 610"/>
                  <a:gd name="T54" fmla="*/ 1143402926 w 447"/>
                  <a:gd name="T55" fmla="*/ 1158232983 h 610"/>
                  <a:gd name="T56" fmla="*/ 1143402926 w 447"/>
                  <a:gd name="T57" fmla="*/ 1158232983 h 610"/>
                  <a:gd name="T58" fmla="*/ 1143402926 w 447"/>
                  <a:gd name="T59" fmla="*/ 1158232983 h 610"/>
                  <a:gd name="T60" fmla="*/ 1143402926 w 447"/>
                  <a:gd name="T61" fmla="*/ 1158232983 h 610"/>
                  <a:gd name="T62" fmla="*/ 1143402926 w 447"/>
                  <a:gd name="T63" fmla="*/ 1158232983 h 610"/>
                  <a:gd name="T64" fmla="*/ 1143402926 w 447"/>
                  <a:gd name="T65" fmla="*/ 1158232983 h 610"/>
                  <a:gd name="T66" fmla="*/ 1143402926 w 447"/>
                  <a:gd name="T67" fmla="*/ 1158232983 h 610"/>
                  <a:gd name="T68" fmla="*/ 1143402926 w 447"/>
                  <a:gd name="T69" fmla="*/ 1158232983 h 610"/>
                  <a:gd name="T70" fmla="*/ 1143402926 w 447"/>
                  <a:gd name="T71" fmla="*/ 1158232983 h 610"/>
                  <a:gd name="T72" fmla="*/ 1143402926 w 447"/>
                  <a:gd name="T73" fmla="*/ 1158232983 h 610"/>
                  <a:gd name="T74" fmla="*/ 1143402926 w 447"/>
                  <a:gd name="T75" fmla="*/ 1158232983 h 610"/>
                  <a:gd name="T76" fmla="*/ 1143402926 w 447"/>
                  <a:gd name="T77" fmla="*/ 1158232983 h 610"/>
                  <a:gd name="T78" fmla="*/ 1143402926 w 447"/>
                  <a:gd name="T79" fmla="*/ 1158232983 h 610"/>
                  <a:gd name="T80" fmla="*/ 1143402926 w 447"/>
                  <a:gd name="T81" fmla="*/ 1158232983 h 610"/>
                  <a:gd name="T82" fmla="*/ 1143402926 w 447"/>
                  <a:gd name="T83" fmla="*/ 1158232983 h 610"/>
                  <a:gd name="T84" fmla="*/ 1143402926 w 447"/>
                  <a:gd name="T85" fmla="*/ 1158232983 h 610"/>
                  <a:gd name="T86" fmla="*/ 1143402926 w 447"/>
                  <a:gd name="T87" fmla="*/ 1158232983 h 610"/>
                  <a:gd name="T88" fmla="*/ 1143402926 w 447"/>
                  <a:gd name="T89" fmla="*/ 1158232983 h 610"/>
                  <a:gd name="T90" fmla="*/ 1143402926 w 447"/>
                  <a:gd name="T91" fmla="*/ 1158232983 h 61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47"/>
                  <a:gd name="T139" fmla="*/ 0 h 610"/>
                  <a:gd name="T140" fmla="*/ 447 w 447"/>
                  <a:gd name="T141" fmla="*/ 610 h 61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47" h="610">
                    <a:moveTo>
                      <a:pt x="319" y="164"/>
                    </a:moveTo>
                    <a:lnTo>
                      <a:pt x="306" y="201"/>
                    </a:lnTo>
                    <a:lnTo>
                      <a:pt x="303" y="205"/>
                    </a:lnTo>
                    <a:lnTo>
                      <a:pt x="301" y="217"/>
                    </a:lnTo>
                    <a:lnTo>
                      <a:pt x="303" y="223"/>
                    </a:lnTo>
                    <a:lnTo>
                      <a:pt x="298" y="234"/>
                    </a:lnTo>
                    <a:lnTo>
                      <a:pt x="285" y="246"/>
                    </a:lnTo>
                    <a:lnTo>
                      <a:pt x="273" y="252"/>
                    </a:lnTo>
                    <a:lnTo>
                      <a:pt x="271" y="259"/>
                    </a:lnTo>
                    <a:lnTo>
                      <a:pt x="271" y="285"/>
                    </a:lnTo>
                    <a:lnTo>
                      <a:pt x="280" y="295"/>
                    </a:lnTo>
                    <a:lnTo>
                      <a:pt x="300" y="301"/>
                    </a:lnTo>
                    <a:lnTo>
                      <a:pt x="306" y="297"/>
                    </a:lnTo>
                    <a:lnTo>
                      <a:pt x="318" y="282"/>
                    </a:lnTo>
                    <a:lnTo>
                      <a:pt x="321" y="279"/>
                    </a:lnTo>
                    <a:lnTo>
                      <a:pt x="327" y="259"/>
                    </a:lnTo>
                    <a:lnTo>
                      <a:pt x="331" y="255"/>
                    </a:lnTo>
                    <a:lnTo>
                      <a:pt x="325" y="250"/>
                    </a:lnTo>
                    <a:lnTo>
                      <a:pt x="334" y="247"/>
                    </a:lnTo>
                    <a:lnTo>
                      <a:pt x="339" y="240"/>
                    </a:lnTo>
                    <a:lnTo>
                      <a:pt x="351" y="235"/>
                    </a:lnTo>
                    <a:lnTo>
                      <a:pt x="364" y="222"/>
                    </a:lnTo>
                    <a:lnTo>
                      <a:pt x="372" y="220"/>
                    </a:lnTo>
                    <a:lnTo>
                      <a:pt x="388" y="229"/>
                    </a:lnTo>
                    <a:lnTo>
                      <a:pt x="400" y="246"/>
                    </a:lnTo>
                    <a:lnTo>
                      <a:pt x="411" y="271"/>
                    </a:lnTo>
                    <a:lnTo>
                      <a:pt x="426" y="316"/>
                    </a:lnTo>
                    <a:lnTo>
                      <a:pt x="429" y="334"/>
                    </a:lnTo>
                    <a:lnTo>
                      <a:pt x="433" y="345"/>
                    </a:lnTo>
                    <a:lnTo>
                      <a:pt x="447" y="372"/>
                    </a:lnTo>
                    <a:lnTo>
                      <a:pt x="445" y="421"/>
                    </a:lnTo>
                    <a:lnTo>
                      <a:pt x="429" y="442"/>
                    </a:lnTo>
                    <a:lnTo>
                      <a:pt x="427" y="426"/>
                    </a:lnTo>
                    <a:lnTo>
                      <a:pt x="432" y="420"/>
                    </a:lnTo>
                    <a:lnTo>
                      <a:pt x="421" y="420"/>
                    </a:lnTo>
                    <a:lnTo>
                      <a:pt x="412" y="429"/>
                    </a:lnTo>
                    <a:lnTo>
                      <a:pt x="408" y="448"/>
                    </a:lnTo>
                    <a:lnTo>
                      <a:pt x="411" y="454"/>
                    </a:lnTo>
                    <a:lnTo>
                      <a:pt x="408" y="469"/>
                    </a:lnTo>
                    <a:lnTo>
                      <a:pt x="399" y="474"/>
                    </a:lnTo>
                    <a:lnTo>
                      <a:pt x="388" y="490"/>
                    </a:lnTo>
                    <a:lnTo>
                      <a:pt x="387" y="520"/>
                    </a:lnTo>
                    <a:lnTo>
                      <a:pt x="369" y="546"/>
                    </a:lnTo>
                    <a:lnTo>
                      <a:pt x="367" y="565"/>
                    </a:lnTo>
                    <a:lnTo>
                      <a:pt x="364" y="568"/>
                    </a:lnTo>
                    <a:lnTo>
                      <a:pt x="352" y="570"/>
                    </a:lnTo>
                    <a:lnTo>
                      <a:pt x="349" y="571"/>
                    </a:lnTo>
                    <a:lnTo>
                      <a:pt x="331" y="574"/>
                    </a:lnTo>
                    <a:lnTo>
                      <a:pt x="319" y="576"/>
                    </a:lnTo>
                    <a:lnTo>
                      <a:pt x="285" y="582"/>
                    </a:lnTo>
                    <a:lnTo>
                      <a:pt x="268" y="585"/>
                    </a:lnTo>
                    <a:lnTo>
                      <a:pt x="264" y="586"/>
                    </a:lnTo>
                    <a:lnTo>
                      <a:pt x="255" y="588"/>
                    </a:lnTo>
                    <a:lnTo>
                      <a:pt x="226" y="592"/>
                    </a:lnTo>
                    <a:lnTo>
                      <a:pt x="220" y="594"/>
                    </a:lnTo>
                    <a:lnTo>
                      <a:pt x="219" y="583"/>
                    </a:lnTo>
                    <a:lnTo>
                      <a:pt x="217" y="585"/>
                    </a:lnTo>
                    <a:lnTo>
                      <a:pt x="198" y="586"/>
                    </a:lnTo>
                    <a:lnTo>
                      <a:pt x="184" y="588"/>
                    </a:lnTo>
                    <a:lnTo>
                      <a:pt x="177" y="589"/>
                    </a:lnTo>
                    <a:lnTo>
                      <a:pt x="174" y="589"/>
                    </a:lnTo>
                    <a:lnTo>
                      <a:pt x="171" y="591"/>
                    </a:lnTo>
                    <a:lnTo>
                      <a:pt x="166" y="591"/>
                    </a:lnTo>
                    <a:lnTo>
                      <a:pt x="159" y="592"/>
                    </a:lnTo>
                    <a:lnTo>
                      <a:pt x="145" y="594"/>
                    </a:lnTo>
                    <a:lnTo>
                      <a:pt x="127" y="595"/>
                    </a:lnTo>
                    <a:lnTo>
                      <a:pt x="118" y="597"/>
                    </a:lnTo>
                    <a:lnTo>
                      <a:pt x="117" y="597"/>
                    </a:lnTo>
                    <a:lnTo>
                      <a:pt x="91" y="600"/>
                    </a:lnTo>
                    <a:lnTo>
                      <a:pt x="85" y="601"/>
                    </a:lnTo>
                    <a:lnTo>
                      <a:pt x="67" y="603"/>
                    </a:lnTo>
                    <a:lnTo>
                      <a:pt x="64" y="603"/>
                    </a:lnTo>
                    <a:lnTo>
                      <a:pt x="51" y="604"/>
                    </a:lnTo>
                    <a:lnTo>
                      <a:pt x="34" y="606"/>
                    </a:lnTo>
                    <a:lnTo>
                      <a:pt x="24" y="607"/>
                    </a:lnTo>
                    <a:lnTo>
                      <a:pt x="10" y="609"/>
                    </a:lnTo>
                    <a:lnTo>
                      <a:pt x="3" y="610"/>
                    </a:lnTo>
                    <a:lnTo>
                      <a:pt x="18" y="594"/>
                    </a:lnTo>
                    <a:lnTo>
                      <a:pt x="33" y="558"/>
                    </a:lnTo>
                    <a:lnTo>
                      <a:pt x="43" y="534"/>
                    </a:lnTo>
                    <a:lnTo>
                      <a:pt x="51" y="507"/>
                    </a:lnTo>
                    <a:lnTo>
                      <a:pt x="52" y="459"/>
                    </a:lnTo>
                    <a:lnTo>
                      <a:pt x="52" y="456"/>
                    </a:lnTo>
                    <a:lnTo>
                      <a:pt x="46" y="423"/>
                    </a:lnTo>
                    <a:lnTo>
                      <a:pt x="39" y="406"/>
                    </a:lnTo>
                    <a:lnTo>
                      <a:pt x="13" y="358"/>
                    </a:lnTo>
                    <a:lnTo>
                      <a:pt x="13" y="357"/>
                    </a:lnTo>
                    <a:lnTo>
                      <a:pt x="6" y="322"/>
                    </a:lnTo>
                    <a:lnTo>
                      <a:pt x="7" y="319"/>
                    </a:lnTo>
                    <a:lnTo>
                      <a:pt x="10" y="306"/>
                    </a:lnTo>
                    <a:lnTo>
                      <a:pt x="3" y="280"/>
                    </a:lnTo>
                    <a:lnTo>
                      <a:pt x="0" y="276"/>
                    </a:lnTo>
                    <a:lnTo>
                      <a:pt x="9" y="253"/>
                    </a:lnTo>
                    <a:lnTo>
                      <a:pt x="19" y="223"/>
                    </a:lnTo>
                    <a:lnTo>
                      <a:pt x="19" y="214"/>
                    </a:lnTo>
                    <a:lnTo>
                      <a:pt x="19" y="202"/>
                    </a:lnTo>
                    <a:lnTo>
                      <a:pt x="19" y="197"/>
                    </a:lnTo>
                    <a:lnTo>
                      <a:pt x="15" y="180"/>
                    </a:lnTo>
                    <a:lnTo>
                      <a:pt x="31" y="167"/>
                    </a:lnTo>
                    <a:lnTo>
                      <a:pt x="31" y="164"/>
                    </a:lnTo>
                    <a:lnTo>
                      <a:pt x="30" y="144"/>
                    </a:lnTo>
                    <a:lnTo>
                      <a:pt x="37" y="144"/>
                    </a:lnTo>
                    <a:lnTo>
                      <a:pt x="58" y="128"/>
                    </a:lnTo>
                    <a:lnTo>
                      <a:pt x="78" y="104"/>
                    </a:lnTo>
                    <a:lnTo>
                      <a:pt x="73" y="126"/>
                    </a:lnTo>
                    <a:lnTo>
                      <a:pt x="76" y="158"/>
                    </a:lnTo>
                    <a:lnTo>
                      <a:pt x="85" y="128"/>
                    </a:lnTo>
                    <a:lnTo>
                      <a:pt x="88" y="144"/>
                    </a:lnTo>
                    <a:lnTo>
                      <a:pt x="85" y="161"/>
                    </a:lnTo>
                    <a:lnTo>
                      <a:pt x="88" y="161"/>
                    </a:lnTo>
                    <a:lnTo>
                      <a:pt x="94" y="144"/>
                    </a:lnTo>
                    <a:lnTo>
                      <a:pt x="99" y="122"/>
                    </a:lnTo>
                    <a:lnTo>
                      <a:pt x="94" y="93"/>
                    </a:lnTo>
                    <a:lnTo>
                      <a:pt x="94" y="86"/>
                    </a:lnTo>
                    <a:lnTo>
                      <a:pt x="106" y="72"/>
                    </a:lnTo>
                    <a:lnTo>
                      <a:pt x="121" y="66"/>
                    </a:lnTo>
                    <a:lnTo>
                      <a:pt x="130" y="65"/>
                    </a:lnTo>
                    <a:lnTo>
                      <a:pt x="130" y="56"/>
                    </a:lnTo>
                    <a:lnTo>
                      <a:pt x="118" y="47"/>
                    </a:lnTo>
                    <a:lnTo>
                      <a:pt x="118" y="29"/>
                    </a:lnTo>
                    <a:lnTo>
                      <a:pt x="124" y="23"/>
                    </a:lnTo>
                    <a:lnTo>
                      <a:pt x="123" y="8"/>
                    </a:lnTo>
                    <a:lnTo>
                      <a:pt x="145" y="6"/>
                    </a:lnTo>
                    <a:lnTo>
                      <a:pt x="150" y="0"/>
                    </a:lnTo>
                    <a:lnTo>
                      <a:pt x="156" y="5"/>
                    </a:lnTo>
                    <a:lnTo>
                      <a:pt x="175" y="14"/>
                    </a:lnTo>
                    <a:lnTo>
                      <a:pt x="207" y="17"/>
                    </a:lnTo>
                    <a:lnTo>
                      <a:pt x="219" y="32"/>
                    </a:lnTo>
                    <a:lnTo>
                      <a:pt x="243" y="36"/>
                    </a:lnTo>
                    <a:lnTo>
                      <a:pt x="268" y="45"/>
                    </a:lnTo>
                    <a:lnTo>
                      <a:pt x="283" y="45"/>
                    </a:lnTo>
                    <a:lnTo>
                      <a:pt x="298" y="65"/>
                    </a:lnTo>
                    <a:lnTo>
                      <a:pt x="313" y="87"/>
                    </a:lnTo>
                    <a:lnTo>
                      <a:pt x="301" y="84"/>
                    </a:lnTo>
                    <a:lnTo>
                      <a:pt x="297" y="96"/>
                    </a:lnTo>
                    <a:lnTo>
                      <a:pt x="306" y="108"/>
                    </a:lnTo>
                    <a:lnTo>
                      <a:pt x="312" y="111"/>
                    </a:lnTo>
                    <a:lnTo>
                      <a:pt x="312" y="114"/>
                    </a:lnTo>
                    <a:lnTo>
                      <a:pt x="316" y="129"/>
                    </a:lnTo>
                    <a:lnTo>
                      <a:pt x="319" y="164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grpSp>
            <p:nvGrpSpPr>
              <p:cNvPr id="14" name="Group 163"/>
              <p:cNvGrpSpPr>
                <a:grpSpLocks/>
              </p:cNvGrpSpPr>
              <p:nvPr/>
            </p:nvGrpSpPr>
            <p:grpSpPr bwMode="auto">
              <a:xfrm>
                <a:off x="5127625" y="3641985"/>
                <a:ext cx="1614488" cy="891915"/>
                <a:chOff x="5127625" y="3641985"/>
                <a:chExt cx="1614488" cy="891915"/>
              </a:xfrm>
            </p:grpSpPr>
            <p:sp>
              <p:nvSpPr>
                <p:cNvPr id="122" name="Freeform 42"/>
                <p:cNvSpPr>
                  <a:spLocks/>
                </p:cNvSpPr>
                <p:nvPr/>
              </p:nvSpPr>
              <p:spPr bwMode="auto">
                <a:xfrm>
                  <a:off x="6106833" y="3641985"/>
                  <a:ext cx="569561" cy="376928"/>
                </a:xfrm>
                <a:custGeom>
                  <a:avLst/>
                  <a:gdLst>
                    <a:gd name="T0" fmla="*/ 1144046348 w 672"/>
                    <a:gd name="T1" fmla="*/ 1156712783 h 440"/>
                    <a:gd name="T2" fmla="*/ 1144046348 w 672"/>
                    <a:gd name="T3" fmla="*/ 1156712783 h 440"/>
                    <a:gd name="T4" fmla="*/ 1144046348 w 672"/>
                    <a:gd name="T5" fmla="*/ 1156712783 h 440"/>
                    <a:gd name="T6" fmla="*/ 1144046348 w 672"/>
                    <a:gd name="T7" fmla="*/ 1156712783 h 440"/>
                    <a:gd name="T8" fmla="*/ 1144046348 w 672"/>
                    <a:gd name="T9" fmla="*/ 1156712783 h 440"/>
                    <a:gd name="T10" fmla="*/ 1144046348 w 672"/>
                    <a:gd name="T11" fmla="*/ 1156712783 h 440"/>
                    <a:gd name="T12" fmla="*/ 1144046348 w 672"/>
                    <a:gd name="T13" fmla="*/ 1156712783 h 440"/>
                    <a:gd name="T14" fmla="*/ 1144046348 w 672"/>
                    <a:gd name="T15" fmla="*/ 1156712783 h 440"/>
                    <a:gd name="T16" fmla="*/ 1144046348 w 672"/>
                    <a:gd name="T17" fmla="*/ 1156712783 h 440"/>
                    <a:gd name="T18" fmla="*/ 1144046348 w 672"/>
                    <a:gd name="T19" fmla="*/ 1156712783 h 440"/>
                    <a:gd name="T20" fmla="*/ 1144046348 w 672"/>
                    <a:gd name="T21" fmla="*/ 1156712783 h 440"/>
                    <a:gd name="T22" fmla="*/ 1144046348 w 672"/>
                    <a:gd name="T23" fmla="*/ 1156712783 h 440"/>
                    <a:gd name="T24" fmla="*/ 1144046348 w 672"/>
                    <a:gd name="T25" fmla="*/ 1156712783 h 440"/>
                    <a:gd name="T26" fmla="*/ 1144046348 w 672"/>
                    <a:gd name="T27" fmla="*/ 1156712783 h 440"/>
                    <a:gd name="T28" fmla="*/ 1144046348 w 672"/>
                    <a:gd name="T29" fmla="*/ 1156712783 h 440"/>
                    <a:gd name="T30" fmla="*/ 1144046348 w 672"/>
                    <a:gd name="T31" fmla="*/ 1156712783 h 440"/>
                    <a:gd name="T32" fmla="*/ 1144046348 w 672"/>
                    <a:gd name="T33" fmla="*/ 1156712783 h 440"/>
                    <a:gd name="T34" fmla="*/ 1144046348 w 672"/>
                    <a:gd name="T35" fmla="*/ 1156712783 h 440"/>
                    <a:gd name="T36" fmla="*/ 1144046348 w 672"/>
                    <a:gd name="T37" fmla="*/ 1156712783 h 440"/>
                    <a:gd name="T38" fmla="*/ 1144046348 w 672"/>
                    <a:gd name="T39" fmla="*/ 1156712783 h 440"/>
                    <a:gd name="T40" fmla="*/ 1144046348 w 672"/>
                    <a:gd name="T41" fmla="*/ 1156712783 h 440"/>
                    <a:gd name="T42" fmla="*/ 1144046348 w 672"/>
                    <a:gd name="T43" fmla="*/ 1156712783 h 440"/>
                    <a:gd name="T44" fmla="*/ 1144046348 w 672"/>
                    <a:gd name="T45" fmla="*/ 1156712783 h 440"/>
                    <a:gd name="T46" fmla="*/ 1144046348 w 672"/>
                    <a:gd name="T47" fmla="*/ 1156712783 h 440"/>
                    <a:gd name="T48" fmla="*/ 1144046348 w 672"/>
                    <a:gd name="T49" fmla="*/ 1156712783 h 440"/>
                    <a:gd name="T50" fmla="*/ 1144046348 w 672"/>
                    <a:gd name="T51" fmla="*/ 1156712783 h 440"/>
                    <a:gd name="T52" fmla="*/ 1144046348 w 672"/>
                    <a:gd name="T53" fmla="*/ 1156712783 h 440"/>
                    <a:gd name="T54" fmla="*/ 1144046348 w 672"/>
                    <a:gd name="T55" fmla="*/ 1156712783 h 440"/>
                    <a:gd name="T56" fmla="*/ 1144046348 w 672"/>
                    <a:gd name="T57" fmla="*/ 1156712783 h 440"/>
                    <a:gd name="T58" fmla="*/ 1144046348 w 672"/>
                    <a:gd name="T59" fmla="*/ 1156712783 h 440"/>
                    <a:gd name="T60" fmla="*/ 1144046348 w 672"/>
                    <a:gd name="T61" fmla="*/ 1156712783 h 440"/>
                    <a:gd name="T62" fmla="*/ 1144046348 w 672"/>
                    <a:gd name="T63" fmla="*/ 1156712783 h 440"/>
                    <a:gd name="T64" fmla="*/ 1144046348 w 672"/>
                    <a:gd name="T65" fmla="*/ 1156712783 h 440"/>
                    <a:gd name="T66" fmla="*/ 1144046348 w 672"/>
                    <a:gd name="T67" fmla="*/ 1156712783 h 440"/>
                    <a:gd name="T68" fmla="*/ 1144046348 w 672"/>
                    <a:gd name="T69" fmla="*/ 1156712783 h 440"/>
                    <a:gd name="T70" fmla="*/ 1144046348 w 672"/>
                    <a:gd name="T71" fmla="*/ 1156712783 h 440"/>
                    <a:gd name="T72" fmla="*/ 1144046348 w 672"/>
                    <a:gd name="T73" fmla="*/ 1156712783 h 440"/>
                    <a:gd name="T74" fmla="*/ 1144046348 w 672"/>
                    <a:gd name="T75" fmla="*/ 1156712783 h 440"/>
                    <a:gd name="T76" fmla="*/ 1144046348 w 672"/>
                    <a:gd name="T77" fmla="*/ 1156712783 h 440"/>
                    <a:gd name="T78" fmla="*/ 1144046348 w 672"/>
                    <a:gd name="T79" fmla="*/ 1156712783 h 440"/>
                    <a:gd name="T80" fmla="*/ 1144046348 w 672"/>
                    <a:gd name="T81" fmla="*/ 1156712783 h 440"/>
                    <a:gd name="T82" fmla="*/ 1144046348 w 672"/>
                    <a:gd name="T83" fmla="*/ 1156712783 h 440"/>
                    <a:gd name="T84" fmla="*/ 1144046348 w 672"/>
                    <a:gd name="T85" fmla="*/ 1156712783 h 440"/>
                    <a:gd name="T86" fmla="*/ 1144046348 w 672"/>
                    <a:gd name="T87" fmla="*/ 1156712783 h 440"/>
                    <a:gd name="T88" fmla="*/ 1144046348 w 672"/>
                    <a:gd name="T89" fmla="*/ 1156712783 h 440"/>
                    <a:gd name="T90" fmla="*/ 1144046348 w 672"/>
                    <a:gd name="T91" fmla="*/ 1156712783 h 440"/>
                    <a:gd name="T92" fmla="*/ 1144046348 w 672"/>
                    <a:gd name="T93" fmla="*/ 1156712783 h 440"/>
                    <a:gd name="T94" fmla="*/ 1144046348 w 672"/>
                    <a:gd name="T95" fmla="*/ 1156712783 h 440"/>
                    <a:gd name="T96" fmla="*/ 1144046348 w 672"/>
                    <a:gd name="T97" fmla="*/ 1156712783 h 440"/>
                    <a:gd name="T98" fmla="*/ 1144046348 w 672"/>
                    <a:gd name="T99" fmla="*/ 1156712783 h 440"/>
                    <a:gd name="T100" fmla="*/ 1144046348 w 672"/>
                    <a:gd name="T101" fmla="*/ 1156712783 h 440"/>
                    <a:gd name="T102" fmla="*/ 1144046348 w 672"/>
                    <a:gd name="T103" fmla="*/ 1156712783 h 440"/>
                    <a:gd name="T104" fmla="*/ 1144046348 w 672"/>
                    <a:gd name="T105" fmla="*/ 1156712783 h 440"/>
                    <a:gd name="T106" fmla="*/ 1144046348 w 672"/>
                    <a:gd name="T107" fmla="*/ 1156712783 h 440"/>
                    <a:gd name="T108" fmla="*/ 1144046348 w 672"/>
                    <a:gd name="T109" fmla="*/ 1156712783 h 440"/>
                    <a:gd name="T110" fmla="*/ 1144046348 w 672"/>
                    <a:gd name="T111" fmla="*/ 1156712783 h 440"/>
                    <a:gd name="T112" fmla="*/ 1144046348 w 672"/>
                    <a:gd name="T113" fmla="*/ 1156712783 h 440"/>
                    <a:gd name="T114" fmla="*/ 1144046348 w 672"/>
                    <a:gd name="T115" fmla="*/ 1156712783 h 440"/>
                    <a:gd name="T116" fmla="*/ 1144046348 w 672"/>
                    <a:gd name="T117" fmla="*/ 1156712783 h 440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672"/>
                    <a:gd name="T178" fmla="*/ 0 h 440"/>
                    <a:gd name="T179" fmla="*/ 672 w 672"/>
                    <a:gd name="T180" fmla="*/ 440 h 440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672" h="440">
                      <a:moveTo>
                        <a:pt x="440" y="366"/>
                      </a:moveTo>
                      <a:lnTo>
                        <a:pt x="449" y="365"/>
                      </a:lnTo>
                      <a:lnTo>
                        <a:pt x="452" y="363"/>
                      </a:lnTo>
                      <a:lnTo>
                        <a:pt x="464" y="362"/>
                      </a:lnTo>
                      <a:lnTo>
                        <a:pt x="470" y="360"/>
                      </a:lnTo>
                      <a:lnTo>
                        <a:pt x="483" y="357"/>
                      </a:lnTo>
                      <a:lnTo>
                        <a:pt x="488" y="356"/>
                      </a:lnTo>
                      <a:lnTo>
                        <a:pt x="492" y="354"/>
                      </a:lnTo>
                      <a:lnTo>
                        <a:pt x="495" y="354"/>
                      </a:lnTo>
                      <a:lnTo>
                        <a:pt x="522" y="348"/>
                      </a:lnTo>
                      <a:lnTo>
                        <a:pt x="524" y="348"/>
                      </a:lnTo>
                      <a:lnTo>
                        <a:pt x="534" y="345"/>
                      </a:lnTo>
                      <a:lnTo>
                        <a:pt x="551" y="342"/>
                      </a:lnTo>
                      <a:lnTo>
                        <a:pt x="563" y="339"/>
                      </a:lnTo>
                      <a:lnTo>
                        <a:pt x="572" y="338"/>
                      </a:lnTo>
                      <a:lnTo>
                        <a:pt x="573" y="336"/>
                      </a:lnTo>
                      <a:lnTo>
                        <a:pt x="573" y="333"/>
                      </a:lnTo>
                      <a:lnTo>
                        <a:pt x="588" y="317"/>
                      </a:lnTo>
                      <a:lnTo>
                        <a:pt x="590" y="315"/>
                      </a:lnTo>
                      <a:lnTo>
                        <a:pt x="599" y="314"/>
                      </a:lnTo>
                      <a:lnTo>
                        <a:pt x="609" y="317"/>
                      </a:lnTo>
                      <a:lnTo>
                        <a:pt x="612" y="312"/>
                      </a:lnTo>
                      <a:lnTo>
                        <a:pt x="626" y="305"/>
                      </a:lnTo>
                      <a:lnTo>
                        <a:pt x="629" y="303"/>
                      </a:lnTo>
                      <a:lnTo>
                        <a:pt x="630" y="302"/>
                      </a:lnTo>
                      <a:lnTo>
                        <a:pt x="630" y="300"/>
                      </a:lnTo>
                      <a:lnTo>
                        <a:pt x="636" y="297"/>
                      </a:lnTo>
                      <a:lnTo>
                        <a:pt x="636" y="296"/>
                      </a:lnTo>
                      <a:lnTo>
                        <a:pt x="635" y="287"/>
                      </a:lnTo>
                      <a:lnTo>
                        <a:pt x="641" y="281"/>
                      </a:lnTo>
                      <a:lnTo>
                        <a:pt x="642" y="279"/>
                      </a:lnTo>
                      <a:lnTo>
                        <a:pt x="647" y="273"/>
                      </a:lnTo>
                      <a:lnTo>
                        <a:pt x="648" y="270"/>
                      </a:lnTo>
                      <a:lnTo>
                        <a:pt x="659" y="264"/>
                      </a:lnTo>
                      <a:lnTo>
                        <a:pt x="665" y="255"/>
                      </a:lnTo>
                      <a:lnTo>
                        <a:pt x="672" y="251"/>
                      </a:lnTo>
                      <a:lnTo>
                        <a:pt x="656" y="239"/>
                      </a:lnTo>
                      <a:lnTo>
                        <a:pt x="651" y="233"/>
                      </a:lnTo>
                      <a:lnTo>
                        <a:pt x="642" y="228"/>
                      </a:lnTo>
                      <a:lnTo>
                        <a:pt x="641" y="224"/>
                      </a:lnTo>
                      <a:lnTo>
                        <a:pt x="615" y="198"/>
                      </a:lnTo>
                      <a:lnTo>
                        <a:pt x="608" y="198"/>
                      </a:lnTo>
                      <a:lnTo>
                        <a:pt x="606" y="197"/>
                      </a:lnTo>
                      <a:lnTo>
                        <a:pt x="606" y="195"/>
                      </a:lnTo>
                      <a:lnTo>
                        <a:pt x="602" y="176"/>
                      </a:lnTo>
                      <a:lnTo>
                        <a:pt x="612" y="155"/>
                      </a:lnTo>
                      <a:lnTo>
                        <a:pt x="603" y="143"/>
                      </a:lnTo>
                      <a:lnTo>
                        <a:pt x="600" y="140"/>
                      </a:lnTo>
                      <a:lnTo>
                        <a:pt x="612" y="125"/>
                      </a:lnTo>
                      <a:lnTo>
                        <a:pt x="615" y="120"/>
                      </a:lnTo>
                      <a:lnTo>
                        <a:pt x="612" y="122"/>
                      </a:lnTo>
                      <a:lnTo>
                        <a:pt x="621" y="107"/>
                      </a:lnTo>
                      <a:lnTo>
                        <a:pt x="621" y="96"/>
                      </a:lnTo>
                      <a:lnTo>
                        <a:pt x="629" y="80"/>
                      </a:lnTo>
                      <a:lnTo>
                        <a:pt x="635" y="77"/>
                      </a:lnTo>
                      <a:lnTo>
                        <a:pt x="633" y="74"/>
                      </a:lnTo>
                      <a:lnTo>
                        <a:pt x="627" y="68"/>
                      </a:lnTo>
                      <a:lnTo>
                        <a:pt x="626" y="68"/>
                      </a:lnTo>
                      <a:lnTo>
                        <a:pt x="614" y="69"/>
                      </a:lnTo>
                      <a:lnTo>
                        <a:pt x="597" y="62"/>
                      </a:lnTo>
                      <a:lnTo>
                        <a:pt x="587" y="51"/>
                      </a:lnTo>
                      <a:lnTo>
                        <a:pt x="590" y="47"/>
                      </a:lnTo>
                      <a:lnTo>
                        <a:pt x="584" y="29"/>
                      </a:lnTo>
                      <a:lnTo>
                        <a:pt x="570" y="17"/>
                      </a:lnTo>
                      <a:lnTo>
                        <a:pt x="569" y="15"/>
                      </a:lnTo>
                      <a:lnTo>
                        <a:pt x="560" y="18"/>
                      </a:lnTo>
                      <a:lnTo>
                        <a:pt x="543" y="0"/>
                      </a:lnTo>
                      <a:lnTo>
                        <a:pt x="542" y="0"/>
                      </a:lnTo>
                      <a:lnTo>
                        <a:pt x="531" y="3"/>
                      </a:lnTo>
                      <a:lnTo>
                        <a:pt x="498" y="11"/>
                      </a:lnTo>
                      <a:lnTo>
                        <a:pt x="477" y="15"/>
                      </a:lnTo>
                      <a:lnTo>
                        <a:pt x="465" y="18"/>
                      </a:lnTo>
                      <a:lnTo>
                        <a:pt x="464" y="18"/>
                      </a:lnTo>
                      <a:lnTo>
                        <a:pt x="461" y="20"/>
                      </a:lnTo>
                      <a:lnTo>
                        <a:pt x="450" y="21"/>
                      </a:lnTo>
                      <a:lnTo>
                        <a:pt x="437" y="24"/>
                      </a:lnTo>
                      <a:lnTo>
                        <a:pt x="419" y="29"/>
                      </a:lnTo>
                      <a:lnTo>
                        <a:pt x="393" y="33"/>
                      </a:lnTo>
                      <a:lnTo>
                        <a:pt x="384" y="35"/>
                      </a:lnTo>
                      <a:lnTo>
                        <a:pt x="380" y="36"/>
                      </a:lnTo>
                      <a:lnTo>
                        <a:pt x="375" y="38"/>
                      </a:lnTo>
                      <a:lnTo>
                        <a:pt x="363" y="41"/>
                      </a:lnTo>
                      <a:lnTo>
                        <a:pt x="318" y="50"/>
                      </a:lnTo>
                      <a:lnTo>
                        <a:pt x="308" y="51"/>
                      </a:lnTo>
                      <a:lnTo>
                        <a:pt x="306" y="51"/>
                      </a:lnTo>
                      <a:lnTo>
                        <a:pt x="297" y="54"/>
                      </a:lnTo>
                      <a:lnTo>
                        <a:pt x="293" y="54"/>
                      </a:lnTo>
                      <a:lnTo>
                        <a:pt x="276" y="59"/>
                      </a:lnTo>
                      <a:lnTo>
                        <a:pt x="252" y="62"/>
                      </a:lnTo>
                      <a:lnTo>
                        <a:pt x="245" y="65"/>
                      </a:lnTo>
                      <a:lnTo>
                        <a:pt x="240" y="65"/>
                      </a:lnTo>
                      <a:lnTo>
                        <a:pt x="234" y="66"/>
                      </a:lnTo>
                      <a:lnTo>
                        <a:pt x="200" y="72"/>
                      </a:lnTo>
                      <a:lnTo>
                        <a:pt x="176" y="78"/>
                      </a:lnTo>
                      <a:lnTo>
                        <a:pt x="170" y="78"/>
                      </a:lnTo>
                      <a:lnTo>
                        <a:pt x="162" y="80"/>
                      </a:lnTo>
                      <a:lnTo>
                        <a:pt x="161" y="80"/>
                      </a:lnTo>
                      <a:lnTo>
                        <a:pt x="155" y="81"/>
                      </a:lnTo>
                      <a:lnTo>
                        <a:pt x="141" y="84"/>
                      </a:lnTo>
                      <a:lnTo>
                        <a:pt x="111" y="90"/>
                      </a:lnTo>
                      <a:lnTo>
                        <a:pt x="96" y="93"/>
                      </a:lnTo>
                      <a:lnTo>
                        <a:pt x="92" y="93"/>
                      </a:lnTo>
                      <a:lnTo>
                        <a:pt x="80" y="95"/>
                      </a:lnTo>
                      <a:lnTo>
                        <a:pt x="74" y="56"/>
                      </a:lnTo>
                      <a:lnTo>
                        <a:pt x="36" y="84"/>
                      </a:lnTo>
                      <a:lnTo>
                        <a:pt x="8" y="108"/>
                      </a:lnTo>
                      <a:lnTo>
                        <a:pt x="0" y="113"/>
                      </a:lnTo>
                      <a:lnTo>
                        <a:pt x="3" y="128"/>
                      </a:lnTo>
                      <a:lnTo>
                        <a:pt x="3" y="131"/>
                      </a:lnTo>
                      <a:lnTo>
                        <a:pt x="8" y="150"/>
                      </a:lnTo>
                      <a:lnTo>
                        <a:pt x="9" y="164"/>
                      </a:lnTo>
                      <a:lnTo>
                        <a:pt x="12" y="182"/>
                      </a:lnTo>
                      <a:lnTo>
                        <a:pt x="12" y="183"/>
                      </a:lnTo>
                      <a:lnTo>
                        <a:pt x="15" y="200"/>
                      </a:lnTo>
                      <a:lnTo>
                        <a:pt x="18" y="212"/>
                      </a:lnTo>
                      <a:lnTo>
                        <a:pt x="21" y="234"/>
                      </a:lnTo>
                      <a:lnTo>
                        <a:pt x="21" y="236"/>
                      </a:lnTo>
                      <a:lnTo>
                        <a:pt x="23" y="236"/>
                      </a:lnTo>
                      <a:lnTo>
                        <a:pt x="26" y="254"/>
                      </a:lnTo>
                      <a:lnTo>
                        <a:pt x="26" y="258"/>
                      </a:lnTo>
                      <a:lnTo>
                        <a:pt x="27" y="269"/>
                      </a:lnTo>
                      <a:lnTo>
                        <a:pt x="29" y="272"/>
                      </a:lnTo>
                      <a:lnTo>
                        <a:pt x="29" y="276"/>
                      </a:lnTo>
                      <a:lnTo>
                        <a:pt x="30" y="284"/>
                      </a:lnTo>
                      <a:lnTo>
                        <a:pt x="32" y="294"/>
                      </a:lnTo>
                      <a:lnTo>
                        <a:pt x="35" y="306"/>
                      </a:lnTo>
                      <a:lnTo>
                        <a:pt x="35" y="308"/>
                      </a:lnTo>
                      <a:lnTo>
                        <a:pt x="35" y="314"/>
                      </a:lnTo>
                      <a:lnTo>
                        <a:pt x="38" y="330"/>
                      </a:lnTo>
                      <a:lnTo>
                        <a:pt x="39" y="332"/>
                      </a:lnTo>
                      <a:lnTo>
                        <a:pt x="39" y="336"/>
                      </a:lnTo>
                      <a:lnTo>
                        <a:pt x="41" y="341"/>
                      </a:lnTo>
                      <a:lnTo>
                        <a:pt x="44" y="363"/>
                      </a:lnTo>
                      <a:lnTo>
                        <a:pt x="44" y="365"/>
                      </a:lnTo>
                      <a:lnTo>
                        <a:pt x="47" y="375"/>
                      </a:lnTo>
                      <a:lnTo>
                        <a:pt x="47" y="378"/>
                      </a:lnTo>
                      <a:lnTo>
                        <a:pt x="48" y="390"/>
                      </a:lnTo>
                      <a:lnTo>
                        <a:pt x="50" y="396"/>
                      </a:lnTo>
                      <a:lnTo>
                        <a:pt x="50" y="399"/>
                      </a:lnTo>
                      <a:lnTo>
                        <a:pt x="51" y="404"/>
                      </a:lnTo>
                      <a:lnTo>
                        <a:pt x="57" y="435"/>
                      </a:lnTo>
                      <a:lnTo>
                        <a:pt x="57" y="437"/>
                      </a:lnTo>
                      <a:lnTo>
                        <a:pt x="57" y="440"/>
                      </a:lnTo>
                      <a:lnTo>
                        <a:pt x="59" y="438"/>
                      </a:lnTo>
                      <a:lnTo>
                        <a:pt x="68" y="438"/>
                      </a:lnTo>
                      <a:lnTo>
                        <a:pt x="72" y="437"/>
                      </a:lnTo>
                      <a:lnTo>
                        <a:pt x="74" y="437"/>
                      </a:lnTo>
                      <a:lnTo>
                        <a:pt x="123" y="428"/>
                      </a:lnTo>
                      <a:lnTo>
                        <a:pt x="128" y="426"/>
                      </a:lnTo>
                      <a:lnTo>
                        <a:pt x="134" y="426"/>
                      </a:lnTo>
                      <a:lnTo>
                        <a:pt x="140" y="425"/>
                      </a:lnTo>
                      <a:lnTo>
                        <a:pt x="159" y="422"/>
                      </a:lnTo>
                      <a:lnTo>
                        <a:pt x="164" y="420"/>
                      </a:lnTo>
                      <a:lnTo>
                        <a:pt x="171" y="419"/>
                      </a:lnTo>
                      <a:lnTo>
                        <a:pt x="174" y="419"/>
                      </a:lnTo>
                      <a:lnTo>
                        <a:pt x="177" y="417"/>
                      </a:lnTo>
                      <a:lnTo>
                        <a:pt x="180" y="417"/>
                      </a:lnTo>
                      <a:lnTo>
                        <a:pt x="213" y="411"/>
                      </a:lnTo>
                      <a:lnTo>
                        <a:pt x="218" y="410"/>
                      </a:lnTo>
                      <a:lnTo>
                        <a:pt x="233" y="407"/>
                      </a:lnTo>
                      <a:lnTo>
                        <a:pt x="237" y="407"/>
                      </a:lnTo>
                      <a:lnTo>
                        <a:pt x="240" y="405"/>
                      </a:lnTo>
                      <a:lnTo>
                        <a:pt x="243" y="405"/>
                      </a:lnTo>
                      <a:lnTo>
                        <a:pt x="273" y="399"/>
                      </a:lnTo>
                      <a:lnTo>
                        <a:pt x="278" y="399"/>
                      </a:lnTo>
                      <a:lnTo>
                        <a:pt x="290" y="396"/>
                      </a:lnTo>
                      <a:lnTo>
                        <a:pt x="291" y="396"/>
                      </a:lnTo>
                      <a:lnTo>
                        <a:pt x="294" y="395"/>
                      </a:lnTo>
                      <a:lnTo>
                        <a:pt x="305" y="393"/>
                      </a:lnTo>
                      <a:lnTo>
                        <a:pt x="321" y="390"/>
                      </a:lnTo>
                      <a:lnTo>
                        <a:pt x="332" y="387"/>
                      </a:lnTo>
                      <a:lnTo>
                        <a:pt x="386" y="377"/>
                      </a:lnTo>
                      <a:lnTo>
                        <a:pt x="390" y="377"/>
                      </a:lnTo>
                      <a:lnTo>
                        <a:pt x="393" y="375"/>
                      </a:lnTo>
                      <a:lnTo>
                        <a:pt x="405" y="374"/>
                      </a:lnTo>
                      <a:lnTo>
                        <a:pt x="417" y="371"/>
                      </a:lnTo>
                      <a:lnTo>
                        <a:pt x="435" y="368"/>
                      </a:lnTo>
                      <a:lnTo>
                        <a:pt x="440" y="366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grpSp>
              <p:nvGrpSpPr>
                <p:cNvPr id="36" name="Group 162"/>
                <p:cNvGrpSpPr>
                  <a:grpSpLocks/>
                </p:cNvGrpSpPr>
                <p:nvPr/>
              </p:nvGrpSpPr>
              <p:grpSpPr bwMode="auto">
                <a:xfrm>
                  <a:off x="5127625" y="3705536"/>
                  <a:ext cx="1614488" cy="828364"/>
                  <a:chOff x="5127625" y="3705536"/>
                  <a:chExt cx="1614488" cy="828364"/>
                </a:xfrm>
              </p:grpSpPr>
              <p:sp>
                <p:nvSpPr>
                  <p:cNvPr id="124" name="Freeform 54"/>
                  <p:cNvSpPr>
                    <a:spLocks/>
                  </p:cNvSpPr>
                  <p:nvPr/>
                </p:nvSpPr>
                <p:spPr bwMode="auto">
                  <a:xfrm>
                    <a:off x="5351068" y="4520751"/>
                    <a:ext cx="4381" cy="10958"/>
                  </a:xfrm>
                  <a:custGeom>
                    <a:avLst/>
                    <a:gdLst>
                      <a:gd name="T0" fmla="*/ 1073741824 w 6"/>
                      <a:gd name="T1" fmla="*/ 0 h 12"/>
                      <a:gd name="T2" fmla="*/ 1073741824 w 6"/>
                      <a:gd name="T3" fmla="*/ 1252698794 h 12"/>
                      <a:gd name="T4" fmla="*/ 0 w 6"/>
                      <a:gd name="T5" fmla="*/ 1252698794 h 12"/>
                      <a:gd name="T6" fmla="*/ 1073741824 w 6"/>
                      <a:gd name="T7" fmla="*/ 0 h 1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6"/>
                      <a:gd name="T13" fmla="*/ 0 h 12"/>
                      <a:gd name="T14" fmla="*/ 6 w 6"/>
                      <a:gd name="T15" fmla="*/ 12 h 1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6" h="12">
                        <a:moveTo>
                          <a:pt x="3" y="0"/>
                        </a:moveTo>
                        <a:lnTo>
                          <a:pt x="6" y="12"/>
                        </a:lnTo>
                        <a:lnTo>
                          <a:pt x="0" y="12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25" name="Freeform 59"/>
                  <p:cNvSpPr>
                    <a:spLocks/>
                  </p:cNvSpPr>
                  <p:nvPr/>
                </p:nvSpPr>
                <p:spPr bwMode="auto">
                  <a:xfrm>
                    <a:off x="5482506" y="3828256"/>
                    <a:ext cx="300116" cy="530329"/>
                  </a:xfrm>
                  <a:custGeom>
                    <a:avLst/>
                    <a:gdLst>
                      <a:gd name="T0" fmla="*/ 77 w 354"/>
                      <a:gd name="T1" fmla="*/ 46 h 620"/>
                      <a:gd name="T2" fmla="*/ 78 w 354"/>
                      <a:gd name="T3" fmla="*/ 52 h 620"/>
                      <a:gd name="T4" fmla="*/ 80 w 354"/>
                      <a:gd name="T5" fmla="*/ 63 h 620"/>
                      <a:gd name="T6" fmla="*/ 80 w 354"/>
                      <a:gd name="T7" fmla="*/ 70 h 620"/>
                      <a:gd name="T8" fmla="*/ 80 w 354"/>
                      <a:gd name="T9" fmla="*/ 75 h 620"/>
                      <a:gd name="T10" fmla="*/ 81 w 354"/>
                      <a:gd name="T11" fmla="*/ 79 h 620"/>
                      <a:gd name="T12" fmla="*/ 83 w 354"/>
                      <a:gd name="T13" fmla="*/ 91 h 620"/>
                      <a:gd name="T14" fmla="*/ 82 w 354"/>
                      <a:gd name="T15" fmla="*/ 94 h 620"/>
                      <a:gd name="T16" fmla="*/ 83 w 354"/>
                      <a:gd name="T17" fmla="*/ 99 h 620"/>
                      <a:gd name="T18" fmla="*/ 85 w 354"/>
                      <a:gd name="T19" fmla="*/ 99 h 620"/>
                      <a:gd name="T20" fmla="*/ 79 w 354"/>
                      <a:gd name="T21" fmla="*/ 103 h 620"/>
                      <a:gd name="T22" fmla="*/ 74 w 354"/>
                      <a:gd name="T23" fmla="*/ 106 h 620"/>
                      <a:gd name="T24" fmla="*/ 71 w 354"/>
                      <a:gd name="T25" fmla="*/ 106 h 620"/>
                      <a:gd name="T26" fmla="*/ 69 w 354"/>
                      <a:gd name="T27" fmla="*/ 111 h 620"/>
                      <a:gd name="T28" fmla="*/ 65 w 354"/>
                      <a:gd name="T29" fmla="*/ 117 h 620"/>
                      <a:gd name="T30" fmla="*/ 61 w 354"/>
                      <a:gd name="T31" fmla="*/ 123 h 620"/>
                      <a:gd name="T32" fmla="*/ 59 w 354"/>
                      <a:gd name="T33" fmla="*/ 126 h 620"/>
                      <a:gd name="T34" fmla="*/ 56 w 354"/>
                      <a:gd name="T35" fmla="*/ 132 h 620"/>
                      <a:gd name="T36" fmla="*/ 47 w 354"/>
                      <a:gd name="T37" fmla="*/ 128 h 620"/>
                      <a:gd name="T38" fmla="*/ 43 w 354"/>
                      <a:gd name="T39" fmla="*/ 130 h 620"/>
                      <a:gd name="T40" fmla="*/ 42 w 354"/>
                      <a:gd name="T41" fmla="*/ 132 h 620"/>
                      <a:gd name="T42" fmla="*/ 39 w 354"/>
                      <a:gd name="T43" fmla="*/ 139 h 620"/>
                      <a:gd name="T44" fmla="*/ 33 w 354"/>
                      <a:gd name="T45" fmla="*/ 137 h 620"/>
                      <a:gd name="T46" fmla="*/ 26 w 354"/>
                      <a:gd name="T47" fmla="*/ 144 h 620"/>
                      <a:gd name="T48" fmla="*/ 19 w 354"/>
                      <a:gd name="T49" fmla="*/ 139 h 620"/>
                      <a:gd name="T50" fmla="*/ 13 w 354"/>
                      <a:gd name="T51" fmla="*/ 141 h 620"/>
                      <a:gd name="T52" fmla="*/ 10 w 354"/>
                      <a:gd name="T53" fmla="*/ 141 h 620"/>
                      <a:gd name="T54" fmla="*/ 5 w 354"/>
                      <a:gd name="T55" fmla="*/ 143 h 620"/>
                      <a:gd name="T56" fmla="*/ 2 w 354"/>
                      <a:gd name="T57" fmla="*/ 143 h 620"/>
                      <a:gd name="T58" fmla="*/ 3 w 354"/>
                      <a:gd name="T59" fmla="*/ 134 h 620"/>
                      <a:gd name="T60" fmla="*/ 2 w 354"/>
                      <a:gd name="T61" fmla="*/ 129 h 620"/>
                      <a:gd name="T62" fmla="*/ 8 w 354"/>
                      <a:gd name="T63" fmla="*/ 123 h 620"/>
                      <a:gd name="T64" fmla="*/ 10 w 354"/>
                      <a:gd name="T65" fmla="*/ 117 h 620"/>
                      <a:gd name="T66" fmla="*/ 12 w 354"/>
                      <a:gd name="T67" fmla="*/ 108 h 620"/>
                      <a:gd name="T68" fmla="*/ 12 w 354"/>
                      <a:gd name="T69" fmla="*/ 106 h 620"/>
                      <a:gd name="T70" fmla="*/ 8 w 354"/>
                      <a:gd name="T71" fmla="*/ 97 h 620"/>
                      <a:gd name="T72" fmla="*/ 8 w 354"/>
                      <a:gd name="T73" fmla="*/ 94 h 620"/>
                      <a:gd name="T74" fmla="*/ 10 w 354"/>
                      <a:gd name="T75" fmla="*/ 86 h 620"/>
                      <a:gd name="T76" fmla="*/ 8 w 354"/>
                      <a:gd name="T77" fmla="*/ 75 h 620"/>
                      <a:gd name="T78" fmla="*/ 8 w 354"/>
                      <a:gd name="T79" fmla="*/ 64 h 620"/>
                      <a:gd name="T80" fmla="*/ 6 w 354"/>
                      <a:gd name="T81" fmla="*/ 55 h 620"/>
                      <a:gd name="T82" fmla="*/ 6 w 354"/>
                      <a:gd name="T83" fmla="*/ 49 h 620"/>
                      <a:gd name="T84" fmla="*/ 5 w 354"/>
                      <a:gd name="T85" fmla="*/ 37 h 620"/>
                      <a:gd name="T86" fmla="*/ 4 w 354"/>
                      <a:gd name="T87" fmla="*/ 31 h 620"/>
                      <a:gd name="T88" fmla="*/ 4 w 354"/>
                      <a:gd name="T89" fmla="*/ 25 h 620"/>
                      <a:gd name="T90" fmla="*/ 3 w 354"/>
                      <a:gd name="T91" fmla="*/ 23 h 620"/>
                      <a:gd name="T92" fmla="*/ 2 w 354"/>
                      <a:gd name="T93" fmla="*/ 16 h 620"/>
                      <a:gd name="T94" fmla="*/ 2 w 354"/>
                      <a:gd name="T95" fmla="*/ 10 h 620"/>
                      <a:gd name="T96" fmla="*/ 11 w 354"/>
                      <a:gd name="T97" fmla="*/ 12 h 620"/>
                      <a:gd name="T98" fmla="*/ 18 w 354"/>
                      <a:gd name="T99" fmla="*/ 7 h 620"/>
                      <a:gd name="T100" fmla="*/ 25 w 354"/>
                      <a:gd name="T101" fmla="*/ 5 h 620"/>
                      <a:gd name="T102" fmla="*/ 34 w 354"/>
                      <a:gd name="T103" fmla="*/ 4 h 620"/>
                      <a:gd name="T104" fmla="*/ 40 w 354"/>
                      <a:gd name="T105" fmla="*/ 4 h 620"/>
                      <a:gd name="T106" fmla="*/ 49 w 354"/>
                      <a:gd name="T107" fmla="*/ 3 h 620"/>
                      <a:gd name="T108" fmla="*/ 59 w 354"/>
                      <a:gd name="T109" fmla="*/ 1 h 620"/>
                      <a:gd name="T110" fmla="*/ 61 w 354"/>
                      <a:gd name="T111" fmla="*/ 1 h 620"/>
                      <a:gd name="T112" fmla="*/ 71 w 354"/>
                      <a:gd name="T113" fmla="*/ 1 h 620"/>
                      <a:gd name="T114" fmla="*/ 72 w 354"/>
                      <a:gd name="T115" fmla="*/ 7 h 620"/>
                      <a:gd name="T116" fmla="*/ 72 w 354"/>
                      <a:gd name="T117" fmla="*/ 14 h 620"/>
                      <a:gd name="T118" fmla="*/ 74 w 354"/>
                      <a:gd name="T119" fmla="*/ 22 h 620"/>
                      <a:gd name="T120" fmla="*/ 75 w 354"/>
                      <a:gd name="T121" fmla="*/ 29 h 620"/>
                      <a:gd name="T122" fmla="*/ 76 w 354"/>
                      <a:gd name="T123" fmla="*/ 36 h 620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354"/>
                      <a:gd name="T187" fmla="*/ 0 h 620"/>
                      <a:gd name="T188" fmla="*/ 354 w 354"/>
                      <a:gd name="T189" fmla="*/ 620 h 620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354" h="620">
                        <a:moveTo>
                          <a:pt x="319" y="174"/>
                        </a:moveTo>
                        <a:lnTo>
                          <a:pt x="321" y="185"/>
                        </a:lnTo>
                        <a:lnTo>
                          <a:pt x="322" y="197"/>
                        </a:lnTo>
                        <a:lnTo>
                          <a:pt x="324" y="206"/>
                        </a:lnTo>
                        <a:lnTo>
                          <a:pt x="325" y="212"/>
                        </a:lnTo>
                        <a:lnTo>
                          <a:pt x="325" y="221"/>
                        </a:lnTo>
                        <a:lnTo>
                          <a:pt x="328" y="239"/>
                        </a:lnTo>
                        <a:lnTo>
                          <a:pt x="330" y="257"/>
                        </a:lnTo>
                        <a:lnTo>
                          <a:pt x="331" y="269"/>
                        </a:lnTo>
                        <a:lnTo>
                          <a:pt x="333" y="276"/>
                        </a:lnTo>
                        <a:lnTo>
                          <a:pt x="333" y="284"/>
                        </a:lnTo>
                        <a:lnTo>
                          <a:pt x="334" y="297"/>
                        </a:lnTo>
                        <a:lnTo>
                          <a:pt x="337" y="314"/>
                        </a:lnTo>
                        <a:lnTo>
                          <a:pt x="337" y="317"/>
                        </a:lnTo>
                        <a:lnTo>
                          <a:pt x="337" y="320"/>
                        </a:lnTo>
                        <a:lnTo>
                          <a:pt x="339" y="327"/>
                        </a:lnTo>
                        <a:lnTo>
                          <a:pt x="339" y="330"/>
                        </a:lnTo>
                        <a:lnTo>
                          <a:pt x="340" y="336"/>
                        </a:lnTo>
                        <a:lnTo>
                          <a:pt x="342" y="359"/>
                        </a:lnTo>
                        <a:lnTo>
                          <a:pt x="345" y="378"/>
                        </a:lnTo>
                        <a:lnTo>
                          <a:pt x="346" y="386"/>
                        </a:lnTo>
                        <a:lnTo>
                          <a:pt x="346" y="387"/>
                        </a:lnTo>
                        <a:lnTo>
                          <a:pt x="340" y="393"/>
                        </a:lnTo>
                        <a:lnTo>
                          <a:pt x="342" y="399"/>
                        </a:lnTo>
                        <a:lnTo>
                          <a:pt x="345" y="404"/>
                        </a:lnTo>
                        <a:lnTo>
                          <a:pt x="343" y="416"/>
                        </a:lnTo>
                        <a:lnTo>
                          <a:pt x="345" y="419"/>
                        </a:lnTo>
                        <a:lnTo>
                          <a:pt x="354" y="420"/>
                        </a:lnTo>
                        <a:lnTo>
                          <a:pt x="354" y="422"/>
                        </a:lnTo>
                        <a:lnTo>
                          <a:pt x="354" y="423"/>
                        </a:lnTo>
                        <a:lnTo>
                          <a:pt x="346" y="435"/>
                        </a:lnTo>
                        <a:lnTo>
                          <a:pt x="333" y="438"/>
                        </a:lnTo>
                        <a:lnTo>
                          <a:pt x="330" y="441"/>
                        </a:lnTo>
                        <a:lnTo>
                          <a:pt x="327" y="444"/>
                        </a:lnTo>
                        <a:lnTo>
                          <a:pt x="319" y="450"/>
                        </a:lnTo>
                        <a:lnTo>
                          <a:pt x="312" y="453"/>
                        </a:lnTo>
                        <a:lnTo>
                          <a:pt x="306" y="449"/>
                        </a:lnTo>
                        <a:lnTo>
                          <a:pt x="304" y="447"/>
                        </a:lnTo>
                        <a:lnTo>
                          <a:pt x="295" y="449"/>
                        </a:lnTo>
                        <a:lnTo>
                          <a:pt x="291" y="450"/>
                        </a:lnTo>
                        <a:lnTo>
                          <a:pt x="286" y="467"/>
                        </a:lnTo>
                        <a:lnTo>
                          <a:pt x="288" y="473"/>
                        </a:lnTo>
                        <a:lnTo>
                          <a:pt x="289" y="482"/>
                        </a:lnTo>
                        <a:lnTo>
                          <a:pt x="283" y="491"/>
                        </a:lnTo>
                        <a:lnTo>
                          <a:pt x="270" y="501"/>
                        </a:lnTo>
                        <a:lnTo>
                          <a:pt x="268" y="506"/>
                        </a:lnTo>
                        <a:lnTo>
                          <a:pt x="258" y="524"/>
                        </a:lnTo>
                        <a:lnTo>
                          <a:pt x="256" y="522"/>
                        </a:lnTo>
                        <a:lnTo>
                          <a:pt x="253" y="521"/>
                        </a:lnTo>
                        <a:lnTo>
                          <a:pt x="249" y="527"/>
                        </a:lnTo>
                        <a:lnTo>
                          <a:pt x="243" y="539"/>
                        </a:lnTo>
                        <a:lnTo>
                          <a:pt x="243" y="546"/>
                        </a:lnTo>
                        <a:lnTo>
                          <a:pt x="240" y="564"/>
                        </a:lnTo>
                        <a:lnTo>
                          <a:pt x="235" y="566"/>
                        </a:lnTo>
                        <a:lnTo>
                          <a:pt x="205" y="563"/>
                        </a:lnTo>
                        <a:lnTo>
                          <a:pt x="202" y="551"/>
                        </a:lnTo>
                        <a:lnTo>
                          <a:pt x="195" y="543"/>
                        </a:lnTo>
                        <a:lnTo>
                          <a:pt x="189" y="543"/>
                        </a:lnTo>
                        <a:lnTo>
                          <a:pt x="190" y="552"/>
                        </a:lnTo>
                        <a:lnTo>
                          <a:pt x="180" y="555"/>
                        </a:lnTo>
                        <a:lnTo>
                          <a:pt x="181" y="558"/>
                        </a:lnTo>
                        <a:lnTo>
                          <a:pt x="178" y="566"/>
                        </a:lnTo>
                        <a:lnTo>
                          <a:pt x="175" y="566"/>
                        </a:lnTo>
                        <a:lnTo>
                          <a:pt x="169" y="593"/>
                        </a:lnTo>
                        <a:lnTo>
                          <a:pt x="163" y="597"/>
                        </a:lnTo>
                        <a:lnTo>
                          <a:pt x="163" y="593"/>
                        </a:lnTo>
                        <a:lnTo>
                          <a:pt x="151" y="588"/>
                        </a:lnTo>
                        <a:lnTo>
                          <a:pt x="142" y="576"/>
                        </a:lnTo>
                        <a:lnTo>
                          <a:pt x="136" y="581"/>
                        </a:lnTo>
                        <a:lnTo>
                          <a:pt x="126" y="588"/>
                        </a:lnTo>
                        <a:lnTo>
                          <a:pt x="123" y="590"/>
                        </a:lnTo>
                        <a:lnTo>
                          <a:pt x="111" y="612"/>
                        </a:lnTo>
                        <a:lnTo>
                          <a:pt x="93" y="600"/>
                        </a:lnTo>
                        <a:lnTo>
                          <a:pt x="90" y="597"/>
                        </a:lnTo>
                        <a:lnTo>
                          <a:pt x="79" y="593"/>
                        </a:lnTo>
                        <a:lnTo>
                          <a:pt x="78" y="593"/>
                        </a:lnTo>
                        <a:lnTo>
                          <a:pt x="72" y="593"/>
                        </a:lnTo>
                        <a:lnTo>
                          <a:pt x="52" y="597"/>
                        </a:lnTo>
                        <a:lnTo>
                          <a:pt x="54" y="611"/>
                        </a:lnTo>
                        <a:lnTo>
                          <a:pt x="45" y="602"/>
                        </a:lnTo>
                        <a:lnTo>
                          <a:pt x="39" y="603"/>
                        </a:lnTo>
                        <a:lnTo>
                          <a:pt x="24" y="600"/>
                        </a:lnTo>
                        <a:lnTo>
                          <a:pt x="19" y="605"/>
                        </a:lnTo>
                        <a:lnTo>
                          <a:pt x="18" y="609"/>
                        </a:lnTo>
                        <a:lnTo>
                          <a:pt x="12" y="620"/>
                        </a:lnTo>
                        <a:lnTo>
                          <a:pt x="9" y="620"/>
                        </a:lnTo>
                        <a:lnTo>
                          <a:pt x="3" y="609"/>
                        </a:lnTo>
                        <a:lnTo>
                          <a:pt x="0" y="608"/>
                        </a:lnTo>
                        <a:lnTo>
                          <a:pt x="9" y="582"/>
                        </a:lnTo>
                        <a:lnTo>
                          <a:pt x="10" y="572"/>
                        </a:lnTo>
                        <a:lnTo>
                          <a:pt x="7" y="557"/>
                        </a:lnTo>
                        <a:lnTo>
                          <a:pt x="7" y="554"/>
                        </a:lnTo>
                        <a:lnTo>
                          <a:pt x="7" y="552"/>
                        </a:lnTo>
                        <a:lnTo>
                          <a:pt x="10" y="554"/>
                        </a:lnTo>
                        <a:lnTo>
                          <a:pt x="28" y="534"/>
                        </a:lnTo>
                        <a:lnTo>
                          <a:pt x="31" y="527"/>
                        </a:lnTo>
                        <a:lnTo>
                          <a:pt x="30" y="519"/>
                        </a:lnTo>
                        <a:lnTo>
                          <a:pt x="39" y="513"/>
                        </a:lnTo>
                        <a:lnTo>
                          <a:pt x="40" y="503"/>
                        </a:lnTo>
                        <a:lnTo>
                          <a:pt x="43" y="500"/>
                        </a:lnTo>
                        <a:lnTo>
                          <a:pt x="54" y="477"/>
                        </a:lnTo>
                        <a:lnTo>
                          <a:pt x="49" y="461"/>
                        </a:lnTo>
                        <a:lnTo>
                          <a:pt x="46" y="458"/>
                        </a:lnTo>
                        <a:lnTo>
                          <a:pt x="46" y="455"/>
                        </a:lnTo>
                        <a:lnTo>
                          <a:pt x="49" y="453"/>
                        </a:lnTo>
                        <a:lnTo>
                          <a:pt x="42" y="440"/>
                        </a:lnTo>
                        <a:lnTo>
                          <a:pt x="34" y="425"/>
                        </a:lnTo>
                        <a:lnTo>
                          <a:pt x="34" y="417"/>
                        </a:lnTo>
                        <a:lnTo>
                          <a:pt x="37" y="402"/>
                        </a:lnTo>
                        <a:lnTo>
                          <a:pt x="36" y="402"/>
                        </a:lnTo>
                        <a:lnTo>
                          <a:pt x="34" y="402"/>
                        </a:lnTo>
                        <a:lnTo>
                          <a:pt x="42" y="387"/>
                        </a:lnTo>
                        <a:lnTo>
                          <a:pt x="40" y="369"/>
                        </a:lnTo>
                        <a:lnTo>
                          <a:pt x="39" y="365"/>
                        </a:lnTo>
                        <a:lnTo>
                          <a:pt x="37" y="350"/>
                        </a:lnTo>
                        <a:lnTo>
                          <a:pt x="36" y="338"/>
                        </a:lnTo>
                        <a:lnTo>
                          <a:pt x="34" y="320"/>
                        </a:lnTo>
                        <a:lnTo>
                          <a:pt x="33" y="309"/>
                        </a:lnTo>
                        <a:lnTo>
                          <a:pt x="31" y="284"/>
                        </a:lnTo>
                        <a:lnTo>
                          <a:pt x="30" y="273"/>
                        </a:lnTo>
                        <a:lnTo>
                          <a:pt x="30" y="270"/>
                        </a:lnTo>
                        <a:lnTo>
                          <a:pt x="27" y="246"/>
                        </a:lnTo>
                        <a:lnTo>
                          <a:pt x="25" y="233"/>
                        </a:lnTo>
                        <a:lnTo>
                          <a:pt x="25" y="222"/>
                        </a:lnTo>
                        <a:lnTo>
                          <a:pt x="25" y="221"/>
                        </a:lnTo>
                        <a:lnTo>
                          <a:pt x="24" y="209"/>
                        </a:lnTo>
                        <a:lnTo>
                          <a:pt x="22" y="201"/>
                        </a:lnTo>
                        <a:lnTo>
                          <a:pt x="21" y="185"/>
                        </a:lnTo>
                        <a:lnTo>
                          <a:pt x="18" y="155"/>
                        </a:lnTo>
                        <a:lnTo>
                          <a:pt x="16" y="146"/>
                        </a:lnTo>
                        <a:lnTo>
                          <a:pt x="16" y="144"/>
                        </a:lnTo>
                        <a:lnTo>
                          <a:pt x="16" y="134"/>
                        </a:lnTo>
                        <a:lnTo>
                          <a:pt x="15" y="128"/>
                        </a:lnTo>
                        <a:lnTo>
                          <a:pt x="15" y="122"/>
                        </a:lnTo>
                        <a:lnTo>
                          <a:pt x="13" y="110"/>
                        </a:lnTo>
                        <a:lnTo>
                          <a:pt x="13" y="105"/>
                        </a:lnTo>
                        <a:lnTo>
                          <a:pt x="12" y="102"/>
                        </a:lnTo>
                        <a:lnTo>
                          <a:pt x="12" y="98"/>
                        </a:lnTo>
                        <a:lnTo>
                          <a:pt x="12" y="92"/>
                        </a:lnTo>
                        <a:lnTo>
                          <a:pt x="10" y="77"/>
                        </a:lnTo>
                        <a:lnTo>
                          <a:pt x="9" y="68"/>
                        </a:lnTo>
                        <a:lnTo>
                          <a:pt x="9" y="65"/>
                        </a:lnTo>
                        <a:lnTo>
                          <a:pt x="6" y="42"/>
                        </a:lnTo>
                        <a:lnTo>
                          <a:pt x="7" y="44"/>
                        </a:lnTo>
                        <a:lnTo>
                          <a:pt x="24" y="53"/>
                        </a:lnTo>
                        <a:lnTo>
                          <a:pt x="40" y="51"/>
                        </a:lnTo>
                        <a:lnTo>
                          <a:pt x="45" y="50"/>
                        </a:lnTo>
                        <a:lnTo>
                          <a:pt x="46" y="50"/>
                        </a:lnTo>
                        <a:lnTo>
                          <a:pt x="70" y="36"/>
                        </a:lnTo>
                        <a:lnTo>
                          <a:pt x="75" y="32"/>
                        </a:lnTo>
                        <a:lnTo>
                          <a:pt x="81" y="27"/>
                        </a:lnTo>
                        <a:lnTo>
                          <a:pt x="88" y="26"/>
                        </a:lnTo>
                        <a:lnTo>
                          <a:pt x="102" y="24"/>
                        </a:lnTo>
                        <a:lnTo>
                          <a:pt x="112" y="23"/>
                        </a:lnTo>
                        <a:lnTo>
                          <a:pt x="129" y="21"/>
                        </a:lnTo>
                        <a:lnTo>
                          <a:pt x="142" y="20"/>
                        </a:lnTo>
                        <a:lnTo>
                          <a:pt x="145" y="20"/>
                        </a:lnTo>
                        <a:lnTo>
                          <a:pt x="163" y="18"/>
                        </a:lnTo>
                        <a:lnTo>
                          <a:pt x="169" y="17"/>
                        </a:lnTo>
                        <a:lnTo>
                          <a:pt x="195" y="14"/>
                        </a:lnTo>
                        <a:lnTo>
                          <a:pt x="196" y="14"/>
                        </a:lnTo>
                        <a:lnTo>
                          <a:pt x="205" y="12"/>
                        </a:lnTo>
                        <a:lnTo>
                          <a:pt x="223" y="11"/>
                        </a:lnTo>
                        <a:lnTo>
                          <a:pt x="237" y="9"/>
                        </a:lnTo>
                        <a:lnTo>
                          <a:pt x="244" y="8"/>
                        </a:lnTo>
                        <a:lnTo>
                          <a:pt x="249" y="8"/>
                        </a:lnTo>
                        <a:lnTo>
                          <a:pt x="252" y="6"/>
                        </a:lnTo>
                        <a:lnTo>
                          <a:pt x="255" y="6"/>
                        </a:lnTo>
                        <a:lnTo>
                          <a:pt x="262" y="5"/>
                        </a:lnTo>
                        <a:lnTo>
                          <a:pt x="276" y="3"/>
                        </a:lnTo>
                        <a:lnTo>
                          <a:pt x="295" y="2"/>
                        </a:lnTo>
                        <a:lnTo>
                          <a:pt x="297" y="0"/>
                        </a:lnTo>
                        <a:lnTo>
                          <a:pt x="298" y="11"/>
                        </a:lnTo>
                        <a:lnTo>
                          <a:pt x="301" y="35"/>
                        </a:lnTo>
                        <a:lnTo>
                          <a:pt x="303" y="50"/>
                        </a:lnTo>
                        <a:lnTo>
                          <a:pt x="304" y="57"/>
                        </a:lnTo>
                        <a:lnTo>
                          <a:pt x="304" y="59"/>
                        </a:lnTo>
                        <a:lnTo>
                          <a:pt x="306" y="72"/>
                        </a:lnTo>
                        <a:lnTo>
                          <a:pt x="307" y="75"/>
                        </a:lnTo>
                        <a:lnTo>
                          <a:pt x="309" y="93"/>
                        </a:lnTo>
                        <a:lnTo>
                          <a:pt x="312" y="111"/>
                        </a:lnTo>
                        <a:lnTo>
                          <a:pt x="312" y="113"/>
                        </a:lnTo>
                        <a:lnTo>
                          <a:pt x="313" y="123"/>
                        </a:lnTo>
                        <a:lnTo>
                          <a:pt x="315" y="129"/>
                        </a:lnTo>
                        <a:lnTo>
                          <a:pt x="316" y="147"/>
                        </a:lnTo>
                        <a:lnTo>
                          <a:pt x="316" y="152"/>
                        </a:lnTo>
                        <a:lnTo>
                          <a:pt x="319" y="167"/>
                        </a:lnTo>
                        <a:lnTo>
                          <a:pt x="319" y="174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26" name="Freeform 60"/>
                  <p:cNvSpPr>
                    <a:spLocks/>
                  </p:cNvSpPr>
                  <p:nvPr/>
                </p:nvSpPr>
                <p:spPr bwMode="auto">
                  <a:xfrm>
                    <a:off x="5370785" y="4152589"/>
                    <a:ext cx="703188" cy="381311"/>
                  </a:xfrm>
                  <a:custGeom>
                    <a:avLst/>
                    <a:gdLst>
                      <a:gd name="T0" fmla="*/ 137 w 829"/>
                      <a:gd name="T1" fmla="*/ 87 h 444"/>
                      <a:gd name="T2" fmla="*/ 124 w 829"/>
                      <a:gd name="T3" fmla="*/ 89 h 444"/>
                      <a:gd name="T4" fmla="*/ 117 w 829"/>
                      <a:gd name="T5" fmla="*/ 89 h 444"/>
                      <a:gd name="T6" fmla="*/ 108 w 829"/>
                      <a:gd name="T7" fmla="*/ 91 h 444"/>
                      <a:gd name="T8" fmla="*/ 98 w 829"/>
                      <a:gd name="T9" fmla="*/ 92 h 444"/>
                      <a:gd name="T10" fmla="*/ 90 w 829"/>
                      <a:gd name="T11" fmla="*/ 92 h 444"/>
                      <a:gd name="T12" fmla="*/ 83 w 829"/>
                      <a:gd name="T13" fmla="*/ 92 h 444"/>
                      <a:gd name="T14" fmla="*/ 77 w 829"/>
                      <a:gd name="T15" fmla="*/ 93 h 444"/>
                      <a:gd name="T16" fmla="*/ 69 w 829"/>
                      <a:gd name="T17" fmla="*/ 94 h 444"/>
                      <a:gd name="T18" fmla="*/ 59 w 829"/>
                      <a:gd name="T19" fmla="*/ 95 h 444"/>
                      <a:gd name="T20" fmla="*/ 49 w 829"/>
                      <a:gd name="T21" fmla="*/ 96 h 444"/>
                      <a:gd name="T22" fmla="*/ 37 w 829"/>
                      <a:gd name="T23" fmla="*/ 96 h 444"/>
                      <a:gd name="T24" fmla="*/ 32 w 829"/>
                      <a:gd name="T25" fmla="*/ 103 h 444"/>
                      <a:gd name="T26" fmla="*/ 25 w 829"/>
                      <a:gd name="T27" fmla="*/ 104 h 444"/>
                      <a:gd name="T28" fmla="*/ 17 w 829"/>
                      <a:gd name="T29" fmla="*/ 104 h 444"/>
                      <a:gd name="T30" fmla="*/ 0 w 829"/>
                      <a:gd name="T31" fmla="*/ 106 h 444"/>
                      <a:gd name="T32" fmla="*/ 5 w 829"/>
                      <a:gd name="T33" fmla="*/ 103 h 444"/>
                      <a:gd name="T34" fmla="*/ 8 w 829"/>
                      <a:gd name="T35" fmla="*/ 95 h 444"/>
                      <a:gd name="T36" fmla="*/ 8 w 829"/>
                      <a:gd name="T37" fmla="*/ 89 h 444"/>
                      <a:gd name="T38" fmla="*/ 5 w 829"/>
                      <a:gd name="T39" fmla="*/ 86 h 444"/>
                      <a:gd name="T40" fmla="*/ 17 w 829"/>
                      <a:gd name="T41" fmla="*/ 82 h 444"/>
                      <a:gd name="T42" fmla="*/ 24 w 829"/>
                      <a:gd name="T43" fmla="*/ 83 h 444"/>
                      <a:gd name="T44" fmla="*/ 26 w 829"/>
                      <a:gd name="T45" fmla="*/ 71 h 444"/>
                      <a:gd name="T46" fmla="*/ 32 w 829"/>
                      <a:gd name="T47" fmla="*/ 69 h 444"/>
                      <a:gd name="T48" fmla="*/ 31 w 829"/>
                      <a:gd name="T49" fmla="*/ 64 h 444"/>
                      <a:gd name="T50" fmla="*/ 36 w 829"/>
                      <a:gd name="T51" fmla="*/ 54 h 444"/>
                      <a:gd name="T52" fmla="*/ 42 w 829"/>
                      <a:gd name="T53" fmla="*/ 53 h 444"/>
                      <a:gd name="T54" fmla="*/ 50 w 829"/>
                      <a:gd name="T55" fmla="*/ 50 h 444"/>
                      <a:gd name="T56" fmla="*/ 59 w 829"/>
                      <a:gd name="T57" fmla="*/ 56 h 444"/>
                      <a:gd name="T58" fmla="*/ 65 w 829"/>
                      <a:gd name="T59" fmla="*/ 47 h 444"/>
                      <a:gd name="T60" fmla="*/ 72 w 829"/>
                      <a:gd name="T61" fmla="*/ 50 h 444"/>
                      <a:gd name="T62" fmla="*/ 74 w 829"/>
                      <a:gd name="T63" fmla="*/ 42 h 444"/>
                      <a:gd name="T64" fmla="*/ 80 w 829"/>
                      <a:gd name="T65" fmla="*/ 41 h 444"/>
                      <a:gd name="T66" fmla="*/ 89 w 829"/>
                      <a:gd name="T67" fmla="*/ 40 h 444"/>
                      <a:gd name="T68" fmla="*/ 93 w 829"/>
                      <a:gd name="T69" fmla="*/ 34 h 444"/>
                      <a:gd name="T70" fmla="*/ 99 w 829"/>
                      <a:gd name="T71" fmla="*/ 26 h 444"/>
                      <a:gd name="T72" fmla="*/ 101 w 829"/>
                      <a:gd name="T73" fmla="*/ 17 h 444"/>
                      <a:gd name="T74" fmla="*/ 107 w 829"/>
                      <a:gd name="T75" fmla="*/ 17 h 444"/>
                      <a:gd name="T76" fmla="*/ 111 w 829"/>
                      <a:gd name="T77" fmla="*/ 14 h 444"/>
                      <a:gd name="T78" fmla="*/ 116 w 829"/>
                      <a:gd name="T79" fmla="*/ 10 h 444"/>
                      <a:gd name="T80" fmla="*/ 113 w 829"/>
                      <a:gd name="T81" fmla="*/ 5 h 444"/>
                      <a:gd name="T82" fmla="*/ 116 w 829"/>
                      <a:gd name="T83" fmla="*/ 0 h 444"/>
                      <a:gd name="T84" fmla="*/ 126 w 829"/>
                      <a:gd name="T85" fmla="*/ 2 h 444"/>
                      <a:gd name="T86" fmla="*/ 131 w 829"/>
                      <a:gd name="T87" fmla="*/ 8 h 444"/>
                      <a:gd name="T88" fmla="*/ 138 w 829"/>
                      <a:gd name="T89" fmla="*/ 11 h 444"/>
                      <a:gd name="T90" fmla="*/ 147 w 829"/>
                      <a:gd name="T91" fmla="*/ 14 h 444"/>
                      <a:gd name="T92" fmla="*/ 148 w 829"/>
                      <a:gd name="T93" fmla="*/ 13 h 444"/>
                      <a:gd name="T94" fmla="*/ 158 w 829"/>
                      <a:gd name="T95" fmla="*/ 13 h 444"/>
                      <a:gd name="T96" fmla="*/ 168 w 829"/>
                      <a:gd name="T97" fmla="*/ 8 h 444"/>
                      <a:gd name="T98" fmla="*/ 175 w 829"/>
                      <a:gd name="T99" fmla="*/ 15 h 444"/>
                      <a:gd name="T100" fmla="*/ 178 w 829"/>
                      <a:gd name="T101" fmla="*/ 23 h 444"/>
                      <a:gd name="T102" fmla="*/ 182 w 829"/>
                      <a:gd name="T103" fmla="*/ 33 h 444"/>
                      <a:gd name="T104" fmla="*/ 187 w 829"/>
                      <a:gd name="T105" fmla="*/ 38 h 444"/>
                      <a:gd name="T106" fmla="*/ 195 w 829"/>
                      <a:gd name="T107" fmla="*/ 45 h 444"/>
                      <a:gd name="T108" fmla="*/ 190 w 829"/>
                      <a:gd name="T109" fmla="*/ 56 h 444"/>
                      <a:gd name="T110" fmla="*/ 185 w 829"/>
                      <a:gd name="T111" fmla="*/ 59 h 444"/>
                      <a:gd name="T112" fmla="*/ 178 w 829"/>
                      <a:gd name="T113" fmla="*/ 68 h 444"/>
                      <a:gd name="T114" fmla="*/ 162 w 829"/>
                      <a:gd name="T115" fmla="*/ 82 h 444"/>
                      <a:gd name="T116" fmla="*/ 157 w 829"/>
                      <a:gd name="T117" fmla="*/ 86 h 444"/>
                      <a:gd name="T118" fmla="*/ 148 w 829"/>
                      <a:gd name="T119" fmla="*/ 86 h 444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829"/>
                      <a:gd name="T181" fmla="*/ 0 h 444"/>
                      <a:gd name="T182" fmla="*/ 829 w 829"/>
                      <a:gd name="T183" fmla="*/ 444 h 444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829" h="444">
                        <a:moveTo>
                          <a:pt x="594" y="365"/>
                        </a:moveTo>
                        <a:lnTo>
                          <a:pt x="592" y="365"/>
                        </a:lnTo>
                        <a:lnTo>
                          <a:pt x="589" y="366"/>
                        </a:lnTo>
                        <a:lnTo>
                          <a:pt x="570" y="368"/>
                        </a:lnTo>
                        <a:lnTo>
                          <a:pt x="558" y="369"/>
                        </a:lnTo>
                        <a:lnTo>
                          <a:pt x="531" y="372"/>
                        </a:lnTo>
                        <a:lnTo>
                          <a:pt x="529" y="372"/>
                        </a:lnTo>
                        <a:lnTo>
                          <a:pt x="519" y="372"/>
                        </a:lnTo>
                        <a:lnTo>
                          <a:pt x="511" y="374"/>
                        </a:lnTo>
                        <a:lnTo>
                          <a:pt x="508" y="374"/>
                        </a:lnTo>
                        <a:lnTo>
                          <a:pt x="505" y="374"/>
                        </a:lnTo>
                        <a:lnTo>
                          <a:pt x="490" y="374"/>
                        </a:lnTo>
                        <a:lnTo>
                          <a:pt x="474" y="375"/>
                        </a:lnTo>
                        <a:lnTo>
                          <a:pt x="471" y="377"/>
                        </a:lnTo>
                        <a:lnTo>
                          <a:pt x="466" y="377"/>
                        </a:lnTo>
                        <a:lnTo>
                          <a:pt x="454" y="380"/>
                        </a:lnTo>
                        <a:lnTo>
                          <a:pt x="448" y="381"/>
                        </a:lnTo>
                        <a:lnTo>
                          <a:pt x="433" y="383"/>
                        </a:lnTo>
                        <a:lnTo>
                          <a:pt x="415" y="384"/>
                        </a:lnTo>
                        <a:lnTo>
                          <a:pt x="409" y="384"/>
                        </a:lnTo>
                        <a:lnTo>
                          <a:pt x="402" y="384"/>
                        </a:lnTo>
                        <a:lnTo>
                          <a:pt x="393" y="386"/>
                        </a:lnTo>
                        <a:lnTo>
                          <a:pt x="390" y="386"/>
                        </a:lnTo>
                        <a:lnTo>
                          <a:pt x="376" y="386"/>
                        </a:lnTo>
                        <a:lnTo>
                          <a:pt x="367" y="387"/>
                        </a:lnTo>
                        <a:lnTo>
                          <a:pt x="357" y="387"/>
                        </a:lnTo>
                        <a:lnTo>
                          <a:pt x="352" y="387"/>
                        </a:lnTo>
                        <a:lnTo>
                          <a:pt x="343" y="387"/>
                        </a:lnTo>
                        <a:lnTo>
                          <a:pt x="333" y="388"/>
                        </a:lnTo>
                        <a:lnTo>
                          <a:pt x="327" y="390"/>
                        </a:lnTo>
                        <a:lnTo>
                          <a:pt x="325" y="393"/>
                        </a:lnTo>
                        <a:lnTo>
                          <a:pt x="322" y="390"/>
                        </a:lnTo>
                        <a:lnTo>
                          <a:pt x="310" y="391"/>
                        </a:lnTo>
                        <a:lnTo>
                          <a:pt x="303" y="393"/>
                        </a:lnTo>
                        <a:lnTo>
                          <a:pt x="295" y="393"/>
                        </a:lnTo>
                        <a:lnTo>
                          <a:pt x="289" y="394"/>
                        </a:lnTo>
                        <a:lnTo>
                          <a:pt x="268" y="397"/>
                        </a:lnTo>
                        <a:lnTo>
                          <a:pt x="262" y="397"/>
                        </a:lnTo>
                        <a:lnTo>
                          <a:pt x="261" y="397"/>
                        </a:lnTo>
                        <a:lnTo>
                          <a:pt x="247" y="399"/>
                        </a:lnTo>
                        <a:lnTo>
                          <a:pt x="237" y="400"/>
                        </a:lnTo>
                        <a:lnTo>
                          <a:pt x="222" y="402"/>
                        </a:lnTo>
                        <a:lnTo>
                          <a:pt x="211" y="403"/>
                        </a:lnTo>
                        <a:lnTo>
                          <a:pt x="202" y="405"/>
                        </a:lnTo>
                        <a:lnTo>
                          <a:pt x="196" y="405"/>
                        </a:lnTo>
                        <a:lnTo>
                          <a:pt x="178" y="408"/>
                        </a:lnTo>
                        <a:lnTo>
                          <a:pt x="178" y="403"/>
                        </a:lnTo>
                        <a:lnTo>
                          <a:pt x="153" y="403"/>
                        </a:lnTo>
                        <a:lnTo>
                          <a:pt x="153" y="408"/>
                        </a:lnTo>
                        <a:lnTo>
                          <a:pt x="154" y="411"/>
                        </a:lnTo>
                        <a:lnTo>
                          <a:pt x="157" y="430"/>
                        </a:lnTo>
                        <a:lnTo>
                          <a:pt x="130" y="432"/>
                        </a:lnTo>
                        <a:lnTo>
                          <a:pt x="120" y="433"/>
                        </a:lnTo>
                        <a:lnTo>
                          <a:pt x="106" y="435"/>
                        </a:lnTo>
                        <a:lnTo>
                          <a:pt x="105" y="435"/>
                        </a:lnTo>
                        <a:lnTo>
                          <a:pt x="103" y="435"/>
                        </a:lnTo>
                        <a:lnTo>
                          <a:pt x="100" y="435"/>
                        </a:lnTo>
                        <a:lnTo>
                          <a:pt x="75" y="438"/>
                        </a:lnTo>
                        <a:lnTo>
                          <a:pt x="69" y="438"/>
                        </a:lnTo>
                        <a:lnTo>
                          <a:pt x="67" y="438"/>
                        </a:lnTo>
                        <a:lnTo>
                          <a:pt x="51" y="439"/>
                        </a:lnTo>
                        <a:lnTo>
                          <a:pt x="13" y="442"/>
                        </a:lnTo>
                        <a:lnTo>
                          <a:pt x="7" y="442"/>
                        </a:lnTo>
                        <a:lnTo>
                          <a:pt x="0" y="444"/>
                        </a:lnTo>
                        <a:lnTo>
                          <a:pt x="3" y="427"/>
                        </a:lnTo>
                        <a:lnTo>
                          <a:pt x="4" y="426"/>
                        </a:lnTo>
                        <a:lnTo>
                          <a:pt x="9" y="424"/>
                        </a:lnTo>
                        <a:lnTo>
                          <a:pt x="18" y="433"/>
                        </a:lnTo>
                        <a:lnTo>
                          <a:pt x="25" y="420"/>
                        </a:lnTo>
                        <a:lnTo>
                          <a:pt x="22" y="405"/>
                        </a:lnTo>
                        <a:lnTo>
                          <a:pt x="30" y="403"/>
                        </a:lnTo>
                        <a:lnTo>
                          <a:pt x="30" y="399"/>
                        </a:lnTo>
                        <a:lnTo>
                          <a:pt x="28" y="387"/>
                        </a:lnTo>
                        <a:lnTo>
                          <a:pt x="30" y="384"/>
                        </a:lnTo>
                        <a:lnTo>
                          <a:pt x="31" y="377"/>
                        </a:lnTo>
                        <a:lnTo>
                          <a:pt x="31" y="375"/>
                        </a:lnTo>
                        <a:lnTo>
                          <a:pt x="27" y="371"/>
                        </a:lnTo>
                        <a:lnTo>
                          <a:pt x="22" y="369"/>
                        </a:lnTo>
                        <a:lnTo>
                          <a:pt x="21" y="362"/>
                        </a:lnTo>
                        <a:lnTo>
                          <a:pt x="21" y="359"/>
                        </a:lnTo>
                        <a:lnTo>
                          <a:pt x="24" y="354"/>
                        </a:lnTo>
                        <a:lnTo>
                          <a:pt x="39" y="335"/>
                        </a:lnTo>
                        <a:lnTo>
                          <a:pt x="46" y="333"/>
                        </a:lnTo>
                        <a:lnTo>
                          <a:pt x="67" y="342"/>
                        </a:lnTo>
                        <a:lnTo>
                          <a:pt x="82" y="345"/>
                        </a:lnTo>
                        <a:lnTo>
                          <a:pt x="90" y="351"/>
                        </a:lnTo>
                        <a:lnTo>
                          <a:pt x="97" y="353"/>
                        </a:lnTo>
                        <a:lnTo>
                          <a:pt x="99" y="351"/>
                        </a:lnTo>
                        <a:lnTo>
                          <a:pt x="105" y="342"/>
                        </a:lnTo>
                        <a:lnTo>
                          <a:pt x="94" y="324"/>
                        </a:lnTo>
                        <a:lnTo>
                          <a:pt x="102" y="299"/>
                        </a:lnTo>
                        <a:lnTo>
                          <a:pt x="108" y="300"/>
                        </a:lnTo>
                        <a:lnTo>
                          <a:pt x="108" y="302"/>
                        </a:lnTo>
                        <a:lnTo>
                          <a:pt x="109" y="300"/>
                        </a:lnTo>
                        <a:lnTo>
                          <a:pt x="121" y="291"/>
                        </a:lnTo>
                        <a:lnTo>
                          <a:pt x="135" y="288"/>
                        </a:lnTo>
                        <a:lnTo>
                          <a:pt x="141" y="282"/>
                        </a:lnTo>
                        <a:lnTo>
                          <a:pt x="133" y="275"/>
                        </a:lnTo>
                        <a:lnTo>
                          <a:pt x="132" y="273"/>
                        </a:lnTo>
                        <a:lnTo>
                          <a:pt x="129" y="266"/>
                        </a:lnTo>
                        <a:lnTo>
                          <a:pt x="132" y="254"/>
                        </a:lnTo>
                        <a:lnTo>
                          <a:pt x="141" y="239"/>
                        </a:lnTo>
                        <a:lnTo>
                          <a:pt x="144" y="239"/>
                        </a:lnTo>
                        <a:lnTo>
                          <a:pt x="150" y="228"/>
                        </a:lnTo>
                        <a:lnTo>
                          <a:pt x="151" y="224"/>
                        </a:lnTo>
                        <a:lnTo>
                          <a:pt x="156" y="219"/>
                        </a:lnTo>
                        <a:lnTo>
                          <a:pt x="171" y="222"/>
                        </a:lnTo>
                        <a:lnTo>
                          <a:pt x="177" y="221"/>
                        </a:lnTo>
                        <a:lnTo>
                          <a:pt x="186" y="230"/>
                        </a:lnTo>
                        <a:lnTo>
                          <a:pt x="184" y="216"/>
                        </a:lnTo>
                        <a:lnTo>
                          <a:pt x="204" y="212"/>
                        </a:lnTo>
                        <a:lnTo>
                          <a:pt x="210" y="212"/>
                        </a:lnTo>
                        <a:lnTo>
                          <a:pt x="211" y="212"/>
                        </a:lnTo>
                        <a:lnTo>
                          <a:pt x="222" y="216"/>
                        </a:lnTo>
                        <a:lnTo>
                          <a:pt x="225" y="219"/>
                        </a:lnTo>
                        <a:lnTo>
                          <a:pt x="243" y="231"/>
                        </a:lnTo>
                        <a:lnTo>
                          <a:pt x="255" y="209"/>
                        </a:lnTo>
                        <a:lnTo>
                          <a:pt x="258" y="207"/>
                        </a:lnTo>
                        <a:lnTo>
                          <a:pt x="268" y="200"/>
                        </a:lnTo>
                        <a:lnTo>
                          <a:pt x="274" y="195"/>
                        </a:lnTo>
                        <a:lnTo>
                          <a:pt x="283" y="207"/>
                        </a:lnTo>
                        <a:lnTo>
                          <a:pt x="295" y="212"/>
                        </a:lnTo>
                        <a:lnTo>
                          <a:pt x="295" y="216"/>
                        </a:lnTo>
                        <a:lnTo>
                          <a:pt x="301" y="212"/>
                        </a:lnTo>
                        <a:lnTo>
                          <a:pt x="307" y="185"/>
                        </a:lnTo>
                        <a:lnTo>
                          <a:pt x="310" y="185"/>
                        </a:lnTo>
                        <a:lnTo>
                          <a:pt x="313" y="177"/>
                        </a:lnTo>
                        <a:lnTo>
                          <a:pt x="312" y="174"/>
                        </a:lnTo>
                        <a:lnTo>
                          <a:pt x="322" y="171"/>
                        </a:lnTo>
                        <a:lnTo>
                          <a:pt x="321" y="162"/>
                        </a:lnTo>
                        <a:lnTo>
                          <a:pt x="327" y="162"/>
                        </a:lnTo>
                        <a:lnTo>
                          <a:pt x="334" y="170"/>
                        </a:lnTo>
                        <a:lnTo>
                          <a:pt x="337" y="182"/>
                        </a:lnTo>
                        <a:lnTo>
                          <a:pt x="367" y="185"/>
                        </a:lnTo>
                        <a:lnTo>
                          <a:pt x="372" y="183"/>
                        </a:lnTo>
                        <a:lnTo>
                          <a:pt x="375" y="165"/>
                        </a:lnTo>
                        <a:lnTo>
                          <a:pt x="375" y="158"/>
                        </a:lnTo>
                        <a:lnTo>
                          <a:pt x="381" y="146"/>
                        </a:lnTo>
                        <a:lnTo>
                          <a:pt x="385" y="140"/>
                        </a:lnTo>
                        <a:lnTo>
                          <a:pt x="388" y="141"/>
                        </a:lnTo>
                        <a:lnTo>
                          <a:pt x="390" y="143"/>
                        </a:lnTo>
                        <a:lnTo>
                          <a:pt x="400" y="125"/>
                        </a:lnTo>
                        <a:lnTo>
                          <a:pt x="402" y="120"/>
                        </a:lnTo>
                        <a:lnTo>
                          <a:pt x="415" y="110"/>
                        </a:lnTo>
                        <a:lnTo>
                          <a:pt x="421" y="101"/>
                        </a:lnTo>
                        <a:lnTo>
                          <a:pt x="420" y="92"/>
                        </a:lnTo>
                        <a:lnTo>
                          <a:pt x="418" y="86"/>
                        </a:lnTo>
                        <a:lnTo>
                          <a:pt x="423" y="69"/>
                        </a:lnTo>
                        <a:lnTo>
                          <a:pt x="427" y="68"/>
                        </a:lnTo>
                        <a:lnTo>
                          <a:pt x="436" y="66"/>
                        </a:lnTo>
                        <a:lnTo>
                          <a:pt x="438" y="68"/>
                        </a:lnTo>
                        <a:lnTo>
                          <a:pt x="444" y="72"/>
                        </a:lnTo>
                        <a:lnTo>
                          <a:pt x="451" y="69"/>
                        </a:lnTo>
                        <a:lnTo>
                          <a:pt x="459" y="63"/>
                        </a:lnTo>
                        <a:lnTo>
                          <a:pt x="462" y="60"/>
                        </a:lnTo>
                        <a:lnTo>
                          <a:pt x="465" y="57"/>
                        </a:lnTo>
                        <a:lnTo>
                          <a:pt x="478" y="54"/>
                        </a:lnTo>
                        <a:lnTo>
                          <a:pt x="486" y="42"/>
                        </a:lnTo>
                        <a:lnTo>
                          <a:pt x="486" y="41"/>
                        </a:lnTo>
                        <a:lnTo>
                          <a:pt x="486" y="39"/>
                        </a:lnTo>
                        <a:lnTo>
                          <a:pt x="477" y="38"/>
                        </a:lnTo>
                        <a:lnTo>
                          <a:pt x="475" y="35"/>
                        </a:lnTo>
                        <a:lnTo>
                          <a:pt x="477" y="23"/>
                        </a:lnTo>
                        <a:lnTo>
                          <a:pt x="474" y="18"/>
                        </a:lnTo>
                        <a:lnTo>
                          <a:pt x="472" y="12"/>
                        </a:lnTo>
                        <a:lnTo>
                          <a:pt x="478" y="6"/>
                        </a:lnTo>
                        <a:lnTo>
                          <a:pt x="483" y="3"/>
                        </a:lnTo>
                        <a:lnTo>
                          <a:pt x="484" y="0"/>
                        </a:lnTo>
                        <a:lnTo>
                          <a:pt x="501" y="9"/>
                        </a:lnTo>
                        <a:lnTo>
                          <a:pt x="513" y="3"/>
                        </a:lnTo>
                        <a:lnTo>
                          <a:pt x="514" y="2"/>
                        </a:lnTo>
                        <a:lnTo>
                          <a:pt x="528" y="9"/>
                        </a:lnTo>
                        <a:lnTo>
                          <a:pt x="535" y="12"/>
                        </a:lnTo>
                        <a:lnTo>
                          <a:pt x="541" y="23"/>
                        </a:lnTo>
                        <a:lnTo>
                          <a:pt x="544" y="26"/>
                        </a:lnTo>
                        <a:lnTo>
                          <a:pt x="547" y="32"/>
                        </a:lnTo>
                        <a:lnTo>
                          <a:pt x="549" y="39"/>
                        </a:lnTo>
                        <a:lnTo>
                          <a:pt x="561" y="44"/>
                        </a:lnTo>
                        <a:lnTo>
                          <a:pt x="570" y="44"/>
                        </a:lnTo>
                        <a:lnTo>
                          <a:pt x="576" y="42"/>
                        </a:lnTo>
                        <a:lnTo>
                          <a:pt x="586" y="42"/>
                        </a:lnTo>
                        <a:lnTo>
                          <a:pt x="592" y="44"/>
                        </a:lnTo>
                        <a:lnTo>
                          <a:pt x="606" y="57"/>
                        </a:lnTo>
                        <a:lnTo>
                          <a:pt x="610" y="59"/>
                        </a:lnTo>
                        <a:lnTo>
                          <a:pt x="612" y="59"/>
                        </a:lnTo>
                        <a:lnTo>
                          <a:pt x="613" y="59"/>
                        </a:lnTo>
                        <a:lnTo>
                          <a:pt x="618" y="57"/>
                        </a:lnTo>
                        <a:lnTo>
                          <a:pt x="619" y="51"/>
                        </a:lnTo>
                        <a:lnTo>
                          <a:pt x="630" y="47"/>
                        </a:lnTo>
                        <a:lnTo>
                          <a:pt x="648" y="50"/>
                        </a:lnTo>
                        <a:lnTo>
                          <a:pt x="658" y="57"/>
                        </a:lnTo>
                        <a:lnTo>
                          <a:pt x="660" y="54"/>
                        </a:lnTo>
                        <a:lnTo>
                          <a:pt x="663" y="53"/>
                        </a:lnTo>
                        <a:lnTo>
                          <a:pt x="673" y="51"/>
                        </a:lnTo>
                        <a:lnTo>
                          <a:pt x="684" y="35"/>
                        </a:lnTo>
                        <a:lnTo>
                          <a:pt x="700" y="29"/>
                        </a:lnTo>
                        <a:lnTo>
                          <a:pt x="706" y="47"/>
                        </a:lnTo>
                        <a:lnTo>
                          <a:pt x="711" y="54"/>
                        </a:lnTo>
                        <a:lnTo>
                          <a:pt x="720" y="54"/>
                        </a:lnTo>
                        <a:lnTo>
                          <a:pt x="730" y="60"/>
                        </a:lnTo>
                        <a:lnTo>
                          <a:pt x="735" y="63"/>
                        </a:lnTo>
                        <a:lnTo>
                          <a:pt x="739" y="72"/>
                        </a:lnTo>
                        <a:lnTo>
                          <a:pt x="741" y="78"/>
                        </a:lnTo>
                        <a:lnTo>
                          <a:pt x="745" y="96"/>
                        </a:lnTo>
                        <a:lnTo>
                          <a:pt x="742" y="98"/>
                        </a:lnTo>
                        <a:lnTo>
                          <a:pt x="742" y="114"/>
                        </a:lnTo>
                        <a:lnTo>
                          <a:pt x="760" y="131"/>
                        </a:lnTo>
                        <a:lnTo>
                          <a:pt x="760" y="140"/>
                        </a:lnTo>
                        <a:lnTo>
                          <a:pt x="760" y="141"/>
                        </a:lnTo>
                        <a:lnTo>
                          <a:pt x="771" y="149"/>
                        </a:lnTo>
                        <a:lnTo>
                          <a:pt x="772" y="150"/>
                        </a:lnTo>
                        <a:lnTo>
                          <a:pt x="778" y="158"/>
                        </a:lnTo>
                        <a:lnTo>
                          <a:pt x="784" y="165"/>
                        </a:lnTo>
                        <a:lnTo>
                          <a:pt x="784" y="167"/>
                        </a:lnTo>
                        <a:lnTo>
                          <a:pt x="811" y="186"/>
                        </a:lnTo>
                        <a:lnTo>
                          <a:pt x="811" y="191"/>
                        </a:lnTo>
                        <a:lnTo>
                          <a:pt x="829" y="189"/>
                        </a:lnTo>
                        <a:lnTo>
                          <a:pt x="819" y="203"/>
                        </a:lnTo>
                        <a:lnTo>
                          <a:pt x="807" y="218"/>
                        </a:lnTo>
                        <a:lnTo>
                          <a:pt x="796" y="231"/>
                        </a:lnTo>
                        <a:lnTo>
                          <a:pt x="790" y="237"/>
                        </a:lnTo>
                        <a:lnTo>
                          <a:pt x="783" y="240"/>
                        </a:lnTo>
                        <a:lnTo>
                          <a:pt x="771" y="248"/>
                        </a:lnTo>
                        <a:lnTo>
                          <a:pt x="771" y="249"/>
                        </a:lnTo>
                        <a:lnTo>
                          <a:pt x="769" y="249"/>
                        </a:lnTo>
                        <a:lnTo>
                          <a:pt x="756" y="263"/>
                        </a:lnTo>
                        <a:lnTo>
                          <a:pt x="753" y="278"/>
                        </a:lnTo>
                        <a:lnTo>
                          <a:pt x="741" y="287"/>
                        </a:lnTo>
                        <a:lnTo>
                          <a:pt x="741" y="299"/>
                        </a:lnTo>
                        <a:lnTo>
                          <a:pt x="715" y="318"/>
                        </a:lnTo>
                        <a:lnTo>
                          <a:pt x="715" y="324"/>
                        </a:lnTo>
                        <a:lnTo>
                          <a:pt x="679" y="342"/>
                        </a:lnTo>
                        <a:lnTo>
                          <a:pt x="675" y="342"/>
                        </a:lnTo>
                        <a:lnTo>
                          <a:pt x="661" y="351"/>
                        </a:lnTo>
                        <a:lnTo>
                          <a:pt x="657" y="356"/>
                        </a:lnTo>
                        <a:lnTo>
                          <a:pt x="655" y="359"/>
                        </a:lnTo>
                        <a:lnTo>
                          <a:pt x="645" y="359"/>
                        </a:lnTo>
                        <a:lnTo>
                          <a:pt x="628" y="362"/>
                        </a:lnTo>
                        <a:lnTo>
                          <a:pt x="619" y="362"/>
                        </a:lnTo>
                        <a:lnTo>
                          <a:pt x="618" y="362"/>
                        </a:lnTo>
                        <a:lnTo>
                          <a:pt x="610" y="363"/>
                        </a:lnTo>
                        <a:lnTo>
                          <a:pt x="595" y="365"/>
                        </a:lnTo>
                        <a:lnTo>
                          <a:pt x="594" y="365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27" name="Freeform 61"/>
                  <p:cNvSpPr>
                    <a:spLocks/>
                  </p:cNvSpPr>
                  <p:nvPr/>
                </p:nvSpPr>
                <p:spPr bwMode="auto">
                  <a:xfrm>
                    <a:off x="5736617" y="3740599"/>
                    <a:ext cx="409647" cy="473351"/>
                  </a:xfrm>
                  <a:custGeom>
                    <a:avLst/>
                    <a:gdLst>
                      <a:gd name="T0" fmla="*/ 39 w 485"/>
                      <a:gd name="T1" fmla="*/ 125 h 553"/>
                      <a:gd name="T2" fmla="*/ 33 w 485"/>
                      <a:gd name="T3" fmla="*/ 125 h 553"/>
                      <a:gd name="T4" fmla="*/ 29 w 485"/>
                      <a:gd name="T5" fmla="*/ 122 h 553"/>
                      <a:gd name="T6" fmla="*/ 25 w 485"/>
                      <a:gd name="T7" fmla="*/ 118 h 553"/>
                      <a:gd name="T8" fmla="*/ 20 w 485"/>
                      <a:gd name="T9" fmla="*/ 115 h 553"/>
                      <a:gd name="T10" fmla="*/ 13 w 485"/>
                      <a:gd name="T11" fmla="*/ 115 h 553"/>
                      <a:gd name="T12" fmla="*/ 11 w 485"/>
                      <a:gd name="T13" fmla="*/ 114 h 553"/>
                      <a:gd name="T14" fmla="*/ 10 w 485"/>
                      <a:gd name="T15" fmla="*/ 103 h 553"/>
                      <a:gd name="T16" fmla="*/ 10 w 485"/>
                      <a:gd name="T17" fmla="*/ 99 h 553"/>
                      <a:gd name="T18" fmla="*/ 8 w 485"/>
                      <a:gd name="T19" fmla="*/ 92 h 553"/>
                      <a:gd name="T20" fmla="*/ 8 w 485"/>
                      <a:gd name="T21" fmla="*/ 85 h 553"/>
                      <a:gd name="T22" fmla="*/ 6 w 485"/>
                      <a:gd name="T23" fmla="*/ 74 h 553"/>
                      <a:gd name="T24" fmla="*/ 6 w 485"/>
                      <a:gd name="T25" fmla="*/ 68 h 553"/>
                      <a:gd name="T26" fmla="*/ 5 w 485"/>
                      <a:gd name="T27" fmla="*/ 60 h 553"/>
                      <a:gd name="T28" fmla="*/ 4 w 485"/>
                      <a:gd name="T29" fmla="*/ 53 h 553"/>
                      <a:gd name="T30" fmla="*/ 3 w 485"/>
                      <a:gd name="T31" fmla="*/ 47 h 553"/>
                      <a:gd name="T32" fmla="*/ 2 w 485"/>
                      <a:gd name="T33" fmla="*/ 38 h 553"/>
                      <a:gd name="T34" fmla="*/ 2 w 485"/>
                      <a:gd name="T35" fmla="*/ 32 h 553"/>
                      <a:gd name="T36" fmla="*/ 8 w 485"/>
                      <a:gd name="T37" fmla="*/ 25 h 553"/>
                      <a:gd name="T38" fmla="*/ 16 w 485"/>
                      <a:gd name="T39" fmla="*/ 24 h 553"/>
                      <a:gd name="T40" fmla="*/ 31 w 485"/>
                      <a:gd name="T41" fmla="*/ 22 h 553"/>
                      <a:gd name="T42" fmla="*/ 37 w 485"/>
                      <a:gd name="T43" fmla="*/ 22 h 553"/>
                      <a:gd name="T44" fmla="*/ 47 w 485"/>
                      <a:gd name="T45" fmla="*/ 26 h 553"/>
                      <a:gd name="T46" fmla="*/ 57 w 485"/>
                      <a:gd name="T47" fmla="*/ 28 h 553"/>
                      <a:gd name="T48" fmla="*/ 67 w 485"/>
                      <a:gd name="T49" fmla="*/ 26 h 553"/>
                      <a:gd name="T50" fmla="*/ 76 w 485"/>
                      <a:gd name="T51" fmla="*/ 23 h 553"/>
                      <a:gd name="T52" fmla="*/ 86 w 485"/>
                      <a:gd name="T53" fmla="*/ 14 h 553"/>
                      <a:gd name="T54" fmla="*/ 107 w 485"/>
                      <a:gd name="T55" fmla="*/ 0 h 553"/>
                      <a:gd name="T56" fmla="*/ 110 w 485"/>
                      <a:gd name="T57" fmla="*/ 9 h 553"/>
                      <a:gd name="T58" fmla="*/ 110 w 485"/>
                      <a:gd name="T59" fmla="*/ 17 h 553"/>
                      <a:gd name="T60" fmla="*/ 112 w 485"/>
                      <a:gd name="T61" fmla="*/ 29 h 553"/>
                      <a:gd name="T62" fmla="*/ 113 w 485"/>
                      <a:gd name="T63" fmla="*/ 34 h 553"/>
                      <a:gd name="T64" fmla="*/ 114 w 485"/>
                      <a:gd name="T65" fmla="*/ 38 h 553"/>
                      <a:gd name="T66" fmla="*/ 115 w 485"/>
                      <a:gd name="T67" fmla="*/ 44 h 553"/>
                      <a:gd name="T68" fmla="*/ 113 w 485"/>
                      <a:gd name="T69" fmla="*/ 47 h 553"/>
                      <a:gd name="T70" fmla="*/ 114 w 485"/>
                      <a:gd name="T71" fmla="*/ 56 h 553"/>
                      <a:gd name="T72" fmla="*/ 114 w 485"/>
                      <a:gd name="T73" fmla="*/ 62 h 553"/>
                      <a:gd name="T74" fmla="*/ 113 w 485"/>
                      <a:gd name="T75" fmla="*/ 68 h 553"/>
                      <a:gd name="T76" fmla="*/ 112 w 485"/>
                      <a:gd name="T77" fmla="*/ 74 h 553"/>
                      <a:gd name="T78" fmla="*/ 112 w 485"/>
                      <a:gd name="T79" fmla="*/ 83 h 553"/>
                      <a:gd name="T80" fmla="*/ 110 w 485"/>
                      <a:gd name="T81" fmla="*/ 86 h 553"/>
                      <a:gd name="T82" fmla="*/ 106 w 485"/>
                      <a:gd name="T83" fmla="*/ 89 h 553"/>
                      <a:gd name="T84" fmla="*/ 101 w 485"/>
                      <a:gd name="T85" fmla="*/ 95 h 553"/>
                      <a:gd name="T86" fmla="*/ 93 w 485"/>
                      <a:gd name="T87" fmla="*/ 99 h 553"/>
                      <a:gd name="T88" fmla="*/ 92 w 485"/>
                      <a:gd name="T89" fmla="*/ 101 h 553"/>
                      <a:gd name="T90" fmla="*/ 92 w 485"/>
                      <a:gd name="T91" fmla="*/ 104 h 553"/>
                      <a:gd name="T92" fmla="*/ 89 w 485"/>
                      <a:gd name="T93" fmla="*/ 113 h 553"/>
                      <a:gd name="T94" fmla="*/ 84 w 485"/>
                      <a:gd name="T95" fmla="*/ 111 h 553"/>
                      <a:gd name="T96" fmla="*/ 83 w 485"/>
                      <a:gd name="T97" fmla="*/ 125 h 553"/>
                      <a:gd name="T98" fmla="*/ 80 w 485"/>
                      <a:gd name="T99" fmla="*/ 125 h 553"/>
                      <a:gd name="T100" fmla="*/ 76 w 485"/>
                      <a:gd name="T101" fmla="*/ 131 h 553"/>
                      <a:gd name="T102" fmla="*/ 71 w 485"/>
                      <a:gd name="T103" fmla="*/ 129 h 553"/>
                      <a:gd name="T104" fmla="*/ 65 w 485"/>
                      <a:gd name="T105" fmla="*/ 125 h 553"/>
                      <a:gd name="T106" fmla="*/ 58 w 485"/>
                      <a:gd name="T107" fmla="*/ 126 h 553"/>
                      <a:gd name="T108" fmla="*/ 54 w 485"/>
                      <a:gd name="T109" fmla="*/ 128 h 553"/>
                      <a:gd name="T110" fmla="*/ 45 w 485"/>
                      <a:gd name="T111" fmla="*/ 126 h 553"/>
                      <a:gd name="T112" fmla="*/ 44 w 485"/>
                      <a:gd name="T113" fmla="*/ 128 h 553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w 485"/>
                      <a:gd name="T172" fmla="*/ 0 h 553"/>
                      <a:gd name="T173" fmla="*/ 485 w 485"/>
                      <a:gd name="T174" fmla="*/ 553 h 553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T171" t="T172" r="T173" b="T174"/>
                    <a:pathLst>
                      <a:path w="485" h="553">
                        <a:moveTo>
                          <a:pt x="180" y="540"/>
                        </a:moveTo>
                        <a:lnTo>
                          <a:pt x="176" y="538"/>
                        </a:lnTo>
                        <a:lnTo>
                          <a:pt x="162" y="525"/>
                        </a:lnTo>
                        <a:lnTo>
                          <a:pt x="156" y="523"/>
                        </a:lnTo>
                        <a:lnTo>
                          <a:pt x="146" y="523"/>
                        </a:lnTo>
                        <a:lnTo>
                          <a:pt x="140" y="525"/>
                        </a:lnTo>
                        <a:lnTo>
                          <a:pt x="131" y="525"/>
                        </a:lnTo>
                        <a:lnTo>
                          <a:pt x="119" y="520"/>
                        </a:lnTo>
                        <a:lnTo>
                          <a:pt x="117" y="513"/>
                        </a:lnTo>
                        <a:lnTo>
                          <a:pt x="114" y="507"/>
                        </a:lnTo>
                        <a:lnTo>
                          <a:pt x="111" y="504"/>
                        </a:lnTo>
                        <a:lnTo>
                          <a:pt x="105" y="493"/>
                        </a:lnTo>
                        <a:lnTo>
                          <a:pt x="98" y="490"/>
                        </a:lnTo>
                        <a:lnTo>
                          <a:pt x="84" y="483"/>
                        </a:lnTo>
                        <a:lnTo>
                          <a:pt x="83" y="484"/>
                        </a:lnTo>
                        <a:lnTo>
                          <a:pt x="71" y="490"/>
                        </a:lnTo>
                        <a:lnTo>
                          <a:pt x="54" y="481"/>
                        </a:lnTo>
                        <a:lnTo>
                          <a:pt x="53" y="484"/>
                        </a:lnTo>
                        <a:lnTo>
                          <a:pt x="48" y="487"/>
                        </a:lnTo>
                        <a:lnTo>
                          <a:pt x="48" y="486"/>
                        </a:lnTo>
                        <a:lnTo>
                          <a:pt x="47" y="478"/>
                        </a:lnTo>
                        <a:lnTo>
                          <a:pt x="44" y="459"/>
                        </a:lnTo>
                        <a:lnTo>
                          <a:pt x="42" y="436"/>
                        </a:lnTo>
                        <a:lnTo>
                          <a:pt x="41" y="430"/>
                        </a:lnTo>
                        <a:lnTo>
                          <a:pt x="41" y="427"/>
                        </a:lnTo>
                        <a:lnTo>
                          <a:pt x="39" y="420"/>
                        </a:lnTo>
                        <a:lnTo>
                          <a:pt x="39" y="417"/>
                        </a:lnTo>
                        <a:lnTo>
                          <a:pt x="39" y="414"/>
                        </a:lnTo>
                        <a:lnTo>
                          <a:pt x="36" y="397"/>
                        </a:lnTo>
                        <a:lnTo>
                          <a:pt x="35" y="384"/>
                        </a:lnTo>
                        <a:lnTo>
                          <a:pt x="35" y="376"/>
                        </a:lnTo>
                        <a:lnTo>
                          <a:pt x="33" y="369"/>
                        </a:lnTo>
                        <a:lnTo>
                          <a:pt x="32" y="357"/>
                        </a:lnTo>
                        <a:lnTo>
                          <a:pt x="30" y="339"/>
                        </a:lnTo>
                        <a:lnTo>
                          <a:pt x="27" y="321"/>
                        </a:lnTo>
                        <a:lnTo>
                          <a:pt x="27" y="312"/>
                        </a:lnTo>
                        <a:lnTo>
                          <a:pt x="26" y="306"/>
                        </a:lnTo>
                        <a:lnTo>
                          <a:pt x="24" y="297"/>
                        </a:lnTo>
                        <a:lnTo>
                          <a:pt x="23" y="285"/>
                        </a:lnTo>
                        <a:lnTo>
                          <a:pt x="21" y="274"/>
                        </a:lnTo>
                        <a:lnTo>
                          <a:pt x="21" y="267"/>
                        </a:lnTo>
                        <a:lnTo>
                          <a:pt x="18" y="252"/>
                        </a:lnTo>
                        <a:lnTo>
                          <a:pt x="18" y="247"/>
                        </a:lnTo>
                        <a:lnTo>
                          <a:pt x="17" y="229"/>
                        </a:lnTo>
                        <a:lnTo>
                          <a:pt x="15" y="223"/>
                        </a:lnTo>
                        <a:lnTo>
                          <a:pt x="14" y="213"/>
                        </a:lnTo>
                        <a:lnTo>
                          <a:pt x="14" y="211"/>
                        </a:lnTo>
                        <a:lnTo>
                          <a:pt x="11" y="193"/>
                        </a:lnTo>
                        <a:lnTo>
                          <a:pt x="9" y="175"/>
                        </a:lnTo>
                        <a:lnTo>
                          <a:pt x="8" y="172"/>
                        </a:lnTo>
                        <a:lnTo>
                          <a:pt x="6" y="159"/>
                        </a:lnTo>
                        <a:lnTo>
                          <a:pt x="6" y="157"/>
                        </a:lnTo>
                        <a:lnTo>
                          <a:pt x="5" y="150"/>
                        </a:lnTo>
                        <a:lnTo>
                          <a:pt x="3" y="135"/>
                        </a:lnTo>
                        <a:lnTo>
                          <a:pt x="0" y="111"/>
                        </a:lnTo>
                        <a:lnTo>
                          <a:pt x="6" y="109"/>
                        </a:lnTo>
                        <a:lnTo>
                          <a:pt x="35" y="105"/>
                        </a:lnTo>
                        <a:lnTo>
                          <a:pt x="44" y="103"/>
                        </a:lnTo>
                        <a:lnTo>
                          <a:pt x="48" y="102"/>
                        </a:lnTo>
                        <a:lnTo>
                          <a:pt x="65" y="99"/>
                        </a:lnTo>
                        <a:lnTo>
                          <a:pt x="99" y="93"/>
                        </a:lnTo>
                        <a:lnTo>
                          <a:pt x="111" y="91"/>
                        </a:lnTo>
                        <a:lnTo>
                          <a:pt x="129" y="88"/>
                        </a:lnTo>
                        <a:lnTo>
                          <a:pt x="132" y="87"/>
                        </a:lnTo>
                        <a:lnTo>
                          <a:pt x="144" y="85"/>
                        </a:lnTo>
                        <a:lnTo>
                          <a:pt x="153" y="90"/>
                        </a:lnTo>
                        <a:lnTo>
                          <a:pt x="167" y="93"/>
                        </a:lnTo>
                        <a:lnTo>
                          <a:pt x="177" y="96"/>
                        </a:lnTo>
                        <a:lnTo>
                          <a:pt x="197" y="106"/>
                        </a:lnTo>
                        <a:lnTo>
                          <a:pt x="224" y="100"/>
                        </a:lnTo>
                        <a:lnTo>
                          <a:pt x="230" y="108"/>
                        </a:lnTo>
                        <a:lnTo>
                          <a:pt x="239" y="115"/>
                        </a:lnTo>
                        <a:lnTo>
                          <a:pt x="254" y="121"/>
                        </a:lnTo>
                        <a:lnTo>
                          <a:pt x="269" y="111"/>
                        </a:lnTo>
                        <a:lnTo>
                          <a:pt x="279" y="108"/>
                        </a:lnTo>
                        <a:lnTo>
                          <a:pt x="290" y="100"/>
                        </a:lnTo>
                        <a:lnTo>
                          <a:pt x="308" y="94"/>
                        </a:lnTo>
                        <a:lnTo>
                          <a:pt x="318" y="96"/>
                        </a:lnTo>
                        <a:lnTo>
                          <a:pt x="332" y="93"/>
                        </a:lnTo>
                        <a:lnTo>
                          <a:pt x="356" y="67"/>
                        </a:lnTo>
                        <a:lnTo>
                          <a:pt x="363" y="57"/>
                        </a:lnTo>
                        <a:lnTo>
                          <a:pt x="366" y="54"/>
                        </a:lnTo>
                        <a:lnTo>
                          <a:pt x="402" y="27"/>
                        </a:lnTo>
                        <a:lnTo>
                          <a:pt x="450" y="0"/>
                        </a:lnTo>
                        <a:lnTo>
                          <a:pt x="453" y="15"/>
                        </a:lnTo>
                        <a:lnTo>
                          <a:pt x="453" y="18"/>
                        </a:lnTo>
                        <a:lnTo>
                          <a:pt x="458" y="37"/>
                        </a:lnTo>
                        <a:lnTo>
                          <a:pt x="459" y="51"/>
                        </a:lnTo>
                        <a:lnTo>
                          <a:pt x="462" y="69"/>
                        </a:lnTo>
                        <a:lnTo>
                          <a:pt x="462" y="70"/>
                        </a:lnTo>
                        <a:lnTo>
                          <a:pt x="465" y="87"/>
                        </a:lnTo>
                        <a:lnTo>
                          <a:pt x="468" y="99"/>
                        </a:lnTo>
                        <a:lnTo>
                          <a:pt x="471" y="121"/>
                        </a:lnTo>
                        <a:lnTo>
                          <a:pt x="471" y="123"/>
                        </a:lnTo>
                        <a:lnTo>
                          <a:pt x="473" y="123"/>
                        </a:lnTo>
                        <a:lnTo>
                          <a:pt x="476" y="141"/>
                        </a:lnTo>
                        <a:lnTo>
                          <a:pt x="476" y="145"/>
                        </a:lnTo>
                        <a:lnTo>
                          <a:pt x="477" y="156"/>
                        </a:lnTo>
                        <a:lnTo>
                          <a:pt x="479" y="159"/>
                        </a:lnTo>
                        <a:lnTo>
                          <a:pt x="479" y="163"/>
                        </a:lnTo>
                        <a:lnTo>
                          <a:pt x="480" y="171"/>
                        </a:lnTo>
                        <a:lnTo>
                          <a:pt x="482" y="181"/>
                        </a:lnTo>
                        <a:lnTo>
                          <a:pt x="485" y="193"/>
                        </a:lnTo>
                        <a:lnTo>
                          <a:pt x="480" y="196"/>
                        </a:lnTo>
                        <a:lnTo>
                          <a:pt x="473" y="198"/>
                        </a:lnTo>
                        <a:lnTo>
                          <a:pt x="470" y="204"/>
                        </a:lnTo>
                        <a:lnTo>
                          <a:pt x="477" y="216"/>
                        </a:lnTo>
                        <a:lnTo>
                          <a:pt x="479" y="231"/>
                        </a:lnTo>
                        <a:lnTo>
                          <a:pt x="482" y="234"/>
                        </a:lnTo>
                        <a:lnTo>
                          <a:pt x="482" y="250"/>
                        </a:lnTo>
                        <a:lnTo>
                          <a:pt x="479" y="262"/>
                        </a:lnTo>
                        <a:lnTo>
                          <a:pt x="476" y="267"/>
                        </a:lnTo>
                        <a:lnTo>
                          <a:pt x="476" y="271"/>
                        </a:lnTo>
                        <a:lnTo>
                          <a:pt x="476" y="285"/>
                        </a:lnTo>
                        <a:lnTo>
                          <a:pt x="477" y="295"/>
                        </a:lnTo>
                        <a:lnTo>
                          <a:pt x="471" y="303"/>
                        </a:lnTo>
                        <a:lnTo>
                          <a:pt x="471" y="313"/>
                        </a:lnTo>
                        <a:lnTo>
                          <a:pt x="470" y="328"/>
                        </a:lnTo>
                        <a:lnTo>
                          <a:pt x="473" y="333"/>
                        </a:lnTo>
                        <a:lnTo>
                          <a:pt x="471" y="346"/>
                        </a:lnTo>
                        <a:lnTo>
                          <a:pt x="471" y="348"/>
                        </a:lnTo>
                        <a:lnTo>
                          <a:pt x="464" y="351"/>
                        </a:lnTo>
                        <a:lnTo>
                          <a:pt x="459" y="358"/>
                        </a:lnTo>
                        <a:lnTo>
                          <a:pt x="455" y="363"/>
                        </a:lnTo>
                        <a:lnTo>
                          <a:pt x="450" y="369"/>
                        </a:lnTo>
                        <a:lnTo>
                          <a:pt x="447" y="376"/>
                        </a:lnTo>
                        <a:lnTo>
                          <a:pt x="435" y="388"/>
                        </a:lnTo>
                        <a:lnTo>
                          <a:pt x="431" y="391"/>
                        </a:lnTo>
                        <a:lnTo>
                          <a:pt x="423" y="397"/>
                        </a:lnTo>
                        <a:lnTo>
                          <a:pt x="408" y="394"/>
                        </a:lnTo>
                        <a:lnTo>
                          <a:pt x="404" y="411"/>
                        </a:lnTo>
                        <a:lnTo>
                          <a:pt x="390" y="417"/>
                        </a:lnTo>
                        <a:lnTo>
                          <a:pt x="387" y="421"/>
                        </a:lnTo>
                        <a:lnTo>
                          <a:pt x="386" y="427"/>
                        </a:lnTo>
                        <a:lnTo>
                          <a:pt x="384" y="427"/>
                        </a:lnTo>
                        <a:lnTo>
                          <a:pt x="386" y="430"/>
                        </a:lnTo>
                        <a:lnTo>
                          <a:pt x="387" y="435"/>
                        </a:lnTo>
                        <a:lnTo>
                          <a:pt x="387" y="439"/>
                        </a:lnTo>
                        <a:lnTo>
                          <a:pt x="386" y="463"/>
                        </a:lnTo>
                        <a:lnTo>
                          <a:pt x="378" y="474"/>
                        </a:lnTo>
                        <a:lnTo>
                          <a:pt x="375" y="474"/>
                        </a:lnTo>
                        <a:lnTo>
                          <a:pt x="362" y="454"/>
                        </a:lnTo>
                        <a:lnTo>
                          <a:pt x="357" y="459"/>
                        </a:lnTo>
                        <a:lnTo>
                          <a:pt x="353" y="466"/>
                        </a:lnTo>
                        <a:lnTo>
                          <a:pt x="347" y="498"/>
                        </a:lnTo>
                        <a:lnTo>
                          <a:pt x="351" y="516"/>
                        </a:lnTo>
                        <a:lnTo>
                          <a:pt x="347" y="522"/>
                        </a:lnTo>
                        <a:lnTo>
                          <a:pt x="344" y="520"/>
                        </a:lnTo>
                        <a:lnTo>
                          <a:pt x="344" y="522"/>
                        </a:lnTo>
                        <a:lnTo>
                          <a:pt x="339" y="523"/>
                        </a:lnTo>
                        <a:lnTo>
                          <a:pt x="341" y="537"/>
                        </a:lnTo>
                        <a:lnTo>
                          <a:pt x="333" y="547"/>
                        </a:lnTo>
                        <a:lnTo>
                          <a:pt x="320" y="552"/>
                        </a:lnTo>
                        <a:lnTo>
                          <a:pt x="309" y="553"/>
                        </a:lnTo>
                        <a:lnTo>
                          <a:pt x="305" y="544"/>
                        </a:lnTo>
                        <a:lnTo>
                          <a:pt x="300" y="541"/>
                        </a:lnTo>
                        <a:lnTo>
                          <a:pt x="290" y="535"/>
                        </a:lnTo>
                        <a:lnTo>
                          <a:pt x="281" y="535"/>
                        </a:lnTo>
                        <a:lnTo>
                          <a:pt x="276" y="528"/>
                        </a:lnTo>
                        <a:lnTo>
                          <a:pt x="270" y="510"/>
                        </a:lnTo>
                        <a:lnTo>
                          <a:pt x="254" y="516"/>
                        </a:lnTo>
                        <a:lnTo>
                          <a:pt x="243" y="532"/>
                        </a:lnTo>
                        <a:lnTo>
                          <a:pt x="233" y="534"/>
                        </a:lnTo>
                        <a:lnTo>
                          <a:pt x="230" y="535"/>
                        </a:lnTo>
                        <a:lnTo>
                          <a:pt x="228" y="538"/>
                        </a:lnTo>
                        <a:lnTo>
                          <a:pt x="218" y="531"/>
                        </a:lnTo>
                        <a:lnTo>
                          <a:pt x="200" y="528"/>
                        </a:lnTo>
                        <a:lnTo>
                          <a:pt x="189" y="532"/>
                        </a:lnTo>
                        <a:lnTo>
                          <a:pt x="188" y="538"/>
                        </a:lnTo>
                        <a:lnTo>
                          <a:pt x="183" y="540"/>
                        </a:lnTo>
                        <a:lnTo>
                          <a:pt x="182" y="540"/>
                        </a:lnTo>
                        <a:lnTo>
                          <a:pt x="180" y="54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28" name="Freeform 62"/>
                  <p:cNvSpPr>
                    <a:spLocks/>
                  </p:cNvSpPr>
                  <p:nvPr/>
                </p:nvSpPr>
                <p:spPr bwMode="auto">
                  <a:xfrm>
                    <a:off x="5127625" y="3764705"/>
                    <a:ext cx="389930" cy="703452"/>
                  </a:xfrm>
                  <a:custGeom>
                    <a:avLst/>
                    <a:gdLst>
                      <a:gd name="T0" fmla="*/ 1145945721 w 461"/>
                      <a:gd name="T1" fmla="*/ 1161581509 h 819"/>
                      <a:gd name="T2" fmla="*/ 1145945721 w 461"/>
                      <a:gd name="T3" fmla="*/ 1161581509 h 819"/>
                      <a:gd name="T4" fmla="*/ 1145945721 w 461"/>
                      <a:gd name="T5" fmla="*/ 1161581509 h 819"/>
                      <a:gd name="T6" fmla="*/ 1145945721 w 461"/>
                      <a:gd name="T7" fmla="*/ 1161581509 h 819"/>
                      <a:gd name="T8" fmla="*/ 1145945721 w 461"/>
                      <a:gd name="T9" fmla="*/ 1161581509 h 819"/>
                      <a:gd name="T10" fmla="*/ 1145945721 w 461"/>
                      <a:gd name="T11" fmla="*/ 1161581509 h 819"/>
                      <a:gd name="T12" fmla="*/ 1145945721 w 461"/>
                      <a:gd name="T13" fmla="*/ 1161581509 h 819"/>
                      <a:gd name="T14" fmla="*/ 1145945721 w 461"/>
                      <a:gd name="T15" fmla="*/ 1161581509 h 819"/>
                      <a:gd name="T16" fmla="*/ 1145945721 w 461"/>
                      <a:gd name="T17" fmla="*/ 1161581509 h 819"/>
                      <a:gd name="T18" fmla="*/ 1145945721 w 461"/>
                      <a:gd name="T19" fmla="*/ 1161581509 h 819"/>
                      <a:gd name="T20" fmla="*/ 1145945721 w 461"/>
                      <a:gd name="T21" fmla="*/ 1161581509 h 819"/>
                      <a:gd name="T22" fmla="*/ 1145945721 w 461"/>
                      <a:gd name="T23" fmla="*/ 1161581509 h 819"/>
                      <a:gd name="T24" fmla="*/ 1145945721 w 461"/>
                      <a:gd name="T25" fmla="*/ 1161581509 h 819"/>
                      <a:gd name="T26" fmla="*/ 1145945721 w 461"/>
                      <a:gd name="T27" fmla="*/ 1161581509 h 819"/>
                      <a:gd name="T28" fmla="*/ 1145945721 w 461"/>
                      <a:gd name="T29" fmla="*/ 1161581509 h 819"/>
                      <a:gd name="T30" fmla="*/ 1145945721 w 461"/>
                      <a:gd name="T31" fmla="*/ 1161581509 h 819"/>
                      <a:gd name="T32" fmla="*/ 1145945721 w 461"/>
                      <a:gd name="T33" fmla="*/ 1161581509 h 819"/>
                      <a:gd name="T34" fmla="*/ 1145945721 w 461"/>
                      <a:gd name="T35" fmla="*/ 0 h 819"/>
                      <a:gd name="T36" fmla="*/ 1145945721 w 461"/>
                      <a:gd name="T37" fmla="*/ 1161581509 h 819"/>
                      <a:gd name="T38" fmla="*/ 1145945721 w 461"/>
                      <a:gd name="T39" fmla="*/ 1161581509 h 819"/>
                      <a:gd name="T40" fmla="*/ 1145945721 w 461"/>
                      <a:gd name="T41" fmla="*/ 1161581509 h 819"/>
                      <a:gd name="T42" fmla="*/ 1145945721 w 461"/>
                      <a:gd name="T43" fmla="*/ 1161581509 h 819"/>
                      <a:gd name="T44" fmla="*/ 1145945721 w 461"/>
                      <a:gd name="T45" fmla="*/ 1161581509 h 819"/>
                      <a:gd name="T46" fmla="*/ 1145945721 w 461"/>
                      <a:gd name="T47" fmla="*/ 1161581509 h 819"/>
                      <a:gd name="T48" fmla="*/ 1145945721 w 461"/>
                      <a:gd name="T49" fmla="*/ 1161581509 h 819"/>
                      <a:gd name="T50" fmla="*/ 1145945721 w 461"/>
                      <a:gd name="T51" fmla="*/ 1161581509 h 819"/>
                      <a:gd name="T52" fmla="*/ 1145945721 w 461"/>
                      <a:gd name="T53" fmla="*/ 1161581509 h 819"/>
                      <a:gd name="T54" fmla="*/ 1145945721 w 461"/>
                      <a:gd name="T55" fmla="*/ 1161581509 h 819"/>
                      <a:gd name="T56" fmla="*/ 1145945721 w 461"/>
                      <a:gd name="T57" fmla="*/ 1161581509 h 819"/>
                      <a:gd name="T58" fmla="*/ 1145945721 w 461"/>
                      <a:gd name="T59" fmla="*/ 1161581509 h 819"/>
                      <a:gd name="T60" fmla="*/ 1145945721 w 461"/>
                      <a:gd name="T61" fmla="*/ 1161581509 h 819"/>
                      <a:gd name="T62" fmla="*/ 1145945721 w 461"/>
                      <a:gd name="T63" fmla="*/ 1161581509 h 819"/>
                      <a:gd name="T64" fmla="*/ 1145945721 w 461"/>
                      <a:gd name="T65" fmla="*/ 1161581509 h 819"/>
                      <a:gd name="T66" fmla="*/ 1145945721 w 461"/>
                      <a:gd name="T67" fmla="*/ 1161581509 h 819"/>
                      <a:gd name="T68" fmla="*/ 1145945721 w 461"/>
                      <a:gd name="T69" fmla="*/ 1161581509 h 819"/>
                      <a:gd name="T70" fmla="*/ 1145945721 w 461"/>
                      <a:gd name="T71" fmla="*/ 1161581509 h 819"/>
                      <a:gd name="T72" fmla="*/ 1145945721 w 461"/>
                      <a:gd name="T73" fmla="*/ 1161581509 h 819"/>
                      <a:gd name="T74" fmla="*/ 1145945721 w 461"/>
                      <a:gd name="T75" fmla="*/ 1161581509 h 819"/>
                      <a:gd name="T76" fmla="*/ 1145945721 w 461"/>
                      <a:gd name="T77" fmla="*/ 1161581509 h 819"/>
                      <a:gd name="T78" fmla="*/ 1145945721 w 461"/>
                      <a:gd name="T79" fmla="*/ 1161581509 h 819"/>
                      <a:gd name="T80" fmla="*/ 1145945721 w 461"/>
                      <a:gd name="T81" fmla="*/ 1161581509 h 819"/>
                      <a:gd name="T82" fmla="*/ 1145945721 w 461"/>
                      <a:gd name="T83" fmla="*/ 1161581509 h 819"/>
                      <a:gd name="T84" fmla="*/ 1145945721 w 461"/>
                      <a:gd name="T85" fmla="*/ 1161581509 h 819"/>
                      <a:gd name="T86" fmla="*/ 1145945721 w 461"/>
                      <a:gd name="T87" fmla="*/ 1161581509 h 819"/>
                      <a:gd name="T88" fmla="*/ 1145945721 w 461"/>
                      <a:gd name="T89" fmla="*/ 1161581509 h 819"/>
                      <a:gd name="T90" fmla="*/ 1145945721 w 461"/>
                      <a:gd name="T91" fmla="*/ 1161581509 h 819"/>
                      <a:gd name="T92" fmla="*/ 1145945721 w 461"/>
                      <a:gd name="T93" fmla="*/ 1161581509 h 819"/>
                      <a:gd name="T94" fmla="*/ 1145945721 w 461"/>
                      <a:gd name="T95" fmla="*/ 1161581509 h 819"/>
                      <a:gd name="T96" fmla="*/ 1145945721 w 461"/>
                      <a:gd name="T97" fmla="*/ 1161581509 h 819"/>
                      <a:gd name="T98" fmla="*/ 1145945721 w 461"/>
                      <a:gd name="T99" fmla="*/ 1161581509 h 819"/>
                      <a:gd name="T100" fmla="*/ 1145945721 w 461"/>
                      <a:gd name="T101" fmla="*/ 1161581509 h 819"/>
                      <a:gd name="T102" fmla="*/ 1145945721 w 461"/>
                      <a:gd name="T103" fmla="*/ 1161581509 h 819"/>
                      <a:gd name="T104" fmla="*/ 1145945721 w 461"/>
                      <a:gd name="T105" fmla="*/ 1161581509 h 819"/>
                      <a:gd name="T106" fmla="*/ 1145945721 w 461"/>
                      <a:gd name="T107" fmla="*/ 1161581509 h 819"/>
                      <a:gd name="T108" fmla="*/ 1145945721 w 461"/>
                      <a:gd name="T109" fmla="*/ 1161581509 h 819"/>
                      <a:gd name="T110" fmla="*/ 0 w 461"/>
                      <a:gd name="T111" fmla="*/ 1161581509 h 819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w 461"/>
                      <a:gd name="T169" fmla="*/ 0 h 819"/>
                      <a:gd name="T170" fmla="*/ 461 w 461"/>
                      <a:gd name="T171" fmla="*/ 819 h 819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T168" t="T169" r="T170" b="T171"/>
                    <a:pathLst>
                      <a:path w="461" h="819">
                        <a:moveTo>
                          <a:pt x="0" y="368"/>
                        </a:moveTo>
                        <a:lnTo>
                          <a:pt x="0" y="362"/>
                        </a:lnTo>
                        <a:lnTo>
                          <a:pt x="5" y="344"/>
                        </a:lnTo>
                        <a:lnTo>
                          <a:pt x="6" y="344"/>
                        </a:lnTo>
                        <a:lnTo>
                          <a:pt x="8" y="342"/>
                        </a:lnTo>
                        <a:lnTo>
                          <a:pt x="12" y="339"/>
                        </a:lnTo>
                        <a:lnTo>
                          <a:pt x="11" y="312"/>
                        </a:lnTo>
                        <a:lnTo>
                          <a:pt x="30" y="302"/>
                        </a:lnTo>
                        <a:lnTo>
                          <a:pt x="35" y="299"/>
                        </a:lnTo>
                        <a:lnTo>
                          <a:pt x="36" y="297"/>
                        </a:lnTo>
                        <a:lnTo>
                          <a:pt x="38" y="293"/>
                        </a:lnTo>
                        <a:lnTo>
                          <a:pt x="38" y="285"/>
                        </a:lnTo>
                        <a:lnTo>
                          <a:pt x="53" y="248"/>
                        </a:lnTo>
                        <a:lnTo>
                          <a:pt x="51" y="237"/>
                        </a:lnTo>
                        <a:lnTo>
                          <a:pt x="45" y="224"/>
                        </a:lnTo>
                        <a:lnTo>
                          <a:pt x="32" y="212"/>
                        </a:lnTo>
                        <a:lnTo>
                          <a:pt x="36" y="200"/>
                        </a:lnTo>
                        <a:lnTo>
                          <a:pt x="36" y="194"/>
                        </a:lnTo>
                        <a:lnTo>
                          <a:pt x="42" y="185"/>
                        </a:lnTo>
                        <a:lnTo>
                          <a:pt x="65" y="180"/>
                        </a:lnTo>
                        <a:lnTo>
                          <a:pt x="96" y="168"/>
                        </a:lnTo>
                        <a:lnTo>
                          <a:pt x="108" y="158"/>
                        </a:lnTo>
                        <a:lnTo>
                          <a:pt x="113" y="135"/>
                        </a:lnTo>
                        <a:lnTo>
                          <a:pt x="114" y="132"/>
                        </a:lnTo>
                        <a:lnTo>
                          <a:pt x="120" y="128"/>
                        </a:lnTo>
                        <a:lnTo>
                          <a:pt x="120" y="126"/>
                        </a:lnTo>
                        <a:lnTo>
                          <a:pt x="128" y="113"/>
                        </a:lnTo>
                        <a:lnTo>
                          <a:pt x="129" y="105"/>
                        </a:lnTo>
                        <a:lnTo>
                          <a:pt x="129" y="95"/>
                        </a:lnTo>
                        <a:lnTo>
                          <a:pt x="129" y="93"/>
                        </a:lnTo>
                        <a:lnTo>
                          <a:pt x="128" y="90"/>
                        </a:lnTo>
                        <a:lnTo>
                          <a:pt x="125" y="77"/>
                        </a:lnTo>
                        <a:lnTo>
                          <a:pt x="113" y="69"/>
                        </a:lnTo>
                        <a:lnTo>
                          <a:pt x="107" y="68"/>
                        </a:lnTo>
                        <a:lnTo>
                          <a:pt x="101" y="65"/>
                        </a:lnTo>
                        <a:lnTo>
                          <a:pt x="96" y="60"/>
                        </a:lnTo>
                        <a:lnTo>
                          <a:pt x="89" y="41"/>
                        </a:lnTo>
                        <a:lnTo>
                          <a:pt x="72" y="32"/>
                        </a:lnTo>
                        <a:lnTo>
                          <a:pt x="69" y="26"/>
                        </a:lnTo>
                        <a:lnTo>
                          <a:pt x="69" y="24"/>
                        </a:lnTo>
                        <a:lnTo>
                          <a:pt x="75" y="24"/>
                        </a:lnTo>
                        <a:lnTo>
                          <a:pt x="87" y="23"/>
                        </a:lnTo>
                        <a:lnTo>
                          <a:pt x="93" y="23"/>
                        </a:lnTo>
                        <a:lnTo>
                          <a:pt x="125" y="20"/>
                        </a:lnTo>
                        <a:lnTo>
                          <a:pt x="132" y="20"/>
                        </a:lnTo>
                        <a:lnTo>
                          <a:pt x="146" y="18"/>
                        </a:lnTo>
                        <a:lnTo>
                          <a:pt x="152" y="18"/>
                        </a:lnTo>
                        <a:lnTo>
                          <a:pt x="155" y="18"/>
                        </a:lnTo>
                        <a:lnTo>
                          <a:pt x="179" y="17"/>
                        </a:lnTo>
                        <a:lnTo>
                          <a:pt x="191" y="15"/>
                        </a:lnTo>
                        <a:lnTo>
                          <a:pt x="201" y="15"/>
                        </a:lnTo>
                        <a:lnTo>
                          <a:pt x="203" y="15"/>
                        </a:lnTo>
                        <a:lnTo>
                          <a:pt x="204" y="15"/>
                        </a:lnTo>
                        <a:lnTo>
                          <a:pt x="206" y="15"/>
                        </a:lnTo>
                        <a:lnTo>
                          <a:pt x="218" y="14"/>
                        </a:lnTo>
                        <a:lnTo>
                          <a:pt x="240" y="12"/>
                        </a:lnTo>
                        <a:lnTo>
                          <a:pt x="251" y="11"/>
                        </a:lnTo>
                        <a:lnTo>
                          <a:pt x="258" y="11"/>
                        </a:lnTo>
                        <a:lnTo>
                          <a:pt x="266" y="11"/>
                        </a:lnTo>
                        <a:lnTo>
                          <a:pt x="269" y="11"/>
                        </a:lnTo>
                        <a:lnTo>
                          <a:pt x="270" y="11"/>
                        </a:lnTo>
                        <a:lnTo>
                          <a:pt x="272" y="9"/>
                        </a:lnTo>
                        <a:lnTo>
                          <a:pt x="276" y="9"/>
                        </a:lnTo>
                        <a:lnTo>
                          <a:pt x="279" y="9"/>
                        </a:lnTo>
                        <a:lnTo>
                          <a:pt x="285" y="8"/>
                        </a:lnTo>
                        <a:lnTo>
                          <a:pt x="318" y="5"/>
                        </a:lnTo>
                        <a:lnTo>
                          <a:pt x="323" y="5"/>
                        </a:lnTo>
                        <a:lnTo>
                          <a:pt x="324" y="5"/>
                        </a:lnTo>
                        <a:lnTo>
                          <a:pt x="330" y="5"/>
                        </a:lnTo>
                        <a:lnTo>
                          <a:pt x="338" y="3"/>
                        </a:lnTo>
                        <a:lnTo>
                          <a:pt x="351" y="2"/>
                        </a:lnTo>
                        <a:lnTo>
                          <a:pt x="372" y="0"/>
                        </a:lnTo>
                        <a:lnTo>
                          <a:pt x="372" y="17"/>
                        </a:lnTo>
                        <a:lnTo>
                          <a:pt x="374" y="36"/>
                        </a:lnTo>
                        <a:lnTo>
                          <a:pt x="381" y="50"/>
                        </a:lnTo>
                        <a:lnTo>
                          <a:pt x="395" y="71"/>
                        </a:lnTo>
                        <a:lnTo>
                          <a:pt x="402" y="89"/>
                        </a:lnTo>
                        <a:lnTo>
                          <a:pt x="413" y="111"/>
                        </a:lnTo>
                        <a:lnTo>
                          <a:pt x="416" y="134"/>
                        </a:lnTo>
                        <a:lnTo>
                          <a:pt x="416" y="137"/>
                        </a:lnTo>
                        <a:lnTo>
                          <a:pt x="417" y="146"/>
                        </a:lnTo>
                        <a:lnTo>
                          <a:pt x="419" y="161"/>
                        </a:lnTo>
                        <a:lnTo>
                          <a:pt x="419" y="167"/>
                        </a:lnTo>
                        <a:lnTo>
                          <a:pt x="419" y="171"/>
                        </a:lnTo>
                        <a:lnTo>
                          <a:pt x="420" y="174"/>
                        </a:lnTo>
                        <a:lnTo>
                          <a:pt x="420" y="179"/>
                        </a:lnTo>
                        <a:lnTo>
                          <a:pt x="422" y="191"/>
                        </a:lnTo>
                        <a:lnTo>
                          <a:pt x="422" y="197"/>
                        </a:lnTo>
                        <a:lnTo>
                          <a:pt x="423" y="203"/>
                        </a:lnTo>
                        <a:lnTo>
                          <a:pt x="423" y="213"/>
                        </a:lnTo>
                        <a:lnTo>
                          <a:pt x="423" y="215"/>
                        </a:lnTo>
                        <a:lnTo>
                          <a:pt x="425" y="224"/>
                        </a:lnTo>
                        <a:lnTo>
                          <a:pt x="428" y="254"/>
                        </a:lnTo>
                        <a:lnTo>
                          <a:pt x="429" y="270"/>
                        </a:lnTo>
                        <a:lnTo>
                          <a:pt x="431" y="278"/>
                        </a:lnTo>
                        <a:lnTo>
                          <a:pt x="432" y="290"/>
                        </a:lnTo>
                        <a:lnTo>
                          <a:pt x="432" y="291"/>
                        </a:lnTo>
                        <a:lnTo>
                          <a:pt x="432" y="302"/>
                        </a:lnTo>
                        <a:lnTo>
                          <a:pt x="434" y="315"/>
                        </a:lnTo>
                        <a:lnTo>
                          <a:pt x="437" y="339"/>
                        </a:lnTo>
                        <a:lnTo>
                          <a:pt x="437" y="342"/>
                        </a:lnTo>
                        <a:lnTo>
                          <a:pt x="438" y="353"/>
                        </a:lnTo>
                        <a:lnTo>
                          <a:pt x="440" y="378"/>
                        </a:lnTo>
                        <a:lnTo>
                          <a:pt x="441" y="389"/>
                        </a:lnTo>
                        <a:lnTo>
                          <a:pt x="443" y="407"/>
                        </a:lnTo>
                        <a:lnTo>
                          <a:pt x="444" y="419"/>
                        </a:lnTo>
                        <a:lnTo>
                          <a:pt x="446" y="434"/>
                        </a:lnTo>
                        <a:lnTo>
                          <a:pt x="447" y="438"/>
                        </a:lnTo>
                        <a:lnTo>
                          <a:pt x="449" y="456"/>
                        </a:lnTo>
                        <a:lnTo>
                          <a:pt x="441" y="471"/>
                        </a:lnTo>
                        <a:lnTo>
                          <a:pt x="443" y="471"/>
                        </a:lnTo>
                        <a:lnTo>
                          <a:pt x="444" y="471"/>
                        </a:lnTo>
                        <a:lnTo>
                          <a:pt x="441" y="486"/>
                        </a:lnTo>
                        <a:lnTo>
                          <a:pt x="441" y="494"/>
                        </a:lnTo>
                        <a:lnTo>
                          <a:pt x="449" y="509"/>
                        </a:lnTo>
                        <a:lnTo>
                          <a:pt x="456" y="522"/>
                        </a:lnTo>
                        <a:lnTo>
                          <a:pt x="453" y="524"/>
                        </a:lnTo>
                        <a:lnTo>
                          <a:pt x="453" y="527"/>
                        </a:lnTo>
                        <a:lnTo>
                          <a:pt x="456" y="530"/>
                        </a:lnTo>
                        <a:lnTo>
                          <a:pt x="461" y="546"/>
                        </a:lnTo>
                        <a:lnTo>
                          <a:pt x="450" y="569"/>
                        </a:lnTo>
                        <a:lnTo>
                          <a:pt x="447" y="572"/>
                        </a:lnTo>
                        <a:lnTo>
                          <a:pt x="446" y="582"/>
                        </a:lnTo>
                        <a:lnTo>
                          <a:pt x="437" y="588"/>
                        </a:lnTo>
                        <a:lnTo>
                          <a:pt x="438" y="596"/>
                        </a:lnTo>
                        <a:lnTo>
                          <a:pt x="435" y="603"/>
                        </a:lnTo>
                        <a:lnTo>
                          <a:pt x="417" y="623"/>
                        </a:lnTo>
                        <a:lnTo>
                          <a:pt x="414" y="621"/>
                        </a:lnTo>
                        <a:lnTo>
                          <a:pt x="414" y="623"/>
                        </a:lnTo>
                        <a:lnTo>
                          <a:pt x="414" y="626"/>
                        </a:lnTo>
                        <a:lnTo>
                          <a:pt x="417" y="641"/>
                        </a:lnTo>
                        <a:lnTo>
                          <a:pt x="416" y="651"/>
                        </a:lnTo>
                        <a:lnTo>
                          <a:pt x="407" y="677"/>
                        </a:lnTo>
                        <a:lnTo>
                          <a:pt x="410" y="678"/>
                        </a:lnTo>
                        <a:lnTo>
                          <a:pt x="416" y="689"/>
                        </a:lnTo>
                        <a:lnTo>
                          <a:pt x="407" y="704"/>
                        </a:lnTo>
                        <a:lnTo>
                          <a:pt x="404" y="716"/>
                        </a:lnTo>
                        <a:lnTo>
                          <a:pt x="407" y="723"/>
                        </a:lnTo>
                        <a:lnTo>
                          <a:pt x="408" y="725"/>
                        </a:lnTo>
                        <a:lnTo>
                          <a:pt x="416" y="732"/>
                        </a:lnTo>
                        <a:lnTo>
                          <a:pt x="410" y="738"/>
                        </a:lnTo>
                        <a:lnTo>
                          <a:pt x="396" y="741"/>
                        </a:lnTo>
                        <a:lnTo>
                          <a:pt x="384" y="750"/>
                        </a:lnTo>
                        <a:lnTo>
                          <a:pt x="383" y="752"/>
                        </a:lnTo>
                        <a:lnTo>
                          <a:pt x="383" y="750"/>
                        </a:lnTo>
                        <a:lnTo>
                          <a:pt x="377" y="749"/>
                        </a:lnTo>
                        <a:lnTo>
                          <a:pt x="369" y="774"/>
                        </a:lnTo>
                        <a:lnTo>
                          <a:pt x="380" y="792"/>
                        </a:lnTo>
                        <a:lnTo>
                          <a:pt x="374" y="801"/>
                        </a:lnTo>
                        <a:lnTo>
                          <a:pt x="372" y="803"/>
                        </a:lnTo>
                        <a:lnTo>
                          <a:pt x="365" y="801"/>
                        </a:lnTo>
                        <a:lnTo>
                          <a:pt x="357" y="795"/>
                        </a:lnTo>
                        <a:lnTo>
                          <a:pt x="342" y="792"/>
                        </a:lnTo>
                        <a:lnTo>
                          <a:pt x="321" y="783"/>
                        </a:lnTo>
                        <a:lnTo>
                          <a:pt x="314" y="785"/>
                        </a:lnTo>
                        <a:lnTo>
                          <a:pt x="299" y="804"/>
                        </a:lnTo>
                        <a:lnTo>
                          <a:pt x="296" y="809"/>
                        </a:lnTo>
                        <a:lnTo>
                          <a:pt x="296" y="812"/>
                        </a:lnTo>
                        <a:lnTo>
                          <a:pt x="297" y="819"/>
                        </a:lnTo>
                        <a:lnTo>
                          <a:pt x="287" y="809"/>
                        </a:lnTo>
                        <a:lnTo>
                          <a:pt x="287" y="819"/>
                        </a:lnTo>
                        <a:lnTo>
                          <a:pt x="281" y="819"/>
                        </a:lnTo>
                        <a:lnTo>
                          <a:pt x="273" y="815"/>
                        </a:lnTo>
                        <a:lnTo>
                          <a:pt x="261" y="785"/>
                        </a:lnTo>
                        <a:lnTo>
                          <a:pt x="257" y="785"/>
                        </a:lnTo>
                        <a:lnTo>
                          <a:pt x="254" y="776"/>
                        </a:lnTo>
                        <a:lnTo>
                          <a:pt x="257" y="773"/>
                        </a:lnTo>
                        <a:lnTo>
                          <a:pt x="260" y="771"/>
                        </a:lnTo>
                        <a:lnTo>
                          <a:pt x="263" y="767"/>
                        </a:lnTo>
                        <a:lnTo>
                          <a:pt x="249" y="738"/>
                        </a:lnTo>
                        <a:lnTo>
                          <a:pt x="252" y="731"/>
                        </a:lnTo>
                        <a:lnTo>
                          <a:pt x="231" y="713"/>
                        </a:lnTo>
                        <a:lnTo>
                          <a:pt x="230" y="705"/>
                        </a:lnTo>
                        <a:lnTo>
                          <a:pt x="215" y="696"/>
                        </a:lnTo>
                        <a:lnTo>
                          <a:pt x="206" y="695"/>
                        </a:lnTo>
                        <a:lnTo>
                          <a:pt x="198" y="698"/>
                        </a:lnTo>
                        <a:lnTo>
                          <a:pt x="191" y="684"/>
                        </a:lnTo>
                        <a:lnTo>
                          <a:pt x="176" y="672"/>
                        </a:lnTo>
                        <a:lnTo>
                          <a:pt x="167" y="669"/>
                        </a:lnTo>
                        <a:lnTo>
                          <a:pt x="161" y="665"/>
                        </a:lnTo>
                        <a:lnTo>
                          <a:pt x="161" y="663"/>
                        </a:lnTo>
                        <a:lnTo>
                          <a:pt x="147" y="650"/>
                        </a:lnTo>
                        <a:lnTo>
                          <a:pt x="146" y="647"/>
                        </a:lnTo>
                        <a:lnTo>
                          <a:pt x="147" y="626"/>
                        </a:lnTo>
                        <a:lnTo>
                          <a:pt x="155" y="609"/>
                        </a:lnTo>
                        <a:lnTo>
                          <a:pt x="155" y="606"/>
                        </a:lnTo>
                        <a:lnTo>
                          <a:pt x="155" y="605"/>
                        </a:lnTo>
                        <a:lnTo>
                          <a:pt x="155" y="603"/>
                        </a:lnTo>
                        <a:lnTo>
                          <a:pt x="156" y="602"/>
                        </a:lnTo>
                        <a:lnTo>
                          <a:pt x="162" y="590"/>
                        </a:lnTo>
                        <a:lnTo>
                          <a:pt x="162" y="584"/>
                        </a:lnTo>
                        <a:lnTo>
                          <a:pt x="162" y="572"/>
                        </a:lnTo>
                        <a:lnTo>
                          <a:pt x="162" y="567"/>
                        </a:lnTo>
                        <a:lnTo>
                          <a:pt x="167" y="564"/>
                        </a:lnTo>
                        <a:lnTo>
                          <a:pt x="168" y="563"/>
                        </a:lnTo>
                        <a:lnTo>
                          <a:pt x="167" y="555"/>
                        </a:lnTo>
                        <a:lnTo>
                          <a:pt x="152" y="546"/>
                        </a:lnTo>
                        <a:lnTo>
                          <a:pt x="149" y="546"/>
                        </a:lnTo>
                        <a:lnTo>
                          <a:pt x="143" y="545"/>
                        </a:lnTo>
                        <a:lnTo>
                          <a:pt x="137" y="543"/>
                        </a:lnTo>
                        <a:lnTo>
                          <a:pt x="129" y="542"/>
                        </a:lnTo>
                        <a:lnTo>
                          <a:pt x="119" y="555"/>
                        </a:lnTo>
                        <a:lnTo>
                          <a:pt x="116" y="557"/>
                        </a:lnTo>
                        <a:lnTo>
                          <a:pt x="105" y="548"/>
                        </a:lnTo>
                        <a:lnTo>
                          <a:pt x="102" y="539"/>
                        </a:lnTo>
                        <a:lnTo>
                          <a:pt x="101" y="521"/>
                        </a:lnTo>
                        <a:lnTo>
                          <a:pt x="96" y="506"/>
                        </a:lnTo>
                        <a:lnTo>
                          <a:pt x="92" y="500"/>
                        </a:lnTo>
                        <a:lnTo>
                          <a:pt x="81" y="489"/>
                        </a:lnTo>
                        <a:lnTo>
                          <a:pt x="71" y="482"/>
                        </a:lnTo>
                        <a:lnTo>
                          <a:pt x="63" y="479"/>
                        </a:lnTo>
                        <a:lnTo>
                          <a:pt x="50" y="462"/>
                        </a:lnTo>
                        <a:lnTo>
                          <a:pt x="44" y="462"/>
                        </a:lnTo>
                        <a:lnTo>
                          <a:pt x="42" y="455"/>
                        </a:lnTo>
                        <a:lnTo>
                          <a:pt x="32" y="447"/>
                        </a:lnTo>
                        <a:lnTo>
                          <a:pt x="30" y="446"/>
                        </a:lnTo>
                        <a:lnTo>
                          <a:pt x="26" y="443"/>
                        </a:lnTo>
                        <a:lnTo>
                          <a:pt x="18" y="434"/>
                        </a:lnTo>
                        <a:lnTo>
                          <a:pt x="20" y="432"/>
                        </a:lnTo>
                        <a:lnTo>
                          <a:pt x="18" y="425"/>
                        </a:lnTo>
                        <a:lnTo>
                          <a:pt x="9" y="416"/>
                        </a:lnTo>
                        <a:lnTo>
                          <a:pt x="9" y="405"/>
                        </a:lnTo>
                        <a:lnTo>
                          <a:pt x="5" y="398"/>
                        </a:lnTo>
                        <a:lnTo>
                          <a:pt x="0" y="380"/>
                        </a:lnTo>
                        <a:lnTo>
                          <a:pt x="0" y="368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29" name="Freeform 128"/>
                  <p:cNvSpPr>
                    <a:spLocks/>
                  </p:cNvSpPr>
                  <p:nvPr/>
                </p:nvSpPr>
                <p:spPr bwMode="auto">
                  <a:xfrm>
                    <a:off x="6082736" y="4426520"/>
                    <a:ext cx="15335" cy="13149"/>
                  </a:xfrm>
                  <a:custGeom>
                    <a:avLst/>
                    <a:gdLst>
                      <a:gd name="T0" fmla="*/ 0 w 12"/>
                      <a:gd name="T1" fmla="*/ 1503238553 h 10"/>
                      <a:gd name="T2" fmla="*/ 1610612735 w 12"/>
                      <a:gd name="T3" fmla="*/ 1503238553 h 10"/>
                      <a:gd name="T4" fmla="*/ 0 w 12"/>
                      <a:gd name="T5" fmla="*/ 1503238553 h 10"/>
                      <a:gd name="T6" fmla="*/ 0 60000 65536"/>
                      <a:gd name="T7" fmla="*/ 0 60000 65536"/>
                      <a:gd name="T8" fmla="*/ 0 60000 65536"/>
                      <a:gd name="T9" fmla="*/ 0 w 12"/>
                      <a:gd name="T10" fmla="*/ 0 h 10"/>
                      <a:gd name="T11" fmla="*/ 12 w 12"/>
                      <a:gd name="T12" fmla="*/ 10 h 1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" h="10">
                        <a:moveTo>
                          <a:pt x="0" y="3"/>
                        </a:moveTo>
                        <a:cubicBezTo>
                          <a:pt x="2" y="8"/>
                          <a:pt x="4" y="9"/>
                          <a:pt x="9" y="10"/>
                        </a:cubicBezTo>
                        <a:cubicBezTo>
                          <a:pt x="12" y="0"/>
                          <a:pt x="9" y="1"/>
                          <a:pt x="0" y="3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30" name="Freeform 131"/>
                  <p:cNvSpPr>
                    <a:spLocks/>
                  </p:cNvSpPr>
                  <p:nvPr/>
                </p:nvSpPr>
                <p:spPr bwMode="auto">
                  <a:xfrm>
                    <a:off x="6485810" y="4047400"/>
                    <a:ext cx="21906" cy="24107"/>
                  </a:xfrm>
                  <a:custGeom>
                    <a:avLst/>
                    <a:gdLst>
                      <a:gd name="T0" fmla="*/ 0 w 24"/>
                      <a:gd name="T1" fmla="*/ 1 h 27"/>
                      <a:gd name="T2" fmla="*/ 1 w 24"/>
                      <a:gd name="T3" fmla="*/ 1 h 27"/>
                      <a:gd name="T4" fmla="*/ 1 w 24"/>
                      <a:gd name="T5" fmla="*/ 1 h 27"/>
                      <a:gd name="T6" fmla="*/ 1 w 24"/>
                      <a:gd name="T7" fmla="*/ 1 h 27"/>
                      <a:gd name="T8" fmla="*/ 1 w 24"/>
                      <a:gd name="T9" fmla="*/ 1 h 27"/>
                      <a:gd name="T10" fmla="*/ 1 w 24"/>
                      <a:gd name="T11" fmla="*/ 1 h 27"/>
                      <a:gd name="T12" fmla="*/ 1 w 24"/>
                      <a:gd name="T13" fmla="*/ 0 h 27"/>
                      <a:gd name="T14" fmla="*/ 1 w 24"/>
                      <a:gd name="T15" fmla="*/ 0 h 27"/>
                      <a:gd name="T16" fmla="*/ 1 w 24"/>
                      <a:gd name="T17" fmla="*/ 1 h 27"/>
                      <a:gd name="T18" fmla="*/ 0 w 24"/>
                      <a:gd name="T19" fmla="*/ 1 h 2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4"/>
                      <a:gd name="T31" fmla="*/ 0 h 27"/>
                      <a:gd name="T32" fmla="*/ 24 w 24"/>
                      <a:gd name="T33" fmla="*/ 27 h 2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4" h="27">
                        <a:moveTo>
                          <a:pt x="0" y="8"/>
                        </a:moveTo>
                        <a:lnTo>
                          <a:pt x="9" y="15"/>
                        </a:lnTo>
                        <a:lnTo>
                          <a:pt x="10" y="20"/>
                        </a:lnTo>
                        <a:lnTo>
                          <a:pt x="12" y="27"/>
                        </a:lnTo>
                        <a:lnTo>
                          <a:pt x="18" y="17"/>
                        </a:lnTo>
                        <a:lnTo>
                          <a:pt x="24" y="9"/>
                        </a:lnTo>
                        <a:lnTo>
                          <a:pt x="10" y="0"/>
                        </a:lnTo>
                        <a:lnTo>
                          <a:pt x="4" y="0"/>
                        </a:lnTo>
                        <a:lnTo>
                          <a:pt x="1" y="5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31" name="Freeform 136"/>
                  <p:cNvSpPr>
                    <a:spLocks/>
                  </p:cNvSpPr>
                  <p:nvPr/>
                </p:nvSpPr>
                <p:spPr bwMode="auto">
                  <a:xfrm>
                    <a:off x="6251414" y="3931255"/>
                    <a:ext cx="442505" cy="225718"/>
                  </a:xfrm>
                  <a:custGeom>
                    <a:avLst/>
                    <a:gdLst>
                      <a:gd name="T0" fmla="*/ 4 w 524"/>
                      <a:gd name="T1" fmla="*/ 2 h 262"/>
                      <a:gd name="T2" fmla="*/ 6 w 524"/>
                      <a:gd name="T3" fmla="*/ 2 h 262"/>
                      <a:gd name="T4" fmla="*/ 7 w 524"/>
                      <a:gd name="T5" fmla="*/ 2 h 262"/>
                      <a:gd name="T6" fmla="*/ 8 w 524"/>
                      <a:gd name="T7" fmla="*/ 1 h 262"/>
                      <a:gd name="T8" fmla="*/ 9 w 524"/>
                      <a:gd name="T9" fmla="*/ 1 h 262"/>
                      <a:gd name="T10" fmla="*/ 9 w 524"/>
                      <a:gd name="T11" fmla="*/ 1 h 262"/>
                      <a:gd name="T12" fmla="*/ 10 w 524"/>
                      <a:gd name="T13" fmla="*/ 1 h 262"/>
                      <a:gd name="T14" fmla="*/ 11 w 524"/>
                      <a:gd name="T15" fmla="*/ 1 h 262"/>
                      <a:gd name="T16" fmla="*/ 12 w 524"/>
                      <a:gd name="T17" fmla="*/ 1 h 262"/>
                      <a:gd name="T18" fmla="*/ 12 w 524"/>
                      <a:gd name="T19" fmla="*/ 2 h 262"/>
                      <a:gd name="T20" fmla="*/ 12 w 524"/>
                      <a:gd name="T21" fmla="*/ 3 h 262"/>
                      <a:gd name="T22" fmla="*/ 12 w 524"/>
                      <a:gd name="T23" fmla="*/ 3 h 262"/>
                      <a:gd name="T24" fmla="*/ 13 w 524"/>
                      <a:gd name="T25" fmla="*/ 4 h 262"/>
                      <a:gd name="T26" fmla="*/ 13 w 524"/>
                      <a:gd name="T27" fmla="*/ 5 h 262"/>
                      <a:gd name="T28" fmla="*/ 13 w 524"/>
                      <a:gd name="T29" fmla="*/ 7 h 262"/>
                      <a:gd name="T30" fmla="*/ 14 w 524"/>
                      <a:gd name="T31" fmla="*/ 6 h 262"/>
                      <a:gd name="T32" fmla="*/ 15 w 524"/>
                      <a:gd name="T33" fmla="*/ 6 h 262"/>
                      <a:gd name="T34" fmla="*/ 14 w 524"/>
                      <a:gd name="T35" fmla="*/ 8 h 262"/>
                      <a:gd name="T36" fmla="*/ 13 w 524"/>
                      <a:gd name="T37" fmla="*/ 9 h 262"/>
                      <a:gd name="T38" fmla="*/ 13 w 524"/>
                      <a:gd name="T39" fmla="*/ 8 h 262"/>
                      <a:gd name="T40" fmla="*/ 12 w 524"/>
                      <a:gd name="T41" fmla="*/ 8 h 262"/>
                      <a:gd name="T42" fmla="*/ 12 w 524"/>
                      <a:gd name="T43" fmla="*/ 7 h 262"/>
                      <a:gd name="T44" fmla="*/ 11 w 524"/>
                      <a:gd name="T45" fmla="*/ 8 h 262"/>
                      <a:gd name="T46" fmla="*/ 11 w 524"/>
                      <a:gd name="T47" fmla="*/ 6 h 262"/>
                      <a:gd name="T48" fmla="*/ 11 w 524"/>
                      <a:gd name="T49" fmla="*/ 6 h 262"/>
                      <a:gd name="T50" fmla="*/ 11 w 524"/>
                      <a:gd name="T51" fmla="*/ 4 h 262"/>
                      <a:gd name="T52" fmla="*/ 11 w 524"/>
                      <a:gd name="T53" fmla="*/ 4 h 262"/>
                      <a:gd name="T54" fmla="*/ 11 w 524"/>
                      <a:gd name="T55" fmla="*/ 4 h 262"/>
                      <a:gd name="T56" fmla="*/ 11 w 524"/>
                      <a:gd name="T57" fmla="*/ 2 h 262"/>
                      <a:gd name="T58" fmla="*/ 11 w 524"/>
                      <a:gd name="T59" fmla="*/ 1 h 262"/>
                      <a:gd name="T60" fmla="*/ 10 w 524"/>
                      <a:gd name="T61" fmla="*/ 3 h 262"/>
                      <a:gd name="T62" fmla="*/ 10 w 524"/>
                      <a:gd name="T63" fmla="*/ 3 h 262"/>
                      <a:gd name="T64" fmla="*/ 10 w 524"/>
                      <a:gd name="T65" fmla="*/ 4 h 262"/>
                      <a:gd name="T66" fmla="*/ 10 w 524"/>
                      <a:gd name="T67" fmla="*/ 6 h 262"/>
                      <a:gd name="T68" fmla="*/ 11 w 524"/>
                      <a:gd name="T69" fmla="*/ 8 h 262"/>
                      <a:gd name="T70" fmla="*/ 11 w 524"/>
                      <a:gd name="T71" fmla="*/ 9 h 262"/>
                      <a:gd name="T72" fmla="*/ 11 w 524"/>
                      <a:gd name="T73" fmla="*/ 9 h 262"/>
                      <a:gd name="T74" fmla="*/ 10 w 524"/>
                      <a:gd name="T75" fmla="*/ 8 h 262"/>
                      <a:gd name="T76" fmla="*/ 9 w 524"/>
                      <a:gd name="T77" fmla="*/ 8 h 262"/>
                      <a:gd name="T78" fmla="*/ 8 w 524"/>
                      <a:gd name="T79" fmla="*/ 8 h 262"/>
                      <a:gd name="T80" fmla="*/ 8 w 524"/>
                      <a:gd name="T81" fmla="*/ 7 h 262"/>
                      <a:gd name="T82" fmla="*/ 9 w 524"/>
                      <a:gd name="T83" fmla="*/ 6 h 262"/>
                      <a:gd name="T84" fmla="*/ 9 w 524"/>
                      <a:gd name="T85" fmla="*/ 5 h 262"/>
                      <a:gd name="T86" fmla="*/ 8 w 524"/>
                      <a:gd name="T87" fmla="*/ 5 h 262"/>
                      <a:gd name="T88" fmla="*/ 8 w 524"/>
                      <a:gd name="T89" fmla="*/ 5 h 262"/>
                      <a:gd name="T90" fmla="*/ 7 w 524"/>
                      <a:gd name="T91" fmla="*/ 5 h 262"/>
                      <a:gd name="T92" fmla="*/ 7 w 524"/>
                      <a:gd name="T93" fmla="*/ 4 h 262"/>
                      <a:gd name="T94" fmla="*/ 6 w 524"/>
                      <a:gd name="T95" fmla="*/ 4 h 262"/>
                      <a:gd name="T96" fmla="*/ 6 w 524"/>
                      <a:gd name="T97" fmla="*/ 3 h 262"/>
                      <a:gd name="T98" fmla="*/ 5 w 524"/>
                      <a:gd name="T99" fmla="*/ 3 h 262"/>
                      <a:gd name="T100" fmla="*/ 4 w 524"/>
                      <a:gd name="T101" fmla="*/ 3 h 262"/>
                      <a:gd name="T102" fmla="*/ 3 w 524"/>
                      <a:gd name="T103" fmla="*/ 3 h 262"/>
                      <a:gd name="T104" fmla="*/ 3 w 524"/>
                      <a:gd name="T105" fmla="*/ 3 h 262"/>
                      <a:gd name="T106" fmla="*/ 2 w 524"/>
                      <a:gd name="T107" fmla="*/ 4 h 262"/>
                      <a:gd name="T108" fmla="*/ 1 w 524"/>
                      <a:gd name="T109" fmla="*/ 5 h 262"/>
                      <a:gd name="T110" fmla="*/ 0 w 524"/>
                      <a:gd name="T111" fmla="*/ 5 h 262"/>
                      <a:gd name="T112" fmla="*/ 0 w 524"/>
                      <a:gd name="T113" fmla="*/ 4 h 262"/>
                      <a:gd name="T114" fmla="*/ 0 w 524"/>
                      <a:gd name="T115" fmla="*/ 3 h 262"/>
                      <a:gd name="T116" fmla="*/ 1 w 524"/>
                      <a:gd name="T117" fmla="*/ 3 h 262"/>
                      <a:gd name="T118" fmla="*/ 2 w 524"/>
                      <a:gd name="T119" fmla="*/ 3 h 262"/>
                      <a:gd name="T120" fmla="*/ 3 w 524"/>
                      <a:gd name="T121" fmla="*/ 2 h 262"/>
                      <a:gd name="T122" fmla="*/ 3 w 524"/>
                      <a:gd name="T123" fmla="*/ 2 h 262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524"/>
                      <a:gd name="T187" fmla="*/ 0 h 262"/>
                      <a:gd name="T188" fmla="*/ 524 w 524"/>
                      <a:gd name="T189" fmla="*/ 262 h 262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524" h="262">
                        <a:moveTo>
                          <a:pt x="123" y="57"/>
                        </a:moveTo>
                        <a:lnTo>
                          <a:pt x="134" y="55"/>
                        </a:lnTo>
                        <a:lnTo>
                          <a:pt x="150" y="52"/>
                        </a:lnTo>
                        <a:lnTo>
                          <a:pt x="161" y="49"/>
                        </a:lnTo>
                        <a:lnTo>
                          <a:pt x="215" y="39"/>
                        </a:lnTo>
                        <a:lnTo>
                          <a:pt x="219" y="39"/>
                        </a:lnTo>
                        <a:lnTo>
                          <a:pt x="222" y="37"/>
                        </a:lnTo>
                        <a:lnTo>
                          <a:pt x="234" y="36"/>
                        </a:lnTo>
                        <a:lnTo>
                          <a:pt x="246" y="33"/>
                        </a:lnTo>
                        <a:lnTo>
                          <a:pt x="264" y="30"/>
                        </a:lnTo>
                        <a:lnTo>
                          <a:pt x="269" y="28"/>
                        </a:lnTo>
                        <a:lnTo>
                          <a:pt x="278" y="27"/>
                        </a:lnTo>
                        <a:lnTo>
                          <a:pt x="281" y="25"/>
                        </a:lnTo>
                        <a:lnTo>
                          <a:pt x="293" y="24"/>
                        </a:lnTo>
                        <a:lnTo>
                          <a:pt x="299" y="22"/>
                        </a:lnTo>
                        <a:lnTo>
                          <a:pt x="312" y="19"/>
                        </a:lnTo>
                        <a:lnTo>
                          <a:pt x="317" y="18"/>
                        </a:lnTo>
                        <a:lnTo>
                          <a:pt x="321" y="16"/>
                        </a:lnTo>
                        <a:lnTo>
                          <a:pt x="324" y="16"/>
                        </a:lnTo>
                        <a:lnTo>
                          <a:pt x="351" y="10"/>
                        </a:lnTo>
                        <a:lnTo>
                          <a:pt x="353" y="10"/>
                        </a:lnTo>
                        <a:lnTo>
                          <a:pt x="363" y="7"/>
                        </a:lnTo>
                        <a:lnTo>
                          <a:pt x="380" y="4"/>
                        </a:lnTo>
                        <a:lnTo>
                          <a:pt x="392" y="1"/>
                        </a:lnTo>
                        <a:lnTo>
                          <a:pt x="401" y="0"/>
                        </a:lnTo>
                        <a:lnTo>
                          <a:pt x="402" y="7"/>
                        </a:lnTo>
                        <a:lnTo>
                          <a:pt x="402" y="10"/>
                        </a:lnTo>
                        <a:lnTo>
                          <a:pt x="414" y="49"/>
                        </a:lnTo>
                        <a:lnTo>
                          <a:pt x="416" y="52"/>
                        </a:lnTo>
                        <a:lnTo>
                          <a:pt x="417" y="60"/>
                        </a:lnTo>
                        <a:lnTo>
                          <a:pt x="419" y="63"/>
                        </a:lnTo>
                        <a:lnTo>
                          <a:pt x="419" y="66"/>
                        </a:lnTo>
                        <a:lnTo>
                          <a:pt x="419" y="67"/>
                        </a:lnTo>
                        <a:lnTo>
                          <a:pt x="423" y="78"/>
                        </a:lnTo>
                        <a:lnTo>
                          <a:pt x="423" y="79"/>
                        </a:lnTo>
                        <a:lnTo>
                          <a:pt x="423" y="81"/>
                        </a:lnTo>
                        <a:lnTo>
                          <a:pt x="429" y="102"/>
                        </a:lnTo>
                        <a:lnTo>
                          <a:pt x="435" y="124"/>
                        </a:lnTo>
                        <a:lnTo>
                          <a:pt x="437" y="126"/>
                        </a:lnTo>
                        <a:lnTo>
                          <a:pt x="438" y="135"/>
                        </a:lnTo>
                        <a:lnTo>
                          <a:pt x="443" y="150"/>
                        </a:lnTo>
                        <a:lnTo>
                          <a:pt x="444" y="154"/>
                        </a:lnTo>
                        <a:lnTo>
                          <a:pt x="446" y="160"/>
                        </a:lnTo>
                        <a:lnTo>
                          <a:pt x="447" y="165"/>
                        </a:lnTo>
                        <a:lnTo>
                          <a:pt x="452" y="178"/>
                        </a:lnTo>
                        <a:lnTo>
                          <a:pt x="473" y="174"/>
                        </a:lnTo>
                        <a:lnTo>
                          <a:pt x="491" y="171"/>
                        </a:lnTo>
                        <a:lnTo>
                          <a:pt x="503" y="168"/>
                        </a:lnTo>
                        <a:lnTo>
                          <a:pt x="515" y="165"/>
                        </a:lnTo>
                        <a:lnTo>
                          <a:pt x="522" y="163"/>
                        </a:lnTo>
                        <a:lnTo>
                          <a:pt x="524" y="175"/>
                        </a:lnTo>
                        <a:lnTo>
                          <a:pt x="515" y="229"/>
                        </a:lnTo>
                        <a:lnTo>
                          <a:pt x="498" y="235"/>
                        </a:lnTo>
                        <a:lnTo>
                          <a:pt x="491" y="238"/>
                        </a:lnTo>
                        <a:lnTo>
                          <a:pt x="474" y="244"/>
                        </a:lnTo>
                        <a:lnTo>
                          <a:pt x="471" y="252"/>
                        </a:lnTo>
                        <a:lnTo>
                          <a:pt x="461" y="250"/>
                        </a:lnTo>
                        <a:lnTo>
                          <a:pt x="446" y="262"/>
                        </a:lnTo>
                        <a:lnTo>
                          <a:pt x="446" y="231"/>
                        </a:lnTo>
                        <a:lnTo>
                          <a:pt x="434" y="232"/>
                        </a:lnTo>
                        <a:lnTo>
                          <a:pt x="440" y="216"/>
                        </a:lnTo>
                        <a:lnTo>
                          <a:pt x="432" y="213"/>
                        </a:lnTo>
                        <a:lnTo>
                          <a:pt x="431" y="211"/>
                        </a:lnTo>
                        <a:lnTo>
                          <a:pt x="431" y="216"/>
                        </a:lnTo>
                        <a:lnTo>
                          <a:pt x="423" y="210"/>
                        </a:lnTo>
                        <a:lnTo>
                          <a:pt x="420" y="201"/>
                        </a:lnTo>
                        <a:lnTo>
                          <a:pt x="420" y="217"/>
                        </a:lnTo>
                        <a:lnTo>
                          <a:pt x="405" y="220"/>
                        </a:lnTo>
                        <a:lnTo>
                          <a:pt x="395" y="213"/>
                        </a:lnTo>
                        <a:lnTo>
                          <a:pt x="378" y="189"/>
                        </a:lnTo>
                        <a:lnTo>
                          <a:pt x="389" y="183"/>
                        </a:lnTo>
                        <a:lnTo>
                          <a:pt x="381" y="169"/>
                        </a:lnTo>
                        <a:lnTo>
                          <a:pt x="395" y="165"/>
                        </a:lnTo>
                        <a:lnTo>
                          <a:pt x="381" y="153"/>
                        </a:lnTo>
                        <a:lnTo>
                          <a:pt x="374" y="163"/>
                        </a:lnTo>
                        <a:lnTo>
                          <a:pt x="371" y="151"/>
                        </a:lnTo>
                        <a:lnTo>
                          <a:pt x="383" y="135"/>
                        </a:lnTo>
                        <a:lnTo>
                          <a:pt x="375" y="123"/>
                        </a:lnTo>
                        <a:lnTo>
                          <a:pt x="377" y="129"/>
                        </a:lnTo>
                        <a:lnTo>
                          <a:pt x="368" y="135"/>
                        </a:lnTo>
                        <a:lnTo>
                          <a:pt x="366" y="109"/>
                        </a:lnTo>
                        <a:lnTo>
                          <a:pt x="374" y="117"/>
                        </a:lnTo>
                        <a:lnTo>
                          <a:pt x="383" y="112"/>
                        </a:lnTo>
                        <a:lnTo>
                          <a:pt x="381" y="99"/>
                        </a:lnTo>
                        <a:lnTo>
                          <a:pt x="369" y="96"/>
                        </a:lnTo>
                        <a:lnTo>
                          <a:pt x="366" y="85"/>
                        </a:lnTo>
                        <a:lnTo>
                          <a:pt x="375" y="60"/>
                        </a:lnTo>
                        <a:lnTo>
                          <a:pt x="389" y="54"/>
                        </a:lnTo>
                        <a:lnTo>
                          <a:pt x="383" y="28"/>
                        </a:lnTo>
                        <a:lnTo>
                          <a:pt x="375" y="31"/>
                        </a:lnTo>
                        <a:lnTo>
                          <a:pt x="374" y="51"/>
                        </a:lnTo>
                        <a:lnTo>
                          <a:pt x="362" y="63"/>
                        </a:lnTo>
                        <a:lnTo>
                          <a:pt x="360" y="72"/>
                        </a:lnTo>
                        <a:lnTo>
                          <a:pt x="354" y="66"/>
                        </a:lnTo>
                        <a:lnTo>
                          <a:pt x="350" y="73"/>
                        </a:lnTo>
                        <a:lnTo>
                          <a:pt x="350" y="81"/>
                        </a:lnTo>
                        <a:lnTo>
                          <a:pt x="336" y="90"/>
                        </a:lnTo>
                        <a:lnTo>
                          <a:pt x="336" y="91"/>
                        </a:lnTo>
                        <a:lnTo>
                          <a:pt x="350" y="100"/>
                        </a:lnTo>
                        <a:lnTo>
                          <a:pt x="356" y="118"/>
                        </a:lnTo>
                        <a:lnTo>
                          <a:pt x="347" y="156"/>
                        </a:lnTo>
                        <a:lnTo>
                          <a:pt x="351" y="162"/>
                        </a:lnTo>
                        <a:lnTo>
                          <a:pt x="360" y="192"/>
                        </a:lnTo>
                        <a:lnTo>
                          <a:pt x="377" y="207"/>
                        </a:lnTo>
                        <a:lnTo>
                          <a:pt x="375" y="217"/>
                        </a:lnTo>
                        <a:lnTo>
                          <a:pt x="381" y="219"/>
                        </a:lnTo>
                        <a:lnTo>
                          <a:pt x="380" y="226"/>
                        </a:lnTo>
                        <a:lnTo>
                          <a:pt x="392" y="243"/>
                        </a:lnTo>
                        <a:lnTo>
                          <a:pt x="395" y="255"/>
                        </a:lnTo>
                        <a:lnTo>
                          <a:pt x="381" y="244"/>
                        </a:lnTo>
                        <a:lnTo>
                          <a:pt x="377" y="249"/>
                        </a:lnTo>
                        <a:lnTo>
                          <a:pt x="356" y="235"/>
                        </a:lnTo>
                        <a:lnTo>
                          <a:pt x="336" y="237"/>
                        </a:lnTo>
                        <a:lnTo>
                          <a:pt x="329" y="226"/>
                        </a:lnTo>
                        <a:lnTo>
                          <a:pt x="327" y="234"/>
                        </a:lnTo>
                        <a:lnTo>
                          <a:pt x="321" y="232"/>
                        </a:lnTo>
                        <a:lnTo>
                          <a:pt x="309" y="216"/>
                        </a:lnTo>
                        <a:lnTo>
                          <a:pt x="296" y="220"/>
                        </a:lnTo>
                        <a:lnTo>
                          <a:pt x="291" y="226"/>
                        </a:lnTo>
                        <a:lnTo>
                          <a:pt x="282" y="226"/>
                        </a:lnTo>
                        <a:lnTo>
                          <a:pt x="278" y="205"/>
                        </a:lnTo>
                        <a:lnTo>
                          <a:pt x="288" y="187"/>
                        </a:lnTo>
                        <a:lnTo>
                          <a:pt x="287" y="181"/>
                        </a:lnTo>
                        <a:lnTo>
                          <a:pt x="287" y="180"/>
                        </a:lnTo>
                        <a:lnTo>
                          <a:pt x="291" y="177"/>
                        </a:lnTo>
                        <a:lnTo>
                          <a:pt x="294" y="169"/>
                        </a:lnTo>
                        <a:lnTo>
                          <a:pt x="294" y="166"/>
                        </a:lnTo>
                        <a:lnTo>
                          <a:pt x="293" y="163"/>
                        </a:lnTo>
                        <a:lnTo>
                          <a:pt x="299" y="153"/>
                        </a:lnTo>
                        <a:lnTo>
                          <a:pt x="305" y="145"/>
                        </a:lnTo>
                        <a:lnTo>
                          <a:pt x="291" y="136"/>
                        </a:lnTo>
                        <a:lnTo>
                          <a:pt x="285" y="136"/>
                        </a:lnTo>
                        <a:lnTo>
                          <a:pt x="282" y="141"/>
                        </a:lnTo>
                        <a:lnTo>
                          <a:pt x="281" y="144"/>
                        </a:lnTo>
                        <a:lnTo>
                          <a:pt x="276" y="141"/>
                        </a:lnTo>
                        <a:lnTo>
                          <a:pt x="264" y="138"/>
                        </a:lnTo>
                        <a:lnTo>
                          <a:pt x="263" y="133"/>
                        </a:lnTo>
                        <a:lnTo>
                          <a:pt x="254" y="130"/>
                        </a:lnTo>
                        <a:lnTo>
                          <a:pt x="248" y="132"/>
                        </a:lnTo>
                        <a:lnTo>
                          <a:pt x="230" y="126"/>
                        </a:lnTo>
                        <a:lnTo>
                          <a:pt x="234" y="111"/>
                        </a:lnTo>
                        <a:lnTo>
                          <a:pt x="230" y="106"/>
                        </a:lnTo>
                        <a:lnTo>
                          <a:pt x="212" y="102"/>
                        </a:lnTo>
                        <a:lnTo>
                          <a:pt x="207" y="100"/>
                        </a:lnTo>
                        <a:lnTo>
                          <a:pt x="203" y="102"/>
                        </a:lnTo>
                        <a:lnTo>
                          <a:pt x="200" y="100"/>
                        </a:lnTo>
                        <a:lnTo>
                          <a:pt x="197" y="88"/>
                        </a:lnTo>
                        <a:lnTo>
                          <a:pt x="186" y="79"/>
                        </a:lnTo>
                        <a:lnTo>
                          <a:pt x="177" y="63"/>
                        </a:lnTo>
                        <a:lnTo>
                          <a:pt x="164" y="67"/>
                        </a:lnTo>
                        <a:lnTo>
                          <a:pt x="161" y="66"/>
                        </a:lnTo>
                        <a:lnTo>
                          <a:pt x="149" y="58"/>
                        </a:lnTo>
                        <a:lnTo>
                          <a:pt x="135" y="70"/>
                        </a:lnTo>
                        <a:lnTo>
                          <a:pt x="126" y="69"/>
                        </a:lnTo>
                        <a:lnTo>
                          <a:pt x="123" y="72"/>
                        </a:lnTo>
                        <a:lnTo>
                          <a:pt x="123" y="75"/>
                        </a:lnTo>
                        <a:lnTo>
                          <a:pt x="116" y="90"/>
                        </a:lnTo>
                        <a:lnTo>
                          <a:pt x="113" y="90"/>
                        </a:lnTo>
                        <a:lnTo>
                          <a:pt x="98" y="90"/>
                        </a:lnTo>
                        <a:lnTo>
                          <a:pt x="95" y="91"/>
                        </a:lnTo>
                        <a:lnTo>
                          <a:pt x="77" y="81"/>
                        </a:lnTo>
                        <a:lnTo>
                          <a:pt x="59" y="109"/>
                        </a:lnTo>
                        <a:lnTo>
                          <a:pt x="51" y="108"/>
                        </a:lnTo>
                        <a:lnTo>
                          <a:pt x="39" y="126"/>
                        </a:lnTo>
                        <a:lnTo>
                          <a:pt x="35" y="129"/>
                        </a:lnTo>
                        <a:lnTo>
                          <a:pt x="33" y="133"/>
                        </a:lnTo>
                        <a:lnTo>
                          <a:pt x="23" y="144"/>
                        </a:lnTo>
                        <a:lnTo>
                          <a:pt x="14" y="156"/>
                        </a:lnTo>
                        <a:lnTo>
                          <a:pt x="12" y="156"/>
                        </a:lnTo>
                        <a:lnTo>
                          <a:pt x="5" y="109"/>
                        </a:lnTo>
                        <a:lnTo>
                          <a:pt x="5" y="108"/>
                        </a:lnTo>
                        <a:lnTo>
                          <a:pt x="0" y="81"/>
                        </a:lnTo>
                        <a:lnTo>
                          <a:pt x="3" y="81"/>
                        </a:lnTo>
                        <a:lnTo>
                          <a:pt x="6" y="79"/>
                        </a:lnTo>
                        <a:lnTo>
                          <a:pt x="9" y="79"/>
                        </a:lnTo>
                        <a:lnTo>
                          <a:pt x="42" y="73"/>
                        </a:lnTo>
                        <a:lnTo>
                          <a:pt x="47" y="72"/>
                        </a:lnTo>
                        <a:lnTo>
                          <a:pt x="62" y="69"/>
                        </a:lnTo>
                        <a:lnTo>
                          <a:pt x="66" y="69"/>
                        </a:lnTo>
                        <a:lnTo>
                          <a:pt x="69" y="67"/>
                        </a:lnTo>
                        <a:lnTo>
                          <a:pt x="72" y="67"/>
                        </a:lnTo>
                        <a:lnTo>
                          <a:pt x="102" y="61"/>
                        </a:lnTo>
                        <a:lnTo>
                          <a:pt x="107" y="61"/>
                        </a:lnTo>
                        <a:lnTo>
                          <a:pt x="119" y="58"/>
                        </a:lnTo>
                        <a:lnTo>
                          <a:pt x="120" y="58"/>
                        </a:lnTo>
                        <a:lnTo>
                          <a:pt x="123" y="57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32" name="Freeform 131"/>
                  <p:cNvSpPr>
                    <a:spLocks/>
                  </p:cNvSpPr>
                  <p:nvPr/>
                </p:nvSpPr>
                <p:spPr bwMode="auto">
                  <a:xfrm>
                    <a:off x="6634772" y="4128484"/>
                    <a:ext cx="52575" cy="129294"/>
                  </a:xfrm>
                  <a:custGeom>
                    <a:avLst/>
                    <a:gdLst>
                      <a:gd name="T0" fmla="*/ 0 w 62"/>
                      <a:gd name="T1" fmla="*/ 3 h 153"/>
                      <a:gd name="T2" fmla="*/ 0 w 62"/>
                      <a:gd name="T3" fmla="*/ 4 h 153"/>
                      <a:gd name="T4" fmla="*/ 0 w 62"/>
                      <a:gd name="T5" fmla="*/ 5 h 153"/>
                      <a:gd name="T6" fmla="*/ 0 w 62"/>
                      <a:gd name="T7" fmla="*/ 4 h 153"/>
                      <a:gd name="T8" fmla="*/ 1 w 62"/>
                      <a:gd name="T9" fmla="*/ 4 h 153"/>
                      <a:gd name="T10" fmla="*/ 1 w 62"/>
                      <a:gd name="T11" fmla="*/ 5 h 153"/>
                      <a:gd name="T12" fmla="*/ 1 w 62"/>
                      <a:gd name="T13" fmla="*/ 4 h 153"/>
                      <a:gd name="T14" fmla="*/ 1 w 62"/>
                      <a:gd name="T15" fmla="*/ 3 h 153"/>
                      <a:gd name="T16" fmla="*/ 1 w 62"/>
                      <a:gd name="T17" fmla="*/ 1 h 153"/>
                      <a:gd name="T18" fmla="*/ 1 w 62"/>
                      <a:gd name="T19" fmla="*/ 1 h 153"/>
                      <a:gd name="T20" fmla="*/ 2 w 62"/>
                      <a:gd name="T21" fmla="*/ 1 h 153"/>
                      <a:gd name="T22" fmla="*/ 2 w 62"/>
                      <a:gd name="T23" fmla="*/ 0 h 153"/>
                      <a:gd name="T24" fmla="*/ 1 w 62"/>
                      <a:gd name="T25" fmla="*/ 0 h 153"/>
                      <a:gd name="T26" fmla="*/ 1 w 62"/>
                      <a:gd name="T27" fmla="*/ 0 h 153"/>
                      <a:gd name="T28" fmla="*/ 1 w 62"/>
                      <a:gd name="T29" fmla="*/ 0 h 153"/>
                      <a:gd name="T30" fmla="*/ 1 w 62"/>
                      <a:gd name="T31" fmla="*/ 1 h 153"/>
                      <a:gd name="T32" fmla="*/ 0 w 62"/>
                      <a:gd name="T33" fmla="*/ 1 h 153"/>
                      <a:gd name="T34" fmla="*/ 1 w 62"/>
                      <a:gd name="T35" fmla="*/ 1 h 153"/>
                      <a:gd name="T36" fmla="*/ 0 w 62"/>
                      <a:gd name="T37" fmla="*/ 2 h 153"/>
                      <a:gd name="T38" fmla="*/ 0 w 62"/>
                      <a:gd name="T39" fmla="*/ 3 h 153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62"/>
                      <a:gd name="T61" fmla="*/ 0 h 153"/>
                      <a:gd name="T62" fmla="*/ 62 w 62"/>
                      <a:gd name="T63" fmla="*/ 153 h 153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62" h="153">
                        <a:moveTo>
                          <a:pt x="0" y="86"/>
                        </a:moveTo>
                        <a:lnTo>
                          <a:pt x="0" y="132"/>
                        </a:lnTo>
                        <a:lnTo>
                          <a:pt x="14" y="153"/>
                        </a:lnTo>
                        <a:lnTo>
                          <a:pt x="14" y="147"/>
                        </a:lnTo>
                        <a:lnTo>
                          <a:pt x="17" y="147"/>
                        </a:lnTo>
                        <a:lnTo>
                          <a:pt x="17" y="149"/>
                        </a:lnTo>
                        <a:lnTo>
                          <a:pt x="27" y="128"/>
                        </a:lnTo>
                        <a:lnTo>
                          <a:pt x="33" y="92"/>
                        </a:lnTo>
                        <a:lnTo>
                          <a:pt x="41" y="36"/>
                        </a:lnTo>
                        <a:lnTo>
                          <a:pt x="45" y="27"/>
                        </a:lnTo>
                        <a:lnTo>
                          <a:pt x="53" y="27"/>
                        </a:lnTo>
                        <a:lnTo>
                          <a:pt x="62" y="0"/>
                        </a:lnTo>
                        <a:lnTo>
                          <a:pt x="45" y="6"/>
                        </a:lnTo>
                        <a:lnTo>
                          <a:pt x="38" y="9"/>
                        </a:lnTo>
                        <a:lnTo>
                          <a:pt x="21" y="15"/>
                        </a:lnTo>
                        <a:lnTo>
                          <a:pt x="18" y="23"/>
                        </a:lnTo>
                        <a:lnTo>
                          <a:pt x="11" y="32"/>
                        </a:lnTo>
                        <a:lnTo>
                          <a:pt x="18" y="33"/>
                        </a:lnTo>
                        <a:lnTo>
                          <a:pt x="2" y="75"/>
                        </a:lnTo>
                        <a:lnTo>
                          <a:pt x="0" y="86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33" name="Freeform 132"/>
                  <p:cNvSpPr>
                    <a:spLocks/>
                  </p:cNvSpPr>
                  <p:nvPr/>
                </p:nvSpPr>
                <p:spPr bwMode="auto">
                  <a:xfrm>
                    <a:off x="6612866" y="3705536"/>
                    <a:ext cx="129247" cy="304611"/>
                  </a:xfrm>
                  <a:custGeom>
                    <a:avLst/>
                    <a:gdLst>
                      <a:gd name="T0" fmla="*/ 4 w 154"/>
                      <a:gd name="T1" fmla="*/ 9 h 354"/>
                      <a:gd name="T2" fmla="*/ 4 w 154"/>
                      <a:gd name="T3" fmla="*/ 6 h 354"/>
                      <a:gd name="T4" fmla="*/ 4 w 154"/>
                      <a:gd name="T5" fmla="*/ 4 h 354"/>
                      <a:gd name="T6" fmla="*/ 3 w 154"/>
                      <a:gd name="T7" fmla="*/ 4 h 354"/>
                      <a:gd name="T8" fmla="*/ 3 w 154"/>
                      <a:gd name="T9" fmla="*/ 4 h 354"/>
                      <a:gd name="T10" fmla="*/ 3 w 154"/>
                      <a:gd name="T11" fmla="*/ 4 h 354"/>
                      <a:gd name="T12" fmla="*/ 3 w 154"/>
                      <a:gd name="T13" fmla="*/ 3 h 354"/>
                      <a:gd name="T14" fmla="*/ 3 w 154"/>
                      <a:gd name="T15" fmla="*/ 3 h 354"/>
                      <a:gd name="T16" fmla="*/ 3 w 154"/>
                      <a:gd name="T17" fmla="*/ 3 h 354"/>
                      <a:gd name="T18" fmla="*/ 3 w 154"/>
                      <a:gd name="T19" fmla="*/ 3 h 354"/>
                      <a:gd name="T20" fmla="*/ 4 w 154"/>
                      <a:gd name="T21" fmla="*/ 3 h 354"/>
                      <a:gd name="T22" fmla="*/ 4 w 154"/>
                      <a:gd name="T23" fmla="*/ 2 h 354"/>
                      <a:gd name="T24" fmla="*/ 4 w 154"/>
                      <a:gd name="T25" fmla="*/ 2 h 354"/>
                      <a:gd name="T26" fmla="*/ 4 w 154"/>
                      <a:gd name="T27" fmla="*/ 2 h 354"/>
                      <a:gd name="T28" fmla="*/ 4 w 154"/>
                      <a:gd name="T29" fmla="*/ 2 h 354"/>
                      <a:gd name="T30" fmla="*/ 4 w 154"/>
                      <a:gd name="T31" fmla="*/ 1 h 354"/>
                      <a:gd name="T32" fmla="*/ 3 w 154"/>
                      <a:gd name="T33" fmla="*/ 1 h 354"/>
                      <a:gd name="T34" fmla="*/ 2 w 154"/>
                      <a:gd name="T35" fmla="*/ 1 h 354"/>
                      <a:gd name="T36" fmla="*/ 2 w 154"/>
                      <a:gd name="T37" fmla="*/ 1 h 354"/>
                      <a:gd name="T38" fmla="*/ 2 w 154"/>
                      <a:gd name="T39" fmla="*/ 1 h 354"/>
                      <a:gd name="T40" fmla="*/ 1 w 154"/>
                      <a:gd name="T41" fmla="*/ 0 h 354"/>
                      <a:gd name="T42" fmla="*/ 1 w 154"/>
                      <a:gd name="T43" fmla="*/ 1 h 354"/>
                      <a:gd name="T44" fmla="*/ 0 w 154"/>
                      <a:gd name="T45" fmla="*/ 2 h 354"/>
                      <a:gd name="T46" fmla="*/ 0 w 154"/>
                      <a:gd name="T47" fmla="*/ 2 h 354"/>
                      <a:gd name="T48" fmla="*/ 0 w 154"/>
                      <a:gd name="T49" fmla="*/ 3 h 354"/>
                      <a:gd name="T50" fmla="*/ 0 w 154"/>
                      <a:gd name="T51" fmla="*/ 4 h 354"/>
                      <a:gd name="T52" fmla="*/ 0 w 154"/>
                      <a:gd name="T53" fmla="*/ 4 h 354"/>
                      <a:gd name="T54" fmla="*/ 1 w 154"/>
                      <a:gd name="T55" fmla="*/ 4 h 354"/>
                      <a:gd name="T56" fmla="*/ 1 w 154"/>
                      <a:gd name="T57" fmla="*/ 5 h 354"/>
                      <a:gd name="T58" fmla="*/ 2 w 154"/>
                      <a:gd name="T59" fmla="*/ 6 h 354"/>
                      <a:gd name="T60" fmla="*/ 2 w 154"/>
                      <a:gd name="T61" fmla="*/ 7 h 354"/>
                      <a:gd name="T62" fmla="*/ 1 w 154"/>
                      <a:gd name="T63" fmla="*/ 7 h 354"/>
                      <a:gd name="T64" fmla="*/ 1 w 154"/>
                      <a:gd name="T65" fmla="*/ 7 h 354"/>
                      <a:gd name="T66" fmla="*/ 1 w 154"/>
                      <a:gd name="T67" fmla="*/ 8 h 354"/>
                      <a:gd name="T68" fmla="*/ 1 w 154"/>
                      <a:gd name="T69" fmla="*/ 8 h 354"/>
                      <a:gd name="T70" fmla="*/ 1 w 154"/>
                      <a:gd name="T71" fmla="*/ 8 h 354"/>
                      <a:gd name="T72" fmla="*/ 1 w 154"/>
                      <a:gd name="T73" fmla="*/ 8 h 354"/>
                      <a:gd name="T74" fmla="*/ 0 w 154"/>
                      <a:gd name="T75" fmla="*/ 8 h 354"/>
                      <a:gd name="T76" fmla="*/ 0 w 154"/>
                      <a:gd name="T77" fmla="*/ 9 h 354"/>
                      <a:gd name="T78" fmla="*/ 0 w 154"/>
                      <a:gd name="T79" fmla="*/ 10 h 354"/>
                      <a:gd name="T80" fmla="*/ 1 w 154"/>
                      <a:gd name="T81" fmla="*/ 10 h 354"/>
                      <a:gd name="T82" fmla="*/ 1 w 154"/>
                      <a:gd name="T83" fmla="*/ 11 h 354"/>
                      <a:gd name="T84" fmla="*/ 2 w 154"/>
                      <a:gd name="T85" fmla="*/ 11 h 354"/>
                      <a:gd name="T86" fmla="*/ 2 w 154"/>
                      <a:gd name="T87" fmla="*/ 12 h 354"/>
                      <a:gd name="T88" fmla="*/ 3 w 154"/>
                      <a:gd name="T89" fmla="*/ 12 h 354"/>
                      <a:gd name="T90" fmla="*/ 3 w 154"/>
                      <a:gd name="T91" fmla="*/ 10 h 354"/>
                      <a:gd name="T92" fmla="*/ 4 w 154"/>
                      <a:gd name="T93" fmla="*/ 9 h 354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54"/>
                      <a:gd name="T142" fmla="*/ 0 h 354"/>
                      <a:gd name="T143" fmla="*/ 154 w 154"/>
                      <a:gd name="T144" fmla="*/ 354 h 354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54" h="354">
                        <a:moveTo>
                          <a:pt x="138" y="255"/>
                        </a:moveTo>
                        <a:lnTo>
                          <a:pt x="141" y="253"/>
                        </a:lnTo>
                        <a:lnTo>
                          <a:pt x="154" y="211"/>
                        </a:lnTo>
                        <a:lnTo>
                          <a:pt x="150" y="162"/>
                        </a:lnTo>
                        <a:lnTo>
                          <a:pt x="145" y="121"/>
                        </a:lnTo>
                        <a:lnTo>
                          <a:pt x="141" y="108"/>
                        </a:lnTo>
                        <a:lnTo>
                          <a:pt x="142" y="114"/>
                        </a:lnTo>
                        <a:lnTo>
                          <a:pt x="121" y="115"/>
                        </a:lnTo>
                        <a:lnTo>
                          <a:pt x="118" y="118"/>
                        </a:lnTo>
                        <a:lnTo>
                          <a:pt x="114" y="117"/>
                        </a:lnTo>
                        <a:lnTo>
                          <a:pt x="111" y="111"/>
                        </a:lnTo>
                        <a:lnTo>
                          <a:pt x="112" y="108"/>
                        </a:lnTo>
                        <a:lnTo>
                          <a:pt x="111" y="105"/>
                        </a:lnTo>
                        <a:lnTo>
                          <a:pt x="114" y="96"/>
                        </a:lnTo>
                        <a:lnTo>
                          <a:pt x="114" y="93"/>
                        </a:lnTo>
                        <a:lnTo>
                          <a:pt x="112" y="91"/>
                        </a:lnTo>
                        <a:lnTo>
                          <a:pt x="117" y="88"/>
                        </a:lnTo>
                        <a:lnTo>
                          <a:pt x="118" y="88"/>
                        </a:lnTo>
                        <a:lnTo>
                          <a:pt x="124" y="85"/>
                        </a:lnTo>
                        <a:lnTo>
                          <a:pt x="127" y="84"/>
                        </a:lnTo>
                        <a:lnTo>
                          <a:pt x="129" y="79"/>
                        </a:lnTo>
                        <a:lnTo>
                          <a:pt x="129" y="73"/>
                        </a:lnTo>
                        <a:lnTo>
                          <a:pt x="129" y="67"/>
                        </a:lnTo>
                        <a:lnTo>
                          <a:pt x="130" y="61"/>
                        </a:lnTo>
                        <a:lnTo>
                          <a:pt x="132" y="49"/>
                        </a:lnTo>
                        <a:lnTo>
                          <a:pt x="133" y="48"/>
                        </a:lnTo>
                        <a:lnTo>
                          <a:pt x="133" y="46"/>
                        </a:lnTo>
                        <a:lnTo>
                          <a:pt x="133" y="43"/>
                        </a:lnTo>
                        <a:lnTo>
                          <a:pt x="133" y="34"/>
                        </a:lnTo>
                        <a:lnTo>
                          <a:pt x="133" y="33"/>
                        </a:lnTo>
                        <a:lnTo>
                          <a:pt x="133" y="31"/>
                        </a:lnTo>
                        <a:lnTo>
                          <a:pt x="132" y="31"/>
                        </a:lnTo>
                        <a:lnTo>
                          <a:pt x="103" y="22"/>
                        </a:lnTo>
                        <a:lnTo>
                          <a:pt x="94" y="19"/>
                        </a:lnTo>
                        <a:lnTo>
                          <a:pt x="93" y="19"/>
                        </a:lnTo>
                        <a:lnTo>
                          <a:pt x="91" y="18"/>
                        </a:lnTo>
                        <a:lnTo>
                          <a:pt x="88" y="18"/>
                        </a:lnTo>
                        <a:lnTo>
                          <a:pt x="81" y="15"/>
                        </a:lnTo>
                        <a:lnTo>
                          <a:pt x="76" y="13"/>
                        </a:lnTo>
                        <a:lnTo>
                          <a:pt x="64" y="9"/>
                        </a:lnTo>
                        <a:lnTo>
                          <a:pt x="54" y="6"/>
                        </a:lnTo>
                        <a:lnTo>
                          <a:pt x="36" y="0"/>
                        </a:lnTo>
                        <a:lnTo>
                          <a:pt x="30" y="3"/>
                        </a:lnTo>
                        <a:lnTo>
                          <a:pt x="22" y="19"/>
                        </a:lnTo>
                        <a:lnTo>
                          <a:pt x="22" y="30"/>
                        </a:lnTo>
                        <a:lnTo>
                          <a:pt x="13" y="45"/>
                        </a:lnTo>
                        <a:lnTo>
                          <a:pt x="16" y="43"/>
                        </a:lnTo>
                        <a:lnTo>
                          <a:pt x="13" y="48"/>
                        </a:lnTo>
                        <a:lnTo>
                          <a:pt x="1" y="63"/>
                        </a:lnTo>
                        <a:lnTo>
                          <a:pt x="4" y="66"/>
                        </a:lnTo>
                        <a:lnTo>
                          <a:pt x="13" y="78"/>
                        </a:lnTo>
                        <a:lnTo>
                          <a:pt x="3" y="99"/>
                        </a:lnTo>
                        <a:lnTo>
                          <a:pt x="7" y="118"/>
                        </a:lnTo>
                        <a:lnTo>
                          <a:pt x="7" y="120"/>
                        </a:lnTo>
                        <a:lnTo>
                          <a:pt x="9" y="121"/>
                        </a:lnTo>
                        <a:lnTo>
                          <a:pt x="16" y="121"/>
                        </a:lnTo>
                        <a:lnTo>
                          <a:pt x="42" y="147"/>
                        </a:lnTo>
                        <a:lnTo>
                          <a:pt x="43" y="151"/>
                        </a:lnTo>
                        <a:lnTo>
                          <a:pt x="52" y="156"/>
                        </a:lnTo>
                        <a:lnTo>
                          <a:pt x="57" y="162"/>
                        </a:lnTo>
                        <a:lnTo>
                          <a:pt x="73" y="174"/>
                        </a:lnTo>
                        <a:lnTo>
                          <a:pt x="66" y="178"/>
                        </a:lnTo>
                        <a:lnTo>
                          <a:pt x="60" y="187"/>
                        </a:lnTo>
                        <a:lnTo>
                          <a:pt x="49" y="193"/>
                        </a:lnTo>
                        <a:lnTo>
                          <a:pt x="48" y="196"/>
                        </a:lnTo>
                        <a:lnTo>
                          <a:pt x="43" y="202"/>
                        </a:lnTo>
                        <a:lnTo>
                          <a:pt x="42" y="204"/>
                        </a:lnTo>
                        <a:lnTo>
                          <a:pt x="36" y="210"/>
                        </a:lnTo>
                        <a:lnTo>
                          <a:pt x="37" y="219"/>
                        </a:lnTo>
                        <a:lnTo>
                          <a:pt x="37" y="220"/>
                        </a:lnTo>
                        <a:lnTo>
                          <a:pt x="31" y="223"/>
                        </a:lnTo>
                        <a:lnTo>
                          <a:pt x="31" y="225"/>
                        </a:lnTo>
                        <a:lnTo>
                          <a:pt x="30" y="226"/>
                        </a:lnTo>
                        <a:lnTo>
                          <a:pt x="27" y="228"/>
                        </a:lnTo>
                        <a:lnTo>
                          <a:pt x="13" y="235"/>
                        </a:lnTo>
                        <a:lnTo>
                          <a:pt x="10" y="240"/>
                        </a:lnTo>
                        <a:lnTo>
                          <a:pt x="9" y="244"/>
                        </a:lnTo>
                        <a:lnTo>
                          <a:pt x="4" y="256"/>
                        </a:lnTo>
                        <a:lnTo>
                          <a:pt x="0" y="268"/>
                        </a:lnTo>
                        <a:lnTo>
                          <a:pt x="3" y="273"/>
                        </a:lnTo>
                        <a:lnTo>
                          <a:pt x="6" y="286"/>
                        </a:lnTo>
                        <a:lnTo>
                          <a:pt x="25" y="300"/>
                        </a:lnTo>
                        <a:lnTo>
                          <a:pt x="40" y="310"/>
                        </a:lnTo>
                        <a:lnTo>
                          <a:pt x="45" y="309"/>
                        </a:lnTo>
                        <a:lnTo>
                          <a:pt x="61" y="321"/>
                        </a:lnTo>
                        <a:lnTo>
                          <a:pt x="63" y="318"/>
                        </a:lnTo>
                        <a:lnTo>
                          <a:pt x="85" y="316"/>
                        </a:lnTo>
                        <a:lnTo>
                          <a:pt x="88" y="354"/>
                        </a:lnTo>
                        <a:lnTo>
                          <a:pt x="97" y="349"/>
                        </a:lnTo>
                        <a:lnTo>
                          <a:pt x="105" y="339"/>
                        </a:lnTo>
                        <a:lnTo>
                          <a:pt x="121" y="289"/>
                        </a:lnTo>
                        <a:lnTo>
                          <a:pt x="123" y="289"/>
                        </a:lnTo>
                        <a:lnTo>
                          <a:pt x="141" y="258"/>
                        </a:lnTo>
                        <a:lnTo>
                          <a:pt x="138" y="255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34" name="Freeform 142"/>
                  <p:cNvSpPr>
                    <a:spLocks/>
                  </p:cNvSpPr>
                  <p:nvPr/>
                </p:nvSpPr>
                <p:spPr bwMode="auto">
                  <a:xfrm>
                    <a:off x="5986348" y="3904957"/>
                    <a:ext cx="435934" cy="442671"/>
                  </a:xfrm>
                  <a:custGeom>
                    <a:avLst/>
                    <a:gdLst>
                      <a:gd name="T0" fmla="*/ 4 w 515"/>
                      <a:gd name="T1" fmla="*/ 6 h 521"/>
                      <a:gd name="T2" fmla="*/ 4 w 515"/>
                      <a:gd name="T3" fmla="*/ 5 h 521"/>
                      <a:gd name="T4" fmla="*/ 5 w 515"/>
                      <a:gd name="T5" fmla="*/ 5 h 521"/>
                      <a:gd name="T6" fmla="*/ 5 w 515"/>
                      <a:gd name="T7" fmla="*/ 4 h 521"/>
                      <a:gd name="T8" fmla="*/ 5 w 515"/>
                      <a:gd name="T9" fmla="*/ 3 h 521"/>
                      <a:gd name="T10" fmla="*/ 5 w 515"/>
                      <a:gd name="T11" fmla="*/ 2 h 521"/>
                      <a:gd name="T12" fmla="*/ 5 w 515"/>
                      <a:gd name="T13" fmla="*/ 1 h 521"/>
                      <a:gd name="T14" fmla="*/ 5 w 515"/>
                      <a:gd name="T15" fmla="*/ 0 h 521"/>
                      <a:gd name="T16" fmla="*/ 5 w 515"/>
                      <a:gd name="T17" fmla="*/ 0 h 521"/>
                      <a:gd name="T18" fmla="*/ 5 w 515"/>
                      <a:gd name="T19" fmla="*/ 1 h 521"/>
                      <a:gd name="T20" fmla="*/ 5 w 515"/>
                      <a:gd name="T21" fmla="*/ 1 h 521"/>
                      <a:gd name="T22" fmla="*/ 5 w 515"/>
                      <a:gd name="T23" fmla="*/ 2 h 521"/>
                      <a:gd name="T24" fmla="*/ 5 w 515"/>
                      <a:gd name="T25" fmla="*/ 3 h 521"/>
                      <a:gd name="T26" fmla="*/ 6 w 515"/>
                      <a:gd name="T27" fmla="*/ 4 h 521"/>
                      <a:gd name="T28" fmla="*/ 6 w 515"/>
                      <a:gd name="T29" fmla="*/ 4 h 521"/>
                      <a:gd name="T30" fmla="*/ 6 w 515"/>
                      <a:gd name="T31" fmla="*/ 4 h 521"/>
                      <a:gd name="T32" fmla="*/ 7 w 515"/>
                      <a:gd name="T33" fmla="*/ 4 h 521"/>
                      <a:gd name="T34" fmla="*/ 9 w 515"/>
                      <a:gd name="T35" fmla="*/ 4 h 521"/>
                      <a:gd name="T36" fmla="*/ 9 w 515"/>
                      <a:gd name="T37" fmla="*/ 4 h 521"/>
                      <a:gd name="T38" fmla="*/ 10 w 515"/>
                      <a:gd name="T39" fmla="*/ 5 h 521"/>
                      <a:gd name="T40" fmla="*/ 10 w 515"/>
                      <a:gd name="T41" fmla="*/ 5 h 521"/>
                      <a:gd name="T42" fmla="*/ 11 w 515"/>
                      <a:gd name="T43" fmla="*/ 4 h 521"/>
                      <a:gd name="T44" fmla="*/ 12 w 515"/>
                      <a:gd name="T45" fmla="*/ 4 h 521"/>
                      <a:gd name="T46" fmla="*/ 12 w 515"/>
                      <a:gd name="T47" fmla="*/ 3 h 521"/>
                      <a:gd name="T48" fmla="*/ 13 w 515"/>
                      <a:gd name="T49" fmla="*/ 3 h 521"/>
                      <a:gd name="T50" fmla="*/ 14 w 515"/>
                      <a:gd name="T51" fmla="*/ 3 h 521"/>
                      <a:gd name="T52" fmla="*/ 14 w 515"/>
                      <a:gd name="T53" fmla="*/ 4 h 521"/>
                      <a:gd name="T54" fmla="*/ 14 w 515"/>
                      <a:gd name="T55" fmla="*/ 5 h 521"/>
                      <a:gd name="T56" fmla="*/ 14 w 515"/>
                      <a:gd name="T57" fmla="*/ 5 h 521"/>
                      <a:gd name="T58" fmla="*/ 13 w 515"/>
                      <a:gd name="T59" fmla="*/ 4 h 521"/>
                      <a:gd name="T60" fmla="*/ 13 w 515"/>
                      <a:gd name="T61" fmla="*/ 4 h 521"/>
                      <a:gd name="T62" fmla="*/ 13 w 515"/>
                      <a:gd name="T63" fmla="*/ 6 h 521"/>
                      <a:gd name="T64" fmla="*/ 12 w 515"/>
                      <a:gd name="T65" fmla="*/ 6 h 521"/>
                      <a:gd name="T66" fmla="*/ 11 w 515"/>
                      <a:gd name="T67" fmla="*/ 8 h 521"/>
                      <a:gd name="T68" fmla="*/ 11 w 515"/>
                      <a:gd name="T69" fmla="*/ 9 h 521"/>
                      <a:gd name="T70" fmla="*/ 11 w 515"/>
                      <a:gd name="T71" fmla="*/ 10 h 521"/>
                      <a:gd name="T72" fmla="*/ 10 w 515"/>
                      <a:gd name="T73" fmla="*/ 9 h 521"/>
                      <a:gd name="T74" fmla="*/ 9 w 515"/>
                      <a:gd name="T75" fmla="*/ 10 h 521"/>
                      <a:gd name="T76" fmla="*/ 9 w 515"/>
                      <a:gd name="T77" fmla="*/ 11 h 521"/>
                      <a:gd name="T78" fmla="*/ 9 w 515"/>
                      <a:gd name="T79" fmla="*/ 12 h 521"/>
                      <a:gd name="T80" fmla="*/ 8 w 515"/>
                      <a:gd name="T81" fmla="*/ 13 h 521"/>
                      <a:gd name="T82" fmla="*/ 8 w 515"/>
                      <a:gd name="T83" fmla="*/ 14 h 521"/>
                      <a:gd name="T84" fmla="*/ 8 w 515"/>
                      <a:gd name="T85" fmla="*/ 15 h 521"/>
                      <a:gd name="T86" fmla="*/ 6 w 515"/>
                      <a:gd name="T87" fmla="*/ 16 h 521"/>
                      <a:gd name="T88" fmla="*/ 6 w 515"/>
                      <a:gd name="T89" fmla="*/ 16 h 521"/>
                      <a:gd name="T90" fmla="*/ 5 w 515"/>
                      <a:gd name="T91" fmla="*/ 17 h 521"/>
                      <a:gd name="T92" fmla="*/ 5 w 515"/>
                      <a:gd name="T93" fmla="*/ 17 h 521"/>
                      <a:gd name="T94" fmla="*/ 4 w 515"/>
                      <a:gd name="T95" fmla="*/ 17 h 521"/>
                      <a:gd name="T96" fmla="*/ 3 w 515"/>
                      <a:gd name="T97" fmla="*/ 16 h 521"/>
                      <a:gd name="T98" fmla="*/ 2 w 515"/>
                      <a:gd name="T99" fmla="*/ 16 h 521"/>
                      <a:gd name="T100" fmla="*/ 1 w 515"/>
                      <a:gd name="T101" fmla="*/ 15 h 521"/>
                      <a:gd name="T102" fmla="*/ 1 w 515"/>
                      <a:gd name="T103" fmla="*/ 15 h 521"/>
                      <a:gd name="T104" fmla="*/ 1 w 515"/>
                      <a:gd name="T105" fmla="*/ 13 h 521"/>
                      <a:gd name="T106" fmla="*/ 0 w 515"/>
                      <a:gd name="T107" fmla="*/ 12 h 521"/>
                      <a:gd name="T108" fmla="*/ 0 w 515"/>
                      <a:gd name="T109" fmla="*/ 12 h 521"/>
                      <a:gd name="T110" fmla="*/ 1 w 515"/>
                      <a:gd name="T111" fmla="*/ 11 h 521"/>
                      <a:gd name="T112" fmla="*/ 1 w 515"/>
                      <a:gd name="T113" fmla="*/ 11 h 521"/>
                      <a:gd name="T114" fmla="*/ 1 w 515"/>
                      <a:gd name="T115" fmla="*/ 9 h 521"/>
                      <a:gd name="T116" fmla="*/ 2 w 515"/>
                      <a:gd name="T117" fmla="*/ 9 h 521"/>
                      <a:gd name="T118" fmla="*/ 2 w 515"/>
                      <a:gd name="T119" fmla="*/ 8 h 521"/>
                      <a:gd name="T120" fmla="*/ 2 w 515"/>
                      <a:gd name="T121" fmla="*/ 8 h 521"/>
                      <a:gd name="T122" fmla="*/ 2 w 515"/>
                      <a:gd name="T123" fmla="*/ 7 h 521"/>
                      <a:gd name="T124" fmla="*/ 3 w 515"/>
                      <a:gd name="T125" fmla="*/ 6 h 521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515"/>
                      <a:gd name="T190" fmla="*/ 0 h 521"/>
                      <a:gd name="T191" fmla="*/ 515 w 515"/>
                      <a:gd name="T192" fmla="*/ 521 h 521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515" h="521">
                        <a:moveTo>
                          <a:pt x="114" y="204"/>
                        </a:moveTo>
                        <a:lnTo>
                          <a:pt x="122" y="198"/>
                        </a:lnTo>
                        <a:lnTo>
                          <a:pt x="126" y="195"/>
                        </a:lnTo>
                        <a:lnTo>
                          <a:pt x="138" y="183"/>
                        </a:lnTo>
                        <a:lnTo>
                          <a:pt x="141" y="176"/>
                        </a:lnTo>
                        <a:lnTo>
                          <a:pt x="146" y="170"/>
                        </a:lnTo>
                        <a:lnTo>
                          <a:pt x="150" y="165"/>
                        </a:lnTo>
                        <a:lnTo>
                          <a:pt x="155" y="158"/>
                        </a:lnTo>
                        <a:lnTo>
                          <a:pt x="162" y="155"/>
                        </a:lnTo>
                        <a:lnTo>
                          <a:pt x="162" y="153"/>
                        </a:lnTo>
                        <a:lnTo>
                          <a:pt x="164" y="140"/>
                        </a:lnTo>
                        <a:lnTo>
                          <a:pt x="161" y="135"/>
                        </a:lnTo>
                        <a:lnTo>
                          <a:pt x="162" y="120"/>
                        </a:lnTo>
                        <a:lnTo>
                          <a:pt x="162" y="110"/>
                        </a:lnTo>
                        <a:lnTo>
                          <a:pt x="168" y="102"/>
                        </a:lnTo>
                        <a:lnTo>
                          <a:pt x="167" y="92"/>
                        </a:lnTo>
                        <a:lnTo>
                          <a:pt x="167" y="78"/>
                        </a:lnTo>
                        <a:lnTo>
                          <a:pt x="167" y="74"/>
                        </a:lnTo>
                        <a:lnTo>
                          <a:pt x="170" y="69"/>
                        </a:lnTo>
                        <a:lnTo>
                          <a:pt x="173" y="57"/>
                        </a:lnTo>
                        <a:lnTo>
                          <a:pt x="173" y="41"/>
                        </a:lnTo>
                        <a:lnTo>
                          <a:pt x="170" y="38"/>
                        </a:lnTo>
                        <a:lnTo>
                          <a:pt x="168" y="23"/>
                        </a:lnTo>
                        <a:lnTo>
                          <a:pt x="161" y="11"/>
                        </a:lnTo>
                        <a:lnTo>
                          <a:pt x="164" y="5"/>
                        </a:lnTo>
                        <a:lnTo>
                          <a:pt x="171" y="3"/>
                        </a:lnTo>
                        <a:lnTo>
                          <a:pt x="176" y="0"/>
                        </a:lnTo>
                        <a:lnTo>
                          <a:pt x="176" y="2"/>
                        </a:lnTo>
                        <a:lnTo>
                          <a:pt x="176" y="8"/>
                        </a:lnTo>
                        <a:lnTo>
                          <a:pt x="179" y="24"/>
                        </a:lnTo>
                        <a:lnTo>
                          <a:pt x="180" y="26"/>
                        </a:lnTo>
                        <a:lnTo>
                          <a:pt x="180" y="30"/>
                        </a:lnTo>
                        <a:lnTo>
                          <a:pt x="182" y="35"/>
                        </a:lnTo>
                        <a:lnTo>
                          <a:pt x="185" y="57"/>
                        </a:lnTo>
                        <a:lnTo>
                          <a:pt x="185" y="59"/>
                        </a:lnTo>
                        <a:lnTo>
                          <a:pt x="188" y="69"/>
                        </a:lnTo>
                        <a:lnTo>
                          <a:pt x="188" y="72"/>
                        </a:lnTo>
                        <a:lnTo>
                          <a:pt x="189" y="84"/>
                        </a:lnTo>
                        <a:lnTo>
                          <a:pt x="191" y="90"/>
                        </a:lnTo>
                        <a:lnTo>
                          <a:pt x="191" y="93"/>
                        </a:lnTo>
                        <a:lnTo>
                          <a:pt x="192" y="98"/>
                        </a:lnTo>
                        <a:lnTo>
                          <a:pt x="198" y="129"/>
                        </a:lnTo>
                        <a:lnTo>
                          <a:pt x="198" y="131"/>
                        </a:lnTo>
                        <a:lnTo>
                          <a:pt x="198" y="134"/>
                        </a:lnTo>
                        <a:lnTo>
                          <a:pt x="200" y="132"/>
                        </a:lnTo>
                        <a:lnTo>
                          <a:pt x="209" y="132"/>
                        </a:lnTo>
                        <a:lnTo>
                          <a:pt x="213" y="131"/>
                        </a:lnTo>
                        <a:lnTo>
                          <a:pt x="215" y="131"/>
                        </a:lnTo>
                        <a:lnTo>
                          <a:pt x="264" y="122"/>
                        </a:lnTo>
                        <a:lnTo>
                          <a:pt x="269" y="120"/>
                        </a:lnTo>
                        <a:lnTo>
                          <a:pt x="275" y="120"/>
                        </a:lnTo>
                        <a:lnTo>
                          <a:pt x="281" y="119"/>
                        </a:lnTo>
                        <a:lnTo>
                          <a:pt x="300" y="116"/>
                        </a:lnTo>
                        <a:lnTo>
                          <a:pt x="305" y="114"/>
                        </a:lnTo>
                        <a:lnTo>
                          <a:pt x="312" y="113"/>
                        </a:lnTo>
                        <a:lnTo>
                          <a:pt x="317" y="140"/>
                        </a:lnTo>
                        <a:lnTo>
                          <a:pt x="317" y="141"/>
                        </a:lnTo>
                        <a:lnTo>
                          <a:pt x="324" y="188"/>
                        </a:lnTo>
                        <a:lnTo>
                          <a:pt x="326" y="188"/>
                        </a:lnTo>
                        <a:lnTo>
                          <a:pt x="335" y="176"/>
                        </a:lnTo>
                        <a:lnTo>
                          <a:pt x="345" y="165"/>
                        </a:lnTo>
                        <a:lnTo>
                          <a:pt x="347" y="161"/>
                        </a:lnTo>
                        <a:lnTo>
                          <a:pt x="351" y="158"/>
                        </a:lnTo>
                        <a:lnTo>
                          <a:pt x="363" y="140"/>
                        </a:lnTo>
                        <a:lnTo>
                          <a:pt x="371" y="141"/>
                        </a:lnTo>
                        <a:lnTo>
                          <a:pt x="389" y="113"/>
                        </a:lnTo>
                        <a:lnTo>
                          <a:pt x="407" y="123"/>
                        </a:lnTo>
                        <a:lnTo>
                          <a:pt x="410" y="122"/>
                        </a:lnTo>
                        <a:lnTo>
                          <a:pt x="425" y="122"/>
                        </a:lnTo>
                        <a:lnTo>
                          <a:pt x="428" y="122"/>
                        </a:lnTo>
                        <a:lnTo>
                          <a:pt x="435" y="107"/>
                        </a:lnTo>
                        <a:lnTo>
                          <a:pt x="435" y="104"/>
                        </a:lnTo>
                        <a:lnTo>
                          <a:pt x="438" y="101"/>
                        </a:lnTo>
                        <a:lnTo>
                          <a:pt x="447" y="102"/>
                        </a:lnTo>
                        <a:lnTo>
                          <a:pt x="461" y="90"/>
                        </a:lnTo>
                        <a:lnTo>
                          <a:pt x="473" y="98"/>
                        </a:lnTo>
                        <a:lnTo>
                          <a:pt x="476" y="99"/>
                        </a:lnTo>
                        <a:lnTo>
                          <a:pt x="489" y="95"/>
                        </a:lnTo>
                        <a:lnTo>
                          <a:pt x="498" y="111"/>
                        </a:lnTo>
                        <a:lnTo>
                          <a:pt x="509" y="120"/>
                        </a:lnTo>
                        <a:lnTo>
                          <a:pt x="512" y="132"/>
                        </a:lnTo>
                        <a:lnTo>
                          <a:pt x="515" y="134"/>
                        </a:lnTo>
                        <a:lnTo>
                          <a:pt x="513" y="138"/>
                        </a:lnTo>
                        <a:lnTo>
                          <a:pt x="512" y="146"/>
                        </a:lnTo>
                        <a:lnTo>
                          <a:pt x="509" y="164"/>
                        </a:lnTo>
                        <a:lnTo>
                          <a:pt x="486" y="152"/>
                        </a:lnTo>
                        <a:lnTo>
                          <a:pt x="485" y="150"/>
                        </a:lnTo>
                        <a:lnTo>
                          <a:pt x="482" y="149"/>
                        </a:lnTo>
                        <a:lnTo>
                          <a:pt x="471" y="143"/>
                        </a:lnTo>
                        <a:lnTo>
                          <a:pt x="467" y="140"/>
                        </a:lnTo>
                        <a:lnTo>
                          <a:pt x="458" y="135"/>
                        </a:lnTo>
                        <a:lnTo>
                          <a:pt x="453" y="132"/>
                        </a:lnTo>
                        <a:lnTo>
                          <a:pt x="450" y="131"/>
                        </a:lnTo>
                        <a:lnTo>
                          <a:pt x="443" y="126"/>
                        </a:lnTo>
                        <a:lnTo>
                          <a:pt x="444" y="150"/>
                        </a:lnTo>
                        <a:lnTo>
                          <a:pt x="441" y="177"/>
                        </a:lnTo>
                        <a:lnTo>
                          <a:pt x="435" y="185"/>
                        </a:lnTo>
                        <a:lnTo>
                          <a:pt x="432" y="189"/>
                        </a:lnTo>
                        <a:lnTo>
                          <a:pt x="431" y="198"/>
                        </a:lnTo>
                        <a:lnTo>
                          <a:pt x="414" y="215"/>
                        </a:lnTo>
                        <a:lnTo>
                          <a:pt x="405" y="239"/>
                        </a:lnTo>
                        <a:lnTo>
                          <a:pt x="389" y="230"/>
                        </a:lnTo>
                        <a:lnTo>
                          <a:pt x="389" y="231"/>
                        </a:lnTo>
                        <a:lnTo>
                          <a:pt x="384" y="243"/>
                        </a:lnTo>
                        <a:lnTo>
                          <a:pt x="374" y="282"/>
                        </a:lnTo>
                        <a:lnTo>
                          <a:pt x="374" y="284"/>
                        </a:lnTo>
                        <a:lnTo>
                          <a:pt x="374" y="288"/>
                        </a:lnTo>
                        <a:lnTo>
                          <a:pt x="371" y="291"/>
                        </a:lnTo>
                        <a:lnTo>
                          <a:pt x="365" y="299"/>
                        </a:lnTo>
                        <a:lnTo>
                          <a:pt x="345" y="296"/>
                        </a:lnTo>
                        <a:lnTo>
                          <a:pt x="333" y="282"/>
                        </a:lnTo>
                        <a:lnTo>
                          <a:pt x="323" y="281"/>
                        </a:lnTo>
                        <a:lnTo>
                          <a:pt x="320" y="314"/>
                        </a:lnTo>
                        <a:lnTo>
                          <a:pt x="318" y="317"/>
                        </a:lnTo>
                        <a:lnTo>
                          <a:pt x="315" y="330"/>
                        </a:lnTo>
                        <a:lnTo>
                          <a:pt x="308" y="339"/>
                        </a:lnTo>
                        <a:lnTo>
                          <a:pt x="303" y="354"/>
                        </a:lnTo>
                        <a:lnTo>
                          <a:pt x="303" y="363"/>
                        </a:lnTo>
                        <a:lnTo>
                          <a:pt x="300" y="372"/>
                        </a:lnTo>
                        <a:lnTo>
                          <a:pt x="300" y="374"/>
                        </a:lnTo>
                        <a:lnTo>
                          <a:pt x="294" y="381"/>
                        </a:lnTo>
                        <a:lnTo>
                          <a:pt x="285" y="395"/>
                        </a:lnTo>
                        <a:lnTo>
                          <a:pt x="279" y="410"/>
                        </a:lnTo>
                        <a:lnTo>
                          <a:pt x="273" y="425"/>
                        </a:lnTo>
                        <a:lnTo>
                          <a:pt x="278" y="428"/>
                        </a:lnTo>
                        <a:lnTo>
                          <a:pt x="281" y="429"/>
                        </a:lnTo>
                        <a:lnTo>
                          <a:pt x="285" y="431"/>
                        </a:lnTo>
                        <a:lnTo>
                          <a:pt x="282" y="435"/>
                        </a:lnTo>
                        <a:lnTo>
                          <a:pt x="278" y="452"/>
                        </a:lnTo>
                        <a:lnTo>
                          <a:pt x="261" y="465"/>
                        </a:lnTo>
                        <a:lnTo>
                          <a:pt x="257" y="461"/>
                        </a:lnTo>
                        <a:lnTo>
                          <a:pt x="230" y="479"/>
                        </a:lnTo>
                        <a:lnTo>
                          <a:pt x="218" y="473"/>
                        </a:lnTo>
                        <a:lnTo>
                          <a:pt x="216" y="480"/>
                        </a:lnTo>
                        <a:lnTo>
                          <a:pt x="221" y="485"/>
                        </a:lnTo>
                        <a:lnTo>
                          <a:pt x="207" y="495"/>
                        </a:lnTo>
                        <a:lnTo>
                          <a:pt x="207" y="494"/>
                        </a:lnTo>
                        <a:lnTo>
                          <a:pt x="192" y="500"/>
                        </a:lnTo>
                        <a:lnTo>
                          <a:pt x="182" y="507"/>
                        </a:lnTo>
                        <a:lnTo>
                          <a:pt x="179" y="506"/>
                        </a:lnTo>
                        <a:lnTo>
                          <a:pt x="170" y="500"/>
                        </a:lnTo>
                        <a:lnTo>
                          <a:pt x="164" y="495"/>
                        </a:lnTo>
                        <a:lnTo>
                          <a:pt x="156" y="506"/>
                        </a:lnTo>
                        <a:lnTo>
                          <a:pt x="131" y="521"/>
                        </a:lnTo>
                        <a:lnTo>
                          <a:pt x="123" y="516"/>
                        </a:lnTo>
                        <a:lnTo>
                          <a:pt x="99" y="500"/>
                        </a:lnTo>
                        <a:lnTo>
                          <a:pt x="93" y="483"/>
                        </a:lnTo>
                        <a:lnTo>
                          <a:pt x="96" y="480"/>
                        </a:lnTo>
                        <a:lnTo>
                          <a:pt x="90" y="477"/>
                        </a:lnTo>
                        <a:lnTo>
                          <a:pt x="72" y="479"/>
                        </a:lnTo>
                        <a:lnTo>
                          <a:pt x="72" y="474"/>
                        </a:lnTo>
                        <a:lnTo>
                          <a:pt x="45" y="455"/>
                        </a:lnTo>
                        <a:lnTo>
                          <a:pt x="45" y="453"/>
                        </a:lnTo>
                        <a:lnTo>
                          <a:pt x="39" y="446"/>
                        </a:lnTo>
                        <a:lnTo>
                          <a:pt x="33" y="438"/>
                        </a:lnTo>
                        <a:lnTo>
                          <a:pt x="32" y="437"/>
                        </a:lnTo>
                        <a:lnTo>
                          <a:pt x="21" y="429"/>
                        </a:lnTo>
                        <a:lnTo>
                          <a:pt x="21" y="428"/>
                        </a:lnTo>
                        <a:lnTo>
                          <a:pt x="21" y="419"/>
                        </a:lnTo>
                        <a:lnTo>
                          <a:pt x="3" y="402"/>
                        </a:lnTo>
                        <a:lnTo>
                          <a:pt x="3" y="386"/>
                        </a:lnTo>
                        <a:lnTo>
                          <a:pt x="6" y="384"/>
                        </a:lnTo>
                        <a:lnTo>
                          <a:pt x="2" y="366"/>
                        </a:lnTo>
                        <a:lnTo>
                          <a:pt x="0" y="360"/>
                        </a:lnTo>
                        <a:lnTo>
                          <a:pt x="11" y="359"/>
                        </a:lnTo>
                        <a:lnTo>
                          <a:pt x="24" y="354"/>
                        </a:lnTo>
                        <a:lnTo>
                          <a:pt x="32" y="344"/>
                        </a:lnTo>
                        <a:lnTo>
                          <a:pt x="30" y="330"/>
                        </a:lnTo>
                        <a:lnTo>
                          <a:pt x="35" y="329"/>
                        </a:lnTo>
                        <a:lnTo>
                          <a:pt x="35" y="327"/>
                        </a:lnTo>
                        <a:lnTo>
                          <a:pt x="38" y="329"/>
                        </a:lnTo>
                        <a:lnTo>
                          <a:pt x="42" y="323"/>
                        </a:lnTo>
                        <a:lnTo>
                          <a:pt x="38" y="305"/>
                        </a:lnTo>
                        <a:lnTo>
                          <a:pt x="44" y="273"/>
                        </a:lnTo>
                        <a:lnTo>
                          <a:pt x="48" y="266"/>
                        </a:lnTo>
                        <a:lnTo>
                          <a:pt x="53" y="261"/>
                        </a:lnTo>
                        <a:lnTo>
                          <a:pt x="66" y="281"/>
                        </a:lnTo>
                        <a:lnTo>
                          <a:pt x="69" y="281"/>
                        </a:lnTo>
                        <a:lnTo>
                          <a:pt x="77" y="270"/>
                        </a:lnTo>
                        <a:lnTo>
                          <a:pt x="78" y="246"/>
                        </a:lnTo>
                        <a:lnTo>
                          <a:pt x="78" y="242"/>
                        </a:lnTo>
                        <a:lnTo>
                          <a:pt x="77" y="237"/>
                        </a:lnTo>
                        <a:lnTo>
                          <a:pt x="75" y="234"/>
                        </a:lnTo>
                        <a:lnTo>
                          <a:pt x="77" y="234"/>
                        </a:lnTo>
                        <a:lnTo>
                          <a:pt x="78" y="228"/>
                        </a:lnTo>
                        <a:lnTo>
                          <a:pt x="81" y="224"/>
                        </a:lnTo>
                        <a:lnTo>
                          <a:pt x="95" y="218"/>
                        </a:lnTo>
                        <a:lnTo>
                          <a:pt x="99" y="201"/>
                        </a:lnTo>
                        <a:lnTo>
                          <a:pt x="114" y="204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35" name="Freeform 144"/>
                  <p:cNvSpPr>
                    <a:spLocks/>
                  </p:cNvSpPr>
                  <p:nvPr/>
                </p:nvSpPr>
                <p:spPr bwMode="auto">
                  <a:xfrm>
                    <a:off x="5918440" y="4010146"/>
                    <a:ext cx="751382" cy="447054"/>
                  </a:xfrm>
                  <a:custGeom>
                    <a:avLst/>
                    <a:gdLst>
                      <a:gd name="T0" fmla="*/ 23 w 888"/>
                      <a:gd name="T1" fmla="*/ 11 h 518"/>
                      <a:gd name="T2" fmla="*/ 24 w 888"/>
                      <a:gd name="T3" fmla="*/ 11 h 518"/>
                      <a:gd name="T4" fmla="*/ 24 w 888"/>
                      <a:gd name="T5" fmla="*/ 13 h 518"/>
                      <a:gd name="T6" fmla="*/ 23 w 888"/>
                      <a:gd name="T7" fmla="*/ 13 h 518"/>
                      <a:gd name="T8" fmla="*/ 22 w 888"/>
                      <a:gd name="T9" fmla="*/ 14 h 518"/>
                      <a:gd name="T10" fmla="*/ 21 w 888"/>
                      <a:gd name="T11" fmla="*/ 14 h 518"/>
                      <a:gd name="T12" fmla="*/ 19 w 888"/>
                      <a:gd name="T13" fmla="*/ 14 h 518"/>
                      <a:gd name="T14" fmla="*/ 19 w 888"/>
                      <a:gd name="T15" fmla="*/ 14 h 518"/>
                      <a:gd name="T16" fmla="*/ 17 w 888"/>
                      <a:gd name="T17" fmla="*/ 15 h 518"/>
                      <a:gd name="T18" fmla="*/ 16 w 888"/>
                      <a:gd name="T19" fmla="*/ 15 h 518"/>
                      <a:gd name="T20" fmla="*/ 15 w 888"/>
                      <a:gd name="T21" fmla="*/ 15 h 518"/>
                      <a:gd name="T22" fmla="*/ 13 w 888"/>
                      <a:gd name="T23" fmla="*/ 16 h 518"/>
                      <a:gd name="T24" fmla="*/ 12 w 888"/>
                      <a:gd name="T25" fmla="*/ 16 h 518"/>
                      <a:gd name="T26" fmla="*/ 10 w 888"/>
                      <a:gd name="T27" fmla="*/ 16 h 518"/>
                      <a:gd name="T28" fmla="*/ 9 w 888"/>
                      <a:gd name="T29" fmla="*/ 16 h 518"/>
                      <a:gd name="T30" fmla="*/ 9 w 888"/>
                      <a:gd name="T31" fmla="*/ 16 h 518"/>
                      <a:gd name="T32" fmla="*/ 7 w 888"/>
                      <a:gd name="T33" fmla="*/ 17 h 518"/>
                      <a:gd name="T34" fmla="*/ 6 w 888"/>
                      <a:gd name="T35" fmla="*/ 17 h 518"/>
                      <a:gd name="T36" fmla="*/ 5 w 888"/>
                      <a:gd name="T37" fmla="*/ 17 h 518"/>
                      <a:gd name="T38" fmla="*/ 4 w 888"/>
                      <a:gd name="T39" fmla="*/ 17 h 518"/>
                      <a:gd name="T40" fmla="*/ 3 w 888"/>
                      <a:gd name="T41" fmla="*/ 17 h 518"/>
                      <a:gd name="T42" fmla="*/ 0 w 888"/>
                      <a:gd name="T43" fmla="*/ 18 h 518"/>
                      <a:gd name="T44" fmla="*/ 1 w 888"/>
                      <a:gd name="T45" fmla="*/ 17 h 518"/>
                      <a:gd name="T46" fmla="*/ 3 w 888"/>
                      <a:gd name="T47" fmla="*/ 15 h 518"/>
                      <a:gd name="T48" fmla="*/ 4 w 888"/>
                      <a:gd name="T49" fmla="*/ 14 h 518"/>
                      <a:gd name="T50" fmla="*/ 5 w 888"/>
                      <a:gd name="T51" fmla="*/ 12 h 518"/>
                      <a:gd name="T52" fmla="*/ 6 w 888"/>
                      <a:gd name="T53" fmla="*/ 14 h 518"/>
                      <a:gd name="T54" fmla="*/ 7 w 888"/>
                      <a:gd name="T55" fmla="*/ 13 h 518"/>
                      <a:gd name="T56" fmla="*/ 9 w 888"/>
                      <a:gd name="T57" fmla="*/ 12 h 518"/>
                      <a:gd name="T58" fmla="*/ 10 w 888"/>
                      <a:gd name="T59" fmla="*/ 11 h 518"/>
                      <a:gd name="T60" fmla="*/ 10 w 888"/>
                      <a:gd name="T61" fmla="*/ 10 h 518"/>
                      <a:gd name="T62" fmla="*/ 11 w 888"/>
                      <a:gd name="T63" fmla="*/ 9 h 518"/>
                      <a:gd name="T64" fmla="*/ 11 w 888"/>
                      <a:gd name="T65" fmla="*/ 7 h 518"/>
                      <a:gd name="T66" fmla="*/ 13 w 888"/>
                      <a:gd name="T67" fmla="*/ 6 h 518"/>
                      <a:gd name="T68" fmla="*/ 13 w 888"/>
                      <a:gd name="T69" fmla="*/ 4 h 518"/>
                      <a:gd name="T70" fmla="*/ 14 w 888"/>
                      <a:gd name="T71" fmla="*/ 3 h 518"/>
                      <a:gd name="T72" fmla="*/ 15 w 888"/>
                      <a:gd name="T73" fmla="*/ 0 h 518"/>
                      <a:gd name="T74" fmla="*/ 16 w 888"/>
                      <a:gd name="T75" fmla="*/ 1 h 518"/>
                      <a:gd name="T76" fmla="*/ 17 w 888"/>
                      <a:gd name="T77" fmla="*/ 1 h 518"/>
                      <a:gd name="T78" fmla="*/ 18 w 888"/>
                      <a:gd name="T79" fmla="*/ 1 h 518"/>
                      <a:gd name="T80" fmla="*/ 19 w 888"/>
                      <a:gd name="T81" fmla="*/ 2 h 518"/>
                      <a:gd name="T82" fmla="*/ 20 w 888"/>
                      <a:gd name="T83" fmla="*/ 2 h 518"/>
                      <a:gd name="T84" fmla="*/ 19 w 888"/>
                      <a:gd name="T85" fmla="*/ 3 h 518"/>
                      <a:gd name="T86" fmla="*/ 19 w 888"/>
                      <a:gd name="T87" fmla="*/ 3 h 518"/>
                      <a:gd name="T88" fmla="*/ 19 w 888"/>
                      <a:gd name="T89" fmla="*/ 4 h 518"/>
                      <a:gd name="T90" fmla="*/ 20 w 888"/>
                      <a:gd name="T91" fmla="*/ 5 h 518"/>
                      <a:gd name="T92" fmla="*/ 23 w 888"/>
                      <a:gd name="T93" fmla="*/ 7 h 518"/>
                      <a:gd name="T94" fmla="*/ 22 w 888"/>
                      <a:gd name="T95" fmla="*/ 7 h 518"/>
                      <a:gd name="T96" fmla="*/ 21 w 888"/>
                      <a:gd name="T97" fmla="*/ 7 h 518"/>
                      <a:gd name="T98" fmla="*/ 23 w 888"/>
                      <a:gd name="T99" fmla="*/ 8 h 518"/>
                      <a:gd name="T100" fmla="*/ 23 w 888"/>
                      <a:gd name="T101" fmla="*/ 9 h 518"/>
                      <a:gd name="T102" fmla="*/ 23 w 888"/>
                      <a:gd name="T103" fmla="*/ 10 h 518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w 888"/>
                      <a:gd name="T157" fmla="*/ 0 h 518"/>
                      <a:gd name="T158" fmla="*/ 888 w 888"/>
                      <a:gd name="T159" fmla="*/ 518 h 518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T156" t="T157" r="T158" b="T159"/>
                    <a:pathLst>
                      <a:path w="888" h="518">
                        <a:moveTo>
                          <a:pt x="808" y="288"/>
                        </a:moveTo>
                        <a:lnTo>
                          <a:pt x="810" y="288"/>
                        </a:lnTo>
                        <a:lnTo>
                          <a:pt x="811" y="288"/>
                        </a:lnTo>
                        <a:lnTo>
                          <a:pt x="822" y="293"/>
                        </a:lnTo>
                        <a:lnTo>
                          <a:pt x="823" y="309"/>
                        </a:lnTo>
                        <a:lnTo>
                          <a:pt x="825" y="312"/>
                        </a:lnTo>
                        <a:lnTo>
                          <a:pt x="826" y="314"/>
                        </a:lnTo>
                        <a:lnTo>
                          <a:pt x="831" y="315"/>
                        </a:lnTo>
                        <a:lnTo>
                          <a:pt x="840" y="317"/>
                        </a:lnTo>
                        <a:lnTo>
                          <a:pt x="847" y="317"/>
                        </a:lnTo>
                        <a:lnTo>
                          <a:pt x="859" y="312"/>
                        </a:lnTo>
                        <a:lnTo>
                          <a:pt x="888" y="363"/>
                        </a:lnTo>
                        <a:lnTo>
                          <a:pt x="873" y="366"/>
                        </a:lnTo>
                        <a:lnTo>
                          <a:pt x="858" y="369"/>
                        </a:lnTo>
                        <a:lnTo>
                          <a:pt x="844" y="372"/>
                        </a:lnTo>
                        <a:lnTo>
                          <a:pt x="841" y="374"/>
                        </a:lnTo>
                        <a:lnTo>
                          <a:pt x="837" y="374"/>
                        </a:lnTo>
                        <a:lnTo>
                          <a:pt x="834" y="375"/>
                        </a:lnTo>
                        <a:lnTo>
                          <a:pt x="829" y="375"/>
                        </a:lnTo>
                        <a:lnTo>
                          <a:pt x="817" y="378"/>
                        </a:lnTo>
                        <a:lnTo>
                          <a:pt x="816" y="378"/>
                        </a:lnTo>
                        <a:lnTo>
                          <a:pt x="811" y="380"/>
                        </a:lnTo>
                        <a:lnTo>
                          <a:pt x="787" y="384"/>
                        </a:lnTo>
                        <a:lnTo>
                          <a:pt x="774" y="387"/>
                        </a:lnTo>
                        <a:lnTo>
                          <a:pt x="769" y="389"/>
                        </a:lnTo>
                        <a:lnTo>
                          <a:pt x="769" y="390"/>
                        </a:lnTo>
                        <a:lnTo>
                          <a:pt x="748" y="395"/>
                        </a:lnTo>
                        <a:lnTo>
                          <a:pt x="745" y="395"/>
                        </a:lnTo>
                        <a:lnTo>
                          <a:pt x="741" y="396"/>
                        </a:lnTo>
                        <a:lnTo>
                          <a:pt x="732" y="398"/>
                        </a:lnTo>
                        <a:lnTo>
                          <a:pt x="726" y="399"/>
                        </a:lnTo>
                        <a:lnTo>
                          <a:pt x="697" y="405"/>
                        </a:lnTo>
                        <a:lnTo>
                          <a:pt x="694" y="405"/>
                        </a:lnTo>
                        <a:lnTo>
                          <a:pt x="673" y="410"/>
                        </a:lnTo>
                        <a:lnTo>
                          <a:pt x="669" y="410"/>
                        </a:lnTo>
                        <a:lnTo>
                          <a:pt x="664" y="411"/>
                        </a:lnTo>
                        <a:lnTo>
                          <a:pt x="658" y="413"/>
                        </a:lnTo>
                        <a:lnTo>
                          <a:pt x="651" y="414"/>
                        </a:lnTo>
                        <a:lnTo>
                          <a:pt x="646" y="416"/>
                        </a:lnTo>
                        <a:lnTo>
                          <a:pt x="642" y="416"/>
                        </a:lnTo>
                        <a:lnTo>
                          <a:pt x="621" y="420"/>
                        </a:lnTo>
                        <a:lnTo>
                          <a:pt x="618" y="420"/>
                        </a:lnTo>
                        <a:lnTo>
                          <a:pt x="610" y="422"/>
                        </a:lnTo>
                        <a:lnTo>
                          <a:pt x="604" y="423"/>
                        </a:lnTo>
                        <a:lnTo>
                          <a:pt x="600" y="425"/>
                        </a:lnTo>
                        <a:lnTo>
                          <a:pt x="595" y="426"/>
                        </a:lnTo>
                        <a:lnTo>
                          <a:pt x="589" y="426"/>
                        </a:lnTo>
                        <a:lnTo>
                          <a:pt x="576" y="429"/>
                        </a:lnTo>
                        <a:lnTo>
                          <a:pt x="564" y="432"/>
                        </a:lnTo>
                        <a:lnTo>
                          <a:pt x="562" y="432"/>
                        </a:lnTo>
                        <a:lnTo>
                          <a:pt x="558" y="432"/>
                        </a:lnTo>
                        <a:lnTo>
                          <a:pt x="556" y="432"/>
                        </a:lnTo>
                        <a:lnTo>
                          <a:pt x="555" y="434"/>
                        </a:lnTo>
                        <a:lnTo>
                          <a:pt x="553" y="434"/>
                        </a:lnTo>
                        <a:lnTo>
                          <a:pt x="517" y="440"/>
                        </a:lnTo>
                        <a:lnTo>
                          <a:pt x="508" y="443"/>
                        </a:lnTo>
                        <a:lnTo>
                          <a:pt x="505" y="443"/>
                        </a:lnTo>
                        <a:lnTo>
                          <a:pt x="490" y="446"/>
                        </a:lnTo>
                        <a:lnTo>
                          <a:pt x="475" y="449"/>
                        </a:lnTo>
                        <a:lnTo>
                          <a:pt x="469" y="450"/>
                        </a:lnTo>
                        <a:lnTo>
                          <a:pt x="462" y="450"/>
                        </a:lnTo>
                        <a:lnTo>
                          <a:pt x="453" y="453"/>
                        </a:lnTo>
                        <a:lnTo>
                          <a:pt x="433" y="456"/>
                        </a:lnTo>
                        <a:lnTo>
                          <a:pt x="420" y="458"/>
                        </a:lnTo>
                        <a:lnTo>
                          <a:pt x="417" y="459"/>
                        </a:lnTo>
                        <a:lnTo>
                          <a:pt x="414" y="459"/>
                        </a:lnTo>
                        <a:lnTo>
                          <a:pt x="406" y="461"/>
                        </a:lnTo>
                        <a:lnTo>
                          <a:pt x="387" y="464"/>
                        </a:lnTo>
                        <a:lnTo>
                          <a:pt x="370" y="467"/>
                        </a:lnTo>
                        <a:lnTo>
                          <a:pt x="363" y="467"/>
                        </a:lnTo>
                        <a:lnTo>
                          <a:pt x="355" y="468"/>
                        </a:lnTo>
                        <a:lnTo>
                          <a:pt x="349" y="468"/>
                        </a:lnTo>
                        <a:lnTo>
                          <a:pt x="339" y="470"/>
                        </a:lnTo>
                        <a:lnTo>
                          <a:pt x="331" y="471"/>
                        </a:lnTo>
                        <a:lnTo>
                          <a:pt x="325" y="473"/>
                        </a:lnTo>
                        <a:lnTo>
                          <a:pt x="324" y="473"/>
                        </a:lnTo>
                        <a:lnTo>
                          <a:pt x="322" y="473"/>
                        </a:lnTo>
                        <a:lnTo>
                          <a:pt x="321" y="473"/>
                        </a:lnTo>
                        <a:lnTo>
                          <a:pt x="319" y="473"/>
                        </a:lnTo>
                        <a:lnTo>
                          <a:pt x="316" y="473"/>
                        </a:lnTo>
                        <a:lnTo>
                          <a:pt x="300" y="476"/>
                        </a:lnTo>
                        <a:lnTo>
                          <a:pt x="270" y="479"/>
                        </a:lnTo>
                        <a:lnTo>
                          <a:pt x="265" y="480"/>
                        </a:lnTo>
                        <a:lnTo>
                          <a:pt x="255" y="482"/>
                        </a:lnTo>
                        <a:lnTo>
                          <a:pt x="250" y="482"/>
                        </a:lnTo>
                        <a:lnTo>
                          <a:pt x="234" y="483"/>
                        </a:lnTo>
                        <a:lnTo>
                          <a:pt x="228" y="485"/>
                        </a:lnTo>
                        <a:lnTo>
                          <a:pt x="231" y="480"/>
                        </a:lnTo>
                        <a:lnTo>
                          <a:pt x="219" y="482"/>
                        </a:lnTo>
                        <a:lnTo>
                          <a:pt x="210" y="483"/>
                        </a:lnTo>
                        <a:lnTo>
                          <a:pt x="199" y="485"/>
                        </a:lnTo>
                        <a:lnTo>
                          <a:pt x="198" y="488"/>
                        </a:lnTo>
                        <a:lnTo>
                          <a:pt x="174" y="492"/>
                        </a:lnTo>
                        <a:lnTo>
                          <a:pt x="171" y="492"/>
                        </a:lnTo>
                        <a:lnTo>
                          <a:pt x="166" y="492"/>
                        </a:lnTo>
                        <a:lnTo>
                          <a:pt x="163" y="494"/>
                        </a:lnTo>
                        <a:lnTo>
                          <a:pt x="162" y="494"/>
                        </a:lnTo>
                        <a:lnTo>
                          <a:pt x="157" y="494"/>
                        </a:lnTo>
                        <a:lnTo>
                          <a:pt x="148" y="495"/>
                        </a:lnTo>
                        <a:lnTo>
                          <a:pt x="133" y="498"/>
                        </a:lnTo>
                        <a:lnTo>
                          <a:pt x="121" y="500"/>
                        </a:lnTo>
                        <a:lnTo>
                          <a:pt x="120" y="500"/>
                        </a:lnTo>
                        <a:lnTo>
                          <a:pt x="115" y="501"/>
                        </a:lnTo>
                        <a:lnTo>
                          <a:pt x="96" y="504"/>
                        </a:lnTo>
                        <a:lnTo>
                          <a:pt x="91" y="504"/>
                        </a:lnTo>
                        <a:lnTo>
                          <a:pt x="79" y="507"/>
                        </a:lnTo>
                        <a:lnTo>
                          <a:pt x="48" y="512"/>
                        </a:lnTo>
                        <a:lnTo>
                          <a:pt x="45" y="510"/>
                        </a:lnTo>
                        <a:lnTo>
                          <a:pt x="22" y="515"/>
                        </a:lnTo>
                        <a:lnTo>
                          <a:pt x="6" y="516"/>
                        </a:lnTo>
                        <a:lnTo>
                          <a:pt x="3" y="516"/>
                        </a:lnTo>
                        <a:lnTo>
                          <a:pt x="0" y="518"/>
                        </a:lnTo>
                        <a:lnTo>
                          <a:pt x="4" y="513"/>
                        </a:lnTo>
                        <a:lnTo>
                          <a:pt x="18" y="504"/>
                        </a:lnTo>
                        <a:lnTo>
                          <a:pt x="22" y="504"/>
                        </a:lnTo>
                        <a:lnTo>
                          <a:pt x="58" y="486"/>
                        </a:lnTo>
                        <a:lnTo>
                          <a:pt x="58" y="480"/>
                        </a:lnTo>
                        <a:lnTo>
                          <a:pt x="84" y="461"/>
                        </a:lnTo>
                        <a:lnTo>
                          <a:pt x="84" y="449"/>
                        </a:lnTo>
                        <a:lnTo>
                          <a:pt x="96" y="440"/>
                        </a:lnTo>
                        <a:lnTo>
                          <a:pt x="99" y="425"/>
                        </a:lnTo>
                        <a:lnTo>
                          <a:pt x="112" y="411"/>
                        </a:lnTo>
                        <a:lnTo>
                          <a:pt x="114" y="411"/>
                        </a:lnTo>
                        <a:lnTo>
                          <a:pt x="114" y="410"/>
                        </a:lnTo>
                        <a:lnTo>
                          <a:pt x="126" y="402"/>
                        </a:lnTo>
                        <a:lnTo>
                          <a:pt x="133" y="399"/>
                        </a:lnTo>
                        <a:lnTo>
                          <a:pt x="139" y="393"/>
                        </a:lnTo>
                        <a:lnTo>
                          <a:pt x="150" y="380"/>
                        </a:lnTo>
                        <a:lnTo>
                          <a:pt x="162" y="365"/>
                        </a:lnTo>
                        <a:lnTo>
                          <a:pt x="172" y="351"/>
                        </a:lnTo>
                        <a:lnTo>
                          <a:pt x="178" y="354"/>
                        </a:lnTo>
                        <a:lnTo>
                          <a:pt x="175" y="357"/>
                        </a:lnTo>
                        <a:lnTo>
                          <a:pt x="181" y="374"/>
                        </a:lnTo>
                        <a:lnTo>
                          <a:pt x="205" y="390"/>
                        </a:lnTo>
                        <a:lnTo>
                          <a:pt x="213" y="395"/>
                        </a:lnTo>
                        <a:lnTo>
                          <a:pt x="238" y="380"/>
                        </a:lnTo>
                        <a:lnTo>
                          <a:pt x="246" y="369"/>
                        </a:lnTo>
                        <a:lnTo>
                          <a:pt x="252" y="374"/>
                        </a:lnTo>
                        <a:lnTo>
                          <a:pt x="261" y="380"/>
                        </a:lnTo>
                        <a:lnTo>
                          <a:pt x="264" y="381"/>
                        </a:lnTo>
                        <a:lnTo>
                          <a:pt x="274" y="374"/>
                        </a:lnTo>
                        <a:lnTo>
                          <a:pt x="289" y="368"/>
                        </a:lnTo>
                        <a:lnTo>
                          <a:pt x="289" y="369"/>
                        </a:lnTo>
                        <a:lnTo>
                          <a:pt x="303" y="359"/>
                        </a:lnTo>
                        <a:lnTo>
                          <a:pt x="298" y="354"/>
                        </a:lnTo>
                        <a:lnTo>
                          <a:pt x="300" y="347"/>
                        </a:lnTo>
                        <a:lnTo>
                          <a:pt x="312" y="353"/>
                        </a:lnTo>
                        <a:lnTo>
                          <a:pt x="339" y="335"/>
                        </a:lnTo>
                        <a:lnTo>
                          <a:pt x="343" y="339"/>
                        </a:lnTo>
                        <a:lnTo>
                          <a:pt x="360" y="326"/>
                        </a:lnTo>
                        <a:lnTo>
                          <a:pt x="364" y="309"/>
                        </a:lnTo>
                        <a:lnTo>
                          <a:pt x="367" y="305"/>
                        </a:lnTo>
                        <a:lnTo>
                          <a:pt x="363" y="303"/>
                        </a:lnTo>
                        <a:lnTo>
                          <a:pt x="360" y="302"/>
                        </a:lnTo>
                        <a:lnTo>
                          <a:pt x="355" y="299"/>
                        </a:lnTo>
                        <a:lnTo>
                          <a:pt x="361" y="284"/>
                        </a:lnTo>
                        <a:lnTo>
                          <a:pt x="367" y="269"/>
                        </a:lnTo>
                        <a:lnTo>
                          <a:pt x="376" y="255"/>
                        </a:lnTo>
                        <a:lnTo>
                          <a:pt x="382" y="248"/>
                        </a:lnTo>
                        <a:lnTo>
                          <a:pt x="382" y="246"/>
                        </a:lnTo>
                        <a:lnTo>
                          <a:pt x="385" y="237"/>
                        </a:lnTo>
                        <a:lnTo>
                          <a:pt x="385" y="228"/>
                        </a:lnTo>
                        <a:lnTo>
                          <a:pt x="390" y="213"/>
                        </a:lnTo>
                        <a:lnTo>
                          <a:pt x="397" y="204"/>
                        </a:lnTo>
                        <a:lnTo>
                          <a:pt x="400" y="191"/>
                        </a:lnTo>
                        <a:lnTo>
                          <a:pt x="402" y="188"/>
                        </a:lnTo>
                        <a:lnTo>
                          <a:pt x="405" y="155"/>
                        </a:lnTo>
                        <a:lnTo>
                          <a:pt x="415" y="156"/>
                        </a:lnTo>
                        <a:lnTo>
                          <a:pt x="427" y="170"/>
                        </a:lnTo>
                        <a:lnTo>
                          <a:pt x="447" y="173"/>
                        </a:lnTo>
                        <a:lnTo>
                          <a:pt x="453" y="165"/>
                        </a:lnTo>
                        <a:lnTo>
                          <a:pt x="456" y="162"/>
                        </a:lnTo>
                        <a:lnTo>
                          <a:pt x="456" y="158"/>
                        </a:lnTo>
                        <a:lnTo>
                          <a:pt x="456" y="156"/>
                        </a:lnTo>
                        <a:lnTo>
                          <a:pt x="466" y="117"/>
                        </a:lnTo>
                        <a:lnTo>
                          <a:pt x="471" y="105"/>
                        </a:lnTo>
                        <a:lnTo>
                          <a:pt x="471" y="104"/>
                        </a:lnTo>
                        <a:lnTo>
                          <a:pt x="487" y="113"/>
                        </a:lnTo>
                        <a:lnTo>
                          <a:pt x="496" y="89"/>
                        </a:lnTo>
                        <a:lnTo>
                          <a:pt x="513" y="72"/>
                        </a:lnTo>
                        <a:lnTo>
                          <a:pt x="514" y="63"/>
                        </a:lnTo>
                        <a:lnTo>
                          <a:pt x="517" y="59"/>
                        </a:lnTo>
                        <a:lnTo>
                          <a:pt x="523" y="51"/>
                        </a:lnTo>
                        <a:lnTo>
                          <a:pt x="526" y="24"/>
                        </a:lnTo>
                        <a:lnTo>
                          <a:pt x="525" y="0"/>
                        </a:lnTo>
                        <a:lnTo>
                          <a:pt x="532" y="5"/>
                        </a:lnTo>
                        <a:lnTo>
                          <a:pt x="535" y="6"/>
                        </a:lnTo>
                        <a:lnTo>
                          <a:pt x="540" y="9"/>
                        </a:lnTo>
                        <a:lnTo>
                          <a:pt x="549" y="14"/>
                        </a:lnTo>
                        <a:lnTo>
                          <a:pt x="553" y="17"/>
                        </a:lnTo>
                        <a:lnTo>
                          <a:pt x="564" y="23"/>
                        </a:lnTo>
                        <a:lnTo>
                          <a:pt x="567" y="24"/>
                        </a:lnTo>
                        <a:lnTo>
                          <a:pt x="568" y="26"/>
                        </a:lnTo>
                        <a:lnTo>
                          <a:pt x="591" y="38"/>
                        </a:lnTo>
                        <a:lnTo>
                          <a:pt x="594" y="20"/>
                        </a:lnTo>
                        <a:lnTo>
                          <a:pt x="595" y="12"/>
                        </a:lnTo>
                        <a:lnTo>
                          <a:pt x="597" y="8"/>
                        </a:lnTo>
                        <a:lnTo>
                          <a:pt x="601" y="6"/>
                        </a:lnTo>
                        <a:lnTo>
                          <a:pt x="606" y="8"/>
                        </a:lnTo>
                        <a:lnTo>
                          <a:pt x="624" y="12"/>
                        </a:lnTo>
                        <a:lnTo>
                          <a:pt x="628" y="17"/>
                        </a:lnTo>
                        <a:lnTo>
                          <a:pt x="624" y="32"/>
                        </a:lnTo>
                        <a:lnTo>
                          <a:pt x="642" y="38"/>
                        </a:lnTo>
                        <a:lnTo>
                          <a:pt x="648" y="36"/>
                        </a:lnTo>
                        <a:lnTo>
                          <a:pt x="657" y="39"/>
                        </a:lnTo>
                        <a:lnTo>
                          <a:pt x="658" y="44"/>
                        </a:lnTo>
                        <a:lnTo>
                          <a:pt x="670" y="47"/>
                        </a:lnTo>
                        <a:lnTo>
                          <a:pt x="675" y="50"/>
                        </a:lnTo>
                        <a:lnTo>
                          <a:pt x="684" y="57"/>
                        </a:lnTo>
                        <a:lnTo>
                          <a:pt x="685" y="62"/>
                        </a:lnTo>
                        <a:lnTo>
                          <a:pt x="687" y="69"/>
                        </a:lnTo>
                        <a:lnTo>
                          <a:pt x="688" y="72"/>
                        </a:lnTo>
                        <a:lnTo>
                          <a:pt x="688" y="75"/>
                        </a:lnTo>
                        <a:lnTo>
                          <a:pt x="685" y="83"/>
                        </a:lnTo>
                        <a:lnTo>
                          <a:pt x="681" y="86"/>
                        </a:lnTo>
                        <a:lnTo>
                          <a:pt x="681" y="87"/>
                        </a:lnTo>
                        <a:lnTo>
                          <a:pt x="682" y="93"/>
                        </a:lnTo>
                        <a:lnTo>
                          <a:pt x="675" y="98"/>
                        </a:lnTo>
                        <a:lnTo>
                          <a:pt x="673" y="95"/>
                        </a:lnTo>
                        <a:lnTo>
                          <a:pt x="672" y="95"/>
                        </a:lnTo>
                        <a:lnTo>
                          <a:pt x="669" y="98"/>
                        </a:lnTo>
                        <a:lnTo>
                          <a:pt x="670" y="107"/>
                        </a:lnTo>
                        <a:lnTo>
                          <a:pt x="667" y="116"/>
                        </a:lnTo>
                        <a:lnTo>
                          <a:pt x="667" y="117"/>
                        </a:lnTo>
                        <a:lnTo>
                          <a:pt x="667" y="126"/>
                        </a:lnTo>
                        <a:lnTo>
                          <a:pt x="673" y="138"/>
                        </a:lnTo>
                        <a:lnTo>
                          <a:pt x="678" y="140"/>
                        </a:lnTo>
                        <a:lnTo>
                          <a:pt x="702" y="128"/>
                        </a:lnTo>
                        <a:lnTo>
                          <a:pt x="706" y="143"/>
                        </a:lnTo>
                        <a:lnTo>
                          <a:pt x="712" y="144"/>
                        </a:lnTo>
                        <a:lnTo>
                          <a:pt x="715" y="150"/>
                        </a:lnTo>
                        <a:lnTo>
                          <a:pt x="724" y="155"/>
                        </a:lnTo>
                        <a:lnTo>
                          <a:pt x="753" y="152"/>
                        </a:lnTo>
                        <a:lnTo>
                          <a:pt x="768" y="165"/>
                        </a:lnTo>
                        <a:lnTo>
                          <a:pt x="804" y="180"/>
                        </a:lnTo>
                        <a:lnTo>
                          <a:pt x="799" y="201"/>
                        </a:lnTo>
                        <a:lnTo>
                          <a:pt x="801" y="212"/>
                        </a:lnTo>
                        <a:lnTo>
                          <a:pt x="807" y="219"/>
                        </a:lnTo>
                        <a:lnTo>
                          <a:pt x="781" y="221"/>
                        </a:lnTo>
                        <a:lnTo>
                          <a:pt x="771" y="207"/>
                        </a:lnTo>
                        <a:lnTo>
                          <a:pt x="762" y="203"/>
                        </a:lnTo>
                        <a:lnTo>
                          <a:pt x="747" y="194"/>
                        </a:lnTo>
                        <a:lnTo>
                          <a:pt x="744" y="194"/>
                        </a:lnTo>
                        <a:lnTo>
                          <a:pt x="744" y="195"/>
                        </a:lnTo>
                        <a:lnTo>
                          <a:pt x="748" y="201"/>
                        </a:lnTo>
                        <a:lnTo>
                          <a:pt x="757" y="207"/>
                        </a:lnTo>
                        <a:lnTo>
                          <a:pt x="765" y="210"/>
                        </a:lnTo>
                        <a:lnTo>
                          <a:pt x="777" y="225"/>
                        </a:lnTo>
                        <a:lnTo>
                          <a:pt x="799" y="228"/>
                        </a:lnTo>
                        <a:lnTo>
                          <a:pt x="801" y="234"/>
                        </a:lnTo>
                        <a:lnTo>
                          <a:pt x="805" y="239"/>
                        </a:lnTo>
                        <a:lnTo>
                          <a:pt x="811" y="237"/>
                        </a:lnTo>
                        <a:lnTo>
                          <a:pt x="819" y="254"/>
                        </a:lnTo>
                        <a:lnTo>
                          <a:pt x="805" y="257"/>
                        </a:lnTo>
                        <a:lnTo>
                          <a:pt x="801" y="255"/>
                        </a:lnTo>
                        <a:lnTo>
                          <a:pt x="796" y="260"/>
                        </a:lnTo>
                        <a:lnTo>
                          <a:pt x="808" y="273"/>
                        </a:lnTo>
                        <a:lnTo>
                          <a:pt x="793" y="279"/>
                        </a:lnTo>
                        <a:lnTo>
                          <a:pt x="795" y="281"/>
                        </a:lnTo>
                        <a:lnTo>
                          <a:pt x="808" y="279"/>
                        </a:lnTo>
                        <a:lnTo>
                          <a:pt x="808" y="288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36" name="Freeform 160"/>
                  <p:cNvSpPr>
                    <a:spLocks/>
                  </p:cNvSpPr>
                  <p:nvPr/>
                </p:nvSpPr>
                <p:spPr bwMode="auto">
                  <a:xfrm>
                    <a:off x="6588770" y="3909340"/>
                    <a:ext cx="105150" cy="175315"/>
                  </a:xfrm>
                  <a:custGeom>
                    <a:avLst/>
                    <a:gdLst>
                      <a:gd name="T0" fmla="*/ 1 w 121"/>
                      <a:gd name="T1" fmla="*/ 3 h 202"/>
                      <a:gd name="T2" fmla="*/ 1 w 121"/>
                      <a:gd name="T3" fmla="*/ 2 h 202"/>
                      <a:gd name="T4" fmla="*/ 1 w 121"/>
                      <a:gd name="T5" fmla="*/ 2 h 202"/>
                      <a:gd name="T6" fmla="*/ 1 w 121"/>
                      <a:gd name="T7" fmla="*/ 2 h 202"/>
                      <a:gd name="T8" fmla="*/ 1 w 121"/>
                      <a:gd name="T9" fmla="*/ 1 h 202"/>
                      <a:gd name="T10" fmla="*/ 1 w 121"/>
                      <a:gd name="T11" fmla="*/ 1 h 202"/>
                      <a:gd name="T12" fmla="*/ 1 w 121"/>
                      <a:gd name="T13" fmla="*/ 1 h 202"/>
                      <a:gd name="T14" fmla="*/ 1 w 121"/>
                      <a:gd name="T15" fmla="*/ 1 h 202"/>
                      <a:gd name="T16" fmla="*/ 1 w 121"/>
                      <a:gd name="T17" fmla="*/ 0 h 202"/>
                      <a:gd name="T18" fmla="*/ 1 w 121"/>
                      <a:gd name="T19" fmla="*/ 1 h 202"/>
                      <a:gd name="T20" fmla="*/ 1 w 121"/>
                      <a:gd name="T21" fmla="*/ 1 h 202"/>
                      <a:gd name="T22" fmla="*/ 0 w 121"/>
                      <a:gd name="T23" fmla="*/ 1 h 202"/>
                      <a:gd name="T24" fmla="*/ 0 w 121"/>
                      <a:gd name="T25" fmla="*/ 1 h 202"/>
                      <a:gd name="T26" fmla="*/ 0 w 121"/>
                      <a:gd name="T27" fmla="*/ 1 h 202"/>
                      <a:gd name="T28" fmla="*/ 0 w 121"/>
                      <a:gd name="T29" fmla="*/ 1 h 202"/>
                      <a:gd name="T30" fmla="*/ 0 w 121"/>
                      <a:gd name="T31" fmla="*/ 2 h 202"/>
                      <a:gd name="T32" fmla="*/ 0 w 121"/>
                      <a:gd name="T33" fmla="*/ 3 h 202"/>
                      <a:gd name="T34" fmla="*/ 0 w 121"/>
                      <a:gd name="T35" fmla="*/ 3 h 202"/>
                      <a:gd name="T36" fmla="*/ 1 w 121"/>
                      <a:gd name="T37" fmla="*/ 3 h 202"/>
                      <a:gd name="T38" fmla="*/ 1 w 121"/>
                      <a:gd name="T39" fmla="*/ 3 h 202"/>
                      <a:gd name="T40" fmla="*/ 1 w 121"/>
                      <a:gd name="T41" fmla="*/ 3 h 202"/>
                      <a:gd name="T42" fmla="*/ 1 w 121"/>
                      <a:gd name="T43" fmla="*/ 3 h 202"/>
                      <a:gd name="T44" fmla="*/ 1 w 121"/>
                      <a:gd name="T45" fmla="*/ 4 h 202"/>
                      <a:gd name="T46" fmla="*/ 1 w 121"/>
                      <a:gd name="T47" fmla="*/ 4 h 202"/>
                      <a:gd name="T48" fmla="*/ 1 w 121"/>
                      <a:gd name="T49" fmla="*/ 4 h 202"/>
                      <a:gd name="T50" fmla="*/ 1 w 121"/>
                      <a:gd name="T51" fmla="*/ 4 h 202"/>
                      <a:gd name="T52" fmla="*/ 1 w 121"/>
                      <a:gd name="T53" fmla="*/ 5 h 202"/>
                      <a:gd name="T54" fmla="*/ 1 w 121"/>
                      <a:gd name="T55" fmla="*/ 5 h 202"/>
                      <a:gd name="T56" fmla="*/ 1 w 121"/>
                      <a:gd name="T57" fmla="*/ 5 h 202"/>
                      <a:gd name="T58" fmla="*/ 1 w 121"/>
                      <a:gd name="T59" fmla="*/ 6 h 202"/>
                      <a:gd name="T60" fmla="*/ 1 w 121"/>
                      <a:gd name="T61" fmla="*/ 7 h 202"/>
                      <a:gd name="T62" fmla="*/ 1 w 121"/>
                      <a:gd name="T63" fmla="*/ 7 h 202"/>
                      <a:gd name="T64" fmla="*/ 1 w 121"/>
                      <a:gd name="T65" fmla="*/ 7 h 202"/>
                      <a:gd name="T66" fmla="*/ 2 w 121"/>
                      <a:gd name="T67" fmla="*/ 7 h 202"/>
                      <a:gd name="T68" fmla="*/ 2 w 121"/>
                      <a:gd name="T69" fmla="*/ 7 h 202"/>
                      <a:gd name="T70" fmla="*/ 3 w 121"/>
                      <a:gd name="T71" fmla="*/ 7 h 202"/>
                      <a:gd name="T72" fmla="*/ 3 w 121"/>
                      <a:gd name="T73" fmla="*/ 7 h 202"/>
                      <a:gd name="T74" fmla="*/ 3 w 121"/>
                      <a:gd name="T75" fmla="*/ 7 h 202"/>
                      <a:gd name="T76" fmla="*/ 4 w 121"/>
                      <a:gd name="T77" fmla="*/ 7 h 202"/>
                      <a:gd name="T78" fmla="*/ 3 w 121"/>
                      <a:gd name="T79" fmla="*/ 5 h 202"/>
                      <a:gd name="T80" fmla="*/ 3 w 121"/>
                      <a:gd name="T81" fmla="*/ 5 h 202"/>
                      <a:gd name="T82" fmla="*/ 2 w 121"/>
                      <a:gd name="T83" fmla="*/ 4 h 202"/>
                      <a:gd name="T84" fmla="*/ 2 w 121"/>
                      <a:gd name="T85" fmla="*/ 4 h 202"/>
                      <a:gd name="T86" fmla="*/ 2 w 121"/>
                      <a:gd name="T87" fmla="*/ 3 h 202"/>
                      <a:gd name="T88" fmla="*/ 1 w 121"/>
                      <a:gd name="T89" fmla="*/ 3 h 202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21"/>
                      <a:gd name="T136" fmla="*/ 0 h 202"/>
                      <a:gd name="T137" fmla="*/ 121 w 121"/>
                      <a:gd name="T138" fmla="*/ 202 h 202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21" h="202">
                        <a:moveTo>
                          <a:pt x="40" y="67"/>
                        </a:moveTo>
                        <a:lnTo>
                          <a:pt x="30" y="49"/>
                        </a:lnTo>
                        <a:lnTo>
                          <a:pt x="28" y="37"/>
                        </a:lnTo>
                        <a:lnTo>
                          <a:pt x="30" y="36"/>
                        </a:lnTo>
                        <a:lnTo>
                          <a:pt x="27" y="31"/>
                        </a:lnTo>
                        <a:lnTo>
                          <a:pt x="31" y="19"/>
                        </a:lnTo>
                        <a:lnTo>
                          <a:pt x="36" y="7"/>
                        </a:lnTo>
                        <a:lnTo>
                          <a:pt x="37" y="3"/>
                        </a:lnTo>
                        <a:lnTo>
                          <a:pt x="27" y="0"/>
                        </a:lnTo>
                        <a:lnTo>
                          <a:pt x="18" y="1"/>
                        </a:lnTo>
                        <a:lnTo>
                          <a:pt x="16" y="3"/>
                        </a:lnTo>
                        <a:lnTo>
                          <a:pt x="1" y="19"/>
                        </a:lnTo>
                        <a:lnTo>
                          <a:pt x="1" y="22"/>
                        </a:lnTo>
                        <a:lnTo>
                          <a:pt x="0" y="24"/>
                        </a:lnTo>
                        <a:lnTo>
                          <a:pt x="1" y="31"/>
                        </a:lnTo>
                        <a:lnTo>
                          <a:pt x="1" y="34"/>
                        </a:lnTo>
                        <a:lnTo>
                          <a:pt x="13" y="73"/>
                        </a:lnTo>
                        <a:lnTo>
                          <a:pt x="15" y="76"/>
                        </a:lnTo>
                        <a:lnTo>
                          <a:pt x="16" y="84"/>
                        </a:lnTo>
                        <a:lnTo>
                          <a:pt x="18" y="87"/>
                        </a:lnTo>
                        <a:lnTo>
                          <a:pt x="18" y="90"/>
                        </a:lnTo>
                        <a:lnTo>
                          <a:pt x="18" y="91"/>
                        </a:lnTo>
                        <a:lnTo>
                          <a:pt x="22" y="102"/>
                        </a:lnTo>
                        <a:lnTo>
                          <a:pt x="22" y="103"/>
                        </a:lnTo>
                        <a:lnTo>
                          <a:pt x="22" y="105"/>
                        </a:lnTo>
                        <a:lnTo>
                          <a:pt x="28" y="126"/>
                        </a:lnTo>
                        <a:lnTo>
                          <a:pt x="34" y="148"/>
                        </a:lnTo>
                        <a:lnTo>
                          <a:pt x="36" y="150"/>
                        </a:lnTo>
                        <a:lnTo>
                          <a:pt x="37" y="159"/>
                        </a:lnTo>
                        <a:lnTo>
                          <a:pt x="42" y="174"/>
                        </a:lnTo>
                        <a:lnTo>
                          <a:pt x="43" y="178"/>
                        </a:lnTo>
                        <a:lnTo>
                          <a:pt x="45" y="184"/>
                        </a:lnTo>
                        <a:lnTo>
                          <a:pt x="46" y="189"/>
                        </a:lnTo>
                        <a:lnTo>
                          <a:pt x="51" y="202"/>
                        </a:lnTo>
                        <a:lnTo>
                          <a:pt x="72" y="198"/>
                        </a:lnTo>
                        <a:lnTo>
                          <a:pt x="90" y="195"/>
                        </a:lnTo>
                        <a:lnTo>
                          <a:pt x="102" y="192"/>
                        </a:lnTo>
                        <a:lnTo>
                          <a:pt x="114" y="189"/>
                        </a:lnTo>
                        <a:lnTo>
                          <a:pt x="121" y="187"/>
                        </a:lnTo>
                        <a:lnTo>
                          <a:pt x="105" y="138"/>
                        </a:lnTo>
                        <a:lnTo>
                          <a:pt x="102" y="142"/>
                        </a:lnTo>
                        <a:lnTo>
                          <a:pt x="76" y="123"/>
                        </a:lnTo>
                        <a:lnTo>
                          <a:pt x="66" y="111"/>
                        </a:lnTo>
                        <a:lnTo>
                          <a:pt x="57" y="82"/>
                        </a:lnTo>
                        <a:lnTo>
                          <a:pt x="40" y="67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37" name="Oval 136"/>
                  <p:cNvSpPr/>
                  <p:nvPr/>
                </p:nvSpPr>
                <p:spPr>
                  <a:xfrm>
                    <a:off x="6470476" y="4038635"/>
                    <a:ext cx="43812" cy="46021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  <p:sp>
                <p:nvSpPr>
                  <p:cNvPr id="138" name="Oval 137"/>
                  <p:cNvSpPr/>
                  <p:nvPr/>
                </p:nvSpPr>
                <p:spPr>
                  <a:xfrm>
                    <a:off x="6588770" y="3845788"/>
                    <a:ext cx="46002" cy="46021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44" name="Group 698"/>
            <p:cNvGrpSpPr>
              <a:grpSpLocks/>
            </p:cNvGrpSpPr>
            <p:nvPr/>
          </p:nvGrpSpPr>
          <p:grpSpPr bwMode="auto">
            <a:xfrm>
              <a:off x="630238" y="2416174"/>
              <a:ext cx="3025775" cy="2247898"/>
              <a:chOff x="2316163" y="2751138"/>
              <a:chExt cx="4176713" cy="3105150"/>
            </a:xfrm>
          </p:grpSpPr>
          <p:sp>
            <p:nvSpPr>
              <p:cNvPr id="110" name="Freeform 66"/>
              <p:cNvSpPr>
                <a:spLocks/>
              </p:cNvSpPr>
              <p:nvPr/>
            </p:nvSpPr>
            <p:spPr bwMode="auto">
              <a:xfrm>
                <a:off x="5189022" y="4709401"/>
                <a:ext cx="344043" cy="614013"/>
              </a:xfrm>
              <a:custGeom>
                <a:avLst/>
                <a:gdLst>
                  <a:gd name="T0" fmla="*/ 1136595003 w 410"/>
                  <a:gd name="T1" fmla="*/ 1154272460 h 720"/>
                  <a:gd name="T2" fmla="*/ 1136595003 w 410"/>
                  <a:gd name="T3" fmla="*/ 1154272460 h 720"/>
                  <a:gd name="T4" fmla="*/ 1136595003 w 410"/>
                  <a:gd name="T5" fmla="*/ 1154272460 h 720"/>
                  <a:gd name="T6" fmla="*/ 1136595003 w 410"/>
                  <a:gd name="T7" fmla="*/ 1154272460 h 720"/>
                  <a:gd name="T8" fmla="*/ 1136595003 w 410"/>
                  <a:gd name="T9" fmla="*/ 1154272460 h 720"/>
                  <a:gd name="T10" fmla="*/ 1136595003 w 410"/>
                  <a:gd name="T11" fmla="*/ 1154272460 h 720"/>
                  <a:gd name="T12" fmla="*/ 1136595003 w 410"/>
                  <a:gd name="T13" fmla="*/ 1154272460 h 720"/>
                  <a:gd name="T14" fmla="*/ 1136595003 w 410"/>
                  <a:gd name="T15" fmla="*/ 1154272460 h 720"/>
                  <a:gd name="T16" fmla="*/ 1136595003 w 410"/>
                  <a:gd name="T17" fmla="*/ 1154272460 h 720"/>
                  <a:gd name="T18" fmla="*/ 1136595003 w 410"/>
                  <a:gd name="T19" fmla="*/ 1154272460 h 720"/>
                  <a:gd name="T20" fmla="*/ 1136595003 w 410"/>
                  <a:gd name="T21" fmla="*/ 1154272460 h 720"/>
                  <a:gd name="T22" fmla="*/ 1136595003 w 410"/>
                  <a:gd name="T23" fmla="*/ 1154272460 h 720"/>
                  <a:gd name="T24" fmla="*/ 1136595003 w 410"/>
                  <a:gd name="T25" fmla="*/ 1154272460 h 720"/>
                  <a:gd name="T26" fmla="*/ 1136595003 w 410"/>
                  <a:gd name="T27" fmla="*/ 1154272460 h 720"/>
                  <a:gd name="T28" fmla="*/ 1136595003 w 410"/>
                  <a:gd name="T29" fmla="*/ 1154272460 h 720"/>
                  <a:gd name="T30" fmla="*/ 1136595003 w 410"/>
                  <a:gd name="T31" fmla="*/ 1154272460 h 720"/>
                  <a:gd name="T32" fmla="*/ 1136595003 w 410"/>
                  <a:gd name="T33" fmla="*/ 1154272460 h 720"/>
                  <a:gd name="T34" fmla="*/ 1136595003 w 410"/>
                  <a:gd name="T35" fmla="*/ 1154272460 h 720"/>
                  <a:gd name="T36" fmla="*/ 1136595003 w 410"/>
                  <a:gd name="T37" fmla="*/ 1154272460 h 720"/>
                  <a:gd name="T38" fmla="*/ 1136595003 w 410"/>
                  <a:gd name="T39" fmla="*/ 1154272460 h 720"/>
                  <a:gd name="T40" fmla="*/ 1136595003 w 410"/>
                  <a:gd name="T41" fmla="*/ 1154272460 h 720"/>
                  <a:gd name="T42" fmla="*/ 1136595003 w 410"/>
                  <a:gd name="T43" fmla="*/ 1154272460 h 720"/>
                  <a:gd name="T44" fmla="*/ 1136595003 w 410"/>
                  <a:gd name="T45" fmla="*/ 1154272460 h 720"/>
                  <a:gd name="T46" fmla="*/ 1136595003 w 410"/>
                  <a:gd name="T47" fmla="*/ 1154272460 h 720"/>
                  <a:gd name="T48" fmla="*/ 1136595003 w 410"/>
                  <a:gd name="T49" fmla="*/ 1154272460 h 720"/>
                  <a:gd name="T50" fmla="*/ 1136595003 w 410"/>
                  <a:gd name="T51" fmla="*/ 1154272460 h 720"/>
                  <a:gd name="T52" fmla="*/ 1136595003 w 410"/>
                  <a:gd name="T53" fmla="*/ 1154272460 h 720"/>
                  <a:gd name="T54" fmla="*/ 1136595003 w 410"/>
                  <a:gd name="T55" fmla="*/ 1154272460 h 720"/>
                  <a:gd name="T56" fmla="*/ 1136595003 w 410"/>
                  <a:gd name="T57" fmla="*/ 1154272460 h 720"/>
                  <a:gd name="T58" fmla="*/ 1136595003 w 410"/>
                  <a:gd name="T59" fmla="*/ 1154272460 h 720"/>
                  <a:gd name="T60" fmla="*/ 1136595003 w 410"/>
                  <a:gd name="T61" fmla="*/ 1154272460 h 720"/>
                  <a:gd name="T62" fmla="*/ 1136595003 w 410"/>
                  <a:gd name="T63" fmla="*/ 1154272460 h 720"/>
                  <a:gd name="T64" fmla="*/ 1136595003 w 410"/>
                  <a:gd name="T65" fmla="*/ 1154272460 h 720"/>
                  <a:gd name="T66" fmla="*/ 1136595003 w 410"/>
                  <a:gd name="T67" fmla="*/ 1154272460 h 720"/>
                  <a:gd name="T68" fmla="*/ 1136595003 w 410"/>
                  <a:gd name="T69" fmla="*/ 1154272460 h 720"/>
                  <a:gd name="T70" fmla="*/ 1136595003 w 410"/>
                  <a:gd name="T71" fmla="*/ 1154272460 h 720"/>
                  <a:gd name="T72" fmla="*/ 1136595003 w 410"/>
                  <a:gd name="T73" fmla="*/ 1154272460 h 720"/>
                  <a:gd name="T74" fmla="*/ 1136595003 w 410"/>
                  <a:gd name="T75" fmla="*/ 1154272460 h 720"/>
                  <a:gd name="T76" fmla="*/ 1136595003 w 410"/>
                  <a:gd name="T77" fmla="*/ 1154272460 h 720"/>
                  <a:gd name="T78" fmla="*/ 1136595003 w 410"/>
                  <a:gd name="T79" fmla="*/ 1154272460 h 720"/>
                  <a:gd name="T80" fmla="*/ 1136595003 w 410"/>
                  <a:gd name="T81" fmla="*/ 1154272460 h 720"/>
                  <a:gd name="T82" fmla="*/ 1136595003 w 410"/>
                  <a:gd name="T83" fmla="*/ 1154272460 h 720"/>
                  <a:gd name="T84" fmla="*/ 1136595003 w 410"/>
                  <a:gd name="T85" fmla="*/ 1154272460 h 720"/>
                  <a:gd name="T86" fmla="*/ 1136595003 w 410"/>
                  <a:gd name="T87" fmla="*/ 1154272460 h 720"/>
                  <a:gd name="T88" fmla="*/ 1136595003 w 410"/>
                  <a:gd name="T89" fmla="*/ 1154272460 h 720"/>
                  <a:gd name="T90" fmla="*/ 1136595003 w 410"/>
                  <a:gd name="T91" fmla="*/ 1154272460 h 720"/>
                  <a:gd name="T92" fmla="*/ 1136595003 w 410"/>
                  <a:gd name="T93" fmla="*/ 1154272460 h 720"/>
                  <a:gd name="T94" fmla="*/ 1136595003 w 410"/>
                  <a:gd name="T95" fmla="*/ 1154272460 h 720"/>
                  <a:gd name="T96" fmla="*/ 1136595003 w 410"/>
                  <a:gd name="T97" fmla="*/ 1154272460 h 720"/>
                  <a:gd name="T98" fmla="*/ 1136595003 w 410"/>
                  <a:gd name="T99" fmla="*/ 1154272460 h 720"/>
                  <a:gd name="T100" fmla="*/ 1136595003 w 410"/>
                  <a:gd name="T101" fmla="*/ 1154272460 h 720"/>
                  <a:gd name="T102" fmla="*/ 1136595003 w 410"/>
                  <a:gd name="T103" fmla="*/ 1154272460 h 720"/>
                  <a:gd name="T104" fmla="*/ 1136595003 w 410"/>
                  <a:gd name="T105" fmla="*/ 1154272460 h 720"/>
                  <a:gd name="T106" fmla="*/ 1136595003 w 410"/>
                  <a:gd name="T107" fmla="*/ 1154272460 h 720"/>
                  <a:gd name="T108" fmla="*/ 1136595003 w 410"/>
                  <a:gd name="T109" fmla="*/ 1154272460 h 720"/>
                  <a:gd name="T110" fmla="*/ 1136595003 w 410"/>
                  <a:gd name="T111" fmla="*/ 1154272460 h 720"/>
                  <a:gd name="T112" fmla="*/ 1136595003 w 410"/>
                  <a:gd name="T113" fmla="*/ 1154272460 h 720"/>
                  <a:gd name="T114" fmla="*/ 1136595003 w 410"/>
                  <a:gd name="T115" fmla="*/ 1154272460 h 720"/>
                  <a:gd name="T116" fmla="*/ 1136595003 w 410"/>
                  <a:gd name="T117" fmla="*/ 1154272460 h 720"/>
                  <a:gd name="T118" fmla="*/ 1136595003 w 410"/>
                  <a:gd name="T119" fmla="*/ 1154272460 h 720"/>
                  <a:gd name="T120" fmla="*/ 1136595003 w 410"/>
                  <a:gd name="T121" fmla="*/ 1154272460 h 72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10"/>
                  <a:gd name="T184" fmla="*/ 0 h 720"/>
                  <a:gd name="T185" fmla="*/ 410 w 410"/>
                  <a:gd name="T186" fmla="*/ 720 h 72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10" h="720">
                    <a:moveTo>
                      <a:pt x="33" y="507"/>
                    </a:moveTo>
                    <a:lnTo>
                      <a:pt x="39" y="506"/>
                    </a:lnTo>
                    <a:lnTo>
                      <a:pt x="41" y="489"/>
                    </a:lnTo>
                    <a:lnTo>
                      <a:pt x="41" y="488"/>
                    </a:lnTo>
                    <a:lnTo>
                      <a:pt x="59" y="468"/>
                    </a:lnTo>
                    <a:lnTo>
                      <a:pt x="53" y="458"/>
                    </a:lnTo>
                    <a:lnTo>
                      <a:pt x="65" y="452"/>
                    </a:lnTo>
                    <a:lnTo>
                      <a:pt x="65" y="450"/>
                    </a:lnTo>
                    <a:lnTo>
                      <a:pt x="66" y="449"/>
                    </a:lnTo>
                    <a:lnTo>
                      <a:pt x="62" y="450"/>
                    </a:lnTo>
                    <a:lnTo>
                      <a:pt x="53" y="450"/>
                    </a:lnTo>
                    <a:lnTo>
                      <a:pt x="53" y="438"/>
                    </a:lnTo>
                    <a:lnTo>
                      <a:pt x="68" y="440"/>
                    </a:lnTo>
                    <a:lnTo>
                      <a:pt x="65" y="402"/>
                    </a:lnTo>
                    <a:lnTo>
                      <a:pt x="50" y="395"/>
                    </a:lnTo>
                    <a:lnTo>
                      <a:pt x="65" y="396"/>
                    </a:lnTo>
                    <a:lnTo>
                      <a:pt x="56" y="386"/>
                    </a:lnTo>
                    <a:lnTo>
                      <a:pt x="59" y="383"/>
                    </a:lnTo>
                    <a:lnTo>
                      <a:pt x="63" y="375"/>
                    </a:lnTo>
                    <a:lnTo>
                      <a:pt x="48" y="383"/>
                    </a:lnTo>
                    <a:lnTo>
                      <a:pt x="39" y="321"/>
                    </a:lnTo>
                    <a:lnTo>
                      <a:pt x="39" y="320"/>
                    </a:lnTo>
                    <a:lnTo>
                      <a:pt x="41" y="264"/>
                    </a:lnTo>
                    <a:lnTo>
                      <a:pt x="35" y="266"/>
                    </a:lnTo>
                    <a:lnTo>
                      <a:pt x="39" y="252"/>
                    </a:lnTo>
                    <a:lnTo>
                      <a:pt x="27" y="257"/>
                    </a:lnTo>
                    <a:lnTo>
                      <a:pt x="32" y="248"/>
                    </a:lnTo>
                    <a:lnTo>
                      <a:pt x="29" y="245"/>
                    </a:lnTo>
                    <a:lnTo>
                      <a:pt x="27" y="245"/>
                    </a:lnTo>
                    <a:lnTo>
                      <a:pt x="27" y="243"/>
                    </a:lnTo>
                    <a:lnTo>
                      <a:pt x="26" y="240"/>
                    </a:lnTo>
                    <a:lnTo>
                      <a:pt x="38" y="218"/>
                    </a:lnTo>
                    <a:lnTo>
                      <a:pt x="36" y="207"/>
                    </a:lnTo>
                    <a:lnTo>
                      <a:pt x="51" y="207"/>
                    </a:lnTo>
                    <a:lnTo>
                      <a:pt x="39" y="177"/>
                    </a:lnTo>
                    <a:lnTo>
                      <a:pt x="48" y="171"/>
                    </a:lnTo>
                    <a:lnTo>
                      <a:pt x="54" y="156"/>
                    </a:lnTo>
                    <a:lnTo>
                      <a:pt x="66" y="135"/>
                    </a:lnTo>
                    <a:lnTo>
                      <a:pt x="75" y="129"/>
                    </a:lnTo>
                    <a:lnTo>
                      <a:pt x="72" y="120"/>
                    </a:lnTo>
                    <a:lnTo>
                      <a:pt x="84" y="117"/>
                    </a:lnTo>
                    <a:lnTo>
                      <a:pt x="83" y="123"/>
                    </a:lnTo>
                    <a:lnTo>
                      <a:pt x="84" y="125"/>
                    </a:lnTo>
                    <a:lnTo>
                      <a:pt x="95" y="93"/>
                    </a:lnTo>
                    <a:lnTo>
                      <a:pt x="92" y="77"/>
                    </a:lnTo>
                    <a:lnTo>
                      <a:pt x="96" y="72"/>
                    </a:lnTo>
                    <a:lnTo>
                      <a:pt x="98" y="78"/>
                    </a:lnTo>
                    <a:lnTo>
                      <a:pt x="105" y="69"/>
                    </a:lnTo>
                    <a:lnTo>
                      <a:pt x="92" y="63"/>
                    </a:lnTo>
                    <a:lnTo>
                      <a:pt x="96" y="60"/>
                    </a:lnTo>
                    <a:lnTo>
                      <a:pt x="101" y="63"/>
                    </a:lnTo>
                    <a:lnTo>
                      <a:pt x="105" y="59"/>
                    </a:lnTo>
                    <a:lnTo>
                      <a:pt x="104" y="56"/>
                    </a:lnTo>
                    <a:lnTo>
                      <a:pt x="110" y="47"/>
                    </a:lnTo>
                    <a:lnTo>
                      <a:pt x="111" y="47"/>
                    </a:lnTo>
                    <a:lnTo>
                      <a:pt x="113" y="44"/>
                    </a:lnTo>
                    <a:lnTo>
                      <a:pt x="122" y="41"/>
                    </a:lnTo>
                    <a:lnTo>
                      <a:pt x="128" y="35"/>
                    </a:lnTo>
                    <a:lnTo>
                      <a:pt x="128" y="29"/>
                    </a:lnTo>
                    <a:lnTo>
                      <a:pt x="120" y="21"/>
                    </a:lnTo>
                    <a:lnTo>
                      <a:pt x="156" y="18"/>
                    </a:lnTo>
                    <a:lnTo>
                      <a:pt x="173" y="18"/>
                    </a:lnTo>
                    <a:lnTo>
                      <a:pt x="189" y="17"/>
                    </a:lnTo>
                    <a:lnTo>
                      <a:pt x="198" y="15"/>
                    </a:lnTo>
                    <a:lnTo>
                      <a:pt x="210" y="14"/>
                    </a:lnTo>
                    <a:lnTo>
                      <a:pt x="221" y="14"/>
                    </a:lnTo>
                    <a:lnTo>
                      <a:pt x="233" y="12"/>
                    </a:lnTo>
                    <a:lnTo>
                      <a:pt x="239" y="12"/>
                    </a:lnTo>
                    <a:lnTo>
                      <a:pt x="245" y="12"/>
                    </a:lnTo>
                    <a:lnTo>
                      <a:pt x="251" y="11"/>
                    </a:lnTo>
                    <a:lnTo>
                      <a:pt x="261" y="11"/>
                    </a:lnTo>
                    <a:lnTo>
                      <a:pt x="267" y="9"/>
                    </a:lnTo>
                    <a:lnTo>
                      <a:pt x="272" y="9"/>
                    </a:lnTo>
                    <a:lnTo>
                      <a:pt x="273" y="9"/>
                    </a:lnTo>
                    <a:lnTo>
                      <a:pt x="284" y="8"/>
                    </a:lnTo>
                    <a:lnTo>
                      <a:pt x="294" y="8"/>
                    </a:lnTo>
                    <a:lnTo>
                      <a:pt x="299" y="6"/>
                    </a:lnTo>
                    <a:lnTo>
                      <a:pt x="309" y="6"/>
                    </a:lnTo>
                    <a:lnTo>
                      <a:pt x="320" y="5"/>
                    </a:lnTo>
                    <a:lnTo>
                      <a:pt x="347" y="2"/>
                    </a:lnTo>
                    <a:lnTo>
                      <a:pt x="348" y="2"/>
                    </a:lnTo>
                    <a:lnTo>
                      <a:pt x="362" y="0"/>
                    </a:lnTo>
                    <a:lnTo>
                      <a:pt x="368" y="0"/>
                    </a:lnTo>
                    <a:lnTo>
                      <a:pt x="377" y="12"/>
                    </a:lnTo>
                    <a:lnTo>
                      <a:pt x="381" y="14"/>
                    </a:lnTo>
                    <a:lnTo>
                      <a:pt x="381" y="23"/>
                    </a:lnTo>
                    <a:lnTo>
                      <a:pt x="380" y="47"/>
                    </a:lnTo>
                    <a:lnTo>
                      <a:pt x="380" y="60"/>
                    </a:lnTo>
                    <a:lnTo>
                      <a:pt x="380" y="72"/>
                    </a:lnTo>
                    <a:lnTo>
                      <a:pt x="380" y="78"/>
                    </a:lnTo>
                    <a:lnTo>
                      <a:pt x="380" y="81"/>
                    </a:lnTo>
                    <a:lnTo>
                      <a:pt x="380" y="90"/>
                    </a:lnTo>
                    <a:lnTo>
                      <a:pt x="380" y="99"/>
                    </a:lnTo>
                    <a:lnTo>
                      <a:pt x="380" y="119"/>
                    </a:lnTo>
                    <a:lnTo>
                      <a:pt x="380" y="122"/>
                    </a:lnTo>
                    <a:lnTo>
                      <a:pt x="380" y="134"/>
                    </a:lnTo>
                    <a:lnTo>
                      <a:pt x="380" y="138"/>
                    </a:lnTo>
                    <a:lnTo>
                      <a:pt x="380" y="146"/>
                    </a:lnTo>
                    <a:lnTo>
                      <a:pt x="380" y="170"/>
                    </a:lnTo>
                    <a:lnTo>
                      <a:pt x="380" y="185"/>
                    </a:lnTo>
                    <a:lnTo>
                      <a:pt x="380" y="186"/>
                    </a:lnTo>
                    <a:lnTo>
                      <a:pt x="380" y="215"/>
                    </a:lnTo>
                    <a:lnTo>
                      <a:pt x="380" y="221"/>
                    </a:lnTo>
                    <a:lnTo>
                      <a:pt x="380" y="234"/>
                    </a:lnTo>
                    <a:lnTo>
                      <a:pt x="380" y="252"/>
                    </a:lnTo>
                    <a:lnTo>
                      <a:pt x="380" y="261"/>
                    </a:lnTo>
                    <a:lnTo>
                      <a:pt x="378" y="264"/>
                    </a:lnTo>
                    <a:lnTo>
                      <a:pt x="378" y="296"/>
                    </a:lnTo>
                    <a:lnTo>
                      <a:pt x="378" y="300"/>
                    </a:lnTo>
                    <a:lnTo>
                      <a:pt x="378" y="305"/>
                    </a:lnTo>
                    <a:lnTo>
                      <a:pt x="378" y="339"/>
                    </a:lnTo>
                    <a:lnTo>
                      <a:pt x="378" y="344"/>
                    </a:lnTo>
                    <a:lnTo>
                      <a:pt x="378" y="357"/>
                    </a:lnTo>
                    <a:lnTo>
                      <a:pt x="378" y="383"/>
                    </a:lnTo>
                    <a:lnTo>
                      <a:pt x="378" y="387"/>
                    </a:lnTo>
                    <a:lnTo>
                      <a:pt x="378" y="396"/>
                    </a:lnTo>
                    <a:lnTo>
                      <a:pt x="378" y="405"/>
                    </a:lnTo>
                    <a:lnTo>
                      <a:pt x="378" y="407"/>
                    </a:lnTo>
                    <a:lnTo>
                      <a:pt x="378" y="408"/>
                    </a:lnTo>
                    <a:lnTo>
                      <a:pt x="378" y="413"/>
                    </a:lnTo>
                    <a:lnTo>
                      <a:pt x="378" y="423"/>
                    </a:lnTo>
                    <a:lnTo>
                      <a:pt x="378" y="458"/>
                    </a:lnTo>
                    <a:lnTo>
                      <a:pt x="378" y="461"/>
                    </a:lnTo>
                    <a:lnTo>
                      <a:pt x="378" y="464"/>
                    </a:lnTo>
                    <a:lnTo>
                      <a:pt x="381" y="486"/>
                    </a:lnTo>
                    <a:lnTo>
                      <a:pt x="386" y="515"/>
                    </a:lnTo>
                    <a:lnTo>
                      <a:pt x="387" y="518"/>
                    </a:lnTo>
                    <a:lnTo>
                      <a:pt x="387" y="525"/>
                    </a:lnTo>
                    <a:lnTo>
                      <a:pt x="389" y="533"/>
                    </a:lnTo>
                    <a:lnTo>
                      <a:pt x="390" y="551"/>
                    </a:lnTo>
                    <a:lnTo>
                      <a:pt x="393" y="572"/>
                    </a:lnTo>
                    <a:lnTo>
                      <a:pt x="395" y="576"/>
                    </a:lnTo>
                    <a:lnTo>
                      <a:pt x="395" y="581"/>
                    </a:lnTo>
                    <a:lnTo>
                      <a:pt x="396" y="588"/>
                    </a:lnTo>
                    <a:lnTo>
                      <a:pt x="401" y="624"/>
                    </a:lnTo>
                    <a:lnTo>
                      <a:pt x="402" y="627"/>
                    </a:lnTo>
                    <a:lnTo>
                      <a:pt x="404" y="647"/>
                    </a:lnTo>
                    <a:lnTo>
                      <a:pt x="407" y="665"/>
                    </a:lnTo>
                    <a:lnTo>
                      <a:pt x="410" y="683"/>
                    </a:lnTo>
                    <a:lnTo>
                      <a:pt x="396" y="689"/>
                    </a:lnTo>
                    <a:lnTo>
                      <a:pt x="365" y="687"/>
                    </a:lnTo>
                    <a:lnTo>
                      <a:pt x="353" y="680"/>
                    </a:lnTo>
                    <a:lnTo>
                      <a:pt x="353" y="684"/>
                    </a:lnTo>
                    <a:lnTo>
                      <a:pt x="333" y="684"/>
                    </a:lnTo>
                    <a:lnTo>
                      <a:pt x="299" y="698"/>
                    </a:lnTo>
                    <a:lnTo>
                      <a:pt x="291" y="690"/>
                    </a:lnTo>
                    <a:lnTo>
                      <a:pt x="294" y="698"/>
                    </a:lnTo>
                    <a:lnTo>
                      <a:pt x="275" y="720"/>
                    </a:lnTo>
                    <a:lnTo>
                      <a:pt x="272" y="720"/>
                    </a:lnTo>
                    <a:lnTo>
                      <a:pt x="258" y="711"/>
                    </a:lnTo>
                    <a:lnTo>
                      <a:pt x="248" y="681"/>
                    </a:lnTo>
                    <a:lnTo>
                      <a:pt x="239" y="675"/>
                    </a:lnTo>
                    <a:lnTo>
                      <a:pt x="225" y="653"/>
                    </a:lnTo>
                    <a:lnTo>
                      <a:pt x="227" y="639"/>
                    </a:lnTo>
                    <a:lnTo>
                      <a:pt x="234" y="614"/>
                    </a:lnTo>
                    <a:lnTo>
                      <a:pt x="236" y="602"/>
                    </a:lnTo>
                    <a:lnTo>
                      <a:pt x="233" y="603"/>
                    </a:lnTo>
                    <a:lnTo>
                      <a:pt x="233" y="602"/>
                    </a:lnTo>
                    <a:lnTo>
                      <a:pt x="222" y="603"/>
                    </a:lnTo>
                    <a:lnTo>
                      <a:pt x="188" y="606"/>
                    </a:lnTo>
                    <a:lnTo>
                      <a:pt x="171" y="608"/>
                    </a:lnTo>
                    <a:lnTo>
                      <a:pt x="159" y="608"/>
                    </a:lnTo>
                    <a:lnTo>
                      <a:pt x="156" y="609"/>
                    </a:lnTo>
                    <a:lnTo>
                      <a:pt x="141" y="609"/>
                    </a:lnTo>
                    <a:lnTo>
                      <a:pt x="135" y="611"/>
                    </a:lnTo>
                    <a:lnTo>
                      <a:pt x="132" y="611"/>
                    </a:lnTo>
                    <a:lnTo>
                      <a:pt x="116" y="612"/>
                    </a:lnTo>
                    <a:lnTo>
                      <a:pt x="110" y="612"/>
                    </a:lnTo>
                    <a:lnTo>
                      <a:pt x="101" y="612"/>
                    </a:lnTo>
                    <a:lnTo>
                      <a:pt x="80" y="614"/>
                    </a:lnTo>
                    <a:lnTo>
                      <a:pt x="72" y="615"/>
                    </a:lnTo>
                    <a:lnTo>
                      <a:pt x="57" y="615"/>
                    </a:lnTo>
                    <a:lnTo>
                      <a:pt x="48" y="617"/>
                    </a:lnTo>
                    <a:lnTo>
                      <a:pt x="33" y="617"/>
                    </a:lnTo>
                    <a:lnTo>
                      <a:pt x="0" y="620"/>
                    </a:lnTo>
                    <a:lnTo>
                      <a:pt x="3" y="618"/>
                    </a:lnTo>
                    <a:lnTo>
                      <a:pt x="2" y="600"/>
                    </a:lnTo>
                    <a:lnTo>
                      <a:pt x="5" y="591"/>
                    </a:lnTo>
                    <a:lnTo>
                      <a:pt x="14" y="564"/>
                    </a:lnTo>
                    <a:lnTo>
                      <a:pt x="12" y="524"/>
                    </a:lnTo>
                    <a:lnTo>
                      <a:pt x="26" y="510"/>
                    </a:lnTo>
                    <a:lnTo>
                      <a:pt x="26" y="509"/>
                    </a:lnTo>
                    <a:lnTo>
                      <a:pt x="29" y="507"/>
                    </a:lnTo>
                    <a:lnTo>
                      <a:pt x="33" y="507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sp>
            <p:nvSpPr>
              <p:cNvPr id="111" name="Freeform 67"/>
              <p:cNvSpPr>
                <a:spLocks/>
              </p:cNvSpPr>
              <p:nvPr/>
            </p:nvSpPr>
            <p:spPr bwMode="auto">
              <a:xfrm>
                <a:off x="5500194" y="4680892"/>
                <a:ext cx="379104" cy="627170"/>
              </a:xfrm>
              <a:custGeom>
                <a:avLst/>
                <a:gdLst>
                  <a:gd name="T0" fmla="*/ 1145324612 w 450"/>
                  <a:gd name="T1" fmla="*/ 1160642739 h 729"/>
                  <a:gd name="T2" fmla="*/ 1145324612 w 450"/>
                  <a:gd name="T3" fmla="*/ 1160642739 h 729"/>
                  <a:gd name="T4" fmla="*/ 1145324612 w 450"/>
                  <a:gd name="T5" fmla="*/ 1160642739 h 729"/>
                  <a:gd name="T6" fmla="*/ 1145324612 w 450"/>
                  <a:gd name="T7" fmla="*/ 1160642739 h 729"/>
                  <a:gd name="T8" fmla="*/ 1145324612 w 450"/>
                  <a:gd name="T9" fmla="*/ 1160642739 h 729"/>
                  <a:gd name="T10" fmla="*/ 1145324612 w 450"/>
                  <a:gd name="T11" fmla="*/ 1160642739 h 729"/>
                  <a:gd name="T12" fmla="*/ 1145324612 w 450"/>
                  <a:gd name="T13" fmla="*/ 1160642739 h 729"/>
                  <a:gd name="T14" fmla="*/ 1145324612 w 450"/>
                  <a:gd name="T15" fmla="*/ 1160642739 h 729"/>
                  <a:gd name="T16" fmla="*/ 1145324612 w 450"/>
                  <a:gd name="T17" fmla="*/ 1160642739 h 729"/>
                  <a:gd name="T18" fmla="*/ 1145324612 w 450"/>
                  <a:gd name="T19" fmla="*/ 1160642739 h 729"/>
                  <a:gd name="T20" fmla="*/ 1145324612 w 450"/>
                  <a:gd name="T21" fmla="*/ 1160642739 h 729"/>
                  <a:gd name="T22" fmla="*/ 1145324612 w 450"/>
                  <a:gd name="T23" fmla="*/ 1160642739 h 729"/>
                  <a:gd name="T24" fmla="*/ 1145324612 w 450"/>
                  <a:gd name="T25" fmla="*/ 1160642739 h 729"/>
                  <a:gd name="T26" fmla="*/ 1145324612 w 450"/>
                  <a:gd name="T27" fmla="*/ 1160642739 h 729"/>
                  <a:gd name="T28" fmla="*/ 1145324612 w 450"/>
                  <a:gd name="T29" fmla="*/ 1160642739 h 729"/>
                  <a:gd name="T30" fmla="*/ 1145324612 w 450"/>
                  <a:gd name="T31" fmla="*/ 1160642739 h 729"/>
                  <a:gd name="T32" fmla="*/ 1145324612 w 450"/>
                  <a:gd name="T33" fmla="*/ 1160642739 h 729"/>
                  <a:gd name="T34" fmla="*/ 1145324612 w 450"/>
                  <a:gd name="T35" fmla="*/ 1160642739 h 729"/>
                  <a:gd name="T36" fmla="*/ 1145324612 w 450"/>
                  <a:gd name="T37" fmla="*/ 1160642739 h 729"/>
                  <a:gd name="T38" fmla="*/ 1145324612 w 450"/>
                  <a:gd name="T39" fmla="*/ 1160642739 h 729"/>
                  <a:gd name="T40" fmla="*/ 1145324612 w 450"/>
                  <a:gd name="T41" fmla="*/ 1160642739 h 729"/>
                  <a:gd name="T42" fmla="*/ 1145324612 w 450"/>
                  <a:gd name="T43" fmla="*/ 1160642739 h 729"/>
                  <a:gd name="T44" fmla="*/ 1145324612 w 450"/>
                  <a:gd name="T45" fmla="*/ 1160642739 h 729"/>
                  <a:gd name="T46" fmla="*/ 1145324612 w 450"/>
                  <a:gd name="T47" fmla="*/ 1160642739 h 729"/>
                  <a:gd name="T48" fmla="*/ 1145324612 w 450"/>
                  <a:gd name="T49" fmla="*/ 1160642739 h 729"/>
                  <a:gd name="T50" fmla="*/ 1145324612 w 450"/>
                  <a:gd name="T51" fmla="*/ 1160642739 h 729"/>
                  <a:gd name="T52" fmla="*/ 1145324612 w 450"/>
                  <a:gd name="T53" fmla="*/ 1160642739 h 729"/>
                  <a:gd name="T54" fmla="*/ 1145324612 w 450"/>
                  <a:gd name="T55" fmla="*/ 1160642739 h 729"/>
                  <a:gd name="T56" fmla="*/ 1145324612 w 450"/>
                  <a:gd name="T57" fmla="*/ 1160642739 h 729"/>
                  <a:gd name="T58" fmla="*/ 1145324612 w 450"/>
                  <a:gd name="T59" fmla="*/ 1160642739 h 729"/>
                  <a:gd name="T60" fmla="*/ 1145324612 w 450"/>
                  <a:gd name="T61" fmla="*/ 1160642739 h 729"/>
                  <a:gd name="T62" fmla="*/ 1145324612 w 450"/>
                  <a:gd name="T63" fmla="*/ 1160642739 h 729"/>
                  <a:gd name="T64" fmla="*/ 1145324612 w 450"/>
                  <a:gd name="T65" fmla="*/ 1160642739 h 729"/>
                  <a:gd name="T66" fmla="*/ 1145324612 w 450"/>
                  <a:gd name="T67" fmla="*/ 1160642739 h 729"/>
                  <a:gd name="T68" fmla="*/ 1145324612 w 450"/>
                  <a:gd name="T69" fmla="*/ 1160642739 h 729"/>
                  <a:gd name="T70" fmla="*/ 1145324612 w 450"/>
                  <a:gd name="T71" fmla="*/ 1160642739 h 729"/>
                  <a:gd name="T72" fmla="*/ 1145324612 w 450"/>
                  <a:gd name="T73" fmla="*/ 1160642739 h 729"/>
                  <a:gd name="T74" fmla="*/ 1145324612 w 450"/>
                  <a:gd name="T75" fmla="*/ 0 h 729"/>
                  <a:gd name="T76" fmla="*/ 1145324612 w 450"/>
                  <a:gd name="T77" fmla="*/ 1160642739 h 729"/>
                  <a:gd name="T78" fmla="*/ 1145324612 w 450"/>
                  <a:gd name="T79" fmla="*/ 1160642739 h 729"/>
                  <a:gd name="T80" fmla="*/ 1145324612 w 450"/>
                  <a:gd name="T81" fmla="*/ 1160642739 h 729"/>
                  <a:gd name="T82" fmla="*/ 1145324612 w 450"/>
                  <a:gd name="T83" fmla="*/ 1160642739 h 729"/>
                  <a:gd name="T84" fmla="*/ 1145324612 w 450"/>
                  <a:gd name="T85" fmla="*/ 1160642739 h 729"/>
                  <a:gd name="T86" fmla="*/ 1145324612 w 450"/>
                  <a:gd name="T87" fmla="*/ 1160642739 h 729"/>
                  <a:gd name="T88" fmla="*/ 0 w 450"/>
                  <a:gd name="T89" fmla="*/ 1160642739 h 729"/>
                  <a:gd name="T90" fmla="*/ 1145324612 w 450"/>
                  <a:gd name="T91" fmla="*/ 1160642739 h 729"/>
                  <a:gd name="T92" fmla="*/ 1145324612 w 450"/>
                  <a:gd name="T93" fmla="*/ 1160642739 h 729"/>
                  <a:gd name="T94" fmla="*/ 1145324612 w 450"/>
                  <a:gd name="T95" fmla="*/ 1160642739 h 729"/>
                  <a:gd name="T96" fmla="*/ 1145324612 w 450"/>
                  <a:gd name="T97" fmla="*/ 1160642739 h 729"/>
                  <a:gd name="T98" fmla="*/ 1145324612 w 450"/>
                  <a:gd name="T99" fmla="*/ 1160642739 h 729"/>
                  <a:gd name="T100" fmla="*/ 1145324612 w 450"/>
                  <a:gd name="T101" fmla="*/ 1160642739 h 729"/>
                  <a:gd name="T102" fmla="*/ 1145324612 w 450"/>
                  <a:gd name="T103" fmla="*/ 1160642739 h 729"/>
                  <a:gd name="T104" fmla="*/ 1145324612 w 450"/>
                  <a:gd name="T105" fmla="*/ 1160642739 h 729"/>
                  <a:gd name="T106" fmla="*/ 1145324612 w 450"/>
                  <a:gd name="T107" fmla="*/ 1160642739 h 729"/>
                  <a:gd name="T108" fmla="*/ 1145324612 w 450"/>
                  <a:gd name="T109" fmla="*/ 1160642739 h 729"/>
                  <a:gd name="T110" fmla="*/ 1145324612 w 450"/>
                  <a:gd name="T111" fmla="*/ 1160642739 h 729"/>
                  <a:gd name="T112" fmla="*/ 1145324612 w 450"/>
                  <a:gd name="T113" fmla="*/ 1160642739 h 729"/>
                  <a:gd name="T114" fmla="*/ 1145324612 w 450"/>
                  <a:gd name="T115" fmla="*/ 1160642739 h 729"/>
                  <a:gd name="T116" fmla="*/ 1145324612 w 450"/>
                  <a:gd name="T117" fmla="*/ 1160642739 h 729"/>
                  <a:gd name="T118" fmla="*/ 1145324612 w 450"/>
                  <a:gd name="T119" fmla="*/ 1160642739 h 729"/>
                  <a:gd name="T120" fmla="*/ 1145324612 w 450"/>
                  <a:gd name="T121" fmla="*/ 1160642739 h 72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50"/>
                  <a:gd name="T184" fmla="*/ 0 h 729"/>
                  <a:gd name="T185" fmla="*/ 450 w 450"/>
                  <a:gd name="T186" fmla="*/ 729 h 72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50" h="729">
                    <a:moveTo>
                      <a:pt x="27" y="603"/>
                    </a:moveTo>
                    <a:lnTo>
                      <a:pt x="29" y="607"/>
                    </a:lnTo>
                    <a:lnTo>
                      <a:pt x="29" y="612"/>
                    </a:lnTo>
                    <a:lnTo>
                      <a:pt x="30" y="619"/>
                    </a:lnTo>
                    <a:lnTo>
                      <a:pt x="35" y="655"/>
                    </a:lnTo>
                    <a:lnTo>
                      <a:pt x="36" y="658"/>
                    </a:lnTo>
                    <a:lnTo>
                      <a:pt x="38" y="678"/>
                    </a:lnTo>
                    <a:lnTo>
                      <a:pt x="41" y="696"/>
                    </a:lnTo>
                    <a:lnTo>
                      <a:pt x="44" y="714"/>
                    </a:lnTo>
                    <a:lnTo>
                      <a:pt x="45" y="708"/>
                    </a:lnTo>
                    <a:lnTo>
                      <a:pt x="60" y="708"/>
                    </a:lnTo>
                    <a:lnTo>
                      <a:pt x="66" y="717"/>
                    </a:lnTo>
                    <a:lnTo>
                      <a:pt x="77" y="712"/>
                    </a:lnTo>
                    <a:lnTo>
                      <a:pt x="77" y="688"/>
                    </a:lnTo>
                    <a:lnTo>
                      <a:pt x="86" y="661"/>
                    </a:lnTo>
                    <a:lnTo>
                      <a:pt x="98" y="667"/>
                    </a:lnTo>
                    <a:lnTo>
                      <a:pt x="99" y="687"/>
                    </a:lnTo>
                    <a:lnTo>
                      <a:pt x="90" y="729"/>
                    </a:lnTo>
                    <a:lnTo>
                      <a:pt x="149" y="714"/>
                    </a:lnTo>
                    <a:lnTo>
                      <a:pt x="168" y="687"/>
                    </a:lnTo>
                    <a:lnTo>
                      <a:pt x="159" y="681"/>
                    </a:lnTo>
                    <a:lnTo>
                      <a:pt x="162" y="661"/>
                    </a:lnTo>
                    <a:lnTo>
                      <a:pt x="131" y="633"/>
                    </a:lnTo>
                    <a:lnTo>
                      <a:pt x="132" y="610"/>
                    </a:lnTo>
                    <a:lnTo>
                      <a:pt x="174" y="606"/>
                    </a:lnTo>
                    <a:lnTo>
                      <a:pt x="176" y="606"/>
                    </a:lnTo>
                    <a:lnTo>
                      <a:pt x="186" y="604"/>
                    </a:lnTo>
                    <a:lnTo>
                      <a:pt x="189" y="603"/>
                    </a:lnTo>
                    <a:lnTo>
                      <a:pt x="206" y="601"/>
                    </a:lnTo>
                    <a:lnTo>
                      <a:pt x="231" y="598"/>
                    </a:lnTo>
                    <a:lnTo>
                      <a:pt x="240" y="598"/>
                    </a:lnTo>
                    <a:lnTo>
                      <a:pt x="242" y="598"/>
                    </a:lnTo>
                    <a:lnTo>
                      <a:pt x="243" y="598"/>
                    </a:lnTo>
                    <a:lnTo>
                      <a:pt x="260" y="597"/>
                    </a:lnTo>
                    <a:lnTo>
                      <a:pt x="263" y="595"/>
                    </a:lnTo>
                    <a:lnTo>
                      <a:pt x="281" y="594"/>
                    </a:lnTo>
                    <a:lnTo>
                      <a:pt x="282" y="594"/>
                    </a:lnTo>
                    <a:lnTo>
                      <a:pt x="297" y="592"/>
                    </a:lnTo>
                    <a:lnTo>
                      <a:pt x="305" y="591"/>
                    </a:lnTo>
                    <a:lnTo>
                      <a:pt x="308" y="591"/>
                    </a:lnTo>
                    <a:lnTo>
                      <a:pt x="312" y="591"/>
                    </a:lnTo>
                    <a:lnTo>
                      <a:pt x="324" y="589"/>
                    </a:lnTo>
                    <a:lnTo>
                      <a:pt x="335" y="588"/>
                    </a:lnTo>
                    <a:lnTo>
                      <a:pt x="357" y="585"/>
                    </a:lnTo>
                    <a:lnTo>
                      <a:pt x="390" y="580"/>
                    </a:lnTo>
                    <a:lnTo>
                      <a:pt x="420" y="576"/>
                    </a:lnTo>
                    <a:lnTo>
                      <a:pt x="431" y="574"/>
                    </a:lnTo>
                    <a:lnTo>
                      <a:pt x="450" y="573"/>
                    </a:lnTo>
                    <a:lnTo>
                      <a:pt x="450" y="571"/>
                    </a:lnTo>
                    <a:lnTo>
                      <a:pt x="450" y="570"/>
                    </a:lnTo>
                    <a:lnTo>
                      <a:pt x="446" y="562"/>
                    </a:lnTo>
                    <a:lnTo>
                      <a:pt x="441" y="555"/>
                    </a:lnTo>
                    <a:lnTo>
                      <a:pt x="432" y="537"/>
                    </a:lnTo>
                    <a:lnTo>
                      <a:pt x="434" y="529"/>
                    </a:lnTo>
                    <a:lnTo>
                      <a:pt x="434" y="519"/>
                    </a:lnTo>
                    <a:lnTo>
                      <a:pt x="434" y="501"/>
                    </a:lnTo>
                    <a:lnTo>
                      <a:pt x="435" y="498"/>
                    </a:lnTo>
                    <a:lnTo>
                      <a:pt x="431" y="483"/>
                    </a:lnTo>
                    <a:lnTo>
                      <a:pt x="422" y="474"/>
                    </a:lnTo>
                    <a:lnTo>
                      <a:pt x="420" y="463"/>
                    </a:lnTo>
                    <a:lnTo>
                      <a:pt x="422" y="462"/>
                    </a:lnTo>
                    <a:lnTo>
                      <a:pt x="420" y="462"/>
                    </a:lnTo>
                    <a:lnTo>
                      <a:pt x="419" y="460"/>
                    </a:lnTo>
                    <a:lnTo>
                      <a:pt x="419" y="447"/>
                    </a:lnTo>
                    <a:lnTo>
                      <a:pt x="419" y="444"/>
                    </a:lnTo>
                    <a:lnTo>
                      <a:pt x="423" y="429"/>
                    </a:lnTo>
                    <a:lnTo>
                      <a:pt x="423" y="427"/>
                    </a:lnTo>
                    <a:lnTo>
                      <a:pt x="423" y="418"/>
                    </a:lnTo>
                    <a:lnTo>
                      <a:pt x="422" y="409"/>
                    </a:lnTo>
                    <a:lnTo>
                      <a:pt x="428" y="400"/>
                    </a:lnTo>
                    <a:lnTo>
                      <a:pt x="437" y="391"/>
                    </a:lnTo>
                    <a:lnTo>
                      <a:pt x="438" y="388"/>
                    </a:lnTo>
                    <a:lnTo>
                      <a:pt x="426" y="379"/>
                    </a:lnTo>
                    <a:lnTo>
                      <a:pt x="428" y="370"/>
                    </a:lnTo>
                    <a:lnTo>
                      <a:pt x="423" y="354"/>
                    </a:lnTo>
                    <a:lnTo>
                      <a:pt x="422" y="352"/>
                    </a:lnTo>
                    <a:lnTo>
                      <a:pt x="411" y="339"/>
                    </a:lnTo>
                    <a:lnTo>
                      <a:pt x="408" y="336"/>
                    </a:lnTo>
                    <a:lnTo>
                      <a:pt x="402" y="321"/>
                    </a:lnTo>
                    <a:lnTo>
                      <a:pt x="402" y="319"/>
                    </a:lnTo>
                    <a:lnTo>
                      <a:pt x="401" y="319"/>
                    </a:lnTo>
                    <a:lnTo>
                      <a:pt x="402" y="315"/>
                    </a:lnTo>
                    <a:lnTo>
                      <a:pt x="393" y="303"/>
                    </a:lnTo>
                    <a:lnTo>
                      <a:pt x="390" y="289"/>
                    </a:lnTo>
                    <a:lnTo>
                      <a:pt x="389" y="285"/>
                    </a:lnTo>
                    <a:lnTo>
                      <a:pt x="383" y="268"/>
                    </a:lnTo>
                    <a:lnTo>
                      <a:pt x="383" y="265"/>
                    </a:lnTo>
                    <a:lnTo>
                      <a:pt x="378" y="253"/>
                    </a:lnTo>
                    <a:lnTo>
                      <a:pt x="372" y="231"/>
                    </a:lnTo>
                    <a:lnTo>
                      <a:pt x="371" y="222"/>
                    </a:lnTo>
                    <a:lnTo>
                      <a:pt x="368" y="214"/>
                    </a:lnTo>
                    <a:lnTo>
                      <a:pt x="368" y="213"/>
                    </a:lnTo>
                    <a:lnTo>
                      <a:pt x="362" y="195"/>
                    </a:lnTo>
                    <a:lnTo>
                      <a:pt x="360" y="190"/>
                    </a:lnTo>
                    <a:lnTo>
                      <a:pt x="353" y="163"/>
                    </a:lnTo>
                    <a:lnTo>
                      <a:pt x="353" y="160"/>
                    </a:lnTo>
                    <a:lnTo>
                      <a:pt x="350" y="154"/>
                    </a:lnTo>
                    <a:lnTo>
                      <a:pt x="348" y="145"/>
                    </a:lnTo>
                    <a:lnTo>
                      <a:pt x="347" y="141"/>
                    </a:lnTo>
                    <a:lnTo>
                      <a:pt x="345" y="136"/>
                    </a:lnTo>
                    <a:lnTo>
                      <a:pt x="342" y="129"/>
                    </a:lnTo>
                    <a:lnTo>
                      <a:pt x="339" y="117"/>
                    </a:lnTo>
                    <a:lnTo>
                      <a:pt x="336" y="108"/>
                    </a:lnTo>
                    <a:lnTo>
                      <a:pt x="335" y="99"/>
                    </a:lnTo>
                    <a:lnTo>
                      <a:pt x="329" y="82"/>
                    </a:lnTo>
                    <a:lnTo>
                      <a:pt x="327" y="75"/>
                    </a:lnTo>
                    <a:lnTo>
                      <a:pt x="324" y="66"/>
                    </a:lnTo>
                    <a:lnTo>
                      <a:pt x="321" y="57"/>
                    </a:lnTo>
                    <a:lnTo>
                      <a:pt x="320" y="51"/>
                    </a:lnTo>
                    <a:lnTo>
                      <a:pt x="314" y="33"/>
                    </a:lnTo>
                    <a:lnTo>
                      <a:pt x="311" y="22"/>
                    </a:lnTo>
                    <a:lnTo>
                      <a:pt x="309" y="18"/>
                    </a:lnTo>
                    <a:lnTo>
                      <a:pt x="309" y="15"/>
                    </a:lnTo>
                    <a:lnTo>
                      <a:pt x="305" y="0"/>
                    </a:lnTo>
                    <a:lnTo>
                      <a:pt x="303" y="0"/>
                    </a:lnTo>
                    <a:lnTo>
                      <a:pt x="278" y="3"/>
                    </a:lnTo>
                    <a:lnTo>
                      <a:pt x="273" y="3"/>
                    </a:lnTo>
                    <a:lnTo>
                      <a:pt x="251" y="6"/>
                    </a:lnTo>
                    <a:lnTo>
                      <a:pt x="227" y="7"/>
                    </a:lnTo>
                    <a:lnTo>
                      <a:pt x="222" y="9"/>
                    </a:lnTo>
                    <a:lnTo>
                      <a:pt x="215" y="9"/>
                    </a:lnTo>
                    <a:lnTo>
                      <a:pt x="200" y="10"/>
                    </a:lnTo>
                    <a:lnTo>
                      <a:pt x="167" y="15"/>
                    </a:lnTo>
                    <a:lnTo>
                      <a:pt x="161" y="15"/>
                    </a:lnTo>
                    <a:lnTo>
                      <a:pt x="158" y="15"/>
                    </a:lnTo>
                    <a:lnTo>
                      <a:pt x="150" y="16"/>
                    </a:lnTo>
                    <a:lnTo>
                      <a:pt x="117" y="19"/>
                    </a:lnTo>
                    <a:lnTo>
                      <a:pt x="116" y="19"/>
                    </a:lnTo>
                    <a:lnTo>
                      <a:pt x="113" y="19"/>
                    </a:lnTo>
                    <a:lnTo>
                      <a:pt x="98" y="21"/>
                    </a:lnTo>
                    <a:lnTo>
                      <a:pt x="71" y="24"/>
                    </a:lnTo>
                    <a:lnTo>
                      <a:pt x="62" y="24"/>
                    </a:lnTo>
                    <a:lnTo>
                      <a:pt x="36" y="27"/>
                    </a:lnTo>
                    <a:lnTo>
                      <a:pt x="26" y="27"/>
                    </a:lnTo>
                    <a:lnTo>
                      <a:pt x="0" y="30"/>
                    </a:lnTo>
                    <a:lnTo>
                      <a:pt x="2" y="31"/>
                    </a:lnTo>
                    <a:lnTo>
                      <a:pt x="11" y="43"/>
                    </a:lnTo>
                    <a:lnTo>
                      <a:pt x="15" y="45"/>
                    </a:lnTo>
                    <a:lnTo>
                      <a:pt x="15" y="54"/>
                    </a:lnTo>
                    <a:lnTo>
                      <a:pt x="14" y="78"/>
                    </a:lnTo>
                    <a:lnTo>
                      <a:pt x="14" y="91"/>
                    </a:lnTo>
                    <a:lnTo>
                      <a:pt x="14" y="103"/>
                    </a:lnTo>
                    <a:lnTo>
                      <a:pt x="14" y="109"/>
                    </a:lnTo>
                    <a:lnTo>
                      <a:pt x="14" y="112"/>
                    </a:lnTo>
                    <a:lnTo>
                      <a:pt x="14" y="121"/>
                    </a:lnTo>
                    <a:lnTo>
                      <a:pt x="14" y="130"/>
                    </a:lnTo>
                    <a:lnTo>
                      <a:pt x="14" y="150"/>
                    </a:lnTo>
                    <a:lnTo>
                      <a:pt x="14" y="153"/>
                    </a:lnTo>
                    <a:lnTo>
                      <a:pt x="14" y="165"/>
                    </a:lnTo>
                    <a:lnTo>
                      <a:pt x="14" y="169"/>
                    </a:lnTo>
                    <a:lnTo>
                      <a:pt x="14" y="177"/>
                    </a:lnTo>
                    <a:lnTo>
                      <a:pt x="14" y="201"/>
                    </a:lnTo>
                    <a:lnTo>
                      <a:pt x="14" y="216"/>
                    </a:lnTo>
                    <a:lnTo>
                      <a:pt x="14" y="217"/>
                    </a:lnTo>
                    <a:lnTo>
                      <a:pt x="14" y="246"/>
                    </a:lnTo>
                    <a:lnTo>
                      <a:pt x="14" y="252"/>
                    </a:lnTo>
                    <a:lnTo>
                      <a:pt x="14" y="265"/>
                    </a:lnTo>
                    <a:lnTo>
                      <a:pt x="14" y="283"/>
                    </a:lnTo>
                    <a:lnTo>
                      <a:pt x="14" y="292"/>
                    </a:lnTo>
                    <a:lnTo>
                      <a:pt x="12" y="295"/>
                    </a:lnTo>
                    <a:lnTo>
                      <a:pt x="12" y="327"/>
                    </a:lnTo>
                    <a:lnTo>
                      <a:pt x="12" y="331"/>
                    </a:lnTo>
                    <a:lnTo>
                      <a:pt x="12" y="336"/>
                    </a:lnTo>
                    <a:lnTo>
                      <a:pt x="12" y="370"/>
                    </a:lnTo>
                    <a:lnTo>
                      <a:pt x="12" y="375"/>
                    </a:lnTo>
                    <a:lnTo>
                      <a:pt x="12" y="388"/>
                    </a:lnTo>
                    <a:lnTo>
                      <a:pt x="12" y="414"/>
                    </a:lnTo>
                    <a:lnTo>
                      <a:pt x="12" y="418"/>
                    </a:lnTo>
                    <a:lnTo>
                      <a:pt x="12" y="427"/>
                    </a:lnTo>
                    <a:lnTo>
                      <a:pt x="12" y="436"/>
                    </a:lnTo>
                    <a:lnTo>
                      <a:pt x="12" y="438"/>
                    </a:lnTo>
                    <a:lnTo>
                      <a:pt x="12" y="439"/>
                    </a:lnTo>
                    <a:lnTo>
                      <a:pt x="12" y="444"/>
                    </a:lnTo>
                    <a:lnTo>
                      <a:pt x="12" y="454"/>
                    </a:lnTo>
                    <a:lnTo>
                      <a:pt x="12" y="489"/>
                    </a:lnTo>
                    <a:lnTo>
                      <a:pt x="12" y="492"/>
                    </a:lnTo>
                    <a:lnTo>
                      <a:pt x="12" y="495"/>
                    </a:lnTo>
                    <a:lnTo>
                      <a:pt x="15" y="517"/>
                    </a:lnTo>
                    <a:lnTo>
                      <a:pt x="20" y="546"/>
                    </a:lnTo>
                    <a:lnTo>
                      <a:pt x="21" y="549"/>
                    </a:lnTo>
                    <a:lnTo>
                      <a:pt x="21" y="556"/>
                    </a:lnTo>
                    <a:lnTo>
                      <a:pt x="23" y="564"/>
                    </a:lnTo>
                    <a:lnTo>
                      <a:pt x="24" y="582"/>
                    </a:lnTo>
                    <a:lnTo>
                      <a:pt x="27" y="60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sp>
            <p:nvSpPr>
              <p:cNvPr id="112" name="Freeform 80"/>
              <p:cNvSpPr>
                <a:spLocks/>
              </p:cNvSpPr>
              <p:nvPr/>
            </p:nvSpPr>
            <p:spPr bwMode="auto">
              <a:xfrm>
                <a:off x="5754390" y="4645806"/>
                <a:ext cx="532499" cy="561383"/>
              </a:xfrm>
              <a:custGeom>
                <a:avLst/>
                <a:gdLst>
                  <a:gd name="T0" fmla="*/ 1145552582 w 628"/>
                  <a:gd name="T1" fmla="*/ 1160624750 h 655"/>
                  <a:gd name="T2" fmla="*/ 1145552582 w 628"/>
                  <a:gd name="T3" fmla="*/ 1160624750 h 655"/>
                  <a:gd name="T4" fmla="*/ 1145552582 w 628"/>
                  <a:gd name="T5" fmla="*/ 1160624750 h 655"/>
                  <a:gd name="T6" fmla="*/ 1145552582 w 628"/>
                  <a:gd name="T7" fmla="*/ 1160624750 h 655"/>
                  <a:gd name="T8" fmla="*/ 1145552582 w 628"/>
                  <a:gd name="T9" fmla="*/ 1160624750 h 655"/>
                  <a:gd name="T10" fmla="*/ 1145552582 w 628"/>
                  <a:gd name="T11" fmla="*/ 1160624750 h 655"/>
                  <a:gd name="T12" fmla="*/ 1145552582 w 628"/>
                  <a:gd name="T13" fmla="*/ 1160624750 h 655"/>
                  <a:gd name="T14" fmla="*/ 1145552582 w 628"/>
                  <a:gd name="T15" fmla="*/ 1160624750 h 655"/>
                  <a:gd name="T16" fmla="*/ 1145552582 w 628"/>
                  <a:gd name="T17" fmla="*/ 1160624750 h 655"/>
                  <a:gd name="T18" fmla="*/ 1145552582 w 628"/>
                  <a:gd name="T19" fmla="*/ 1160624750 h 655"/>
                  <a:gd name="T20" fmla="*/ 1145552582 w 628"/>
                  <a:gd name="T21" fmla="*/ 1160624750 h 655"/>
                  <a:gd name="T22" fmla="*/ 1145552582 w 628"/>
                  <a:gd name="T23" fmla="*/ 1160624750 h 655"/>
                  <a:gd name="T24" fmla="*/ 1145552582 w 628"/>
                  <a:gd name="T25" fmla="*/ 1160624750 h 655"/>
                  <a:gd name="T26" fmla="*/ 1145552582 w 628"/>
                  <a:gd name="T27" fmla="*/ 1160624750 h 655"/>
                  <a:gd name="T28" fmla="*/ 1145552582 w 628"/>
                  <a:gd name="T29" fmla="*/ 1160624750 h 655"/>
                  <a:gd name="T30" fmla="*/ 1145552582 w 628"/>
                  <a:gd name="T31" fmla="*/ 1160624750 h 655"/>
                  <a:gd name="T32" fmla="*/ 1145552582 w 628"/>
                  <a:gd name="T33" fmla="*/ 1160624750 h 655"/>
                  <a:gd name="T34" fmla="*/ 1145552582 w 628"/>
                  <a:gd name="T35" fmla="*/ 1160624750 h 655"/>
                  <a:gd name="T36" fmla="*/ 1145552582 w 628"/>
                  <a:gd name="T37" fmla="*/ 1160624750 h 655"/>
                  <a:gd name="T38" fmla="*/ 1145552582 w 628"/>
                  <a:gd name="T39" fmla="*/ 1160624750 h 655"/>
                  <a:gd name="T40" fmla="*/ 1145552582 w 628"/>
                  <a:gd name="T41" fmla="*/ 1160624750 h 655"/>
                  <a:gd name="T42" fmla="*/ 1145552582 w 628"/>
                  <a:gd name="T43" fmla="*/ 1160624750 h 655"/>
                  <a:gd name="T44" fmla="*/ 1145552582 w 628"/>
                  <a:gd name="T45" fmla="*/ 1160624750 h 655"/>
                  <a:gd name="T46" fmla="*/ 1145552582 w 628"/>
                  <a:gd name="T47" fmla="*/ 1160624750 h 655"/>
                  <a:gd name="T48" fmla="*/ 1145552582 w 628"/>
                  <a:gd name="T49" fmla="*/ 1160624750 h 655"/>
                  <a:gd name="T50" fmla="*/ 1145552582 w 628"/>
                  <a:gd name="T51" fmla="*/ 1160624750 h 655"/>
                  <a:gd name="T52" fmla="*/ 1145552582 w 628"/>
                  <a:gd name="T53" fmla="*/ 1160624750 h 655"/>
                  <a:gd name="T54" fmla="*/ 1145552582 w 628"/>
                  <a:gd name="T55" fmla="*/ 1160624750 h 655"/>
                  <a:gd name="T56" fmla="*/ 1145552582 w 628"/>
                  <a:gd name="T57" fmla="*/ 1160624750 h 655"/>
                  <a:gd name="T58" fmla="*/ 1145552582 w 628"/>
                  <a:gd name="T59" fmla="*/ 1160624750 h 655"/>
                  <a:gd name="T60" fmla="*/ 1145552582 w 628"/>
                  <a:gd name="T61" fmla="*/ 1160624750 h 655"/>
                  <a:gd name="T62" fmla="*/ 1145552582 w 628"/>
                  <a:gd name="T63" fmla="*/ 1160624750 h 655"/>
                  <a:gd name="T64" fmla="*/ 1145552582 w 628"/>
                  <a:gd name="T65" fmla="*/ 1160624750 h 655"/>
                  <a:gd name="T66" fmla="*/ 1145552582 w 628"/>
                  <a:gd name="T67" fmla="*/ 1160624750 h 655"/>
                  <a:gd name="T68" fmla="*/ 1145552582 w 628"/>
                  <a:gd name="T69" fmla="*/ 1160624750 h 655"/>
                  <a:gd name="T70" fmla="*/ 1145552582 w 628"/>
                  <a:gd name="T71" fmla="*/ 1160624750 h 655"/>
                  <a:gd name="T72" fmla="*/ 1145552582 w 628"/>
                  <a:gd name="T73" fmla="*/ 1160624750 h 655"/>
                  <a:gd name="T74" fmla="*/ 1145552582 w 628"/>
                  <a:gd name="T75" fmla="*/ 1160624750 h 655"/>
                  <a:gd name="T76" fmla="*/ 1145552582 w 628"/>
                  <a:gd name="T77" fmla="*/ 1160624750 h 655"/>
                  <a:gd name="T78" fmla="*/ 1145552582 w 628"/>
                  <a:gd name="T79" fmla="*/ 1160624750 h 655"/>
                  <a:gd name="T80" fmla="*/ 1145552582 w 628"/>
                  <a:gd name="T81" fmla="*/ 1160624750 h 655"/>
                  <a:gd name="T82" fmla="*/ 1145552582 w 628"/>
                  <a:gd name="T83" fmla="*/ 1160624750 h 655"/>
                  <a:gd name="T84" fmla="*/ 1145552582 w 628"/>
                  <a:gd name="T85" fmla="*/ 1160624750 h 655"/>
                  <a:gd name="T86" fmla="*/ 1145552582 w 628"/>
                  <a:gd name="T87" fmla="*/ 1160624750 h 655"/>
                  <a:gd name="T88" fmla="*/ 1145552582 w 628"/>
                  <a:gd name="T89" fmla="*/ 1160624750 h 655"/>
                  <a:gd name="T90" fmla="*/ 1145552582 w 628"/>
                  <a:gd name="T91" fmla="*/ 1160624750 h 655"/>
                  <a:gd name="T92" fmla="*/ 1145552582 w 628"/>
                  <a:gd name="T93" fmla="*/ 1160624750 h 655"/>
                  <a:gd name="T94" fmla="*/ 1145552582 w 628"/>
                  <a:gd name="T95" fmla="*/ 1160624750 h 655"/>
                  <a:gd name="T96" fmla="*/ 1145552582 w 628"/>
                  <a:gd name="T97" fmla="*/ 1160624750 h 655"/>
                  <a:gd name="T98" fmla="*/ 1145552582 w 628"/>
                  <a:gd name="T99" fmla="*/ 1160624750 h 655"/>
                  <a:gd name="T100" fmla="*/ 1145552582 w 628"/>
                  <a:gd name="T101" fmla="*/ 1160624750 h 655"/>
                  <a:gd name="T102" fmla="*/ 1145552582 w 628"/>
                  <a:gd name="T103" fmla="*/ 1160624750 h 655"/>
                  <a:gd name="T104" fmla="*/ 1145552582 w 628"/>
                  <a:gd name="T105" fmla="*/ 1160624750 h 655"/>
                  <a:gd name="T106" fmla="*/ 1145552582 w 628"/>
                  <a:gd name="T107" fmla="*/ 1160624750 h 655"/>
                  <a:gd name="T108" fmla="*/ 1145552582 w 628"/>
                  <a:gd name="T109" fmla="*/ 1160624750 h 655"/>
                  <a:gd name="T110" fmla="*/ 1145552582 w 628"/>
                  <a:gd name="T111" fmla="*/ 1160624750 h 65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628"/>
                  <a:gd name="T169" fmla="*/ 0 h 655"/>
                  <a:gd name="T170" fmla="*/ 628 w 628"/>
                  <a:gd name="T171" fmla="*/ 655 h 65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628" h="655">
                    <a:moveTo>
                      <a:pt x="93" y="30"/>
                    </a:moveTo>
                    <a:lnTo>
                      <a:pt x="97" y="28"/>
                    </a:lnTo>
                    <a:lnTo>
                      <a:pt x="100" y="28"/>
                    </a:lnTo>
                    <a:lnTo>
                      <a:pt x="105" y="28"/>
                    </a:lnTo>
                    <a:lnTo>
                      <a:pt x="115" y="27"/>
                    </a:lnTo>
                    <a:lnTo>
                      <a:pt x="130" y="24"/>
                    </a:lnTo>
                    <a:lnTo>
                      <a:pt x="144" y="22"/>
                    </a:lnTo>
                    <a:lnTo>
                      <a:pt x="150" y="21"/>
                    </a:lnTo>
                    <a:lnTo>
                      <a:pt x="159" y="21"/>
                    </a:lnTo>
                    <a:lnTo>
                      <a:pt x="172" y="19"/>
                    </a:lnTo>
                    <a:lnTo>
                      <a:pt x="172" y="18"/>
                    </a:lnTo>
                    <a:lnTo>
                      <a:pt x="187" y="16"/>
                    </a:lnTo>
                    <a:lnTo>
                      <a:pt x="193" y="16"/>
                    </a:lnTo>
                    <a:lnTo>
                      <a:pt x="195" y="15"/>
                    </a:lnTo>
                    <a:lnTo>
                      <a:pt x="232" y="10"/>
                    </a:lnTo>
                    <a:lnTo>
                      <a:pt x="231" y="10"/>
                    </a:lnTo>
                    <a:lnTo>
                      <a:pt x="240" y="9"/>
                    </a:lnTo>
                    <a:lnTo>
                      <a:pt x="246" y="7"/>
                    </a:lnTo>
                    <a:lnTo>
                      <a:pt x="247" y="7"/>
                    </a:lnTo>
                    <a:lnTo>
                      <a:pt x="267" y="4"/>
                    </a:lnTo>
                    <a:lnTo>
                      <a:pt x="283" y="1"/>
                    </a:lnTo>
                    <a:lnTo>
                      <a:pt x="291" y="0"/>
                    </a:lnTo>
                    <a:lnTo>
                      <a:pt x="291" y="9"/>
                    </a:lnTo>
                    <a:lnTo>
                      <a:pt x="277" y="24"/>
                    </a:lnTo>
                    <a:lnTo>
                      <a:pt x="268" y="45"/>
                    </a:lnTo>
                    <a:lnTo>
                      <a:pt x="271" y="49"/>
                    </a:lnTo>
                    <a:lnTo>
                      <a:pt x="283" y="57"/>
                    </a:lnTo>
                    <a:lnTo>
                      <a:pt x="298" y="64"/>
                    </a:lnTo>
                    <a:lnTo>
                      <a:pt x="301" y="67"/>
                    </a:lnTo>
                    <a:lnTo>
                      <a:pt x="309" y="72"/>
                    </a:lnTo>
                    <a:lnTo>
                      <a:pt x="309" y="73"/>
                    </a:lnTo>
                    <a:lnTo>
                      <a:pt x="310" y="73"/>
                    </a:lnTo>
                    <a:lnTo>
                      <a:pt x="315" y="75"/>
                    </a:lnTo>
                    <a:lnTo>
                      <a:pt x="316" y="73"/>
                    </a:lnTo>
                    <a:lnTo>
                      <a:pt x="330" y="73"/>
                    </a:lnTo>
                    <a:lnTo>
                      <a:pt x="336" y="87"/>
                    </a:lnTo>
                    <a:lnTo>
                      <a:pt x="345" y="97"/>
                    </a:lnTo>
                    <a:lnTo>
                      <a:pt x="349" y="100"/>
                    </a:lnTo>
                    <a:lnTo>
                      <a:pt x="351" y="103"/>
                    </a:lnTo>
                    <a:lnTo>
                      <a:pt x="351" y="109"/>
                    </a:lnTo>
                    <a:lnTo>
                      <a:pt x="361" y="120"/>
                    </a:lnTo>
                    <a:lnTo>
                      <a:pt x="369" y="129"/>
                    </a:lnTo>
                    <a:lnTo>
                      <a:pt x="373" y="135"/>
                    </a:lnTo>
                    <a:lnTo>
                      <a:pt x="373" y="136"/>
                    </a:lnTo>
                    <a:lnTo>
                      <a:pt x="378" y="142"/>
                    </a:lnTo>
                    <a:lnTo>
                      <a:pt x="402" y="154"/>
                    </a:lnTo>
                    <a:lnTo>
                      <a:pt x="420" y="166"/>
                    </a:lnTo>
                    <a:lnTo>
                      <a:pt x="424" y="175"/>
                    </a:lnTo>
                    <a:lnTo>
                      <a:pt x="429" y="184"/>
                    </a:lnTo>
                    <a:lnTo>
                      <a:pt x="438" y="187"/>
                    </a:lnTo>
                    <a:lnTo>
                      <a:pt x="439" y="186"/>
                    </a:lnTo>
                    <a:lnTo>
                      <a:pt x="450" y="192"/>
                    </a:lnTo>
                    <a:lnTo>
                      <a:pt x="451" y="193"/>
                    </a:lnTo>
                    <a:lnTo>
                      <a:pt x="466" y="214"/>
                    </a:lnTo>
                    <a:lnTo>
                      <a:pt x="474" y="223"/>
                    </a:lnTo>
                    <a:lnTo>
                      <a:pt x="478" y="232"/>
                    </a:lnTo>
                    <a:lnTo>
                      <a:pt x="490" y="238"/>
                    </a:lnTo>
                    <a:lnTo>
                      <a:pt x="492" y="244"/>
                    </a:lnTo>
                    <a:lnTo>
                      <a:pt x="496" y="247"/>
                    </a:lnTo>
                    <a:lnTo>
                      <a:pt x="510" y="250"/>
                    </a:lnTo>
                    <a:lnTo>
                      <a:pt x="520" y="256"/>
                    </a:lnTo>
                    <a:lnTo>
                      <a:pt x="526" y="259"/>
                    </a:lnTo>
                    <a:lnTo>
                      <a:pt x="528" y="271"/>
                    </a:lnTo>
                    <a:lnTo>
                      <a:pt x="543" y="297"/>
                    </a:lnTo>
                    <a:lnTo>
                      <a:pt x="544" y="315"/>
                    </a:lnTo>
                    <a:lnTo>
                      <a:pt x="549" y="318"/>
                    </a:lnTo>
                    <a:lnTo>
                      <a:pt x="550" y="318"/>
                    </a:lnTo>
                    <a:lnTo>
                      <a:pt x="562" y="321"/>
                    </a:lnTo>
                    <a:lnTo>
                      <a:pt x="588" y="354"/>
                    </a:lnTo>
                    <a:lnTo>
                      <a:pt x="586" y="363"/>
                    </a:lnTo>
                    <a:lnTo>
                      <a:pt x="586" y="367"/>
                    </a:lnTo>
                    <a:lnTo>
                      <a:pt x="592" y="381"/>
                    </a:lnTo>
                    <a:lnTo>
                      <a:pt x="607" y="382"/>
                    </a:lnTo>
                    <a:lnTo>
                      <a:pt x="621" y="387"/>
                    </a:lnTo>
                    <a:lnTo>
                      <a:pt x="627" y="388"/>
                    </a:lnTo>
                    <a:lnTo>
                      <a:pt x="628" y="394"/>
                    </a:lnTo>
                    <a:lnTo>
                      <a:pt x="613" y="417"/>
                    </a:lnTo>
                    <a:lnTo>
                      <a:pt x="606" y="415"/>
                    </a:lnTo>
                    <a:lnTo>
                      <a:pt x="610" y="424"/>
                    </a:lnTo>
                    <a:lnTo>
                      <a:pt x="601" y="439"/>
                    </a:lnTo>
                    <a:lnTo>
                      <a:pt x="598" y="438"/>
                    </a:lnTo>
                    <a:lnTo>
                      <a:pt x="597" y="439"/>
                    </a:lnTo>
                    <a:lnTo>
                      <a:pt x="594" y="441"/>
                    </a:lnTo>
                    <a:lnTo>
                      <a:pt x="601" y="444"/>
                    </a:lnTo>
                    <a:lnTo>
                      <a:pt x="603" y="454"/>
                    </a:lnTo>
                    <a:lnTo>
                      <a:pt x="600" y="465"/>
                    </a:lnTo>
                    <a:lnTo>
                      <a:pt x="597" y="463"/>
                    </a:lnTo>
                    <a:lnTo>
                      <a:pt x="589" y="468"/>
                    </a:lnTo>
                    <a:lnTo>
                      <a:pt x="591" y="471"/>
                    </a:lnTo>
                    <a:lnTo>
                      <a:pt x="600" y="469"/>
                    </a:lnTo>
                    <a:lnTo>
                      <a:pt x="592" y="492"/>
                    </a:lnTo>
                    <a:lnTo>
                      <a:pt x="589" y="493"/>
                    </a:lnTo>
                    <a:lnTo>
                      <a:pt x="594" y="504"/>
                    </a:lnTo>
                    <a:lnTo>
                      <a:pt x="595" y="508"/>
                    </a:lnTo>
                    <a:lnTo>
                      <a:pt x="585" y="528"/>
                    </a:lnTo>
                    <a:lnTo>
                      <a:pt x="577" y="532"/>
                    </a:lnTo>
                    <a:lnTo>
                      <a:pt x="582" y="532"/>
                    </a:lnTo>
                    <a:lnTo>
                      <a:pt x="580" y="549"/>
                    </a:lnTo>
                    <a:lnTo>
                      <a:pt x="579" y="550"/>
                    </a:lnTo>
                    <a:lnTo>
                      <a:pt x="585" y="553"/>
                    </a:lnTo>
                    <a:lnTo>
                      <a:pt x="586" y="592"/>
                    </a:lnTo>
                    <a:lnTo>
                      <a:pt x="550" y="592"/>
                    </a:lnTo>
                    <a:lnTo>
                      <a:pt x="532" y="588"/>
                    </a:lnTo>
                    <a:lnTo>
                      <a:pt x="528" y="585"/>
                    </a:lnTo>
                    <a:lnTo>
                      <a:pt x="513" y="598"/>
                    </a:lnTo>
                    <a:lnTo>
                      <a:pt x="522" y="634"/>
                    </a:lnTo>
                    <a:lnTo>
                      <a:pt x="520" y="655"/>
                    </a:lnTo>
                    <a:lnTo>
                      <a:pt x="504" y="655"/>
                    </a:lnTo>
                    <a:lnTo>
                      <a:pt x="498" y="639"/>
                    </a:lnTo>
                    <a:lnTo>
                      <a:pt x="496" y="628"/>
                    </a:lnTo>
                    <a:lnTo>
                      <a:pt x="492" y="628"/>
                    </a:lnTo>
                    <a:lnTo>
                      <a:pt x="477" y="630"/>
                    </a:lnTo>
                    <a:lnTo>
                      <a:pt x="471" y="630"/>
                    </a:lnTo>
                    <a:lnTo>
                      <a:pt x="466" y="631"/>
                    </a:lnTo>
                    <a:lnTo>
                      <a:pt x="460" y="631"/>
                    </a:lnTo>
                    <a:lnTo>
                      <a:pt x="450" y="631"/>
                    </a:lnTo>
                    <a:lnTo>
                      <a:pt x="439" y="633"/>
                    </a:lnTo>
                    <a:lnTo>
                      <a:pt x="438" y="633"/>
                    </a:lnTo>
                    <a:lnTo>
                      <a:pt x="430" y="634"/>
                    </a:lnTo>
                    <a:lnTo>
                      <a:pt x="414" y="634"/>
                    </a:lnTo>
                    <a:lnTo>
                      <a:pt x="382" y="637"/>
                    </a:lnTo>
                    <a:lnTo>
                      <a:pt x="375" y="637"/>
                    </a:lnTo>
                    <a:lnTo>
                      <a:pt x="367" y="639"/>
                    </a:lnTo>
                    <a:lnTo>
                      <a:pt x="360" y="639"/>
                    </a:lnTo>
                    <a:lnTo>
                      <a:pt x="357" y="639"/>
                    </a:lnTo>
                    <a:lnTo>
                      <a:pt x="354" y="639"/>
                    </a:lnTo>
                    <a:lnTo>
                      <a:pt x="351" y="640"/>
                    </a:lnTo>
                    <a:lnTo>
                      <a:pt x="337" y="640"/>
                    </a:lnTo>
                    <a:lnTo>
                      <a:pt x="322" y="642"/>
                    </a:lnTo>
                    <a:lnTo>
                      <a:pt x="319" y="642"/>
                    </a:lnTo>
                    <a:lnTo>
                      <a:pt x="315" y="643"/>
                    </a:lnTo>
                    <a:lnTo>
                      <a:pt x="306" y="643"/>
                    </a:lnTo>
                    <a:lnTo>
                      <a:pt x="291" y="645"/>
                    </a:lnTo>
                    <a:lnTo>
                      <a:pt x="282" y="645"/>
                    </a:lnTo>
                    <a:lnTo>
                      <a:pt x="274" y="646"/>
                    </a:lnTo>
                    <a:lnTo>
                      <a:pt x="273" y="646"/>
                    </a:lnTo>
                    <a:lnTo>
                      <a:pt x="268" y="646"/>
                    </a:lnTo>
                    <a:lnTo>
                      <a:pt x="264" y="646"/>
                    </a:lnTo>
                    <a:lnTo>
                      <a:pt x="250" y="648"/>
                    </a:lnTo>
                    <a:lnTo>
                      <a:pt x="243" y="648"/>
                    </a:lnTo>
                    <a:lnTo>
                      <a:pt x="240" y="648"/>
                    </a:lnTo>
                    <a:lnTo>
                      <a:pt x="235" y="649"/>
                    </a:lnTo>
                    <a:lnTo>
                      <a:pt x="228" y="649"/>
                    </a:lnTo>
                    <a:lnTo>
                      <a:pt x="216" y="651"/>
                    </a:lnTo>
                    <a:lnTo>
                      <a:pt x="195" y="652"/>
                    </a:lnTo>
                    <a:lnTo>
                      <a:pt x="168" y="654"/>
                    </a:lnTo>
                    <a:lnTo>
                      <a:pt x="166" y="652"/>
                    </a:lnTo>
                    <a:lnTo>
                      <a:pt x="147" y="618"/>
                    </a:lnTo>
                    <a:lnTo>
                      <a:pt x="145" y="615"/>
                    </a:lnTo>
                    <a:lnTo>
                      <a:pt x="145" y="613"/>
                    </a:lnTo>
                    <a:lnTo>
                      <a:pt x="145" y="612"/>
                    </a:lnTo>
                    <a:lnTo>
                      <a:pt x="141" y="604"/>
                    </a:lnTo>
                    <a:lnTo>
                      <a:pt x="136" y="597"/>
                    </a:lnTo>
                    <a:lnTo>
                      <a:pt x="127" y="579"/>
                    </a:lnTo>
                    <a:lnTo>
                      <a:pt x="129" y="571"/>
                    </a:lnTo>
                    <a:lnTo>
                      <a:pt x="129" y="561"/>
                    </a:lnTo>
                    <a:lnTo>
                      <a:pt x="129" y="543"/>
                    </a:lnTo>
                    <a:lnTo>
                      <a:pt x="130" y="540"/>
                    </a:lnTo>
                    <a:lnTo>
                      <a:pt x="126" y="525"/>
                    </a:lnTo>
                    <a:lnTo>
                      <a:pt x="117" y="516"/>
                    </a:lnTo>
                    <a:lnTo>
                      <a:pt x="115" y="505"/>
                    </a:lnTo>
                    <a:lnTo>
                      <a:pt x="117" y="504"/>
                    </a:lnTo>
                    <a:lnTo>
                      <a:pt x="115" y="504"/>
                    </a:lnTo>
                    <a:lnTo>
                      <a:pt x="114" y="502"/>
                    </a:lnTo>
                    <a:lnTo>
                      <a:pt x="114" y="489"/>
                    </a:lnTo>
                    <a:lnTo>
                      <a:pt x="114" y="486"/>
                    </a:lnTo>
                    <a:lnTo>
                      <a:pt x="118" y="471"/>
                    </a:lnTo>
                    <a:lnTo>
                      <a:pt x="118" y="469"/>
                    </a:lnTo>
                    <a:lnTo>
                      <a:pt x="118" y="460"/>
                    </a:lnTo>
                    <a:lnTo>
                      <a:pt x="117" y="451"/>
                    </a:lnTo>
                    <a:lnTo>
                      <a:pt x="123" y="442"/>
                    </a:lnTo>
                    <a:lnTo>
                      <a:pt x="132" y="433"/>
                    </a:lnTo>
                    <a:lnTo>
                      <a:pt x="133" y="430"/>
                    </a:lnTo>
                    <a:lnTo>
                      <a:pt x="121" y="421"/>
                    </a:lnTo>
                    <a:lnTo>
                      <a:pt x="123" y="412"/>
                    </a:lnTo>
                    <a:lnTo>
                      <a:pt x="118" y="396"/>
                    </a:lnTo>
                    <a:lnTo>
                      <a:pt x="117" y="394"/>
                    </a:lnTo>
                    <a:lnTo>
                      <a:pt x="106" y="381"/>
                    </a:lnTo>
                    <a:lnTo>
                      <a:pt x="103" y="378"/>
                    </a:lnTo>
                    <a:lnTo>
                      <a:pt x="97" y="363"/>
                    </a:lnTo>
                    <a:lnTo>
                      <a:pt x="97" y="361"/>
                    </a:lnTo>
                    <a:lnTo>
                      <a:pt x="96" y="361"/>
                    </a:lnTo>
                    <a:lnTo>
                      <a:pt x="97" y="357"/>
                    </a:lnTo>
                    <a:lnTo>
                      <a:pt x="88" y="345"/>
                    </a:lnTo>
                    <a:lnTo>
                      <a:pt x="85" y="331"/>
                    </a:lnTo>
                    <a:lnTo>
                      <a:pt x="84" y="327"/>
                    </a:lnTo>
                    <a:lnTo>
                      <a:pt x="78" y="310"/>
                    </a:lnTo>
                    <a:lnTo>
                      <a:pt x="78" y="307"/>
                    </a:lnTo>
                    <a:lnTo>
                      <a:pt x="73" y="295"/>
                    </a:lnTo>
                    <a:lnTo>
                      <a:pt x="67" y="273"/>
                    </a:lnTo>
                    <a:lnTo>
                      <a:pt x="66" y="264"/>
                    </a:lnTo>
                    <a:lnTo>
                      <a:pt x="63" y="256"/>
                    </a:lnTo>
                    <a:lnTo>
                      <a:pt x="63" y="255"/>
                    </a:lnTo>
                    <a:lnTo>
                      <a:pt x="57" y="237"/>
                    </a:lnTo>
                    <a:lnTo>
                      <a:pt x="55" y="232"/>
                    </a:lnTo>
                    <a:lnTo>
                      <a:pt x="48" y="205"/>
                    </a:lnTo>
                    <a:lnTo>
                      <a:pt x="48" y="202"/>
                    </a:lnTo>
                    <a:lnTo>
                      <a:pt x="45" y="196"/>
                    </a:lnTo>
                    <a:lnTo>
                      <a:pt x="43" y="187"/>
                    </a:lnTo>
                    <a:lnTo>
                      <a:pt x="42" y="183"/>
                    </a:lnTo>
                    <a:lnTo>
                      <a:pt x="40" y="178"/>
                    </a:lnTo>
                    <a:lnTo>
                      <a:pt x="37" y="171"/>
                    </a:lnTo>
                    <a:lnTo>
                      <a:pt x="34" y="159"/>
                    </a:lnTo>
                    <a:lnTo>
                      <a:pt x="31" y="150"/>
                    </a:lnTo>
                    <a:lnTo>
                      <a:pt x="30" y="141"/>
                    </a:lnTo>
                    <a:lnTo>
                      <a:pt x="24" y="124"/>
                    </a:lnTo>
                    <a:lnTo>
                      <a:pt x="22" y="117"/>
                    </a:lnTo>
                    <a:lnTo>
                      <a:pt x="19" y="108"/>
                    </a:lnTo>
                    <a:lnTo>
                      <a:pt x="16" y="99"/>
                    </a:lnTo>
                    <a:lnTo>
                      <a:pt x="15" y="93"/>
                    </a:lnTo>
                    <a:lnTo>
                      <a:pt x="9" y="75"/>
                    </a:lnTo>
                    <a:lnTo>
                      <a:pt x="6" y="64"/>
                    </a:lnTo>
                    <a:lnTo>
                      <a:pt x="4" y="60"/>
                    </a:lnTo>
                    <a:lnTo>
                      <a:pt x="4" y="57"/>
                    </a:lnTo>
                    <a:lnTo>
                      <a:pt x="0" y="42"/>
                    </a:lnTo>
                    <a:lnTo>
                      <a:pt x="12" y="40"/>
                    </a:lnTo>
                    <a:lnTo>
                      <a:pt x="15" y="40"/>
                    </a:lnTo>
                    <a:lnTo>
                      <a:pt x="27" y="39"/>
                    </a:lnTo>
                    <a:lnTo>
                      <a:pt x="28" y="39"/>
                    </a:lnTo>
                    <a:lnTo>
                      <a:pt x="34" y="37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3" y="36"/>
                    </a:lnTo>
                    <a:lnTo>
                      <a:pt x="73" y="31"/>
                    </a:lnTo>
                    <a:lnTo>
                      <a:pt x="81" y="31"/>
                    </a:lnTo>
                    <a:lnTo>
                      <a:pt x="90" y="30"/>
                    </a:lnTo>
                    <a:lnTo>
                      <a:pt x="93" y="3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sp>
            <p:nvSpPr>
              <p:cNvPr id="113" name="Freeform 83"/>
              <p:cNvSpPr>
                <a:spLocks/>
              </p:cNvSpPr>
              <p:nvPr/>
            </p:nvSpPr>
            <p:spPr bwMode="auto">
              <a:xfrm>
                <a:off x="2807025" y="2854205"/>
                <a:ext cx="574134" cy="940754"/>
              </a:xfrm>
              <a:custGeom>
                <a:avLst/>
                <a:gdLst>
                  <a:gd name="T0" fmla="*/ 1141540500 w 681"/>
                  <a:gd name="T1" fmla="*/ 1158897283 h 1097"/>
                  <a:gd name="T2" fmla="*/ 1141540500 w 681"/>
                  <a:gd name="T3" fmla="*/ 1158897283 h 1097"/>
                  <a:gd name="T4" fmla="*/ 1141540500 w 681"/>
                  <a:gd name="T5" fmla="*/ 1158897283 h 1097"/>
                  <a:gd name="T6" fmla="*/ 1141540500 w 681"/>
                  <a:gd name="T7" fmla="*/ 1158897283 h 1097"/>
                  <a:gd name="T8" fmla="*/ 1141540500 w 681"/>
                  <a:gd name="T9" fmla="*/ 1158897283 h 1097"/>
                  <a:gd name="T10" fmla="*/ 1141540500 w 681"/>
                  <a:gd name="T11" fmla="*/ 1158897283 h 1097"/>
                  <a:gd name="T12" fmla="*/ 1141540500 w 681"/>
                  <a:gd name="T13" fmla="*/ 1158897283 h 1097"/>
                  <a:gd name="T14" fmla="*/ 1141540500 w 681"/>
                  <a:gd name="T15" fmla="*/ 1158897283 h 1097"/>
                  <a:gd name="T16" fmla="*/ 1141540500 w 681"/>
                  <a:gd name="T17" fmla="*/ 1158897283 h 1097"/>
                  <a:gd name="T18" fmla="*/ 1141540500 w 681"/>
                  <a:gd name="T19" fmla="*/ 1158897283 h 1097"/>
                  <a:gd name="T20" fmla="*/ 1141540500 w 681"/>
                  <a:gd name="T21" fmla="*/ 1158897283 h 1097"/>
                  <a:gd name="T22" fmla="*/ 1141540500 w 681"/>
                  <a:gd name="T23" fmla="*/ 1158897283 h 1097"/>
                  <a:gd name="T24" fmla="*/ 1141540500 w 681"/>
                  <a:gd name="T25" fmla="*/ 1158897283 h 1097"/>
                  <a:gd name="T26" fmla="*/ 1141540500 w 681"/>
                  <a:gd name="T27" fmla="*/ 1158897283 h 1097"/>
                  <a:gd name="T28" fmla="*/ 1141540500 w 681"/>
                  <a:gd name="T29" fmla="*/ 1158897283 h 1097"/>
                  <a:gd name="T30" fmla="*/ 1141540500 w 681"/>
                  <a:gd name="T31" fmla="*/ 1158897283 h 1097"/>
                  <a:gd name="T32" fmla="*/ 1141540500 w 681"/>
                  <a:gd name="T33" fmla="*/ 1158897283 h 1097"/>
                  <a:gd name="T34" fmla="*/ 1141540500 w 681"/>
                  <a:gd name="T35" fmla="*/ 1158897283 h 1097"/>
                  <a:gd name="T36" fmla="*/ 1141540500 w 681"/>
                  <a:gd name="T37" fmla="*/ 1158897283 h 1097"/>
                  <a:gd name="T38" fmla="*/ 1141540500 w 681"/>
                  <a:gd name="T39" fmla="*/ 1158897283 h 1097"/>
                  <a:gd name="T40" fmla="*/ 1141540500 w 681"/>
                  <a:gd name="T41" fmla="*/ 1158897283 h 1097"/>
                  <a:gd name="T42" fmla="*/ 1141540500 w 681"/>
                  <a:gd name="T43" fmla="*/ 1158897283 h 1097"/>
                  <a:gd name="T44" fmla="*/ 1141540500 w 681"/>
                  <a:gd name="T45" fmla="*/ 1158897283 h 1097"/>
                  <a:gd name="T46" fmla="*/ 1141540500 w 681"/>
                  <a:gd name="T47" fmla="*/ 1158897283 h 1097"/>
                  <a:gd name="T48" fmla="*/ 1141540500 w 681"/>
                  <a:gd name="T49" fmla="*/ 1158897283 h 1097"/>
                  <a:gd name="T50" fmla="*/ 1141540500 w 681"/>
                  <a:gd name="T51" fmla="*/ 1158897283 h 1097"/>
                  <a:gd name="T52" fmla="*/ 1141540500 w 681"/>
                  <a:gd name="T53" fmla="*/ 1158897283 h 1097"/>
                  <a:gd name="T54" fmla="*/ 1141540500 w 681"/>
                  <a:gd name="T55" fmla="*/ 1158897283 h 1097"/>
                  <a:gd name="T56" fmla="*/ 1141540500 w 681"/>
                  <a:gd name="T57" fmla="*/ 1158897283 h 1097"/>
                  <a:gd name="T58" fmla="*/ 1141540500 w 681"/>
                  <a:gd name="T59" fmla="*/ 1158897283 h 1097"/>
                  <a:gd name="T60" fmla="*/ 1141540500 w 681"/>
                  <a:gd name="T61" fmla="*/ 1158897283 h 1097"/>
                  <a:gd name="T62" fmla="*/ 1141540500 w 681"/>
                  <a:gd name="T63" fmla="*/ 1158897283 h 1097"/>
                  <a:gd name="T64" fmla="*/ 1141540500 w 681"/>
                  <a:gd name="T65" fmla="*/ 1158897283 h 1097"/>
                  <a:gd name="T66" fmla="*/ 1141540500 w 681"/>
                  <a:gd name="T67" fmla="*/ 1158897283 h 1097"/>
                  <a:gd name="T68" fmla="*/ 1141540500 w 681"/>
                  <a:gd name="T69" fmla="*/ 0 h 1097"/>
                  <a:gd name="T70" fmla="*/ 1141540500 w 681"/>
                  <a:gd name="T71" fmla="*/ 1158897283 h 1097"/>
                  <a:gd name="T72" fmla="*/ 1141540500 w 681"/>
                  <a:gd name="T73" fmla="*/ 1158897283 h 1097"/>
                  <a:gd name="T74" fmla="*/ 1141540500 w 681"/>
                  <a:gd name="T75" fmla="*/ 1158897283 h 1097"/>
                  <a:gd name="T76" fmla="*/ 1141540500 w 681"/>
                  <a:gd name="T77" fmla="*/ 1158897283 h 1097"/>
                  <a:gd name="T78" fmla="*/ 1141540500 w 681"/>
                  <a:gd name="T79" fmla="*/ 1158897283 h 1097"/>
                  <a:gd name="T80" fmla="*/ 1141540500 w 681"/>
                  <a:gd name="T81" fmla="*/ 1158897283 h 1097"/>
                  <a:gd name="T82" fmla="*/ 1141540500 w 681"/>
                  <a:gd name="T83" fmla="*/ 1158897283 h 1097"/>
                  <a:gd name="T84" fmla="*/ 1141540500 w 681"/>
                  <a:gd name="T85" fmla="*/ 1158897283 h 1097"/>
                  <a:gd name="T86" fmla="*/ 1141540500 w 681"/>
                  <a:gd name="T87" fmla="*/ 1158897283 h 1097"/>
                  <a:gd name="T88" fmla="*/ 1141540500 w 681"/>
                  <a:gd name="T89" fmla="*/ 1158897283 h 1097"/>
                  <a:gd name="T90" fmla="*/ 1141540500 w 681"/>
                  <a:gd name="T91" fmla="*/ 1158897283 h 1097"/>
                  <a:gd name="T92" fmla="*/ 1141540500 w 681"/>
                  <a:gd name="T93" fmla="*/ 1158897283 h 1097"/>
                  <a:gd name="T94" fmla="*/ 1141540500 w 681"/>
                  <a:gd name="T95" fmla="*/ 1158897283 h 109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81"/>
                  <a:gd name="T145" fmla="*/ 0 h 1097"/>
                  <a:gd name="T146" fmla="*/ 681 w 681"/>
                  <a:gd name="T147" fmla="*/ 1097 h 109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81" h="1097">
                    <a:moveTo>
                      <a:pt x="72" y="691"/>
                    </a:moveTo>
                    <a:lnTo>
                      <a:pt x="69" y="694"/>
                    </a:lnTo>
                    <a:lnTo>
                      <a:pt x="69" y="696"/>
                    </a:lnTo>
                    <a:lnTo>
                      <a:pt x="56" y="727"/>
                    </a:lnTo>
                    <a:lnTo>
                      <a:pt x="54" y="730"/>
                    </a:lnTo>
                    <a:lnTo>
                      <a:pt x="50" y="738"/>
                    </a:lnTo>
                    <a:lnTo>
                      <a:pt x="47" y="755"/>
                    </a:lnTo>
                    <a:lnTo>
                      <a:pt x="44" y="770"/>
                    </a:lnTo>
                    <a:lnTo>
                      <a:pt x="32" y="830"/>
                    </a:lnTo>
                    <a:lnTo>
                      <a:pt x="0" y="997"/>
                    </a:lnTo>
                    <a:lnTo>
                      <a:pt x="6" y="998"/>
                    </a:lnTo>
                    <a:lnTo>
                      <a:pt x="104" y="1016"/>
                    </a:lnTo>
                    <a:lnTo>
                      <a:pt x="212" y="1036"/>
                    </a:lnTo>
                    <a:lnTo>
                      <a:pt x="242" y="1040"/>
                    </a:lnTo>
                    <a:lnTo>
                      <a:pt x="258" y="1043"/>
                    </a:lnTo>
                    <a:lnTo>
                      <a:pt x="291" y="1049"/>
                    </a:lnTo>
                    <a:lnTo>
                      <a:pt x="294" y="1049"/>
                    </a:lnTo>
                    <a:lnTo>
                      <a:pt x="296" y="1049"/>
                    </a:lnTo>
                    <a:lnTo>
                      <a:pt x="317" y="1052"/>
                    </a:lnTo>
                    <a:lnTo>
                      <a:pt x="347" y="1058"/>
                    </a:lnTo>
                    <a:lnTo>
                      <a:pt x="401" y="1066"/>
                    </a:lnTo>
                    <a:lnTo>
                      <a:pt x="428" y="1069"/>
                    </a:lnTo>
                    <a:lnTo>
                      <a:pt x="513" y="1081"/>
                    </a:lnTo>
                    <a:lnTo>
                      <a:pt x="515" y="1082"/>
                    </a:lnTo>
                    <a:lnTo>
                      <a:pt x="516" y="1082"/>
                    </a:lnTo>
                    <a:lnTo>
                      <a:pt x="521" y="1082"/>
                    </a:lnTo>
                    <a:lnTo>
                      <a:pt x="522" y="1084"/>
                    </a:lnTo>
                    <a:lnTo>
                      <a:pt x="534" y="1085"/>
                    </a:lnTo>
                    <a:lnTo>
                      <a:pt x="560" y="1088"/>
                    </a:lnTo>
                    <a:lnTo>
                      <a:pt x="587" y="1091"/>
                    </a:lnTo>
                    <a:lnTo>
                      <a:pt x="591" y="1093"/>
                    </a:lnTo>
                    <a:lnTo>
                      <a:pt x="596" y="1093"/>
                    </a:lnTo>
                    <a:lnTo>
                      <a:pt x="635" y="1097"/>
                    </a:lnTo>
                    <a:lnTo>
                      <a:pt x="638" y="1079"/>
                    </a:lnTo>
                    <a:lnTo>
                      <a:pt x="644" y="1028"/>
                    </a:lnTo>
                    <a:lnTo>
                      <a:pt x="645" y="1024"/>
                    </a:lnTo>
                    <a:lnTo>
                      <a:pt x="650" y="989"/>
                    </a:lnTo>
                    <a:lnTo>
                      <a:pt x="654" y="953"/>
                    </a:lnTo>
                    <a:lnTo>
                      <a:pt x="654" y="950"/>
                    </a:lnTo>
                    <a:lnTo>
                      <a:pt x="656" y="944"/>
                    </a:lnTo>
                    <a:lnTo>
                      <a:pt x="659" y="917"/>
                    </a:lnTo>
                    <a:lnTo>
                      <a:pt x="660" y="907"/>
                    </a:lnTo>
                    <a:lnTo>
                      <a:pt x="663" y="887"/>
                    </a:lnTo>
                    <a:lnTo>
                      <a:pt x="663" y="880"/>
                    </a:lnTo>
                    <a:lnTo>
                      <a:pt x="668" y="844"/>
                    </a:lnTo>
                    <a:lnTo>
                      <a:pt x="671" y="826"/>
                    </a:lnTo>
                    <a:lnTo>
                      <a:pt x="672" y="811"/>
                    </a:lnTo>
                    <a:lnTo>
                      <a:pt x="675" y="788"/>
                    </a:lnTo>
                    <a:lnTo>
                      <a:pt x="677" y="772"/>
                    </a:lnTo>
                    <a:lnTo>
                      <a:pt x="681" y="739"/>
                    </a:lnTo>
                    <a:lnTo>
                      <a:pt x="677" y="738"/>
                    </a:lnTo>
                    <a:lnTo>
                      <a:pt x="674" y="735"/>
                    </a:lnTo>
                    <a:lnTo>
                      <a:pt x="665" y="712"/>
                    </a:lnTo>
                    <a:lnTo>
                      <a:pt x="653" y="696"/>
                    </a:lnTo>
                    <a:lnTo>
                      <a:pt x="651" y="696"/>
                    </a:lnTo>
                    <a:lnTo>
                      <a:pt x="642" y="700"/>
                    </a:lnTo>
                    <a:lnTo>
                      <a:pt x="636" y="709"/>
                    </a:lnTo>
                    <a:lnTo>
                      <a:pt x="636" y="724"/>
                    </a:lnTo>
                    <a:lnTo>
                      <a:pt x="624" y="721"/>
                    </a:lnTo>
                    <a:lnTo>
                      <a:pt x="572" y="717"/>
                    </a:lnTo>
                    <a:lnTo>
                      <a:pt x="560" y="709"/>
                    </a:lnTo>
                    <a:lnTo>
                      <a:pt x="548" y="718"/>
                    </a:lnTo>
                    <a:lnTo>
                      <a:pt x="531" y="721"/>
                    </a:lnTo>
                    <a:lnTo>
                      <a:pt x="509" y="712"/>
                    </a:lnTo>
                    <a:lnTo>
                      <a:pt x="497" y="721"/>
                    </a:lnTo>
                    <a:lnTo>
                      <a:pt x="498" y="729"/>
                    </a:lnTo>
                    <a:lnTo>
                      <a:pt x="494" y="730"/>
                    </a:lnTo>
                    <a:lnTo>
                      <a:pt x="480" y="715"/>
                    </a:lnTo>
                    <a:lnTo>
                      <a:pt x="473" y="669"/>
                    </a:lnTo>
                    <a:lnTo>
                      <a:pt x="443" y="648"/>
                    </a:lnTo>
                    <a:lnTo>
                      <a:pt x="447" y="630"/>
                    </a:lnTo>
                    <a:lnTo>
                      <a:pt x="413" y="522"/>
                    </a:lnTo>
                    <a:lnTo>
                      <a:pt x="377" y="541"/>
                    </a:lnTo>
                    <a:lnTo>
                      <a:pt x="362" y="543"/>
                    </a:lnTo>
                    <a:lnTo>
                      <a:pt x="345" y="531"/>
                    </a:lnTo>
                    <a:lnTo>
                      <a:pt x="384" y="399"/>
                    </a:lnTo>
                    <a:lnTo>
                      <a:pt x="387" y="399"/>
                    </a:lnTo>
                    <a:lnTo>
                      <a:pt x="395" y="382"/>
                    </a:lnTo>
                    <a:lnTo>
                      <a:pt x="395" y="378"/>
                    </a:lnTo>
                    <a:lnTo>
                      <a:pt x="390" y="376"/>
                    </a:lnTo>
                    <a:lnTo>
                      <a:pt x="378" y="378"/>
                    </a:lnTo>
                    <a:lnTo>
                      <a:pt x="368" y="376"/>
                    </a:lnTo>
                    <a:lnTo>
                      <a:pt x="366" y="373"/>
                    </a:lnTo>
                    <a:lnTo>
                      <a:pt x="366" y="366"/>
                    </a:lnTo>
                    <a:lnTo>
                      <a:pt x="363" y="361"/>
                    </a:lnTo>
                    <a:lnTo>
                      <a:pt x="353" y="366"/>
                    </a:lnTo>
                    <a:lnTo>
                      <a:pt x="351" y="363"/>
                    </a:lnTo>
                    <a:lnTo>
                      <a:pt x="354" y="357"/>
                    </a:lnTo>
                    <a:lnTo>
                      <a:pt x="339" y="328"/>
                    </a:lnTo>
                    <a:lnTo>
                      <a:pt x="330" y="316"/>
                    </a:lnTo>
                    <a:lnTo>
                      <a:pt x="311" y="277"/>
                    </a:lnTo>
                    <a:lnTo>
                      <a:pt x="296" y="270"/>
                    </a:lnTo>
                    <a:lnTo>
                      <a:pt x="273" y="243"/>
                    </a:lnTo>
                    <a:lnTo>
                      <a:pt x="287" y="240"/>
                    </a:lnTo>
                    <a:lnTo>
                      <a:pt x="276" y="228"/>
                    </a:lnTo>
                    <a:lnTo>
                      <a:pt x="281" y="204"/>
                    </a:lnTo>
                    <a:lnTo>
                      <a:pt x="258" y="162"/>
                    </a:lnTo>
                    <a:lnTo>
                      <a:pt x="258" y="159"/>
                    </a:lnTo>
                    <a:lnTo>
                      <a:pt x="264" y="127"/>
                    </a:lnTo>
                    <a:lnTo>
                      <a:pt x="270" y="93"/>
                    </a:lnTo>
                    <a:lnTo>
                      <a:pt x="272" y="87"/>
                    </a:lnTo>
                    <a:lnTo>
                      <a:pt x="281" y="34"/>
                    </a:lnTo>
                    <a:lnTo>
                      <a:pt x="284" y="21"/>
                    </a:lnTo>
                    <a:lnTo>
                      <a:pt x="284" y="16"/>
                    </a:lnTo>
                    <a:lnTo>
                      <a:pt x="189" y="0"/>
                    </a:lnTo>
                    <a:lnTo>
                      <a:pt x="188" y="6"/>
                    </a:lnTo>
                    <a:lnTo>
                      <a:pt x="188" y="12"/>
                    </a:lnTo>
                    <a:lnTo>
                      <a:pt x="185" y="21"/>
                    </a:lnTo>
                    <a:lnTo>
                      <a:pt x="170" y="100"/>
                    </a:lnTo>
                    <a:lnTo>
                      <a:pt x="165" y="123"/>
                    </a:lnTo>
                    <a:lnTo>
                      <a:pt x="164" y="133"/>
                    </a:lnTo>
                    <a:lnTo>
                      <a:pt x="162" y="138"/>
                    </a:lnTo>
                    <a:lnTo>
                      <a:pt x="162" y="141"/>
                    </a:lnTo>
                    <a:lnTo>
                      <a:pt x="161" y="144"/>
                    </a:lnTo>
                    <a:lnTo>
                      <a:pt x="155" y="175"/>
                    </a:lnTo>
                    <a:lnTo>
                      <a:pt x="152" y="193"/>
                    </a:lnTo>
                    <a:lnTo>
                      <a:pt x="144" y="229"/>
                    </a:lnTo>
                    <a:lnTo>
                      <a:pt x="143" y="244"/>
                    </a:lnTo>
                    <a:lnTo>
                      <a:pt x="141" y="246"/>
                    </a:lnTo>
                    <a:lnTo>
                      <a:pt x="138" y="264"/>
                    </a:lnTo>
                    <a:lnTo>
                      <a:pt x="128" y="318"/>
                    </a:lnTo>
                    <a:lnTo>
                      <a:pt x="128" y="324"/>
                    </a:lnTo>
                    <a:lnTo>
                      <a:pt x="123" y="346"/>
                    </a:lnTo>
                    <a:lnTo>
                      <a:pt x="122" y="352"/>
                    </a:lnTo>
                    <a:lnTo>
                      <a:pt x="120" y="363"/>
                    </a:lnTo>
                    <a:lnTo>
                      <a:pt x="117" y="370"/>
                    </a:lnTo>
                    <a:lnTo>
                      <a:pt x="123" y="390"/>
                    </a:lnTo>
                    <a:lnTo>
                      <a:pt x="120" y="427"/>
                    </a:lnTo>
                    <a:lnTo>
                      <a:pt x="123" y="433"/>
                    </a:lnTo>
                    <a:lnTo>
                      <a:pt x="128" y="445"/>
                    </a:lnTo>
                    <a:lnTo>
                      <a:pt x="129" y="448"/>
                    </a:lnTo>
                    <a:lnTo>
                      <a:pt x="150" y="469"/>
                    </a:lnTo>
                    <a:lnTo>
                      <a:pt x="155" y="487"/>
                    </a:lnTo>
                    <a:lnTo>
                      <a:pt x="123" y="535"/>
                    </a:lnTo>
                    <a:lnTo>
                      <a:pt x="114" y="555"/>
                    </a:lnTo>
                    <a:lnTo>
                      <a:pt x="110" y="561"/>
                    </a:lnTo>
                    <a:lnTo>
                      <a:pt x="101" y="570"/>
                    </a:lnTo>
                    <a:lnTo>
                      <a:pt x="90" y="592"/>
                    </a:lnTo>
                    <a:lnTo>
                      <a:pt x="75" y="603"/>
                    </a:lnTo>
                    <a:lnTo>
                      <a:pt x="44" y="652"/>
                    </a:lnTo>
                    <a:lnTo>
                      <a:pt x="44" y="663"/>
                    </a:lnTo>
                    <a:lnTo>
                      <a:pt x="57" y="673"/>
                    </a:lnTo>
                    <a:lnTo>
                      <a:pt x="65" y="675"/>
                    </a:lnTo>
                    <a:lnTo>
                      <a:pt x="72" y="691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sp>
            <p:nvSpPr>
              <p:cNvPr id="114" name="Freeform 84"/>
              <p:cNvSpPr>
                <a:spLocks/>
              </p:cNvSpPr>
              <p:nvPr/>
            </p:nvSpPr>
            <p:spPr bwMode="auto">
              <a:xfrm>
                <a:off x="3455665" y="3944077"/>
                <a:ext cx="696849" cy="550419"/>
              </a:xfrm>
              <a:custGeom>
                <a:avLst/>
                <a:gdLst>
                  <a:gd name="T0" fmla="*/ 1145498567 w 823"/>
                  <a:gd name="T1" fmla="*/ 1153524498 h 646"/>
                  <a:gd name="T2" fmla="*/ 1145498567 w 823"/>
                  <a:gd name="T3" fmla="*/ 1153524498 h 646"/>
                  <a:gd name="T4" fmla="*/ 1145498567 w 823"/>
                  <a:gd name="T5" fmla="*/ 1153524498 h 646"/>
                  <a:gd name="T6" fmla="*/ 1145498567 w 823"/>
                  <a:gd name="T7" fmla="*/ 1153524498 h 646"/>
                  <a:gd name="T8" fmla="*/ 1145498567 w 823"/>
                  <a:gd name="T9" fmla="*/ 1153524498 h 646"/>
                  <a:gd name="T10" fmla="*/ 1145498567 w 823"/>
                  <a:gd name="T11" fmla="*/ 1153524498 h 646"/>
                  <a:gd name="T12" fmla="*/ 1145498567 w 823"/>
                  <a:gd name="T13" fmla="*/ 1153524498 h 646"/>
                  <a:gd name="T14" fmla="*/ 1145498567 w 823"/>
                  <a:gd name="T15" fmla="*/ 1153524498 h 646"/>
                  <a:gd name="T16" fmla="*/ 1145498567 w 823"/>
                  <a:gd name="T17" fmla="*/ 1153524498 h 646"/>
                  <a:gd name="T18" fmla="*/ 1145498567 w 823"/>
                  <a:gd name="T19" fmla="*/ 1153524498 h 646"/>
                  <a:gd name="T20" fmla="*/ 1145498567 w 823"/>
                  <a:gd name="T21" fmla="*/ 1153524498 h 646"/>
                  <a:gd name="T22" fmla="*/ 1145498567 w 823"/>
                  <a:gd name="T23" fmla="*/ 1153524498 h 646"/>
                  <a:gd name="T24" fmla="*/ 1145498567 w 823"/>
                  <a:gd name="T25" fmla="*/ 1153524498 h 646"/>
                  <a:gd name="T26" fmla="*/ 1145498567 w 823"/>
                  <a:gd name="T27" fmla="*/ 1153524498 h 646"/>
                  <a:gd name="T28" fmla="*/ 1145498567 w 823"/>
                  <a:gd name="T29" fmla="*/ 1153524498 h 646"/>
                  <a:gd name="T30" fmla="*/ 1145498567 w 823"/>
                  <a:gd name="T31" fmla="*/ 1153524498 h 646"/>
                  <a:gd name="T32" fmla="*/ 1145498567 w 823"/>
                  <a:gd name="T33" fmla="*/ 1153524498 h 646"/>
                  <a:gd name="T34" fmla="*/ 1145498567 w 823"/>
                  <a:gd name="T35" fmla="*/ 1153524498 h 646"/>
                  <a:gd name="T36" fmla="*/ 1145498567 w 823"/>
                  <a:gd name="T37" fmla="*/ 1153524498 h 646"/>
                  <a:gd name="T38" fmla="*/ 1145498567 w 823"/>
                  <a:gd name="T39" fmla="*/ 1153524498 h 646"/>
                  <a:gd name="T40" fmla="*/ 1145498567 w 823"/>
                  <a:gd name="T41" fmla="*/ 1153524498 h 646"/>
                  <a:gd name="T42" fmla="*/ 1145498567 w 823"/>
                  <a:gd name="T43" fmla="*/ 1153524498 h 646"/>
                  <a:gd name="T44" fmla="*/ 1145498567 w 823"/>
                  <a:gd name="T45" fmla="*/ 1153524498 h 646"/>
                  <a:gd name="T46" fmla="*/ 1145498567 w 823"/>
                  <a:gd name="T47" fmla="*/ 1153524498 h 646"/>
                  <a:gd name="T48" fmla="*/ 1145498567 w 823"/>
                  <a:gd name="T49" fmla="*/ 1153524498 h 646"/>
                  <a:gd name="T50" fmla="*/ 0 w 823"/>
                  <a:gd name="T51" fmla="*/ 1153524498 h 646"/>
                  <a:gd name="T52" fmla="*/ 1145498567 w 823"/>
                  <a:gd name="T53" fmla="*/ 1153524498 h 646"/>
                  <a:gd name="T54" fmla="*/ 1145498567 w 823"/>
                  <a:gd name="T55" fmla="*/ 1153524498 h 646"/>
                  <a:gd name="T56" fmla="*/ 1145498567 w 823"/>
                  <a:gd name="T57" fmla="*/ 1153524498 h 646"/>
                  <a:gd name="T58" fmla="*/ 1145498567 w 823"/>
                  <a:gd name="T59" fmla="*/ 1153524498 h 646"/>
                  <a:gd name="T60" fmla="*/ 1145498567 w 823"/>
                  <a:gd name="T61" fmla="*/ 1153524498 h 646"/>
                  <a:gd name="T62" fmla="*/ 1145498567 w 823"/>
                  <a:gd name="T63" fmla="*/ 1153524498 h 646"/>
                  <a:gd name="T64" fmla="*/ 1145498567 w 823"/>
                  <a:gd name="T65" fmla="*/ 1153524498 h 646"/>
                  <a:gd name="T66" fmla="*/ 1145498567 w 823"/>
                  <a:gd name="T67" fmla="*/ 1153524498 h 646"/>
                  <a:gd name="T68" fmla="*/ 1145498567 w 823"/>
                  <a:gd name="T69" fmla="*/ 1153524498 h 646"/>
                  <a:gd name="T70" fmla="*/ 1145498567 w 823"/>
                  <a:gd name="T71" fmla="*/ 1153524498 h 646"/>
                  <a:gd name="T72" fmla="*/ 1145498567 w 823"/>
                  <a:gd name="T73" fmla="*/ 1153524498 h 646"/>
                  <a:gd name="T74" fmla="*/ 1145498567 w 823"/>
                  <a:gd name="T75" fmla="*/ 1153524498 h 646"/>
                  <a:gd name="T76" fmla="*/ 1145498567 w 823"/>
                  <a:gd name="T77" fmla="*/ 1153524498 h 646"/>
                  <a:gd name="T78" fmla="*/ 1145498567 w 823"/>
                  <a:gd name="T79" fmla="*/ 1153524498 h 646"/>
                  <a:gd name="T80" fmla="*/ 1145498567 w 823"/>
                  <a:gd name="T81" fmla="*/ 1153524498 h 646"/>
                  <a:gd name="T82" fmla="*/ 1145498567 w 823"/>
                  <a:gd name="T83" fmla="*/ 1153524498 h 646"/>
                  <a:gd name="T84" fmla="*/ 1145498567 w 823"/>
                  <a:gd name="T85" fmla="*/ 1153524498 h 646"/>
                  <a:gd name="T86" fmla="*/ 1145498567 w 823"/>
                  <a:gd name="T87" fmla="*/ 1153524498 h 646"/>
                  <a:gd name="T88" fmla="*/ 1145498567 w 823"/>
                  <a:gd name="T89" fmla="*/ 1153524498 h 646"/>
                  <a:gd name="T90" fmla="*/ 1145498567 w 823"/>
                  <a:gd name="T91" fmla="*/ 1153524498 h 646"/>
                  <a:gd name="T92" fmla="*/ 1145498567 w 823"/>
                  <a:gd name="T93" fmla="*/ 1153524498 h 646"/>
                  <a:gd name="T94" fmla="*/ 1145498567 w 823"/>
                  <a:gd name="T95" fmla="*/ 1153524498 h 646"/>
                  <a:gd name="T96" fmla="*/ 1145498567 w 823"/>
                  <a:gd name="T97" fmla="*/ 1153524498 h 646"/>
                  <a:gd name="T98" fmla="*/ 1145498567 w 823"/>
                  <a:gd name="T99" fmla="*/ 1153524498 h 646"/>
                  <a:gd name="T100" fmla="*/ 1145498567 w 823"/>
                  <a:gd name="T101" fmla="*/ 1153524498 h 646"/>
                  <a:gd name="T102" fmla="*/ 1145498567 w 823"/>
                  <a:gd name="T103" fmla="*/ 1153524498 h 646"/>
                  <a:gd name="T104" fmla="*/ 1145498567 w 823"/>
                  <a:gd name="T105" fmla="*/ 1153524498 h 646"/>
                  <a:gd name="T106" fmla="*/ 1145498567 w 823"/>
                  <a:gd name="T107" fmla="*/ 1153524498 h 646"/>
                  <a:gd name="T108" fmla="*/ 1145498567 w 823"/>
                  <a:gd name="T109" fmla="*/ 1153524498 h 646"/>
                  <a:gd name="T110" fmla="*/ 1145498567 w 823"/>
                  <a:gd name="T111" fmla="*/ 1153524498 h 646"/>
                  <a:gd name="T112" fmla="*/ 1145498567 w 823"/>
                  <a:gd name="T113" fmla="*/ 1153524498 h 646"/>
                  <a:gd name="T114" fmla="*/ 1145498567 w 823"/>
                  <a:gd name="T115" fmla="*/ 1153524498 h 64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23"/>
                  <a:gd name="T175" fmla="*/ 0 h 646"/>
                  <a:gd name="T176" fmla="*/ 823 w 823"/>
                  <a:gd name="T177" fmla="*/ 646 h 64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23" h="646">
                    <a:moveTo>
                      <a:pt x="814" y="265"/>
                    </a:moveTo>
                    <a:lnTo>
                      <a:pt x="814" y="267"/>
                    </a:lnTo>
                    <a:lnTo>
                      <a:pt x="814" y="276"/>
                    </a:lnTo>
                    <a:lnTo>
                      <a:pt x="814" y="295"/>
                    </a:lnTo>
                    <a:lnTo>
                      <a:pt x="813" y="330"/>
                    </a:lnTo>
                    <a:lnTo>
                      <a:pt x="813" y="331"/>
                    </a:lnTo>
                    <a:lnTo>
                      <a:pt x="813" y="339"/>
                    </a:lnTo>
                    <a:lnTo>
                      <a:pt x="813" y="343"/>
                    </a:lnTo>
                    <a:lnTo>
                      <a:pt x="811" y="351"/>
                    </a:lnTo>
                    <a:lnTo>
                      <a:pt x="811" y="379"/>
                    </a:lnTo>
                    <a:lnTo>
                      <a:pt x="810" y="394"/>
                    </a:lnTo>
                    <a:lnTo>
                      <a:pt x="810" y="405"/>
                    </a:lnTo>
                    <a:lnTo>
                      <a:pt x="810" y="406"/>
                    </a:lnTo>
                    <a:lnTo>
                      <a:pt x="808" y="432"/>
                    </a:lnTo>
                    <a:lnTo>
                      <a:pt x="808" y="442"/>
                    </a:lnTo>
                    <a:lnTo>
                      <a:pt x="808" y="457"/>
                    </a:lnTo>
                    <a:lnTo>
                      <a:pt x="808" y="459"/>
                    </a:lnTo>
                    <a:lnTo>
                      <a:pt x="807" y="478"/>
                    </a:lnTo>
                    <a:lnTo>
                      <a:pt x="807" y="498"/>
                    </a:lnTo>
                    <a:lnTo>
                      <a:pt x="805" y="535"/>
                    </a:lnTo>
                    <a:lnTo>
                      <a:pt x="804" y="550"/>
                    </a:lnTo>
                    <a:lnTo>
                      <a:pt x="804" y="552"/>
                    </a:lnTo>
                    <a:lnTo>
                      <a:pt x="804" y="571"/>
                    </a:lnTo>
                    <a:lnTo>
                      <a:pt x="802" y="588"/>
                    </a:lnTo>
                    <a:lnTo>
                      <a:pt x="802" y="607"/>
                    </a:lnTo>
                    <a:lnTo>
                      <a:pt x="801" y="627"/>
                    </a:lnTo>
                    <a:lnTo>
                      <a:pt x="801" y="646"/>
                    </a:lnTo>
                    <a:lnTo>
                      <a:pt x="733" y="641"/>
                    </a:lnTo>
                    <a:lnTo>
                      <a:pt x="718" y="640"/>
                    </a:lnTo>
                    <a:lnTo>
                      <a:pt x="691" y="640"/>
                    </a:lnTo>
                    <a:lnTo>
                      <a:pt x="681" y="638"/>
                    </a:lnTo>
                    <a:lnTo>
                      <a:pt x="655" y="637"/>
                    </a:lnTo>
                    <a:lnTo>
                      <a:pt x="648" y="637"/>
                    </a:lnTo>
                    <a:lnTo>
                      <a:pt x="576" y="634"/>
                    </a:lnTo>
                    <a:lnTo>
                      <a:pt x="534" y="631"/>
                    </a:lnTo>
                    <a:lnTo>
                      <a:pt x="469" y="628"/>
                    </a:lnTo>
                    <a:lnTo>
                      <a:pt x="444" y="625"/>
                    </a:lnTo>
                    <a:lnTo>
                      <a:pt x="436" y="625"/>
                    </a:lnTo>
                    <a:lnTo>
                      <a:pt x="379" y="621"/>
                    </a:lnTo>
                    <a:lnTo>
                      <a:pt x="376" y="621"/>
                    </a:lnTo>
                    <a:lnTo>
                      <a:pt x="361" y="619"/>
                    </a:lnTo>
                    <a:lnTo>
                      <a:pt x="346" y="618"/>
                    </a:lnTo>
                    <a:lnTo>
                      <a:pt x="292" y="615"/>
                    </a:lnTo>
                    <a:lnTo>
                      <a:pt x="184" y="604"/>
                    </a:lnTo>
                    <a:lnTo>
                      <a:pt x="181" y="603"/>
                    </a:lnTo>
                    <a:lnTo>
                      <a:pt x="178" y="603"/>
                    </a:lnTo>
                    <a:lnTo>
                      <a:pt x="177" y="603"/>
                    </a:lnTo>
                    <a:lnTo>
                      <a:pt x="105" y="595"/>
                    </a:lnTo>
                    <a:lnTo>
                      <a:pt x="75" y="592"/>
                    </a:lnTo>
                    <a:lnTo>
                      <a:pt x="42" y="589"/>
                    </a:lnTo>
                    <a:lnTo>
                      <a:pt x="33" y="589"/>
                    </a:lnTo>
                    <a:lnTo>
                      <a:pt x="0" y="585"/>
                    </a:lnTo>
                    <a:lnTo>
                      <a:pt x="7" y="514"/>
                    </a:lnTo>
                    <a:lnTo>
                      <a:pt x="7" y="511"/>
                    </a:lnTo>
                    <a:lnTo>
                      <a:pt x="12" y="475"/>
                    </a:lnTo>
                    <a:lnTo>
                      <a:pt x="13" y="456"/>
                    </a:lnTo>
                    <a:lnTo>
                      <a:pt x="15" y="438"/>
                    </a:lnTo>
                    <a:lnTo>
                      <a:pt x="18" y="415"/>
                    </a:lnTo>
                    <a:lnTo>
                      <a:pt x="18" y="414"/>
                    </a:lnTo>
                    <a:lnTo>
                      <a:pt x="18" y="397"/>
                    </a:lnTo>
                    <a:lnTo>
                      <a:pt x="21" y="364"/>
                    </a:lnTo>
                    <a:lnTo>
                      <a:pt x="25" y="328"/>
                    </a:lnTo>
                    <a:lnTo>
                      <a:pt x="30" y="292"/>
                    </a:lnTo>
                    <a:lnTo>
                      <a:pt x="36" y="238"/>
                    </a:lnTo>
                    <a:lnTo>
                      <a:pt x="37" y="237"/>
                    </a:lnTo>
                    <a:lnTo>
                      <a:pt x="39" y="219"/>
                    </a:lnTo>
                    <a:lnTo>
                      <a:pt x="40" y="201"/>
                    </a:lnTo>
                    <a:lnTo>
                      <a:pt x="42" y="195"/>
                    </a:lnTo>
                    <a:lnTo>
                      <a:pt x="45" y="163"/>
                    </a:lnTo>
                    <a:lnTo>
                      <a:pt x="46" y="145"/>
                    </a:lnTo>
                    <a:lnTo>
                      <a:pt x="51" y="112"/>
                    </a:lnTo>
                    <a:lnTo>
                      <a:pt x="54" y="81"/>
                    </a:lnTo>
                    <a:lnTo>
                      <a:pt x="57" y="54"/>
                    </a:lnTo>
                    <a:lnTo>
                      <a:pt x="57" y="49"/>
                    </a:lnTo>
                    <a:lnTo>
                      <a:pt x="58" y="36"/>
                    </a:lnTo>
                    <a:lnTo>
                      <a:pt x="61" y="18"/>
                    </a:lnTo>
                    <a:lnTo>
                      <a:pt x="63" y="0"/>
                    </a:lnTo>
                    <a:lnTo>
                      <a:pt x="90" y="3"/>
                    </a:lnTo>
                    <a:lnTo>
                      <a:pt x="157" y="9"/>
                    </a:lnTo>
                    <a:lnTo>
                      <a:pt x="186" y="12"/>
                    </a:lnTo>
                    <a:lnTo>
                      <a:pt x="217" y="15"/>
                    </a:lnTo>
                    <a:lnTo>
                      <a:pt x="244" y="18"/>
                    </a:lnTo>
                    <a:lnTo>
                      <a:pt x="250" y="18"/>
                    </a:lnTo>
                    <a:lnTo>
                      <a:pt x="297" y="22"/>
                    </a:lnTo>
                    <a:lnTo>
                      <a:pt x="300" y="22"/>
                    </a:lnTo>
                    <a:lnTo>
                      <a:pt x="339" y="25"/>
                    </a:lnTo>
                    <a:lnTo>
                      <a:pt x="352" y="27"/>
                    </a:lnTo>
                    <a:lnTo>
                      <a:pt x="358" y="28"/>
                    </a:lnTo>
                    <a:lnTo>
                      <a:pt x="363" y="28"/>
                    </a:lnTo>
                    <a:lnTo>
                      <a:pt x="370" y="30"/>
                    </a:lnTo>
                    <a:lnTo>
                      <a:pt x="373" y="30"/>
                    </a:lnTo>
                    <a:lnTo>
                      <a:pt x="387" y="30"/>
                    </a:lnTo>
                    <a:lnTo>
                      <a:pt x="453" y="36"/>
                    </a:lnTo>
                    <a:lnTo>
                      <a:pt x="472" y="37"/>
                    </a:lnTo>
                    <a:lnTo>
                      <a:pt x="475" y="37"/>
                    </a:lnTo>
                    <a:lnTo>
                      <a:pt x="489" y="37"/>
                    </a:lnTo>
                    <a:lnTo>
                      <a:pt x="508" y="39"/>
                    </a:lnTo>
                    <a:lnTo>
                      <a:pt x="516" y="40"/>
                    </a:lnTo>
                    <a:lnTo>
                      <a:pt x="541" y="42"/>
                    </a:lnTo>
                    <a:lnTo>
                      <a:pt x="606" y="45"/>
                    </a:lnTo>
                    <a:lnTo>
                      <a:pt x="652" y="48"/>
                    </a:lnTo>
                    <a:lnTo>
                      <a:pt x="658" y="48"/>
                    </a:lnTo>
                    <a:lnTo>
                      <a:pt x="657" y="48"/>
                    </a:lnTo>
                    <a:lnTo>
                      <a:pt x="678" y="49"/>
                    </a:lnTo>
                    <a:lnTo>
                      <a:pt x="757" y="52"/>
                    </a:lnTo>
                    <a:lnTo>
                      <a:pt x="760" y="54"/>
                    </a:lnTo>
                    <a:lnTo>
                      <a:pt x="823" y="55"/>
                    </a:lnTo>
                    <a:lnTo>
                      <a:pt x="823" y="57"/>
                    </a:lnTo>
                    <a:lnTo>
                      <a:pt x="822" y="93"/>
                    </a:lnTo>
                    <a:lnTo>
                      <a:pt x="822" y="100"/>
                    </a:lnTo>
                    <a:lnTo>
                      <a:pt x="820" y="111"/>
                    </a:lnTo>
                    <a:lnTo>
                      <a:pt x="820" y="129"/>
                    </a:lnTo>
                    <a:lnTo>
                      <a:pt x="820" y="138"/>
                    </a:lnTo>
                    <a:lnTo>
                      <a:pt x="819" y="151"/>
                    </a:lnTo>
                    <a:lnTo>
                      <a:pt x="817" y="202"/>
                    </a:lnTo>
                    <a:lnTo>
                      <a:pt x="814" y="265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sp>
            <p:nvSpPr>
              <p:cNvPr id="115" name="Freeform 88"/>
              <p:cNvSpPr>
                <a:spLocks/>
              </p:cNvSpPr>
              <p:nvPr/>
            </p:nvSpPr>
            <p:spPr bwMode="auto">
              <a:xfrm>
                <a:off x="2316163" y="2751138"/>
                <a:ext cx="648640" cy="469281"/>
              </a:xfrm>
              <a:custGeom>
                <a:avLst/>
                <a:gdLst>
                  <a:gd name="T0" fmla="*/ 1142159703 w 769"/>
                  <a:gd name="T1" fmla="*/ 1162075246 h 547"/>
                  <a:gd name="T2" fmla="*/ 1142159703 w 769"/>
                  <a:gd name="T3" fmla="*/ 1162075246 h 547"/>
                  <a:gd name="T4" fmla="*/ 1142159703 w 769"/>
                  <a:gd name="T5" fmla="*/ 1162075246 h 547"/>
                  <a:gd name="T6" fmla="*/ 1142159703 w 769"/>
                  <a:gd name="T7" fmla="*/ 1162075246 h 547"/>
                  <a:gd name="T8" fmla="*/ 1142159703 w 769"/>
                  <a:gd name="T9" fmla="*/ 1162075246 h 547"/>
                  <a:gd name="T10" fmla="*/ 1142159703 w 769"/>
                  <a:gd name="T11" fmla="*/ 1162075246 h 547"/>
                  <a:gd name="T12" fmla="*/ 1142159703 w 769"/>
                  <a:gd name="T13" fmla="*/ 1162075246 h 547"/>
                  <a:gd name="T14" fmla="*/ 1142159703 w 769"/>
                  <a:gd name="T15" fmla="*/ 1162075246 h 547"/>
                  <a:gd name="T16" fmla="*/ 1142159703 w 769"/>
                  <a:gd name="T17" fmla="*/ 1162075246 h 547"/>
                  <a:gd name="T18" fmla="*/ 1142159703 w 769"/>
                  <a:gd name="T19" fmla="*/ 1162075246 h 547"/>
                  <a:gd name="T20" fmla="*/ 1142159703 w 769"/>
                  <a:gd name="T21" fmla="*/ 1162075246 h 547"/>
                  <a:gd name="T22" fmla="*/ 1142159703 w 769"/>
                  <a:gd name="T23" fmla="*/ 1162075246 h 547"/>
                  <a:gd name="T24" fmla="*/ 1142159703 w 769"/>
                  <a:gd name="T25" fmla="*/ 1162075246 h 547"/>
                  <a:gd name="T26" fmla="*/ 1142159703 w 769"/>
                  <a:gd name="T27" fmla="*/ 1162075246 h 547"/>
                  <a:gd name="T28" fmla="*/ 1142159703 w 769"/>
                  <a:gd name="T29" fmla="*/ 1162075246 h 547"/>
                  <a:gd name="T30" fmla="*/ 1142159703 w 769"/>
                  <a:gd name="T31" fmla="*/ 1162075246 h 547"/>
                  <a:gd name="T32" fmla="*/ 1142159703 w 769"/>
                  <a:gd name="T33" fmla="*/ 1162075246 h 547"/>
                  <a:gd name="T34" fmla="*/ 1142159703 w 769"/>
                  <a:gd name="T35" fmla="*/ 1162075246 h 547"/>
                  <a:gd name="T36" fmla="*/ 1142159703 w 769"/>
                  <a:gd name="T37" fmla="*/ 1162075246 h 547"/>
                  <a:gd name="T38" fmla="*/ 1142159703 w 769"/>
                  <a:gd name="T39" fmla="*/ 1162075246 h 547"/>
                  <a:gd name="T40" fmla="*/ 1142159703 w 769"/>
                  <a:gd name="T41" fmla="*/ 1162075246 h 547"/>
                  <a:gd name="T42" fmla="*/ 1142159703 w 769"/>
                  <a:gd name="T43" fmla="*/ 1162075246 h 547"/>
                  <a:gd name="T44" fmla="*/ 1142159703 w 769"/>
                  <a:gd name="T45" fmla="*/ 1162075246 h 547"/>
                  <a:gd name="T46" fmla="*/ 1142159703 w 769"/>
                  <a:gd name="T47" fmla="*/ 1162075246 h 547"/>
                  <a:gd name="T48" fmla="*/ 1142159703 w 769"/>
                  <a:gd name="T49" fmla="*/ 1162075246 h 547"/>
                  <a:gd name="T50" fmla="*/ 1142159703 w 769"/>
                  <a:gd name="T51" fmla="*/ 1162075246 h 547"/>
                  <a:gd name="T52" fmla="*/ 1142159703 w 769"/>
                  <a:gd name="T53" fmla="*/ 1162075246 h 547"/>
                  <a:gd name="T54" fmla="*/ 1142159703 w 769"/>
                  <a:gd name="T55" fmla="*/ 1162075246 h 547"/>
                  <a:gd name="T56" fmla="*/ 1142159703 w 769"/>
                  <a:gd name="T57" fmla="*/ 1162075246 h 547"/>
                  <a:gd name="T58" fmla="*/ 1142159703 w 769"/>
                  <a:gd name="T59" fmla="*/ 1162075246 h 547"/>
                  <a:gd name="T60" fmla="*/ 1142159703 w 769"/>
                  <a:gd name="T61" fmla="*/ 1162075246 h 547"/>
                  <a:gd name="T62" fmla="*/ 1142159703 w 769"/>
                  <a:gd name="T63" fmla="*/ 1162075246 h 547"/>
                  <a:gd name="T64" fmla="*/ 1142159703 w 769"/>
                  <a:gd name="T65" fmla="*/ 1162075246 h 547"/>
                  <a:gd name="T66" fmla="*/ 1142159703 w 769"/>
                  <a:gd name="T67" fmla="*/ 1162075246 h 547"/>
                  <a:gd name="T68" fmla="*/ 1142159703 w 769"/>
                  <a:gd name="T69" fmla="*/ 1162075246 h 547"/>
                  <a:gd name="T70" fmla="*/ 1142159703 w 769"/>
                  <a:gd name="T71" fmla="*/ 1162075246 h 547"/>
                  <a:gd name="T72" fmla="*/ 1142159703 w 769"/>
                  <a:gd name="T73" fmla="*/ 1162075246 h 547"/>
                  <a:gd name="T74" fmla="*/ 1142159703 w 769"/>
                  <a:gd name="T75" fmla="*/ 1162075246 h 547"/>
                  <a:gd name="T76" fmla="*/ 1142159703 w 769"/>
                  <a:gd name="T77" fmla="*/ 1162075246 h 547"/>
                  <a:gd name="T78" fmla="*/ 1142159703 w 769"/>
                  <a:gd name="T79" fmla="*/ 1162075246 h 547"/>
                  <a:gd name="T80" fmla="*/ 1142159703 w 769"/>
                  <a:gd name="T81" fmla="*/ 1162075246 h 547"/>
                  <a:gd name="T82" fmla="*/ 1142159703 w 769"/>
                  <a:gd name="T83" fmla="*/ 1162075246 h 547"/>
                  <a:gd name="T84" fmla="*/ 1142159703 w 769"/>
                  <a:gd name="T85" fmla="*/ 1162075246 h 547"/>
                  <a:gd name="T86" fmla="*/ 1142159703 w 769"/>
                  <a:gd name="T87" fmla="*/ 1162075246 h 547"/>
                  <a:gd name="T88" fmla="*/ 1142159703 w 769"/>
                  <a:gd name="T89" fmla="*/ 1162075246 h 547"/>
                  <a:gd name="T90" fmla="*/ 1142159703 w 769"/>
                  <a:gd name="T91" fmla="*/ 1162075246 h 547"/>
                  <a:gd name="T92" fmla="*/ 1142159703 w 769"/>
                  <a:gd name="T93" fmla="*/ 1162075246 h 547"/>
                  <a:gd name="T94" fmla="*/ 1142159703 w 769"/>
                  <a:gd name="T95" fmla="*/ 1162075246 h 547"/>
                  <a:gd name="T96" fmla="*/ 1142159703 w 769"/>
                  <a:gd name="T97" fmla="*/ 1162075246 h 547"/>
                  <a:gd name="T98" fmla="*/ 1142159703 w 769"/>
                  <a:gd name="T99" fmla="*/ 1162075246 h 547"/>
                  <a:gd name="T100" fmla="*/ 1142159703 w 769"/>
                  <a:gd name="T101" fmla="*/ 1162075246 h 547"/>
                  <a:gd name="T102" fmla="*/ 1142159703 w 769"/>
                  <a:gd name="T103" fmla="*/ 1162075246 h 547"/>
                  <a:gd name="T104" fmla="*/ 1142159703 w 769"/>
                  <a:gd name="T105" fmla="*/ 1162075246 h 547"/>
                  <a:gd name="T106" fmla="*/ 1142159703 w 769"/>
                  <a:gd name="T107" fmla="*/ 1162075246 h 547"/>
                  <a:gd name="T108" fmla="*/ 1142159703 w 769"/>
                  <a:gd name="T109" fmla="*/ 1162075246 h 547"/>
                  <a:gd name="T110" fmla="*/ 1142159703 w 769"/>
                  <a:gd name="T111" fmla="*/ 1162075246 h 547"/>
                  <a:gd name="T112" fmla="*/ 1142159703 w 769"/>
                  <a:gd name="T113" fmla="*/ 1162075246 h 547"/>
                  <a:gd name="T114" fmla="*/ 1142159703 w 769"/>
                  <a:gd name="T115" fmla="*/ 1162075246 h 547"/>
                  <a:gd name="T116" fmla="*/ 1142159703 w 769"/>
                  <a:gd name="T117" fmla="*/ 1162075246 h 547"/>
                  <a:gd name="T118" fmla="*/ 1142159703 w 769"/>
                  <a:gd name="T119" fmla="*/ 1162075246 h 547"/>
                  <a:gd name="T120" fmla="*/ 1142159703 w 769"/>
                  <a:gd name="T121" fmla="*/ 1162075246 h 54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769"/>
                  <a:gd name="T184" fmla="*/ 0 h 547"/>
                  <a:gd name="T185" fmla="*/ 769 w 769"/>
                  <a:gd name="T186" fmla="*/ 547 h 54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769" h="547">
                    <a:moveTo>
                      <a:pt x="700" y="483"/>
                    </a:moveTo>
                    <a:lnTo>
                      <a:pt x="697" y="490"/>
                    </a:lnTo>
                    <a:lnTo>
                      <a:pt x="703" y="510"/>
                    </a:lnTo>
                    <a:lnTo>
                      <a:pt x="700" y="547"/>
                    </a:lnTo>
                    <a:lnTo>
                      <a:pt x="658" y="538"/>
                    </a:lnTo>
                    <a:lnTo>
                      <a:pt x="657" y="538"/>
                    </a:lnTo>
                    <a:lnTo>
                      <a:pt x="645" y="535"/>
                    </a:lnTo>
                    <a:lnTo>
                      <a:pt x="643" y="535"/>
                    </a:lnTo>
                    <a:lnTo>
                      <a:pt x="642" y="535"/>
                    </a:lnTo>
                    <a:lnTo>
                      <a:pt x="631" y="534"/>
                    </a:lnTo>
                    <a:lnTo>
                      <a:pt x="630" y="532"/>
                    </a:lnTo>
                    <a:lnTo>
                      <a:pt x="621" y="531"/>
                    </a:lnTo>
                    <a:lnTo>
                      <a:pt x="594" y="526"/>
                    </a:lnTo>
                    <a:lnTo>
                      <a:pt x="592" y="525"/>
                    </a:lnTo>
                    <a:lnTo>
                      <a:pt x="567" y="520"/>
                    </a:lnTo>
                    <a:lnTo>
                      <a:pt x="514" y="510"/>
                    </a:lnTo>
                    <a:lnTo>
                      <a:pt x="493" y="505"/>
                    </a:lnTo>
                    <a:lnTo>
                      <a:pt x="478" y="511"/>
                    </a:lnTo>
                    <a:lnTo>
                      <a:pt x="465" y="508"/>
                    </a:lnTo>
                    <a:lnTo>
                      <a:pt x="447" y="507"/>
                    </a:lnTo>
                    <a:lnTo>
                      <a:pt x="433" y="504"/>
                    </a:lnTo>
                    <a:lnTo>
                      <a:pt x="421" y="511"/>
                    </a:lnTo>
                    <a:lnTo>
                      <a:pt x="402" y="510"/>
                    </a:lnTo>
                    <a:lnTo>
                      <a:pt x="397" y="510"/>
                    </a:lnTo>
                    <a:lnTo>
                      <a:pt x="391" y="508"/>
                    </a:lnTo>
                    <a:lnTo>
                      <a:pt x="387" y="510"/>
                    </a:lnTo>
                    <a:lnTo>
                      <a:pt x="363" y="517"/>
                    </a:lnTo>
                    <a:lnTo>
                      <a:pt x="336" y="516"/>
                    </a:lnTo>
                    <a:lnTo>
                      <a:pt x="319" y="505"/>
                    </a:lnTo>
                    <a:lnTo>
                      <a:pt x="315" y="508"/>
                    </a:lnTo>
                    <a:lnTo>
                      <a:pt x="297" y="511"/>
                    </a:lnTo>
                    <a:lnTo>
                      <a:pt x="291" y="514"/>
                    </a:lnTo>
                    <a:lnTo>
                      <a:pt x="262" y="513"/>
                    </a:lnTo>
                    <a:lnTo>
                      <a:pt x="262" y="502"/>
                    </a:lnTo>
                    <a:lnTo>
                      <a:pt x="240" y="493"/>
                    </a:lnTo>
                    <a:lnTo>
                      <a:pt x="238" y="492"/>
                    </a:lnTo>
                    <a:lnTo>
                      <a:pt x="235" y="489"/>
                    </a:lnTo>
                    <a:lnTo>
                      <a:pt x="232" y="487"/>
                    </a:lnTo>
                    <a:lnTo>
                      <a:pt x="211" y="487"/>
                    </a:lnTo>
                    <a:lnTo>
                      <a:pt x="204" y="483"/>
                    </a:lnTo>
                    <a:lnTo>
                      <a:pt x="190" y="489"/>
                    </a:lnTo>
                    <a:lnTo>
                      <a:pt x="171" y="493"/>
                    </a:lnTo>
                    <a:lnTo>
                      <a:pt x="162" y="493"/>
                    </a:lnTo>
                    <a:lnTo>
                      <a:pt x="154" y="495"/>
                    </a:lnTo>
                    <a:lnTo>
                      <a:pt x="136" y="489"/>
                    </a:lnTo>
                    <a:lnTo>
                      <a:pt x="108" y="468"/>
                    </a:lnTo>
                    <a:lnTo>
                      <a:pt x="109" y="457"/>
                    </a:lnTo>
                    <a:lnTo>
                      <a:pt x="111" y="457"/>
                    </a:lnTo>
                    <a:lnTo>
                      <a:pt x="111" y="454"/>
                    </a:lnTo>
                    <a:lnTo>
                      <a:pt x="112" y="439"/>
                    </a:lnTo>
                    <a:lnTo>
                      <a:pt x="112" y="423"/>
                    </a:lnTo>
                    <a:lnTo>
                      <a:pt x="100" y="394"/>
                    </a:lnTo>
                    <a:lnTo>
                      <a:pt x="81" y="384"/>
                    </a:lnTo>
                    <a:lnTo>
                      <a:pt x="76" y="385"/>
                    </a:lnTo>
                    <a:lnTo>
                      <a:pt x="66" y="384"/>
                    </a:lnTo>
                    <a:lnTo>
                      <a:pt x="61" y="367"/>
                    </a:lnTo>
                    <a:lnTo>
                      <a:pt x="58" y="363"/>
                    </a:lnTo>
                    <a:lnTo>
                      <a:pt x="40" y="360"/>
                    </a:lnTo>
                    <a:lnTo>
                      <a:pt x="34" y="354"/>
                    </a:lnTo>
                    <a:lnTo>
                      <a:pt x="18" y="357"/>
                    </a:lnTo>
                    <a:lnTo>
                      <a:pt x="10" y="351"/>
                    </a:lnTo>
                    <a:lnTo>
                      <a:pt x="9" y="343"/>
                    </a:lnTo>
                    <a:lnTo>
                      <a:pt x="4" y="349"/>
                    </a:lnTo>
                    <a:lnTo>
                      <a:pt x="0" y="348"/>
                    </a:lnTo>
                    <a:lnTo>
                      <a:pt x="15" y="297"/>
                    </a:lnTo>
                    <a:lnTo>
                      <a:pt x="12" y="322"/>
                    </a:lnTo>
                    <a:lnTo>
                      <a:pt x="16" y="319"/>
                    </a:lnTo>
                    <a:lnTo>
                      <a:pt x="24" y="318"/>
                    </a:lnTo>
                    <a:lnTo>
                      <a:pt x="24" y="301"/>
                    </a:lnTo>
                    <a:lnTo>
                      <a:pt x="34" y="294"/>
                    </a:lnTo>
                    <a:lnTo>
                      <a:pt x="36" y="289"/>
                    </a:lnTo>
                    <a:lnTo>
                      <a:pt x="24" y="289"/>
                    </a:lnTo>
                    <a:lnTo>
                      <a:pt x="15" y="282"/>
                    </a:lnTo>
                    <a:lnTo>
                      <a:pt x="16" y="274"/>
                    </a:lnTo>
                    <a:lnTo>
                      <a:pt x="18" y="262"/>
                    </a:lnTo>
                    <a:lnTo>
                      <a:pt x="16" y="258"/>
                    </a:lnTo>
                    <a:lnTo>
                      <a:pt x="21" y="264"/>
                    </a:lnTo>
                    <a:lnTo>
                      <a:pt x="43" y="259"/>
                    </a:lnTo>
                    <a:lnTo>
                      <a:pt x="45" y="256"/>
                    </a:lnTo>
                    <a:lnTo>
                      <a:pt x="31" y="249"/>
                    </a:lnTo>
                    <a:lnTo>
                      <a:pt x="24" y="240"/>
                    </a:lnTo>
                    <a:lnTo>
                      <a:pt x="19" y="253"/>
                    </a:lnTo>
                    <a:lnTo>
                      <a:pt x="13" y="253"/>
                    </a:lnTo>
                    <a:lnTo>
                      <a:pt x="22" y="214"/>
                    </a:lnTo>
                    <a:lnTo>
                      <a:pt x="21" y="199"/>
                    </a:lnTo>
                    <a:lnTo>
                      <a:pt x="16" y="190"/>
                    </a:lnTo>
                    <a:lnTo>
                      <a:pt x="19" y="165"/>
                    </a:lnTo>
                    <a:lnTo>
                      <a:pt x="16" y="129"/>
                    </a:lnTo>
                    <a:lnTo>
                      <a:pt x="16" y="126"/>
                    </a:lnTo>
                    <a:lnTo>
                      <a:pt x="6" y="109"/>
                    </a:lnTo>
                    <a:lnTo>
                      <a:pt x="4" y="91"/>
                    </a:lnTo>
                    <a:lnTo>
                      <a:pt x="7" y="85"/>
                    </a:lnTo>
                    <a:lnTo>
                      <a:pt x="4" y="69"/>
                    </a:lnTo>
                    <a:lnTo>
                      <a:pt x="18" y="43"/>
                    </a:lnTo>
                    <a:lnTo>
                      <a:pt x="13" y="36"/>
                    </a:lnTo>
                    <a:lnTo>
                      <a:pt x="21" y="37"/>
                    </a:lnTo>
                    <a:lnTo>
                      <a:pt x="76" y="85"/>
                    </a:lnTo>
                    <a:lnTo>
                      <a:pt x="129" y="103"/>
                    </a:lnTo>
                    <a:lnTo>
                      <a:pt x="129" y="105"/>
                    </a:lnTo>
                    <a:lnTo>
                      <a:pt x="163" y="114"/>
                    </a:lnTo>
                    <a:lnTo>
                      <a:pt x="175" y="126"/>
                    </a:lnTo>
                    <a:lnTo>
                      <a:pt x="183" y="129"/>
                    </a:lnTo>
                    <a:lnTo>
                      <a:pt x="186" y="120"/>
                    </a:lnTo>
                    <a:lnTo>
                      <a:pt x="195" y="123"/>
                    </a:lnTo>
                    <a:lnTo>
                      <a:pt x="189" y="126"/>
                    </a:lnTo>
                    <a:lnTo>
                      <a:pt x="190" y="133"/>
                    </a:lnTo>
                    <a:lnTo>
                      <a:pt x="193" y="133"/>
                    </a:lnTo>
                    <a:lnTo>
                      <a:pt x="196" y="160"/>
                    </a:lnTo>
                    <a:lnTo>
                      <a:pt x="183" y="172"/>
                    </a:lnTo>
                    <a:lnTo>
                      <a:pt x="181" y="175"/>
                    </a:lnTo>
                    <a:lnTo>
                      <a:pt x="204" y="160"/>
                    </a:lnTo>
                    <a:lnTo>
                      <a:pt x="208" y="162"/>
                    </a:lnTo>
                    <a:lnTo>
                      <a:pt x="208" y="181"/>
                    </a:lnTo>
                    <a:lnTo>
                      <a:pt x="205" y="181"/>
                    </a:lnTo>
                    <a:lnTo>
                      <a:pt x="198" y="213"/>
                    </a:lnTo>
                    <a:lnTo>
                      <a:pt x="199" y="214"/>
                    </a:lnTo>
                    <a:lnTo>
                      <a:pt x="201" y="226"/>
                    </a:lnTo>
                    <a:lnTo>
                      <a:pt x="205" y="234"/>
                    </a:lnTo>
                    <a:lnTo>
                      <a:pt x="192" y="238"/>
                    </a:lnTo>
                    <a:lnTo>
                      <a:pt x="189" y="234"/>
                    </a:lnTo>
                    <a:lnTo>
                      <a:pt x="187" y="234"/>
                    </a:lnTo>
                    <a:lnTo>
                      <a:pt x="190" y="243"/>
                    </a:lnTo>
                    <a:lnTo>
                      <a:pt x="199" y="243"/>
                    </a:lnTo>
                    <a:lnTo>
                      <a:pt x="210" y="237"/>
                    </a:lnTo>
                    <a:lnTo>
                      <a:pt x="207" y="225"/>
                    </a:lnTo>
                    <a:lnTo>
                      <a:pt x="217" y="178"/>
                    </a:lnTo>
                    <a:lnTo>
                      <a:pt x="234" y="157"/>
                    </a:lnTo>
                    <a:lnTo>
                      <a:pt x="238" y="156"/>
                    </a:lnTo>
                    <a:lnTo>
                      <a:pt x="241" y="150"/>
                    </a:lnTo>
                    <a:lnTo>
                      <a:pt x="232" y="132"/>
                    </a:lnTo>
                    <a:lnTo>
                      <a:pt x="232" y="117"/>
                    </a:lnTo>
                    <a:lnTo>
                      <a:pt x="226" y="130"/>
                    </a:lnTo>
                    <a:lnTo>
                      <a:pt x="228" y="141"/>
                    </a:lnTo>
                    <a:lnTo>
                      <a:pt x="222" y="129"/>
                    </a:lnTo>
                    <a:lnTo>
                      <a:pt x="219" y="127"/>
                    </a:lnTo>
                    <a:lnTo>
                      <a:pt x="220" y="109"/>
                    </a:lnTo>
                    <a:lnTo>
                      <a:pt x="232" y="112"/>
                    </a:lnTo>
                    <a:lnTo>
                      <a:pt x="237" y="108"/>
                    </a:lnTo>
                    <a:lnTo>
                      <a:pt x="235" y="106"/>
                    </a:lnTo>
                    <a:lnTo>
                      <a:pt x="226" y="96"/>
                    </a:lnTo>
                    <a:lnTo>
                      <a:pt x="220" y="88"/>
                    </a:lnTo>
                    <a:lnTo>
                      <a:pt x="208" y="106"/>
                    </a:lnTo>
                    <a:lnTo>
                      <a:pt x="211" y="136"/>
                    </a:lnTo>
                    <a:lnTo>
                      <a:pt x="214" y="138"/>
                    </a:lnTo>
                    <a:lnTo>
                      <a:pt x="216" y="132"/>
                    </a:lnTo>
                    <a:lnTo>
                      <a:pt x="228" y="144"/>
                    </a:lnTo>
                    <a:lnTo>
                      <a:pt x="223" y="162"/>
                    </a:lnTo>
                    <a:lnTo>
                      <a:pt x="214" y="147"/>
                    </a:lnTo>
                    <a:lnTo>
                      <a:pt x="205" y="138"/>
                    </a:lnTo>
                    <a:lnTo>
                      <a:pt x="208" y="120"/>
                    </a:lnTo>
                    <a:lnTo>
                      <a:pt x="198" y="109"/>
                    </a:lnTo>
                    <a:lnTo>
                      <a:pt x="213" y="84"/>
                    </a:lnTo>
                    <a:lnTo>
                      <a:pt x="219" y="54"/>
                    </a:lnTo>
                    <a:lnTo>
                      <a:pt x="231" y="81"/>
                    </a:lnTo>
                    <a:lnTo>
                      <a:pt x="238" y="55"/>
                    </a:lnTo>
                    <a:lnTo>
                      <a:pt x="240" y="42"/>
                    </a:lnTo>
                    <a:lnTo>
                      <a:pt x="229" y="37"/>
                    </a:lnTo>
                    <a:lnTo>
                      <a:pt x="226" y="52"/>
                    </a:lnTo>
                    <a:lnTo>
                      <a:pt x="220" y="19"/>
                    </a:lnTo>
                    <a:lnTo>
                      <a:pt x="225" y="0"/>
                    </a:lnTo>
                    <a:lnTo>
                      <a:pt x="405" y="43"/>
                    </a:lnTo>
                    <a:lnTo>
                      <a:pt x="597" y="85"/>
                    </a:lnTo>
                    <a:lnTo>
                      <a:pt x="658" y="97"/>
                    </a:lnTo>
                    <a:lnTo>
                      <a:pt x="732" y="112"/>
                    </a:lnTo>
                    <a:lnTo>
                      <a:pt x="769" y="120"/>
                    </a:lnTo>
                    <a:lnTo>
                      <a:pt x="768" y="126"/>
                    </a:lnTo>
                    <a:lnTo>
                      <a:pt x="768" y="132"/>
                    </a:lnTo>
                    <a:lnTo>
                      <a:pt x="765" y="141"/>
                    </a:lnTo>
                    <a:lnTo>
                      <a:pt x="750" y="220"/>
                    </a:lnTo>
                    <a:lnTo>
                      <a:pt x="745" y="243"/>
                    </a:lnTo>
                    <a:lnTo>
                      <a:pt x="744" y="253"/>
                    </a:lnTo>
                    <a:lnTo>
                      <a:pt x="742" y="258"/>
                    </a:lnTo>
                    <a:lnTo>
                      <a:pt x="742" y="261"/>
                    </a:lnTo>
                    <a:lnTo>
                      <a:pt x="741" y="264"/>
                    </a:lnTo>
                    <a:lnTo>
                      <a:pt x="735" y="295"/>
                    </a:lnTo>
                    <a:lnTo>
                      <a:pt x="732" y="313"/>
                    </a:lnTo>
                    <a:lnTo>
                      <a:pt x="724" y="349"/>
                    </a:lnTo>
                    <a:lnTo>
                      <a:pt x="723" y="364"/>
                    </a:lnTo>
                    <a:lnTo>
                      <a:pt x="721" y="366"/>
                    </a:lnTo>
                    <a:lnTo>
                      <a:pt x="718" y="384"/>
                    </a:lnTo>
                    <a:lnTo>
                      <a:pt x="708" y="438"/>
                    </a:lnTo>
                    <a:lnTo>
                      <a:pt x="708" y="444"/>
                    </a:lnTo>
                    <a:lnTo>
                      <a:pt x="703" y="466"/>
                    </a:lnTo>
                    <a:lnTo>
                      <a:pt x="702" y="472"/>
                    </a:lnTo>
                    <a:lnTo>
                      <a:pt x="700" y="48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sp>
            <p:nvSpPr>
              <p:cNvPr id="116" name="Freeform 89"/>
              <p:cNvSpPr>
                <a:spLocks/>
              </p:cNvSpPr>
              <p:nvPr/>
            </p:nvSpPr>
            <p:spPr bwMode="auto">
              <a:xfrm>
                <a:off x="2811408" y="4380465"/>
                <a:ext cx="644257" cy="771902"/>
              </a:xfrm>
              <a:custGeom>
                <a:avLst/>
                <a:gdLst>
                  <a:gd name="T0" fmla="*/ 1141202043 w 764"/>
                  <a:gd name="T1" fmla="*/ 1154331718 h 906"/>
                  <a:gd name="T2" fmla="*/ 1141202043 w 764"/>
                  <a:gd name="T3" fmla="*/ 1154331718 h 906"/>
                  <a:gd name="T4" fmla="*/ 1141202043 w 764"/>
                  <a:gd name="T5" fmla="*/ 1154331718 h 906"/>
                  <a:gd name="T6" fmla="*/ 1141202043 w 764"/>
                  <a:gd name="T7" fmla="*/ 1154331718 h 906"/>
                  <a:gd name="T8" fmla="*/ 1141202043 w 764"/>
                  <a:gd name="T9" fmla="*/ 1154331718 h 906"/>
                  <a:gd name="T10" fmla="*/ 1141202043 w 764"/>
                  <a:gd name="T11" fmla="*/ 1154331718 h 906"/>
                  <a:gd name="T12" fmla="*/ 1141202043 w 764"/>
                  <a:gd name="T13" fmla="*/ 1154331718 h 906"/>
                  <a:gd name="T14" fmla="*/ 1141202043 w 764"/>
                  <a:gd name="T15" fmla="*/ 1154331718 h 906"/>
                  <a:gd name="T16" fmla="*/ 1141202043 w 764"/>
                  <a:gd name="T17" fmla="*/ 1154331718 h 906"/>
                  <a:gd name="T18" fmla="*/ 1141202043 w 764"/>
                  <a:gd name="T19" fmla="*/ 1154331718 h 906"/>
                  <a:gd name="T20" fmla="*/ 1141202043 w 764"/>
                  <a:gd name="T21" fmla="*/ 1154331718 h 906"/>
                  <a:gd name="T22" fmla="*/ 1141202043 w 764"/>
                  <a:gd name="T23" fmla="*/ 1154331718 h 906"/>
                  <a:gd name="T24" fmla="*/ 1141202043 w 764"/>
                  <a:gd name="T25" fmla="*/ 1154331718 h 906"/>
                  <a:gd name="T26" fmla="*/ 1141202043 w 764"/>
                  <a:gd name="T27" fmla="*/ 1154331718 h 906"/>
                  <a:gd name="T28" fmla="*/ 1141202043 w 764"/>
                  <a:gd name="T29" fmla="*/ 1154331718 h 906"/>
                  <a:gd name="T30" fmla="*/ 1141202043 w 764"/>
                  <a:gd name="T31" fmla="*/ 1154331718 h 906"/>
                  <a:gd name="T32" fmla="*/ 1141202043 w 764"/>
                  <a:gd name="T33" fmla="*/ 1154331718 h 906"/>
                  <a:gd name="T34" fmla="*/ 1141202043 w 764"/>
                  <a:gd name="T35" fmla="*/ 1154331718 h 906"/>
                  <a:gd name="T36" fmla="*/ 1141202043 w 764"/>
                  <a:gd name="T37" fmla="*/ 1154331718 h 906"/>
                  <a:gd name="T38" fmla="*/ 1141202043 w 764"/>
                  <a:gd name="T39" fmla="*/ 1154331718 h 906"/>
                  <a:gd name="T40" fmla="*/ 1141202043 w 764"/>
                  <a:gd name="T41" fmla="*/ 1154331718 h 906"/>
                  <a:gd name="T42" fmla="*/ 1141202043 w 764"/>
                  <a:gd name="T43" fmla="*/ 1154331718 h 906"/>
                  <a:gd name="T44" fmla="*/ 1141202043 w 764"/>
                  <a:gd name="T45" fmla="*/ 1154331718 h 906"/>
                  <a:gd name="T46" fmla="*/ 1141202043 w 764"/>
                  <a:gd name="T47" fmla="*/ 1154331718 h 906"/>
                  <a:gd name="T48" fmla="*/ 1141202043 w 764"/>
                  <a:gd name="T49" fmla="*/ 1154331718 h 906"/>
                  <a:gd name="T50" fmla="*/ 1141202043 w 764"/>
                  <a:gd name="T51" fmla="*/ 1154331718 h 906"/>
                  <a:gd name="T52" fmla="*/ 1141202043 w 764"/>
                  <a:gd name="T53" fmla="*/ 1154331718 h 906"/>
                  <a:gd name="T54" fmla="*/ 1141202043 w 764"/>
                  <a:gd name="T55" fmla="*/ 1154331718 h 906"/>
                  <a:gd name="T56" fmla="*/ 1141202043 w 764"/>
                  <a:gd name="T57" fmla="*/ 1154331718 h 906"/>
                  <a:gd name="T58" fmla="*/ 1141202043 w 764"/>
                  <a:gd name="T59" fmla="*/ 1154331718 h 906"/>
                  <a:gd name="T60" fmla="*/ 1141202043 w 764"/>
                  <a:gd name="T61" fmla="*/ 1154331718 h 906"/>
                  <a:gd name="T62" fmla="*/ 1141202043 w 764"/>
                  <a:gd name="T63" fmla="*/ 1154331718 h 906"/>
                  <a:gd name="T64" fmla="*/ 1141202043 w 764"/>
                  <a:gd name="T65" fmla="*/ 1154331718 h 906"/>
                  <a:gd name="T66" fmla="*/ 1141202043 w 764"/>
                  <a:gd name="T67" fmla="*/ 1154331718 h 906"/>
                  <a:gd name="T68" fmla="*/ 1141202043 w 764"/>
                  <a:gd name="T69" fmla="*/ 1154331718 h 906"/>
                  <a:gd name="T70" fmla="*/ 1141202043 w 764"/>
                  <a:gd name="T71" fmla="*/ 1154331718 h 906"/>
                  <a:gd name="T72" fmla="*/ 1141202043 w 764"/>
                  <a:gd name="T73" fmla="*/ 1154331718 h 906"/>
                  <a:gd name="T74" fmla="*/ 1141202043 w 764"/>
                  <a:gd name="T75" fmla="*/ 1154331718 h 906"/>
                  <a:gd name="T76" fmla="*/ 1141202043 w 764"/>
                  <a:gd name="T77" fmla="*/ 1154331718 h 90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764"/>
                  <a:gd name="T118" fmla="*/ 0 h 906"/>
                  <a:gd name="T119" fmla="*/ 764 w 764"/>
                  <a:gd name="T120" fmla="*/ 906 h 90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764" h="906">
                    <a:moveTo>
                      <a:pt x="0" y="628"/>
                    </a:moveTo>
                    <a:lnTo>
                      <a:pt x="15" y="610"/>
                    </a:lnTo>
                    <a:lnTo>
                      <a:pt x="36" y="609"/>
                    </a:lnTo>
                    <a:lnTo>
                      <a:pt x="48" y="573"/>
                    </a:lnTo>
                    <a:lnTo>
                      <a:pt x="38" y="568"/>
                    </a:lnTo>
                    <a:lnTo>
                      <a:pt x="26" y="555"/>
                    </a:lnTo>
                    <a:lnTo>
                      <a:pt x="32" y="514"/>
                    </a:lnTo>
                    <a:lnTo>
                      <a:pt x="42" y="508"/>
                    </a:lnTo>
                    <a:lnTo>
                      <a:pt x="63" y="472"/>
                    </a:lnTo>
                    <a:lnTo>
                      <a:pt x="71" y="433"/>
                    </a:lnTo>
                    <a:lnTo>
                      <a:pt x="75" y="430"/>
                    </a:lnTo>
                    <a:lnTo>
                      <a:pt x="81" y="418"/>
                    </a:lnTo>
                    <a:lnTo>
                      <a:pt x="104" y="408"/>
                    </a:lnTo>
                    <a:lnTo>
                      <a:pt x="116" y="399"/>
                    </a:lnTo>
                    <a:lnTo>
                      <a:pt x="120" y="391"/>
                    </a:lnTo>
                    <a:lnTo>
                      <a:pt x="96" y="366"/>
                    </a:lnTo>
                    <a:lnTo>
                      <a:pt x="98" y="358"/>
                    </a:lnTo>
                    <a:lnTo>
                      <a:pt x="89" y="322"/>
                    </a:lnTo>
                    <a:lnTo>
                      <a:pt x="77" y="300"/>
                    </a:lnTo>
                    <a:lnTo>
                      <a:pt x="80" y="280"/>
                    </a:lnTo>
                    <a:lnTo>
                      <a:pt x="92" y="244"/>
                    </a:lnTo>
                    <a:lnTo>
                      <a:pt x="90" y="169"/>
                    </a:lnTo>
                    <a:lnTo>
                      <a:pt x="96" y="153"/>
                    </a:lnTo>
                    <a:lnTo>
                      <a:pt x="93" y="119"/>
                    </a:lnTo>
                    <a:lnTo>
                      <a:pt x="122" y="117"/>
                    </a:lnTo>
                    <a:lnTo>
                      <a:pt x="149" y="139"/>
                    </a:lnTo>
                    <a:lnTo>
                      <a:pt x="174" y="119"/>
                    </a:lnTo>
                    <a:lnTo>
                      <a:pt x="191" y="23"/>
                    </a:lnTo>
                    <a:lnTo>
                      <a:pt x="194" y="0"/>
                    </a:lnTo>
                    <a:lnTo>
                      <a:pt x="231" y="6"/>
                    </a:lnTo>
                    <a:lnTo>
                      <a:pt x="269" y="12"/>
                    </a:lnTo>
                    <a:lnTo>
                      <a:pt x="324" y="20"/>
                    </a:lnTo>
                    <a:lnTo>
                      <a:pt x="327" y="21"/>
                    </a:lnTo>
                    <a:lnTo>
                      <a:pt x="341" y="23"/>
                    </a:lnTo>
                    <a:lnTo>
                      <a:pt x="365" y="26"/>
                    </a:lnTo>
                    <a:lnTo>
                      <a:pt x="455" y="39"/>
                    </a:lnTo>
                    <a:lnTo>
                      <a:pt x="483" y="42"/>
                    </a:lnTo>
                    <a:lnTo>
                      <a:pt x="494" y="44"/>
                    </a:lnTo>
                    <a:lnTo>
                      <a:pt x="512" y="47"/>
                    </a:lnTo>
                    <a:lnTo>
                      <a:pt x="540" y="50"/>
                    </a:lnTo>
                    <a:lnTo>
                      <a:pt x="569" y="53"/>
                    </a:lnTo>
                    <a:lnTo>
                      <a:pt x="599" y="57"/>
                    </a:lnTo>
                    <a:lnTo>
                      <a:pt x="600" y="59"/>
                    </a:lnTo>
                    <a:lnTo>
                      <a:pt x="654" y="65"/>
                    </a:lnTo>
                    <a:lnTo>
                      <a:pt x="696" y="69"/>
                    </a:lnTo>
                    <a:lnTo>
                      <a:pt x="711" y="71"/>
                    </a:lnTo>
                    <a:lnTo>
                      <a:pt x="764" y="77"/>
                    </a:lnTo>
                    <a:lnTo>
                      <a:pt x="759" y="113"/>
                    </a:lnTo>
                    <a:lnTo>
                      <a:pt x="755" y="150"/>
                    </a:lnTo>
                    <a:lnTo>
                      <a:pt x="747" y="222"/>
                    </a:lnTo>
                    <a:lnTo>
                      <a:pt x="740" y="291"/>
                    </a:lnTo>
                    <a:lnTo>
                      <a:pt x="738" y="297"/>
                    </a:lnTo>
                    <a:lnTo>
                      <a:pt x="731" y="375"/>
                    </a:lnTo>
                    <a:lnTo>
                      <a:pt x="728" y="402"/>
                    </a:lnTo>
                    <a:lnTo>
                      <a:pt x="728" y="403"/>
                    </a:lnTo>
                    <a:lnTo>
                      <a:pt x="725" y="432"/>
                    </a:lnTo>
                    <a:lnTo>
                      <a:pt x="720" y="462"/>
                    </a:lnTo>
                    <a:lnTo>
                      <a:pt x="714" y="516"/>
                    </a:lnTo>
                    <a:lnTo>
                      <a:pt x="711" y="549"/>
                    </a:lnTo>
                    <a:lnTo>
                      <a:pt x="711" y="552"/>
                    </a:lnTo>
                    <a:lnTo>
                      <a:pt x="711" y="553"/>
                    </a:lnTo>
                    <a:lnTo>
                      <a:pt x="702" y="631"/>
                    </a:lnTo>
                    <a:lnTo>
                      <a:pt x="701" y="640"/>
                    </a:lnTo>
                    <a:lnTo>
                      <a:pt x="699" y="663"/>
                    </a:lnTo>
                    <a:lnTo>
                      <a:pt x="695" y="694"/>
                    </a:lnTo>
                    <a:lnTo>
                      <a:pt x="695" y="699"/>
                    </a:lnTo>
                    <a:lnTo>
                      <a:pt x="690" y="736"/>
                    </a:lnTo>
                    <a:lnTo>
                      <a:pt x="690" y="747"/>
                    </a:lnTo>
                    <a:lnTo>
                      <a:pt x="675" y="876"/>
                    </a:lnTo>
                    <a:lnTo>
                      <a:pt x="675" y="879"/>
                    </a:lnTo>
                    <a:lnTo>
                      <a:pt x="672" y="906"/>
                    </a:lnTo>
                    <a:lnTo>
                      <a:pt x="500" y="886"/>
                    </a:lnTo>
                    <a:lnTo>
                      <a:pt x="425" y="876"/>
                    </a:lnTo>
                    <a:lnTo>
                      <a:pt x="395" y="861"/>
                    </a:lnTo>
                    <a:lnTo>
                      <a:pt x="390" y="858"/>
                    </a:lnTo>
                    <a:lnTo>
                      <a:pt x="375" y="850"/>
                    </a:lnTo>
                    <a:lnTo>
                      <a:pt x="165" y="735"/>
                    </a:lnTo>
                    <a:lnTo>
                      <a:pt x="14" y="649"/>
                    </a:lnTo>
                    <a:lnTo>
                      <a:pt x="0" y="628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sp>
            <p:nvSpPr>
              <p:cNvPr id="117" name="Freeform 106"/>
              <p:cNvSpPr>
                <a:spLocks/>
              </p:cNvSpPr>
              <p:nvPr/>
            </p:nvSpPr>
            <p:spPr bwMode="auto">
              <a:xfrm>
                <a:off x="5607571" y="5145788"/>
                <a:ext cx="885305" cy="710500"/>
              </a:xfrm>
              <a:custGeom>
                <a:avLst/>
                <a:gdLst>
                  <a:gd name="T0" fmla="*/ 1141362969 w 1048"/>
                  <a:gd name="T1" fmla="*/ 1160731790 h 827"/>
                  <a:gd name="T2" fmla="*/ 1141362969 w 1048"/>
                  <a:gd name="T3" fmla="*/ 1160731790 h 827"/>
                  <a:gd name="T4" fmla="*/ 1141362969 w 1048"/>
                  <a:gd name="T5" fmla="*/ 1160731790 h 827"/>
                  <a:gd name="T6" fmla="*/ 1141362969 w 1048"/>
                  <a:gd name="T7" fmla="*/ 1160731790 h 827"/>
                  <a:gd name="T8" fmla="*/ 1141362969 w 1048"/>
                  <a:gd name="T9" fmla="*/ 1160731790 h 827"/>
                  <a:gd name="T10" fmla="*/ 1141362969 w 1048"/>
                  <a:gd name="T11" fmla="*/ 1160731790 h 827"/>
                  <a:gd name="T12" fmla="*/ 1141362969 w 1048"/>
                  <a:gd name="T13" fmla="*/ 1160731790 h 827"/>
                  <a:gd name="T14" fmla="*/ 1141362969 w 1048"/>
                  <a:gd name="T15" fmla="*/ 1160731790 h 827"/>
                  <a:gd name="T16" fmla="*/ 1141362969 w 1048"/>
                  <a:gd name="T17" fmla="*/ 1160731790 h 827"/>
                  <a:gd name="T18" fmla="*/ 1141362969 w 1048"/>
                  <a:gd name="T19" fmla="*/ 1160731790 h 827"/>
                  <a:gd name="T20" fmla="*/ 1141362969 w 1048"/>
                  <a:gd name="T21" fmla="*/ 1160731790 h 827"/>
                  <a:gd name="T22" fmla="*/ 1141362969 w 1048"/>
                  <a:gd name="T23" fmla="*/ 1160731790 h 827"/>
                  <a:gd name="T24" fmla="*/ 1141362969 w 1048"/>
                  <a:gd name="T25" fmla="*/ 1160731790 h 827"/>
                  <a:gd name="T26" fmla="*/ 1141362969 w 1048"/>
                  <a:gd name="T27" fmla="*/ 1160731790 h 827"/>
                  <a:gd name="T28" fmla="*/ 1141362969 w 1048"/>
                  <a:gd name="T29" fmla="*/ 1160731790 h 827"/>
                  <a:gd name="T30" fmla="*/ 1141362969 w 1048"/>
                  <a:gd name="T31" fmla="*/ 1160731790 h 827"/>
                  <a:gd name="T32" fmla="*/ 1141362969 w 1048"/>
                  <a:gd name="T33" fmla="*/ 1160731790 h 827"/>
                  <a:gd name="T34" fmla="*/ 1141362969 w 1048"/>
                  <a:gd name="T35" fmla="*/ 1160731790 h 827"/>
                  <a:gd name="T36" fmla="*/ 1141362969 w 1048"/>
                  <a:gd name="T37" fmla="*/ 1160731790 h 827"/>
                  <a:gd name="T38" fmla="*/ 1141362969 w 1048"/>
                  <a:gd name="T39" fmla="*/ 1160731790 h 827"/>
                  <a:gd name="T40" fmla="*/ 1141362969 w 1048"/>
                  <a:gd name="T41" fmla="*/ 1160731790 h 827"/>
                  <a:gd name="T42" fmla="*/ 1141362969 w 1048"/>
                  <a:gd name="T43" fmla="*/ 1160731790 h 827"/>
                  <a:gd name="T44" fmla="*/ 1141362969 w 1048"/>
                  <a:gd name="T45" fmla="*/ 1160731790 h 827"/>
                  <a:gd name="T46" fmla="*/ 1141362969 w 1048"/>
                  <a:gd name="T47" fmla="*/ 1160731790 h 827"/>
                  <a:gd name="T48" fmla="*/ 1141362969 w 1048"/>
                  <a:gd name="T49" fmla="*/ 1160731790 h 827"/>
                  <a:gd name="T50" fmla="*/ 1141362969 w 1048"/>
                  <a:gd name="T51" fmla="*/ 1160731790 h 827"/>
                  <a:gd name="T52" fmla="*/ 1141362969 w 1048"/>
                  <a:gd name="T53" fmla="*/ 1160731790 h 827"/>
                  <a:gd name="T54" fmla="*/ 1141362969 w 1048"/>
                  <a:gd name="T55" fmla="*/ 1160731790 h 827"/>
                  <a:gd name="T56" fmla="*/ 1141362969 w 1048"/>
                  <a:gd name="T57" fmla="*/ 1160731790 h 827"/>
                  <a:gd name="T58" fmla="*/ 1141362969 w 1048"/>
                  <a:gd name="T59" fmla="*/ 1160731790 h 827"/>
                  <a:gd name="T60" fmla="*/ 1141362969 w 1048"/>
                  <a:gd name="T61" fmla="*/ 1160731790 h 827"/>
                  <a:gd name="T62" fmla="*/ 1141362969 w 1048"/>
                  <a:gd name="T63" fmla="*/ 1160731790 h 827"/>
                  <a:gd name="T64" fmla="*/ 1141362969 w 1048"/>
                  <a:gd name="T65" fmla="*/ 1160731790 h 827"/>
                  <a:gd name="T66" fmla="*/ 1141362969 w 1048"/>
                  <a:gd name="T67" fmla="*/ 1160731790 h 827"/>
                  <a:gd name="T68" fmla="*/ 1141362969 w 1048"/>
                  <a:gd name="T69" fmla="*/ 1160731790 h 827"/>
                  <a:gd name="T70" fmla="*/ 1141362969 w 1048"/>
                  <a:gd name="T71" fmla="*/ 1160731790 h 827"/>
                  <a:gd name="T72" fmla="*/ 1141362969 w 1048"/>
                  <a:gd name="T73" fmla="*/ 1160731790 h 827"/>
                  <a:gd name="T74" fmla="*/ 1141362969 w 1048"/>
                  <a:gd name="T75" fmla="*/ 1160731790 h 827"/>
                  <a:gd name="T76" fmla="*/ 1141362969 w 1048"/>
                  <a:gd name="T77" fmla="*/ 1160731790 h 827"/>
                  <a:gd name="T78" fmla="*/ 1141362969 w 1048"/>
                  <a:gd name="T79" fmla="*/ 1160731790 h 827"/>
                  <a:gd name="T80" fmla="*/ 1141362969 w 1048"/>
                  <a:gd name="T81" fmla="*/ 1160731790 h 827"/>
                  <a:gd name="T82" fmla="*/ 1141362969 w 1048"/>
                  <a:gd name="T83" fmla="*/ 1160731790 h 827"/>
                  <a:gd name="T84" fmla="*/ 1141362969 w 1048"/>
                  <a:gd name="T85" fmla="*/ 1160731790 h 827"/>
                  <a:gd name="T86" fmla="*/ 1141362969 w 1048"/>
                  <a:gd name="T87" fmla="*/ 1160731790 h 827"/>
                  <a:gd name="T88" fmla="*/ 1141362969 w 1048"/>
                  <a:gd name="T89" fmla="*/ 1160731790 h 827"/>
                  <a:gd name="T90" fmla="*/ 1141362969 w 1048"/>
                  <a:gd name="T91" fmla="*/ 1160731790 h 827"/>
                  <a:gd name="T92" fmla="*/ 1141362969 w 1048"/>
                  <a:gd name="T93" fmla="*/ 1160731790 h 827"/>
                  <a:gd name="T94" fmla="*/ 1141362969 w 1048"/>
                  <a:gd name="T95" fmla="*/ 1160731790 h 827"/>
                  <a:gd name="T96" fmla="*/ 1141362969 w 1048"/>
                  <a:gd name="T97" fmla="*/ 1160731790 h 827"/>
                  <a:gd name="T98" fmla="*/ 1141362969 w 1048"/>
                  <a:gd name="T99" fmla="*/ 1160731790 h 827"/>
                  <a:gd name="T100" fmla="*/ 1141362969 w 1048"/>
                  <a:gd name="T101" fmla="*/ 1160731790 h 827"/>
                  <a:gd name="T102" fmla="*/ 0 w 1048"/>
                  <a:gd name="T103" fmla="*/ 1160731790 h 827"/>
                  <a:gd name="T104" fmla="*/ 1141362969 w 1048"/>
                  <a:gd name="T105" fmla="*/ 1160731790 h 827"/>
                  <a:gd name="T106" fmla="*/ 1141362969 w 1048"/>
                  <a:gd name="T107" fmla="*/ 1160731790 h 827"/>
                  <a:gd name="T108" fmla="*/ 1141362969 w 1048"/>
                  <a:gd name="T109" fmla="*/ 1160731790 h 82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048"/>
                  <a:gd name="T166" fmla="*/ 0 h 827"/>
                  <a:gd name="T167" fmla="*/ 1048 w 1048"/>
                  <a:gd name="T168" fmla="*/ 827 h 82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048" h="827">
                    <a:moveTo>
                      <a:pt x="210" y="151"/>
                    </a:moveTo>
                    <a:lnTo>
                      <a:pt x="259" y="174"/>
                    </a:lnTo>
                    <a:lnTo>
                      <a:pt x="277" y="187"/>
                    </a:lnTo>
                    <a:lnTo>
                      <a:pt x="292" y="192"/>
                    </a:lnTo>
                    <a:lnTo>
                      <a:pt x="297" y="223"/>
                    </a:lnTo>
                    <a:lnTo>
                      <a:pt x="292" y="199"/>
                    </a:lnTo>
                    <a:lnTo>
                      <a:pt x="298" y="226"/>
                    </a:lnTo>
                    <a:lnTo>
                      <a:pt x="316" y="225"/>
                    </a:lnTo>
                    <a:lnTo>
                      <a:pt x="330" y="231"/>
                    </a:lnTo>
                    <a:lnTo>
                      <a:pt x="328" y="219"/>
                    </a:lnTo>
                    <a:lnTo>
                      <a:pt x="343" y="216"/>
                    </a:lnTo>
                    <a:lnTo>
                      <a:pt x="357" y="207"/>
                    </a:lnTo>
                    <a:lnTo>
                      <a:pt x="354" y="213"/>
                    </a:lnTo>
                    <a:lnTo>
                      <a:pt x="402" y="178"/>
                    </a:lnTo>
                    <a:lnTo>
                      <a:pt x="418" y="180"/>
                    </a:lnTo>
                    <a:lnTo>
                      <a:pt x="420" y="169"/>
                    </a:lnTo>
                    <a:lnTo>
                      <a:pt x="418" y="165"/>
                    </a:lnTo>
                    <a:lnTo>
                      <a:pt x="430" y="150"/>
                    </a:lnTo>
                    <a:lnTo>
                      <a:pt x="451" y="145"/>
                    </a:lnTo>
                    <a:lnTo>
                      <a:pt x="460" y="145"/>
                    </a:lnTo>
                    <a:lnTo>
                      <a:pt x="462" y="147"/>
                    </a:lnTo>
                    <a:lnTo>
                      <a:pt x="510" y="171"/>
                    </a:lnTo>
                    <a:lnTo>
                      <a:pt x="519" y="186"/>
                    </a:lnTo>
                    <a:lnTo>
                      <a:pt x="540" y="198"/>
                    </a:lnTo>
                    <a:lnTo>
                      <a:pt x="550" y="220"/>
                    </a:lnTo>
                    <a:lnTo>
                      <a:pt x="567" y="228"/>
                    </a:lnTo>
                    <a:lnTo>
                      <a:pt x="580" y="247"/>
                    </a:lnTo>
                    <a:lnTo>
                      <a:pt x="592" y="250"/>
                    </a:lnTo>
                    <a:lnTo>
                      <a:pt x="594" y="268"/>
                    </a:lnTo>
                    <a:lnTo>
                      <a:pt x="601" y="268"/>
                    </a:lnTo>
                    <a:lnTo>
                      <a:pt x="604" y="262"/>
                    </a:lnTo>
                    <a:lnTo>
                      <a:pt x="619" y="259"/>
                    </a:lnTo>
                    <a:lnTo>
                      <a:pt x="628" y="264"/>
                    </a:lnTo>
                    <a:lnTo>
                      <a:pt x="637" y="283"/>
                    </a:lnTo>
                    <a:lnTo>
                      <a:pt x="649" y="294"/>
                    </a:lnTo>
                    <a:lnTo>
                      <a:pt x="642" y="310"/>
                    </a:lnTo>
                    <a:lnTo>
                      <a:pt x="651" y="316"/>
                    </a:lnTo>
                    <a:lnTo>
                      <a:pt x="649" y="321"/>
                    </a:lnTo>
                    <a:lnTo>
                      <a:pt x="655" y="324"/>
                    </a:lnTo>
                    <a:lnTo>
                      <a:pt x="655" y="325"/>
                    </a:lnTo>
                    <a:lnTo>
                      <a:pt x="660" y="361"/>
                    </a:lnTo>
                    <a:lnTo>
                      <a:pt x="654" y="389"/>
                    </a:lnTo>
                    <a:lnTo>
                      <a:pt x="649" y="401"/>
                    </a:lnTo>
                    <a:lnTo>
                      <a:pt x="654" y="407"/>
                    </a:lnTo>
                    <a:lnTo>
                      <a:pt x="648" y="413"/>
                    </a:lnTo>
                    <a:lnTo>
                      <a:pt x="651" y="445"/>
                    </a:lnTo>
                    <a:lnTo>
                      <a:pt x="664" y="461"/>
                    </a:lnTo>
                    <a:lnTo>
                      <a:pt x="669" y="476"/>
                    </a:lnTo>
                    <a:lnTo>
                      <a:pt x="673" y="479"/>
                    </a:lnTo>
                    <a:lnTo>
                      <a:pt x="682" y="460"/>
                    </a:lnTo>
                    <a:lnTo>
                      <a:pt x="682" y="440"/>
                    </a:lnTo>
                    <a:lnTo>
                      <a:pt x="678" y="436"/>
                    </a:lnTo>
                    <a:lnTo>
                      <a:pt x="666" y="433"/>
                    </a:lnTo>
                    <a:lnTo>
                      <a:pt x="675" y="428"/>
                    </a:lnTo>
                    <a:lnTo>
                      <a:pt x="696" y="445"/>
                    </a:lnTo>
                    <a:lnTo>
                      <a:pt x="697" y="437"/>
                    </a:lnTo>
                    <a:lnTo>
                      <a:pt x="708" y="436"/>
                    </a:lnTo>
                    <a:lnTo>
                      <a:pt x="693" y="472"/>
                    </a:lnTo>
                    <a:lnTo>
                      <a:pt x="685" y="482"/>
                    </a:lnTo>
                    <a:lnTo>
                      <a:pt x="687" y="485"/>
                    </a:lnTo>
                    <a:lnTo>
                      <a:pt x="672" y="491"/>
                    </a:lnTo>
                    <a:lnTo>
                      <a:pt x="688" y="511"/>
                    </a:lnTo>
                    <a:lnTo>
                      <a:pt x="705" y="529"/>
                    </a:lnTo>
                    <a:lnTo>
                      <a:pt x="732" y="569"/>
                    </a:lnTo>
                    <a:lnTo>
                      <a:pt x="739" y="578"/>
                    </a:lnTo>
                    <a:lnTo>
                      <a:pt x="748" y="590"/>
                    </a:lnTo>
                    <a:lnTo>
                      <a:pt x="765" y="629"/>
                    </a:lnTo>
                    <a:lnTo>
                      <a:pt x="775" y="638"/>
                    </a:lnTo>
                    <a:lnTo>
                      <a:pt x="789" y="632"/>
                    </a:lnTo>
                    <a:lnTo>
                      <a:pt x="790" y="628"/>
                    </a:lnTo>
                    <a:lnTo>
                      <a:pt x="813" y="647"/>
                    </a:lnTo>
                    <a:lnTo>
                      <a:pt x="823" y="676"/>
                    </a:lnTo>
                    <a:lnTo>
                      <a:pt x="846" y="713"/>
                    </a:lnTo>
                    <a:lnTo>
                      <a:pt x="846" y="709"/>
                    </a:lnTo>
                    <a:lnTo>
                      <a:pt x="852" y="706"/>
                    </a:lnTo>
                    <a:lnTo>
                      <a:pt x="874" y="715"/>
                    </a:lnTo>
                    <a:lnTo>
                      <a:pt x="885" y="716"/>
                    </a:lnTo>
                    <a:lnTo>
                      <a:pt x="907" y="737"/>
                    </a:lnTo>
                    <a:lnTo>
                      <a:pt x="930" y="773"/>
                    </a:lnTo>
                    <a:lnTo>
                      <a:pt x="927" y="776"/>
                    </a:lnTo>
                    <a:lnTo>
                      <a:pt x="927" y="791"/>
                    </a:lnTo>
                    <a:lnTo>
                      <a:pt x="940" y="805"/>
                    </a:lnTo>
                    <a:lnTo>
                      <a:pt x="951" y="802"/>
                    </a:lnTo>
                    <a:lnTo>
                      <a:pt x="969" y="791"/>
                    </a:lnTo>
                    <a:lnTo>
                      <a:pt x="976" y="791"/>
                    </a:lnTo>
                    <a:lnTo>
                      <a:pt x="976" y="796"/>
                    </a:lnTo>
                    <a:lnTo>
                      <a:pt x="990" y="793"/>
                    </a:lnTo>
                    <a:lnTo>
                      <a:pt x="985" y="809"/>
                    </a:lnTo>
                    <a:lnTo>
                      <a:pt x="990" y="814"/>
                    </a:lnTo>
                    <a:lnTo>
                      <a:pt x="1000" y="808"/>
                    </a:lnTo>
                    <a:lnTo>
                      <a:pt x="996" y="791"/>
                    </a:lnTo>
                    <a:lnTo>
                      <a:pt x="999" y="784"/>
                    </a:lnTo>
                    <a:lnTo>
                      <a:pt x="1000" y="785"/>
                    </a:lnTo>
                    <a:lnTo>
                      <a:pt x="1015" y="779"/>
                    </a:lnTo>
                    <a:lnTo>
                      <a:pt x="1018" y="803"/>
                    </a:lnTo>
                    <a:lnTo>
                      <a:pt x="1011" y="809"/>
                    </a:lnTo>
                    <a:lnTo>
                      <a:pt x="1012" y="811"/>
                    </a:lnTo>
                    <a:lnTo>
                      <a:pt x="1002" y="827"/>
                    </a:lnTo>
                    <a:lnTo>
                      <a:pt x="1012" y="817"/>
                    </a:lnTo>
                    <a:lnTo>
                      <a:pt x="1032" y="787"/>
                    </a:lnTo>
                    <a:lnTo>
                      <a:pt x="1044" y="754"/>
                    </a:lnTo>
                    <a:lnTo>
                      <a:pt x="1048" y="730"/>
                    </a:lnTo>
                    <a:lnTo>
                      <a:pt x="1048" y="727"/>
                    </a:lnTo>
                    <a:lnTo>
                      <a:pt x="1041" y="752"/>
                    </a:lnTo>
                    <a:lnTo>
                      <a:pt x="1029" y="761"/>
                    </a:lnTo>
                    <a:lnTo>
                      <a:pt x="1035" y="751"/>
                    </a:lnTo>
                    <a:lnTo>
                      <a:pt x="1027" y="734"/>
                    </a:lnTo>
                    <a:lnTo>
                      <a:pt x="1035" y="704"/>
                    </a:lnTo>
                    <a:lnTo>
                      <a:pt x="1044" y="700"/>
                    </a:lnTo>
                    <a:lnTo>
                      <a:pt x="1047" y="706"/>
                    </a:lnTo>
                    <a:lnTo>
                      <a:pt x="1044" y="661"/>
                    </a:lnTo>
                    <a:lnTo>
                      <a:pt x="1044" y="658"/>
                    </a:lnTo>
                    <a:lnTo>
                      <a:pt x="1044" y="656"/>
                    </a:lnTo>
                    <a:lnTo>
                      <a:pt x="1041" y="610"/>
                    </a:lnTo>
                    <a:lnTo>
                      <a:pt x="1035" y="542"/>
                    </a:lnTo>
                    <a:lnTo>
                      <a:pt x="1024" y="517"/>
                    </a:lnTo>
                    <a:lnTo>
                      <a:pt x="1002" y="478"/>
                    </a:lnTo>
                    <a:lnTo>
                      <a:pt x="978" y="439"/>
                    </a:lnTo>
                    <a:lnTo>
                      <a:pt x="955" y="397"/>
                    </a:lnTo>
                    <a:lnTo>
                      <a:pt x="931" y="363"/>
                    </a:lnTo>
                    <a:lnTo>
                      <a:pt x="922" y="331"/>
                    </a:lnTo>
                    <a:lnTo>
                      <a:pt x="927" y="307"/>
                    </a:lnTo>
                    <a:lnTo>
                      <a:pt x="895" y="270"/>
                    </a:lnTo>
                    <a:lnTo>
                      <a:pt x="855" y="220"/>
                    </a:lnTo>
                    <a:lnTo>
                      <a:pt x="835" y="189"/>
                    </a:lnTo>
                    <a:lnTo>
                      <a:pt x="834" y="186"/>
                    </a:lnTo>
                    <a:lnTo>
                      <a:pt x="814" y="153"/>
                    </a:lnTo>
                    <a:lnTo>
                      <a:pt x="813" y="154"/>
                    </a:lnTo>
                    <a:lnTo>
                      <a:pt x="808" y="142"/>
                    </a:lnTo>
                    <a:lnTo>
                      <a:pt x="801" y="120"/>
                    </a:lnTo>
                    <a:lnTo>
                      <a:pt x="780" y="72"/>
                    </a:lnTo>
                    <a:lnTo>
                      <a:pt x="769" y="39"/>
                    </a:lnTo>
                    <a:lnTo>
                      <a:pt x="766" y="37"/>
                    </a:lnTo>
                    <a:lnTo>
                      <a:pt x="762" y="9"/>
                    </a:lnTo>
                    <a:lnTo>
                      <a:pt x="760" y="7"/>
                    </a:lnTo>
                    <a:lnTo>
                      <a:pt x="724" y="7"/>
                    </a:lnTo>
                    <a:lnTo>
                      <a:pt x="706" y="3"/>
                    </a:lnTo>
                    <a:lnTo>
                      <a:pt x="702" y="0"/>
                    </a:lnTo>
                    <a:lnTo>
                      <a:pt x="687" y="13"/>
                    </a:lnTo>
                    <a:lnTo>
                      <a:pt x="696" y="49"/>
                    </a:lnTo>
                    <a:lnTo>
                      <a:pt x="694" y="70"/>
                    </a:lnTo>
                    <a:lnTo>
                      <a:pt x="678" y="70"/>
                    </a:lnTo>
                    <a:lnTo>
                      <a:pt x="672" y="54"/>
                    </a:lnTo>
                    <a:lnTo>
                      <a:pt x="670" y="43"/>
                    </a:lnTo>
                    <a:lnTo>
                      <a:pt x="666" y="43"/>
                    </a:lnTo>
                    <a:lnTo>
                      <a:pt x="651" y="45"/>
                    </a:lnTo>
                    <a:lnTo>
                      <a:pt x="645" y="45"/>
                    </a:lnTo>
                    <a:lnTo>
                      <a:pt x="640" y="46"/>
                    </a:lnTo>
                    <a:lnTo>
                      <a:pt x="634" y="46"/>
                    </a:lnTo>
                    <a:lnTo>
                      <a:pt x="624" y="46"/>
                    </a:lnTo>
                    <a:lnTo>
                      <a:pt x="613" y="48"/>
                    </a:lnTo>
                    <a:lnTo>
                      <a:pt x="612" y="48"/>
                    </a:lnTo>
                    <a:lnTo>
                      <a:pt x="604" y="49"/>
                    </a:lnTo>
                    <a:lnTo>
                      <a:pt x="588" y="49"/>
                    </a:lnTo>
                    <a:lnTo>
                      <a:pt x="556" y="52"/>
                    </a:lnTo>
                    <a:lnTo>
                      <a:pt x="549" y="52"/>
                    </a:lnTo>
                    <a:lnTo>
                      <a:pt x="541" y="54"/>
                    </a:lnTo>
                    <a:lnTo>
                      <a:pt x="534" y="54"/>
                    </a:lnTo>
                    <a:lnTo>
                      <a:pt x="531" y="54"/>
                    </a:lnTo>
                    <a:lnTo>
                      <a:pt x="528" y="54"/>
                    </a:lnTo>
                    <a:lnTo>
                      <a:pt x="525" y="55"/>
                    </a:lnTo>
                    <a:lnTo>
                      <a:pt x="511" y="55"/>
                    </a:lnTo>
                    <a:lnTo>
                      <a:pt x="496" y="57"/>
                    </a:lnTo>
                    <a:lnTo>
                      <a:pt x="493" y="57"/>
                    </a:lnTo>
                    <a:lnTo>
                      <a:pt x="489" y="58"/>
                    </a:lnTo>
                    <a:lnTo>
                      <a:pt x="480" y="58"/>
                    </a:lnTo>
                    <a:lnTo>
                      <a:pt x="465" y="60"/>
                    </a:lnTo>
                    <a:lnTo>
                      <a:pt x="456" y="60"/>
                    </a:lnTo>
                    <a:lnTo>
                      <a:pt x="448" y="61"/>
                    </a:lnTo>
                    <a:lnTo>
                      <a:pt x="447" y="61"/>
                    </a:lnTo>
                    <a:lnTo>
                      <a:pt x="442" y="61"/>
                    </a:lnTo>
                    <a:lnTo>
                      <a:pt x="438" y="61"/>
                    </a:lnTo>
                    <a:lnTo>
                      <a:pt x="424" y="63"/>
                    </a:lnTo>
                    <a:lnTo>
                      <a:pt x="417" y="63"/>
                    </a:lnTo>
                    <a:lnTo>
                      <a:pt x="414" y="63"/>
                    </a:lnTo>
                    <a:lnTo>
                      <a:pt x="409" y="64"/>
                    </a:lnTo>
                    <a:lnTo>
                      <a:pt x="402" y="64"/>
                    </a:lnTo>
                    <a:lnTo>
                      <a:pt x="390" y="66"/>
                    </a:lnTo>
                    <a:lnTo>
                      <a:pt x="369" y="67"/>
                    </a:lnTo>
                    <a:lnTo>
                      <a:pt x="342" y="69"/>
                    </a:lnTo>
                    <a:lnTo>
                      <a:pt x="340" y="67"/>
                    </a:lnTo>
                    <a:lnTo>
                      <a:pt x="321" y="33"/>
                    </a:lnTo>
                    <a:lnTo>
                      <a:pt x="319" y="30"/>
                    </a:lnTo>
                    <a:lnTo>
                      <a:pt x="300" y="31"/>
                    </a:lnTo>
                    <a:lnTo>
                      <a:pt x="289" y="33"/>
                    </a:lnTo>
                    <a:lnTo>
                      <a:pt x="259" y="37"/>
                    </a:lnTo>
                    <a:lnTo>
                      <a:pt x="226" y="42"/>
                    </a:lnTo>
                    <a:lnTo>
                      <a:pt x="204" y="45"/>
                    </a:lnTo>
                    <a:lnTo>
                      <a:pt x="193" y="46"/>
                    </a:lnTo>
                    <a:lnTo>
                      <a:pt x="181" y="48"/>
                    </a:lnTo>
                    <a:lnTo>
                      <a:pt x="177" y="48"/>
                    </a:lnTo>
                    <a:lnTo>
                      <a:pt x="174" y="48"/>
                    </a:lnTo>
                    <a:lnTo>
                      <a:pt x="166" y="49"/>
                    </a:lnTo>
                    <a:lnTo>
                      <a:pt x="151" y="51"/>
                    </a:lnTo>
                    <a:lnTo>
                      <a:pt x="150" y="51"/>
                    </a:lnTo>
                    <a:lnTo>
                      <a:pt x="132" y="52"/>
                    </a:lnTo>
                    <a:lnTo>
                      <a:pt x="129" y="54"/>
                    </a:lnTo>
                    <a:lnTo>
                      <a:pt x="112" y="55"/>
                    </a:lnTo>
                    <a:lnTo>
                      <a:pt x="111" y="55"/>
                    </a:lnTo>
                    <a:lnTo>
                      <a:pt x="109" y="55"/>
                    </a:lnTo>
                    <a:lnTo>
                      <a:pt x="100" y="55"/>
                    </a:lnTo>
                    <a:lnTo>
                      <a:pt x="75" y="58"/>
                    </a:lnTo>
                    <a:lnTo>
                      <a:pt x="58" y="60"/>
                    </a:lnTo>
                    <a:lnTo>
                      <a:pt x="55" y="61"/>
                    </a:lnTo>
                    <a:lnTo>
                      <a:pt x="45" y="63"/>
                    </a:lnTo>
                    <a:lnTo>
                      <a:pt x="43" y="63"/>
                    </a:lnTo>
                    <a:lnTo>
                      <a:pt x="1" y="67"/>
                    </a:lnTo>
                    <a:lnTo>
                      <a:pt x="0" y="90"/>
                    </a:lnTo>
                    <a:lnTo>
                      <a:pt x="31" y="118"/>
                    </a:lnTo>
                    <a:lnTo>
                      <a:pt x="28" y="138"/>
                    </a:lnTo>
                    <a:lnTo>
                      <a:pt x="37" y="144"/>
                    </a:lnTo>
                    <a:lnTo>
                      <a:pt x="18" y="171"/>
                    </a:lnTo>
                    <a:lnTo>
                      <a:pt x="39" y="165"/>
                    </a:lnTo>
                    <a:lnTo>
                      <a:pt x="103" y="147"/>
                    </a:lnTo>
                    <a:lnTo>
                      <a:pt x="109" y="145"/>
                    </a:lnTo>
                    <a:lnTo>
                      <a:pt x="145" y="142"/>
                    </a:lnTo>
                    <a:lnTo>
                      <a:pt x="159" y="141"/>
                    </a:lnTo>
                    <a:lnTo>
                      <a:pt x="160" y="141"/>
                    </a:lnTo>
                    <a:lnTo>
                      <a:pt x="162" y="141"/>
                    </a:lnTo>
                    <a:lnTo>
                      <a:pt x="210" y="151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sp>
            <p:nvSpPr>
              <p:cNvPr id="118" name="Freeform 90"/>
              <p:cNvSpPr>
                <a:spLocks/>
              </p:cNvSpPr>
              <p:nvPr/>
            </p:nvSpPr>
            <p:spPr bwMode="auto">
              <a:xfrm>
                <a:off x="3378967" y="4444059"/>
                <a:ext cx="661788" cy="721466"/>
              </a:xfrm>
              <a:custGeom>
                <a:avLst/>
                <a:gdLst>
                  <a:gd name="T0" fmla="*/ 1140936395 w 783"/>
                  <a:gd name="T1" fmla="*/ 1162047170 h 839"/>
                  <a:gd name="T2" fmla="*/ 1140936395 w 783"/>
                  <a:gd name="T3" fmla="*/ 1162047170 h 839"/>
                  <a:gd name="T4" fmla="*/ 1140936395 w 783"/>
                  <a:gd name="T5" fmla="*/ 1162047170 h 839"/>
                  <a:gd name="T6" fmla="*/ 1140936395 w 783"/>
                  <a:gd name="T7" fmla="*/ 1162047170 h 839"/>
                  <a:gd name="T8" fmla="*/ 1140936395 w 783"/>
                  <a:gd name="T9" fmla="*/ 1162047170 h 839"/>
                  <a:gd name="T10" fmla="*/ 1140936395 w 783"/>
                  <a:gd name="T11" fmla="*/ 1162047170 h 839"/>
                  <a:gd name="T12" fmla="*/ 1140936395 w 783"/>
                  <a:gd name="T13" fmla="*/ 1162047170 h 839"/>
                  <a:gd name="T14" fmla="*/ 1140936395 w 783"/>
                  <a:gd name="T15" fmla="*/ 1162047170 h 839"/>
                  <a:gd name="T16" fmla="*/ 1140936395 w 783"/>
                  <a:gd name="T17" fmla="*/ 1162047170 h 839"/>
                  <a:gd name="T18" fmla="*/ 1140936395 w 783"/>
                  <a:gd name="T19" fmla="*/ 1162047170 h 839"/>
                  <a:gd name="T20" fmla="*/ 1140936395 w 783"/>
                  <a:gd name="T21" fmla="*/ 1162047170 h 839"/>
                  <a:gd name="T22" fmla="*/ 1140936395 w 783"/>
                  <a:gd name="T23" fmla="*/ 1162047170 h 839"/>
                  <a:gd name="T24" fmla="*/ 1140936395 w 783"/>
                  <a:gd name="T25" fmla="*/ 1162047170 h 839"/>
                  <a:gd name="T26" fmla="*/ 1140936395 w 783"/>
                  <a:gd name="T27" fmla="*/ 1162047170 h 839"/>
                  <a:gd name="T28" fmla="*/ 1140936395 w 783"/>
                  <a:gd name="T29" fmla="*/ 1162047170 h 839"/>
                  <a:gd name="T30" fmla="*/ 1140936395 w 783"/>
                  <a:gd name="T31" fmla="*/ 1162047170 h 839"/>
                  <a:gd name="T32" fmla="*/ 1140936395 w 783"/>
                  <a:gd name="T33" fmla="*/ 1162047170 h 839"/>
                  <a:gd name="T34" fmla="*/ 1140936395 w 783"/>
                  <a:gd name="T35" fmla="*/ 1162047170 h 839"/>
                  <a:gd name="T36" fmla="*/ 1140936395 w 783"/>
                  <a:gd name="T37" fmla="*/ 1162047170 h 839"/>
                  <a:gd name="T38" fmla="*/ 1140936395 w 783"/>
                  <a:gd name="T39" fmla="*/ 1162047170 h 839"/>
                  <a:gd name="T40" fmla="*/ 1140936395 w 783"/>
                  <a:gd name="T41" fmla="*/ 1162047170 h 839"/>
                  <a:gd name="T42" fmla="*/ 1140936395 w 783"/>
                  <a:gd name="T43" fmla="*/ 1162047170 h 839"/>
                  <a:gd name="T44" fmla="*/ 1140936395 w 783"/>
                  <a:gd name="T45" fmla="*/ 1162047170 h 839"/>
                  <a:gd name="T46" fmla="*/ 1140936395 w 783"/>
                  <a:gd name="T47" fmla="*/ 1162047170 h 839"/>
                  <a:gd name="T48" fmla="*/ 1140936395 w 783"/>
                  <a:gd name="T49" fmla="*/ 1162047170 h 839"/>
                  <a:gd name="T50" fmla="*/ 1140936395 w 783"/>
                  <a:gd name="T51" fmla="*/ 1162047170 h 839"/>
                  <a:gd name="T52" fmla="*/ 1140936395 w 783"/>
                  <a:gd name="T53" fmla="*/ 1162047170 h 839"/>
                  <a:gd name="T54" fmla="*/ 1140936395 w 783"/>
                  <a:gd name="T55" fmla="*/ 1162047170 h 839"/>
                  <a:gd name="T56" fmla="*/ 1140936395 w 783"/>
                  <a:gd name="T57" fmla="*/ 1162047170 h 839"/>
                  <a:gd name="T58" fmla="*/ 1140936395 w 783"/>
                  <a:gd name="T59" fmla="*/ 1162047170 h 839"/>
                  <a:gd name="T60" fmla="*/ 1140936395 w 783"/>
                  <a:gd name="T61" fmla="*/ 1162047170 h 839"/>
                  <a:gd name="T62" fmla="*/ 1140936395 w 783"/>
                  <a:gd name="T63" fmla="*/ 1162047170 h 839"/>
                  <a:gd name="T64" fmla="*/ 1140936395 w 783"/>
                  <a:gd name="T65" fmla="*/ 1162047170 h 839"/>
                  <a:gd name="T66" fmla="*/ 1140936395 w 783"/>
                  <a:gd name="T67" fmla="*/ 1162047170 h 839"/>
                  <a:gd name="T68" fmla="*/ 1140936395 w 783"/>
                  <a:gd name="T69" fmla="*/ 1162047170 h 839"/>
                  <a:gd name="T70" fmla="*/ 1140936395 w 783"/>
                  <a:gd name="T71" fmla="*/ 1162047170 h 839"/>
                  <a:gd name="T72" fmla="*/ 1140936395 w 783"/>
                  <a:gd name="T73" fmla="*/ 1162047170 h 839"/>
                  <a:gd name="T74" fmla="*/ 1140936395 w 783"/>
                  <a:gd name="T75" fmla="*/ 1162047170 h 839"/>
                  <a:gd name="T76" fmla="*/ 1140936395 w 783"/>
                  <a:gd name="T77" fmla="*/ 1162047170 h 839"/>
                  <a:gd name="T78" fmla="*/ 1140936395 w 783"/>
                  <a:gd name="T79" fmla="*/ 1162047170 h 839"/>
                  <a:gd name="T80" fmla="*/ 1140936395 w 783"/>
                  <a:gd name="T81" fmla="*/ 1162047170 h 839"/>
                  <a:gd name="T82" fmla="*/ 1140936395 w 783"/>
                  <a:gd name="T83" fmla="*/ 1162047170 h 839"/>
                  <a:gd name="T84" fmla="*/ 1140936395 w 783"/>
                  <a:gd name="T85" fmla="*/ 1162047170 h 839"/>
                  <a:gd name="T86" fmla="*/ 1140936395 w 783"/>
                  <a:gd name="T87" fmla="*/ 1162047170 h 839"/>
                  <a:gd name="T88" fmla="*/ 1140936395 w 783"/>
                  <a:gd name="T89" fmla="*/ 1162047170 h 839"/>
                  <a:gd name="T90" fmla="*/ 1140936395 w 783"/>
                  <a:gd name="T91" fmla="*/ 1162047170 h 839"/>
                  <a:gd name="T92" fmla="*/ 1140936395 w 783"/>
                  <a:gd name="T93" fmla="*/ 0 h 839"/>
                  <a:gd name="T94" fmla="*/ 1140936395 w 783"/>
                  <a:gd name="T95" fmla="*/ 1162047170 h 839"/>
                  <a:gd name="T96" fmla="*/ 1140936395 w 783"/>
                  <a:gd name="T97" fmla="*/ 1162047170 h 839"/>
                  <a:gd name="T98" fmla="*/ 1140936395 w 783"/>
                  <a:gd name="T99" fmla="*/ 1162047170 h 839"/>
                  <a:gd name="T100" fmla="*/ 1140936395 w 783"/>
                  <a:gd name="T101" fmla="*/ 1162047170 h 839"/>
                  <a:gd name="T102" fmla="*/ 1140936395 w 783"/>
                  <a:gd name="T103" fmla="*/ 1162047170 h 839"/>
                  <a:gd name="T104" fmla="*/ 1140936395 w 783"/>
                  <a:gd name="T105" fmla="*/ 1162047170 h 839"/>
                  <a:gd name="T106" fmla="*/ 1140936395 w 783"/>
                  <a:gd name="T107" fmla="*/ 1162047170 h 839"/>
                  <a:gd name="T108" fmla="*/ 1140936395 w 783"/>
                  <a:gd name="T109" fmla="*/ 1162047170 h 839"/>
                  <a:gd name="T110" fmla="*/ 1140936395 w 783"/>
                  <a:gd name="T111" fmla="*/ 1162047170 h 839"/>
                  <a:gd name="T112" fmla="*/ 1140936395 w 783"/>
                  <a:gd name="T113" fmla="*/ 1162047170 h 839"/>
                  <a:gd name="T114" fmla="*/ 1140936395 w 783"/>
                  <a:gd name="T115" fmla="*/ 1162047170 h 839"/>
                  <a:gd name="T116" fmla="*/ 0 w 783"/>
                  <a:gd name="T117" fmla="*/ 1162047170 h 83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83"/>
                  <a:gd name="T178" fmla="*/ 0 h 839"/>
                  <a:gd name="T179" fmla="*/ 783 w 783"/>
                  <a:gd name="T180" fmla="*/ 839 h 83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83" h="839">
                    <a:moveTo>
                      <a:pt x="21" y="832"/>
                    </a:moveTo>
                    <a:lnTo>
                      <a:pt x="102" y="839"/>
                    </a:lnTo>
                    <a:lnTo>
                      <a:pt x="110" y="775"/>
                    </a:lnTo>
                    <a:lnTo>
                      <a:pt x="221" y="785"/>
                    </a:lnTo>
                    <a:lnTo>
                      <a:pt x="314" y="793"/>
                    </a:lnTo>
                    <a:lnTo>
                      <a:pt x="302" y="775"/>
                    </a:lnTo>
                    <a:lnTo>
                      <a:pt x="306" y="772"/>
                    </a:lnTo>
                    <a:lnTo>
                      <a:pt x="303" y="764"/>
                    </a:lnTo>
                    <a:lnTo>
                      <a:pt x="306" y="760"/>
                    </a:lnTo>
                    <a:lnTo>
                      <a:pt x="335" y="763"/>
                    </a:lnTo>
                    <a:lnTo>
                      <a:pt x="351" y="764"/>
                    </a:lnTo>
                    <a:lnTo>
                      <a:pt x="366" y="764"/>
                    </a:lnTo>
                    <a:lnTo>
                      <a:pt x="381" y="766"/>
                    </a:lnTo>
                    <a:lnTo>
                      <a:pt x="458" y="772"/>
                    </a:lnTo>
                    <a:lnTo>
                      <a:pt x="491" y="775"/>
                    </a:lnTo>
                    <a:lnTo>
                      <a:pt x="513" y="776"/>
                    </a:lnTo>
                    <a:lnTo>
                      <a:pt x="521" y="776"/>
                    </a:lnTo>
                    <a:lnTo>
                      <a:pt x="581" y="781"/>
                    </a:lnTo>
                    <a:lnTo>
                      <a:pt x="593" y="781"/>
                    </a:lnTo>
                    <a:lnTo>
                      <a:pt x="621" y="784"/>
                    </a:lnTo>
                    <a:lnTo>
                      <a:pt x="627" y="784"/>
                    </a:lnTo>
                    <a:lnTo>
                      <a:pt x="654" y="785"/>
                    </a:lnTo>
                    <a:lnTo>
                      <a:pt x="657" y="785"/>
                    </a:lnTo>
                    <a:lnTo>
                      <a:pt x="659" y="785"/>
                    </a:lnTo>
                    <a:lnTo>
                      <a:pt x="671" y="785"/>
                    </a:lnTo>
                    <a:lnTo>
                      <a:pt x="702" y="788"/>
                    </a:lnTo>
                    <a:lnTo>
                      <a:pt x="707" y="788"/>
                    </a:lnTo>
                    <a:lnTo>
                      <a:pt x="731" y="790"/>
                    </a:lnTo>
                    <a:lnTo>
                      <a:pt x="738" y="790"/>
                    </a:lnTo>
                    <a:lnTo>
                      <a:pt x="740" y="776"/>
                    </a:lnTo>
                    <a:lnTo>
                      <a:pt x="740" y="752"/>
                    </a:lnTo>
                    <a:lnTo>
                      <a:pt x="741" y="719"/>
                    </a:lnTo>
                    <a:lnTo>
                      <a:pt x="743" y="713"/>
                    </a:lnTo>
                    <a:lnTo>
                      <a:pt x="743" y="698"/>
                    </a:lnTo>
                    <a:lnTo>
                      <a:pt x="744" y="670"/>
                    </a:lnTo>
                    <a:lnTo>
                      <a:pt x="746" y="649"/>
                    </a:lnTo>
                    <a:lnTo>
                      <a:pt x="747" y="625"/>
                    </a:lnTo>
                    <a:lnTo>
                      <a:pt x="750" y="587"/>
                    </a:lnTo>
                    <a:lnTo>
                      <a:pt x="750" y="586"/>
                    </a:lnTo>
                    <a:lnTo>
                      <a:pt x="750" y="569"/>
                    </a:lnTo>
                    <a:lnTo>
                      <a:pt x="752" y="565"/>
                    </a:lnTo>
                    <a:lnTo>
                      <a:pt x="752" y="559"/>
                    </a:lnTo>
                    <a:lnTo>
                      <a:pt x="752" y="544"/>
                    </a:lnTo>
                    <a:lnTo>
                      <a:pt x="753" y="539"/>
                    </a:lnTo>
                    <a:lnTo>
                      <a:pt x="753" y="521"/>
                    </a:lnTo>
                    <a:lnTo>
                      <a:pt x="756" y="496"/>
                    </a:lnTo>
                    <a:lnTo>
                      <a:pt x="758" y="458"/>
                    </a:lnTo>
                    <a:lnTo>
                      <a:pt x="758" y="451"/>
                    </a:lnTo>
                    <a:lnTo>
                      <a:pt x="758" y="449"/>
                    </a:lnTo>
                    <a:lnTo>
                      <a:pt x="759" y="433"/>
                    </a:lnTo>
                    <a:lnTo>
                      <a:pt x="759" y="422"/>
                    </a:lnTo>
                    <a:lnTo>
                      <a:pt x="761" y="386"/>
                    </a:lnTo>
                    <a:lnTo>
                      <a:pt x="762" y="368"/>
                    </a:lnTo>
                    <a:lnTo>
                      <a:pt x="762" y="367"/>
                    </a:lnTo>
                    <a:lnTo>
                      <a:pt x="762" y="355"/>
                    </a:lnTo>
                    <a:lnTo>
                      <a:pt x="764" y="349"/>
                    </a:lnTo>
                    <a:lnTo>
                      <a:pt x="764" y="331"/>
                    </a:lnTo>
                    <a:lnTo>
                      <a:pt x="765" y="322"/>
                    </a:lnTo>
                    <a:lnTo>
                      <a:pt x="765" y="308"/>
                    </a:lnTo>
                    <a:lnTo>
                      <a:pt x="765" y="299"/>
                    </a:lnTo>
                    <a:lnTo>
                      <a:pt x="768" y="257"/>
                    </a:lnTo>
                    <a:lnTo>
                      <a:pt x="768" y="256"/>
                    </a:lnTo>
                    <a:lnTo>
                      <a:pt x="768" y="239"/>
                    </a:lnTo>
                    <a:lnTo>
                      <a:pt x="768" y="238"/>
                    </a:lnTo>
                    <a:lnTo>
                      <a:pt x="768" y="235"/>
                    </a:lnTo>
                    <a:lnTo>
                      <a:pt x="771" y="193"/>
                    </a:lnTo>
                    <a:lnTo>
                      <a:pt x="774" y="128"/>
                    </a:lnTo>
                    <a:lnTo>
                      <a:pt x="774" y="127"/>
                    </a:lnTo>
                    <a:lnTo>
                      <a:pt x="779" y="128"/>
                    </a:lnTo>
                    <a:lnTo>
                      <a:pt x="780" y="95"/>
                    </a:lnTo>
                    <a:lnTo>
                      <a:pt x="782" y="73"/>
                    </a:lnTo>
                    <a:lnTo>
                      <a:pt x="783" y="55"/>
                    </a:lnTo>
                    <a:lnTo>
                      <a:pt x="773" y="53"/>
                    </a:lnTo>
                    <a:lnTo>
                      <a:pt x="747" y="52"/>
                    </a:lnTo>
                    <a:lnTo>
                      <a:pt x="740" y="52"/>
                    </a:lnTo>
                    <a:lnTo>
                      <a:pt x="668" y="49"/>
                    </a:lnTo>
                    <a:lnTo>
                      <a:pt x="626" y="46"/>
                    </a:lnTo>
                    <a:lnTo>
                      <a:pt x="561" y="43"/>
                    </a:lnTo>
                    <a:lnTo>
                      <a:pt x="536" y="40"/>
                    </a:lnTo>
                    <a:lnTo>
                      <a:pt x="528" y="40"/>
                    </a:lnTo>
                    <a:lnTo>
                      <a:pt x="471" y="36"/>
                    </a:lnTo>
                    <a:lnTo>
                      <a:pt x="468" y="36"/>
                    </a:lnTo>
                    <a:lnTo>
                      <a:pt x="453" y="34"/>
                    </a:lnTo>
                    <a:lnTo>
                      <a:pt x="438" y="33"/>
                    </a:lnTo>
                    <a:lnTo>
                      <a:pt x="384" y="30"/>
                    </a:lnTo>
                    <a:lnTo>
                      <a:pt x="276" y="19"/>
                    </a:lnTo>
                    <a:lnTo>
                      <a:pt x="273" y="18"/>
                    </a:lnTo>
                    <a:lnTo>
                      <a:pt x="270" y="18"/>
                    </a:lnTo>
                    <a:lnTo>
                      <a:pt x="269" y="18"/>
                    </a:lnTo>
                    <a:lnTo>
                      <a:pt x="197" y="10"/>
                    </a:lnTo>
                    <a:lnTo>
                      <a:pt x="167" y="7"/>
                    </a:lnTo>
                    <a:lnTo>
                      <a:pt x="134" y="4"/>
                    </a:lnTo>
                    <a:lnTo>
                      <a:pt x="125" y="4"/>
                    </a:lnTo>
                    <a:lnTo>
                      <a:pt x="92" y="0"/>
                    </a:lnTo>
                    <a:lnTo>
                      <a:pt x="87" y="36"/>
                    </a:lnTo>
                    <a:lnTo>
                      <a:pt x="83" y="73"/>
                    </a:lnTo>
                    <a:lnTo>
                      <a:pt x="75" y="145"/>
                    </a:lnTo>
                    <a:lnTo>
                      <a:pt x="68" y="214"/>
                    </a:lnTo>
                    <a:lnTo>
                      <a:pt x="66" y="220"/>
                    </a:lnTo>
                    <a:lnTo>
                      <a:pt x="59" y="298"/>
                    </a:lnTo>
                    <a:lnTo>
                      <a:pt x="56" y="325"/>
                    </a:lnTo>
                    <a:lnTo>
                      <a:pt x="56" y="326"/>
                    </a:lnTo>
                    <a:lnTo>
                      <a:pt x="53" y="355"/>
                    </a:lnTo>
                    <a:lnTo>
                      <a:pt x="48" y="385"/>
                    </a:lnTo>
                    <a:lnTo>
                      <a:pt x="42" y="439"/>
                    </a:lnTo>
                    <a:lnTo>
                      <a:pt x="39" y="472"/>
                    </a:lnTo>
                    <a:lnTo>
                      <a:pt x="39" y="475"/>
                    </a:lnTo>
                    <a:lnTo>
                      <a:pt x="39" y="476"/>
                    </a:lnTo>
                    <a:lnTo>
                      <a:pt x="30" y="554"/>
                    </a:lnTo>
                    <a:lnTo>
                      <a:pt x="29" y="563"/>
                    </a:lnTo>
                    <a:lnTo>
                      <a:pt x="27" y="586"/>
                    </a:lnTo>
                    <a:lnTo>
                      <a:pt x="23" y="617"/>
                    </a:lnTo>
                    <a:lnTo>
                      <a:pt x="23" y="622"/>
                    </a:lnTo>
                    <a:lnTo>
                      <a:pt x="18" y="659"/>
                    </a:lnTo>
                    <a:lnTo>
                      <a:pt x="18" y="670"/>
                    </a:lnTo>
                    <a:lnTo>
                      <a:pt x="3" y="799"/>
                    </a:lnTo>
                    <a:lnTo>
                      <a:pt x="3" y="802"/>
                    </a:lnTo>
                    <a:lnTo>
                      <a:pt x="0" y="829"/>
                    </a:lnTo>
                    <a:lnTo>
                      <a:pt x="21" y="832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sp>
            <p:nvSpPr>
              <p:cNvPr id="119" name="Freeform 57"/>
              <p:cNvSpPr>
                <a:spLocks/>
              </p:cNvSpPr>
              <p:nvPr/>
            </p:nvSpPr>
            <p:spPr bwMode="auto">
              <a:xfrm>
                <a:off x="5289824" y="4422130"/>
                <a:ext cx="821757" cy="304814"/>
              </a:xfrm>
              <a:custGeom>
                <a:avLst/>
                <a:gdLst>
                  <a:gd name="T0" fmla="*/ 1142090892 w 974"/>
                  <a:gd name="T1" fmla="*/ 1161455944 h 355"/>
                  <a:gd name="T2" fmla="*/ 1142090892 w 974"/>
                  <a:gd name="T3" fmla="*/ 1161455944 h 355"/>
                  <a:gd name="T4" fmla="*/ 1142090892 w 974"/>
                  <a:gd name="T5" fmla="*/ 1161455944 h 355"/>
                  <a:gd name="T6" fmla="*/ 1142090892 w 974"/>
                  <a:gd name="T7" fmla="*/ 1161455944 h 355"/>
                  <a:gd name="T8" fmla="*/ 1142090892 w 974"/>
                  <a:gd name="T9" fmla="*/ 1161455944 h 355"/>
                  <a:gd name="T10" fmla="*/ 1142090892 w 974"/>
                  <a:gd name="T11" fmla="*/ 1161455944 h 355"/>
                  <a:gd name="T12" fmla="*/ 1142090892 w 974"/>
                  <a:gd name="T13" fmla="*/ 1161455944 h 355"/>
                  <a:gd name="T14" fmla="*/ 1142090892 w 974"/>
                  <a:gd name="T15" fmla="*/ 1161455944 h 355"/>
                  <a:gd name="T16" fmla="*/ 1142090892 w 974"/>
                  <a:gd name="T17" fmla="*/ 1161455944 h 355"/>
                  <a:gd name="T18" fmla="*/ 1142090892 w 974"/>
                  <a:gd name="T19" fmla="*/ 1161455944 h 355"/>
                  <a:gd name="T20" fmla="*/ 1142090892 w 974"/>
                  <a:gd name="T21" fmla="*/ 1161455944 h 355"/>
                  <a:gd name="T22" fmla="*/ 1142090892 w 974"/>
                  <a:gd name="T23" fmla="*/ 1161455944 h 355"/>
                  <a:gd name="T24" fmla="*/ 1142090892 w 974"/>
                  <a:gd name="T25" fmla="*/ 1161455944 h 355"/>
                  <a:gd name="T26" fmla="*/ 1142090892 w 974"/>
                  <a:gd name="T27" fmla="*/ 1161455944 h 355"/>
                  <a:gd name="T28" fmla="*/ 1142090892 w 974"/>
                  <a:gd name="T29" fmla="*/ 1161455944 h 355"/>
                  <a:gd name="T30" fmla="*/ 1142090892 w 974"/>
                  <a:gd name="T31" fmla="*/ 1161455944 h 355"/>
                  <a:gd name="T32" fmla="*/ 1142090892 w 974"/>
                  <a:gd name="T33" fmla="*/ 1161455944 h 355"/>
                  <a:gd name="T34" fmla="*/ 1142090892 w 974"/>
                  <a:gd name="T35" fmla="*/ 1161455944 h 355"/>
                  <a:gd name="T36" fmla="*/ 1142090892 w 974"/>
                  <a:gd name="T37" fmla="*/ 1161455944 h 355"/>
                  <a:gd name="T38" fmla="*/ 1142090892 w 974"/>
                  <a:gd name="T39" fmla="*/ 1161455944 h 355"/>
                  <a:gd name="T40" fmla="*/ 1142090892 w 974"/>
                  <a:gd name="T41" fmla="*/ 1161455944 h 355"/>
                  <a:gd name="T42" fmla="*/ 1142090892 w 974"/>
                  <a:gd name="T43" fmla="*/ 1161455944 h 355"/>
                  <a:gd name="T44" fmla="*/ 1142090892 w 974"/>
                  <a:gd name="T45" fmla="*/ 1161455944 h 355"/>
                  <a:gd name="T46" fmla="*/ 1142090892 w 974"/>
                  <a:gd name="T47" fmla="*/ 1161455944 h 355"/>
                  <a:gd name="T48" fmla="*/ 1142090892 w 974"/>
                  <a:gd name="T49" fmla="*/ 1161455944 h 355"/>
                  <a:gd name="T50" fmla="*/ 1142090892 w 974"/>
                  <a:gd name="T51" fmla="*/ 1161455944 h 355"/>
                  <a:gd name="T52" fmla="*/ 1142090892 w 974"/>
                  <a:gd name="T53" fmla="*/ 1161455944 h 355"/>
                  <a:gd name="T54" fmla="*/ 1142090892 w 974"/>
                  <a:gd name="T55" fmla="*/ 1161455944 h 355"/>
                  <a:gd name="T56" fmla="*/ 1142090892 w 974"/>
                  <a:gd name="T57" fmla="*/ 1161455944 h 355"/>
                  <a:gd name="T58" fmla="*/ 1142090892 w 974"/>
                  <a:gd name="T59" fmla="*/ 1161455944 h 355"/>
                  <a:gd name="T60" fmla="*/ 1142090892 w 974"/>
                  <a:gd name="T61" fmla="*/ 1161455944 h 355"/>
                  <a:gd name="T62" fmla="*/ 1142090892 w 974"/>
                  <a:gd name="T63" fmla="*/ 1161455944 h 355"/>
                  <a:gd name="T64" fmla="*/ 1142090892 w 974"/>
                  <a:gd name="T65" fmla="*/ 1161455944 h 355"/>
                  <a:gd name="T66" fmla="*/ 1142090892 w 974"/>
                  <a:gd name="T67" fmla="*/ 1161455944 h 355"/>
                  <a:gd name="T68" fmla="*/ 1142090892 w 974"/>
                  <a:gd name="T69" fmla="*/ 0 h 355"/>
                  <a:gd name="T70" fmla="*/ 1142090892 w 974"/>
                  <a:gd name="T71" fmla="*/ 1161455944 h 355"/>
                  <a:gd name="T72" fmla="*/ 1142090892 w 974"/>
                  <a:gd name="T73" fmla="*/ 1161455944 h 355"/>
                  <a:gd name="T74" fmla="*/ 1142090892 w 974"/>
                  <a:gd name="T75" fmla="*/ 1161455944 h 355"/>
                  <a:gd name="T76" fmla="*/ 1142090892 w 974"/>
                  <a:gd name="T77" fmla="*/ 1161455944 h 355"/>
                  <a:gd name="T78" fmla="*/ 1142090892 w 974"/>
                  <a:gd name="T79" fmla="*/ 1161455944 h 355"/>
                  <a:gd name="T80" fmla="*/ 1142090892 w 974"/>
                  <a:gd name="T81" fmla="*/ 1161455944 h 355"/>
                  <a:gd name="T82" fmla="*/ 1142090892 w 974"/>
                  <a:gd name="T83" fmla="*/ 1161455944 h 355"/>
                  <a:gd name="T84" fmla="*/ 1142090892 w 974"/>
                  <a:gd name="T85" fmla="*/ 1161455944 h 355"/>
                  <a:gd name="T86" fmla="*/ 1142090892 w 974"/>
                  <a:gd name="T87" fmla="*/ 1161455944 h 355"/>
                  <a:gd name="T88" fmla="*/ 1142090892 w 974"/>
                  <a:gd name="T89" fmla="*/ 1161455944 h 355"/>
                  <a:gd name="T90" fmla="*/ 1142090892 w 974"/>
                  <a:gd name="T91" fmla="*/ 1161455944 h 355"/>
                  <a:gd name="T92" fmla="*/ 1142090892 w 974"/>
                  <a:gd name="T93" fmla="*/ 1161455944 h 355"/>
                  <a:gd name="T94" fmla="*/ 1142090892 w 974"/>
                  <a:gd name="T95" fmla="*/ 1161455944 h 355"/>
                  <a:gd name="T96" fmla="*/ 1142090892 w 974"/>
                  <a:gd name="T97" fmla="*/ 1161455944 h 355"/>
                  <a:gd name="T98" fmla="*/ 1142090892 w 974"/>
                  <a:gd name="T99" fmla="*/ 1161455944 h 355"/>
                  <a:gd name="T100" fmla="*/ 1142090892 w 974"/>
                  <a:gd name="T101" fmla="*/ 1161455944 h 355"/>
                  <a:gd name="T102" fmla="*/ 1142090892 w 974"/>
                  <a:gd name="T103" fmla="*/ 1161455944 h 355"/>
                  <a:gd name="T104" fmla="*/ 1142090892 w 974"/>
                  <a:gd name="T105" fmla="*/ 1161455944 h 355"/>
                  <a:gd name="T106" fmla="*/ 1142090892 w 974"/>
                  <a:gd name="T107" fmla="*/ 1161455944 h 355"/>
                  <a:gd name="T108" fmla="*/ 1142090892 w 974"/>
                  <a:gd name="T109" fmla="*/ 1161455944 h 355"/>
                  <a:gd name="T110" fmla="*/ 1142090892 w 974"/>
                  <a:gd name="T111" fmla="*/ 1161455944 h 355"/>
                  <a:gd name="T112" fmla="*/ 1142090892 w 974"/>
                  <a:gd name="T113" fmla="*/ 1161455944 h 35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974"/>
                  <a:gd name="T172" fmla="*/ 0 h 355"/>
                  <a:gd name="T173" fmla="*/ 974 w 974"/>
                  <a:gd name="T174" fmla="*/ 355 h 35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974" h="355">
                    <a:moveTo>
                      <a:pt x="153" y="120"/>
                    </a:moveTo>
                    <a:lnTo>
                      <a:pt x="137" y="121"/>
                    </a:lnTo>
                    <a:lnTo>
                      <a:pt x="99" y="124"/>
                    </a:lnTo>
                    <a:lnTo>
                      <a:pt x="93" y="124"/>
                    </a:lnTo>
                    <a:lnTo>
                      <a:pt x="86" y="126"/>
                    </a:lnTo>
                    <a:lnTo>
                      <a:pt x="78" y="127"/>
                    </a:lnTo>
                    <a:lnTo>
                      <a:pt x="72" y="127"/>
                    </a:lnTo>
                    <a:lnTo>
                      <a:pt x="77" y="145"/>
                    </a:lnTo>
                    <a:lnTo>
                      <a:pt x="74" y="151"/>
                    </a:lnTo>
                    <a:lnTo>
                      <a:pt x="75" y="165"/>
                    </a:lnTo>
                    <a:lnTo>
                      <a:pt x="56" y="166"/>
                    </a:lnTo>
                    <a:lnTo>
                      <a:pt x="65" y="174"/>
                    </a:lnTo>
                    <a:lnTo>
                      <a:pt x="69" y="183"/>
                    </a:lnTo>
                    <a:lnTo>
                      <a:pt x="66" y="186"/>
                    </a:lnTo>
                    <a:lnTo>
                      <a:pt x="56" y="202"/>
                    </a:lnTo>
                    <a:lnTo>
                      <a:pt x="66" y="216"/>
                    </a:lnTo>
                    <a:lnTo>
                      <a:pt x="54" y="217"/>
                    </a:lnTo>
                    <a:lnTo>
                      <a:pt x="42" y="240"/>
                    </a:lnTo>
                    <a:lnTo>
                      <a:pt x="41" y="273"/>
                    </a:lnTo>
                    <a:lnTo>
                      <a:pt x="30" y="270"/>
                    </a:lnTo>
                    <a:lnTo>
                      <a:pt x="24" y="279"/>
                    </a:lnTo>
                    <a:lnTo>
                      <a:pt x="15" y="289"/>
                    </a:lnTo>
                    <a:lnTo>
                      <a:pt x="11" y="298"/>
                    </a:lnTo>
                    <a:lnTo>
                      <a:pt x="15" y="298"/>
                    </a:lnTo>
                    <a:lnTo>
                      <a:pt x="17" y="292"/>
                    </a:lnTo>
                    <a:lnTo>
                      <a:pt x="21" y="300"/>
                    </a:lnTo>
                    <a:lnTo>
                      <a:pt x="26" y="334"/>
                    </a:lnTo>
                    <a:lnTo>
                      <a:pt x="18" y="334"/>
                    </a:lnTo>
                    <a:lnTo>
                      <a:pt x="0" y="355"/>
                    </a:lnTo>
                    <a:lnTo>
                      <a:pt x="36" y="352"/>
                    </a:lnTo>
                    <a:lnTo>
                      <a:pt x="53" y="352"/>
                    </a:lnTo>
                    <a:lnTo>
                      <a:pt x="69" y="351"/>
                    </a:lnTo>
                    <a:lnTo>
                      <a:pt x="78" y="349"/>
                    </a:lnTo>
                    <a:lnTo>
                      <a:pt x="90" y="348"/>
                    </a:lnTo>
                    <a:lnTo>
                      <a:pt x="101" y="348"/>
                    </a:lnTo>
                    <a:lnTo>
                      <a:pt x="113" y="346"/>
                    </a:lnTo>
                    <a:lnTo>
                      <a:pt x="119" y="346"/>
                    </a:lnTo>
                    <a:lnTo>
                      <a:pt x="125" y="346"/>
                    </a:lnTo>
                    <a:lnTo>
                      <a:pt x="131" y="345"/>
                    </a:lnTo>
                    <a:lnTo>
                      <a:pt x="141" y="345"/>
                    </a:lnTo>
                    <a:lnTo>
                      <a:pt x="147" y="343"/>
                    </a:lnTo>
                    <a:lnTo>
                      <a:pt x="152" y="343"/>
                    </a:lnTo>
                    <a:lnTo>
                      <a:pt x="153" y="343"/>
                    </a:lnTo>
                    <a:lnTo>
                      <a:pt x="164" y="342"/>
                    </a:lnTo>
                    <a:lnTo>
                      <a:pt x="174" y="342"/>
                    </a:lnTo>
                    <a:lnTo>
                      <a:pt x="179" y="340"/>
                    </a:lnTo>
                    <a:lnTo>
                      <a:pt x="189" y="340"/>
                    </a:lnTo>
                    <a:lnTo>
                      <a:pt x="200" y="339"/>
                    </a:lnTo>
                    <a:lnTo>
                      <a:pt x="227" y="336"/>
                    </a:lnTo>
                    <a:lnTo>
                      <a:pt x="228" y="336"/>
                    </a:lnTo>
                    <a:lnTo>
                      <a:pt x="242" y="334"/>
                    </a:lnTo>
                    <a:lnTo>
                      <a:pt x="248" y="334"/>
                    </a:lnTo>
                    <a:lnTo>
                      <a:pt x="246" y="333"/>
                    </a:lnTo>
                    <a:lnTo>
                      <a:pt x="272" y="330"/>
                    </a:lnTo>
                    <a:lnTo>
                      <a:pt x="282" y="330"/>
                    </a:lnTo>
                    <a:lnTo>
                      <a:pt x="308" y="327"/>
                    </a:lnTo>
                    <a:lnTo>
                      <a:pt x="317" y="327"/>
                    </a:lnTo>
                    <a:lnTo>
                      <a:pt x="344" y="324"/>
                    </a:lnTo>
                    <a:lnTo>
                      <a:pt x="359" y="322"/>
                    </a:lnTo>
                    <a:lnTo>
                      <a:pt x="362" y="322"/>
                    </a:lnTo>
                    <a:lnTo>
                      <a:pt x="363" y="322"/>
                    </a:lnTo>
                    <a:lnTo>
                      <a:pt x="396" y="319"/>
                    </a:lnTo>
                    <a:lnTo>
                      <a:pt x="404" y="318"/>
                    </a:lnTo>
                    <a:lnTo>
                      <a:pt x="407" y="318"/>
                    </a:lnTo>
                    <a:lnTo>
                      <a:pt x="413" y="318"/>
                    </a:lnTo>
                    <a:lnTo>
                      <a:pt x="446" y="313"/>
                    </a:lnTo>
                    <a:lnTo>
                      <a:pt x="461" y="312"/>
                    </a:lnTo>
                    <a:lnTo>
                      <a:pt x="468" y="312"/>
                    </a:lnTo>
                    <a:lnTo>
                      <a:pt x="473" y="310"/>
                    </a:lnTo>
                    <a:lnTo>
                      <a:pt x="497" y="309"/>
                    </a:lnTo>
                    <a:lnTo>
                      <a:pt x="519" y="306"/>
                    </a:lnTo>
                    <a:lnTo>
                      <a:pt x="524" y="306"/>
                    </a:lnTo>
                    <a:lnTo>
                      <a:pt x="549" y="303"/>
                    </a:lnTo>
                    <a:lnTo>
                      <a:pt x="551" y="303"/>
                    </a:lnTo>
                    <a:lnTo>
                      <a:pt x="563" y="301"/>
                    </a:lnTo>
                    <a:lnTo>
                      <a:pt x="566" y="301"/>
                    </a:lnTo>
                    <a:lnTo>
                      <a:pt x="578" y="300"/>
                    </a:lnTo>
                    <a:lnTo>
                      <a:pt x="579" y="300"/>
                    </a:lnTo>
                    <a:lnTo>
                      <a:pt x="585" y="298"/>
                    </a:lnTo>
                    <a:lnTo>
                      <a:pt x="591" y="297"/>
                    </a:lnTo>
                    <a:lnTo>
                      <a:pt x="593" y="297"/>
                    </a:lnTo>
                    <a:lnTo>
                      <a:pt x="594" y="297"/>
                    </a:lnTo>
                    <a:lnTo>
                      <a:pt x="624" y="292"/>
                    </a:lnTo>
                    <a:lnTo>
                      <a:pt x="632" y="292"/>
                    </a:lnTo>
                    <a:lnTo>
                      <a:pt x="641" y="291"/>
                    </a:lnTo>
                    <a:lnTo>
                      <a:pt x="644" y="291"/>
                    </a:lnTo>
                    <a:lnTo>
                      <a:pt x="648" y="289"/>
                    </a:lnTo>
                    <a:lnTo>
                      <a:pt x="651" y="289"/>
                    </a:lnTo>
                    <a:lnTo>
                      <a:pt x="656" y="289"/>
                    </a:lnTo>
                    <a:lnTo>
                      <a:pt x="666" y="288"/>
                    </a:lnTo>
                    <a:lnTo>
                      <a:pt x="681" y="285"/>
                    </a:lnTo>
                    <a:lnTo>
                      <a:pt x="695" y="283"/>
                    </a:lnTo>
                    <a:lnTo>
                      <a:pt x="701" y="282"/>
                    </a:lnTo>
                    <a:lnTo>
                      <a:pt x="701" y="280"/>
                    </a:lnTo>
                    <a:lnTo>
                      <a:pt x="701" y="262"/>
                    </a:lnTo>
                    <a:lnTo>
                      <a:pt x="699" y="250"/>
                    </a:lnTo>
                    <a:lnTo>
                      <a:pt x="704" y="243"/>
                    </a:lnTo>
                    <a:lnTo>
                      <a:pt x="722" y="241"/>
                    </a:lnTo>
                    <a:lnTo>
                      <a:pt x="729" y="234"/>
                    </a:lnTo>
                    <a:lnTo>
                      <a:pt x="729" y="222"/>
                    </a:lnTo>
                    <a:lnTo>
                      <a:pt x="729" y="214"/>
                    </a:lnTo>
                    <a:lnTo>
                      <a:pt x="734" y="207"/>
                    </a:lnTo>
                    <a:lnTo>
                      <a:pt x="734" y="208"/>
                    </a:lnTo>
                    <a:lnTo>
                      <a:pt x="741" y="198"/>
                    </a:lnTo>
                    <a:lnTo>
                      <a:pt x="756" y="190"/>
                    </a:lnTo>
                    <a:lnTo>
                      <a:pt x="765" y="187"/>
                    </a:lnTo>
                    <a:lnTo>
                      <a:pt x="770" y="187"/>
                    </a:lnTo>
                    <a:lnTo>
                      <a:pt x="785" y="186"/>
                    </a:lnTo>
                    <a:lnTo>
                      <a:pt x="810" y="162"/>
                    </a:lnTo>
                    <a:lnTo>
                      <a:pt x="809" y="159"/>
                    </a:lnTo>
                    <a:lnTo>
                      <a:pt x="824" y="150"/>
                    </a:lnTo>
                    <a:lnTo>
                      <a:pt x="837" y="147"/>
                    </a:lnTo>
                    <a:lnTo>
                      <a:pt x="842" y="142"/>
                    </a:lnTo>
                    <a:lnTo>
                      <a:pt x="846" y="129"/>
                    </a:lnTo>
                    <a:lnTo>
                      <a:pt x="846" y="127"/>
                    </a:lnTo>
                    <a:lnTo>
                      <a:pt x="846" y="120"/>
                    </a:lnTo>
                    <a:lnTo>
                      <a:pt x="858" y="109"/>
                    </a:lnTo>
                    <a:lnTo>
                      <a:pt x="875" y="97"/>
                    </a:lnTo>
                    <a:lnTo>
                      <a:pt x="878" y="100"/>
                    </a:lnTo>
                    <a:lnTo>
                      <a:pt x="878" y="106"/>
                    </a:lnTo>
                    <a:lnTo>
                      <a:pt x="890" y="108"/>
                    </a:lnTo>
                    <a:lnTo>
                      <a:pt x="891" y="106"/>
                    </a:lnTo>
                    <a:lnTo>
                      <a:pt x="894" y="103"/>
                    </a:lnTo>
                    <a:lnTo>
                      <a:pt x="899" y="93"/>
                    </a:lnTo>
                    <a:lnTo>
                      <a:pt x="902" y="87"/>
                    </a:lnTo>
                    <a:lnTo>
                      <a:pt x="915" y="81"/>
                    </a:lnTo>
                    <a:lnTo>
                      <a:pt x="918" y="76"/>
                    </a:lnTo>
                    <a:lnTo>
                      <a:pt x="929" y="79"/>
                    </a:lnTo>
                    <a:lnTo>
                      <a:pt x="930" y="82"/>
                    </a:lnTo>
                    <a:lnTo>
                      <a:pt x="936" y="82"/>
                    </a:lnTo>
                    <a:lnTo>
                      <a:pt x="938" y="78"/>
                    </a:lnTo>
                    <a:lnTo>
                      <a:pt x="942" y="78"/>
                    </a:lnTo>
                    <a:lnTo>
                      <a:pt x="950" y="56"/>
                    </a:lnTo>
                    <a:lnTo>
                      <a:pt x="950" y="53"/>
                    </a:lnTo>
                    <a:lnTo>
                      <a:pt x="954" y="47"/>
                    </a:lnTo>
                    <a:lnTo>
                      <a:pt x="968" y="42"/>
                    </a:lnTo>
                    <a:lnTo>
                      <a:pt x="969" y="33"/>
                    </a:lnTo>
                    <a:lnTo>
                      <a:pt x="971" y="18"/>
                    </a:lnTo>
                    <a:lnTo>
                      <a:pt x="971" y="5"/>
                    </a:lnTo>
                    <a:lnTo>
                      <a:pt x="974" y="0"/>
                    </a:lnTo>
                    <a:lnTo>
                      <a:pt x="962" y="2"/>
                    </a:lnTo>
                    <a:lnTo>
                      <a:pt x="953" y="3"/>
                    </a:lnTo>
                    <a:lnTo>
                      <a:pt x="942" y="5"/>
                    </a:lnTo>
                    <a:lnTo>
                      <a:pt x="941" y="8"/>
                    </a:lnTo>
                    <a:lnTo>
                      <a:pt x="917" y="12"/>
                    </a:lnTo>
                    <a:lnTo>
                      <a:pt x="914" y="12"/>
                    </a:lnTo>
                    <a:lnTo>
                      <a:pt x="909" y="12"/>
                    </a:lnTo>
                    <a:lnTo>
                      <a:pt x="906" y="14"/>
                    </a:lnTo>
                    <a:lnTo>
                      <a:pt x="905" y="14"/>
                    </a:lnTo>
                    <a:lnTo>
                      <a:pt x="900" y="14"/>
                    </a:lnTo>
                    <a:lnTo>
                      <a:pt x="891" y="15"/>
                    </a:lnTo>
                    <a:lnTo>
                      <a:pt x="876" y="18"/>
                    </a:lnTo>
                    <a:lnTo>
                      <a:pt x="864" y="20"/>
                    </a:lnTo>
                    <a:lnTo>
                      <a:pt x="863" y="20"/>
                    </a:lnTo>
                    <a:lnTo>
                      <a:pt x="858" y="21"/>
                    </a:lnTo>
                    <a:lnTo>
                      <a:pt x="839" y="24"/>
                    </a:lnTo>
                    <a:lnTo>
                      <a:pt x="834" y="24"/>
                    </a:lnTo>
                    <a:lnTo>
                      <a:pt x="822" y="27"/>
                    </a:lnTo>
                    <a:lnTo>
                      <a:pt x="791" y="32"/>
                    </a:lnTo>
                    <a:lnTo>
                      <a:pt x="788" y="30"/>
                    </a:lnTo>
                    <a:lnTo>
                      <a:pt x="765" y="35"/>
                    </a:lnTo>
                    <a:lnTo>
                      <a:pt x="749" y="36"/>
                    </a:lnTo>
                    <a:lnTo>
                      <a:pt x="746" y="36"/>
                    </a:lnTo>
                    <a:lnTo>
                      <a:pt x="743" y="38"/>
                    </a:lnTo>
                    <a:lnTo>
                      <a:pt x="741" y="41"/>
                    </a:lnTo>
                    <a:lnTo>
                      <a:pt x="731" y="41"/>
                    </a:lnTo>
                    <a:lnTo>
                      <a:pt x="714" y="44"/>
                    </a:lnTo>
                    <a:lnTo>
                      <a:pt x="705" y="44"/>
                    </a:lnTo>
                    <a:lnTo>
                      <a:pt x="704" y="44"/>
                    </a:lnTo>
                    <a:lnTo>
                      <a:pt x="696" y="45"/>
                    </a:lnTo>
                    <a:lnTo>
                      <a:pt x="681" y="47"/>
                    </a:lnTo>
                    <a:lnTo>
                      <a:pt x="680" y="47"/>
                    </a:lnTo>
                    <a:lnTo>
                      <a:pt x="678" y="47"/>
                    </a:lnTo>
                    <a:lnTo>
                      <a:pt x="675" y="48"/>
                    </a:lnTo>
                    <a:lnTo>
                      <a:pt x="656" y="50"/>
                    </a:lnTo>
                    <a:lnTo>
                      <a:pt x="644" y="51"/>
                    </a:lnTo>
                    <a:lnTo>
                      <a:pt x="617" y="54"/>
                    </a:lnTo>
                    <a:lnTo>
                      <a:pt x="615" y="54"/>
                    </a:lnTo>
                    <a:lnTo>
                      <a:pt x="605" y="54"/>
                    </a:lnTo>
                    <a:lnTo>
                      <a:pt x="597" y="56"/>
                    </a:lnTo>
                    <a:lnTo>
                      <a:pt x="594" y="56"/>
                    </a:lnTo>
                    <a:lnTo>
                      <a:pt x="591" y="56"/>
                    </a:lnTo>
                    <a:lnTo>
                      <a:pt x="576" y="56"/>
                    </a:lnTo>
                    <a:lnTo>
                      <a:pt x="560" y="57"/>
                    </a:lnTo>
                    <a:lnTo>
                      <a:pt x="557" y="59"/>
                    </a:lnTo>
                    <a:lnTo>
                      <a:pt x="552" y="59"/>
                    </a:lnTo>
                    <a:lnTo>
                      <a:pt x="540" y="62"/>
                    </a:lnTo>
                    <a:lnTo>
                      <a:pt x="534" y="63"/>
                    </a:lnTo>
                    <a:lnTo>
                      <a:pt x="519" y="65"/>
                    </a:lnTo>
                    <a:lnTo>
                      <a:pt x="501" y="66"/>
                    </a:lnTo>
                    <a:lnTo>
                      <a:pt x="495" y="66"/>
                    </a:lnTo>
                    <a:lnTo>
                      <a:pt x="488" y="66"/>
                    </a:lnTo>
                    <a:lnTo>
                      <a:pt x="479" y="68"/>
                    </a:lnTo>
                    <a:lnTo>
                      <a:pt x="476" y="68"/>
                    </a:lnTo>
                    <a:lnTo>
                      <a:pt x="462" y="68"/>
                    </a:lnTo>
                    <a:lnTo>
                      <a:pt x="453" y="69"/>
                    </a:lnTo>
                    <a:lnTo>
                      <a:pt x="443" y="69"/>
                    </a:lnTo>
                    <a:lnTo>
                      <a:pt x="438" y="69"/>
                    </a:lnTo>
                    <a:lnTo>
                      <a:pt x="429" y="69"/>
                    </a:lnTo>
                    <a:lnTo>
                      <a:pt x="419" y="70"/>
                    </a:lnTo>
                    <a:lnTo>
                      <a:pt x="413" y="72"/>
                    </a:lnTo>
                    <a:lnTo>
                      <a:pt x="411" y="75"/>
                    </a:lnTo>
                    <a:lnTo>
                      <a:pt x="408" y="72"/>
                    </a:lnTo>
                    <a:lnTo>
                      <a:pt x="396" y="73"/>
                    </a:lnTo>
                    <a:lnTo>
                      <a:pt x="389" y="75"/>
                    </a:lnTo>
                    <a:lnTo>
                      <a:pt x="381" y="75"/>
                    </a:lnTo>
                    <a:lnTo>
                      <a:pt x="375" y="76"/>
                    </a:lnTo>
                    <a:lnTo>
                      <a:pt x="354" y="79"/>
                    </a:lnTo>
                    <a:lnTo>
                      <a:pt x="348" y="79"/>
                    </a:lnTo>
                    <a:lnTo>
                      <a:pt x="347" y="79"/>
                    </a:lnTo>
                    <a:lnTo>
                      <a:pt x="333" y="81"/>
                    </a:lnTo>
                    <a:lnTo>
                      <a:pt x="323" y="82"/>
                    </a:lnTo>
                    <a:lnTo>
                      <a:pt x="308" y="84"/>
                    </a:lnTo>
                    <a:lnTo>
                      <a:pt x="297" y="85"/>
                    </a:lnTo>
                    <a:lnTo>
                      <a:pt x="288" y="87"/>
                    </a:lnTo>
                    <a:lnTo>
                      <a:pt x="282" y="87"/>
                    </a:lnTo>
                    <a:lnTo>
                      <a:pt x="264" y="90"/>
                    </a:lnTo>
                    <a:lnTo>
                      <a:pt x="264" y="85"/>
                    </a:lnTo>
                    <a:lnTo>
                      <a:pt x="239" y="85"/>
                    </a:lnTo>
                    <a:lnTo>
                      <a:pt x="239" y="90"/>
                    </a:lnTo>
                    <a:lnTo>
                      <a:pt x="240" y="93"/>
                    </a:lnTo>
                    <a:lnTo>
                      <a:pt x="243" y="112"/>
                    </a:lnTo>
                    <a:lnTo>
                      <a:pt x="216" y="114"/>
                    </a:lnTo>
                    <a:lnTo>
                      <a:pt x="206" y="115"/>
                    </a:lnTo>
                    <a:lnTo>
                      <a:pt x="192" y="117"/>
                    </a:lnTo>
                    <a:lnTo>
                      <a:pt x="191" y="117"/>
                    </a:lnTo>
                    <a:lnTo>
                      <a:pt x="189" y="117"/>
                    </a:lnTo>
                    <a:lnTo>
                      <a:pt x="186" y="117"/>
                    </a:lnTo>
                    <a:lnTo>
                      <a:pt x="161" y="120"/>
                    </a:lnTo>
                    <a:lnTo>
                      <a:pt x="155" y="120"/>
                    </a:lnTo>
                    <a:lnTo>
                      <a:pt x="153" y="12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</p:grpSp>
        <p:sp>
          <p:nvSpPr>
            <p:cNvPr id="11" name="Freeform 64"/>
            <p:cNvSpPr>
              <a:spLocks/>
            </p:cNvSpPr>
            <p:nvPr/>
          </p:nvSpPr>
          <p:spPr bwMode="auto">
            <a:xfrm>
              <a:off x="3424238" y="2763838"/>
              <a:ext cx="528637" cy="412750"/>
            </a:xfrm>
            <a:custGeom>
              <a:avLst/>
              <a:gdLst>
                <a:gd name="T0" fmla="*/ 2147483647 w 862"/>
                <a:gd name="T1" fmla="*/ 2147483647 h 664"/>
                <a:gd name="T2" fmla="*/ 2147483647 w 862"/>
                <a:gd name="T3" fmla="*/ 2147483647 h 664"/>
                <a:gd name="T4" fmla="*/ 2147483647 w 862"/>
                <a:gd name="T5" fmla="*/ 2147483647 h 664"/>
                <a:gd name="T6" fmla="*/ 2147483647 w 862"/>
                <a:gd name="T7" fmla="*/ 2147483647 h 664"/>
                <a:gd name="T8" fmla="*/ 2147483647 w 862"/>
                <a:gd name="T9" fmla="*/ 2147483647 h 664"/>
                <a:gd name="T10" fmla="*/ 2147483647 w 862"/>
                <a:gd name="T11" fmla="*/ 2147483647 h 664"/>
                <a:gd name="T12" fmla="*/ 2147483647 w 862"/>
                <a:gd name="T13" fmla="*/ 2147483647 h 664"/>
                <a:gd name="T14" fmla="*/ 2147483647 w 862"/>
                <a:gd name="T15" fmla="*/ 2147483647 h 664"/>
                <a:gd name="T16" fmla="*/ 2147483647 w 862"/>
                <a:gd name="T17" fmla="*/ 2147483647 h 664"/>
                <a:gd name="T18" fmla="*/ 2147483647 w 862"/>
                <a:gd name="T19" fmla="*/ 2147483647 h 664"/>
                <a:gd name="T20" fmla="*/ 2147483647 w 862"/>
                <a:gd name="T21" fmla="*/ 2147483647 h 664"/>
                <a:gd name="T22" fmla="*/ 2147483647 w 862"/>
                <a:gd name="T23" fmla="*/ 2147483647 h 664"/>
                <a:gd name="T24" fmla="*/ 2147483647 w 862"/>
                <a:gd name="T25" fmla="*/ 2147483647 h 664"/>
                <a:gd name="T26" fmla="*/ 2147483647 w 862"/>
                <a:gd name="T27" fmla="*/ 2147483647 h 664"/>
                <a:gd name="T28" fmla="*/ 2147483647 w 862"/>
                <a:gd name="T29" fmla="*/ 2147483647 h 664"/>
                <a:gd name="T30" fmla="*/ 2147483647 w 862"/>
                <a:gd name="T31" fmla="*/ 2147483647 h 664"/>
                <a:gd name="T32" fmla="*/ 2147483647 w 862"/>
                <a:gd name="T33" fmla="*/ 2147483647 h 664"/>
                <a:gd name="T34" fmla="*/ 2147483647 w 862"/>
                <a:gd name="T35" fmla="*/ 2147483647 h 664"/>
                <a:gd name="T36" fmla="*/ 2147483647 w 862"/>
                <a:gd name="T37" fmla="*/ 2147483647 h 664"/>
                <a:gd name="T38" fmla="*/ 2147483647 w 862"/>
                <a:gd name="T39" fmla="*/ 2147483647 h 664"/>
                <a:gd name="T40" fmla="*/ 2147483647 w 862"/>
                <a:gd name="T41" fmla="*/ 2147483647 h 664"/>
                <a:gd name="T42" fmla="*/ 2147483647 w 862"/>
                <a:gd name="T43" fmla="*/ 2147483647 h 664"/>
                <a:gd name="T44" fmla="*/ 2147483647 w 862"/>
                <a:gd name="T45" fmla="*/ 2147483647 h 664"/>
                <a:gd name="T46" fmla="*/ 2147483647 w 862"/>
                <a:gd name="T47" fmla="*/ 2147483647 h 664"/>
                <a:gd name="T48" fmla="*/ 2147483647 w 862"/>
                <a:gd name="T49" fmla="*/ 2147483647 h 664"/>
                <a:gd name="T50" fmla="*/ 2147483647 w 862"/>
                <a:gd name="T51" fmla="*/ 2147483647 h 664"/>
                <a:gd name="T52" fmla="*/ 2147483647 w 862"/>
                <a:gd name="T53" fmla="*/ 2147483647 h 664"/>
                <a:gd name="T54" fmla="*/ 2147483647 w 862"/>
                <a:gd name="T55" fmla="*/ 0 h 664"/>
                <a:gd name="T56" fmla="*/ 2147483647 w 862"/>
                <a:gd name="T57" fmla="*/ 2147483647 h 664"/>
                <a:gd name="T58" fmla="*/ 2147483647 w 862"/>
                <a:gd name="T59" fmla="*/ 2147483647 h 664"/>
                <a:gd name="T60" fmla="*/ 2147483647 w 862"/>
                <a:gd name="T61" fmla="*/ 2147483647 h 664"/>
                <a:gd name="T62" fmla="*/ 2147483647 w 862"/>
                <a:gd name="T63" fmla="*/ 2147483647 h 664"/>
                <a:gd name="T64" fmla="*/ 2147483647 w 862"/>
                <a:gd name="T65" fmla="*/ 2147483647 h 664"/>
                <a:gd name="T66" fmla="*/ 2147483647 w 862"/>
                <a:gd name="T67" fmla="*/ 2147483647 h 664"/>
                <a:gd name="T68" fmla="*/ 2147483647 w 862"/>
                <a:gd name="T69" fmla="*/ 2147483647 h 664"/>
                <a:gd name="T70" fmla="*/ 2147483647 w 862"/>
                <a:gd name="T71" fmla="*/ 2147483647 h 664"/>
                <a:gd name="T72" fmla="*/ 2147483647 w 862"/>
                <a:gd name="T73" fmla="*/ 2147483647 h 664"/>
                <a:gd name="T74" fmla="*/ 2147483647 w 862"/>
                <a:gd name="T75" fmla="*/ 2147483647 h 664"/>
                <a:gd name="T76" fmla="*/ 2147483647 w 862"/>
                <a:gd name="T77" fmla="*/ 2147483647 h 664"/>
                <a:gd name="T78" fmla="*/ 2147483647 w 862"/>
                <a:gd name="T79" fmla="*/ 2147483647 h 664"/>
                <a:gd name="T80" fmla="*/ 2147483647 w 862"/>
                <a:gd name="T81" fmla="*/ 2147483647 h 664"/>
                <a:gd name="T82" fmla="*/ 2147483647 w 862"/>
                <a:gd name="T83" fmla="*/ 2147483647 h 664"/>
                <a:gd name="T84" fmla="*/ 2147483647 w 862"/>
                <a:gd name="T85" fmla="*/ 2147483647 h 664"/>
                <a:gd name="T86" fmla="*/ 2147483647 w 862"/>
                <a:gd name="T87" fmla="*/ 2147483647 h 664"/>
                <a:gd name="T88" fmla="*/ 2147483647 w 862"/>
                <a:gd name="T89" fmla="*/ 2147483647 h 664"/>
                <a:gd name="T90" fmla="*/ 2147483647 w 862"/>
                <a:gd name="T91" fmla="*/ 2147483647 h 664"/>
                <a:gd name="T92" fmla="*/ 2147483647 w 862"/>
                <a:gd name="T93" fmla="*/ 2147483647 h 664"/>
                <a:gd name="T94" fmla="*/ 2147483647 w 862"/>
                <a:gd name="T95" fmla="*/ 2147483647 h 664"/>
                <a:gd name="T96" fmla="*/ 2147483647 w 862"/>
                <a:gd name="T97" fmla="*/ 2147483647 h 664"/>
                <a:gd name="T98" fmla="*/ 2147483647 w 862"/>
                <a:gd name="T99" fmla="*/ 2147483647 h 6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62"/>
                <a:gd name="T151" fmla="*/ 0 h 664"/>
                <a:gd name="T152" fmla="*/ 862 w 862"/>
                <a:gd name="T153" fmla="*/ 664 h 6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62" h="664">
                  <a:moveTo>
                    <a:pt x="658" y="584"/>
                  </a:moveTo>
                  <a:lnTo>
                    <a:pt x="657" y="584"/>
                  </a:lnTo>
                  <a:lnTo>
                    <a:pt x="628" y="575"/>
                  </a:lnTo>
                  <a:lnTo>
                    <a:pt x="619" y="572"/>
                  </a:lnTo>
                  <a:lnTo>
                    <a:pt x="618" y="572"/>
                  </a:lnTo>
                  <a:lnTo>
                    <a:pt x="616" y="571"/>
                  </a:lnTo>
                  <a:lnTo>
                    <a:pt x="613" y="571"/>
                  </a:lnTo>
                  <a:lnTo>
                    <a:pt x="606" y="568"/>
                  </a:lnTo>
                  <a:lnTo>
                    <a:pt x="601" y="566"/>
                  </a:lnTo>
                  <a:lnTo>
                    <a:pt x="589" y="562"/>
                  </a:lnTo>
                  <a:lnTo>
                    <a:pt x="579" y="559"/>
                  </a:lnTo>
                  <a:lnTo>
                    <a:pt x="561" y="553"/>
                  </a:lnTo>
                  <a:lnTo>
                    <a:pt x="559" y="550"/>
                  </a:lnTo>
                  <a:lnTo>
                    <a:pt x="553" y="544"/>
                  </a:lnTo>
                  <a:lnTo>
                    <a:pt x="552" y="544"/>
                  </a:lnTo>
                  <a:lnTo>
                    <a:pt x="540" y="545"/>
                  </a:lnTo>
                  <a:lnTo>
                    <a:pt x="523" y="538"/>
                  </a:lnTo>
                  <a:lnTo>
                    <a:pt x="513" y="527"/>
                  </a:lnTo>
                  <a:lnTo>
                    <a:pt x="516" y="523"/>
                  </a:lnTo>
                  <a:lnTo>
                    <a:pt x="510" y="505"/>
                  </a:lnTo>
                  <a:lnTo>
                    <a:pt x="496" y="493"/>
                  </a:lnTo>
                  <a:lnTo>
                    <a:pt x="495" y="491"/>
                  </a:lnTo>
                  <a:lnTo>
                    <a:pt x="486" y="494"/>
                  </a:lnTo>
                  <a:lnTo>
                    <a:pt x="469" y="476"/>
                  </a:lnTo>
                  <a:lnTo>
                    <a:pt x="468" y="476"/>
                  </a:lnTo>
                  <a:lnTo>
                    <a:pt x="457" y="479"/>
                  </a:lnTo>
                  <a:lnTo>
                    <a:pt x="424" y="487"/>
                  </a:lnTo>
                  <a:lnTo>
                    <a:pt x="403" y="491"/>
                  </a:lnTo>
                  <a:lnTo>
                    <a:pt x="391" y="494"/>
                  </a:lnTo>
                  <a:lnTo>
                    <a:pt x="390" y="494"/>
                  </a:lnTo>
                  <a:lnTo>
                    <a:pt x="387" y="496"/>
                  </a:lnTo>
                  <a:lnTo>
                    <a:pt x="376" y="497"/>
                  </a:lnTo>
                  <a:lnTo>
                    <a:pt x="363" y="500"/>
                  </a:lnTo>
                  <a:lnTo>
                    <a:pt x="345" y="505"/>
                  </a:lnTo>
                  <a:lnTo>
                    <a:pt x="319" y="509"/>
                  </a:lnTo>
                  <a:lnTo>
                    <a:pt x="310" y="511"/>
                  </a:lnTo>
                  <a:lnTo>
                    <a:pt x="306" y="512"/>
                  </a:lnTo>
                  <a:lnTo>
                    <a:pt x="301" y="514"/>
                  </a:lnTo>
                  <a:lnTo>
                    <a:pt x="289" y="517"/>
                  </a:lnTo>
                  <a:lnTo>
                    <a:pt x="244" y="526"/>
                  </a:lnTo>
                  <a:lnTo>
                    <a:pt x="234" y="527"/>
                  </a:lnTo>
                  <a:lnTo>
                    <a:pt x="232" y="527"/>
                  </a:lnTo>
                  <a:lnTo>
                    <a:pt x="223" y="530"/>
                  </a:lnTo>
                  <a:lnTo>
                    <a:pt x="219" y="530"/>
                  </a:lnTo>
                  <a:lnTo>
                    <a:pt x="202" y="535"/>
                  </a:lnTo>
                  <a:lnTo>
                    <a:pt x="178" y="538"/>
                  </a:lnTo>
                  <a:lnTo>
                    <a:pt x="171" y="541"/>
                  </a:lnTo>
                  <a:lnTo>
                    <a:pt x="166" y="541"/>
                  </a:lnTo>
                  <a:lnTo>
                    <a:pt x="160" y="542"/>
                  </a:lnTo>
                  <a:lnTo>
                    <a:pt x="126" y="548"/>
                  </a:lnTo>
                  <a:lnTo>
                    <a:pt x="102" y="554"/>
                  </a:lnTo>
                  <a:lnTo>
                    <a:pt x="96" y="554"/>
                  </a:lnTo>
                  <a:lnTo>
                    <a:pt x="88" y="556"/>
                  </a:lnTo>
                  <a:lnTo>
                    <a:pt x="87" y="556"/>
                  </a:lnTo>
                  <a:lnTo>
                    <a:pt x="81" y="557"/>
                  </a:lnTo>
                  <a:lnTo>
                    <a:pt x="67" y="560"/>
                  </a:lnTo>
                  <a:lnTo>
                    <a:pt x="37" y="566"/>
                  </a:lnTo>
                  <a:lnTo>
                    <a:pt x="22" y="569"/>
                  </a:lnTo>
                  <a:lnTo>
                    <a:pt x="18" y="569"/>
                  </a:lnTo>
                  <a:lnTo>
                    <a:pt x="6" y="571"/>
                  </a:lnTo>
                  <a:lnTo>
                    <a:pt x="0" y="532"/>
                  </a:lnTo>
                  <a:lnTo>
                    <a:pt x="12" y="521"/>
                  </a:lnTo>
                  <a:lnTo>
                    <a:pt x="39" y="491"/>
                  </a:lnTo>
                  <a:lnTo>
                    <a:pt x="57" y="476"/>
                  </a:lnTo>
                  <a:lnTo>
                    <a:pt x="67" y="455"/>
                  </a:lnTo>
                  <a:lnTo>
                    <a:pt x="76" y="446"/>
                  </a:lnTo>
                  <a:lnTo>
                    <a:pt x="69" y="418"/>
                  </a:lnTo>
                  <a:lnTo>
                    <a:pt x="58" y="415"/>
                  </a:lnTo>
                  <a:lnTo>
                    <a:pt x="55" y="403"/>
                  </a:lnTo>
                  <a:lnTo>
                    <a:pt x="51" y="397"/>
                  </a:lnTo>
                  <a:lnTo>
                    <a:pt x="45" y="376"/>
                  </a:lnTo>
                  <a:lnTo>
                    <a:pt x="105" y="349"/>
                  </a:lnTo>
                  <a:lnTo>
                    <a:pt x="138" y="341"/>
                  </a:lnTo>
                  <a:lnTo>
                    <a:pt x="153" y="340"/>
                  </a:lnTo>
                  <a:lnTo>
                    <a:pt x="180" y="338"/>
                  </a:lnTo>
                  <a:lnTo>
                    <a:pt x="205" y="349"/>
                  </a:lnTo>
                  <a:lnTo>
                    <a:pt x="220" y="340"/>
                  </a:lnTo>
                  <a:lnTo>
                    <a:pt x="246" y="332"/>
                  </a:lnTo>
                  <a:lnTo>
                    <a:pt x="259" y="332"/>
                  </a:lnTo>
                  <a:lnTo>
                    <a:pt x="286" y="316"/>
                  </a:lnTo>
                  <a:lnTo>
                    <a:pt x="291" y="310"/>
                  </a:lnTo>
                  <a:lnTo>
                    <a:pt x="294" y="303"/>
                  </a:lnTo>
                  <a:lnTo>
                    <a:pt x="309" y="288"/>
                  </a:lnTo>
                  <a:lnTo>
                    <a:pt x="328" y="280"/>
                  </a:lnTo>
                  <a:lnTo>
                    <a:pt x="331" y="265"/>
                  </a:lnTo>
                  <a:lnTo>
                    <a:pt x="330" y="256"/>
                  </a:lnTo>
                  <a:lnTo>
                    <a:pt x="322" y="240"/>
                  </a:lnTo>
                  <a:lnTo>
                    <a:pt x="318" y="237"/>
                  </a:lnTo>
                  <a:lnTo>
                    <a:pt x="315" y="231"/>
                  </a:lnTo>
                  <a:lnTo>
                    <a:pt x="322" y="231"/>
                  </a:lnTo>
                  <a:lnTo>
                    <a:pt x="330" y="222"/>
                  </a:lnTo>
                  <a:lnTo>
                    <a:pt x="315" y="216"/>
                  </a:lnTo>
                  <a:lnTo>
                    <a:pt x="312" y="219"/>
                  </a:lnTo>
                  <a:lnTo>
                    <a:pt x="312" y="213"/>
                  </a:lnTo>
                  <a:lnTo>
                    <a:pt x="300" y="210"/>
                  </a:lnTo>
                  <a:lnTo>
                    <a:pt x="301" y="186"/>
                  </a:lnTo>
                  <a:lnTo>
                    <a:pt x="315" y="175"/>
                  </a:lnTo>
                  <a:lnTo>
                    <a:pt x="315" y="171"/>
                  </a:lnTo>
                  <a:lnTo>
                    <a:pt x="337" y="150"/>
                  </a:lnTo>
                  <a:lnTo>
                    <a:pt x="342" y="145"/>
                  </a:lnTo>
                  <a:lnTo>
                    <a:pt x="345" y="135"/>
                  </a:lnTo>
                  <a:lnTo>
                    <a:pt x="384" y="72"/>
                  </a:lnTo>
                  <a:lnTo>
                    <a:pt x="399" y="60"/>
                  </a:lnTo>
                  <a:lnTo>
                    <a:pt x="399" y="57"/>
                  </a:lnTo>
                  <a:lnTo>
                    <a:pt x="423" y="37"/>
                  </a:lnTo>
                  <a:lnTo>
                    <a:pt x="436" y="36"/>
                  </a:lnTo>
                  <a:lnTo>
                    <a:pt x="438" y="36"/>
                  </a:lnTo>
                  <a:lnTo>
                    <a:pt x="439" y="34"/>
                  </a:lnTo>
                  <a:lnTo>
                    <a:pt x="507" y="19"/>
                  </a:lnTo>
                  <a:lnTo>
                    <a:pt x="510" y="18"/>
                  </a:lnTo>
                  <a:lnTo>
                    <a:pt x="547" y="9"/>
                  </a:lnTo>
                  <a:lnTo>
                    <a:pt x="574" y="0"/>
                  </a:lnTo>
                  <a:lnTo>
                    <a:pt x="577" y="22"/>
                  </a:lnTo>
                  <a:lnTo>
                    <a:pt x="586" y="63"/>
                  </a:lnTo>
                  <a:lnTo>
                    <a:pt x="589" y="64"/>
                  </a:lnTo>
                  <a:lnTo>
                    <a:pt x="592" y="66"/>
                  </a:lnTo>
                  <a:lnTo>
                    <a:pt x="597" y="72"/>
                  </a:lnTo>
                  <a:lnTo>
                    <a:pt x="604" y="105"/>
                  </a:lnTo>
                  <a:lnTo>
                    <a:pt x="598" y="117"/>
                  </a:lnTo>
                  <a:lnTo>
                    <a:pt x="598" y="135"/>
                  </a:lnTo>
                  <a:lnTo>
                    <a:pt x="613" y="171"/>
                  </a:lnTo>
                  <a:lnTo>
                    <a:pt x="615" y="172"/>
                  </a:lnTo>
                  <a:lnTo>
                    <a:pt x="616" y="178"/>
                  </a:lnTo>
                  <a:lnTo>
                    <a:pt x="616" y="198"/>
                  </a:lnTo>
                  <a:lnTo>
                    <a:pt x="628" y="195"/>
                  </a:lnTo>
                  <a:lnTo>
                    <a:pt x="643" y="238"/>
                  </a:lnTo>
                  <a:lnTo>
                    <a:pt x="646" y="247"/>
                  </a:lnTo>
                  <a:lnTo>
                    <a:pt x="649" y="265"/>
                  </a:lnTo>
                  <a:lnTo>
                    <a:pt x="655" y="291"/>
                  </a:lnTo>
                  <a:lnTo>
                    <a:pt x="658" y="307"/>
                  </a:lnTo>
                  <a:lnTo>
                    <a:pt x="661" y="319"/>
                  </a:lnTo>
                  <a:lnTo>
                    <a:pt x="663" y="319"/>
                  </a:lnTo>
                  <a:lnTo>
                    <a:pt x="663" y="328"/>
                  </a:lnTo>
                  <a:lnTo>
                    <a:pt x="663" y="337"/>
                  </a:lnTo>
                  <a:lnTo>
                    <a:pt x="661" y="355"/>
                  </a:lnTo>
                  <a:lnTo>
                    <a:pt x="661" y="413"/>
                  </a:lnTo>
                  <a:lnTo>
                    <a:pt x="660" y="418"/>
                  </a:lnTo>
                  <a:lnTo>
                    <a:pt x="663" y="424"/>
                  </a:lnTo>
                  <a:lnTo>
                    <a:pt x="664" y="424"/>
                  </a:lnTo>
                  <a:lnTo>
                    <a:pt x="666" y="430"/>
                  </a:lnTo>
                  <a:lnTo>
                    <a:pt x="672" y="466"/>
                  </a:lnTo>
                  <a:lnTo>
                    <a:pt x="675" y="478"/>
                  </a:lnTo>
                  <a:lnTo>
                    <a:pt x="675" y="484"/>
                  </a:lnTo>
                  <a:lnTo>
                    <a:pt x="676" y="488"/>
                  </a:lnTo>
                  <a:lnTo>
                    <a:pt x="678" y="499"/>
                  </a:lnTo>
                  <a:lnTo>
                    <a:pt x="681" y="512"/>
                  </a:lnTo>
                  <a:lnTo>
                    <a:pt x="681" y="515"/>
                  </a:lnTo>
                  <a:lnTo>
                    <a:pt x="682" y="521"/>
                  </a:lnTo>
                  <a:lnTo>
                    <a:pt x="694" y="542"/>
                  </a:lnTo>
                  <a:lnTo>
                    <a:pt x="672" y="565"/>
                  </a:lnTo>
                  <a:lnTo>
                    <a:pt x="684" y="580"/>
                  </a:lnTo>
                  <a:lnTo>
                    <a:pt x="676" y="592"/>
                  </a:lnTo>
                  <a:lnTo>
                    <a:pt x="676" y="598"/>
                  </a:lnTo>
                  <a:lnTo>
                    <a:pt x="673" y="599"/>
                  </a:lnTo>
                  <a:lnTo>
                    <a:pt x="675" y="601"/>
                  </a:lnTo>
                  <a:lnTo>
                    <a:pt x="678" y="602"/>
                  </a:lnTo>
                  <a:lnTo>
                    <a:pt x="687" y="595"/>
                  </a:lnTo>
                  <a:lnTo>
                    <a:pt x="690" y="590"/>
                  </a:lnTo>
                  <a:lnTo>
                    <a:pt x="702" y="584"/>
                  </a:lnTo>
                  <a:lnTo>
                    <a:pt x="714" y="578"/>
                  </a:lnTo>
                  <a:lnTo>
                    <a:pt x="729" y="580"/>
                  </a:lnTo>
                  <a:lnTo>
                    <a:pt x="741" y="566"/>
                  </a:lnTo>
                  <a:lnTo>
                    <a:pt x="790" y="553"/>
                  </a:lnTo>
                  <a:lnTo>
                    <a:pt x="814" y="524"/>
                  </a:lnTo>
                  <a:lnTo>
                    <a:pt x="828" y="517"/>
                  </a:lnTo>
                  <a:lnTo>
                    <a:pt x="823" y="523"/>
                  </a:lnTo>
                  <a:lnTo>
                    <a:pt x="829" y="533"/>
                  </a:lnTo>
                  <a:lnTo>
                    <a:pt x="846" y="536"/>
                  </a:lnTo>
                  <a:lnTo>
                    <a:pt x="859" y="523"/>
                  </a:lnTo>
                  <a:lnTo>
                    <a:pt x="862" y="527"/>
                  </a:lnTo>
                  <a:lnTo>
                    <a:pt x="834" y="551"/>
                  </a:lnTo>
                  <a:lnTo>
                    <a:pt x="739" y="620"/>
                  </a:lnTo>
                  <a:lnTo>
                    <a:pt x="721" y="626"/>
                  </a:lnTo>
                  <a:lnTo>
                    <a:pt x="700" y="635"/>
                  </a:lnTo>
                  <a:lnTo>
                    <a:pt x="687" y="638"/>
                  </a:lnTo>
                  <a:lnTo>
                    <a:pt x="675" y="646"/>
                  </a:lnTo>
                  <a:lnTo>
                    <a:pt x="669" y="649"/>
                  </a:lnTo>
                  <a:lnTo>
                    <a:pt x="669" y="646"/>
                  </a:lnTo>
                  <a:lnTo>
                    <a:pt x="661" y="647"/>
                  </a:lnTo>
                  <a:lnTo>
                    <a:pt x="655" y="643"/>
                  </a:lnTo>
                  <a:lnTo>
                    <a:pt x="649" y="655"/>
                  </a:lnTo>
                  <a:lnTo>
                    <a:pt x="637" y="664"/>
                  </a:lnTo>
                  <a:lnTo>
                    <a:pt x="636" y="664"/>
                  </a:lnTo>
                  <a:lnTo>
                    <a:pt x="637" y="661"/>
                  </a:lnTo>
                  <a:lnTo>
                    <a:pt x="636" y="658"/>
                  </a:lnTo>
                  <a:lnTo>
                    <a:pt x="639" y="649"/>
                  </a:lnTo>
                  <a:lnTo>
                    <a:pt x="639" y="646"/>
                  </a:lnTo>
                  <a:lnTo>
                    <a:pt x="637" y="644"/>
                  </a:lnTo>
                  <a:lnTo>
                    <a:pt x="642" y="641"/>
                  </a:lnTo>
                  <a:lnTo>
                    <a:pt x="643" y="641"/>
                  </a:lnTo>
                  <a:lnTo>
                    <a:pt x="649" y="638"/>
                  </a:lnTo>
                  <a:lnTo>
                    <a:pt x="652" y="637"/>
                  </a:lnTo>
                  <a:lnTo>
                    <a:pt x="654" y="632"/>
                  </a:lnTo>
                  <a:lnTo>
                    <a:pt x="654" y="626"/>
                  </a:lnTo>
                  <a:lnTo>
                    <a:pt x="654" y="620"/>
                  </a:lnTo>
                  <a:lnTo>
                    <a:pt x="655" y="614"/>
                  </a:lnTo>
                  <a:lnTo>
                    <a:pt x="657" y="602"/>
                  </a:lnTo>
                  <a:lnTo>
                    <a:pt x="658" y="601"/>
                  </a:lnTo>
                  <a:lnTo>
                    <a:pt x="658" y="599"/>
                  </a:lnTo>
                  <a:lnTo>
                    <a:pt x="658" y="596"/>
                  </a:lnTo>
                  <a:lnTo>
                    <a:pt x="658" y="587"/>
                  </a:lnTo>
                  <a:lnTo>
                    <a:pt x="658" y="586"/>
                  </a:lnTo>
                  <a:lnTo>
                    <a:pt x="658" y="58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5"/>
            <p:cNvSpPr>
              <a:spLocks/>
            </p:cNvSpPr>
            <p:nvPr/>
          </p:nvSpPr>
          <p:spPr bwMode="auto">
            <a:xfrm>
              <a:off x="500063" y="3003550"/>
              <a:ext cx="590550" cy="971550"/>
            </a:xfrm>
            <a:custGeom>
              <a:avLst/>
              <a:gdLst>
                <a:gd name="T0" fmla="*/ 2147483647 w 963"/>
                <a:gd name="T1" fmla="*/ 2147483647 h 1562"/>
                <a:gd name="T2" fmla="*/ 2147483647 w 963"/>
                <a:gd name="T3" fmla="*/ 2147483647 h 1562"/>
                <a:gd name="T4" fmla="*/ 2147483647 w 963"/>
                <a:gd name="T5" fmla="*/ 2147483647 h 1562"/>
                <a:gd name="T6" fmla="*/ 2147483647 w 963"/>
                <a:gd name="T7" fmla="*/ 2147483647 h 1562"/>
                <a:gd name="T8" fmla="*/ 2147483647 w 963"/>
                <a:gd name="T9" fmla="*/ 2147483647 h 1562"/>
                <a:gd name="T10" fmla="*/ 2147483647 w 963"/>
                <a:gd name="T11" fmla="*/ 2147483647 h 1562"/>
                <a:gd name="T12" fmla="*/ 2147483647 w 963"/>
                <a:gd name="T13" fmla="*/ 2147483647 h 1562"/>
                <a:gd name="T14" fmla="*/ 2147483647 w 963"/>
                <a:gd name="T15" fmla="*/ 2147483647 h 1562"/>
                <a:gd name="T16" fmla="*/ 2147483647 w 963"/>
                <a:gd name="T17" fmla="*/ 2147483647 h 1562"/>
                <a:gd name="T18" fmla="*/ 2147483647 w 963"/>
                <a:gd name="T19" fmla="*/ 2147483647 h 1562"/>
                <a:gd name="T20" fmla="*/ 2147483647 w 963"/>
                <a:gd name="T21" fmla="*/ 2147483647 h 1562"/>
                <a:gd name="T22" fmla="*/ 2147483647 w 963"/>
                <a:gd name="T23" fmla="*/ 2147483647 h 1562"/>
                <a:gd name="T24" fmla="*/ 2147483647 w 963"/>
                <a:gd name="T25" fmla="*/ 2147483647 h 1562"/>
                <a:gd name="T26" fmla="*/ 2147483647 w 963"/>
                <a:gd name="T27" fmla="*/ 2147483647 h 1562"/>
                <a:gd name="T28" fmla="*/ 2147483647 w 963"/>
                <a:gd name="T29" fmla="*/ 2147483647 h 1562"/>
                <a:gd name="T30" fmla="*/ 2147483647 w 963"/>
                <a:gd name="T31" fmla="*/ 2147483647 h 1562"/>
                <a:gd name="T32" fmla="*/ 2147483647 w 963"/>
                <a:gd name="T33" fmla="*/ 2147483647 h 1562"/>
                <a:gd name="T34" fmla="*/ 2147483647 w 963"/>
                <a:gd name="T35" fmla="*/ 2147483647 h 1562"/>
                <a:gd name="T36" fmla="*/ 2147483647 w 963"/>
                <a:gd name="T37" fmla="*/ 2147483647 h 1562"/>
                <a:gd name="T38" fmla="*/ 2147483647 w 963"/>
                <a:gd name="T39" fmla="*/ 2147483647 h 1562"/>
                <a:gd name="T40" fmla="*/ 2147483647 w 963"/>
                <a:gd name="T41" fmla="*/ 2147483647 h 1562"/>
                <a:gd name="T42" fmla="*/ 2147483647 w 963"/>
                <a:gd name="T43" fmla="*/ 2147483647 h 1562"/>
                <a:gd name="T44" fmla="*/ 2147483647 w 963"/>
                <a:gd name="T45" fmla="*/ 2147483647 h 1562"/>
                <a:gd name="T46" fmla="*/ 2147483647 w 963"/>
                <a:gd name="T47" fmla="*/ 2147483647 h 1562"/>
                <a:gd name="T48" fmla="*/ 2147483647 w 963"/>
                <a:gd name="T49" fmla="*/ 2147483647 h 1562"/>
                <a:gd name="T50" fmla="*/ 2147483647 w 963"/>
                <a:gd name="T51" fmla="*/ 2147483647 h 1562"/>
                <a:gd name="T52" fmla="*/ 2147483647 w 963"/>
                <a:gd name="T53" fmla="*/ 2147483647 h 1562"/>
                <a:gd name="T54" fmla="*/ 2147483647 w 963"/>
                <a:gd name="T55" fmla="*/ 2147483647 h 1562"/>
                <a:gd name="T56" fmla="*/ 2147483647 w 963"/>
                <a:gd name="T57" fmla="*/ 2147483647 h 1562"/>
                <a:gd name="T58" fmla="*/ 2147483647 w 963"/>
                <a:gd name="T59" fmla="*/ 2147483647 h 1562"/>
                <a:gd name="T60" fmla="*/ 2147483647 w 963"/>
                <a:gd name="T61" fmla="*/ 2147483647 h 1562"/>
                <a:gd name="T62" fmla="*/ 2147483647 w 963"/>
                <a:gd name="T63" fmla="*/ 2147483647 h 1562"/>
                <a:gd name="T64" fmla="*/ 0 w 963"/>
                <a:gd name="T65" fmla="*/ 2147483647 h 1562"/>
                <a:gd name="T66" fmla="*/ 2147483647 w 963"/>
                <a:gd name="T67" fmla="*/ 2147483647 h 1562"/>
                <a:gd name="T68" fmla="*/ 2147483647 w 963"/>
                <a:gd name="T69" fmla="*/ 2147483647 h 1562"/>
                <a:gd name="T70" fmla="*/ 2147483647 w 963"/>
                <a:gd name="T71" fmla="*/ 2147483647 h 1562"/>
                <a:gd name="T72" fmla="*/ 2147483647 w 963"/>
                <a:gd name="T73" fmla="*/ 2147483647 h 1562"/>
                <a:gd name="T74" fmla="*/ 2147483647 w 963"/>
                <a:gd name="T75" fmla="*/ 2147483647 h 1562"/>
                <a:gd name="T76" fmla="*/ 2147483647 w 963"/>
                <a:gd name="T77" fmla="*/ 2147483647 h 1562"/>
                <a:gd name="T78" fmla="*/ 2147483647 w 963"/>
                <a:gd name="T79" fmla="*/ 2147483647 h 1562"/>
                <a:gd name="T80" fmla="*/ 2147483647 w 963"/>
                <a:gd name="T81" fmla="*/ 2147483647 h 1562"/>
                <a:gd name="T82" fmla="*/ 2147483647 w 963"/>
                <a:gd name="T83" fmla="*/ 2147483647 h 1562"/>
                <a:gd name="T84" fmla="*/ 2147483647 w 963"/>
                <a:gd name="T85" fmla="*/ 2147483647 h 1562"/>
                <a:gd name="T86" fmla="*/ 2147483647 w 963"/>
                <a:gd name="T87" fmla="*/ 2147483647 h 1562"/>
                <a:gd name="T88" fmla="*/ 2147483647 w 963"/>
                <a:gd name="T89" fmla="*/ 2147483647 h 1562"/>
                <a:gd name="T90" fmla="*/ 2147483647 w 963"/>
                <a:gd name="T91" fmla="*/ 2147483647 h 1562"/>
                <a:gd name="T92" fmla="*/ 2147483647 w 963"/>
                <a:gd name="T93" fmla="*/ 2147483647 h 1562"/>
                <a:gd name="T94" fmla="*/ 2147483647 w 963"/>
                <a:gd name="T95" fmla="*/ 2147483647 h 1562"/>
                <a:gd name="T96" fmla="*/ 2147483647 w 963"/>
                <a:gd name="T97" fmla="*/ 2147483647 h 1562"/>
                <a:gd name="T98" fmla="*/ 2147483647 w 963"/>
                <a:gd name="T99" fmla="*/ 2147483647 h 1562"/>
                <a:gd name="T100" fmla="*/ 2147483647 w 963"/>
                <a:gd name="T101" fmla="*/ 2147483647 h 1562"/>
                <a:gd name="T102" fmla="*/ 2147483647 w 963"/>
                <a:gd name="T103" fmla="*/ 2147483647 h 1562"/>
                <a:gd name="T104" fmla="*/ 2147483647 w 963"/>
                <a:gd name="T105" fmla="*/ 2147483647 h 1562"/>
                <a:gd name="T106" fmla="*/ 2147483647 w 963"/>
                <a:gd name="T107" fmla="*/ 2147483647 h 1562"/>
                <a:gd name="T108" fmla="*/ 2147483647 w 963"/>
                <a:gd name="T109" fmla="*/ 2147483647 h 1562"/>
                <a:gd name="T110" fmla="*/ 2147483647 w 963"/>
                <a:gd name="T111" fmla="*/ 2147483647 h 1562"/>
                <a:gd name="T112" fmla="*/ 2147483647 w 963"/>
                <a:gd name="T113" fmla="*/ 2147483647 h 1562"/>
                <a:gd name="T114" fmla="*/ 2147483647 w 963"/>
                <a:gd name="T115" fmla="*/ 2147483647 h 1562"/>
                <a:gd name="T116" fmla="*/ 2147483647 w 963"/>
                <a:gd name="T117" fmla="*/ 2147483647 h 15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63"/>
                <a:gd name="T178" fmla="*/ 0 h 1562"/>
                <a:gd name="T179" fmla="*/ 963 w 963"/>
                <a:gd name="T180" fmla="*/ 1562 h 156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63" h="1562">
                  <a:moveTo>
                    <a:pt x="854" y="1562"/>
                  </a:moveTo>
                  <a:lnTo>
                    <a:pt x="858" y="1562"/>
                  </a:lnTo>
                  <a:lnTo>
                    <a:pt x="879" y="1561"/>
                  </a:lnTo>
                  <a:lnTo>
                    <a:pt x="891" y="1525"/>
                  </a:lnTo>
                  <a:lnTo>
                    <a:pt x="881" y="1520"/>
                  </a:lnTo>
                  <a:lnTo>
                    <a:pt x="869" y="1507"/>
                  </a:lnTo>
                  <a:lnTo>
                    <a:pt x="875" y="1466"/>
                  </a:lnTo>
                  <a:lnTo>
                    <a:pt x="885" y="1460"/>
                  </a:lnTo>
                  <a:lnTo>
                    <a:pt x="906" y="1424"/>
                  </a:lnTo>
                  <a:lnTo>
                    <a:pt x="914" y="1385"/>
                  </a:lnTo>
                  <a:lnTo>
                    <a:pt x="918" y="1382"/>
                  </a:lnTo>
                  <a:lnTo>
                    <a:pt x="924" y="1370"/>
                  </a:lnTo>
                  <a:lnTo>
                    <a:pt x="947" y="1360"/>
                  </a:lnTo>
                  <a:lnTo>
                    <a:pt x="959" y="1351"/>
                  </a:lnTo>
                  <a:lnTo>
                    <a:pt x="963" y="1343"/>
                  </a:lnTo>
                  <a:lnTo>
                    <a:pt x="939" y="1318"/>
                  </a:lnTo>
                  <a:lnTo>
                    <a:pt x="941" y="1310"/>
                  </a:lnTo>
                  <a:lnTo>
                    <a:pt x="932" y="1274"/>
                  </a:lnTo>
                  <a:lnTo>
                    <a:pt x="920" y="1252"/>
                  </a:lnTo>
                  <a:lnTo>
                    <a:pt x="923" y="1232"/>
                  </a:lnTo>
                  <a:lnTo>
                    <a:pt x="894" y="1192"/>
                  </a:lnTo>
                  <a:lnTo>
                    <a:pt x="863" y="1148"/>
                  </a:lnTo>
                  <a:lnTo>
                    <a:pt x="828" y="1097"/>
                  </a:lnTo>
                  <a:lnTo>
                    <a:pt x="816" y="1081"/>
                  </a:lnTo>
                  <a:lnTo>
                    <a:pt x="803" y="1062"/>
                  </a:lnTo>
                  <a:lnTo>
                    <a:pt x="801" y="1062"/>
                  </a:lnTo>
                  <a:lnTo>
                    <a:pt x="768" y="1015"/>
                  </a:lnTo>
                  <a:lnTo>
                    <a:pt x="741" y="976"/>
                  </a:lnTo>
                  <a:lnTo>
                    <a:pt x="684" y="895"/>
                  </a:lnTo>
                  <a:lnTo>
                    <a:pt x="650" y="846"/>
                  </a:lnTo>
                  <a:lnTo>
                    <a:pt x="644" y="838"/>
                  </a:lnTo>
                  <a:lnTo>
                    <a:pt x="623" y="808"/>
                  </a:lnTo>
                  <a:lnTo>
                    <a:pt x="618" y="802"/>
                  </a:lnTo>
                  <a:lnTo>
                    <a:pt x="603" y="781"/>
                  </a:lnTo>
                  <a:lnTo>
                    <a:pt x="569" y="733"/>
                  </a:lnTo>
                  <a:lnTo>
                    <a:pt x="540" y="693"/>
                  </a:lnTo>
                  <a:lnTo>
                    <a:pt x="525" y="670"/>
                  </a:lnTo>
                  <a:lnTo>
                    <a:pt x="504" y="642"/>
                  </a:lnTo>
                  <a:lnTo>
                    <a:pt x="495" y="630"/>
                  </a:lnTo>
                  <a:lnTo>
                    <a:pt x="494" y="627"/>
                  </a:lnTo>
                  <a:lnTo>
                    <a:pt x="489" y="621"/>
                  </a:lnTo>
                  <a:lnTo>
                    <a:pt x="473" y="598"/>
                  </a:lnTo>
                  <a:lnTo>
                    <a:pt x="465" y="588"/>
                  </a:lnTo>
                  <a:lnTo>
                    <a:pt x="461" y="582"/>
                  </a:lnTo>
                  <a:lnTo>
                    <a:pt x="444" y="556"/>
                  </a:lnTo>
                  <a:lnTo>
                    <a:pt x="438" y="549"/>
                  </a:lnTo>
                  <a:lnTo>
                    <a:pt x="435" y="544"/>
                  </a:lnTo>
                  <a:lnTo>
                    <a:pt x="429" y="537"/>
                  </a:lnTo>
                  <a:lnTo>
                    <a:pt x="431" y="528"/>
                  </a:lnTo>
                  <a:lnTo>
                    <a:pt x="432" y="520"/>
                  </a:lnTo>
                  <a:lnTo>
                    <a:pt x="434" y="519"/>
                  </a:lnTo>
                  <a:lnTo>
                    <a:pt x="434" y="513"/>
                  </a:lnTo>
                  <a:lnTo>
                    <a:pt x="437" y="501"/>
                  </a:lnTo>
                  <a:lnTo>
                    <a:pt x="438" y="492"/>
                  </a:lnTo>
                  <a:lnTo>
                    <a:pt x="441" y="483"/>
                  </a:lnTo>
                  <a:lnTo>
                    <a:pt x="443" y="474"/>
                  </a:lnTo>
                  <a:lnTo>
                    <a:pt x="446" y="465"/>
                  </a:lnTo>
                  <a:lnTo>
                    <a:pt x="449" y="447"/>
                  </a:lnTo>
                  <a:lnTo>
                    <a:pt x="452" y="433"/>
                  </a:lnTo>
                  <a:lnTo>
                    <a:pt x="461" y="400"/>
                  </a:lnTo>
                  <a:lnTo>
                    <a:pt x="477" y="322"/>
                  </a:lnTo>
                  <a:lnTo>
                    <a:pt x="498" y="223"/>
                  </a:lnTo>
                  <a:lnTo>
                    <a:pt x="504" y="199"/>
                  </a:lnTo>
                  <a:lnTo>
                    <a:pt x="518" y="139"/>
                  </a:lnTo>
                  <a:lnTo>
                    <a:pt x="524" y="108"/>
                  </a:lnTo>
                  <a:lnTo>
                    <a:pt x="503" y="103"/>
                  </a:lnTo>
                  <a:lnTo>
                    <a:pt x="498" y="102"/>
                  </a:lnTo>
                  <a:lnTo>
                    <a:pt x="432" y="87"/>
                  </a:lnTo>
                  <a:lnTo>
                    <a:pt x="411" y="82"/>
                  </a:lnTo>
                  <a:lnTo>
                    <a:pt x="389" y="76"/>
                  </a:lnTo>
                  <a:lnTo>
                    <a:pt x="372" y="72"/>
                  </a:lnTo>
                  <a:lnTo>
                    <a:pt x="315" y="58"/>
                  </a:lnTo>
                  <a:lnTo>
                    <a:pt x="297" y="52"/>
                  </a:lnTo>
                  <a:lnTo>
                    <a:pt x="285" y="49"/>
                  </a:lnTo>
                  <a:lnTo>
                    <a:pt x="206" y="31"/>
                  </a:lnTo>
                  <a:lnTo>
                    <a:pt x="195" y="27"/>
                  </a:lnTo>
                  <a:lnTo>
                    <a:pt x="186" y="25"/>
                  </a:lnTo>
                  <a:lnTo>
                    <a:pt x="174" y="24"/>
                  </a:lnTo>
                  <a:lnTo>
                    <a:pt x="165" y="21"/>
                  </a:lnTo>
                  <a:lnTo>
                    <a:pt x="156" y="19"/>
                  </a:lnTo>
                  <a:lnTo>
                    <a:pt x="146" y="16"/>
                  </a:lnTo>
                  <a:lnTo>
                    <a:pt x="143" y="16"/>
                  </a:lnTo>
                  <a:lnTo>
                    <a:pt x="125" y="12"/>
                  </a:lnTo>
                  <a:lnTo>
                    <a:pt x="107" y="6"/>
                  </a:lnTo>
                  <a:lnTo>
                    <a:pt x="93" y="3"/>
                  </a:lnTo>
                  <a:lnTo>
                    <a:pt x="84" y="0"/>
                  </a:lnTo>
                  <a:lnTo>
                    <a:pt x="71" y="31"/>
                  </a:lnTo>
                  <a:lnTo>
                    <a:pt x="80" y="43"/>
                  </a:lnTo>
                  <a:lnTo>
                    <a:pt x="80" y="79"/>
                  </a:lnTo>
                  <a:lnTo>
                    <a:pt x="75" y="93"/>
                  </a:lnTo>
                  <a:lnTo>
                    <a:pt x="59" y="123"/>
                  </a:lnTo>
                  <a:lnTo>
                    <a:pt x="54" y="124"/>
                  </a:lnTo>
                  <a:lnTo>
                    <a:pt x="54" y="138"/>
                  </a:lnTo>
                  <a:lnTo>
                    <a:pt x="57" y="136"/>
                  </a:lnTo>
                  <a:lnTo>
                    <a:pt x="57" y="145"/>
                  </a:lnTo>
                  <a:lnTo>
                    <a:pt x="48" y="162"/>
                  </a:lnTo>
                  <a:lnTo>
                    <a:pt x="9" y="208"/>
                  </a:lnTo>
                  <a:lnTo>
                    <a:pt x="8" y="226"/>
                  </a:lnTo>
                  <a:lnTo>
                    <a:pt x="0" y="241"/>
                  </a:lnTo>
                  <a:lnTo>
                    <a:pt x="23" y="271"/>
                  </a:lnTo>
                  <a:lnTo>
                    <a:pt x="29" y="289"/>
                  </a:lnTo>
                  <a:lnTo>
                    <a:pt x="39" y="330"/>
                  </a:lnTo>
                  <a:lnTo>
                    <a:pt x="41" y="349"/>
                  </a:lnTo>
                  <a:lnTo>
                    <a:pt x="27" y="384"/>
                  </a:lnTo>
                  <a:lnTo>
                    <a:pt x="26" y="460"/>
                  </a:lnTo>
                  <a:lnTo>
                    <a:pt x="36" y="478"/>
                  </a:lnTo>
                  <a:lnTo>
                    <a:pt x="57" y="523"/>
                  </a:lnTo>
                  <a:lnTo>
                    <a:pt x="69" y="538"/>
                  </a:lnTo>
                  <a:lnTo>
                    <a:pt x="71" y="559"/>
                  </a:lnTo>
                  <a:lnTo>
                    <a:pt x="77" y="561"/>
                  </a:lnTo>
                  <a:lnTo>
                    <a:pt x="80" y="568"/>
                  </a:lnTo>
                  <a:lnTo>
                    <a:pt x="77" y="568"/>
                  </a:lnTo>
                  <a:lnTo>
                    <a:pt x="77" y="586"/>
                  </a:lnTo>
                  <a:lnTo>
                    <a:pt x="71" y="606"/>
                  </a:lnTo>
                  <a:lnTo>
                    <a:pt x="77" y="601"/>
                  </a:lnTo>
                  <a:lnTo>
                    <a:pt x="83" y="604"/>
                  </a:lnTo>
                  <a:lnTo>
                    <a:pt x="92" y="619"/>
                  </a:lnTo>
                  <a:lnTo>
                    <a:pt x="102" y="628"/>
                  </a:lnTo>
                  <a:lnTo>
                    <a:pt x="113" y="642"/>
                  </a:lnTo>
                  <a:lnTo>
                    <a:pt x="117" y="642"/>
                  </a:lnTo>
                  <a:lnTo>
                    <a:pt x="116" y="648"/>
                  </a:lnTo>
                  <a:lnTo>
                    <a:pt x="113" y="648"/>
                  </a:lnTo>
                  <a:lnTo>
                    <a:pt x="111" y="658"/>
                  </a:lnTo>
                  <a:lnTo>
                    <a:pt x="104" y="688"/>
                  </a:lnTo>
                  <a:lnTo>
                    <a:pt x="107" y="688"/>
                  </a:lnTo>
                  <a:lnTo>
                    <a:pt x="110" y="709"/>
                  </a:lnTo>
                  <a:lnTo>
                    <a:pt x="105" y="726"/>
                  </a:lnTo>
                  <a:lnTo>
                    <a:pt x="110" y="745"/>
                  </a:lnTo>
                  <a:lnTo>
                    <a:pt x="114" y="750"/>
                  </a:lnTo>
                  <a:lnTo>
                    <a:pt x="122" y="768"/>
                  </a:lnTo>
                  <a:lnTo>
                    <a:pt x="135" y="780"/>
                  </a:lnTo>
                  <a:lnTo>
                    <a:pt x="153" y="783"/>
                  </a:lnTo>
                  <a:lnTo>
                    <a:pt x="159" y="799"/>
                  </a:lnTo>
                  <a:lnTo>
                    <a:pt x="150" y="826"/>
                  </a:lnTo>
                  <a:lnTo>
                    <a:pt x="143" y="834"/>
                  </a:lnTo>
                  <a:lnTo>
                    <a:pt x="138" y="828"/>
                  </a:lnTo>
                  <a:lnTo>
                    <a:pt x="131" y="834"/>
                  </a:lnTo>
                  <a:lnTo>
                    <a:pt x="134" y="885"/>
                  </a:lnTo>
                  <a:lnTo>
                    <a:pt x="143" y="894"/>
                  </a:lnTo>
                  <a:lnTo>
                    <a:pt x="164" y="931"/>
                  </a:lnTo>
                  <a:lnTo>
                    <a:pt x="165" y="949"/>
                  </a:lnTo>
                  <a:lnTo>
                    <a:pt x="174" y="964"/>
                  </a:lnTo>
                  <a:lnTo>
                    <a:pt x="177" y="978"/>
                  </a:lnTo>
                  <a:lnTo>
                    <a:pt x="191" y="993"/>
                  </a:lnTo>
                  <a:lnTo>
                    <a:pt x="200" y="1014"/>
                  </a:lnTo>
                  <a:lnTo>
                    <a:pt x="215" y="1027"/>
                  </a:lnTo>
                  <a:lnTo>
                    <a:pt x="216" y="1036"/>
                  </a:lnTo>
                  <a:lnTo>
                    <a:pt x="207" y="1054"/>
                  </a:lnTo>
                  <a:lnTo>
                    <a:pt x="222" y="1071"/>
                  </a:lnTo>
                  <a:lnTo>
                    <a:pt x="234" y="1078"/>
                  </a:lnTo>
                  <a:lnTo>
                    <a:pt x="227" y="1099"/>
                  </a:lnTo>
                  <a:lnTo>
                    <a:pt x="227" y="1114"/>
                  </a:lnTo>
                  <a:lnTo>
                    <a:pt x="216" y="1160"/>
                  </a:lnTo>
                  <a:lnTo>
                    <a:pt x="242" y="1181"/>
                  </a:lnTo>
                  <a:lnTo>
                    <a:pt x="285" y="1190"/>
                  </a:lnTo>
                  <a:lnTo>
                    <a:pt x="299" y="1201"/>
                  </a:lnTo>
                  <a:lnTo>
                    <a:pt x="327" y="1205"/>
                  </a:lnTo>
                  <a:lnTo>
                    <a:pt x="344" y="1216"/>
                  </a:lnTo>
                  <a:lnTo>
                    <a:pt x="363" y="1238"/>
                  </a:lnTo>
                  <a:lnTo>
                    <a:pt x="372" y="1259"/>
                  </a:lnTo>
                  <a:lnTo>
                    <a:pt x="395" y="1276"/>
                  </a:lnTo>
                  <a:lnTo>
                    <a:pt x="432" y="1285"/>
                  </a:lnTo>
                  <a:lnTo>
                    <a:pt x="446" y="1292"/>
                  </a:lnTo>
                  <a:lnTo>
                    <a:pt x="452" y="1310"/>
                  </a:lnTo>
                  <a:lnTo>
                    <a:pt x="453" y="1334"/>
                  </a:lnTo>
                  <a:lnTo>
                    <a:pt x="464" y="1342"/>
                  </a:lnTo>
                  <a:lnTo>
                    <a:pt x="482" y="1340"/>
                  </a:lnTo>
                  <a:lnTo>
                    <a:pt x="494" y="1355"/>
                  </a:lnTo>
                  <a:lnTo>
                    <a:pt x="507" y="1367"/>
                  </a:lnTo>
                  <a:lnTo>
                    <a:pt x="534" y="1403"/>
                  </a:lnTo>
                  <a:lnTo>
                    <a:pt x="543" y="1414"/>
                  </a:lnTo>
                  <a:lnTo>
                    <a:pt x="558" y="1447"/>
                  </a:lnTo>
                  <a:lnTo>
                    <a:pt x="557" y="1504"/>
                  </a:lnTo>
                  <a:lnTo>
                    <a:pt x="567" y="1523"/>
                  </a:lnTo>
                  <a:lnTo>
                    <a:pt x="566" y="1537"/>
                  </a:lnTo>
                  <a:lnTo>
                    <a:pt x="690" y="1547"/>
                  </a:lnTo>
                  <a:lnTo>
                    <a:pt x="854" y="15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107"/>
            <p:cNvSpPr>
              <a:spLocks/>
            </p:cNvSpPr>
            <p:nvPr/>
          </p:nvSpPr>
          <p:spPr bwMode="auto">
            <a:xfrm>
              <a:off x="1585913" y="3719513"/>
              <a:ext cx="984250" cy="977900"/>
            </a:xfrm>
            <a:custGeom>
              <a:avLst/>
              <a:gdLst>
                <a:gd name="T0" fmla="*/ 2147483647 w 1603"/>
                <a:gd name="T1" fmla="*/ 2147483647 h 1574"/>
                <a:gd name="T2" fmla="*/ 2147483647 w 1603"/>
                <a:gd name="T3" fmla="*/ 2147483647 h 1574"/>
                <a:gd name="T4" fmla="*/ 2147483647 w 1603"/>
                <a:gd name="T5" fmla="*/ 2147483647 h 1574"/>
                <a:gd name="T6" fmla="*/ 2147483647 w 1603"/>
                <a:gd name="T7" fmla="*/ 2147483647 h 1574"/>
                <a:gd name="T8" fmla="*/ 2147483647 w 1603"/>
                <a:gd name="T9" fmla="*/ 2147483647 h 1574"/>
                <a:gd name="T10" fmla="*/ 2147483647 w 1603"/>
                <a:gd name="T11" fmla="*/ 2147483647 h 1574"/>
                <a:gd name="T12" fmla="*/ 2147483647 w 1603"/>
                <a:gd name="T13" fmla="*/ 2147483647 h 1574"/>
                <a:gd name="T14" fmla="*/ 2147483647 w 1603"/>
                <a:gd name="T15" fmla="*/ 2147483647 h 1574"/>
                <a:gd name="T16" fmla="*/ 2147483647 w 1603"/>
                <a:gd name="T17" fmla="*/ 2147483647 h 1574"/>
                <a:gd name="T18" fmla="*/ 2147483647 w 1603"/>
                <a:gd name="T19" fmla="*/ 2147483647 h 1574"/>
                <a:gd name="T20" fmla="*/ 2147483647 w 1603"/>
                <a:gd name="T21" fmla="*/ 2147483647 h 1574"/>
                <a:gd name="T22" fmla="*/ 2147483647 w 1603"/>
                <a:gd name="T23" fmla="*/ 2147483647 h 1574"/>
                <a:gd name="T24" fmla="*/ 2147483647 w 1603"/>
                <a:gd name="T25" fmla="*/ 2147483647 h 1574"/>
                <a:gd name="T26" fmla="*/ 2147483647 w 1603"/>
                <a:gd name="T27" fmla="*/ 2147483647 h 1574"/>
                <a:gd name="T28" fmla="*/ 2147483647 w 1603"/>
                <a:gd name="T29" fmla="*/ 2147483647 h 1574"/>
                <a:gd name="T30" fmla="*/ 2147483647 w 1603"/>
                <a:gd name="T31" fmla="*/ 2147483647 h 1574"/>
                <a:gd name="T32" fmla="*/ 2147483647 w 1603"/>
                <a:gd name="T33" fmla="*/ 2147483647 h 1574"/>
                <a:gd name="T34" fmla="*/ 2147483647 w 1603"/>
                <a:gd name="T35" fmla="*/ 2147483647 h 1574"/>
                <a:gd name="T36" fmla="*/ 2147483647 w 1603"/>
                <a:gd name="T37" fmla="*/ 2147483647 h 1574"/>
                <a:gd name="T38" fmla="*/ 2147483647 w 1603"/>
                <a:gd name="T39" fmla="*/ 2147483647 h 1574"/>
                <a:gd name="T40" fmla="*/ 2147483647 w 1603"/>
                <a:gd name="T41" fmla="*/ 2147483647 h 1574"/>
                <a:gd name="T42" fmla="*/ 2147483647 w 1603"/>
                <a:gd name="T43" fmla="*/ 2147483647 h 1574"/>
                <a:gd name="T44" fmla="*/ 2147483647 w 1603"/>
                <a:gd name="T45" fmla="*/ 2147483647 h 1574"/>
                <a:gd name="T46" fmla="*/ 2147483647 w 1603"/>
                <a:gd name="T47" fmla="*/ 2147483647 h 1574"/>
                <a:gd name="T48" fmla="*/ 2147483647 w 1603"/>
                <a:gd name="T49" fmla="*/ 2147483647 h 1574"/>
                <a:gd name="T50" fmla="*/ 2147483647 w 1603"/>
                <a:gd name="T51" fmla="*/ 2147483647 h 1574"/>
                <a:gd name="T52" fmla="*/ 2147483647 w 1603"/>
                <a:gd name="T53" fmla="*/ 2147483647 h 1574"/>
                <a:gd name="T54" fmla="*/ 2147483647 w 1603"/>
                <a:gd name="T55" fmla="*/ 2147483647 h 1574"/>
                <a:gd name="T56" fmla="*/ 2147483647 w 1603"/>
                <a:gd name="T57" fmla="*/ 2147483647 h 1574"/>
                <a:gd name="T58" fmla="*/ 2147483647 w 1603"/>
                <a:gd name="T59" fmla="*/ 2147483647 h 1574"/>
                <a:gd name="T60" fmla="*/ 2147483647 w 1603"/>
                <a:gd name="T61" fmla="*/ 2147483647 h 1574"/>
                <a:gd name="T62" fmla="*/ 2147483647 w 1603"/>
                <a:gd name="T63" fmla="*/ 2147483647 h 1574"/>
                <a:gd name="T64" fmla="*/ 2147483647 w 1603"/>
                <a:gd name="T65" fmla="*/ 2147483647 h 1574"/>
                <a:gd name="T66" fmla="*/ 2147483647 w 1603"/>
                <a:gd name="T67" fmla="*/ 2147483647 h 1574"/>
                <a:gd name="T68" fmla="*/ 2147483647 w 1603"/>
                <a:gd name="T69" fmla="*/ 2147483647 h 1574"/>
                <a:gd name="T70" fmla="*/ 2147483647 w 1603"/>
                <a:gd name="T71" fmla="*/ 2147483647 h 1574"/>
                <a:gd name="T72" fmla="*/ 2147483647 w 1603"/>
                <a:gd name="T73" fmla="*/ 2147483647 h 1574"/>
                <a:gd name="T74" fmla="*/ 2147483647 w 1603"/>
                <a:gd name="T75" fmla="*/ 2147483647 h 1574"/>
                <a:gd name="T76" fmla="*/ 2147483647 w 1603"/>
                <a:gd name="T77" fmla="*/ 2147483647 h 1574"/>
                <a:gd name="T78" fmla="*/ 2147483647 w 1603"/>
                <a:gd name="T79" fmla="*/ 2147483647 h 1574"/>
                <a:gd name="T80" fmla="*/ 2147483647 w 1603"/>
                <a:gd name="T81" fmla="*/ 2147483647 h 1574"/>
                <a:gd name="T82" fmla="*/ 2147483647 w 1603"/>
                <a:gd name="T83" fmla="*/ 2147483647 h 1574"/>
                <a:gd name="T84" fmla="*/ 2147483647 w 1603"/>
                <a:gd name="T85" fmla="*/ 2147483647 h 1574"/>
                <a:gd name="T86" fmla="*/ 2147483647 w 1603"/>
                <a:gd name="T87" fmla="*/ 2147483647 h 1574"/>
                <a:gd name="T88" fmla="*/ 2147483647 w 1603"/>
                <a:gd name="T89" fmla="*/ 2147483647 h 1574"/>
                <a:gd name="T90" fmla="*/ 2147483647 w 1603"/>
                <a:gd name="T91" fmla="*/ 2147483647 h 1574"/>
                <a:gd name="T92" fmla="*/ 2147483647 w 1603"/>
                <a:gd name="T93" fmla="*/ 2147483647 h 1574"/>
                <a:gd name="T94" fmla="*/ 2147483647 w 1603"/>
                <a:gd name="T95" fmla="*/ 2147483647 h 1574"/>
                <a:gd name="T96" fmla="*/ 2147483647 w 1603"/>
                <a:gd name="T97" fmla="*/ 2147483647 h 1574"/>
                <a:gd name="T98" fmla="*/ 2147483647 w 1603"/>
                <a:gd name="T99" fmla="*/ 2147483647 h 1574"/>
                <a:gd name="T100" fmla="*/ 2147483647 w 1603"/>
                <a:gd name="T101" fmla="*/ 2147483647 h 1574"/>
                <a:gd name="T102" fmla="*/ 2147483647 w 1603"/>
                <a:gd name="T103" fmla="*/ 2147483647 h 1574"/>
                <a:gd name="T104" fmla="*/ 2147483647 w 1603"/>
                <a:gd name="T105" fmla="*/ 2147483647 h 1574"/>
                <a:gd name="T106" fmla="*/ 2147483647 w 1603"/>
                <a:gd name="T107" fmla="*/ 2147483647 h 1574"/>
                <a:gd name="T108" fmla="*/ 2147483647 w 1603"/>
                <a:gd name="T109" fmla="*/ 2147483647 h 1574"/>
                <a:gd name="T110" fmla="*/ 2147483647 w 1603"/>
                <a:gd name="T111" fmla="*/ 2147483647 h 1574"/>
                <a:gd name="T112" fmla="*/ 2147483647 w 1603"/>
                <a:gd name="T113" fmla="*/ 2147483647 h 15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03"/>
                <a:gd name="T172" fmla="*/ 0 h 1574"/>
                <a:gd name="T173" fmla="*/ 1603 w 1603"/>
                <a:gd name="T174" fmla="*/ 1574 h 15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03" h="1574">
                  <a:moveTo>
                    <a:pt x="828" y="1301"/>
                  </a:moveTo>
                  <a:lnTo>
                    <a:pt x="814" y="1283"/>
                  </a:lnTo>
                  <a:lnTo>
                    <a:pt x="799" y="1261"/>
                  </a:lnTo>
                  <a:lnTo>
                    <a:pt x="772" y="1232"/>
                  </a:lnTo>
                  <a:lnTo>
                    <a:pt x="766" y="1225"/>
                  </a:lnTo>
                  <a:lnTo>
                    <a:pt x="754" y="1190"/>
                  </a:lnTo>
                  <a:lnTo>
                    <a:pt x="757" y="1187"/>
                  </a:lnTo>
                  <a:lnTo>
                    <a:pt x="724" y="1129"/>
                  </a:lnTo>
                  <a:lnTo>
                    <a:pt x="718" y="1100"/>
                  </a:lnTo>
                  <a:lnTo>
                    <a:pt x="705" y="1088"/>
                  </a:lnTo>
                  <a:lnTo>
                    <a:pt x="702" y="1078"/>
                  </a:lnTo>
                  <a:lnTo>
                    <a:pt x="675" y="1057"/>
                  </a:lnTo>
                  <a:lnTo>
                    <a:pt x="670" y="1045"/>
                  </a:lnTo>
                  <a:lnTo>
                    <a:pt x="660" y="1042"/>
                  </a:lnTo>
                  <a:lnTo>
                    <a:pt x="655" y="1036"/>
                  </a:lnTo>
                  <a:lnTo>
                    <a:pt x="646" y="1035"/>
                  </a:lnTo>
                  <a:lnTo>
                    <a:pt x="643" y="1020"/>
                  </a:lnTo>
                  <a:lnTo>
                    <a:pt x="639" y="1020"/>
                  </a:lnTo>
                  <a:lnTo>
                    <a:pt x="624" y="1000"/>
                  </a:lnTo>
                  <a:lnTo>
                    <a:pt x="612" y="999"/>
                  </a:lnTo>
                  <a:lnTo>
                    <a:pt x="612" y="996"/>
                  </a:lnTo>
                  <a:lnTo>
                    <a:pt x="583" y="996"/>
                  </a:lnTo>
                  <a:lnTo>
                    <a:pt x="556" y="990"/>
                  </a:lnTo>
                  <a:lnTo>
                    <a:pt x="555" y="991"/>
                  </a:lnTo>
                  <a:lnTo>
                    <a:pt x="549" y="990"/>
                  </a:lnTo>
                  <a:lnTo>
                    <a:pt x="547" y="993"/>
                  </a:lnTo>
                  <a:lnTo>
                    <a:pt x="514" y="978"/>
                  </a:lnTo>
                  <a:lnTo>
                    <a:pt x="486" y="996"/>
                  </a:lnTo>
                  <a:lnTo>
                    <a:pt x="477" y="996"/>
                  </a:lnTo>
                  <a:lnTo>
                    <a:pt x="456" y="1017"/>
                  </a:lnTo>
                  <a:lnTo>
                    <a:pt x="438" y="1066"/>
                  </a:lnTo>
                  <a:lnTo>
                    <a:pt x="411" y="1093"/>
                  </a:lnTo>
                  <a:lnTo>
                    <a:pt x="403" y="1106"/>
                  </a:lnTo>
                  <a:lnTo>
                    <a:pt x="375" y="1096"/>
                  </a:lnTo>
                  <a:lnTo>
                    <a:pt x="358" y="1079"/>
                  </a:lnTo>
                  <a:lnTo>
                    <a:pt x="330" y="1066"/>
                  </a:lnTo>
                  <a:lnTo>
                    <a:pt x="325" y="1059"/>
                  </a:lnTo>
                  <a:lnTo>
                    <a:pt x="300" y="1051"/>
                  </a:lnTo>
                  <a:lnTo>
                    <a:pt x="285" y="1041"/>
                  </a:lnTo>
                  <a:lnTo>
                    <a:pt x="270" y="1020"/>
                  </a:lnTo>
                  <a:lnTo>
                    <a:pt x="240" y="999"/>
                  </a:lnTo>
                  <a:lnTo>
                    <a:pt x="219" y="945"/>
                  </a:lnTo>
                  <a:lnTo>
                    <a:pt x="217" y="907"/>
                  </a:lnTo>
                  <a:lnTo>
                    <a:pt x="201" y="865"/>
                  </a:lnTo>
                  <a:lnTo>
                    <a:pt x="189" y="850"/>
                  </a:lnTo>
                  <a:lnTo>
                    <a:pt x="187" y="843"/>
                  </a:lnTo>
                  <a:lnTo>
                    <a:pt x="142" y="814"/>
                  </a:lnTo>
                  <a:lnTo>
                    <a:pt x="115" y="775"/>
                  </a:lnTo>
                  <a:lnTo>
                    <a:pt x="99" y="765"/>
                  </a:lnTo>
                  <a:lnTo>
                    <a:pt x="72" y="729"/>
                  </a:lnTo>
                  <a:lnTo>
                    <a:pt x="57" y="723"/>
                  </a:lnTo>
                  <a:lnTo>
                    <a:pt x="46" y="711"/>
                  </a:lnTo>
                  <a:lnTo>
                    <a:pt x="25" y="672"/>
                  </a:lnTo>
                  <a:lnTo>
                    <a:pt x="15" y="670"/>
                  </a:lnTo>
                  <a:lnTo>
                    <a:pt x="12" y="666"/>
                  </a:lnTo>
                  <a:lnTo>
                    <a:pt x="0" y="648"/>
                  </a:lnTo>
                  <a:lnTo>
                    <a:pt x="4" y="645"/>
                  </a:lnTo>
                  <a:lnTo>
                    <a:pt x="1" y="637"/>
                  </a:lnTo>
                  <a:lnTo>
                    <a:pt x="4" y="633"/>
                  </a:lnTo>
                  <a:lnTo>
                    <a:pt x="33" y="636"/>
                  </a:lnTo>
                  <a:lnTo>
                    <a:pt x="49" y="637"/>
                  </a:lnTo>
                  <a:lnTo>
                    <a:pt x="64" y="637"/>
                  </a:lnTo>
                  <a:lnTo>
                    <a:pt x="79" y="639"/>
                  </a:lnTo>
                  <a:lnTo>
                    <a:pt x="156" y="645"/>
                  </a:lnTo>
                  <a:lnTo>
                    <a:pt x="189" y="648"/>
                  </a:lnTo>
                  <a:lnTo>
                    <a:pt x="211" y="649"/>
                  </a:lnTo>
                  <a:lnTo>
                    <a:pt x="219" y="649"/>
                  </a:lnTo>
                  <a:lnTo>
                    <a:pt x="279" y="654"/>
                  </a:lnTo>
                  <a:lnTo>
                    <a:pt x="291" y="654"/>
                  </a:lnTo>
                  <a:lnTo>
                    <a:pt x="319" y="657"/>
                  </a:lnTo>
                  <a:lnTo>
                    <a:pt x="325" y="657"/>
                  </a:lnTo>
                  <a:lnTo>
                    <a:pt x="352" y="658"/>
                  </a:lnTo>
                  <a:lnTo>
                    <a:pt x="355" y="658"/>
                  </a:lnTo>
                  <a:lnTo>
                    <a:pt x="357" y="658"/>
                  </a:lnTo>
                  <a:lnTo>
                    <a:pt x="369" y="658"/>
                  </a:lnTo>
                  <a:lnTo>
                    <a:pt x="400" y="661"/>
                  </a:lnTo>
                  <a:lnTo>
                    <a:pt x="405" y="661"/>
                  </a:lnTo>
                  <a:lnTo>
                    <a:pt x="429" y="663"/>
                  </a:lnTo>
                  <a:lnTo>
                    <a:pt x="436" y="663"/>
                  </a:lnTo>
                  <a:lnTo>
                    <a:pt x="438" y="649"/>
                  </a:lnTo>
                  <a:lnTo>
                    <a:pt x="438" y="625"/>
                  </a:lnTo>
                  <a:lnTo>
                    <a:pt x="439" y="592"/>
                  </a:lnTo>
                  <a:lnTo>
                    <a:pt x="441" y="586"/>
                  </a:lnTo>
                  <a:lnTo>
                    <a:pt x="441" y="571"/>
                  </a:lnTo>
                  <a:lnTo>
                    <a:pt x="442" y="543"/>
                  </a:lnTo>
                  <a:lnTo>
                    <a:pt x="444" y="522"/>
                  </a:lnTo>
                  <a:lnTo>
                    <a:pt x="445" y="498"/>
                  </a:lnTo>
                  <a:lnTo>
                    <a:pt x="448" y="460"/>
                  </a:lnTo>
                  <a:lnTo>
                    <a:pt x="448" y="459"/>
                  </a:lnTo>
                  <a:lnTo>
                    <a:pt x="448" y="442"/>
                  </a:lnTo>
                  <a:lnTo>
                    <a:pt x="450" y="438"/>
                  </a:lnTo>
                  <a:lnTo>
                    <a:pt x="450" y="432"/>
                  </a:lnTo>
                  <a:lnTo>
                    <a:pt x="450" y="417"/>
                  </a:lnTo>
                  <a:lnTo>
                    <a:pt x="451" y="412"/>
                  </a:lnTo>
                  <a:lnTo>
                    <a:pt x="451" y="394"/>
                  </a:lnTo>
                  <a:lnTo>
                    <a:pt x="454" y="369"/>
                  </a:lnTo>
                  <a:lnTo>
                    <a:pt x="456" y="331"/>
                  </a:lnTo>
                  <a:lnTo>
                    <a:pt x="456" y="324"/>
                  </a:lnTo>
                  <a:lnTo>
                    <a:pt x="456" y="322"/>
                  </a:lnTo>
                  <a:lnTo>
                    <a:pt x="457" y="306"/>
                  </a:lnTo>
                  <a:lnTo>
                    <a:pt x="457" y="295"/>
                  </a:lnTo>
                  <a:lnTo>
                    <a:pt x="459" y="259"/>
                  </a:lnTo>
                  <a:lnTo>
                    <a:pt x="460" y="241"/>
                  </a:lnTo>
                  <a:lnTo>
                    <a:pt x="460" y="240"/>
                  </a:lnTo>
                  <a:lnTo>
                    <a:pt x="460" y="228"/>
                  </a:lnTo>
                  <a:lnTo>
                    <a:pt x="462" y="222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3" y="181"/>
                  </a:lnTo>
                  <a:lnTo>
                    <a:pt x="463" y="172"/>
                  </a:lnTo>
                  <a:lnTo>
                    <a:pt x="466" y="130"/>
                  </a:lnTo>
                  <a:lnTo>
                    <a:pt x="466" y="129"/>
                  </a:lnTo>
                  <a:lnTo>
                    <a:pt x="466" y="112"/>
                  </a:lnTo>
                  <a:lnTo>
                    <a:pt x="466" y="111"/>
                  </a:lnTo>
                  <a:lnTo>
                    <a:pt x="466" y="108"/>
                  </a:lnTo>
                  <a:lnTo>
                    <a:pt x="469" y="66"/>
                  </a:lnTo>
                  <a:lnTo>
                    <a:pt x="472" y="1"/>
                  </a:lnTo>
                  <a:lnTo>
                    <a:pt x="472" y="0"/>
                  </a:lnTo>
                  <a:lnTo>
                    <a:pt x="477" y="1"/>
                  </a:lnTo>
                  <a:lnTo>
                    <a:pt x="522" y="3"/>
                  </a:lnTo>
                  <a:lnTo>
                    <a:pt x="549" y="4"/>
                  </a:lnTo>
                  <a:lnTo>
                    <a:pt x="574" y="6"/>
                  </a:lnTo>
                  <a:lnTo>
                    <a:pt x="577" y="6"/>
                  </a:lnTo>
                  <a:lnTo>
                    <a:pt x="580" y="6"/>
                  </a:lnTo>
                  <a:lnTo>
                    <a:pt x="589" y="6"/>
                  </a:lnTo>
                  <a:lnTo>
                    <a:pt x="604" y="6"/>
                  </a:lnTo>
                  <a:lnTo>
                    <a:pt x="609" y="7"/>
                  </a:lnTo>
                  <a:lnTo>
                    <a:pt x="636" y="7"/>
                  </a:lnTo>
                  <a:lnTo>
                    <a:pt x="664" y="9"/>
                  </a:lnTo>
                  <a:lnTo>
                    <a:pt x="679" y="9"/>
                  </a:lnTo>
                  <a:lnTo>
                    <a:pt x="699" y="10"/>
                  </a:lnTo>
                  <a:lnTo>
                    <a:pt x="708" y="10"/>
                  </a:lnTo>
                  <a:lnTo>
                    <a:pt x="714" y="10"/>
                  </a:lnTo>
                  <a:lnTo>
                    <a:pt x="723" y="10"/>
                  </a:lnTo>
                  <a:lnTo>
                    <a:pt x="751" y="12"/>
                  </a:lnTo>
                  <a:lnTo>
                    <a:pt x="760" y="12"/>
                  </a:lnTo>
                  <a:lnTo>
                    <a:pt x="780" y="12"/>
                  </a:lnTo>
                  <a:lnTo>
                    <a:pt x="781" y="12"/>
                  </a:lnTo>
                  <a:lnTo>
                    <a:pt x="823" y="13"/>
                  </a:lnTo>
                  <a:lnTo>
                    <a:pt x="823" y="31"/>
                  </a:lnTo>
                  <a:lnTo>
                    <a:pt x="822" y="78"/>
                  </a:lnTo>
                  <a:lnTo>
                    <a:pt x="822" y="87"/>
                  </a:lnTo>
                  <a:lnTo>
                    <a:pt x="822" y="99"/>
                  </a:lnTo>
                  <a:lnTo>
                    <a:pt x="822" y="105"/>
                  </a:lnTo>
                  <a:lnTo>
                    <a:pt x="822" y="112"/>
                  </a:lnTo>
                  <a:lnTo>
                    <a:pt x="822" y="123"/>
                  </a:lnTo>
                  <a:lnTo>
                    <a:pt x="820" y="142"/>
                  </a:lnTo>
                  <a:lnTo>
                    <a:pt x="820" y="160"/>
                  </a:lnTo>
                  <a:lnTo>
                    <a:pt x="820" y="165"/>
                  </a:lnTo>
                  <a:lnTo>
                    <a:pt x="820" y="172"/>
                  </a:lnTo>
                  <a:lnTo>
                    <a:pt x="820" y="192"/>
                  </a:lnTo>
                  <a:lnTo>
                    <a:pt x="820" y="196"/>
                  </a:lnTo>
                  <a:lnTo>
                    <a:pt x="819" y="207"/>
                  </a:lnTo>
                  <a:lnTo>
                    <a:pt x="819" y="216"/>
                  </a:lnTo>
                  <a:lnTo>
                    <a:pt x="819" y="229"/>
                  </a:lnTo>
                  <a:lnTo>
                    <a:pt x="819" y="252"/>
                  </a:lnTo>
                  <a:lnTo>
                    <a:pt x="819" y="262"/>
                  </a:lnTo>
                  <a:lnTo>
                    <a:pt x="819" y="271"/>
                  </a:lnTo>
                  <a:lnTo>
                    <a:pt x="817" y="300"/>
                  </a:lnTo>
                  <a:lnTo>
                    <a:pt x="822" y="298"/>
                  </a:lnTo>
                  <a:lnTo>
                    <a:pt x="822" y="297"/>
                  </a:lnTo>
                  <a:lnTo>
                    <a:pt x="835" y="307"/>
                  </a:lnTo>
                  <a:lnTo>
                    <a:pt x="847" y="321"/>
                  </a:lnTo>
                  <a:lnTo>
                    <a:pt x="876" y="322"/>
                  </a:lnTo>
                  <a:lnTo>
                    <a:pt x="879" y="324"/>
                  </a:lnTo>
                  <a:lnTo>
                    <a:pt x="906" y="330"/>
                  </a:lnTo>
                  <a:lnTo>
                    <a:pt x="910" y="333"/>
                  </a:lnTo>
                  <a:lnTo>
                    <a:pt x="912" y="351"/>
                  </a:lnTo>
                  <a:lnTo>
                    <a:pt x="921" y="355"/>
                  </a:lnTo>
                  <a:lnTo>
                    <a:pt x="928" y="354"/>
                  </a:lnTo>
                  <a:lnTo>
                    <a:pt x="942" y="355"/>
                  </a:lnTo>
                  <a:lnTo>
                    <a:pt x="966" y="366"/>
                  </a:lnTo>
                  <a:lnTo>
                    <a:pt x="981" y="360"/>
                  </a:lnTo>
                  <a:lnTo>
                    <a:pt x="982" y="361"/>
                  </a:lnTo>
                  <a:lnTo>
                    <a:pt x="988" y="364"/>
                  </a:lnTo>
                  <a:lnTo>
                    <a:pt x="994" y="372"/>
                  </a:lnTo>
                  <a:lnTo>
                    <a:pt x="1005" y="373"/>
                  </a:lnTo>
                  <a:lnTo>
                    <a:pt x="1026" y="366"/>
                  </a:lnTo>
                  <a:lnTo>
                    <a:pt x="1033" y="367"/>
                  </a:lnTo>
                  <a:lnTo>
                    <a:pt x="1038" y="364"/>
                  </a:lnTo>
                  <a:lnTo>
                    <a:pt x="1044" y="363"/>
                  </a:lnTo>
                  <a:lnTo>
                    <a:pt x="1045" y="384"/>
                  </a:lnTo>
                  <a:lnTo>
                    <a:pt x="1057" y="384"/>
                  </a:lnTo>
                  <a:lnTo>
                    <a:pt x="1057" y="400"/>
                  </a:lnTo>
                  <a:lnTo>
                    <a:pt x="1069" y="406"/>
                  </a:lnTo>
                  <a:lnTo>
                    <a:pt x="1099" y="388"/>
                  </a:lnTo>
                  <a:lnTo>
                    <a:pt x="1107" y="399"/>
                  </a:lnTo>
                  <a:lnTo>
                    <a:pt x="1110" y="397"/>
                  </a:lnTo>
                  <a:lnTo>
                    <a:pt x="1114" y="396"/>
                  </a:lnTo>
                  <a:lnTo>
                    <a:pt x="1116" y="396"/>
                  </a:lnTo>
                  <a:lnTo>
                    <a:pt x="1129" y="411"/>
                  </a:lnTo>
                  <a:lnTo>
                    <a:pt x="1153" y="402"/>
                  </a:lnTo>
                  <a:lnTo>
                    <a:pt x="1150" y="418"/>
                  </a:lnTo>
                  <a:lnTo>
                    <a:pt x="1159" y="424"/>
                  </a:lnTo>
                  <a:lnTo>
                    <a:pt x="1180" y="390"/>
                  </a:lnTo>
                  <a:lnTo>
                    <a:pt x="1181" y="390"/>
                  </a:lnTo>
                  <a:lnTo>
                    <a:pt x="1202" y="408"/>
                  </a:lnTo>
                  <a:lnTo>
                    <a:pt x="1222" y="397"/>
                  </a:lnTo>
                  <a:lnTo>
                    <a:pt x="1219" y="402"/>
                  </a:lnTo>
                  <a:lnTo>
                    <a:pt x="1232" y="415"/>
                  </a:lnTo>
                  <a:lnTo>
                    <a:pt x="1243" y="415"/>
                  </a:lnTo>
                  <a:lnTo>
                    <a:pt x="1247" y="423"/>
                  </a:lnTo>
                  <a:lnTo>
                    <a:pt x="1262" y="417"/>
                  </a:lnTo>
                  <a:lnTo>
                    <a:pt x="1292" y="400"/>
                  </a:lnTo>
                  <a:lnTo>
                    <a:pt x="1310" y="405"/>
                  </a:lnTo>
                  <a:lnTo>
                    <a:pt x="1321" y="399"/>
                  </a:lnTo>
                  <a:lnTo>
                    <a:pt x="1322" y="396"/>
                  </a:lnTo>
                  <a:lnTo>
                    <a:pt x="1339" y="393"/>
                  </a:lnTo>
                  <a:lnTo>
                    <a:pt x="1340" y="390"/>
                  </a:lnTo>
                  <a:lnTo>
                    <a:pt x="1345" y="390"/>
                  </a:lnTo>
                  <a:lnTo>
                    <a:pt x="1348" y="396"/>
                  </a:lnTo>
                  <a:lnTo>
                    <a:pt x="1346" y="397"/>
                  </a:lnTo>
                  <a:lnTo>
                    <a:pt x="1375" y="397"/>
                  </a:lnTo>
                  <a:lnTo>
                    <a:pt x="1379" y="397"/>
                  </a:lnTo>
                  <a:lnTo>
                    <a:pt x="1382" y="388"/>
                  </a:lnTo>
                  <a:lnTo>
                    <a:pt x="1393" y="388"/>
                  </a:lnTo>
                  <a:lnTo>
                    <a:pt x="1396" y="388"/>
                  </a:lnTo>
                  <a:lnTo>
                    <a:pt x="1397" y="393"/>
                  </a:lnTo>
                  <a:lnTo>
                    <a:pt x="1412" y="399"/>
                  </a:lnTo>
                  <a:lnTo>
                    <a:pt x="1427" y="415"/>
                  </a:lnTo>
                  <a:lnTo>
                    <a:pt x="1433" y="417"/>
                  </a:lnTo>
                  <a:lnTo>
                    <a:pt x="1433" y="412"/>
                  </a:lnTo>
                  <a:lnTo>
                    <a:pt x="1441" y="414"/>
                  </a:lnTo>
                  <a:lnTo>
                    <a:pt x="1441" y="420"/>
                  </a:lnTo>
                  <a:lnTo>
                    <a:pt x="1444" y="418"/>
                  </a:lnTo>
                  <a:lnTo>
                    <a:pt x="1442" y="421"/>
                  </a:lnTo>
                  <a:lnTo>
                    <a:pt x="1457" y="424"/>
                  </a:lnTo>
                  <a:lnTo>
                    <a:pt x="1469" y="433"/>
                  </a:lnTo>
                  <a:lnTo>
                    <a:pt x="1474" y="430"/>
                  </a:lnTo>
                  <a:lnTo>
                    <a:pt x="1487" y="442"/>
                  </a:lnTo>
                  <a:lnTo>
                    <a:pt x="1502" y="436"/>
                  </a:lnTo>
                  <a:lnTo>
                    <a:pt x="1528" y="441"/>
                  </a:lnTo>
                  <a:lnTo>
                    <a:pt x="1528" y="445"/>
                  </a:lnTo>
                  <a:lnTo>
                    <a:pt x="1529" y="466"/>
                  </a:lnTo>
                  <a:lnTo>
                    <a:pt x="1529" y="481"/>
                  </a:lnTo>
                  <a:lnTo>
                    <a:pt x="1529" y="484"/>
                  </a:lnTo>
                  <a:lnTo>
                    <a:pt x="1531" y="504"/>
                  </a:lnTo>
                  <a:lnTo>
                    <a:pt x="1531" y="519"/>
                  </a:lnTo>
                  <a:lnTo>
                    <a:pt x="1531" y="522"/>
                  </a:lnTo>
                  <a:lnTo>
                    <a:pt x="1532" y="540"/>
                  </a:lnTo>
                  <a:lnTo>
                    <a:pt x="1532" y="558"/>
                  </a:lnTo>
                  <a:lnTo>
                    <a:pt x="1532" y="561"/>
                  </a:lnTo>
                  <a:lnTo>
                    <a:pt x="1532" y="567"/>
                  </a:lnTo>
                  <a:lnTo>
                    <a:pt x="1532" y="577"/>
                  </a:lnTo>
                  <a:lnTo>
                    <a:pt x="1534" y="595"/>
                  </a:lnTo>
                  <a:lnTo>
                    <a:pt x="1534" y="610"/>
                  </a:lnTo>
                  <a:lnTo>
                    <a:pt x="1534" y="613"/>
                  </a:lnTo>
                  <a:lnTo>
                    <a:pt x="1535" y="631"/>
                  </a:lnTo>
                  <a:lnTo>
                    <a:pt x="1535" y="640"/>
                  </a:lnTo>
                  <a:lnTo>
                    <a:pt x="1537" y="669"/>
                  </a:lnTo>
                  <a:lnTo>
                    <a:pt x="1540" y="670"/>
                  </a:lnTo>
                  <a:lnTo>
                    <a:pt x="1540" y="672"/>
                  </a:lnTo>
                  <a:lnTo>
                    <a:pt x="1541" y="672"/>
                  </a:lnTo>
                  <a:lnTo>
                    <a:pt x="1541" y="675"/>
                  </a:lnTo>
                  <a:lnTo>
                    <a:pt x="1558" y="691"/>
                  </a:lnTo>
                  <a:lnTo>
                    <a:pt x="1564" y="705"/>
                  </a:lnTo>
                  <a:lnTo>
                    <a:pt x="1564" y="729"/>
                  </a:lnTo>
                  <a:lnTo>
                    <a:pt x="1579" y="741"/>
                  </a:lnTo>
                  <a:lnTo>
                    <a:pt x="1576" y="742"/>
                  </a:lnTo>
                  <a:lnTo>
                    <a:pt x="1595" y="787"/>
                  </a:lnTo>
                  <a:lnTo>
                    <a:pt x="1601" y="786"/>
                  </a:lnTo>
                  <a:lnTo>
                    <a:pt x="1600" y="813"/>
                  </a:lnTo>
                  <a:lnTo>
                    <a:pt x="1603" y="832"/>
                  </a:lnTo>
                  <a:lnTo>
                    <a:pt x="1597" y="850"/>
                  </a:lnTo>
                  <a:lnTo>
                    <a:pt x="1586" y="888"/>
                  </a:lnTo>
                  <a:lnTo>
                    <a:pt x="1583" y="901"/>
                  </a:lnTo>
                  <a:lnTo>
                    <a:pt x="1582" y="903"/>
                  </a:lnTo>
                  <a:lnTo>
                    <a:pt x="1583" y="913"/>
                  </a:lnTo>
                  <a:lnTo>
                    <a:pt x="1588" y="925"/>
                  </a:lnTo>
                  <a:lnTo>
                    <a:pt x="1589" y="942"/>
                  </a:lnTo>
                  <a:lnTo>
                    <a:pt x="1588" y="952"/>
                  </a:lnTo>
                  <a:lnTo>
                    <a:pt x="1586" y="957"/>
                  </a:lnTo>
                  <a:lnTo>
                    <a:pt x="1582" y="961"/>
                  </a:lnTo>
                  <a:lnTo>
                    <a:pt x="1573" y="981"/>
                  </a:lnTo>
                  <a:lnTo>
                    <a:pt x="1568" y="984"/>
                  </a:lnTo>
                  <a:lnTo>
                    <a:pt x="1571" y="1000"/>
                  </a:lnTo>
                  <a:lnTo>
                    <a:pt x="1577" y="1014"/>
                  </a:lnTo>
                  <a:lnTo>
                    <a:pt x="1570" y="1009"/>
                  </a:lnTo>
                  <a:lnTo>
                    <a:pt x="1550" y="1009"/>
                  </a:lnTo>
                  <a:lnTo>
                    <a:pt x="1511" y="1027"/>
                  </a:lnTo>
                  <a:lnTo>
                    <a:pt x="1510" y="1029"/>
                  </a:lnTo>
                  <a:lnTo>
                    <a:pt x="1465" y="1059"/>
                  </a:lnTo>
                  <a:lnTo>
                    <a:pt x="1459" y="1057"/>
                  </a:lnTo>
                  <a:lnTo>
                    <a:pt x="1481" y="1038"/>
                  </a:lnTo>
                  <a:lnTo>
                    <a:pt x="1493" y="1033"/>
                  </a:lnTo>
                  <a:lnTo>
                    <a:pt x="1493" y="1032"/>
                  </a:lnTo>
                  <a:lnTo>
                    <a:pt x="1478" y="1030"/>
                  </a:lnTo>
                  <a:lnTo>
                    <a:pt x="1462" y="1035"/>
                  </a:lnTo>
                  <a:lnTo>
                    <a:pt x="1460" y="997"/>
                  </a:lnTo>
                  <a:lnTo>
                    <a:pt x="1451" y="1002"/>
                  </a:lnTo>
                  <a:lnTo>
                    <a:pt x="1445" y="1014"/>
                  </a:lnTo>
                  <a:lnTo>
                    <a:pt x="1438" y="1014"/>
                  </a:lnTo>
                  <a:lnTo>
                    <a:pt x="1435" y="1012"/>
                  </a:lnTo>
                  <a:lnTo>
                    <a:pt x="1433" y="1012"/>
                  </a:lnTo>
                  <a:lnTo>
                    <a:pt x="1432" y="1014"/>
                  </a:lnTo>
                  <a:lnTo>
                    <a:pt x="1429" y="1021"/>
                  </a:lnTo>
                  <a:lnTo>
                    <a:pt x="1430" y="1027"/>
                  </a:lnTo>
                  <a:lnTo>
                    <a:pt x="1429" y="1032"/>
                  </a:lnTo>
                  <a:lnTo>
                    <a:pt x="1430" y="1036"/>
                  </a:lnTo>
                  <a:lnTo>
                    <a:pt x="1442" y="1039"/>
                  </a:lnTo>
                  <a:lnTo>
                    <a:pt x="1447" y="1056"/>
                  </a:lnTo>
                  <a:lnTo>
                    <a:pt x="1465" y="1063"/>
                  </a:lnTo>
                  <a:lnTo>
                    <a:pt x="1417" y="1102"/>
                  </a:lnTo>
                  <a:lnTo>
                    <a:pt x="1385" y="1132"/>
                  </a:lnTo>
                  <a:lnTo>
                    <a:pt x="1370" y="1139"/>
                  </a:lnTo>
                  <a:lnTo>
                    <a:pt x="1369" y="1139"/>
                  </a:lnTo>
                  <a:lnTo>
                    <a:pt x="1319" y="1169"/>
                  </a:lnTo>
                  <a:lnTo>
                    <a:pt x="1276" y="1193"/>
                  </a:lnTo>
                  <a:lnTo>
                    <a:pt x="1259" y="1207"/>
                  </a:lnTo>
                  <a:lnTo>
                    <a:pt x="1244" y="1220"/>
                  </a:lnTo>
                  <a:lnTo>
                    <a:pt x="1229" y="1229"/>
                  </a:lnTo>
                  <a:lnTo>
                    <a:pt x="1201" y="1255"/>
                  </a:lnTo>
                  <a:lnTo>
                    <a:pt x="1177" y="1283"/>
                  </a:lnTo>
                  <a:lnTo>
                    <a:pt x="1177" y="1288"/>
                  </a:lnTo>
                  <a:lnTo>
                    <a:pt x="1165" y="1303"/>
                  </a:lnTo>
                  <a:lnTo>
                    <a:pt x="1154" y="1325"/>
                  </a:lnTo>
                  <a:lnTo>
                    <a:pt x="1138" y="1369"/>
                  </a:lnTo>
                  <a:lnTo>
                    <a:pt x="1136" y="1373"/>
                  </a:lnTo>
                  <a:lnTo>
                    <a:pt x="1135" y="1409"/>
                  </a:lnTo>
                  <a:lnTo>
                    <a:pt x="1147" y="1468"/>
                  </a:lnTo>
                  <a:lnTo>
                    <a:pt x="1154" y="1495"/>
                  </a:lnTo>
                  <a:lnTo>
                    <a:pt x="1165" y="1555"/>
                  </a:lnTo>
                  <a:lnTo>
                    <a:pt x="1138" y="1574"/>
                  </a:lnTo>
                  <a:lnTo>
                    <a:pt x="1120" y="1570"/>
                  </a:lnTo>
                  <a:lnTo>
                    <a:pt x="1104" y="1555"/>
                  </a:lnTo>
                  <a:lnTo>
                    <a:pt x="1072" y="1546"/>
                  </a:lnTo>
                  <a:lnTo>
                    <a:pt x="1021" y="1544"/>
                  </a:lnTo>
                  <a:lnTo>
                    <a:pt x="1018" y="1537"/>
                  </a:lnTo>
                  <a:lnTo>
                    <a:pt x="1012" y="1537"/>
                  </a:lnTo>
                  <a:lnTo>
                    <a:pt x="978" y="1517"/>
                  </a:lnTo>
                  <a:lnTo>
                    <a:pt x="966" y="1519"/>
                  </a:lnTo>
                  <a:lnTo>
                    <a:pt x="957" y="1511"/>
                  </a:lnTo>
                  <a:lnTo>
                    <a:pt x="957" y="1507"/>
                  </a:lnTo>
                  <a:lnTo>
                    <a:pt x="924" y="1498"/>
                  </a:lnTo>
                  <a:lnTo>
                    <a:pt x="903" y="1471"/>
                  </a:lnTo>
                  <a:lnTo>
                    <a:pt x="891" y="1432"/>
                  </a:lnTo>
                  <a:lnTo>
                    <a:pt x="873" y="1409"/>
                  </a:lnTo>
                  <a:lnTo>
                    <a:pt x="867" y="1370"/>
                  </a:lnTo>
                  <a:lnTo>
                    <a:pt x="861" y="1336"/>
                  </a:lnTo>
                  <a:lnTo>
                    <a:pt x="846" y="1315"/>
                  </a:lnTo>
                  <a:lnTo>
                    <a:pt x="829" y="1306"/>
                  </a:lnTo>
                  <a:lnTo>
                    <a:pt x="828" y="130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2" name="Group 388"/>
            <p:cNvGrpSpPr/>
            <p:nvPr/>
          </p:nvGrpSpPr>
          <p:grpSpPr>
            <a:xfrm>
              <a:off x="3775625" y="2476150"/>
              <a:ext cx="414647" cy="645667"/>
              <a:chOff x="6654800" y="2835275"/>
              <a:chExt cx="571500" cy="893763"/>
            </a:xfrm>
            <a:solidFill>
              <a:srgbClr val="008000"/>
            </a:solidFill>
          </p:grpSpPr>
          <p:sp>
            <p:nvSpPr>
              <p:cNvPr id="99" name="Freeform 48"/>
              <p:cNvSpPr>
                <a:spLocks/>
              </p:cNvSpPr>
              <p:nvPr/>
            </p:nvSpPr>
            <p:spPr bwMode="auto">
              <a:xfrm>
                <a:off x="6835775" y="2835275"/>
                <a:ext cx="361950" cy="573088"/>
              </a:xfrm>
              <a:custGeom>
                <a:avLst/>
                <a:gdLst>
                  <a:gd name="T0" fmla="*/ 9 w 426"/>
                  <a:gd name="T1" fmla="*/ 93 h 669"/>
                  <a:gd name="T2" fmla="*/ 7 w 426"/>
                  <a:gd name="T3" fmla="*/ 87 h 669"/>
                  <a:gd name="T4" fmla="*/ 1 w 426"/>
                  <a:gd name="T5" fmla="*/ 65 h 669"/>
                  <a:gd name="T6" fmla="*/ 1 w 426"/>
                  <a:gd name="T7" fmla="*/ 61 h 669"/>
                  <a:gd name="T8" fmla="*/ 4 w 426"/>
                  <a:gd name="T9" fmla="*/ 62 h 669"/>
                  <a:gd name="T10" fmla="*/ 7 w 426"/>
                  <a:gd name="T11" fmla="*/ 58 h 669"/>
                  <a:gd name="T12" fmla="*/ 6 w 426"/>
                  <a:gd name="T13" fmla="*/ 51 h 669"/>
                  <a:gd name="T14" fmla="*/ 10 w 426"/>
                  <a:gd name="T15" fmla="*/ 43 h 669"/>
                  <a:gd name="T16" fmla="*/ 8 w 426"/>
                  <a:gd name="T17" fmla="*/ 39 h 669"/>
                  <a:gd name="T18" fmla="*/ 9 w 426"/>
                  <a:gd name="T19" fmla="*/ 31 h 669"/>
                  <a:gd name="T20" fmla="*/ 9 w 426"/>
                  <a:gd name="T21" fmla="*/ 24 h 669"/>
                  <a:gd name="T22" fmla="*/ 20 w 426"/>
                  <a:gd name="T23" fmla="*/ 6 h 669"/>
                  <a:gd name="T24" fmla="*/ 28 w 426"/>
                  <a:gd name="T25" fmla="*/ 4 h 669"/>
                  <a:gd name="T26" fmla="*/ 32 w 426"/>
                  <a:gd name="T27" fmla="*/ 0 h 669"/>
                  <a:gd name="T28" fmla="*/ 41 w 426"/>
                  <a:gd name="T29" fmla="*/ 4 h 669"/>
                  <a:gd name="T30" fmla="*/ 51 w 426"/>
                  <a:gd name="T31" fmla="*/ 37 h 669"/>
                  <a:gd name="T32" fmla="*/ 59 w 426"/>
                  <a:gd name="T33" fmla="*/ 37 h 669"/>
                  <a:gd name="T34" fmla="*/ 64 w 426"/>
                  <a:gd name="T35" fmla="*/ 48 h 669"/>
                  <a:gd name="T36" fmla="*/ 64 w 426"/>
                  <a:gd name="T37" fmla="*/ 46 h 669"/>
                  <a:gd name="T38" fmla="*/ 71 w 426"/>
                  <a:gd name="T39" fmla="*/ 51 h 669"/>
                  <a:gd name="T40" fmla="*/ 69 w 426"/>
                  <a:gd name="T41" fmla="*/ 59 h 669"/>
                  <a:gd name="T42" fmla="*/ 69 w 426"/>
                  <a:gd name="T43" fmla="*/ 60 h 669"/>
                  <a:gd name="T44" fmla="*/ 67 w 426"/>
                  <a:gd name="T45" fmla="*/ 60 h 669"/>
                  <a:gd name="T46" fmla="*/ 65 w 426"/>
                  <a:gd name="T47" fmla="*/ 63 h 669"/>
                  <a:gd name="T48" fmla="*/ 64 w 426"/>
                  <a:gd name="T49" fmla="*/ 66 h 669"/>
                  <a:gd name="T50" fmla="*/ 60 w 426"/>
                  <a:gd name="T51" fmla="*/ 65 h 669"/>
                  <a:gd name="T52" fmla="*/ 59 w 426"/>
                  <a:gd name="T53" fmla="*/ 69 h 669"/>
                  <a:gd name="T54" fmla="*/ 58 w 426"/>
                  <a:gd name="T55" fmla="*/ 71 h 669"/>
                  <a:gd name="T56" fmla="*/ 52 w 426"/>
                  <a:gd name="T57" fmla="*/ 74 h 669"/>
                  <a:gd name="T58" fmla="*/ 50 w 426"/>
                  <a:gd name="T59" fmla="*/ 73 h 669"/>
                  <a:gd name="T60" fmla="*/ 44 w 426"/>
                  <a:gd name="T61" fmla="*/ 76 h 669"/>
                  <a:gd name="T62" fmla="*/ 43 w 426"/>
                  <a:gd name="T63" fmla="*/ 70 h 669"/>
                  <a:gd name="T64" fmla="*/ 42 w 426"/>
                  <a:gd name="T65" fmla="*/ 74 h 669"/>
                  <a:gd name="T66" fmla="*/ 41 w 426"/>
                  <a:gd name="T67" fmla="*/ 81 h 669"/>
                  <a:gd name="T68" fmla="*/ 40 w 426"/>
                  <a:gd name="T69" fmla="*/ 88 h 669"/>
                  <a:gd name="T70" fmla="*/ 36 w 426"/>
                  <a:gd name="T71" fmla="*/ 88 h 669"/>
                  <a:gd name="T72" fmla="*/ 35 w 426"/>
                  <a:gd name="T73" fmla="*/ 92 h 669"/>
                  <a:gd name="T74" fmla="*/ 33 w 426"/>
                  <a:gd name="T75" fmla="*/ 93 h 669"/>
                  <a:gd name="T76" fmla="*/ 31 w 426"/>
                  <a:gd name="T77" fmla="*/ 94 h 669"/>
                  <a:gd name="T78" fmla="*/ 28 w 426"/>
                  <a:gd name="T79" fmla="*/ 96 h 669"/>
                  <a:gd name="T80" fmla="*/ 26 w 426"/>
                  <a:gd name="T81" fmla="*/ 98 h 669"/>
                  <a:gd name="T82" fmla="*/ 26 w 426"/>
                  <a:gd name="T83" fmla="*/ 100 h 669"/>
                  <a:gd name="T84" fmla="*/ 24 w 426"/>
                  <a:gd name="T85" fmla="*/ 101 h 669"/>
                  <a:gd name="T86" fmla="*/ 24 w 426"/>
                  <a:gd name="T87" fmla="*/ 103 h 669"/>
                  <a:gd name="T88" fmla="*/ 21 w 426"/>
                  <a:gd name="T89" fmla="*/ 109 h 669"/>
                  <a:gd name="T90" fmla="*/ 21 w 426"/>
                  <a:gd name="T91" fmla="*/ 114 h 669"/>
                  <a:gd name="T92" fmla="*/ 19 w 426"/>
                  <a:gd name="T93" fmla="*/ 113 h 669"/>
                  <a:gd name="T94" fmla="*/ 14 w 426"/>
                  <a:gd name="T95" fmla="*/ 109 h 669"/>
                  <a:gd name="T96" fmla="*/ 13 w 426"/>
                  <a:gd name="T97" fmla="*/ 104 h 669"/>
                  <a:gd name="T98" fmla="*/ 11 w 426"/>
                  <a:gd name="T99" fmla="*/ 98 h 66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26"/>
                  <a:gd name="T151" fmla="*/ 0 h 669"/>
                  <a:gd name="T152" fmla="*/ 426 w 426"/>
                  <a:gd name="T153" fmla="*/ 669 h 669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26" h="669">
                    <a:moveTo>
                      <a:pt x="64" y="575"/>
                    </a:moveTo>
                    <a:lnTo>
                      <a:pt x="55" y="545"/>
                    </a:lnTo>
                    <a:lnTo>
                      <a:pt x="45" y="510"/>
                    </a:lnTo>
                    <a:lnTo>
                      <a:pt x="43" y="506"/>
                    </a:lnTo>
                    <a:lnTo>
                      <a:pt x="24" y="441"/>
                    </a:lnTo>
                    <a:lnTo>
                      <a:pt x="1" y="378"/>
                    </a:lnTo>
                    <a:lnTo>
                      <a:pt x="0" y="372"/>
                    </a:lnTo>
                    <a:lnTo>
                      <a:pt x="4" y="357"/>
                    </a:lnTo>
                    <a:lnTo>
                      <a:pt x="22" y="368"/>
                    </a:lnTo>
                    <a:lnTo>
                      <a:pt x="22" y="362"/>
                    </a:lnTo>
                    <a:lnTo>
                      <a:pt x="25" y="338"/>
                    </a:lnTo>
                    <a:lnTo>
                      <a:pt x="39" y="339"/>
                    </a:lnTo>
                    <a:lnTo>
                      <a:pt x="31" y="309"/>
                    </a:lnTo>
                    <a:lnTo>
                      <a:pt x="36" y="299"/>
                    </a:lnTo>
                    <a:lnTo>
                      <a:pt x="49" y="282"/>
                    </a:lnTo>
                    <a:lnTo>
                      <a:pt x="57" y="252"/>
                    </a:lnTo>
                    <a:lnTo>
                      <a:pt x="48" y="246"/>
                    </a:lnTo>
                    <a:lnTo>
                      <a:pt x="48" y="227"/>
                    </a:lnTo>
                    <a:lnTo>
                      <a:pt x="43" y="209"/>
                    </a:lnTo>
                    <a:lnTo>
                      <a:pt x="55" y="180"/>
                    </a:lnTo>
                    <a:lnTo>
                      <a:pt x="52" y="158"/>
                    </a:lnTo>
                    <a:lnTo>
                      <a:pt x="49" y="140"/>
                    </a:lnTo>
                    <a:lnTo>
                      <a:pt x="94" y="14"/>
                    </a:lnTo>
                    <a:lnTo>
                      <a:pt x="115" y="32"/>
                    </a:lnTo>
                    <a:lnTo>
                      <a:pt x="124" y="39"/>
                    </a:lnTo>
                    <a:lnTo>
                      <a:pt x="162" y="24"/>
                    </a:lnTo>
                    <a:lnTo>
                      <a:pt x="181" y="2"/>
                    </a:lnTo>
                    <a:lnTo>
                      <a:pt x="190" y="0"/>
                    </a:lnTo>
                    <a:lnTo>
                      <a:pt x="228" y="14"/>
                    </a:lnTo>
                    <a:lnTo>
                      <a:pt x="237" y="23"/>
                    </a:lnTo>
                    <a:lnTo>
                      <a:pt x="246" y="26"/>
                    </a:lnTo>
                    <a:lnTo>
                      <a:pt x="304" y="218"/>
                    </a:lnTo>
                    <a:lnTo>
                      <a:pt x="337" y="222"/>
                    </a:lnTo>
                    <a:lnTo>
                      <a:pt x="343" y="218"/>
                    </a:lnTo>
                    <a:lnTo>
                      <a:pt x="357" y="267"/>
                    </a:lnTo>
                    <a:lnTo>
                      <a:pt x="372" y="281"/>
                    </a:lnTo>
                    <a:lnTo>
                      <a:pt x="376" y="279"/>
                    </a:lnTo>
                    <a:lnTo>
                      <a:pt x="376" y="272"/>
                    </a:lnTo>
                    <a:lnTo>
                      <a:pt x="396" y="275"/>
                    </a:lnTo>
                    <a:lnTo>
                      <a:pt x="417" y="299"/>
                    </a:lnTo>
                    <a:lnTo>
                      <a:pt x="426" y="312"/>
                    </a:lnTo>
                    <a:lnTo>
                      <a:pt x="406" y="348"/>
                    </a:lnTo>
                    <a:lnTo>
                      <a:pt x="403" y="348"/>
                    </a:lnTo>
                    <a:lnTo>
                      <a:pt x="405" y="351"/>
                    </a:lnTo>
                    <a:lnTo>
                      <a:pt x="400" y="350"/>
                    </a:lnTo>
                    <a:lnTo>
                      <a:pt x="393" y="353"/>
                    </a:lnTo>
                    <a:lnTo>
                      <a:pt x="394" y="356"/>
                    </a:lnTo>
                    <a:lnTo>
                      <a:pt x="384" y="366"/>
                    </a:lnTo>
                    <a:lnTo>
                      <a:pt x="385" y="374"/>
                    </a:lnTo>
                    <a:lnTo>
                      <a:pt x="378" y="384"/>
                    </a:lnTo>
                    <a:lnTo>
                      <a:pt x="375" y="378"/>
                    </a:lnTo>
                    <a:lnTo>
                      <a:pt x="355" y="383"/>
                    </a:lnTo>
                    <a:lnTo>
                      <a:pt x="352" y="398"/>
                    </a:lnTo>
                    <a:lnTo>
                      <a:pt x="346" y="401"/>
                    </a:lnTo>
                    <a:lnTo>
                      <a:pt x="339" y="404"/>
                    </a:lnTo>
                    <a:lnTo>
                      <a:pt x="340" y="414"/>
                    </a:lnTo>
                    <a:lnTo>
                      <a:pt x="322" y="432"/>
                    </a:lnTo>
                    <a:lnTo>
                      <a:pt x="307" y="435"/>
                    </a:lnTo>
                    <a:lnTo>
                      <a:pt x="289" y="416"/>
                    </a:lnTo>
                    <a:lnTo>
                      <a:pt x="294" y="428"/>
                    </a:lnTo>
                    <a:lnTo>
                      <a:pt x="282" y="464"/>
                    </a:lnTo>
                    <a:lnTo>
                      <a:pt x="262" y="440"/>
                    </a:lnTo>
                    <a:lnTo>
                      <a:pt x="258" y="411"/>
                    </a:lnTo>
                    <a:lnTo>
                      <a:pt x="256" y="411"/>
                    </a:lnTo>
                    <a:lnTo>
                      <a:pt x="252" y="425"/>
                    </a:lnTo>
                    <a:lnTo>
                      <a:pt x="246" y="435"/>
                    </a:lnTo>
                    <a:lnTo>
                      <a:pt x="244" y="455"/>
                    </a:lnTo>
                    <a:lnTo>
                      <a:pt x="244" y="473"/>
                    </a:lnTo>
                    <a:lnTo>
                      <a:pt x="252" y="489"/>
                    </a:lnTo>
                    <a:lnTo>
                      <a:pt x="231" y="515"/>
                    </a:lnTo>
                    <a:lnTo>
                      <a:pt x="222" y="513"/>
                    </a:lnTo>
                    <a:lnTo>
                      <a:pt x="213" y="519"/>
                    </a:lnTo>
                    <a:lnTo>
                      <a:pt x="211" y="527"/>
                    </a:lnTo>
                    <a:lnTo>
                      <a:pt x="202" y="534"/>
                    </a:lnTo>
                    <a:lnTo>
                      <a:pt x="195" y="534"/>
                    </a:lnTo>
                    <a:lnTo>
                      <a:pt x="192" y="545"/>
                    </a:lnTo>
                    <a:lnTo>
                      <a:pt x="186" y="555"/>
                    </a:lnTo>
                    <a:lnTo>
                      <a:pt x="178" y="549"/>
                    </a:lnTo>
                    <a:lnTo>
                      <a:pt x="174" y="548"/>
                    </a:lnTo>
                    <a:lnTo>
                      <a:pt x="168" y="558"/>
                    </a:lnTo>
                    <a:lnTo>
                      <a:pt x="154" y="564"/>
                    </a:lnTo>
                    <a:lnTo>
                      <a:pt x="150" y="576"/>
                    </a:lnTo>
                    <a:lnTo>
                      <a:pt x="154" y="584"/>
                    </a:lnTo>
                    <a:lnTo>
                      <a:pt x="151" y="588"/>
                    </a:lnTo>
                    <a:lnTo>
                      <a:pt x="147" y="588"/>
                    </a:lnTo>
                    <a:lnTo>
                      <a:pt x="139" y="593"/>
                    </a:lnTo>
                    <a:lnTo>
                      <a:pt x="138" y="599"/>
                    </a:lnTo>
                    <a:lnTo>
                      <a:pt x="139" y="603"/>
                    </a:lnTo>
                    <a:lnTo>
                      <a:pt x="145" y="603"/>
                    </a:lnTo>
                    <a:lnTo>
                      <a:pt x="126" y="639"/>
                    </a:lnTo>
                    <a:lnTo>
                      <a:pt x="129" y="651"/>
                    </a:lnTo>
                    <a:lnTo>
                      <a:pt x="123" y="669"/>
                    </a:lnTo>
                    <a:lnTo>
                      <a:pt x="117" y="668"/>
                    </a:lnTo>
                    <a:lnTo>
                      <a:pt x="108" y="663"/>
                    </a:lnTo>
                    <a:lnTo>
                      <a:pt x="100" y="647"/>
                    </a:lnTo>
                    <a:lnTo>
                      <a:pt x="84" y="636"/>
                    </a:lnTo>
                    <a:lnTo>
                      <a:pt x="78" y="609"/>
                    </a:lnTo>
                    <a:lnTo>
                      <a:pt x="76" y="609"/>
                    </a:lnTo>
                    <a:lnTo>
                      <a:pt x="67" y="581"/>
                    </a:lnTo>
                    <a:lnTo>
                      <a:pt x="64" y="575"/>
                    </a:lnTo>
                    <a:close/>
                  </a:path>
                </a:pathLst>
              </a:custGeom>
              <a:solidFill>
                <a:srgbClr val="62BB46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solidFill>
                    <a:srgbClr val="FEFF9D"/>
                  </a:solidFill>
                  <a:latin typeface="+mn-lt"/>
                </a:endParaRPr>
              </a:p>
            </p:txBody>
          </p:sp>
          <p:grpSp>
            <p:nvGrpSpPr>
              <p:cNvPr id="53" name="Group 387"/>
              <p:cNvGrpSpPr/>
              <p:nvPr/>
            </p:nvGrpSpPr>
            <p:grpSpPr>
              <a:xfrm>
                <a:off x="6654800" y="3097213"/>
                <a:ext cx="571500" cy="631825"/>
                <a:chOff x="6654800" y="3097213"/>
                <a:chExt cx="571500" cy="631825"/>
              </a:xfrm>
              <a:grpFill/>
            </p:grpSpPr>
            <p:sp>
              <p:nvSpPr>
                <p:cNvPr id="101" name="Freeform 46"/>
                <p:cNvSpPr>
                  <a:spLocks/>
                </p:cNvSpPr>
                <p:nvPr/>
              </p:nvSpPr>
              <p:spPr bwMode="auto">
                <a:xfrm>
                  <a:off x="6654800" y="3190875"/>
                  <a:ext cx="161925" cy="314325"/>
                </a:xfrm>
                <a:custGeom>
                  <a:avLst/>
                  <a:gdLst>
                    <a:gd name="T0" fmla="*/ 7 w 195"/>
                    <a:gd name="T1" fmla="*/ 38 h 367"/>
                    <a:gd name="T2" fmla="*/ 7 w 195"/>
                    <a:gd name="T3" fmla="*/ 42 h 367"/>
                    <a:gd name="T4" fmla="*/ 8 w 195"/>
                    <a:gd name="T5" fmla="*/ 41 h 367"/>
                    <a:gd name="T6" fmla="*/ 11 w 195"/>
                    <a:gd name="T7" fmla="*/ 49 h 367"/>
                    <a:gd name="T8" fmla="*/ 11 w 195"/>
                    <a:gd name="T9" fmla="*/ 50 h 367"/>
                    <a:gd name="T10" fmla="*/ 12 w 195"/>
                    <a:gd name="T11" fmla="*/ 53 h 367"/>
                    <a:gd name="T12" fmla="*/ 13 w 195"/>
                    <a:gd name="T13" fmla="*/ 57 h 367"/>
                    <a:gd name="T14" fmla="*/ 13 w 195"/>
                    <a:gd name="T15" fmla="*/ 60 h 367"/>
                    <a:gd name="T16" fmla="*/ 14 w 195"/>
                    <a:gd name="T17" fmla="*/ 62 h 367"/>
                    <a:gd name="T18" fmla="*/ 14 w 195"/>
                    <a:gd name="T19" fmla="*/ 62 h 367"/>
                    <a:gd name="T20" fmla="*/ 17 w 195"/>
                    <a:gd name="T21" fmla="*/ 62 h 367"/>
                    <a:gd name="T22" fmla="*/ 17 w 195"/>
                    <a:gd name="T23" fmla="*/ 62 h 367"/>
                    <a:gd name="T24" fmla="*/ 18 w 195"/>
                    <a:gd name="T25" fmla="*/ 62 h 367"/>
                    <a:gd name="T26" fmla="*/ 18 w 195"/>
                    <a:gd name="T27" fmla="*/ 62 h 367"/>
                    <a:gd name="T28" fmla="*/ 19 w 195"/>
                    <a:gd name="T29" fmla="*/ 61 h 367"/>
                    <a:gd name="T30" fmla="*/ 22 w 195"/>
                    <a:gd name="T31" fmla="*/ 60 h 367"/>
                    <a:gd name="T32" fmla="*/ 26 w 195"/>
                    <a:gd name="T33" fmla="*/ 59 h 367"/>
                    <a:gd name="T34" fmla="*/ 27 w 195"/>
                    <a:gd name="T35" fmla="*/ 59 h 367"/>
                    <a:gd name="T36" fmla="*/ 25 w 195"/>
                    <a:gd name="T37" fmla="*/ 54 h 367"/>
                    <a:gd name="T38" fmla="*/ 26 w 195"/>
                    <a:gd name="T39" fmla="*/ 52 h 367"/>
                    <a:gd name="T40" fmla="*/ 25 w 195"/>
                    <a:gd name="T41" fmla="*/ 49 h 367"/>
                    <a:gd name="T42" fmla="*/ 25 w 195"/>
                    <a:gd name="T43" fmla="*/ 47 h 367"/>
                    <a:gd name="T44" fmla="*/ 24 w 195"/>
                    <a:gd name="T45" fmla="*/ 40 h 367"/>
                    <a:gd name="T46" fmla="*/ 24 w 195"/>
                    <a:gd name="T47" fmla="*/ 38 h 367"/>
                    <a:gd name="T48" fmla="*/ 24 w 195"/>
                    <a:gd name="T49" fmla="*/ 38 h 367"/>
                    <a:gd name="T50" fmla="*/ 24 w 195"/>
                    <a:gd name="T51" fmla="*/ 37 h 367"/>
                    <a:gd name="T52" fmla="*/ 25 w 195"/>
                    <a:gd name="T53" fmla="*/ 35 h 367"/>
                    <a:gd name="T54" fmla="*/ 25 w 195"/>
                    <a:gd name="T55" fmla="*/ 33 h 367"/>
                    <a:gd name="T56" fmla="*/ 25 w 195"/>
                    <a:gd name="T57" fmla="*/ 27 h 367"/>
                    <a:gd name="T58" fmla="*/ 26 w 195"/>
                    <a:gd name="T59" fmla="*/ 23 h 367"/>
                    <a:gd name="T60" fmla="*/ 26 w 195"/>
                    <a:gd name="T61" fmla="*/ 23 h 367"/>
                    <a:gd name="T62" fmla="*/ 25 w 195"/>
                    <a:gd name="T63" fmla="*/ 21 h 367"/>
                    <a:gd name="T64" fmla="*/ 25 w 195"/>
                    <a:gd name="T65" fmla="*/ 18 h 367"/>
                    <a:gd name="T66" fmla="*/ 27 w 195"/>
                    <a:gd name="T67" fmla="*/ 17 h 367"/>
                    <a:gd name="T68" fmla="*/ 28 w 195"/>
                    <a:gd name="T69" fmla="*/ 17 h 367"/>
                    <a:gd name="T70" fmla="*/ 28 w 195"/>
                    <a:gd name="T71" fmla="*/ 16 h 367"/>
                    <a:gd name="T72" fmla="*/ 30 w 195"/>
                    <a:gd name="T73" fmla="*/ 12 h 367"/>
                    <a:gd name="T74" fmla="*/ 28 w 195"/>
                    <a:gd name="T75" fmla="*/ 6 h 367"/>
                    <a:gd name="T76" fmla="*/ 29 w 195"/>
                    <a:gd name="T77" fmla="*/ 2 h 367"/>
                    <a:gd name="T78" fmla="*/ 29 w 195"/>
                    <a:gd name="T79" fmla="*/ 0 h 367"/>
                    <a:gd name="T80" fmla="*/ 23 w 195"/>
                    <a:gd name="T81" fmla="*/ 2 h 367"/>
                    <a:gd name="T82" fmla="*/ 13 w 195"/>
                    <a:gd name="T83" fmla="*/ 5 h 367"/>
                    <a:gd name="T84" fmla="*/ 2 w 195"/>
                    <a:gd name="T85" fmla="*/ 7 h 367"/>
                    <a:gd name="T86" fmla="*/ 2 w 195"/>
                    <a:gd name="T87" fmla="*/ 8 h 367"/>
                    <a:gd name="T88" fmla="*/ 0 w 195"/>
                    <a:gd name="T89" fmla="*/ 8 h 367"/>
                    <a:gd name="T90" fmla="*/ 1 w 195"/>
                    <a:gd name="T91" fmla="*/ 12 h 367"/>
                    <a:gd name="T92" fmla="*/ 2 w 195"/>
                    <a:gd name="T93" fmla="*/ 18 h 367"/>
                    <a:gd name="T94" fmla="*/ 2 w 195"/>
                    <a:gd name="T95" fmla="*/ 19 h 367"/>
                    <a:gd name="T96" fmla="*/ 3 w 195"/>
                    <a:gd name="T97" fmla="*/ 19 h 367"/>
                    <a:gd name="T98" fmla="*/ 4 w 195"/>
                    <a:gd name="T99" fmla="*/ 20 h 367"/>
                    <a:gd name="T100" fmla="*/ 5 w 195"/>
                    <a:gd name="T101" fmla="*/ 26 h 367"/>
                    <a:gd name="T102" fmla="*/ 4 w 195"/>
                    <a:gd name="T103" fmla="*/ 28 h 367"/>
                    <a:gd name="T104" fmla="*/ 4 w 195"/>
                    <a:gd name="T105" fmla="*/ 31 h 367"/>
                    <a:gd name="T106" fmla="*/ 6 w 195"/>
                    <a:gd name="T107" fmla="*/ 37 h 367"/>
                    <a:gd name="T108" fmla="*/ 6 w 195"/>
                    <a:gd name="T109" fmla="*/ 38 h 367"/>
                    <a:gd name="T110" fmla="*/ 7 w 195"/>
                    <a:gd name="T111" fmla="*/ 38 h 367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95"/>
                    <a:gd name="T169" fmla="*/ 0 h 367"/>
                    <a:gd name="T170" fmla="*/ 195 w 195"/>
                    <a:gd name="T171" fmla="*/ 367 h 367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95" h="367">
                      <a:moveTo>
                        <a:pt x="42" y="226"/>
                      </a:moveTo>
                      <a:lnTo>
                        <a:pt x="42" y="246"/>
                      </a:lnTo>
                      <a:lnTo>
                        <a:pt x="54" y="243"/>
                      </a:lnTo>
                      <a:lnTo>
                        <a:pt x="69" y="286"/>
                      </a:lnTo>
                      <a:lnTo>
                        <a:pt x="72" y="295"/>
                      </a:lnTo>
                      <a:lnTo>
                        <a:pt x="75" y="313"/>
                      </a:lnTo>
                      <a:lnTo>
                        <a:pt x="81" y="339"/>
                      </a:lnTo>
                      <a:lnTo>
                        <a:pt x="84" y="355"/>
                      </a:lnTo>
                      <a:lnTo>
                        <a:pt x="87" y="367"/>
                      </a:lnTo>
                      <a:lnTo>
                        <a:pt x="89" y="367"/>
                      </a:lnTo>
                      <a:lnTo>
                        <a:pt x="108" y="362"/>
                      </a:lnTo>
                      <a:lnTo>
                        <a:pt x="111" y="361"/>
                      </a:lnTo>
                      <a:lnTo>
                        <a:pt x="114" y="361"/>
                      </a:lnTo>
                      <a:lnTo>
                        <a:pt x="116" y="361"/>
                      </a:lnTo>
                      <a:lnTo>
                        <a:pt x="123" y="359"/>
                      </a:lnTo>
                      <a:lnTo>
                        <a:pt x="143" y="355"/>
                      </a:lnTo>
                      <a:lnTo>
                        <a:pt x="168" y="349"/>
                      </a:lnTo>
                      <a:lnTo>
                        <a:pt x="173" y="349"/>
                      </a:lnTo>
                      <a:lnTo>
                        <a:pt x="156" y="319"/>
                      </a:lnTo>
                      <a:lnTo>
                        <a:pt x="162" y="310"/>
                      </a:lnTo>
                      <a:lnTo>
                        <a:pt x="158" y="286"/>
                      </a:lnTo>
                      <a:lnTo>
                        <a:pt x="156" y="276"/>
                      </a:lnTo>
                      <a:lnTo>
                        <a:pt x="152" y="238"/>
                      </a:lnTo>
                      <a:lnTo>
                        <a:pt x="150" y="226"/>
                      </a:lnTo>
                      <a:lnTo>
                        <a:pt x="153" y="222"/>
                      </a:lnTo>
                      <a:lnTo>
                        <a:pt x="153" y="219"/>
                      </a:lnTo>
                      <a:lnTo>
                        <a:pt x="156" y="201"/>
                      </a:lnTo>
                      <a:lnTo>
                        <a:pt x="161" y="193"/>
                      </a:lnTo>
                      <a:lnTo>
                        <a:pt x="161" y="160"/>
                      </a:lnTo>
                      <a:lnTo>
                        <a:pt x="164" y="139"/>
                      </a:lnTo>
                      <a:lnTo>
                        <a:pt x="162" y="135"/>
                      </a:lnTo>
                      <a:lnTo>
                        <a:pt x="158" y="123"/>
                      </a:lnTo>
                      <a:lnTo>
                        <a:pt x="161" y="111"/>
                      </a:lnTo>
                      <a:lnTo>
                        <a:pt x="176" y="103"/>
                      </a:lnTo>
                      <a:lnTo>
                        <a:pt x="177" y="99"/>
                      </a:lnTo>
                      <a:lnTo>
                        <a:pt x="182" y="93"/>
                      </a:lnTo>
                      <a:lnTo>
                        <a:pt x="195" y="75"/>
                      </a:lnTo>
                      <a:lnTo>
                        <a:pt x="182" y="40"/>
                      </a:lnTo>
                      <a:lnTo>
                        <a:pt x="189" y="15"/>
                      </a:lnTo>
                      <a:lnTo>
                        <a:pt x="185" y="0"/>
                      </a:lnTo>
                      <a:lnTo>
                        <a:pt x="146" y="12"/>
                      </a:lnTo>
                      <a:lnTo>
                        <a:pt x="80" y="28"/>
                      </a:lnTo>
                      <a:lnTo>
                        <a:pt x="15" y="43"/>
                      </a:lnTo>
                      <a:lnTo>
                        <a:pt x="11" y="46"/>
                      </a:lnTo>
                      <a:lnTo>
                        <a:pt x="0" y="48"/>
                      </a:lnTo>
                      <a:lnTo>
                        <a:pt x="3" y="70"/>
                      </a:lnTo>
                      <a:lnTo>
                        <a:pt x="12" y="111"/>
                      </a:lnTo>
                      <a:lnTo>
                        <a:pt x="15" y="112"/>
                      </a:lnTo>
                      <a:lnTo>
                        <a:pt x="18" y="114"/>
                      </a:lnTo>
                      <a:lnTo>
                        <a:pt x="23" y="120"/>
                      </a:lnTo>
                      <a:lnTo>
                        <a:pt x="30" y="153"/>
                      </a:lnTo>
                      <a:lnTo>
                        <a:pt x="24" y="165"/>
                      </a:lnTo>
                      <a:lnTo>
                        <a:pt x="24" y="183"/>
                      </a:lnTo>
                      <a:lnTo>
                        <a:pt x="39" y="219"/>
                      </a:lnTo>
                      <a:lnTo>
                        <a:pt x="41" y="220"/>
                      </a:lnTo>
                      <a:lnTo>
                        <a:pt x="42" y="2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solidFill>
                      <a:srgbClr val="FEFF9D"/>
                    </a:solidFill>
                    <a:latin typeface="+mn-lt"/>
                  </a:endParaRPr>
                </a:p>
              </p:txBody>
            </p:sp>
            <p:sp>
              <p:nvSpPr>
                <p:cNvPr id="102" name="Freeform 29"/>
                <p:cNvSpPr>
                  <a:spLocks/>
                </p:cNvSpPr>
                <p:nvPr/>
              </p:nvSpPr>
              <p:spPr bwMode="auto">
                <a:xfrm>
                  <a:off x="7219950" y="3097213"/>
                  <a:ext cx="6350" cy="28575"/>
                </a:xfrm>
                <a:custGeom>
                  <a:avLst/>
                  <a:gdLst>
                    <a:gd name="T0" fmla="*/ 0 w 4763"/>
                    <a:gd name="T1" fmla="*/ 2147483647 h 12"/>
                    <a:gd name="T2" fmla="*/ 0 w 4763"/>
                    <a:gd name="T3" fmla="*/ 2147483647 h 12"/>
                    <a:gd name="T4" fmla="*/ 0 w 4763"/>
                    <a:gd name="T5" fmla="*/ 0 h 12"/>
                    <a:gd name="T6" fmla="*/ 0 w 4763"/>
                    <a:gd name="T7" fmla="*/ 2147483647 h 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763"/>
                    <a:gd name="T13" fmla="*/ 0 h 12"/>
                    <a:gd name="T14" fmla="*/ 4763 w 4763"/>
                    <a:gd name="T15" fmla="*/ 12 h 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763" h="12">
                      <a:moveTo>
                        <a:pt x="0" y="12"/>
                      </a:move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solidFill>
                      <a:srgbClr val="FEFF9D"/>
                    </a:solidFill>
                    <a:latin typeface="+mn-lt"/>
                  </a:endParaRPr>
                </a:p>
              </p:txBody>
            </p:sp>
            <p:sp>
              <p:nvSpPr>
                <p:cNvPr id="103" name="Freeform 45"/>
                <p:cNvSpPr>
                  <a:spLocks/>
                </p:cNvSpPr>
                <p:nvPr/>
              </p:nvSpPr>
              <p:spPr bwMode="auto">
                <a:xfrm>
                  <a:off x="6878638" y="3551238"/>
                  <a:ext cx="76200" cy="98425"/>
                </a:xfrm>
                <a:custGeom>
                  <a:avLst/>
                  <a:gdLst>
                    <a:gd name="T0" fmla="*/ 12 w 90"/>
                    <a:gd name="T1" fmla="*/ 6 h 116"/>
                    <a:gd name="T2" fmla="*/ 13 w 90"/>
                    <a:gd name="T3" fmla="*/ 6 h 116"/>
                    <a:gd name="T4" fmla="*/ 14 w 90"/>
                    <a:gd name="T5" fmla="*/ 8 h 116"/>
                    <a:gd name="T6" fmla="*/ 15 w 90"/>
                    <a:gd name="T7" fmla="*/ 10 h 116"/>
                    <a:gd name="T8" fmla="*/ 14 w 90"/>
                    <a:gd name="T9" fmla="*/ 11 h 116"/>
                    <a:gd name="T10" fmla="*/ 13 w 90"/>
                    <a:gd name="T11" fmla="*/ 11 h 116"/>
                    <a:gd name="T12" fmla="*/ 13 w 90"/>
                    <a:gd name="T13" fmla="*/ 11 h 116"/>
                    <a:gd name="T14" fmla="*/ 12 w 90"/>
                    <a:gd name="T15" fmla="*/ 12 h 116"/>
                    <a:gd name="T16" fmla="*/ 10 w 90"/>
                    <a:gd name="T17" fmla="*/ 12 h 116"/>
                    <a:gd name="T18" fmla="*/ 9 w 90"/>
                    <a:gd name="T19" fmla="*/ 14 h 116"/>
                    <a:gd name="T20" fmla="*/ 7 w 90"/>
                    <a:gd name="T21" fmla="*/ 15 h 116"/>
                    <a:gd name="T22" fmla="*/ 3 w 90"/>
                    <a:gd name="T23" fmla="*/ 18 h 116"/>
                    <a:gd name="T24" fmla="*/ 2 w 90"/>
                    <a:gd name="T25" fmla="*/ 18 h 116"/>
                    <a:gd name="T26" fmla="*/ 3 w 90"/>
                    <a:gd name="T27" fmla="*/ 18 h 116"/>
                    <a:gd name="T28" fmla="*/ 4 w 90"/>
                    <a:gd name="T29" fmla="*/ 14 h 116"/>
                    <a:gd name="T30" fmla="*/ 3 w 90"/>
                    <a:gd name="T31" fmla="*/ 11 h 116"/>
                    <a:gd name="T32" fmla="*/ 2 w 90"/>
                    <a:gd name="T33" fmla="*/ 11 h 116"/>
                    <a:gd name="T34" fmla="*/ 2 w 90"/>
                    <a:gd name="T35" fmla="*/ 10 h 116"/>
                    <a:gd name="T36" fmla="*/ 2 w 90"/>
                    <a:gd name="T37" fmla="*/ 10 h 116"/>
                    <a:gd name="T38" fmla="*/ 2 w 90"/>
                    <a:gd name="T39" fmla="*/ 10 h 116"/>
                    <a:gd name="T40" fmla="*/ 2 w 90"/>
                    <a:gd name="T41" fmla="*/ 8 h 116"/>
                    <a:gd name="T42" fmla="*/ 2 w 90"/>
                    <a:gd name="T43" fmla="*/ 8 h 116"/>
                    <a:gd name="T44" fmla="*/ 1 w 90"/>
                    <a:gd name="T45" fmla="*/ 4 h 116"/>
                    <a:gd name="T46" fmla="*/ 0 w 90"/>
                    <a:gd name="T47" fmla="*/ 2 h 116"/>
                    <a:gd name="T48" fmla="*/ 1 w 90"/>
                    <a:gd name="T49" fmla="*/ 2 h 116"/>
                    <a:gd name="T50" fmla="*/ 4 w 90"/>
                    <a:gd name="T51" fmla="*/ 1 h 116"/>
                    <a:gd name="T52" fmla="*/ 5 w 90"/>
                    <a:gd name="T53" fmla="*/ 1 h 116"/>
                    <a:gd name="T54" fmla="*/ 6 w 90"/>
                    <a:gd name="T55" fmla="*/ 1 h 116"/>
                    <a:gd name="T56" fmla="*/ 7 w 90"/>
                    <a:gd name="T57" fmla="*/ 0 h 116"/>
                    <a:gd name="T58" fmla="*/ 7 w 90"/>
                    <a:gd name="T59" fmla="*/ 1 h 116"/>
                    <a:gd name="T60" fmla="*/ 8 w 90"/>
                    <a:gd name="T61" fmla="*/ 3 h 116"/>
                    <a:gd name="T62" fmla="*/ 9 w 90"/>
                    <a:gd name="T63" fmla="*/ 2 h 116"/>
                    <a:gd name="T64" fmla="*/ 10 w 90"/>
                    <a:gd name="T65" fmla="*/ 5 h 116"/>
                    <a:gd name="T66" fmla="*/ 11 w 90"/>
                    <a:gd name="T67" fmla="*/ 5 h 116"/>
                    <a:gd name="T68" fmla="*/ 11 w 90"/>
                    <a:gd name="T69" fmla="*/ 5 h 116"/>
                    <a:gd name="T70" fmla="*/ 12 w 90"/>
                    <a:gd name="T71" fmla="*/ 6 h 11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90"/>
                    <a:gd name="T109" fmla="*/ 0 h 116"/>
                    <a:gd name="T110" fmla="*/ 90 w 90"/>
                    <a:gd name="T111" fmla="*/ 116 h 11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90" h="116">
                      <a:moveTo>
                        <a:pt x="74" y="42"/>
                      </a:moveTo>
                      <a:lnTo>
                        <a:pt x="83" y="44"/>
                      </a:lnTo>
                      <a:lnTo>
                        <a:pt x="86" y="53"/>
                      </a:lnTo>
                      <a:lnTo>
                        <a:pt x="90" y="66"/>
                      </a:lnTo>
                      <a:lnTo>
                        <a:pt x="84" y="74"/>
                      </a:lnTo>
                      <a:lnTo>
                        <a:pt x="81" y="69"/>
                      </a:lnTo>
                      <a:lnTo>
                        <a:pt x="78" y="69"/>
                      </a:lnTo>
                      <a:lnTo>
                        <a:pt x="72" y="78"/>
                      </a:lnTo>
                      <a:lnTo>
                        <a:pt x="62" y="78"/>
                      </a:lnTo>
                      <a:lnTo>
                        <a:pt x="56" y="96"/>
                      </a:lnTo>
                      <a:lnTo>
                        <a:pt x="42" y="101"/>
                      </a:lnTo>
                      <a:lnTo>
                        <a:pt x="17" y="116"/>
                      </a:lnTo>
                      <a:lnTo>
                        <a:pt x="15" y="113"/>
                      </a:lnTo>
                      <a:lnTo>
                        <a:pt x="18" y="113"/>
                      </a:lnTo>
                      <a:lnTo>
                        <a:pt x="23" y="96"/>
                      </a:lnTo>
                      <a:lnTo>
                        <a:pt x="17" y="71"/>
                      </a:lnTo>
                      <a:lnTo>
                        <a:pt x="15" y="68"/>
                      </a:lnTo>
                      <a:lnTo>
                        <a:pt x="15" y="65"/>
                      </a:lnTo>
                      <a:lnTo>
                        <a:pt x="15" y="63"/>
                      </a:lnTo>
                      <a:lnTo>
                        <a:pt x="14" y="62"/>
                      </a:lnTo>
                      <a:lnTo>
                        <a:pt x="12" y="53"/>
                      </a:lnTo>
                      <a:lnTo>
                        <a:pt x="11" y="50"/>
                      </a:lnTo>
                      <a:lnTo>
                        <a:pt x="3" y="24"/>
                      </a:lnTo>
                      <a:lnTo>
                        <a:pt x="0" y="14"/>
                      </a:lnTo>
                      <a:lnTo>
                        <a:pt x="5" y="12"/>
                      </a:lnTo>
                      <a:lnTo>
                        <a:pt x="27" y="5"/>
                      </a:lnTo>
                      <a:lnTo>
                        <a:pt x="32" y="3"/>
                      </a:lnTo>
                      <a:lnTo>
                        <a:pt x="36" y="2"/>
                      </a:lnTo>
                      <a:lnTo>
                        <a:pt x="44" y="0"/>
                      </a:lnTo>
                      <a:lnTo>
                        <a:pt x="45" y="5"/>
                      </a:lnTo>
                      <a:lnTo>
                        <a:pt x="48" y="18"/>
                      </a:lnTo>
                      <a:lnTo>
                        <a:pt x="53" y="15"/>
                      </a:lnTo>
                      <a:lnTo>
                        <a:pt x="59" y="33"/>
                      </a:lnTo>
                      <a:lnTo>
                        <a:pt x="66" y="35"/>
                      </a:lnTo>
                      <a:lnTo>
                        <a:pt x="68" y="36"/>
                      </a:lnTo>
                      <a:lnTo>
                        <a:pt x="74" y="4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solidFill>
                      <a:srgbClr val="FEFF9D"/>
                    </a:solidFill>
                    <a:latin typeface="+mn-lt"/>
                  </a:endParaRPr>
                </a:p>
              </p:txBody>
            </p:sp>
            <p:sp>
              <p:nvSpPr>
                <p:cNvPr id="104" name="Freeform 47"/>
                <p:cNvSpPr>
                  <a:spLocks/>
                </p:cNvSpPr>
                <p:nvPr/>
              </p:nvSpPr>
              <p:spPr bwMode="auto">
                <a:xfrm>
                  <a:off x="6731000" y="3559175"/>
                  <a:ext cx="166688" cy="169863"/>
                </a:xfrm>
                <a:custGeom>
                  <a:avLst/>
                  <a:gdLst>
                    <a:gd name="T0" fmla="*/ 11 w 200"/>
                    <a:gd name="T1" fmla="*/ 26 h 198"/>
                    <a:gd name="T2" fmla="*/ 13 w 200"/>
                    <a:gd name="T3" fmla="*/ 23 h 198"/>
                    <a:gd name="T4" fmla="*/ 17 w 200"/>
                    <a:gd name="T5" fmla="*/ 23 h 198"/>
                    <a:gd name="T6" fmla="*/ 19 w 200"/>
                    <a:gd name="T7" fmla="*/ 22 h 198"/>
                    <a:gd name="T8" fmla="*/ 20 w 200"/>
                    <a:gd name="T9" fmla="*/ 22 h 198"/>
                    <a:gd name="T10" fmla="*/ 20 w 200"/>
                    <a:gd name="T11" fmla="*/ 22 h 198"/>
                    <a:gd name="T12" fmla="*/ 23 w 200"/>
                    <a:gd name="T13" fmla="*/ 20 h 198"/>
                    <a:gd name="T14" fmla="*/ 29 w 200"/>
                    <a:gd name="T15" fmla="*/ 18 h 198"/>
                    <a:gd name="T16" fmla="*/ 30 w 200"/>
                    <a:gd name="T17" fmla="*/ 17 h 198"/>
                    <a:gd name="T18" fmla="*/ 30 w 200"/>
                    <a:gd name="T19" fmla="*/ 17 h 198"/>
                    <a:gd name="T20" fmla="*/ 30 w 200"/>
                    <a:gd name="T21" fmla="*/ 17 h 198"/>
                    <a:gd name="T22" fmla="*/ 32 w 200"/>
                    <a:gd name="T23" fmla="*/ 15 h 198"/>
                    <a:gd name="T24" fmla="*/ 30 w 200"/>
                    <a:gd name="T25" fmla="*/ 10 h 198"/>
                    <a:gd name="T26" fmla="*/ 30 w 200"/>
                    <a:gd name="T27" fmla="*/ 10 h 198"/>
                    <a:gd name="T28" fmla="*/ 30 w 200"/>
                    <a:gd name="T29" fmla="*/ 9 h 198"/>
                    <a:gd name="T30" fmla="*/ 30 w 200"/>
                    <a:gd name="T31" fmla="*/ 9 h 198"/>
                    <a:gd name="T32" fmla="*/ 30 w 200"/>
                    <a:gd name="T33" fmla="*/ 9 h 198"/>
                    <a:gd name="T34" fmla="*/ 30 w 200"/>
                    <a:gd name="T35" fmla="*/ 7 h 198"/>
                    <a:gd name="T36" fmla="*/ 29 w 200"/>
                    <a:gd name="T37" fmla="*/ 6 h 198"/>
                    <a:gd name="T38" fmla="*/ 28 w 200"/>
                    <a:gd name="T39" fmla="*/ 2 h 198"/>
                    <a:gd name="T40" fmla="*/ 28 w 200"/>
                    <a:gd name="T41" fmla="*/ 1 h 198"/>
                    <a:gd name="T42" fmla="*/ 28 w 200"/>
                    <a:gd name="T43" fmla="*/ 0 h 198"/>
                    <a:gd name="T44" fmla="*/ 23 w 200"/>
                    <a:gd name="T45" fmla="*/ 1 h 198"/>
                    <a:gd name="T46" fmla="*/ 23 w 200"/>
                    <a:gd name="T47" fmla="*/ 1 h 198"/>
                    <a:gd name="T48" fmla="*/ 23 w 200"/>
                    <a:gd name="T49" fmla="*/ 1 h 198"/>
                    <a:gd name="T50" fmla="*/ 22 w 200"/>
                    <a:gd name="T51" fmla="*/ 2 h 198"/>
                    <a:gd name="T52" fmla="*/ 19 w 200"/>
                    <a:gd name="T53" fmla="*/ 2 h 198"/>
                    <a:gd name="T54" fmla="*/ 18 w 200"/>
                    <a:gd name="T55" fmla="*/ 2 h 198"/>
                    <a:gd name="T56" fmla="*/ 16 w 200"/>
                    <a:gd name="T57" fmla="*/ 3 h 198"/>
                    <a:gd name="T58" fmla="*/ 11 w 200"/>
                    <a:gd name="T59" fmla="*/ 5 h 198"/>
                    <a:gd name="T60" fmla="*/ 11 w 200"/>
                    <a:gd name="T61" fmla="*/ 4 h 198"/>
                    <a:gd name="T62" fmla="*/ 8 w 200"/>
                    <a:gd name="T63" fmla="*/ 5 h 198"/>
                    <a:gd name="T64" fmla="*/ 7 w 200"/>
                    <a:gd name="T65" fmla="*/ 5 h 198"/>
                    <a:gd name="T66" fmla="*/ 2 w 200"/>
                    <a:gd name="T67" fmla="*/ 6 h 198"/>
                    <a:gd name="T68" fmla="*/ 1 w 200"/>
                    <a:gd name="T69" fmla="*/ 6 h 198"/>
                    <a:gd name="T70" fmla="*/ 0 w 200"/>
                    <a:gd name="T71" fmla="*/ 7 h 198"/>
                    <a:gd name="T72" fmla="*/ 1 w 200"/>
                    <a:gd name="T73" fmla="*/ 8 h 198"/>
                    <a:gd name="T74" fmla="*/ 1 w 200"/>
                    <a:gd name="T75" fmla="*/ 14 h 198"/>
                    <a:gd name="T76" fmla="*/ 2 w 200"/>
                    <a:gd name="T77" fmla="*/ 16 h 198"/>
                    <a:gd name="T78" fmla="*/ 2 w 200"/>
                    <a:gd name="T79" fmla="*/ 17 h 198"/>
                    <a:gd name="T80" fmla="*/ 2 w 200"/>
                    <a:gd name="T81" fmla="*/ 18 h 198"/>
                    <a:gd name="T82" fmla="*/ 2 w 200"/>
                    <a:gd name="T83" fmla="*/ 20 h 198"/>
                    <a:gd name="T84" fmla="*/ 3 w 200"/>
                    <a:gd name="T85" fmla="*/ 22 h 198"/>
                    <a:gd name="T86" fmla="*/ 3 w 200"/>
                    <a:gd name="T87" fmla="*/ 22 h 198"/>
                    <a:gd name="T88" fmla="*/ 3 w 200"/>
                    <a:gd name="T89" fmla="*/ 23 h 198"/>
                    <a:gd name="T90" fmla="*/ 5 w 200"/>
                    <a:gd name="T91" fmla="*/ 27 h 198"/>
                    <a:gd name="T92" fmla="*/ 1 w 200"/>
                    <a:gd name="T93" fmla="*/ 31 h 198"/>
                    <a:gd name="T94" fmla="*/ 3 w 200"/>
                    <a:gd name="T95" fmla="*/ 34 h 198"/>
                    <a:gd name="T96" fmla="*/ 7 w 200"/>
                    <a:gd name="T97" fmla="*/ 30 h 198"/>
                    <a:gd name="T98" fmla="*/ 9 w 200"/>
                    <a:gd name="T99" fmla="*/ 28 h 198"/>
                    <a:gd name="T100" fmla="*/ 11 w 200"/>
                    <a:gd name="T101" fmla="*/ 26 h 198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00"/>
                    <a:gd name="T154" fmla="*/ 0 h 198"/>
                    <a:gd name="T155" fmla="*/ 200 w 200"/>
                    <a:gd name="T156" fmla="*/ 198 h 198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00" h="198">
                      <a:moveTo>
                        <a:pt x="72" y="157"/>
                      </a:moveTo>
                      <a:lnTo>
                        <a:pt x="83" y="141"/>
                      </a:lnTo>
                      <a:lnTo>
                        <a:pt x="105" y="136"/>
                      </a:lnTo>
                      <a:lnTo>
                        <a:pt x="119" y="129"/>
                      </a:lnTo>
                      <a:lnTo>
                        <a:pt x="128" y="129"/>
                      </a:lnTo>
                      <a:lnTo>
                        <a:pt x="131" y="129"/>
                      </a:lnTo>
                      <a:lnTo>
                        <a:pt x="149" y="121"/>
                      </a:lnTo>
                      <a:lnTo>
                        <a:pt x="182" y="106"/>
                      </a:lnTo>
                      <a:lnTo>
                        <a:pt x="189" y="102"/>
                      </a:lnTo>
                      <a:lnTo>
                        <a:pt x="192" y="102"/>
                      </a:lnTo>
                      <a:lnTo>
                        <a:pt x="195" y="102"/>
                      </a:lnTo>
                      <a:lnTo>
                        <a:pt x="200" y="85"/>
                      </a:lnTo>
                      <a:lnTo>
                        <a:pt x="194" y="60"/>
                      </a:lnTo>
                      <a:lnTo>
                        <a:pt x="192" y="57"/>
                      </a:lnTo>
                      <a:lnTo>
                        <a:pt x="192" y="54"/>
                      </a:lnTo>
                      <a:lnTo>
                        <a:pt x="192" y="52"/>
                      </a:lnTo>
                      <a:lnTo>
                        <a:pt x="191" y="51"/>
                      </a:lnTo>
                      <a:lnTo>
                        <a:pt x="189" y="42"/>
                      </a:lnTo>
                      <a:lnTo>
                        <a:pt x="188" y="39"/>
                      </a:lnTo>
                      <a:lnTo>
                        <a:pt x="180" y="13"/>
                      </a:lnTo>
                      <a:lnTo>
                        <a:pt x="177" y="3"/>
                      </a:lnTo>
                      <a:lnTo>
                        <a:pt x="176" y="0"/>
                      </a:lnTo>
                      <a:lnTo>
                        <a:pt x="149" y="7"/>
                      </a:lnTo>
                      <a:lnTo>
                        <a:pt x="144" y="7"/>
                      </a:lnTo>
                      <a:lnTo>
                        <a:pt x="143" y="7"/>
                      </a:lnTo>
                      <a:lnTo>
                        <a:pt x="141" y="9"/>
                      </a:lnTo>
                      <a:lnTo>
                        <a:pt x="122" y="13"/>
                      </a:lnTo>
                      <a:lnTo>
                        <a:pt x="117" y="15"/>
                      </a:lnTo>
                      <a:lnTo>
                        <a:pt x="102" y="18"/>
                      </a:lnTo>
                      <a:lnTo>
                        <a:pt x="72" y="31"/>
                      </a:lnTo>
                      <a:lnTo>
                        <a:pt x="71" y="25"/>
                      </a:lnTo>
                      <a:lnTo>
                        <a:pt x="50" y="30"/>
                      </a:lnTo>
                      <a:lnTo>
                        <a:pt x="45" y="31"/>
                      </a:lnTo>
                      <a:lnTo>
                        <a:pt x="12" y="39"/>
                      </a:lnTo>
                      <a:lnTo>
                        <a:pt x="5" y="40"/>
                      </a:lnTo>
                      <a:lnTo>
                        <a:pt x="0" y="42"/>
                      </a:lnTo>
                      <a:lnTo>
                        <a:pt x="2" y="48"/>
                      </a:lnTo>
                      <a:lnTo>
                        <a:pt x="8" y="84"/>
                      </a:lnTo>
                      <a:lnTo>
                        <a:pt x="11" y="96"/>
                      </a:lnTo>
                      <a:lnTo>
                        <a:pt x="11" y="102"/>
                      </a:lnTo>
                      <a:lnTo>
                        <a:pt x="12" y="106"/>
                      </a:lnTo>
                      <a:lnTo>
                        <a:pt x="14" y="117"/>
                      </a:lnTo>
                      <a:lnTo>
                        <a:pt x="17" y="130"/>
                      </a:lnTo>
                      <a:lnTo>
                        <a:pt x="17" y="133"/>
                      </a:lnTo>
                      <a:lnTo>
                        <a:pt x="18" y="139"/>
                      </a:lnTo>
                      <a:lnTo>
                        <a:pt x="30" y="160"/>
                      </a:lnTo>
                      <a:lnTo>
                        <a:pt x="8" y="183"/>
                      </a:lnTo>
                      <a:lnTo>
                        <a:pt x="20" y="198"/>
                      </a:lnTo>
                      <a:lnTo>
                        <a:pt x="45" y="180"/>
                      </a:lnTo>
                      <a:lnTo>
                        <a:pt x="57" y="166"/>
                      </a:lnTo>
                      <a:lnTo>
                        <a:pt x="72" y="157"/>
                      </a:lnTo>
                      <a:close/>
                    </a:path>
                  </a:pathLst>
                </a:custGeom>
                <a:solidFill>
                  <a:srgbClr val="62BB46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solidFill>
                      <a:srgbClr val="FEFF9D"/>
                    </a:solidFill>
                    <a:latin typeface="+mn-lt"/>
                  </a:endParaRPr>
                </a:p>
              </p:txBody>
            </p:sp>
            <p:sp>
              <p:nvSpPr>
                <p:cNvPr id="105" name="Freeform 49"/>
                <p:cNvSpPr>
                  <a:spLocks/>
                </p:cNvSpPr>
                <p:nvPr/>
              </p:nvSpPr>
              <p:spPr bwMode="auto">
                <a:xfrm>
                  <a:off x="7092950" y="3217863"/>
                  <a:ext cx="15875" cy="11113"/>
                </a:xfrm>
                <a:custGeom>
                  <a:avLst/>
                  <a:gdLst>
                    <a:gd name="T0" fmla="*/ 1 w 18"/>
                    <a:gd name="T1" fmla="*/ 2 h 12"/>
                    <a:gd name="T2" fmla="*/ 4 w 18"/>
                    <a:gd name="T3" fmla="*/ 2 h 12"/>
                    <a:gd name="T4" fmla="*/ 2 w 18"/>
                    <a:gd name="T5" fmla="*/ 0 h 12"/>
                    <a:gd name="T6" fmla="*/ 0 w 18"/>
                    <a:gd name="T7" fmla="*/ 1 h 12"/>
                    <a:gd name="T8" fmla="*/ 1 w 18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2"/>
                    <a:gd name="T17" fmla="*/ 18 w 1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2">
                      <a:moveTo>
                        <a:pt x="2" y="12"/>
                      </a:moveTo>
                      <a:lnTo>
                        <a:pt x="18" y="8"/>
                      </a:lnTo>
                      <a:lnTo>
                        <a:pt x="9" y="0"/>
                      </a:lnTo>
                      <a:lnTo>
                        <a:pt x="0" y="3"/>
                      </a:lnTo>
                      <a:lnTo>
                        <a:pt x="2" y="12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solidFill>
                      <a:srgbClr val="FEFF9D"/>
                    </a:solidFill>
                    <a:latin typeface="+mn-lt"/>
                  </a:endParaRPr>
                </a:p>
              </p:txBody>
            </p:sp>
            <p:sp>
              <p:nvSpPr>
                <p:cNvPr id="106" name="Freeform 50"/>
                <p:cNvSpPr>
                  <a:spLocks/>
                </p:cNvSpPr>
                <p:nvPr/>
              </p:nvSpPr>
              <p:spPr bwMode="auto">
                <a:xfrm>
                  <a:off x="6724650" y="3433763"/>
                  <a:ext cx="330200" cy="179388"/>
                </a:xfrm>
                <a:custGeom>
                  <a:avLst/>
                  <a:gdLst>
                    <a:gd name="T0" fmla="*/ 53 w 388"/>
                    <a:gd name="T1" fmla="*/ 28 h 210"/>
                    <a:gd name="T2" fmla="*/ 52 w 388"/>
                    <a:gd name="T3" fmla="*/ 30 h 210"/>
                    <a:gd name="T4" fmla="*/ 50 w 388"/>
                    <a:gd name="T5" fmla="*/ 33 h 210"/>
                    <a:gd name="T6" fmla="*/ 47 w 388"/>
                    <a:gd name="T7" fmla="*/ 34 h 210"/>
                    <a:gd name="T8" fmla="*/ 46 w 388"/>
                    <a:gd name="T9" fmla="*/ 31 h 210"/>
                    <a:gd name="T10" fmla="*/ 43 w 388"/>
                    <a:gd name="T11" fmla="*/ 29 h 210"/>
                    <a:gd name="T12" fmla="*/ 42 w 388"/>
                    <a:gd name="T13" fmla="*/ 28 h 210"/>
                    <a:gd name="T14" fmla="*/ 40 w 388"/>
                    <a:gd name="T15" fmla="*/ 26 h 210"/>
                    <a:gd name="T16" fmla="*/ 39 w 388"/>
                    <a:gd name="T17" fmla="*/ 23 h 210"/>
                    <a:gd name="T18" fmla="*/ 37 w 388"/>
                    <a:gd name="T19" fmla="*/ 23 h 210"/>
                    <a:gd name="T20" fmla="*/ 32 w 388"/>
                    <a:gd name="T21" fmla="*/ 25 h 210"/>
                    <a:gd name="T22" fmla="*/ 32 w 388"/>
                    <a:gd name="T23" fmla="*/ 25 h 210"/>
                    <a:gd name="T24" fmla="*/ 26 w 388"/>
                    <a:gd name="T25" fmla="*/ 26 h 210"/>
                    <a:gd name="T26" fmla="*/ 25 w 388"/>
                    <a:gd name="T27" fmla="*/ 26 h 210"/>
                    <a:gd name="T28" fmla="*/ 21 w 388"/>
                    <a:gd name="T29" fmla="*/ 27 h 210"/>
                    <a:gd name="T30" fmla="*/ 13 w 388"/>
                    <a:gd name="T31" fmla="*/ 30 h 210"/>
                    <a:gd name="T32" fmla="*/ 9 w 388"/>
                    <a:gd name="T33" fmla="*/ 30 h 210"/>
                    <a:gd name="T34" fmla="*/ 3 w 388"/>
                    <a:gd name="T35" fmla="*/ 31 h 210"/>
                    <a:gd name="T36" fmla="*/ 1 w 388"/>
                    <a:gd name="T37" fmla="*/ 32 h 210"/>
                    <a:gd name="T38" fmla="*/ 0 w 388"/>
                    <a:gd name="T39" fmla="*/ 31 h 210"/>
                    <a:gd name="T40" fmla="*/ 1 w 388"/>
                    <a:gd name="T41" fmla="*/ 20 h 210"/>
                    <a:gd name="T42" fmla="*/ 1 w 388"/>
                    <a:gd name="T43" fmla="*/ 16 h 210"/>
                    <a:gd name="T44" fmla="*/ 4 w 388"/>
                    <a:gd name="T45" fmla="*/ 13 h 210"/>
                    <a:gd name="T46" fmla="*/ 5 w 388"/>
                    <a:gd name="T47" fmla="*/ 13 h 210"/>
                    <a:gd name="T48" fmla="*/ 6 w 388"/>
                    <a:gd name="T49" fmla="*/ 13 h 210"/>
                    <a:gd name="T50" fmla="*/ 14 w 388"/>
                    <a:gd name="T51" fmla="*/ 11 h 210"/>
                    <a:gd name="T52" fmla="*/ 17 w 388"/>
                    <a:gd name="T53" fmla="*/ 10 h 210"/>
                    <a:gd name="T54" fmla="*/ 18 w 388"/>
                    <a:gd name="T55" fmla="*/ 10 h 210"/>
                    <a:gd name="T56" fmla="*/ 24 w 388"/>
                    <a:gd name="T57" fmla="*/ 9 h 210"/>
                    <a:gd name="T58" fmla="*/ 25 w 388"/>
                    <a:gd name="T59" fmla="*/ 9 h 210"/>
                    <a:gd name="T60" fmla="*/ 36 w 388"/>
                    <a:gd name="T61" fmla="*/ 5 h 210"/>
                    <a:gd name="T62" fmla="*/ 37 w 388"/>
                    <a:gd name="T63" fmla="*/ 5 h 210"/>
                    <a:gd name="T64" fmla="*/ 39 w 388"/>
                    <a:gd name="T65" fmla="*/ 3 h 210"/>
                    <a:gd name="T66" fmla="*/ 44 w 388"/>
                    <a:gd name="T67" fmla="*/ 0 h 210"/>
                    <a:gd name="T68" fmla="*/ 48 w 388"/>
                    <a:gd name="T69" fmla="*/ 4 h 210"/>
                    <a:gd name="T70" fmla="*/ 47 w 388"/>
                    <a:gd name="T71" fmla="*/ 7 h 210"/>
                    <a:gd name="T72" fmla="*/ 44 w 388"/>
                    <a:gd name="T73" fmla="*/ 11 h 210"/>
                    <a:gd name="T74" fmla="*/ 46 w 388"/>
                    <a:gd name="T75" fmla="*/ 13 h 210"/>
                    <a:gd name="T76" fmla="*/ 48 w 388"/>
                    <a:gd name="T77" fmla="*/ 15 h 210"/>
                    <a:gd name="T78" fmla="*/ 51 w 388"/>
                    <a:gd name="T79" fmla="*/ 20 h 210"/>
                    <a:gd name="T80" fmla="*/ 54 w 388"/>
                    <a:gd name="T81" fmla="*/ 21 h 210"/>
                    <a:gd name="T82" fmla="*/ 57 w 388"/>
                    <a:gd name="T83" fmla="*/ 25 h 210"/>
                    <a:gd name="T84" fmla="*/ 65 w 388"/>
                    <a:gd name="T85" fmla="*/ 22 h 210"/>
                    <a:gd name="T86" fmla="*/ 64 w 388"/>
                    <a:gd name="T87" fmla="*/ 20 h 210"/>
                    <a:gd name="T88" fmla="*/ 64 w 388"/>
                    <a:gd name="T89" fmla="*/ 17 h 210"/>
                    <a:gd name="T90" fmla="*/ 68 w 388"/>
                    <a:gd name="T91" fmla="*/ 27 h 210"/>
                    <a:gd name="T92" fmla="*/ 66 w 388"/>
                    <a:gd name="T93" fmla="*/ 25 h 210"/>
                    <a:gd name="T94" fmla="*/ 58 w 388"/>
                    <a:gd name="T95" fmla="*/ 30 h 210"/>
                    <a:gd name="T96" fmla="*/ 55 w 388"/>
                    <a:gd name="T97" fmla="*/ 32 h 210"/>
                    <a:gd name="T98" fmla="*/ 51 w 388"/>
                    <a:gd name="T99" fmla="*/ 34 h 210"/>
                    <a:gd name="T100" fmla="*/ 55 w 388"/>
                    <a:gd name="T101" fmla="*/ 29 h 210"/>
                    <a:gd name="T102" fmla="*/ 54 w 388"/>
                    <a:gd name="T103" fmla="*/ 27 h 210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388"/>
                    <a:gd name="T157" fmla="*/ 0 h 210"/>
                    <a:gd name="T158" fmla="*/ 388 w 388"/>
                    <a:gd name="T159" fmla="*/ 210 h 210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388" h="210">
                      <a:moveTo>
                        <a:pt x="310" y="162"/>
                      </a:moveTo>
                      <a:lnTo>
                        <a:pt x="303" y="169"/>
                      </a:lnTo>
                      <a:lnTo>
                        <a:pt x="297" y="177"/>
                      </a:lnTo>
                      <a:lnTo>
                        <a:pt x="297" y="178"/>
                      </a:lnTo>
                      <a:lnTo>
                        <a:pt x="291" y="178"/>
                      </a:lnTo>
                      <a:lnTo>
                        <a:pt x="288" y="193"/>
                      </a:lnTo>
                      <a:lnTo>
                        <a:pt x="280" y="202"/>
                      </a:lnTo>
                      <a:lnTo>
                        <a:pt x="271" y="202"/>
                      </a:lnTo>
                      <a:lnTo>
                        <a:pt x="267" y="189"/>
                      </a:lnTo>
                      <a:lnTo>
                        <a:pt x="264" y="180"/>
                      </a:lnTo>
                      <a:lnTo>
                        <a:pt x="255" y="178"/>
                      </a:lnTo>
                      <a:lnTo>
                        <a:pt x="249" y="172"/>
                      </a:lnTo>
                      <a:lnTo>
                        <a:pt x="247" y="171"/>
                      </a:lnTo>
                      <a:lnTo>
                        <a:pt x="240" y="169"/>
                      </a:lnTo>
                      <a:lnTo>
                        <a:pt x="234" y="151"/>
                      </a:lnTo>
                      <a:lnTo>
                        <a:pt x="229" y="154"/>
                      </a:lnTo>
                      <a:lnTo>
                        <a:pt x="226" y="141"/>
                      </a:lnTo>
                      <a:lnTo>
                        <a:pt x="225" y="136"/>
                      </a:lnTo>
                      <a:lnTo>
                        <a:pt x="217" y="138"/>
                      </a:lnTo>
                      <a:lnTo>
                        <a:pt x="213" y="139"/>
                      </a:lnTo>
                      <a:lnTo>
                        <a:pt x="208" y="141"/>
                      </a:lnTo>
                      <a:lnTo>
                        <a:pt x="186" y="148"/>
                      </a:lnTo>
                      <a:lnTo>
                        <a:pt x="181" y="150"/>
                      </a:lnTo>
                      <a:lnTo>
                        <a:pt x="180" y="147"/>
                      </a:lnTo>
                      <a:lnTo>
                        <a:pt x="153" y="154"/>
                      </a:lnTo>
                      <a:lnTo>
                        <a:pt x="148" y="154"/>
                      </a:lnTo>
                      <a:lnTo>
                        <a:pt x="147" y="154"/>
                      </a:lnTo>
                      <a:lnTo>
                        <a:pt x="145" y="156"/>
                      </a:lnTo>
                      <a:lnTo>
                        <a:pt x="126" y="160"/>
                      </a:lnTo>
                      <a:lnTo>
                        <a:pt x="121" y="162"/>
                      </a:lnTo>
                      <a:lnTo>
                        <a:pt x="106" y="165"/>
                      </a:lnTo>
                      <a:lnTo>
                        <a:pt x="76" y="178"/>
                      </a:lnTo>
                      <a:lnTo>
                        <a:pt x="75" y="172"/>
                      </a:lnTo>
                      <a:lnTo>
                        <a:pt x="54" y="177"/>
                      </a:lnTo>
                      <a:lnTo>
                        <a:pt x="49" y="178"/>
                      </a:lnTo>
                      <a:lnTo>
                        <a:pt x="16" y="186"/>
                      </a:lnTo>
                      <a:lnTo>
                        <a:pt x="9" y="187"/>
                      </a:lnTo>
                      <a:lnTo>
                        <a:pt x="4" y="189"/>
                      </a:lnTo>
                      <a:lnTo>
                        <a:pt x="3" y="189"/>
                      </a:lnTo>
                      <a:lnTo>
                        <a:pt x="0" y="183"/>
                      </a:lnTo>
                      <a:lnTo>
                        <a:pt x="1" y="178"/>
                      </a:lnTo>
                      <a:lnTo>
                        <a:pt x="1" y="120"/>
                      </a:lnTo>
                      <a:lnTo>
                        <a:pt x="3" y="102"/>
                      </a:lnTo>
                      <a:lnTo>
                        <a:pt x="3" y="93"/>
                      </a:lnTo>
                      <a:lnTo>
                        <a:pt x="3" y="84"/>
                      </a:lnTo>
                      <a:lnTo>
                        <a:pt x="22" y="79"/>
                      </a:lnTo>
                      <a:lnTo>
                        <a:pt x="25" y="78"/>
                      </a:lnTo>
                      <a:lnTo>
                        <a:pt x="28" y="78"/>
                      </a:lnTo>
                      <a:lnTo>
                        <a:pt x="30" y="78"/>
                      </a:lnTo>
                      <a:lnTo>
                        <a:pt x="37" y="76"/>
                      </a:lnTo>
                      <a:lnTo>
                        <a:pt x="57" y="72"/>
                      </a:lnTo>
                      <a:lnTo>
                        <a:pt x="82" y="66"/>
                      </a:lnTo>
                      <a:lnTo>
                        <a:pt x="87" y="66"/>
                      </a:lnTo>
                      <a:lnTo>
                        <a:pt x="96" y="63"/>
                      </a:lnTo>
                      <a:lnTo>
                        <a:pt x="99" y="63"/>
                      </a:lnTo>
                      <a:lnTo>
                        <a:pt x="105" y="62"/>
                      </a:lnTo>
                      <a:lnTo>
                        <a:pt x="127" y="56"/>
                      </a:lnTo>
                      <a:lnTo>
                        <a:pt x="138" y="54"/>
                      </a:lnTo>
                      <a:lnTo>
                        <a:pt x="142" y="53"/>
                      </a:lnTo>
                      <a:lnTo>
                        <a:pt x="145" y="53"/>
                      </a:lnTo>
                      <a:lnTo>
                        <a:pt x="207" y="38"/>
                      </a:lnTo>
                      <a:lnTo>
                        <a:pt x="208" y="33"/>
                      </a:lnTo>
                      <a:lnTo>
                        <a:pt x="210" y="32"/>
                      </a:lnTo>
                      <a:lnTo>
                        <a:pt x="210" y="30"/>
                      </a:lnTo>
                      <a:lnTo>
                        <a:pt x="211" y="30"/>
                      </a:lnTo>
                      <a:lnTo>
                        <a:pt x="226" y="17"/>
                      </a:lnTo>
                      <a:lnTo>
                        <a:pt x="228" y="8"/>
                      </a:lnTo>
                      <a:lnTo>
                        <a:pt x="250" y="0"/>
                      </a:lnTo>
                      <a:lnTo>
                        <a:pt x="264" y="24"/>
                      </a:lnTo>
                      <a:lnTo>
                        <a:pt x="277" y="21"/>
                      </a:lnTo>
                      <a:lnTo>
                        <a:pt x="280" y="32"/>
                      </a:lnTo>
                      <a:lnTo>
                        <a:pt x="267" y="42"/>
                      </a:lnTo>
                      <a:lnTo>
                        <a:pt x="255" y="68"/>
                      </a:lnTo>
                      <a:lnTo>
                        <a:pt x="253" y="65"/>
                      </a:lnTo>
                      <a:lnTo>
                        <a:pt x="253" y="75"/>
                      </a:lnTo>
                      <a:lnTo>
                        <a:pt x="261" y="81"/>
                      </a:lnTo>
                      <a:lnTo>
                        <a:pt x="273" y="85"/>
                      </a:lnTo>
                      <a:lnTo>
                        <a:pt x="277" y="85"/>
                      </a:lnTo>
                      <a:lnTo>
                        <a:pt x="306" y="115"/>
                      </a:lnTo>
                      <a:lnTo>
                        <a:pt x="295" y="120"/>
                      </a:lnTo>
                      <a:lnTo>
                        <a:pt x="306" y="126"/>
                      </a:lnTo>
                      <a:lnTo>
                        <a:pt x="310" y="123"/>
                      </a:lnTo>
                      <a:lnTo>
                        <a:pt x="319" y="142"/>
                      </a:lnTo>
                      <a:lnTo>
                        <a:pt x="325" y="145"/>
                      </a:lnTo>
                      <a:lnTo>
                        <a:pt x="354" y="145"/>
                      </a:lnTo>
                      <a:lnTo>
                        <a:pt x="373" y="132"/>
                      </a:lnTo>
                      <a:lnTo>
                        <a:pt x="372" y="117"/>
                      </a:lnTo>
                      <a:lnTo>
                        <a:pt x="366" y="118"/>
                      </a:lnTo>
                      <a:lnTo>
                        <a:pt x="352" y="93"/>
                      </a:lnTo>
                      <a:lnTo>
                        <a:pt x="367" y="102"/>
                      </a:lnTo>
                      <a:lnTo>
                        <a:pt x="388" y="142"/>
                      </a:lnTo>
                      <a:lnTo>
                        <a:pt x="387" y="163"/>
                      </a:lnTo>
                      <a:lnTo>
                        <a:pt x="385" y="148"/>
                      </a:lnTo>
                      <a:lnTo>
                        <a:pt x="381" y="145"/>
                      </a:lnTo>
                      <a:lnTo>
                        <a:pt x="345" y="165"/>
                      </a:lnTo>
                      <a:lnTo>
                        <a:pt x="334" y="177"/>
                      </a:lnTo>
                      <a:lnTo>
                        <a:pt x="321" y="183"/>
                      </a:lnTo>
                      <a:lnTo>
                        <a:pt x="318" y="187"/>
                      </a:lnTo>
                      <a:lnTo>
                        <a:pt x="292" y="210"/>
                      </a:lnTo>
                      <a:lnTo>
                        <a:pt x="294" y="204"/>
                      </a:lnTo>
                      <a:lnTo>
                        <a:pt x="315" y="187"/>
                      </a:lnTo>
                      <a:lnTo>
                        <a:pt x="316" y="171"/>
                      </a:lnTo>
                      <a:lnTo>
                        <a:pt x="312" y="163"/>
                      </a:lnTo>
                      <a:lnTo>
                        <a:pt x="310" y="16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solidFill>
                      <a:srgbClr val="FEFF9D"/>
                    </a:solidFill>
                    <a:latin typeface="+mn-lt"/>
                  </a:endParaRPr>
                </a:p>
              </p:txBody>
            </p:sp>
            <p:sp>
              <p:nvSpPr>
                <p:cNvPr id="107" name="Freeform 51"/>
                <p:cNvSpPr>
                  <a:spLocks/>
                </p:cNvSpPr>
                <p:nvPr/>
              </p:nvSpPr>
              <p:spPr bwMode="auto">
                <a:xfrm>
                  <a:off x="6986588" y="3597275"/>
                  <a:ext cx="33338" cy="25400"/>
                </a:xfrm>
                <a:custGeom>
                  <a:avLst/>
                  <a:gdLst>
                    <a:gd name="T0" fmla="*/ 0 w 39"/>
                    <a:gd name="T1" fmla="*/ 4 h 30"/>
                    <a:gd name="T2" fmla="*/ 1 w 39"/>
                    <a:gd name="T3" fmla="*/ 5 h 30"/>
                    <a:gd name="T4" fmla="*/ 2 w 39"/>
                    <a:gd name="T5" fmla="*/ 4 h 30"/>
                    <a:gd name="T6" fmla="*/ 6 w 39"/>
                    <a:gd name="T7" fmla="*/ 2 h 30"/>
                    <a:gd name="T8" fmla="*/ 5 w 39"/>
                    <a:gd name="T9" fmla="*/ 1 h 30"/>
                    <a:gd name="T10" fmla="*/ 3 w 39"/>
                    <a:gd name="T11" fmla="*/ 0 h 30"/>
                    <a:gd name="T12" fmla="*/ 1 w 39"/>
                    <a:gd name="T13" fmla="*/ 3 h 30"/>
                    <a:gd name="T14" fmla="*/ 0 w 39"/>
                    <a:gd name="T15" fmla="*/ 4 h 3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9"/>
                    <a:gd name="T25" fmla="*/ 0 h 30"/>
                    <a:gd name="T26" fmla="*/ 39 w 39"/>
                    <a:gd name="T27" fmla="*/ 30 h 3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9" h="30">
                      <a:moveTo>
                        <a:pt x="0" y="26"/>
                      </a:moveTo>
                      <a:lnTo>
                        <a:pt x="8" y="30"/>
                      </a:lnTo>
                      <a:lnTo>
                        <a:pt x="9" y="26"/>
                      </a:lnTo>
                      <a:lnTo>
                        <a:pt x="39" y="14"/>
                      </a:lnTo>
                      <a:lnTo>
                        <a:pt x="35" y="6"/>
                      </a:lnTo>
                      <a:lnTo>
                        <a:pt x="20" y="0"/>
                      </a:lnTo>
                      <a:lnTo>
                        <a:pt x="8" y="20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solidFill>
                      <a:srgbClr val="FEFF9D"/>
                    </a:solidFill>
                    <a:latin typeface="+mn-lt"/>
                  </a:endParaRPr>
                </a:p>
              </p:txBody>
            </p:sp>
            <p:sp>
              <p:nvSpPr>
                <p:cNvPr id="108" name="Freeform 52"/>
                <p:cNvSpPr>
                  <a:spLocks/>
                </p:cNvSpPr>
                <p:nvPr/>
              </p:nvSpPr>
              <p:spPr bwMode="auto">
                <a:xfrm>
                  <a:off x="7035800" y="3592513"/>
                  <a:ext cx="26988" cy="20638"/>
                </a:xfrm>
                <a:custGeom>
                  <a:avLst/>
                  <a:gdLst>
                    <a:gd name="T0" fmla="*/ 0 w 30"/>
                    <a:gd name="T1" fmla="*/ 6 h 22"/>
                    <a:gd name="T2" fmla="*/ 1 w 30"/>
                    <a:gd name="T3" fmla="*/ 7 h 22"/>
                    <a:gd name="T4" fmla="*/ 5 w 30"/>
                    <a:gd name="T5" fmla="*/ 7 h 22"/>
                    <a:gd name="T6" fmla="*/ 6 w 30"/>
                    <a:gd name="T7" fmla="*/ 4 h 22"/>
                    <a:gd name="T8" fmla="*/ 6 w 30"/>
                    <a:gd name="T9" fmla="*/ 2 h 22"/>
                    <a:gd name="T10" fmla="*/ 4 w 30"/>
                    <a:gd name="T11" fmla="*/ 0 h 22"/>
                    <a:gd name="T12" fmla="*/ 5 w 30"/>
                    <a:gd name="T13" fmla="*/ 3 h 22"/>
                    <a:gd name="T14" fmla="*/ 4 w 30"/>
                    <a:gd name="T15" fmla="*/ 5 h 22"/>
                    <a:gd name="T16" fmla="*/ 2 w 30"/>
                    <a:gd name="T17" fmla="*/ 6 h 22"/>
                    <a:gd name="T18" fmla="*/ 0 w 30"/>
                    <a:gd name="T19" fmla="*/ 6 h 2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2"/>
                    <a:gd name="T32" fmla="*/ 30 w 30"/>
                    <a:gd name="T33" fmla="*/ 22 h 2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2">
                      <a:moveTo>
                        <a:pt x="0" y="19"/>
                      </a:moveTo>
                      <a:lnTo>
                        <a:pt x="2" y="21"/>
                      </a:lnTo>
                      <a:lnTo>
                        <a:pt x="23" y="22"/>
                      </a:lnTo>
                      <a:lnTo>
                        <a:pt x="30" y="10"/>
                      </a:lnTo>
                      <a:lnTo>
                        <a:pt x="29" y="7"/>
                      </a:lnTo>
                      <a:lnTo>
                        <a:pt x="20" y="0"/>
                      </a:lnTo>
                      <a:lnTo>
                        <a:pt x="24" y="9"/>
                      </a:lnTo>
                      <a:lnTo>
                        <a:pt x="20" y="15"/>
                      </a:lnTo>
                      <a:lnTo>
                        <a:pt x="8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solidFill>
                      <a:srgbClr val="FEFF9D"/>
                    </a:solidFill>
                    <a:latin typeface="+mn-lt"/>
                  </a:endParaRPr>
                </a:p>
              </p:txBody>
            </p:sp>
            <p:sp>
              <p:nvSpPr>
                <p:cNvPr id="109" name="Freeform 53"/>
                <p:cNvSpPr>
                  <a:spLocks/>
                </p:cNvSpPr>
                <p:nvPr/>
              </p:nvSpPr>
              <p:spPr bwMode="auto">
                <a:xfrm>
                  <a:off x="6781800" y="3148013"/>
                  <a:ext cx="160338" cy="342900"/>
                </a:xfrm>
                <a:custGeom>
                  <a:avLst/>
                  <a:gdLst>
                    <a:gd name="T0" fmla="*/ 1 w 191"/>
                    <a:gd name="T1" fmla="*/ 47 h 400"/>
                    <a:gd name="T2" fmla="*/ 1 w 191"/>
                    <a:gd name="T3" fmla="*/ 47 h 400"/>
                    <a:gd name="T4" fmla="*/ 1 w 191"/>
                    <a:gd name="T5" fmla="*/ 44 h 400"/>
                    <a:gd name="T6" fmla="*/ 2 w 191"/>
                    <a:gd name="T7" fmla="*/ 42 h 400"/>
                    <a:gd name="T8" fmla="*/ 2 w 191"/>
                    <a:gd name="T9" fmla="*/ 37 h 400"/>
                    <a:gd name="T10" fmla="*/ 2 w 191"/>
                    <a:gd name="T11" fmla="*/ 33 h 400"/>
                    <a:gd name="T12" fmla="*/ 2 w 191"/>
                    <a:gd name="T13" fmla="*/ 32 h 400"/>
                    <a:gd name="T14" fmla="*/ 1 w 191"/>
                    <a:gd name="T15" fmla="*/ 30 h 400"/>
                    <a:gd name="T16" fmla="*/ 2 w 191"/>
                    <a:gd name="T17" fmla="*/ 28 h 400"/>
                    <a:gd name="T18" fmla="*/ 4 w 191"/>
                    <a:gd name="T19" fmla="*/ 26 h 400"/>
                    <a:gd name="T20" fmla="*/ 4 w 191"/>
                    <a:gd name="T21" fmla="*/ 26 h 400"/>
                    <a:gd name="T22" fmla="*/ 5 w 191"/>
                    <a:gd name="T23" fmla="*/ 25 h 400"/>
                    <a:gd name="T24" fmla="*/ 7 w 191"/>
                    <a:gd name="T25" fmla="*/ 22 h 400"/>
                    <a:gd name="T26" fmla="*/ 5 w 191"/>
                    <a:gd name="T27" fmla="*/ 16 h 400"/>
                    <a:gd name="T28" fmla="*/ 6 w 191"/>
                    <a:gd name="T29" fmla="*/ 12 h 400"/>
                    <a:gd name="T30" fmla="*/ 5 w 191"/>
                    <a:gd name="T31" fmla="*/ 9 h 400"/>
                    <a:gd name="T32" fmla="*/ 5 w 191"/>
                    <a:gd name="T33" fmla="*/ 3 h 400"/>
                    <a:gd name="T34" fmla="*/ 8 w 191"/>
                    <a:gd name="T35" fmla="*/ 2 h 400"/>
                    <a:gd name="T36" fmla="*/ 8 w 191"/>
                    <a:gd name="T37" fmla="*/ 2 h 400"/>
                    <a:gd name="T38" fmla="*/ 10 w 191"/>
                    <a:gd name="T39" fmla="*/ 2 h 400"/>
                    <a:gd name="T40" fmla="*/ 10 w 191"/>
                    <a:gd name="T41" fmla="*/ 0 h 400"/>
                    <a:gd name="T42" fmla="*/ 11 w 191"/>
                    <a:gd name="T43" fmla="*/ 1 h 400"/>
                    <a:gd name="T44" fmla="*/ 11 w 191"/>
                    <a:gd name="T45" fmla="*/ 3 h 400"/>
                    <a:gd name="T46" fmla="*/ 15 w 191"/>
                    <a:gd name="T47" fmla="*/ 13 h 400"/>
                    <a:gd name="T48" fmla="*/ 18 w 191"/>
                    <a:gd name="T49" fmla="*/ 24 h 400"/>
                    <a:gd name="T50" fmla="*/ 18 w 191"/>
                    <a:gd name="T51" fmla="*/ 25 h 400"/>
                    <a:gd name="T52" fmla="*/ 20 w 191"/>
                    <a:gd name="T53" fmla="*/ 31 h 400"/>
                    <a:gd name="T54" fmla="*/ 21 w 191"/>
                    <a:gd name="T55" fmla="*/ 37 h 400"/>
                    <a:gd name="T56" fmla="*/ 22 w 191"/>
                    <a:gd name="T57" fmla="*/ 38 h 400"/>
                    <a:gd name="T58" fmla="*/ 23 w 191"/>
                    <a:gd name="T59" fmla="*/ 42 h 400"/>
                    <a:gd name="T60" fmla="*/ 24 w 191"/>
                    <a:gd name="T61" fmla="*/ 42 h 400"/>
                    <a:gd name="T62" fmla="*/ 24 w 191"/>
                    <a:gd name="T63" fmla="*/ 47 h 400"/>
                    <a:gd name="T64" fmla="*/ 27 w 191"/>
                    <a:gd name="T65" fmla="*/ 49 h 400"/>
                    <a:gd name="T66" fmla="*/ 29 w 191"/>
                    <a:gd name="T67" fmla="*/ 52 h 400"/>
                    <a:gd name="T68" fmla="*/ 30 w 191"/>
                    <a:gd name="T69" fmla="*/ 52 h 400"/>
                    <a:gd name="T70" fmla="*/ 31 w 191"/>
                    <a:gd name="T71" fmla="*/ 52 h 400"/>
                    <a:gd name="T72" fmla="*/ 31 w 191"/>
                    <a:gd name="T73" fmla="*/ 52 h 400"/>
                    <a:gd name="T74" fmla="*/ 30 w 191"/>
                    <a:gd name="T75" fmla="*/ 57 h 400"/>
                    <a:gd name="T76" fmla="*/ 30 w 191"/>
                    <a:gd name="T77" fmla="*/ 58 h 400"/>
                    <a:gd name="T78" fmla="*/ 27 w 191"/>
                    <a:gd name="T79" fmla="*/ 59 h 400"/>
                    <a:gd name="T80" fmla="*/ 26 w 191"/>
                    <a:gd name="T81" fmla="*/ 61 h 400"/>
                    <a:gd name="T82" fmla="*/ 24 w 191"/>
                    <a:gd name="T83" fmla="*/ 63 h 400"/>
                    <a:gd name="T84" fmla="*/ 24 w 191"/>
                    <a:gd name="T85" fmla="*/ 63 h 400"/>
                    <a:gd name="T86" fmla="*/ 24 w 191"/>
                    <a:gd name="T87" fmla="*/ 63 h 400"/>
                    <a:gd name="T88" fmla="*/ 23 w 191"/>
                    <a:gd name="T89" fmla="*/ 64 h 400"/>
                    <a:gd name="T90" fmla="*/ 23 w 191"/>
                    <a:gd name="T91" fmla="*/ 65 h 400"/>
                    <a:gd name="T92" fmla="*/ 13 w 191"/>
                    <a:gd name="T93" fmla="*/ 67 h 400"/>
                    <a:gd name="T94" fmla="*/ 13 w 191"/>
                    <a:gd name="T95" fmla="*/ 67 h 400"/>
                    <a:gd name="T96" fmla="*/ 12 w 191"/>
                    <a:gd name="T97" fmla="*/ 68 h 400"/>
                    <a:gd name="T98" fmla="*/ 10 w 191"/>
                    <a:gd name="T99" fmla="*/ 68 h 400"/>
                    <a:gd name="T100" fmla="*/ 6 w 191"/>
                    <a:gd name="T101" fmla="*/ 69 h 400"/>
                    <a:gd name="T102" fmla="*/ 5 w 191"/>
                    <a:gd name="T103" fmla="*/ 69 h 400"/>
                    <a:gd name="T104" fmla="*/ 5 w 191"/>
                    <a:gd name="T105" fmla="*/ 69 h 400"/>
                    <a:gd name="T106" fmla="*/ 4 w 191"/>
                    <a:gd name="T107" fmla="*/ 70 h 400"/>
                    <a:gd name="T108" fmla="*/ 1 w 191"/>
                    <a:gd name="T109" fmla="*/ 64 h 400"/>
                    <a:gd name="T110" fmla="*/ 2 w 191"/>
                    <a:gd name="T111" fmla="*/ 63 h 400"/>
                    <a:gd name="T112" fmla="*/ 1 w 191"/>
                    <a:gd name="T113" fmla="*/ 58 h 400"/>
                    <a:gd name="T114" fmla="*/ 1 w 191"/>
                    <a:gd name="T115" fmla="*/ 57 h 400"/>
                    <a:gd name="T116" fmla="*/ 1 w 191"/>
                    <a:gd name="T117" fmla="*/ 50 h 400"/>
                    <a:gd name="T118" fmla="*/ 0 w 191"/>
                    <a:gd name="T119" fmla="*/ 48 h 400"/>
                    <a:gd name="T120" fmla="*/ 1 w 191"/>
                    <a:gd name="T121" fmla="*/ 47 h 400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1"/>
                    <a:gd name="T184" fmla="*/ 0 h 400"/>
                    <a:gd name="T185" fmla="*/ 191 w 191"/>
                    <a:gd name="T186" fmla="*/ 400 h 400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1" h="400">
                      <a:moveTo>
                        <a:pt x="3" y="273"/>
                      </a:moveTo>
                      <a:lnTo>
                        <a:pt x="3" y="270"/>
                      </a:lnTo>
                      <a:lnTo>
                        <a:pt x="6" y="252"/>
                      </a:lnTo>
                      <a:lnTo>
                        <a:pt x="11" y="244"/>
                      </a:lnTo>
                      <a:lnTo>
                        <a:pt x="11" y="211"/>
                      </a:lnTo>
                      <a:lnTo>
                        <a:pt x="14" y="190"/>
                      </a:lnTo>
                      <a:lnTo>
                        <a:pt x="12" y="186"/>
                      </a:lnTo>
                      <a:lnTo>
                        <a:pt x="8" y="174"/>
                      </a:lnTo>
                      <a:lnTo>
                        <a:pt x="11" y="162"/>
                      </a:lnTo>
                      <a:lnTo>
                        <a:pt x="26" y="154"/>
                      </a:lnTo>
                      <a:lnTo>
                        <a:pt x="27" y="150"/>
                      </a:lnTo>
                      <a:lnTo>
                        <a:pt x="32" y="144"/>
                      </a:lnTo>
                      <a:lnTo>
                        <a:pt x="45" y="126"/>
                      </a:lnTo>
                      <a:lnTo>
                        <a:pt x="32" y="91"/>
                      </a:lnTo>
                      <a:lnTo>
                        <a:pt x="39" y="66"/>
                      </a:lnTo>
                      <a:lnTo>
                        <a:pt x="35" y="51"/>
                      </a:lnTo>
                      <a:lnTo>
                        <a:pt x="32" y="18"/>
                      </a:lnTo>
                      <a:lnTo>
                        <a:pt x="50" y="9"/>
                      </a:lnTo>
                      <a:lnTo>
                        <a:pt x="53" y="10"/>
                      </a:lnTo>
                      <a:lnTo>
                        <a:pt x="63" y="9"/>
                      </a:lnTo>
                      <a:lnTo>
                        <a:pt x="63" y="0"/>
                      </a:lnTo>
                      <a:lnTo>
                        <a:pt x="68" y="7"/>
                      </a:lnTo>
                      <a:lnTo>
                        <a:pt x="69" y="13"/>
                      </a:lnTo>
                      <a:lnTo>
                        <a:pt x="92" y="76"/>
                      </a:lnTo>
                      <a:lnTo>
                        <a:pt x="111" y="141"/>
                      </a:lnTo>
                      <a:lnTo>
                        <a:pt x="113" y="145"/>
                      </a:lnTo>
                      <a:lnTo>
                        <a:pt x="123" y="180"/>
                      </a:lnTo>
                      <a:lnTo>
                        <a:pt x="132" y="210"/>
                      </a:lnTo>
                      <a:lnTo>
                        <a:pt x="135" y="216"/>
                      </a:lnTo>
                      <a:lnTo>
                        <a:pt x="144" y="244"/>
                      </a:lnTo>
                      <a:lnTo>
                        <a:pt x="146" y="244"/>
                      </a:lnTo>
                      <a:lnTo>
                        <a:pt x="152" y="271"/>
                      </a:lnTo>
                      <a:lnTo>
                        <a:pt x="168" y="282"/>
                      </a:lnTo>
                      <a:lnTo>
                        <a:pt x="176" y="298"/>
                      </a:lnTo>
                      <a:lnTo>
                        <a:pt x="185" y="303"/>
                      </a:lnTo>
                      <a:lnTo>
                        <a:pt x="191" y="304"/>
                      </a:lnTo>
                      <a:lnTo>
                        <a:pt x="189" y="304"/>
                      </a:lnTo>
                      <a:lnTo>
                        <a:pt x="186" y="327"/>
                      </a:lnTo>
                      <a:lnTo>
                        <a:pt x="186" y="334"/>
                      </a:lnTo>
                      <a:lnTo>
                        <a:pt x="164" y="342"/>
                      </a:lnTo>
                      <a:lnTo>
                        <a:pt x="162" y="351"/>
                      </a:lnTo>
                      <a:lnTo>
                        <a:pt x="147" y="364"/>
                      </a:lnTo>
                      <a:lnTo>
                        <a:pt x="146" y="364"/>
                      </a:lnTo>
                      <a:lnTo>
                        <a:pt x="146" y="366"/>
                      </a:lnTo>
                      <a:lnTo>
                        <a:pt x="144" y="367"/>
                      </a:lnTo>
                      <a:lnTo>
                        <a:pt x="143" y="372"/>
                      </a:lnTo>
                      <a:lnTo>
                        <a:pt x="81" y="387"/>
                      </a:lnTo>
                      <a:lnTo>
                        <a:pt x="78" y="387"/>
                      </a:lnTo>
                      <a:lnTo>
                        <a:pt x="74" y="388"/>
                      </a:lnTo>
                      <a:lnTo>
                        <a:pt x="63" y="390"/>
                      </a:lnTo>
                      <a:lnTo>
                        <a:pt x="41" y="396"/>
                      </a:lnTo>
                      <a:lnTo>
                        <a:pt x="35" y="397"/>
                      </a:lnTo>
                      <a:lnTo>
                        <a:pt x="32" y="397"/>
                      </a:lnTo>
                      <a:lnTo>
                        <a:pt x="23" y="400"/>
                      </a:lnTo>
                      <a:lnTo>
                        <a:pt x="6" y="370"/>
                      </a:lnTo>
                      <a:lnTo>
                        <a:pt x="12" y="361"/>
                      </a:lnTo>
                      <a:lnTo>
                        <a:pt x="8" y="337"/>
                      </a:lnTo>
                      <a:lnTo>
                        <a:pt x="6" y="327"/>
                      </a:lnTo>
                      <a:lnTo>
                        <a:pt x="2" y="289"/>
                      </a:lnTo>
                      <a:lnTo>
                        <a:pt x="0" y="277"/>
                      </a:lnTo>
                      <a:lnTo>
                        <a:pt x="3" y="2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solidFill>
                      <a:srgbClr val="FEFF9D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15" name="Freeform 20"/>
            <p:cNvSpPr>
              <a:spLocks/>
            </p:cNvSpPr>
            <p:nvPr/>
          </p:nvSpPr>
          <p:spPr bwMode="auto">
            <a:xfrm>
              <a:off x="3071813" y="2830513"/>
              <a:ext cx="7937" cy="11112"/>
            </a:xfrm>
            <a:custGeom>
              <a:avLst/>
              <a:gdLst>
                <a:gd name="T0" fmla="*/ 0 w 5"/>
                <a:gd name="T1" fmla="*/ 0 h 6"/>
                <a:gd name="T2" fmla="*/ 2147483647 w 5"/>
                <a:gd name="T3" fmla="*/ 2147483647 h 6"/>
                <a:gd name="T4" fmla="*/ 0 w 5"/>
                <a:gd name="T5" fmla="*/ 0 h 6"/>
                <a:gd name="T6" fmla="*/ 0 60000 65536"/>
                <a:gd name="T7" fmla="*/ 0 60000 65536"/>
                <a:gd name="T8" fmla="*/ 0 60000 65536"/>
                <a:gd name="T9" fmla="*/ 0 w 5"/>
                <a:gd name="T10" fmla="*/ 0 h 6"/>
                <a:gd name="T11" fmla="*/ 5 w 5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6">
                  <a:moveTo>
                    <a:pt x="0" y="0"/>
                  </a:move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6" name="Freeform 38"/>
            <p:cNvSpPr>
              <a:spLocks/>
            </p:cNvSpPr>
            <p:nvPr/>
          </p:nvSpPr>
          <p:spPr bwMode="auto">
            <a:xfrm>
              <a:off x="3101975" y="2787650"/>
              <a:ext cx="11113" cy="14288"/>
            </a:xfrm>
            <a:custGeom>
              <a:avLst/>
              <a:gdLst>
                <a:gd name="T0" fmla="*/ 2147483647 w 6"/>
                <a:gd name="T1" fmla="*/ 2147483647 h 6"/>
                <a:gd name="T2" fmla="*/ 0 w 6"/>
                <a:gd name="T3" fmla="*/ 0 h 6"/>
                <a:gd name="T4" fmla="*/ 2147483647 w 6"/>
                <a:gd name="T5" fmla="*/ 0 h 6"/>
                <a:gd name="T6" fmla="*/ 2147483647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6"/>
                <a:gd name="T14" fmla="*/ 6 w 6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7" name="Freeform 43"/>
            <p:cNvSpPr>
              <a:spLocks/>
            </p:cNvSpPr>
            <p:nvPr/>
          </p:nvSpPr>
          <p:spPr bwMode="auto">
            <a:xfrm>
              <a:off x="2382838" y="3340100"/>
              <a:ext cx="474662" cy="414338"/>
            </a:xfrm>
            <a:custGeom>
              <a:avLst/>
              <a:gdLst>
                <a:gd name="T0" fmla="*/ 1141455272 w 777"/>
                <a:gd name="T1" fmla="*/ 1159061639 h 667"/>
                <a:gd name="T2" fmla="*/ 1141455272 w 777"/>
                <a:gd name="T3" fmla="*/ 1159061639 h 667"/>
                <a:gd name="T4" fmla="*/ 1141455272 w 777"/>
                <a:gd name="T5" fmla="*/ 1159061639 h 667"/>
                <a:gd name="T6" fmla="*/ 1141455272 w 777"/>
                <a:gd name="T7" fmla="*/ 1159061639 h 667"/>
                <a:gd name="T8" fmla="*/ 1141455272 w 777"/>
                <a:gd name="T9" fmla="*/ 1159061639 h 667"/>
                <a:gd name="T10" fmla="*/ 1141455272 w 777"/>
                <a:gd name="T11" fmla="*/ 1159061639 h 667"/>
                <a:gd name="T12" fmla="*/ 1141455272 w 777"/>
                <a:gd name="T13" fmla="*/ 1159061639 h 667"/>
                <a:gd name="T14" fmla="*/ 1141455272 w 777"/>
                <a:gd name="T15" fmla="*/ 1159061639 h 667"/>
                <a:gd name="T16" fmla="*/ 1141455272 w 777"/>
                <a:gd name="T17" fmla="*/ 1159061639 h 667"/>
                <a:gd name="T18" fmla="*/ 1141455272 w 777"/>
                <a:gd name="T19" fmla="*/ 1159061639 h 667"/>
                <a:gd name="T20" fmla="*/ 1141455272 w 777"/>
                <a:gd name="T21" fmla="*/ 1159061639 h 667"/>
                <a:gd name="T22" fmla="*/ 1141455272 w 777"/>
                <a:gd name="T23" fmla="*/ 1159061639 h 667"/>
                <a:gd name="T24" fmla="*/ 1141455272 w 777"/>
                <a:gd name="T25" fmla="*/ 1159061639 h 667"/>
                <a:gd name="T26" fmla="*/ 1141455272 w 777"/>
                <a:gd name="T27" fmla="*/ 1159061639 h 667"/>
                <a:gd name="T28" fmla="*/ 1141455272 w 777"/>
                <a:gd name="T29" fmla="*/ 1159061639 h 667"/>
                <a:gd name="T30" fmla="*/ 1141455272 w 777"/>
                <a:gd name="T31" fmla="*/ 1159061639 h 667"/>
                <a:gd name="T32" fmla="*/ 1141455272 w 777"/>
                <a:gd name="T33" fmla="*/ 1159061639 h 667"/>
                <a:gd name="T34" fmla="*/ 1141455272 w 777"/>
                <a:gd name="T35" fmla="*/ 1159061639 h 667"/>
                <a:gd name="T36" fmla="*/ 1141455272 w 777"/>
                <a:gd name="T37" fmla="*/ 1159061639 h 667"/>
                <a:gd name="T38" fmla="*/ 1141455272 w 777"/>
                <a:gd name="T39" fmla="*/ 1159061639 h 667"/>
                <a:gd name="T40" fmla="*/ 1141455272 w 777"/>
                <a:gd name="T41" fmla="*/ 1159061639 h 667"/>
                <a:gd name="T42" fmla="*/ 1141455272 w 777"/>
                <a:gd name="T43" fmla="*/ 1159061639 h 667"/>
                <a:gd name="T44" fmla="*/ 1141455272 w 777"/>
                <a:gd name="T45" fmla="*/ 1159061639 h 667"/>
                <a:gd name="T46" fmla="*/ 1141455272 w 777"/>
                <a:gd name="T47" fmla="*/ 1159061639 h 667"/>
                <a:gd name="T48" fmla="*/ 1141455272 w 777"/>
                <a:gd name="T49" fmla="*/ 1159061639 h 667"/>
                <a:gd name="T50" fmla="*/ 1141455272 w 777"/>
                <a:gd name="T51" fmla="*/ 1159061639 h 667"/>
                <a:gd name="T52" fmla="*/ 1141455272 w 777"/>
                <a:gd name="T53" fmla="*/ 1159061639 h 667"/>
                <a:gd name="T54" fmla="*/ 1141455272 w 777"/>
                <a:gd name="T55" fmla="*/ 1159061639 h 667"/>
                <a:gd name="T56" fmla="*/ 1141455272 w 777"/>
                <a:gd name="T57" fmla="*/ 1159061639 h 667"/>
                <a:gd name="T58" fmla="*/ 1141455272 w 777"/>
                <a:gd name="T59" fmla="*/ 1159061639 h 667"/>
                <a:gd name="T60" fmla="*/ 1141455272 w 777"/>
                <a:gd name="T61" fmla="*/ 1159061639 h 667"/>
                <a:gd name="T62" fmla="*/ 1141455272 w 777"/>
                <a:gd name="T63" fmla="*/ 1159061639 h 667"/>
                <a:gd name="T64" fmla="*/ 1141455272 w 777"/>
                <a:gd name="T65" fmla="*/ 1159061639 h 667"/>
                <a:gd name="T66" fmla="*/ 1141455272 w 777"/>
                <a:gd name="T67" fmla="*/ 1159061639 h 667"/>
                <a:gd name="T68" fmla="*/ 1141455272 w 777"/>
                <a:gd name="T69" fmla="*/ 1159061639 h 667"/>
                <a:gd name="T70" fmla="*/ 1141455272 w 777"/>
                <a:gd name="T71" fmla="*/ 1159061639 h 667"/>
                <a:gd name="T72" fmla="*/ 1141455272 w 777"/>
                <a:gd name="T73" fmla="*/ 1159061639 h 667"/>
                <a:gd name="T74" fmla="*/ 1141455272 w 777"/>
                <a:gd name="T75" fmla="*/ 1159061639 h 667"/>
                <a:gd name="T76" fmla="*/ 1141455272 w 777"/>
                <a:gd name="T77" fmla="*/ 1159061639 h 667"/>
                <a:gd name="T78" fmla="*/ 1141455272 w 777"/>
                <a:gd name="T79" fmla="*/ 1159061639 h 667"/>
                <a:gd name="T80" fmla="*/ 1141455272 w 777"/>
                <a:gd name="T81" fmla="*/ 1159061639 h 667"/>
                <a:gd name="T82" fmla="*/ 1141455272 w 777"/>
                <a:gd name="T83" fmla="*/ 1159061639 h 667"/>
                <a:gd name="T84" fmla="*/ 1141455272 w 777"/>
                <a:gd name="T85" fmla="*/ 1159061639 h 667"/>
                <a:gd name="T86" fmla="*/ 1141455272 w 777"/>
                <a:gd name="T87" fmla="*/ 1159061639 h 667"/>
                <a:gd name="T88" fmla="*/ 1141455272 w 777"/>
                <a:gd name="T89" fmla="*/ 1159061639 h 667"/>
                <a:gd name="T90" fmla="*/ 1141455272 w 777"/>
                <a:gd name="T91" fmla="*/ 1159061639 h 667"/>
                <a:gd name="T92" fmla="*/ 1141455272 w 777"/>
                <a:gd name="T93" fmla="*/ 1159061639 h 667"/>
                <a:gd name="T94" fmla="*/ 1141455272 w 777"/>
                <a:gd name="T95" fmla="*/ 1159061639 h 667"/>
                <a:gd name="T96" fmla="*/ 1141455272 w 777"/>
                <a:gd name="T97" fmla="*/ 1159061639 h 667"/>
                <a:gd name="T98" fmla="*/ 1141455272 w 777"/>
                <a:gd name="T99" fmla="*/ 1159061639 h 667"/>
                <a:gd name="T100" fmla="*/ 1141455272 w 777"/>
                <a:gd name="T101" fmla="*/ 1159061639 h 667"/>
                <a:gd name="T102" fmla="*/ 1141455272 w 777"/>
                <a:gd name="T103" fmla="*/ 1159061639 h 66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77"/>
                <a:gd name="T157" fmla="*/ 0 h 667"/>
                <a:gd name="T158" fmla="*/ 777 w 777"/>
                <a:gd name="T159" fmla="*/ 667 h 66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77" h="667">
                  <a:moveTo>
                    <a:pt x="168" y="20"/>
                  </a:moveTo>
                  <a:lnTo>
                    <a:pt x="192" y="20"/>
                  </a:lnTo>
                  <a:lnTo>
                    <a:pt x="194" y="18"/>
                  </a:lnTo>
                  <a:lnTo>
                    <a:pt x="219" y="17"/>
                  </a:lnTo>
                  <a:lnTo>
                    <a:pt x="221" y="17"/>
                  </a:lnTo>
                  <a:lnTo>
                    <a:pt x="242" y="15"/>
                  </a:lnTo>
                  <a:lnTo>
                    <a:pt x="249" y="15"/>
                  </a:lnTo>
                  <a:lnTo>
                    <a:pt x="255" y="15"/>
                  </a:lnTo>
                  <a:lnTo>
                    <a:pt x="263" y="15"/>
                  </a:lnTo>
                  <a:lnTo>
                    <a:pt x="276" y="14"/>
                  </a:lnTo>
                  <a:lnTo>
                    <a:pt x="293" y="14"/>
                  </a:lnTo>
                  <a:lnTo>
                    <a:pt x="303" y="12"/>
                  </a:lnTo>
                  <a:lnTo>
                    <a:pt x="330" y="11"/>
                  </a:lnTo>
                  <a:lnTo>
                    <a:pt x="335" y="9"/>
                  </a:lnTo>
                  <a:lnTo>
                    <a:pt x="344" y="9"/>
                  </a:lnTo>
                  <a:lnTo>
                    <a:pt x="357" y="8"/>
                  </a:lnTo>
                  <a:lnTo>
                    <a:pt x="374" y="6"/>
                  </a:lnTo>
                  <a:lnTo>
                    <a:pt x="386" y="6"/>
                  </a:lnTo>
                  <a:lnTo>
                    <a:pt x="387" y="6"/>
                  </a:lnTo>
                  <a:lnTo>
                    <a:pt x="393" y="5"/>
                  </a:lnTo>
                  <a:lnTo>
                    <a:pt x="407" y="5"/>
                  </a:lnTo>
                  <a:lnTo>
                    <a:pt x="410" y="3"/>
                  </a:lnTo>
                  <a:lnTo>
                    <a:pt x="419" y="3"/>
                  </a:lnTo>
                  <a:lnTo>
                    <a:pt x="443" y="0"/>
                  </a:lnTo>
                  <a:lnTo>
                    <a:pt x="443" y="2"/>
                  </a:lnTo>
                  <a:lnTo>
                    <a:pt x="444" y="3"/>
                  </a:lnTo>
                  <a:lnTo>
                    <a:pt x="455" y="11"/>
                  </a:lnTo>
                  <a:lnTo>
                    <a:pt x="468" y="30"/>
                  </a:lnTo>
                  <a:lnTo>
                    <a:pt x="479" y="33"/>
                  </a:lnTo>
                  <a:lnTo>
                    <a:pt x="477" y="35"/>
                  </a:lnTo>
                  <a:lnTo>
                    <a:pt x="476" y="35"/>
                  </a:lnTo>
                  <a:lnTo>
                    <a:pt x="471" y="53"/>
                  </a:lnTo>
                  <a:lnTo>
                    <a:pt x="471" y="59"/>
                  </a:lnTo>
                  <a:lnTo>
                    <a:pt x="471" y="71"/>
                  </a:lnTo>
                  <a:lnTo>
                    <a:pt x="476" y="89"/>
                  </a:lnTo>
                  <a:lnTo>
                    <a:pt x="480" y="96"/>
                  </a:lnTo>
                  <a:lnTo>
                    <a:pt x="480" y="107"/>
                  </a:lnTo>
                  <a:lnTo>
                    <a:pt x="489" y="116"/>
                  </a:lnTo>
                  <a:lnTo>
                    <a:pt x="491" y="123"/>
                  </a:lnTo>
                  <a:lnTo>
                    <a:pt x="489" y="125"/>
                  </a:lnTo>
                  <a:lnTo>
                    <a:pt x="497" y="134"/>
                  </a:lnTo>
                  <a:lnTo>
                    <a:pt x="501" y="137"/>
                  </a:lnTo>
                  <a:lnTo>
                    <a:pt x="503" y="138"/>
                  </a:lnTo>
                  <a:lnTo>
                    <a:pt x="513" y="146"/>
                  </a:lnTo>
                  <a:lnTo>
                    <a:pt x="515" y="153"/>
                  </a:lnTo>
                  <a:lnTo>
                    <a:pt x="521" y="153"/>
                  </a:lnTo>
                  <a:lnTo>
                    <a:pt x="534" y="170"/>
                  </a:lnTo>
                  <a:lnTo>
                    <a:pt x="542" y="173"/>
                  </a:lnTo>
                  <a:lnTo>
                    <a:pt x="552" y="180"/>
                  </a:lnTo>
                  <a:lnTo>
                    <a:pt x="563" y="191"/>
                  </a:lnTo>
                  <a:lnTo>
                    <a:pt x="567" y="197"/>
                  </a:lnTo>
                  <a:lnTo>
                    <a:pt x="572" y="212"/>
                  </a:lnTo>
                  <a:lnTo>
                    <a:pt x="573" y="230"/>
                  </a:lnTo>
                  <a:lnTo>
                    <a:pt x="576" y="239"/>
                  </a:lnTo>
                  <a:lnTo>
                    <a:pt x="587" y="248"/>
                  </a:lnTo>
                  <a:lnTo>
                    <a:pt x="590" y="246"/>
                  </a:lnTo>
                  <a:lnTo>
                    <a:pt x="600" y="233"/>
                  </a:lnTo>
                  <a:lnTo>
                    <a:pt x="608" y="234"/>
                  </a:lnTo>
                  <a:lnTo>
                    <a:pt x="614" y="236"/>
                  </a:lnTo>
                  <a:lnTo>
                    <a:pt x="620" y="237"/>
                  </a:lnTo>
                  <a:lnTo>
                    <a:pt x="623" y="237"/>
                  </a:lnTo>
                  <a:lnTo>
                    <a:pt x="638" y="246"/>
                  </a:lnTo>
                  <a:lnTo>
                    <a:pt x="639" y="254"/>
                  </a:lnTo>
                  <a:lnTo>
                    <a:pt x="638" y="255"/>
                  </a:lnTo>
                  <a:lnTo>
                    <a:pt x="633" y="258"/>
                  </a:lnTo>
                  <a:lnTo>
                    <a:pt x="633" y="263"/>
                  </a:lnTo>
                  <a:lnTo>
                    <a:pt x="633" y="275"/>
                  </a:lnTo>
                  <a:lnTo>
                    <a:pt x="633" y="281"/>
                  </a:lnTo>
                  <a:lnTo>
                    <a:pt x="627" y="293"/>
                  </a:lnTo>
                  <a:lnTo>
                    <a:pt x="626" y="294"/>
                  </a:lnTo>
                  <a:lnTo>
                    <a:pt x="626" y="296"/>
                  </a:lnTo>
                  <a:lnTo>
                    <a:pt x="626" y="297"/>
                  </a:lnTo>
                  <a:lnTo>
                    <a:pt x="626" y="300"/>
                  </a:lnTo>
                  <a:lnTo>
                    <a:pt x="618" y="317"/>
                  </a:lnTo>
                  <a:lnTo>
                    <a:pt x="617" y="338"/>
                  </a:lnTo>
                  <a:lnTo>
                    <a:pt x="618" y="341"/>
                  </a:lnTo>
                  <a:lnTo>
                    <a:pt x="632" y="354"/>
                  </a:lnTo>
                  <a:lnTo>
                    <a:pt x="632" y="356"/>
                  </a:lnTo>
                  <a:lnTo>
                    <a:pt x="638" y="360"/>
                  </a:lnTo>
                  <a:lnTo>
                    <a:pt x="647" y="363"/>
                  </a:lnTo>
                  <a:lnTo>
                    <a:pt x="662" y="375"/>
                  </a:lnTo>
                  <a:lnTo>
                    <a:pt x="669" y="389"/>
                  </a:lnTo>
                  <a:lnTo>
                    <a:pt x="677" y="386"/>
                  </a:lnTo>
                  <a:lnTo>
                    <a:pt x="686" y="387"/>
                  </a:lnTo>
                  <a:lnTo>
                    <a:pt x="701" y="396"/>
                  </a:lnTo>
                  <a:lnTo>
                    <a:pt x="702" y="404"/>
                  </a:lnTo>
                  <a:lnTo>
                    <a:pt x="723" y="422"/>
                  </a:lnTo>
                  <a:lnTo>
                    <a:pt x="720" y="429"/>
                  </a:lnTo>
                  <a:lnTo>
                    <a:pt x="734" y="458"/>
                  </a:lnTo>
                  <a:lnTo>
                    <a:pt x="731" y="462"/>
                  </a:lnTo>
                  <a:lnTo>
                    <a:pt x="728" y="464"/>
                  </a:lnTo>
                  <a:lnTo>
                    <a:pt x="725" y="467"/>
                  </a:lnTo>
                  <a:lnTo>
                    <a:pt x="728" y="476"/>
                  </a:lnTo>
                  <a:lnTo>
                    <a:pt x="732" y="476"/>
                  </a:lnTo>
                  <a:lnTo>
                    <a:pt x="744" y="506"/>
                  </a:lnTo>
                  <a:lnTo>
                    <a:pt x="752" y="510"/>
                  </a:lnTo>
                  <a:lnTo>
                    <a:pt x="758" y="510"/>
                  </a:lnTo>
                  <a:lnTo>
                    <a:pt x="758" y="500"/>
                  </a:lnTo>
                  <a:lnTo>
                    <a:pt x="768" y="510"/>
                  </a:lnTo>
                  <a:lnTo>
                    <a:pt x="773" y="512"/>
                  </a:lnTo>
                  <a:lnTo>
                    <a:pt x="777" y="516"/>
                  </a:lnTo>
                  <a:lnTo>
                    <a:pt x="777" y="518"/>
                  </a:lnTo>
                  <a:lnTo>
                    <a:pt x="776" y="525"/>
                  </a:lnTo>
                  <a:lnTo>
                    <a:pt x="774" y="528"/>
                  </a:lnTo>
                  <a:lnTo>
                    <a:pt x="776" y="540"/>
                  </a:lnTo>
                  <a:lnTo>
                    <a:pt x="776" y="544"/>
                  </a:lnTo>
                  <a:lnTo>
                    <a:pt x="768" y="546"/>
                  </a:lnTo>
                  <a:lnTo>
                    <a:pt x="771" y="561"/>
                  </a:lnTo>
                  <a:lnTo>
                    <a:pt x="764" y="574"/>
                  </a:lnTo>
                  <a:lnTo>
                    <a:pt x="755" y="565"/>
                  </a:lnTo>
                  <a:lnTo>
                    <a:pt x="750" y="567"/>
                  </a:lnTo>
                  <a:lnTo>
                    <a:pt x="749" y="568"/>
                  </a:lnTo>
                  <a:lnTo>
                    <a:pt x="746" y="585"/>
                  </a:lnTo>
                  <a:lnTo>
                    <a:pt x="738" y="586"/>
                  </a:lnTo>
                  <a:lnTo>
                    <a:pt x="735" y="574"/>
                  </a:lnTo>
                  <a:lnTo>
                    <a:pt x="732" y="586"/>
                  </a:lnTo>
                  <a:lnTo>
                    <a:pt x="737" y="604"/>
                  </a:lnTo>
                  <a:lnTo>
                    <a:pt x="734" y="610"/>
                  </a:lnTo>
                  <a:lnTo>
                    <a:pt x="735" y="624"/>
                  </a:lnTo>
                  <a:lnTo>
                    <a:pt x="716" y="625"/>
                  </a:lnTo>
                  <a:lnTo>
                    <a:pt x="725" y="633"/>
                  </a:lnTo>
                  <a:lnTo>
                    <a:pt x="729" y="642"/>
                  </a:lnTo>
                  <a:lnTo>
                    <a:pt x="726" y="645"/>
                  </a:lnTo>
                  <a:lnTo>
                    <a:pt x="716" y="661"/>
                  </a:lnTo>
                  <a:lnTo>
                    <a:pt x="714" y="661"/>
                  </a:lnTo>
                  <a:lnTo>
                    <a:pt x="695" y="663"/>
                  </a:lnTo>
                  <a:lnTo>
                    <a:pt x="689" y="664"/>
                  </a:lnTo>
                  <a:lnTo>
                    <a:pt x="665" y="666"/>
                  </a:lnTo>
                  <a:lnTo>
                    <a:pt x="656" y="667"/>
                  </a:lnTo>
                  <a:lnTo>
                    <a:pt x="651" y="667"/>
                  </a:lnTo>
                  <a:lnTo>
                    <a:pt x="641" y="667"/>
                  </a:lnTo>
                  <a:lnTo>
                    <a:pt x="650" y="649"/>
                  </a:lnTo>
                  <a:lnTo>
                    <a:pt x="653" y="649"/>
                  </a:lnTo>
                  <a:lnTo>
                    <a:pt x="660" y="636"/>
                  </a:lnTo>
                  <a:lnTo>
                    <a:pt x="668" y="630"/>
                  </a:lnTo>
                  <a:lnTo>
                    <a:pt x="662" y="592"/>
                  </a:lnTo>
                  <a:lnTo>
                    <a:pt x="653" y="592"/>
                  </a:lnTo>
                  <a:lnTo>
                    <a:pt x="650" y="594"/>
                  </a:lnTo>
                  <a:lnTo>
                    <a:pt x="645" y="594"/>
                  </a:lnTo>
                  <a:lnTo>
                    <a:pt x="612" y="595"/>
                  </a:lnTo>
                  <a:lnTo>
                    <a:pt x="597" y="597"/>
                  </a:lnTo>
                  <a:lnTo>
                    <a:pt x="594" y="597"/>
                  </a:lnTo>
                  <a:lnTo>
                    <a:pt x="588" y="598"/>
                  </a:lnTo>
                  <a:lnTo>
                    <a:pt x="578" y="598"/>
                  </a:lnTo>
                  <a:lnTo>
                    <a:pt x="564" y="600"/>
                  </a:lnTo>
                  <a:lnTo>
                    <a:pt x="549" y="600"/>
                  </a:lnTo>
                  <a:lnTo>
                    <a:pt x="540" y="601"/>
                  </a:lnTo>
                  <a:lnTo>
                    <a:pt x="537" y="601"/>
                  </a:lnTo>
                  <a:lnTo>
                    <a:pt x="516" y="603"/>
                  </a:lnTo>
                  <a:lnTo>
                    <a:pt x="515" y="603"/>
                  </a:lnTo>
                  <a:lnTo>
                    <a:pt x="512" y="603"/>
                  </a:lnTo>
                  <a:lnTo>
                    <a:pt x="506" y="603"/>
                  </a:lnTo>
                  <a:lnTo>
                    <a:pt x="500" y="603"/>
                  </a:lnTo>
                  <a:lnTo>
                    <a:pt x="486" y="604"/>
                  </a:lnTo>
                  <a:lnTo>
                    <a:pt x="477" y="604"/>
                  </a:lnTo>
                  <a:lnTo>
                    <a:pt x="449" y="607"/>
                  </a:lnTo>
                  <a:lnTo>
                    <a:pt x="435" y="607"/>
                  </a:lnTo>
                  <a:lnTo>
                    <a:pt x="434" y="607"/>
                  </a:lnTo>
                  <a:lnTo>
                    <a:pt x="431" y="607"/>
                  </a:lnTo>
                  <a:lnTo>
                    <a:pt x="405" y="609"/>
                  </a:lnTo>
                  <a:lnTo>
                    <a:pt x="398" y="610"/>
                  </a:lnTo>
                  <a:lnTo>
                    <a:pt x="387" y="610"/>
                  </a:lnTo>
                  <a:lnTo>
                    <a:pt x="366" y="612"/>
                  </a:lnTo>
                  <a:lnTo>
                    <a:pt x="362" y="612"/>
                  </a:lnTo>
                  <a:lnTo>
                    <a:pt x="359" y="612"/>
                  </a:lnTo>
                  <a:lnTo>
                    <a:pt x="350" y="612"/>
                  </a:lnTo>
                  <a:lnTo>
                    <a:pt x="327" y="613"/>
                  </a:lnTo>
                  <a:lnTo>
                    <a:pt x="315" y="613"/>
                  </a:lnTo>
                  <a:lnTo>
                    <a:pt x="299" y="615"/>
                  </a:lnTo>
                  <a:lnTo>
                    <a:pt x="297" y="615"/>
                  </a:lnTo>
                  <a:lnTo>
                    <a:pt x="290" y="615"/>
                  </a:lnTo>
                  <a:lnTo>
                    <a:pt x="282" y="615"/>
                  </a:lnTo>
                  <a:lnTo>
                    <a:pt x="266" y="616"/>
                  </a:lnTo>
                  <a:lnTo>
                    <a:pt x="251" y="616"/>
                  </a:lnTo>
                  <a:lnTo>
                    <a:pt x="242" y="618"/>
                  </a:lnTo>
                  <a:lnTo>
                    <a:pt x="233" y="618"/>
                  </a:lnTo>
                  <a:lnTo>
                    <a:pt x="225" y="618"/>
                  </a:lnTo>
                  <a:lnTo>
                    <a:pt x="218" y="618"/>
                  </a:lnTo>
                  <a:lnTo>
                    <a:pt x="209" y="618"/>
                  </a:lnTo>
                  <a:lnTo>
                    <a:pt x="174" y="619"/>
                  </a:lnTo>
                  <a:lnTo>
                    <a:pt x="159" y="621"/>
                  </a:lnTo>
                  <a:lnTo>
                    <a:pt x="146" y="621"/>
                  </a:lnTo>
                  <a:lnTo>
                    <a:pt x="146" y="606"/>
                  </a:lnTo>
                  <a:lnTo>
                    <a:pt x="146" y="600"/>
                  </a:lnTo>
                  <a:lnTo>
                    <a:pt x="146" y="595"/>
                  </a:lnTo>
                  <a:lnTo>
                    <a:pt x="146" y="594"/>
                  </a:lnTo>
                  <a:lnTo>
                    <a:pt x="146" y="585"/>
                  </a:lnTo>
                  <a:lnTo>
                    <a:pt x="144" y="582"/>
                  </a:lnTo>
                  <a:lnTo>
                    <a:pt x="144" y="568"/>
                  </a:lnTo>
                  <a:lnTo>
                    <a:pt x="144" y="553"/>
                  </a:lnTo>
                  <a:lnTo>
                    <a:pt x="144" y="547"/>
                  </a:lnTo>
                  <a:lnTo>
                    <a:pt x="144" y="543"/>
                  </a:lnTo>
                  <a:lnTo>
                    <a:pt x="144" y="538"/>
                  </a:lnTo>
                  <a:lnTo>
                    <a:pt x="143" y="534"/>
                  </a:lnTo>
                  <a:lnTo>
                    <a:pt x="143" y="522"/>
                  </a:lnTo>
                  <a:lnTo>
                    <a:pt x="143" y="497"/>
                  </a:lnTo>
                  <a:lnTo>
                    <a:pt x="143" y="494"/>
                  </a:lnTo>
                  <a:lnTo>
                    <a:pt x="143" y="492"/>
                  </a:lnTo>
                  <a:lnTo>
                    <a:pt x="141" y="474"/>
                  </a:lnTo>
                  <a:lnTo>
                    <a:pt x="141" y="450"/>
                  </a:lnTo>
                  <a:lnTo>
                    <a:pt x="141" y="449"/>
                  </a:lnTo>
                  <a:lnTo>
                    <a:pt x="140" y="431"/>
                  </a:lnTo>
                  <a:lnTo>
                    <a:pt x="140" y="410"/>
                  </a:lnTo>
                  <a:lnTo>
                    <a:pt x="140" y="395"/>
                  </a:lnTo>
                  <a:lnTo>
                    <a:pt x="140" y="392"/>
                  </a:lnTo>
                  <a:lnTo>
                    <a:pt x="138" y="378"/>
                  </a:lnTo>
                  <a:lnTo>
                    <a:pt x="138" y="363"/>
                  </a:lnTo>
                  <a:lnTo>
                    <a:pt x="138" y="342"/>
                  </a:lnTo>
                  <a:lnTo>
                    <a:pt x="137" y="330"/>
                  </a:lnTo>
                  <a:lnTo>
                    <a:pt x="137" y="326"/>
                  </a:lnTo>
                  <a:lnTo>
                    <a:pt x="137" y="308"/>
                  </a:lnTo>
                  <a:lnTo>
                    <a:pt x="137" y="291"/>
                  </a:lnTo>
                  <a:lnTo>
                    <a:pt x="137" y="290"/>
                  </a:lnTo>
                  <a:lnTo>
                    <a:pt x="135" y="275"/>
                  </a:lnTo>
                  <a:lnTo>
                    <a:pt x="135" y="267"/>
                  </a:lnTo>
                  <a:lnTo>
                    <a:pt x="135" y="257"/>
                  </a:lnTo>
                  <a:lnTo>
                    <a:pt x="135" y="246"/>
                  </a:lnTo>
                  <a:lnTo>
                    <a:pt x="135" y="236"/>
                  </a:lnTo>
                  <a:lnTo>
                    <a:pt x="135" y="234"/>
                  </a:lnTo>
                  <a:lnTo>
                    <a:pt x="135" y="230"/>
                  </a:lnTo>
                  <a:lnTo>
                    <a:pt x="132" y="230"/>
                  </a:lnTo>
                  <a:lnTo>
                    <a:pt x="119" y="228"/>
                  </a:lnTo>
                  <a:lnTo>
                    <a:pt x="116" y="224"/>
                  </a:lnTo>
                  <a:lnTo>
                    <a:pt x="104" y="212"/>
                  </a:lnTo>
                  <a:lnTo>
                    <a:pt x="104" y="198"/>
                  </a:lnTo>
                  <a:lnTo>
                    <a:pt x="93" y="192"/>
                  </a:lnTo>
                  <a:lnTo>
                    <a:pt x="87" y="188"/>
                  </a:lnTo>
                  <a:lnTo>
                    <a:pt x="83" y="180"/>
                  </a:lnTo>
                  <a:lnTo>
                    <a:pt x="78" y="176"/>
                  </a:lnTo>
                  <a:lnTo>
                    <a:pt x="83" y="162"/>
                  </a:lnTo>
                  <a:lnTo>
                    <a:pt x="89" y="155"/>
                  </a:lnTo>
                  <a:lnTo>
                    <a:pt x="102" y="146"/>
                  </a:lnTo>
                  <a:lnTo>
                    <a:pt x="101" y="132"/>
                  </a:lnTo>
                  <a:lnTo>
                    <a:pt x="95" y="125"/>
                  </a:lnTo>
                  <a:lnTo>
                    <a:pt x="89" y="122"/>
                  </a:lnTo>
                  <a:lnTo>
                    <a:pt x="84" y="125"/>
                  </a:lnTo>
                  <a:lnTo>
                    <a:pt x="74" y="126"/>
                  </a:lnTo>
                  <a:lnTo>
                    <a:pt x="53" y="108"/>
                  </a:lnTo>
                  <a:lnTo>
                    <a:pt x="45" y="104"/>
                  </a:lnTo>
                  <a:lnTo>
                    <a:pt x="30" y="72"/>
                  </a:lnTo>
                  <a:lnTo>
                    <a:pt x="26" y="71"/>
                  </a:lnTo>
                  <a:lnTo>
                    <a:pt x="24" y="69"/>
                  </a:lnTo>
                  <a:lnTo>
                    <a:pt x="17" y="63"/>
                  </a:lnTo>
                  <a:lnTo>
                    <a:pt x="11" y="26"/>
                  </a:lnTo>
                  <a:lnTo>
                    <a:pt x="6" y="32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2" y="23"/>
                  </a:lnTo>
                  <a:lnTo>
                    <a:pt x="30" y="23"/>
                  </a:lnTo>
                  <a:lnTo>
                    <a:pt x="44" y="23"/>
                  </a:lnTo>
                  <a:lnTo>
                    <a:pt x="57" y="23"/>
                  </a:lnTo>
                  <a:lnTo>
                    <a:pt x="62" y="23"/>
                  </a:lnTo>
                  <a:lnTo>
                    <a:pt x="84" y="23"/>
                  </a:lnTo>
                  <a:lnTo>
                    <a:pt x="93" y="23"/>
                  </a:lnTo>
                  <a:lnTo>
                    <a:pt x="111" y="23"/>
                  </a:lnTo>
                  <a:lnTo>
                    <a:pt x="125" y="21"/>
                  </a:lnTo>
                  <a:lnTo>
                    <a:pt x="140" y="21"/>
                  </a:lnTo>
                  <a:lnTo>
                    <a:pt x="143" y="21"/>
                  </a:lnTo>
                  <a:lnTo>
                    <a:pt x="167" y="20"/>
                  </a:lnTo>
                  <a:lnTo>
                    <a:pt x="16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3063875" y="2820988"/>
              <a:ext cx="17463" cy="11112"/>
            </a:xfrm>
            <a:custGeom>
              <a:avLst/>
              <a:gdLst>
                <a:gd name="T0" fmla="*/ 1150437668 w 28"/>
                <a:gd name="T1" fmla="*/ 1124872387 h 21"/>
                <a:gd name="T2" fmla="*/ 0 w 28"/>
                <a:gd name="T3" fmla="*/ 0 h 21"/>
                <a:gd name="T4" fmla="*/ 1150437668 w 28"/>
                <a:gd name="T5" fmla="*/ 1124872387 h 21"/>
                <a:gd name="T6" fmla="*/ 1150437668 w 28"/>
                <a:gd name="T7" fmla="*/ 1124872387 h 21"/>
                <a:gd name="T8" fmla="*/ 1150437668 w 28"/>
                <a:gd name="T9" fmla="*/ 112487238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1"/>
                <a:gd name="T17" fmla="*/ 28 w 28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1">
                  <a:moveTo>
                    <a:pt x="1" y="6"/>
                  </a:moveTo>
                  <a:lnTo>
                    <a:pt x="0" y="0"/>
                  </a:lnTo>
                  <a:lnTo>
                    <a:pt x="28" y="17"/>
                  </a:lnTo>
                  <a:lnTo>
                    <a:pt x="18" y="21"/>
                  </a:lnTo>
                  <a:lnTo>
                    <a:pt x="1" y="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9" name="Freeform 56"/>
            <p:cNvSpPr>
              <a:spLocks/>
            </p:cNvSpPr>
            <p:nvPr/>
          </p:nvSpPr>
          <p:spPr bwMode="auto">
            <a:xfrm>
              <a:off x="3216275" y="3552825"/>
              <a:ext cx="619125" cy="280988"/>
            </a:xfrm>
            <a:custGeom>
              <a:avLst/>
              <a:gdLst>
                <a:gd name="T0" fmla="*/ 1140519449 w 1013"/>
                <a:gd name="T1" fmla="*/ 1156702009 h 453"/>
                <a:gd name="T2" fmla="*/ 1140519449 w 1013"/>
                <a:gd name="T3" fmla="*/ 1156702009 h 453"/>
                <a:gd name="T4" fmla="*/ 1140519449 w 1013"/>
                <a:gd name="T5" fmla="*/ 1156702009 h 453"/>
                <a:gd name="T6" fmla="*/ 1140519449 w 1013"/>
                <a:gd name="T7" fmla="*/ 1156702009 h 453"/>
                <a:gd name="T8" fmla="*/ 1140519449 w 1013"/>
                <a:gd name="T9" fmla="*/ 1156702009 h 453"/>
                <a:gd name="T10" fmla="*/ 1140519449 w 1013"/>
                <a:gd name="T11" fmla="*/ 1156702009 h 453"/>
                <a:gd name="T12" fmla="*/ 1140519449 w 1013"/>
                <a:gd name="T13" fmla="*/ 1156702009 h 453"/>
                <a:gd name="T14" fmla="*/ 1140519449 w 1013"/>
                <a:gd name="T15" fmla="*/ 1156702009 h 453"/>
                <a:gd name="T16" fmla="*/ 1140519449 w 1013"/>
                <a:gd name="T17" fmla="*/ 1156702009 h 453"/>
                <a:gd name="T18" fmla="*/ 1140519449 w 1013"/>
                <a:gd name="T19" fmla="*/ 1156702009 h 453"/>
                <a:gd name="T20" fmla="*/ 1140519449 w 1013"/>
                <a:gd name="T21" fmla="*/ 1156702009 h 453"/>
                <a:gd name="T22" fmla="*/ 1140519449 w 1013"/>
                <a:gd name="T23" fmla="*/ 1156702009 h 453"/>
                <a:gd name="T24" fmla="*/ 1140519449 w 1013"/>
                <a:gd name="T25" fmla="*/ 1156702009 h 453"/>
                <a:gd name="T26" fmla="*/ 1140519449 w 1013"/>
                <a:gd name="T27" fmla="*/ 1156702009 h 453"/>
                <a:gd name="T28" fmla="*/ 1140519449 w 1013"/>
                <a:gd name="T29" fmla="*/ 1156702009 h 453"/>
                <a:gd name="T30" fmla="*/ 1140519449 w 1013"/>
                <a:gd name="T31" fmla="*/ 1156702009 h 453"/>
                <a:gd name="T32" fmla="*/ 1140519449 w 1013"/>
                <a:gd name="T33" fmla="*/ 1156702009 h 453"/>
                <a:gd name="T34" fmla="*/ 1140519449 w 1013"/>
                <a:gd name="T35" fmla="*/ 1156702009 h 453"/>
                <a:gd name="T36" fmla="*/ 1140519449 w 1013"/>
                <a:gd name="T37" fmla="*/ 1156702009 h 453"/>
                <a:gd name="T38" fmla="*/ 1140519449 w 1013"/>
                <a:gd name="T39" fmla="*/ 1156702009 h 453"/>
                <a:gd name="T40" fmla="*/ 1140519449 w 1013"/>
                <a:gd name="T41" fmla="*/ 1156702009 h 453"/>
                <a:gd name="T42" fmla="*/ 1140519449 w 1013"/>
                <a:gd name="T43" fmla="*/ 1156702009 h 453"/>
                <a:gd name="T44" fmla="*/ 1140519449 w 1013"/>
                <a:gd name="T45" fmla="*/ 1156702009 h 453"/>
                <a:gd name="T46" fmla="*/ 1140519449 w 1013"/>
                <a:gd name="T47" fmla="*/ 1156702009 h 453"/>
                <a:gd name="T48" fmla="*/ 1140519449 w 1013"/>
                <a:gd name="T49" fmla="*/ 1156702009 h 453"/>
                <a:gd name="T50" fmla="*/ 1140519449 w 1013"/>
                <a:gd name="T51" fmla="*/ 1156702009 h 453"/>
                <a:gd name="T52" fmla="*/ 1140519449 w 1013"/>
                <a:gd name="T53" fmla="*/ 1156702009 h 453"/>
                <a:gd name="T54" fmla="*/ 1140519449 w 1013"/>
                <a:gd name="T55" fmla="*/ 1156702009 h 453"/>
                <a:gd name="T56" fmla="*/ 1140519449 w 1013"/>
                <a:gd name="T57" fmla="*/ 1156702009 h 453"/>
                <a:gd name="T58" fmla="*/ 1140519449 w 1013"/>
                <a:gd name="T59" fmla="*/ 1156702009 h 453"/>
                <a:gd name="T60" fmla="*/ 1140519449 w 1013"/>
                <a:gd name="T61" fmla="*/ 1156702009 h 453"/>
                <a:gd name="T62" fmla="*/ 1140519449 w 1013"/>
                <a:gd name="T63" fmla="*/ 1156702009 h 453"/>
                <a:gd name="T64" fmla="*/ 1140519449 w 1013"/>
                <a:gd name="T65" fmla="*/ 1156702009 h 453"/>
                <a:gd name="T66" fmla="*/ 1140519449 w 1013"/>
                <a:gd name="T67" fmla="*/ 1156702009 h 453"/>
                <a:gd name="T68" fmla="*/ 1140519449 w 1013"/>
                <a:gd name="T69" fmla="*/ 1156702009 h 453"/>
                <a:gd name="T70" fmla="*/ 1140519449 w 1013"/>
                <a:gd name="T71" fmla="*/ 1156702009 h 453"/>
                <a:gd name="T72" fmla="*/ 1140519449 w 1013"/>
                <a:gd name="T73" fmla="*/ 1156702009 h 453"/>
                <a:gd name="T74" fmla="*/ 1140519449 w 1013"/>
                <a:gd name="T75" fmla="*/ 1156702009 h 453"/>
                <a:gd name="T76" fmla="*/ 1140519449 w 1013"/>
                <a:gd name="T77" fmla="*/ 1156702009 h 453"/>
                <a:gd name="T78" fmla="*/ 1140519449 w 1013"/>
                <a:gd name="T79" fmla="*/ 1156702009 h 453"/>
                <a:gd name="T80" fmla="*/ 1140519449 w 1013"/>
                <a:gd name="T81" fmla="*/ 1156702009 h 453"/>
                <a:gd name="T82" fmla="*/ 1140519449 w 1013"/>
                <a:gd name="T83" fmla="*/ 1156702009 h 453"/>
                <a:gd name="T84" fmla="*/ 1140519449 w 1013"/>
                <a:gd name="T85" fmla="*/ 1156702009 h 453"/>
                <a:gd name="T86" fmla="*/ 1140519449 w 1013"/>
                <a:gd name="T87" fmla="*/ 1156702009 h 453"/>
                <a:gd name="T88" fmla="*/ 1140519449 w 1013"/>
                <a:gd name="T89" fmla="*/ 1156702009 h 453"/>
                <a:gd name="T90" fmla="*/ 0 w 1013"/>
                <a:gd name="T91" fmla="*/ 1156702009 h 453"/>
                <a:gd name="T92" fmla="*/ 1140519449 w 1013"/>
                <a:gd name="T93" fmla="*/ 1156702009 h 453"/>
                <a:gd name="T94" fmla="*/ 1140519449 w 1013"/>
                <a:gd name="T95" fmla="*/ 1156702009 h 453"/>
                <a:gd name="T96" fmla="*/ 1140519449 w 1013"/>
                <a:gd name="T97" fmla="*/ 1156702009 h 453"/>
                <a:gd name="T98" fmla="*/ 1140519449 w 1013"/>
                <a:gd name="T99" fmla="*/ 1156702009 h 453"/>
                <a:gd name="T100" fmla="*/ 1140519449 w 1013"/>
                <a:gd name="T101" fmla="*/ 1156702009 h 453"/>
                <a:gd name="T102" fmla="*/ 1140519449 w 1013"/>
                <a:gd name="T103" fmla="*/ 1156702009 h 453"/>
                <a:gd name="T104" fmla="*/ 1140519449 w 1013"/>
                <a:gd name="T105" fmla="*/ 1156702009 h 45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13"/>
                <a:gd name="T160" fmla="*/ 0 h 453"/>
                <a:gd name="T161" fmla="*/ 1013 w 1013"/>
                <a:gd name="T162" fmla="*/ 453 h 45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13" h="453">
                  <a:moveTo>
                    <a:pt x="200" y="210"/>
                  </a:moveTo>
                  <a:lnTo>
                    <a:pt x="203" y="204"/>
                  </a:lnTo>
                  <a:lnTo>
                    <a:pt x="216" y="198"/>
                  </a:lnTo>
                  <a:lnTo>
                    <a:pt x="219" y="193"/>
                  </a:lnTo>
                  <a:lnTo>
                    <a:pt x="230" y="196"/>
                  </a:lnTo>
                  <a:lnTo>
                    <a:pt x="231" y="199"/>
                  </a:lnTo>
                  <a:lnTo>
                    <a:pt x="237" y="199"/>
                  </a:lnTo>
                  <a:lnTo>
                    <a:pt x="239" y="195"/>
                  </a:lnTo>
                  <a:lnTo>
                    <a:pt x="243" y="195"/>
                  </a:lnTo>
                  <a:lnTo>
                    <a:pt x="251" y="173"/>
                  </a:lnTo>
                  <a:lnTo>
                    <a:pt x="251" y="170"/>
                  </a:lnTo>
                  <a:lnTo>
                    <a:pt x="255" y="164"/>
                  </a:lnTo>
                  <a:lnTo>
                    <a:pt x="269" y="159"/>
                  </a:lnTo>
                  <a:lnTo>
                    <a:pt x="270" y="150"/>
                  </a:lnTo>
                  <a:lnTo>
                    <a:pt x="272" y="135"/>
                  </a:lnTo>
                  <a:lnTo>
                    <a:pt x="272" y="122"/>
                  </a:lnTo>
                  <a:lnTo>
                    <a:pt x="278" y="120"/>
                  </a:lnTo>
                  <a:lnTo>
                    <a:pt x="294" y="119"/>
                  </a:lnTo>
                  <a:lnTo>
                    <a:pt x="299" y="119"/>
                  </a:lnTo>
                  <a:lnTo>
                    <a:pt x="309" y="117"/>
                  </a:lnTo>
                  <a:lnTo>
                    <a:pt x="314" y="116"/>
                  </a:lnTo>
                  <a:lnTo>
                    <a:pt x="344" y="113"/>
                  </a:lnTo>
                  <a:lnTo>
                    <a:pt x="360" y="110"/>
                  </a:lnTo>
                  <a:lnTo>
                    <a:pt x="363" y="110"/>
                  </a:lnTo>
                  <a:lnTo>
                    <a:pt x="365" y="110"/>
                  </a:lnTo>
                  <a:lnTo>
                    <a:pt x="366" y="110"/>
                  </a:lnTo>
                  <a:lnTo>
                    <a:pt x="368" y="110"/>
                  </a:lnTo>
                  <a:lnTo>
                    <a:pt x="369" y="110"/>
                  </a:lnTo>
                  <a:lnTo>
                    <a:pt x="375" y="108"/>
                  </a:lnTo>
                  <a:lnTo>
                    <a:pt x="383" y="107"/>
                  </a:lnTo>
                  <a:lnTo>
                    <a:pt x="393" y="105"/>
                  </a:lnTo>
                  <a:lnTo>
                    <a:pt x="399" y="105"/>
                  </a:lnTo>
                  <a:lnTo>
                    <a:pt x="407" y="104"/>
                  </a:lnTo>
                  <a:lnTo>
                    <a:pt x="414" y="104"/>
                  </a:lnTo>
                  <a:lnTo>
                    <a:pt x="431" y="101"/>
                  </a:lnTo>
                  <a:lnTo>
                    <a:pt x="450" y="98"/>
                  </a:lnTo>
                  <a:lnTo>
                    <a:pt x="458" y="96"/>
                  </a:lnTo>
                  <a:lnTo>
                    <a:pt x="461" y="96"/>
                  </a:lnTo>
                  <a:lnTo>
                    <a:pt x="464" y="95"/>
                  </a:lnTo>
                  <a:lnTo>
                    <a:pt x="477" y="93"/>
                  </a:lnTo>
                  <a:lnTo>
                    <a:pt x="497" y="90"/>
                  </a:lnTo>
                  <a:lnTo>
                    <a:pt x="506" y="87"/>
                  </a:lnTo>
                  <a:lnTo>
                    <a:pt x="513" y="87"/>
                  </a:lnTo>
                  <a:lnTo>
                    <a:pt x="519" y="86"/>
                  </a:lnTo>
                  <a:lnTo>
                    <a:pt x="534" y="83"/>
                  </a:lnTo>
                  <a:lnTo>
                    <a:pt x="549" y="80"/>
                  </a:lnTo>
                  <a:lnTo>
                    <a:pt x="552" y="80"/>
                  </a:lnTo>
                  <a:lnTo>
                    <a:pt x="561" y="77"/>
                  </a:lnTo>
                  <a:lnTo>
                    <a:pt x="597" y="71"/>
                  </a:lnTo>
                  <a:lnTo>
                    <a:pt x="599" y="71"/>
                  </a:lnTo>
                  <a:lnTo>
                    <a:pt x="600" y="69"/>
                  </a:lnTo>
                  <a:lnTo>
                    <a:pt x="602" y="69"/>
                  </a:lnTo>
                  <a:lnTo>
                    <a:pt x="606" y="69"/>
                  </a:lnTo>
                  <a:lnTo>
                    <a:pt x="608" y="69"/>
                  </a:lnTo>
                  <a:lnTo>
                    <a:pt x="620" y="66"/>
                  </a:lnTo>
                  <a:lnTo>
                    <a:pt x="633" y="63"/>
                  </a:lnTo>
                  <a:lnTo>
                    <a:pt x="639" y="63"/>
                  </a:lnTo>
                  <a:lnTo>
                    <a:pt x="644" y="62"/>
                  </a:lnTo>
                  <a:lnTo>
                    <a:pt x="648" y="60"/>
                  </a:lnTo>
                  <a:lnTo>
                    <a:pt x="654" y="59"/>
                  </a:lnTo>
                  <a:lnTo>
                    <a:pt x="662" y="57"/>
                  </a:lnTo>
                  <a:lnTo>
                    <a:pt x="665" y="57"/>
                  </a:lnTo>
                  <a:lnTo>
                    <a:pt x="686" y="53"/>
                  </a:lnTo>
                  <a:lnTo>
                    <a:pt x="690" y="53"/>
                  </a:lnTo>
                  <a:lnTo>
                    <a:pt x="695" y="51"/>
                  </a:lnTo>
                  <a:lnTo>
                    <a:pt x="702" y="50"/>
                  </a:lnTo>
                  <a:lnTo>
                    <a:pt x="708" y="48"/>
                  </a:lnTo>
                  <a:lnTo>
                    <a:pt x="713" y="47"/>
                  </a:lnTo>
                  <a:lnTo>
                    <a:pt x="717" y="47"/>
                  </a:lnTo>
                  <a:lnTo>
                    <a:pt x="738" y="42"/>
                  </a:lnTo>
                  <a:lnTo>
                    <a:pt x="741" y="42"/>
                  </a:lnTo>
                  <a:lnTo>
                    <a:pt x="770" y="36"/>
                  </a:lnTo>
                  <a:lnTo>
                    <a:pt x="776" y="35"/>
                  </a:lnTo>
                  <a:lnTo>
                    <a:pt x="785" y="33"/>
                  </a:lnTo>
                  <a:lnTo>
                    <a:pt x="789" y="32"/>
                  </a:lnTo>
                  <a:lnTo>
                    <a:pt x="792" y="32"/>
                  </a:lnTo>
                  <a:lnTo>
                    <a:pt x="813" y="27"/>
                  </a:lnTo>
                  <a:lnTo>
                    <a:pt x="813" y="26"/>
                  </a:lnTo>
                  <a:lnTo>
                    <a:pt x="818" y="24"/>
                  </a:lnTo>
                  <a:lnTo>
                    <a:pt x="831" y="21"/>
                  </a:lnTo>
                  <a:lnTo>
                    <a:pt x="855" y="17"/>
                  </a:lnTo>
                  <a:lnTo>
                    <a:pt x="860" y="15"/>
                  </a:lnTo>
                  <a:lnTo>
                    <a:pt x="861" y="15"/>
                  </a:lnTo>
                  <a:lnTo>
                    <a:pt x="873" y="12"/>
                  </a:lnTo>
                  <a:lnTo>
                    <a:pt x="878" y="12"/>
                  </a:lnTo>
                  <a:lnTo>
                    <a:pt x="881" y="11"/>
                  </a:lnTo>
                  <a:lnTo>
                    <a:pt x="885" y="11"/>
                  </a:lnTo>
                  <a:lnTo>
                    <a:pt x="888" y="9"/>
                  </a:lnTo>
                  <a:lnTo>
                    <a:pt x="902" y="6"/>
                  </a:lnTo>
                  <a:lnTo>
                    <a:pt x="917" y="3"/>
                  </a:lnTo>
                  <a:lnTo>
                    <a:pt x="932" y="0"/>
                  </a:lnTo>
                  <a:lnTo>
                    <a:pt x="933" y="8"/>
                  </a:lnTo>
                  <a:lnTo>
                    <a:pt x="951" y="44"/>
                  </a:lnTo>
                  <a:lnTo>
                    <a:pt x="1007" y="123"/>
                  </a:lnTo>
                  <a:lnTo>
                    <a:pt x="1013" y="179"/>
                  </a:lnTo>
                  <a:lnTo>
                    <a:pt x="987" y="192"/>
                  </a:lnTo>
                  <a:lnTo>
                    <a:pt x="963" y="217"/>
                  </a:lnTo>
                  <a:lnTo>
                    <a:pt x="962" y="217"/>
                  </a:lnTo>
                  <a:lnTo>
                    <a:pt x="936" y="252"/>
                  </a:lnTo>
                  <a:lnTo>
                    <a:pt x="915" y="294"/>
                  </a:lnTo>
                  <a:lnTo>
                    <a:pt x="903" y="289"/>
                  </a:lnTo>
                  <a:lnTo>
                    <a:pt x="888" y="289"/>
                  </a:lnTo>
                  <a:lnTo>
                    <a:pt x="848" y="306"/>
                  </a:lnTo>
                  <a:lnTo>
                    <a:pt x="834" y="316"/>
                  </a:lnTo>
                  <a:lnTo>
                    <a:pt x="807" y="345"/>
                  </a:lnTo>
                  <a:lnTo>
                    <a:pt x="789" y="370"/>
                  </a:lnTo>
                  <a:lnTo>
                    <a:pt x="785" y="378"/>
                  </a:lnTo>
                  <a:lnTo>
                    <a:pt x="773" y="429"/>
                  </a:lnTo>
                  <a:lnTo>
                    <a:pt x="773" y="436"/>
                  </a:lnTo>
                  <a:lnTo>
                    <a:pt x="752" y="435"/>
                  </a:lnTo>
                  <a:lnTo>
                    <a:pt x="723" y="442"/>
                  </a:lnTo>
                  <a:lnTo>
                    <a:pt x="705" y="453"/>
                  </a:lnTo>
                  <a:lnTo>
                    <a:pt x="701" y="451"/>
                  </a:lnTo>
                  <a:lnTo>
                    <a:pt x="692" y="444"/>
                  </a:lnTo>
                  <a:lnTo>
                    <a:pt x="689" y="442"/>
                  </a:lnTo>
                  <a:lnTo>
                    <a:pt x="659" y="420"/>
                  </a:lnTo>
                  <a:lnTo>
                    <a:pt x="639" y="406"/>
                  </a:lnTo>
                  <a:lnTo>
                    <a:pt x="630" y="400"/>
                  </a:lnTo>
                  <a:lnTo>
                    <a:pt x="603" y="381"/>
                  </a:lnTo>
                  <a:lnTo>
                    <a:pt x="593" y="373"/>
                  </a:lnTo>
                  <a:lnTo>
                    <a:pt x="578" y="363"/>
                  </a:lnTo>
                  <a:lnTo>
                    <a:pt x="576" y="361"/>
                  </a:lnTo>
                  <a:lnTo>
                    <a:pt x="555" y="346"/>
                  </a:lnTo>
                  <a:lnTo>
                    <a:pt x="546" y="340"/>
                  </a:lnTo>
                  <a:lnTo>
                    <a:pt x="545" y="340"/>
                  </a:lnTo>
                  <a:lnTo>
                    <a:pt x="537" y="342"/>
                  </a:lnTo>
                  <a:lnTo>
                    <a:pt x="524" y="345"/>
                  </a:lnTo>
                  <a:lnTo>
                    <a:pt x="518" y="345"/>
                  </a:lnTo>
                  <a:lnTo>
                    <a:pt x="509" y="346"/>
                  </a:lnTo>
                  <a:lnTo>
                    <a:pt x="477" y="351"/>
                  </a:lnTo>
                  <a:lnTo>
                    <a:pt x="471" y="352"/>
                  </a:lnTo>
                  <a:lnTo>
                    <a:pt x="455" y="355"/>
                  </a:lnTo>
                  <a:lnTo>
                    <a:pt x="443" y="357"/>
                  </a:lnTo>
                  <a:lnTo>
                    <a:pt x="416" y="361"/>
                  </a:lnTo>
                  <a:lnTo>
                    <a:pt x="414" y="343"/>
                  </a:lnTo>
                  <a:lnTo>
                    <a:pt x="407" y="336"/>
                  </a:lnTo>
                  <a:lnTo>
                    <a:pt x="405" y="334"/>
                  </a:lnTo>
                  <a:lnTo>
                    <a:pt x="401" y="330"/>
                  </a:lnTo>
                  <a:lnTo>
                    <a:pt x="396" y="325"/>
                  </a:lnTo>
                  <a:lnTo>
                    <a:pt x="386" y="328"/>
                  </a:lnTo>
                  <a:lnTo>
                    <a:pt x="378" y="319"/>
                  </a:lnTo>
                  <a:lnTo>
                    <a:pt x="381" y="318"/>
                  </a:lnTo>
                  <a:lnTo>
                    <a:pt x="368" y="319"/>
                  </a:lnTo>
                  <a:lnTo>
                    <a:pt x="356" y="321"/>
                  </a:lnTo>
                  <a:lnTo>
                    <a:pt x="345" y="322"/>
                  </a:lnTo>
                  <a:lnTo>
                    <a:pt x="341" y="322"/>
                  </a:lnTo>
                  <a:lnTo>
                    <a:pt x="326" y="324"/>
                  </a:lnTo>
                  <a:lnTo>
                    <a:pt x="297" y="327"/>
                  </a:lnTo>
                  <a:lnTo>
                    <a:pt x="294" y="327"/>
                  </a:lnTo>
                  <a:lnTo>
                    <a:pt x="282" y="328"/>
                  </a:lnTo>
                  <a:lnTo>
                    <a:pt x="272" y="330"/>
                  </a:lnTo>
                  <a:lnTo>
                    <a:pt x="260" y="331"/>
                  </a:lnTo>
                  <a:lnTo>
                    <a:pt x="252" y="333"/>
                  </a:lnTo>
                  <a:lnTo>
                    <a:pt x="242" y="333"/>
                  </a:lnTo>
                  <a:lnTo>
                    <a:pt x="240" y="334"/>
                  </a:lnTo>
                  <a:lnTo>
                    <a:pt x="239" y="334"/>
                  </a:lnTo>
                  <a:lnTo>
                    <a:pt x="227" y="337"/>
                  </a:lnTo>
                  <a:lnTo>
                    <a:pt x="210" y="343"/>
                  </a:lnTo>
                  <a:lnTo>
                    <a:pt x="201" y="348"/>
                  </a:lnTo>
                  <a:lnTo>
                    <a:pt x="194" y="352"/>
                  </a:lnTo>
                  <a:lnTo>
                    <a:pt x="189" y="352"/>
                  </a:lnTo>
                  <a:lnTo>
                    <a:pt x="182" y="361"/>
                  </a:lnTo>
                  <a:lnTo>
                    <a:pt x="168" y="364"/>
                  </a:lnTo>
                  <a:lnTo>
                    <a:pt x="167" y="366"/>
                  </a:lnTo>
                  <a:lnTo>
                    <a:pt x="155" y="372"/>
                  </a:lnTo>
                  <a:lnTo>
                    <a:pt x="153" y="372"/>
                  </a:lnTo>
                  <a:lnTo>
                    <a:pt x="143" y="378"/>
                  </a:lnTo>
                  <a:lnTo>
                    <a:pt x="135" y="379"/>
                  </a:lnTo>
                  <a:lnTo>
                    <a:pt x="119" y="382"/>
                  </a:lnTo>
                  <a:lnTo>
                    <a:pt x="99" y="385"/>
                  </a:lnTo>
                  <a:lnTo>
                    <a:pt x="98" y="385"/>
                  </a:lnTo>
                  <a:lnTo>
                    <a:pt x="92" y="387"/>
                  </a:lnTo>
                  <a:lnTo>
                    <a:pt x="83" y="388"/>
                  </a:lnTo>
                  <a:lnTo>
                    <a:pt x="84" y="388"/>
                  </a:lnTo>
                  <a:lnTo>
                    <a:pt x="47" y="393"/>
                  </a:lnTo>
                  <a:lnTo>
                    <a:pt x="45" y="394"/>
                  </a:lnTo>
                  <a:lnTo>
                    <a:pt x="39" y="394"/>
                  </a:lnTo>
                  <a:lnTo>
                    <a:pt x="24" y="396"/>
                  </a:lnTo>
                  <a:lnTo>
                    <a:pt x="24" y="397"/>
                  </a:lnTo>
                  <a:lnTo>
                    <a:pt x="11" y="399"/>
                  </a:lnTo>
                  <a:lnTo>
                    <a:pt x="2" y="399"/>
                  </a:lnTo>
                  <a:lnTo>
                    <a:pt x="2" y="397"/>
                  </a:lnTo>
                  <a:lnTo>
                    <a:pt x="2" y="379"/>
                  </a:lnTo>
                  <a:lnTo>
                    <a:pt x="0" y="367"/>
                  </a:lnTo>
                  <a:lnTo>
                    <a:pt x="5" y="360"/>
                  </a:lnTo>
                  <a:lnTo>
                    <a:pt x="23" y="358"/>
                  </a:lnTo>
                  <a:lnTo>
                    <a:pt x="30" y="351"/>
                  </a:lnTo>
                  <a:lnTo>
                    <a:pt x="30" y="339"/>
                  </a:lnTo>
                  <a:lnTo>
                    <a:pt x="30" y="331"/>
                  </a:lnTo>
                  <a:lnTo>
                    <a:pt x="35" y="324"/>
                  </a:lnTo>
                  <a:lnTo>
                    <a:pt x="35" y="325"/>
                  </a:lnTo>
                  <a:lnTo>
                    <a:pt x="42" y="315"/>
                  </a:lnTo>
                  <a:lnTo>
                    <a:pt x="57" y="307"/>
                  </a:lnTo>
                  <a:lnTo>
                    <a:pt x="66" y="304"/>
                  </a:lnTo>
                  <a:lnTo>
                    <a:pt x="71" y="304"/>
                  </a:lnTo>
                  <a:lnTo>
                    <a:pt x="86" y="303"/>
                  </a:lnTo>
                  <a:lnTo>
                    <a:pt x="111" y="279"/>
                  </a:lnTo>
                  <a:lnTo>
                    <a:pt x="110" y="276"/>
                  </a:lnTo>
                  <a:lnTo>
                    <a:pt x="125" y="267"/>
                  </a:lnTo>
                  <a:lnTo>
                    <a:pt x="138" y="264"/>
                  </a:lnTo>
                  <a:lnTo>
                    <a:pt x="143" y="259"/>
                  </a:lnTo>
                  <a:lnTo>
                    <a:pt x="147" y="246"/>
                  </a:lnTo>
                  <a:lnTo>
                    <a:pt x="147" y="244"/>
                  </a:lnTo>
                  <a:lnTo>
                    <a:pt x="147" y="237"/>
                  </a:lnTo>
                  <a:lnTo>
                    <a:pt x="159" y="226"/>
                  </a:lnTo>
                  <a:lnTo>
                    <a:pt x="176" y="214"/>
                  </a:lnTo>
                  <a:lnTo>
                    <a:pt x="179" y="217"/>
                  </a:lnTo>
                  <a:lnTo>
                    <a:pt x="179" y="223"/>
                  </a:lnTo>
                  <a:lnTo>
                    <a:pt x="191" y="225"/>
                  </a:lnTo>
                  <a:lnTo>
                    <a:pt x="192" y="223"/>
                  </a:lnTo>
                  <a:lnTo>
                    <a:pt x="195" y="220"/>
                  </a:lnTo>
                  <a:lnTo>
                    <a:pt x="200" y="21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0" name="Freeform 63"/>
            <p:cNvSpPr>
              <a:spLocks/>
            </p:cNvSpPr>
            <p:nvPr/>
          </p:nvSpPr>
          <p:spPr bwMode="auto">
            <a:xfrm>
              <a:off x="517525" y="2635250"/>
              <a:ext cx="563563" cy="473075"/>
            </a:xfrm>
            <a:custGeom>
              <a:avLst/>
              <a:gdLst>
                <a:gd name="T0" fmla="*/ 1143768464 w 920"/>
                <a:gd name="T1" fmla="*/ 1158288424 h 762"/>
                <a:gd name="T2" fmla="*/ 1143768464 w 920"/>
                <a:gd name="T3" fmla="*/ 1158288424 h 762"/>
                <a:gd name="T4" fmla="*/ 1143768464 w 920"/>
                <a:gd name="T5" fmla="*/ 1158288424 h 762"/>
                <a:gd name="T6" fmla="*/ 1143768464 w 920"/>
                <a:gd name="T7" fmla="*/ 1158288424 h 762"/>
                <a:gd name="T8" fmla="*/ 1143768464 w 920"/>
                <a:gd name="T9" fmla="*/ 1158288424 h 762"/>
                <a:gd name="T10" fmla="*/ 1143768464 w 920"/>
                <a:gd name="T11" fmla="*/ 1158288424 h 762"/>
                <a:gd name="T12" fmla="*/ 1143768464 w 920"/>
                <a:gd name="T13" fmla="*/ 1158288424 h 762"/>
                <a:gd name="T14" fmla="*/ 1143768464 w 920"/>
                <a:gd name="T15" fmla="*/ 1158288424 h 762"/>
                <a:gd name="T16" fmla="*/ 1143768464 w 920"/>
                <a:gd name="T17" fmla="*/ 1158288424 h 762"/>
                <a:gd name="T18" fmla="*/ 1143768464 w 920"/>
                <a:gd name="T19" fmla="*/ 1158288424 h 762"/>
                <a:gd name="T20" fmla="*/ 1143768464 w 920"/>
                <a:gd name="T21" fmla="*/ 1158288424 h 762"/>
                <a:gd name="T22" fmla="*/ 1143768464 w 920"/>
                <a:gd name="T23" fmla="*/ 1158288424 h 762"/>
                <a:gd name="T24" fmla="*/ 1143768464 w 920"/>
                <a:gd name="T25" fmla="*/ 1158288424 h 762"/>
                <a:gd name="T26" fmla="*/ 1143768464 w 920"/>
                <a:gd name="T27" fmla="*/ 1158288424 h 762"/>
                <a:gd name="T28" fmla="*/ 0 w 920"/>
                <a:gd name="T29" fmla="*/ 1158288424 h 762"/>
                <a:gd name="T30" fmla="*/ 1143768464 w 920"/>
                <a:gd name="T31" fmla="*/ 1158288424 h 762"/>
                <a:gd name="T32" fmla="*/ 1143768464 w 920"/>
                <a:gd name="T33" fmla="*/ 1158288424 h 762"/>
                <a:gd name="T34" fmla="*/ 1143768464 w 920"/>
                <a:gd name="T35" fmla="*/ 1158288424 h 762"/>
                <a:gd name="T36" fmla="*/ 1143768464 w 920"/>
                <a:gd name="T37" fmla="*/ 1158288424 h 762"/>
                <a:gd name="T38" fmla="*/ 1143768464 w 920"/>
                <a:gd name="T39" fmla="*/ 1158288424 h 762"/>
                <a:gd name="T40" fmla="*/ 1143768464 w 920"/>
                <a:gd name="T41" fmla="*/ 0 h 762"/>
                <a:gd name="T42" fmla="*/ 1143768464 w 920"/>
                <a:gd name="T43" fmla="*/ 1158288424 h 762"/>
                <a:gd name="T44" fmla="*/ 1143768464 w 920"/>
                <a:gd name="T45" fmla="*/ 1158288424 h 762"/>
                <a:gd name="T46" fmla="*/ 1143768464 w 920"/>
                <a:gd name="T47" fmla="*/ 1158288424 h 762"/>
                <a:gd name="T48" fmla="*/ 1143768464 w 920"/>
                <a:gd name="T49" fmla="*/ 1158288424 h 762"/>
                <a:gd name="T50" fmla="*/ 1143768464 w 920"/>
                <a:gd name="T51" fmla="*/ 1158288424 h 762"/>
                <a:gd name="T52" fmla="*/ 1143768464 w 920"/>
                <a:gd name="T53" fmla="*/ 1158288424 h 762"/>
                <a:gd name="T54" fmla="*/ 1143768464 w 920"/>
                <a:gd name="T55" fmla="*/ 1158288424 h 762"/>
                <a:gd name="T56" fmla="*/ 1143768464 w 920"/>
                <a:gd name="T57" fmla="*/ 1158288424 h 762"/>
                <a:gd name="T58" fmla="*/ 1143768464 w 920"/>
                <a:gd name="T59" fmla="*/ 1158288424 h 762"/>
                <a:gd name="T60" fmla="*/ 1143768464 w 920"/>
                <a:gd name="T61" fmla="*/ 1158288424 h 762"/>
                <a:gd name="T62" fmla="*/ 1143768464 w 920"/>
                <a:gd name="T63" fmla="*/ 1158288424 h 762"/>
                <a:gd name="T64" fmla="*/ 1143768464 w 920"/>
                <a:gd name="T65" fmla="*/ 1158288424 h 762"/>
                <a:gd name="T66" fmla="*/ 1143768464 w 920"/>
                <a:gd name="T67" fmla="*/ 1158288424 h 762"/>
                <a:gd name="T68" fmla="*/ 1143768464 w 920"/>
                <a:gd name="T69" fmla="*/ 1158288424 h 762"/>
                <a:gd name="T70" fmla="*/ 1143768464 w 920"/>
                <a:gd name="T71" fmla="*/ 1158288424 h 762"/>
                <a:gd name="T72" fmla="*/ 1143768464 w 920"/>
                <a:gd name="T73" fmla="*/ 1158288424 h 762"/>
                <a:gd name="T74" fmla="*/ 1143768464 w 920"/>
                <a:gd name="T75" fmla="*/ 1158288424 h 762"/>
                <a:gd name="T76" fmla="*/ 1143768464 w 920"/>
                <a:gd name="T77" fmla="*/ 1158288424 h 762"/>
                <a:gd name="T78" fmla="*/ 1143768464 w 920"/>
                <a:gd name="T79" fmla="*/ 1158288424 h 762"/>
                <a:gd name="T80" fmla="*/ 1143768464 w 920"/>
                <a:gd name="T81" fmla="*/ 1158288424 h 762"/>
                <a:gd name="T82" fmla="*/ 1143768464 w 920"/>
                <a:gd name="T83" fmla="*/ 1158288424 h 762"/>
                <a:gd name="T84" fmla="*/ 1143768464 w 920"/>
                <a:gd name="T85" fmla="*/ 1158288424 h 762"/>
                <a:gd name="T86" fmla="*/ 1143768464 w 920"/>
                <a:gd name="T87" fmla="*/ 1158288424 h 7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20"/>
                <a:gd name="T133" fmla="*/ 0 h 762"/>
                <a:gd name="T134" fmla="*/ 920 w 920"/>
                <a:gd name="T135" fmla="*/ 762 h 7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20" h="762">
                  <a:moveTo>
                    <a:pt x="809" y="428"/>
                  </a:moveTo>
                  <a:lnTo>
                    <a:pt x="822" y="438"/>
                  </a:lnTo>
                  <a:lnTo>
                    <a:pt x="830" y="440"/>
                  </a:lnTo>
                  <a:lnTo>
                    <a:pt x="837" y="456"/>
                  </a:lnTo>
                  <a:lnTo>
                    <a:pt x="834" y="459"/>
                  </a:lnTo>
                  <a:lnTo>
                    <a:pt x="834" y="461"/>
                  </a:lnTo>
                  <a:lnTo>
                    <a:pt x="821" y="492"/>
                  </a:lnTo>
                  <a:lnTo>
                    <a:pt x="819" y="495"/>
                  </a:lnTo>
                  <a:lnTo>
                    <a:pt x="815" y="503"/>
                  </a:lnTo>
                  <a:lnTo>
                    <a:pt x="812" y="520"/>
                  </a:lnTo>
                  <a:lnTo>
                    <a:pt x="809" y="535"/>
                  </a:lnTo>
                  <a:lnTo>
                    <a:pt x="797" y="595"/>
                  </a:lnTo>
                  <a:lnTo>
                    <a:pt x="765" y="762"/>
                  </a:lnTo>
                  <a:lnTo>
                    <a:pt x="741" y="757"/>
                  </a:lnTo>
                  <a:lnTo>
                    <a:pt x="737" y="756"/>
                  </a:lnTo>
                  <a:lnTo>
                    <a:pt x="642" y="738"/>
                  </a:lnTo>
                  <a:lnTo>
                    <a:pt x="609" y="732"/>
                  </a:lnTo>
                  <a:lnTo>
                    <a:pt x="590" y="729"/>
                  </a:lnTo>
                  <a:lnTo>
                    <a:pt x="524" y="714"/>
                  </a:lnTo>
                  <a:lnTo>
                    <a:pt x="519" y="714"/>
                  </a:lnTo>
                  <a:lnTo>
                    <a:pt x="504" y="709"/>
                  </a:lnTo>
                  <a:lnTo>
                    <a:pt x="465" y="700"/>
                  </a:lnTo>
                  <a:lnTo>
                    <a:pt x="452" y="699"/>
                  </a:lnTo>
                  <a:lnTo>
                    <a:pt x="431" y="694"/>
                  </a:lnTo>
                  <a:lnTo>
                    <a:pt x="426" y="693"/>
                  </a:lnTo>
                  <a:lnTo>
                    <a:pt x="360" y="678"/>
                  </a:lnTo>
                  <a:lnTo>
                    <a:pt x="339" y="673"/>
                  </a:lnTo>
                  <a:lnTo>
                    <a:pt x="317" y="667"/>
                  </a:lnTo>
                  <a:lnTo>
                    <a:pt x="300" y="663"/>
                  </a:lnTo>
                  <a:lnTo>
                    <a:pt x="243" y="649"/>
                  </a:lnTo>
                  <a:lnTo>
                    <a:pt x="225" y="643"/>
                  </a:lnTo>
                  <a:lnTo>
                    <a:pt x="213" y="640"/>
                  </a:lnTo>
                  <a:lnTo>
                    <a:pt x="134" y="622"/>
                  </a:lnTo>
                  <a:lnTo>
                    <a:pt x="123" y="618"/>
                  </a:lnTo>
                  <a:lnTo>
                    <a:pt x="114" y="616"/>
                  </a:lnTo>
                  <a:lnTo>
                    <a:pt x="102" y="615"/>
                  </a:lnTo>
                  <a:lnTo>
                    <a:pt x="93" y="612"/>
                  </a:lnTo>
                  <a:lnTo>
                    <a:pt x="84" y="610"/>
                  </a:lnTo>
                  <a:lnTo>
                    <a:pt x="74" y="607"/>
                  </a:lnTo>
                  <a:lnTo>
                    <a:pt x="71" y="607"/>
                  </a:lnTo>
                  <a:lnTo>
                    <a:pt x="53" y="603"/>
                  </a:lnTo>
                  <a:lnTo>
                    <a:pt x="35" y="597"/>
                  </a:lnTo>
                  <a:lnTo>
                    <a:pt x="21" y="594"/>
                  </a:lnTo>
                  <a:lnTo>
                    <a:pt x="12" y="591"/>
                  </a:lnTo>
                  <a:lnTo>
                    <a:pt x="0" y="571"/>
                  </a:lnTo>
                  <a:lnTo>
                    <a:pt x="15" y="495"/>
                  </a:lnTo>
                  <a:lnTo>
                    <a:pt x="5" y="464"/>
                  </a:lnTo>
                  <a:lnTo>
                    <a:pt x="21" y="449"/>
                  </a:lnTo>
                  <a:lnTo>
                    <a:pt x="45" y="396"/>
                  </a:lnTo>
                  <a:lnTo>
                    <a:pt x="53" y="393"/>
                  </a:lnTo>
                  <a:lnTo>
                    <a:pt x="72" y="363"/>
                  </a:lnTo>
                  <a:lnTo>
                    <a:pt x="87" y="330"/>
                  </a:lnTo>
                  <a:lnTo>
                    <a:pt x="87" y="329"/>
                  </a:lnTo>
                  <a:lnTo>
                    <a:pt x="107" y="272"/>
                  </a:lnTo>
                  <a:lnTo>
                    <a:pt x="146" y="170"/>
                  </a:lnTo>
                  <a:lnTo>
                    <a:pt x="146" y="168"/>
                  </a:lnTo>
                  <a:lnTo>
                    <a:pt x="146" y="167"/>
                  </a:lnTo>
                  <a:lnTo>
                    <a:pt x="158" y="140"/>
                  </a:lnTo>
                  <a:lnTo>
                    <a:pt x="177" y="69"/>
                  </a:lnTo>
                  <a:lnTo>
                    <a:pt x="177" y="65"/>
                  </a:lnTo>
                  <a:lnTo>
                    <a:pt x="192" y="17"/>
                  </a:lnTo>
                  <a:lnTo>
                    <a:pt x="188" y="0"/>
                  </a:lnTo>
                  <a:lnTo>
                    <a:pt x="191" y="0"/>
                  </a:lnTo>
                  <a:lnTo>
                    <a:pt x="201" y="12"/>
                  </a:lnTo>
                  <a:lnTo>
                    <a:pt x="215" y="11"/>
                  </a:lnTo>
                  <a:lnTo>
                    <a:pt x="225" y="5"/>
                  </a:lnTo>
                  <a:lnTo>
                    <a:pt x="243" y="8"/>
                  </a:lnTo>
                  <a:lnTo>
                    <a:pt x="246" y="12"/>
                  </a:lnTo>
                  <a:lnTo>
                    <a:pt x="251" y="29"/>
                  </a:lnTo>
                  <a:lnTo>
                    <a:pt x="261" y="30"/>
                  </a:lnTo>
                  <a:lnTo>
                    <a:pt x="266" y="29"/>
                  </a:lnTo>
                  <a:lnTo>
                    <a:pt x="285" y="39"/>
                  </a:lnTo>
                  <a:lnTo>
                    <a:pt x="297" y="68"/>
                  </a:lnTo>
                  <a:lnTo>
                    <a:pt x="297" y="84"/>
                  </a:lnTo>
                  <a:lnTo>
                    <a:pt x="296" y="99"/>
                  </a:lnTo>
                  <a:lnTo>
                    <a:pt x="296" y="102"/>
                  </a:lnTo>
                  <a:lnTo>
                    <a:pt x="294" y="102"/>
                  </a:lnTo>
                  <a:lnTo>
                    <a:pt x="293" y="113"/>
                  </a:lnTo>
                  <a:lnTo>
                    <a:pt x="321" y="134"/>
                  </a:lnTo>
                  <a:lnTo>
                    <a:pt x="339" y="140"/>
                  </a:lnTo>
                  <a:lnTo>
                    <a:pt x="347" y="138"/>
                  </a:lnTo>
                  <a:lnTo>
                    <a:pt x="356" y="138"/>
                  </a:lnTo>
                  <a:lnTo>
                    <a:pt x="375" y="134"/>
                  </a:lnTo>
                  <a:lnTo>
                    <a:pt x="389" y="128"/>
                  </a:lnTo>
                  <a:lnTo>
                    <a:pt x="396" y="132"/>
                  </a:lnTo>
                  <a:lnTo>
                    <a:pt x="417" y="132"/>
                  </a:lnTo>
                  <a:lnTo>
                    <a:pt x="420" y="134"/>
                  </a:lnTo>
                  <a:lnTo>
                    <a:pt x="423" y="137"/>
                  </a:lnTo>
                  <a:lnTo>
                    <a:pt x="425" y="138"/>
                  </a:lnTo>
                  <a:lnTo>
                    <a:pt x="447" y="147"/>
                  </a:lnTo>
                  <a:lnTo>
                    <a:pt x="447" y="158"/>
                  </a:lnTo>
                  <a:lnTo>
                    <a:pt x="476" y="159"/>
                  </a:lnTo>
                  <a:lnTo>
                    <a:pt x="482" y="156"/>
                  </a:lnTo>
                  <a:lnTo>
                    <a:pt x="500" y="153"/>
                  </a:lnTo>
                  <a:lnTo>
                    <a:pt x="504" y="150"/>
                  </a:lnTo>
                  <a:lnTo>
                    <a:pt x="521" y="161"/>
                  </a:lnTo>
                  <a:lnTo>
                    <a:pt x="548" y="162"/>
                  </a:lnTo>
                  <a:lnTo>
                    <a:pt x="572" y="155"/>
                  </a:lnTo>
                  <a:lnTo>
                    <a:pt x="576" y="153"/>
                  </a:lnTo>
                  <a:lnTo>
                    <a:pt x="582" y="155"/>
                  </a:lnTo>
                  <a:lnTo>
                    <a:pt x="587" y="155"/>
                  </a:lnTo>
                  <a:lnTo>
                    <a:pt x="606" y="156"/>
                  </a:lnTo>
                  <a:lnTo>
                    <a:pt x="618" y="149"/>
                  </a:lnTo>
                  <a:lnTo>
                    <a:pt x="632" y="152"/>
                  </a:lnTo>
                  <a:lnTo>
                    <a:pt x="650" y="153"/>
                  </a:lnTo>
                  <a:lnTo>
                    <a:pt x="663" y="156"/>
                  </a:lnTo>
                  <a:lnTo>
                    <a:pt x="678" y="150"/>
                  </a:lnTo>
                  <a:lnTo>
                    <a:pt x="699" y="155"/>
                  </a:lnTo>
                  <a:lnTo>
                    <a:pt x="752" y="165"/>
                  </a:lnTo>
                  <a:lnTo>
                    <a:pt x="777" y="170"/>
                  </a:lnTo>
                  <a:lnTo>
                    <a:pt x="779" y="171"/>
                  </a:lnTo>
                  <a:lnTo>
                    <a:pt x="806" y="176"/>
                  </a:lnTo>
                  <a:lnTo>
                    <a:pt x="815" y="177"/>
                  </a:lnTo>
                  <a:lnTo>
                    <a:pt x="816" y="179"/>
                  </a:lnTo>
                  <a:lnTo>
                    <a:pt x="827" y="180"/>
                  </a:lnTo>
                  <a:lnTo>
                    <a:pt x="828" y="180"/>
                  </a:lnTo>
                  <a:lnTo>
                    <a:pt x="830" y="180"/>
                  </a:lnTo>
                  <a:lnTo>
                    <a:pt x="842" y="183"/>
                  </a:lnTo>
                  <a:lnTo>
                    <a:pt x="843" y="183"/>
                  </a:lnTo>
                  <a:lnTo>
                    <a:pt x="885" y="192"/>
                  </a:lnTo>
                  <a:lnTo>
                    <a:pt x="888" y="198"/>
                  </a:lnTo>
                  <a:lnTo>
                    <a:pt x="893" y="210"/>
                  </a:lnTo>
                  <a:lnTo>
                    <a:pt x="894" y="213"/>
                  </a:lnTo>
                  <a:lnTo>
                    <a:pt x="915" y="234"/>
                  </a:lnTo>
                  <a:lnTo>
                    <a:pt x="920" y="252"/>
                  </a:lnTo>
                  <a:lnTo>
                    <a:pt x="888" y="300"/>
                  </a:lnTo>
                  <a:lnTo>
                    <a:pt x="879" y="320"/>
                  </a:lnTo>
                  <a:lnTo>
                    <a:pt x="875" y="326"/>
                  </a:lnTo>
                  <a:lnTo>
                    <a:pt x="866" y="335"/>
                  </a:lnTo>
                  <a:lnTo>
                    <a:pt x="855" y="357"/>
                  </a:lnTo>
                  <a:lnTo>
                    <a:pt x="840" y="368"/>
                  </a:lnTo>
                  <a:lnTo>
                    <a:pt x="809" y="417"/>
                  </a:lnTo>
                  <a:lnTo>
                    <a:pt x="809" y="42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E0E8E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solidFill>
                  <a:srgbClr val="FEFF9D"/>
                </a:solidFill>
                <a:latin typeface="+mn-lt"/>
              </a:endParaRPr>
            </a:p>
          </p:txBody>
        </p:sp>
        <p:sp>
          <p:nvSpPr>
            <p:cNvPr id="21" name="Freeform 68"/>
            <p:cNvSpPr>
              <a:spLocks/>
            </p:cNvSpPr>
            <p:nvPr/>
          </p:nvSpPr>
          <p:spPr bwMode="auto">
            <a:xfrm>
              <a:off x="1949450" y="3405188"/>
              <a:ext cx="522288" cy="277812"/>
            </a:xfrm>
            <a:custGeom>
              <a:avLst/>
              <a:gdLst>
                <a:gd name="T0" fmla="*/ 1143137594 w 851"/>
                <a:gd name="T1" fmla="*/ 1152308298 h 451"/>
                <a:gd name="T2" fmla="*/ 1143137594 w 851"/>
                <a:gd name="T3" fmla="*/ 1152308298 h 451"/>
                <a:gd name="T4" fmla="*/ 1143137594 w 851"/>
                <a:gd name="T5" fmla="*/ 1152308298 h 451"/>
                <a:gd name="T6" fmla="*/ 1143137594 w 851"/>
                <a:gd name="T7" fmla="*/ 1152308298 h 451"/>
                <a:gd name="T8" fmla="*/ 1143137594 w 851"/>
                <a:gd name="T9" fmla="*/ 1152308298 h 451"/>
                <a:gd name="T10" fmla="*/ 1143137594 w 851"/>
                <a:gd name="T11" fmla="*/ 1152308298 h 451"/>
                <a:gd name="T12" fmla="*/ 1143137594 w 851"/>
                <a:gd name="T13" fmla="*/ 1152308298 h 451"/>
                <a:gd name="T14" fmla="*/ 1143137594 w 851"/>
                <a:gd name="T15" fmla="*/ 1152308298 h 451"/>
                <a:gd name="T16" fmla="*/ 1143137594 w 851"/>
                <a:gd name="T17" fmla="*/ 1152308298 h 451"/>
                <a:gd name="T18" fmla="*/ 1143137594 w 851"/>
                <a:gd name="T19" fmla="*/ 1152308298 h 451"/>
                <a:gd name="T20" fmla="*/ 1143137594 w 851"/>
                <a:gd name="T21" fmla="*/ 1152308298 h 451"/>
                <a:gd name="T22" fmla="*/ 1143137594 w 851"/>
                <a:gd name="T23" fmla="*/ 1152308298 h 451"/>
                <a:gd name="T24" fmla="*/ 1143137594 w 851"/>
                <a:gd name="T25" fmla="*/ 1152308298 h 451"/>
                <a:gd name="T26" fmla="*/ 1143137594 w 851"/>
                <a:gd name="T27" fmla="*/ 1152308298 h 451"/>
                <a:gd name="T28" fmla="*/ 1143137594 w 851"/>
                <a:gd name="T29" fmla="*/ 1152308298 h 451"/>
                <a:gd name="T30" fmla="*/ 1143137594 w 851"/>
                <a:gd name="T31" fmla="*/ 1152308298 h 451"/>
                <a:gd name="T32" fmla="*/ 1143137594 w 851"/>
                <a:gd name="T33" fmla="*/ 1152308298 h 451"/>
                <a:gd name="T34" fmla="*/ 1143137594 w 851"/>
                <a:gd name="T35" fmla="*/ 1152308298 h 451"/>
                <a:gd name="T36" fmla="*/ 1143137594 w 851"/>
                <a:gd name="T37" fmla="*/ 1152308298 h 451"/>
                <a:gd name="T38" fmla="*/ 1143137594 w 851"/>
                <a:gd name="T39" fmla="*/ 1152308298 h 451"/>
                <a:gd name="T40" fmla="*/ 1143137594 w 851"/>
                <a:gd name="T41" fmla="*/ 1152308298 h 451"/>
                <a:gd name="T42" fmla="*/ 1143137594 w 851"/>
                <a:gd name="T43" fmla="*/ 1152308298 h 451"/>
                <a:gd name="T44" fmla="*/ 1143137594 w 851"/>
                <a:gd name="T45" fmla="*/ 1152308298 h 451"/>
                <a:gd name="T46" fmla="*/ 1143137594 w 851"/>
                <a:gd name="T47" fmla="*/ 1152308298 h 451"/>
                <a:gd name="T48" fmla="*/ 1143137594 w 851"/>
                <a:gd name="T49" fmla="*/ 1152308298 h 451"/>
                <a:gd name="T50" fmla="*/ 1143137594 w 851"/>
                <a:gd name="T51" fmla="*/ 1152308298 h 451"/>
                <a:gd name="T52" fmla="*/ 1143137594 w 851"/>
                <a:gd name="T53" fmla="*/ 1152308298 h 451"/>
                <a:gd name="T54" fmla="*/ 1143137594 w 851"/>
                <a:gd name="T55" fmla="*/ 1152308298 h 451"/>
                <a:gd name="T56" fmla="*/ 1143137594 w 851"/>
                <a:gd name="T57" fmla="*/ 1152308298 h 451"/>
                <a:gd name="T58" fmla="*/ 0 w 851"/>
                <a:gd name="T59" fmla="*/ 1152308298 h 451"/>
                <a:gd name="T60" fmla="*/ 1143137594 w 851"/>
                <a:gd name="T61" fmla="*/ 1152308298 h 451"/>
                <a:gd name="T62" fmla="*/ 1143137594 w 851"/>
                <a:gd name="T63" fmla="*/ 1152308298 h 451"/>
                <a:gd name="T64" fmla="*/ 1143137594 w 851"/>
                <a:gd name="T65" fmla="*/ 1152308298 h 451"/>
                <a:gd name="T66" fmla="*/ 1143137594 w 851"/>
                <a:gd name="T67" fmla="*/ 1152308298 h 451"/>
                <a:gd name="T68" fmla="*/ 1143137594 w 851"/>
                <a:gd name="T69" fmla="*/ 1152308298 h 451"/>
                <a:gd name="T70" fmla="*/ 1143137594 w 851"/>
                <a:gd name="T71" fmla="*/ 1152308298 h 451"/>
                <a:gd name="T72" fmla="*/ 1143137594 w 851"/>
                <a:gd name="T73" fmla="*/ 1152308298 h 451"/>
                <a:gd name="T74" fmla="*/ 1143137594 w 851"/>
                <a:gd name="T75" fmla="*/ 1152308298 h 451"/>
                <a:gd name="T76" fmla="*/ 1143137594 w 851"/>
                <a:gd name="T77" fmla="*/ 0 h 451"/>
                <a:gd name="T78" fmla="*/ 1143137594 w 851"/>
                <a:gd name="T79" fmla="*/ 1152308298 h 451"/>
                <a:gd name="T80" fmla="*/ 1143137594 w 851"/>
                <a:gd name="T81" fmla="*/ 1152308298 h 451"/>
                <a:gd name="T82" fmla="*/ 1143137594 w 851"/>
                <a:gd name="T83" fmla="*/ 1152308298 h 451"/>
                <a:gd name="T84" fmla="*/ 1143137594 w 851"/>
                <a:gd name="T85" fmla="*/ 1152308298 h 451"/>
                <a:gd name="T86" fmla="*/ 1143137594 w 851"/>
                <a:gd name="T87" fmla="*/ 1152308298 h 451"/>
                <a:gd name="T88" fmla="*/ 1143137594 w 851"/>
                <a:gd name="T89" fmla="*/ 1152308298 h 451"/>
                <a:gd name="T90" fmla="*/ 1143137594 w 851"/>
                <a:gd name="T91" fmla="*/ 1152308298 h 451"/>
                <a:gd name="T92" fmla="*/ 1143137594 w 851"/>
                <a:gd name="T93" fmla="*/ 1152308298 h 451"/>
                <a:gd name="T94" fmla="*/ 1143137594 w 851"/>
                <a:gd name="T95" fmla="*/ 1152308298 h 451"/>
                <a:gd name="T96" fmla="*/ 1143137594 w 851"/>
                <a:gd name="T97" fmla="*/ 1152308298 h 451"/>
                <a:gd name="T98" fmla="*/ 1143137594 w 851"/>
                <a:gd name="T99" fmla="*/ 1152308298 h 451"/>
                <a:gd name="T100" fmla="*/ 1143137594 w 851"/>
                <a:gd name="T101" fmla="*/ 1152308298 h 451"/>
                <a:gd name="T102" fmla="*/ 1143137594 w 851"/>
                <a:gd name="T103" fmla="*/ 1152308298 h 451"/>
                <a:gd name="T104" fmla="*/ 1143137594 w 851"/>
                <a:gd name="T105" fmla="*/ 1152308298 h 451"/>
                <a:gd name="T106" fmla="*/ 1143137594 w 851"/>
                <a:gd name="T107" fmla="*/ 1152308298 h 451"/>
                <a:gd name="T108" fmla="*/ 1143137594 w 851"/>
                <a:gd name="T109" fmla="*/ 1152308298 h 451"/>
                <a:gd name="T110" fmla="*/ 1143137594 w 851"/>
                <a:gd name="T111" fmla="*/ 1152308298 h 451"/>
                <a:gd name="T112" fmla="*/ 1143137594 w 851"/>
                <a:gd name="T113" fmla="*/ 1152308298 h 451"/>
                <a:gd name="T114" fmla="*/ 1143137594 w 851"/>
                <a:gd name="T115" fmla="*/ 1152308298 h 451"/>
                <a:gd name="T116" fmla="*/ 1143137594 w 851"/>
                <a:gd name="T117" fmla="*/ 1152308298 h 451"/>
                <a:gd name="T118" fmla="*/ 1143137594 w 851"/>
                <a:gd name="T119" fmla="*/ 1152308298 h 451"/>
                <a:gd name="T120" fmla="*/ 1143137594 w 851"/>
                <a:gd name="T121" fmla="*/ 1152308298 h 451"/>
                <a:gd name="T122" fmla="*/ 1143137594 w 851"/>
                <a:gd name="T123" fmla="*/ 1152308298 h 451"/>
                <a:gd name="T124" fmla="*/ 1143137594 w 851"/>
                <a:gd name="T125" fmla="*/ 1152308298 h 45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1"/>
                <a:gd name="T190" fmla="*/ 0 h 451"/>
                <a:gd name="T191" fmla="*/ 851 w 851"/>
                <a:gd name="T192" fmla="*/ 451 h 45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1" h="451">
                  <a:moveTo>
                    <a:pt x="842" y="144"/>
                  </a:moveTo>
                  <a:lnTo>
                    <a:pt x="842" y="155"/>
                  </a:lnTo>
                  <a:lnTo>
                    <a:pt x="842" y="165"/>
                  </a:lnTo>
                  <a:lnTo>
                    <a:pt x="842" y="173"/>
                  </a:lnTo>
                  <a:lnTo>
                    <a:pt x="844" y="188"/>
                  </a:lnTo>
                  <a:lnTo>
                    <a:pt x="844" y="189"/>
                  </a:lnTo>
                  <a:lnTo>
                    <a:pt x="844" y="206"/>
                  </a:lnTo>
                  <a:lnTo>
                    <a:pt x="844" y="224"/>
                  </a:lnTo>
                  <a:lnTo>
                    <a:pt x="844" y="228"/>
                  </a:lnTo>
                  <a:lnTo>
                    <a:pt x="845" y="240"/>
                  </a:lnTo>
                  <a:lnTo>
                    <a:pt x="845" y="261"/>
                  </a:lnTo>
                  <a:lnTo>
                    <a:pt x="845" y="276"/>
                  </a:lnTo>
                  <a:lnTo>
                    <a:pt x="847" y="290"/>
                  </a:lnTo>
                  <a:lnTo>
                    <a:pt x="847" y="293"/>
                  </a:lnTo>
                  <a:lnTo>
                    <a:pt x="847" y="308"/>
                  </a:lnTo>
                  <a:lnTo>
                    <a:pt x="847" y="329"/>
                  </a:lnTo>
                  <a:lnTo>
                    <a:pt x="848" y="347"/>
                  </a:lnTo>
                  <a:lnTo>
                    <a:pt x="848" y="348"/>
                  </a:lnTo>
                  <a:lnTo>
                    <a:pt x="848" y="372"/>
                  </a:lnTo>
                  <a:lnTo>
                    <a:pt x="850" y="390"/>
                  </a:lnTo>
                  <a:lnTo>
                    <a:pt x="850" y="392"/>
                  </a:lnTo>
                  <a:lnTo>
                    <a:pt x="850" y="395"/>
                  </a:lnTo>
                  <a:lnTo>
                    <a:pt x="850" y="420"/>
                  </a:lnTo>
                  <a:lnTo>
                    <a:pt x="850" y="432"/>
                  </a:lnTo>
                  <a:lnTo>
                    <a:pt x="851" y="436"/>
                  </a:lnTo>
                  <a:lnTo>
                    <a:pt x="851" y="441"/>
                  </a:lnTo>
                  <a:lnTo>
                    <a:pt x="851" y="445"/>
                  </a:lnTo>
                  <a:lnTo>
                    <a:pt x="850" y="445"/>
                  </a:lnTo>
                  <a:lnTo>
                    <a:pt x="836" y="445"/>
                  </a:lnTo>
                  <a:lnTo>
                    <a:pt x="806" y="447"/>
                  </a:lnTo>
                  <a:lnTo>
                    <a:pt x="799" y="447"/>
                  </a:lnTo>
                  <a:lnTo>
                    <a:pt x="778" y="447"/>
                  </a:lnTo>
                  <a:lnTo>
                    <a:pt x="770" y="447"/>
                  </a:lnTo>
                  <a:lnTo>
                    <a:pt x="760" y="448"/>
                  </a:lnTo>
                  <a:lnTo>
                    <a:pt x="749" y="448"/>
                  </a:lnTo>
                  <a:lnTo>
                    <a:pt x="748" y="448"/>
                  </a:lnTo>
                  <a:lnTo>
                    <a:pt x="736" y="448"/>
                  </a:lnTo>
                  <a:lnTo>
                    <a:pt x="730" y="448"/>
                  </a:lnTo>
                  <a:lnTo>
                    <a:pt x="716" y="448"/>
                  </a:lnTo>
                  <a:lnTo>
                    <a:pt x="707" y="448"/>
                  </a:lnTo>
                  <a:lnTo>
                    <a:pt x="697" y="450"/>
                  </a:lnTo>
                  <a:lnTo>
                    <a:pt x="692" y="450"/>
                  </a:lnTo>
                  <a:lnTo>
                    <a:pt x="677" y="450"/>
                  </a:lnTo>
                  <a:lnTo>
                    <a:pt x="641" y="450"/>
                  </a:lnTo>
                  <a:lnTo>
                    <a:pt x="632" y="450"/>
                  </a:lnTo>
                  <a:lnTo>
                    <a:pt x="620" y="450"/>
                  </a:lnTo>
                  <a:lnTo>
                    <a:pt x="607" y="451"/>
                  </a:lnTo>
                  <a:lnTo>
                    <a:pt x="592" y="451"/>
                  </a:lnTo>
                  <a:lnTo>
                    <a:pt x="578" y="451"/>
                  </a:lnTo>
                  <a:lnTo>
                    <a:pt x="560" y="451"/>
                  </a:lnTo>
                  <a:lnTo>
                    <a:pt x="541" y="451"/>
                  </a:lnTo>
                  <a:lnTo>
                    <a:pt x="535" y="451"/>
                  </a:lnTo>
                  <a:lnTo>
                    <a:pt x="525" y="451"/>
                  </a:lnTo>
                  <a:lnTo>
                    <a:pt x="520" y="451"/>
                  </a:lnTo>
                  <a:lnTo>
                    <a:pt x="499" y="451"/>
                  </a:lnTo>
                  <a:lnTo>
                    <a:pt x="486" y="451"/>
                  </a:lnTo>
                  <a:lnTo>
                    <a:pt x="463" y="451"/>
                  </a:lnTo>
                  <a:lnTo>
                    <a:pt x="457" y="451"/>
                  </a:lnTo>
                  <a:lnTo>
                    <a:pt x="450" y="451"/>
                  </a:lnTo>
                  <a:lnTo>
                    <a:pt x="448" y="451"/>
                  </a:lnTo>
                  <a:lnTo>
                    <a:pt x="430" y="451"/>
                  </a:lnTo>
                  <a:lnTo>
                    <a:pt x="423" y="451"/>
                  </a:lnTo>
                  <a:lnTo>
                    <a:pt x="420" y="451"/>
                  </a:lnTo>
                  <a:lnTo>
                    <a:pt x="406" y="451"/>
                  </a:lnTo>
                  <a:lnTo>
                    <a:pt x="400" y="451"/>
                  </a:lnTo>
                  <a:lnTo>
                    <a:pt x="378" y="451"/>
                  </a:lnTo>
                  <a:lnTo>
                    <a:pt x="370" y="451"/>
                  </a:lnTo>
                  <a:lnTo>
                    <a:pt x="348" y="451"/>
                  </a:lnTo>
                  <a:lnTo>
                    <a:pt x="310" y="450"/>
                  </a:lnTo>
                  <a:lnTo>
                    <a:pt x="306" y="450"/>
                  </a:lnTo>
                  <a:lnTo>
                    <a:pt x="297" y="450"/>
                  </a:lnTo>
                  <a:lnTo>
                    <a:pt x="291" y="450"/>
                  </a:lnTo>
                  <a:lnTo>
                    <a:pt x="286" y="450"/>
                  </a:lnTo>
                  <a:lnTo>
                    <a:pt x="243" y="450"/>
                  </a:lnTo>
                  <a:lnTo>
                    <a:pt x="234" y="448"/>
                  </a:lnTo>
                  <a:lnTo>
                    <a:pt x="229" y="448"/>
                  </a:lnTo>
                  <a:lnTo>
                    <a:pt x="223" y="448"/>
                  </a:lnTo>
                  <a:lnTo>
                    <a:pt x="219" y="448"/>
                  </a:lnTo>
                  <a:lnTo>
                    <a:pt x="169" y="447"/>
                  </a:lnTo>
                  <a:lnTo>
                    <a:pt x="162" y="447"/>
                  </a:lnTo>
                  <a:lnTo>
                    <a:pt x="126" y="447"/>
                  </a:lnTo>
                  <a:lnTo>
                    <a:pt x="118" y="447"/>
                  </a:lnTo>
                  <a:lnTo>
                    <a:pt x="111" y="447"/>
                  </a:lnTo>
                  <a:lnTo>
                    <a:pt x="105" y="447"/>
                  </a:lnTo>
                  <a:lnTo>
                    <a:pt x="76" y="445"/>
                  </a:lnTo>
                  <a:lnTo>
                    <a:pt x="55" y="445"/>
                  </a:lnTo>
                  <a:lnTo>
                    <a:pt x="33" y="444"/>
                  </a:lnTo>
                  <a:lnTo>
                    <a:pt x="27" y="444"/>
                  </a:lnTo>
                  <a:lnTo>
                    <a:pt x="1" y="444"/>
                  </a:lnTo>
                  <a:lnTo>
                    <a:pt x="0" y="444"/>
                  </a:lnTo>
                  <a:lnTo>
                    <a:pt x="0" y="425"/>
                  </a:lnTo>
                  <a:lnTo>
                    <a:pt x="1" y="405"/>
                  </a:lnTo>
                  <a:lnTo>
                    <a:pt x="1" y="386"/>
                  </a:lnTo>
                  <a:lnTo>
                    <a:pt x="3" y="369"/>
                  </a:lnTo>
                  <a:lnTo>
                    <a:pt x="3" y="350"/>
                  </a:lnTo>
                  <a:lnTo>
                    <a:pt x="3" y="348"/>
                  </a:lnTo>
                  <a:lnTo>
                    <a:pt x="4" y="333"/>
                  </a:lnTo>
                  <a:lnTo>
                    <a:pt x="6" y="296"/>
                  </a:lnTo>
                  <a:lnTo>
                    <a:pt x="6" y="276"/>
                  </a:lnTo>
                  <a:lnTo>
                    <a:pt x="7" y="257"/>
                  </a:lnTo>
                  <a:lnTo>
                    <a:pt x="7" y="255"/>
                  </a:lnTo>
                  <a:lnTo>
                    <a:pt x="7" y="240"/>
                  </a:lnTo>
                  <a:lnTo>
                    <a:pt x="7" y="230"/>
                  </a:lnTo>
                  <a:lnTo>
                    <a:pt x="9" y="204"/>
                  </a:lnTo>
                  <a:lnTo>
                    <a:pt x="9" y="203"/>
                  </a:lnTo>
                  <a:lnTo>
                    <a:pt x="9" y="192"/>
                  </a:lnTo>
                  <a:lnTo>
                    <a:pt x="10" y="177"/>
                  </a:lnTo>
                  <a:lnTo>
                    <a:pt x="10" y="149"/>
                  </a:lnTo>
                  <a:lnTo>
                    <a:pt x="12" y="141"/>
                  </a:lnTo>
                  <a:lnTo>
                    <a:pt x="12" y="137"/>
                  </a:lnTo>
                  <a:lnTo>
                    <a:pt x="12" y="129"/>
                  </a:lnTo>
                  <a:lnTo>
                    <a:pt x="12" y="128"/>
                  </a:lnTo>
                  <a:lnTo>
                    <a:pt x="13" y="93"/>
                  </a:lnTo>
                  <a:lnTo>
                    <a:pt x="13" y="74"/>
                  </a:lnTo>
                  <a:lnTo>
                    <a:pt x="13" y="65"/>
                  </a:lnTo>
                  <a:lnTo>
                    <a:pt x="13" y="63"/>
                  </a:lnTo>
                  <a:lnTo>
                    <a:pt x="16" y="0"/>
                  </a:lnTo>
                  <a:lnTo>
                    <a:pt x="87" y="3"/>
                  </a:lnTo>
                  <a:lnTo>
                    <a:pt x="91" y="3"/>
                  </a:lnTo>
                  <a:lnTo>
                    <a:pt x="96" y="3"/>
                  </a:lnTo>
                  <a:lnTo>
                    <a:pt x="118" y="5"/>
                  </a:lnTo>
                  <a:lnTo>
                    <a:pt x="145" y="5"/>
                  </a:lnTo>
                  <a:lnTo>
                    <a:pt x="159" y="5"/>
                  </a:lnTo>
                  <a:lnTo>
                    <a:pt x="160" y="5"/>
                  </a:lnTo>
                  <a:lnTo>
                    <a:pt x="180" y="6"/>
                  </a:lnTo>
                  <a:lnTo>
                    <a:pt x="201" y="6"/>
                  </a:lnTo>
                  <a:lnTo>
                    <a:pt x="222" y="8"/>
                  </a:lnTo>
                  <a:lnTo>
                    <a:pt x="223" y="8"/>
                  </a:lnTo>
                  <a:lnTo>
                    <a:pt x="229" y="8"/>
                  </a:lnTo>
                  <a:lnTo>
                    <a:pt x="262" y="8"/>
                  </a:lnTo>
                  <a:lnTo>
                    <a:pt x="283" y="8"/>
                  </a:lnTo>
                  <a:lnTo>
                    <a:pt x="312" y="9"/>
                  </a:lnTo>
                  <a:lnTo>
                    <a:pt x="319" y="9"/>
                  </a:lnTo>
                  <a:lnTo>
                    <a:pt x="333" y="9"/>
                  </a:lnTo>
                  <a:lnTo>
                    <a:pt x="339" y="9"/>
                  </a:lnTo>
                  <a:lnTo>
                    <a:pt x="345" y="9"/>
                  </a:lnTo>
                  <a:lnTo>
                    <a:pt x="367" y="9"/>
                  </a:lnTo>
                  <a:lnTo>
                    <a:pt x="381" y="9"/>
                  </a:lnTo>
                  <a:lnTo>
                    <a:pt x="384" y="9"/>
                  </a:lnTo>
                  <a:lnTo>
                    <a:pt x="394" y="9"/>
                  </a:lnTo>
                  <a:lnTo>
                    <a:pt x="408" y="9"/>
                  </a:lnTo>
                  <a:lnTo>
                    <a:pt x="421" y="9"/>
                  </a:lnTo>
                  <a:lnTo>
                    <a:pt x="433" y="9"/>
                  </a:lnTo>
                  <a:lnTo>
                    <a:pt x="450" y="9"/>
                  </a:lnTo>
                  <a:lnTo>
                    <a:pt x="463" y="9"/>
                  </a:lnTo>
                  <a:lnTo>
                    <a:pt x="471" y="9"/>
                  </a:lnTo>
                  <a:lnTo>
                    <a:pt x="477" y="9"/>
                  </a:lnTo>
                  <a:lnTo>
                    <a:pt x="483" y="9"/>
                  </a:lnTo>
                  <a:lnTo>
                    <a:pt x="505" y="9"/>
                  </a:lnTo>
                  <a:lnTo>
                    <a:pt x="532" y="9"/>
                  </a:lnTo>
                  <a:lnTo>
                    <a:pt x="545" y="9"/>
                  </a:lnTo>
                  <a:lnTo>
                    <a:pt x="559" y="9"/>
                  </a:lnTo>
                  <a:lnTo>
                    <a:pt x="583" y="9"/>
                  </a:lnTo>
                  <a:lnTo>
                    <a:pt x="587" y="9"/>
                  </a:lnTo>
                  <a:lnTo>
                    <a:pt x="595" y="9"/>
                  </a:lnTo>
                  <a:lnTo>
                    <a:pt x="601" y="9"/>
                  </a:lnTo>
                  <a:lnTo>
                    <a:pt x="628" y="9"/>
                  </a:lnTo>
                  <a:lnTo>
                    <a:pt x="632" y="8"/>
                  </a:lnTo>
                  <a:lnTo>
                    <a:pt x="643" y="8"/>
                  </a:lnTo>
                  <a:lnTo>
                    <a:pt x="656" y="8"/>
                  </a:lnTo>
                  <a:lnTo>
                    <a:pt x="658" y="8"/>
                  </a:lnTo>
                  <a:lnTo>
                    <a:pt x="670" y="8"/>
                  </a:lnTo>
                  <a:lnTo>
                    <a:pt x="682" y="8"/>
                  </a:lnTo>
                  <a:lnTo>
                    <a:pt x="683" y="8"/>
                  </a:lnTo>
                  <a:lnTo>
                    <a:pt x="697" y="8"/>
                  </a:lnTo>
                  <a:lnTo>
                    <a:pt x="707" y="8"/>
                  </a:lnTo>
                  <a:lnTo>
                    <a:pt x="757" y="6"/>
                  </a:lnTo>
                  <a:lnTo>
                    <a:pt x="760" y="6"/>
                  </a:lnTo>
                  <a:lnTo>
                    <a:pt x="781" y="24"/>
                  </a:lnTo>
                  <a:lnTo>
                    <a:pt x="791" y="23"/>
                  </a:lnTo>
                  <a:lnTo>
                    <a:pt x="796" y="20"/>
                  </a:lnTo>
                  <a:lnTo>
                    <a:pt x="802" y="23"/>
                  </a:lnTo>
                  <a:lnTo>
                    <a:pt x="808" y="30"/>
                  </a:lnTo>
                  <a:lnTo>
                    <a:pt x="809" y="44"/>
                  </a:lnTo>
                  <a:lnTo>
                    <a:pt x="796" y="53"/>
                  </a:lnTo>
                  <a:lnTo>
                    <a:pt x="790" y="60"/>
                  </a:lnTo>
                  <a:lnTo>
                    <a:pt x="785" y="74"/>
                  </a:lnTo>
                  <a:lnTo>
                    <a:pt x="790" y="78"/>
                  </a:lnTo>
                  <a:lnTo>
                    <a:pt x="794" y="86"/>
                  </a:lnTo>
                  <a:lnTo>
                    <a:pt x="800" y="90"/>
                  </a:lnTo>
                  <a:lnTo>
                    <a:pt x="811" y="96"/>
                  </a:lnTo>
                  <a:lnTo>
                    <a:pt x="811" y="110"/>
                  </a:lnTo>
                  <a:lnTo>
                    <a:pt x="823" y="122"/>
                  </a:lnTo>
                  <a:lnTo>
                    <a:pt x="826" y="126"/>
                  </a:lnTo>
                  <a:lnTo>
                    <a:pt x="839" y="128"/>
                  </a:lnTo>
                  <a:lnTo>
                    <a:pt x="842" y="128"/>
                  </a:lnTo>
                  <a:lnTo>
                    <a:pt x="842" y="132"/>
                  </a:lnTo>
                  <a:lnTo>
                    <a:pt x="842" y="134"/>
                  </a:lnTo>
                  <a:lnTo>
                    <a:pt x="842" y="14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2" name="Freeform 69"/>
            <p:cNvSpPr>
              <a:spLocks/>
            </p:cNvSpPr>
            <p:nvPr/>
          </p:nvSpPr>
          <p:spPr bwMode="auto">
            <a:xfrm>
              <a:off x="2278063" y="2559050"/>
              <a:ext cx="468312" cy="530225"/>
            </a:xfrm>
            <a:custGeom>
              <a:avLst/>
              <a:gdLst>
                <a:gd name="T0" fmla="*/ 1144197324 w 762"/>
                <a:gd name="T1" fmla="*/ 1160597844 h 853"/>
                <a:gd name="T2" fmla="*/ 1144197324 w 762"/>
                <a:gd name="T3" fmla="*/ 1160597844 h 853"/>
                <a:gd name="T4" fmla="*/ 1144197324 w 762"/>
                <a:gd name="T5" fmla="*/ 1160597844 h 853"/>
                <a:gd name="T6" fmla="*/ 1144197324 w 762"/>
                <a:gd name="T7" fmla="*/ 1160597844 h 853"/>
                <a:gd name="T8" fmla="*/ 1144197324 w 762"/>
                <a:gd name="T9" fmla="*/ 1160597844 h 853"/>
                <a:gd name="T10" fmla="*/ 1144197324 w 762"/>
                <a:gd name="T11" fmla="*/ 1160597844 h 853"/>
                <a:gd name="T12" fmla="*/ 1144197324 w 762"/>
                <a:gd name="T13" fmla="*/ 1160597844 h 853"/>
                <a:gd name="T14" fmla="*/ 1144197324 w 762"/>
                <a:gd name="T15" fmla="*/ 1160597844 h 853"/>
                <a:gd name="T16" fmla="*/ 1144197324 w 762"/>
                <a:gd name="T17" fmla="*/ 1160597844 h 853"/>
                <a:gd name="T18" fmla="*/ 1144197324 w 762"/>
                <a:gd name="T19" fmla="*/ 1160597844 h 853"/>
                <a:gd name="T20" fmla="*/ 1144197324 w 762"/>
                <a:gd name="T21" fmla="*/ 1160597844 h 853"/>
                <a:gd name="T22" fmla="*/ 1144197324 w 762"/>
                <a:gd name="T23" fmla="*/ 1160597844 h 853"/>
                <a:gd name="T24" fmla="*/ 0 w 762"/>
                <a:gd name="T25" fmla="*/ 1160597844 h 853"/>
                <a:gd name="T26" fmla="*/ 1144197324 w 762"/>
                <a:gd name="T27" fmla="*/ 1160597844 h 853"/>
                <a:gd name="T28" fmla="*/ 1144197324 w 762"/>
                <a:gd name="T29" fmla="*/ 1160597844 h 853"/>
                <a:gd name="T30" fmla="*/ 1144197324 w 762"/>
                <a:gd name="T31" fmla="*/ 1160597844 h 853"/>
                <a:gd name="T32" fmla="*/ 1144197324 w 762"/>
                <a:gd name="T33" fmla="*/ 1160597844 h 853"/>
                <a:gd name="T34" fmla="*/ 1144197324 w 762"/>
                <a:gd name="T35" fmla="*/ 1160597844 h 853"/>
                <a:gd name="T36" fmla="*/ 1144197324 w 762"/>
                <a:gd name="T37" fmla="*/ 1160597844 h 853"/>
                <a:gd name="T38" fmla="*/ 1144197324 w 762"/>
                <a:gd name="T39" fmla="*/ 1160597844 h 853"/>
                <a:gd name="T40" fmla="*/ 1144197324 w 762"/>
                <a:gd name="T41" fmla="*/ 1160597844 h 853"/>
                <a:gd name="T42" fmla="*/ 1144197324 w 762"/>
                <a:gd name="T43" fmla="*/ 1160597844 h 853"/>
                <a:gd name="T44" fmla="*/ 1144197324 w 762"/>
                <a:gd name="T45" fmla="*/ 1160597844 h 853"/>
                <a:gd name="T46" fmla="*/ 1144197324 w 762"/>
                <a:gd name="T47" fmla="*/ 1160597844 h 853"/>
                <a:gd name="T48" fmla="*/ 1144197324 w 762"/>
                <a:gd name="T49" fmla="*/ 1160597844 h 853"/>
                <a:gd name="T50" fmla="*/ 1144197324 w 762"/>
                <a:gd name="T51" fmla="*/ 1160597844 h 853"/>
                <a:gd name="T52" fmla="*/ 1144197324 w 762"/>
                <a:gd name="T53" fmla="*/ 1160597844 h 853"/>
                <a:gd name="T54" fmla="*/ 1144197324 w 762"/>
                <a:gd name="T55" fmla="*/ 1160597844 h 853"/>
                <a:gd name="T56" fmla="*/ 1144197324 w 762"/>
                <a:gd name="T57" fmla="*/ 1160597844 h 853"/>
                <a:gd name="T58" fmla="*/ 1144197324 w 762"/>
                <a:gd name="T59" fmla="*/ 1160597844 h 853"/>
                <a:gd name="T60" fmla="*/ 1144197324 w 762"/>
                <a:gd name="T61" fmla="*/ 1160597844 h 853"/>
                <a:gd name="T62" fmla="*/ 1144197324 w 762"/>
                <a:gd name="T63" fmla="*/ 1160597844 h 853"/>
                <a:gd name="T64" fmla="*/ 1144197324 w 762"/>
                <a:gd name="T65" fmla="*/ 1160597844 h 853"/>
                <a:gd name="T66" fmla="*/ 1144197324 w 762"/>
                <a:gd name="T67" fmla="*/ 1160597844 h 853"/>
                <a:gd name="T68" fmla="*/ 1144197324 w 762"/>
                <a:gd name="T69" fmla="*/ 1160597844 h 853"/>
                <a:gd name="T70" fmla="*/ 1144197324 w 762"/>
                <a:gd name="T71" fmla="*/ 1160597844 h 853"/>
                <a:gd name="T72" fmla="*/ 1144197324 w 762"/>
                <a:gd name="T73" fmla="*/ 1160597844 h 853"/>
                <a:gd name="T74" fmla="*/ 1144197324 w 762"/>
                <a:gd name="T75" fmla="*/ 1160597844 h 853"/>
                <a:gd name="T76" fmla="*/ 1144197324 w 762"/>
                <a:gd name="T77" fmla="*/ 1160597844 h 853"/>
                <a:gd name="T78" fmla="*/ 1144197324 w 762"/>
                <a:gd name="T79" fmla="*/ 1160597844 h 853"/>
                <a:gd name="T80" fmla="*/ 1144197324 w 762"/>
                <a:gd name="T81" fmla="*/ 1160597844 h 853"/>
                <a:gd name="T82" fmla="*/ 1144197324 w 762"/>
                <a:gd name="T83" fmla="*/ 1160597844 h 853"/>
                <a:gd name="T84" fmla="*/ 1144197324 w 762"/>
                <a:gd name="T85" fmla="*/ 1160597844 h 853"/>
                <a:gd name="T86" fmla="*/ 1144197324 w 762"/>
                <a:gd name="T87" fmla="*/ 1160597844 h 853"/>
                <a:gd name="T88" fmla="*/ 1144197324 w 762"/>
                <a:gd name="T89" fmla="*/ 1160597844 h 853"/>
                <a:gd name="T90" fmla="*/ 1144197324 w 762"/>
                <a:gd name="T91" fmla="*/ 1160597844 h 853"/>
                <a:gd name="T92" fmla="*/ 1144197324 w 762"/>
                <a:gd name="T93" fmla="*/ 1160597844 h 853"/>
                <a:gd name="T94" fmla="*/ 1144197324 w 762"/>
                <a:gd name="T95" fmla="*/ 1160597844 h 853"/>
                <a:gd name="T96" fmla="*/ 1144197324 w 762"/>
                <a:gd name="T97" fmla="*/ 1160597844 h 853"/>
                <a:gd name="T98" fmla="*/ 1144197324 w 762"/>
                <a:gd name="T99" fmla="*/ 1160597844 h 853"/>
                <a:gd name="T100" fmla="*/ 1144197324 w 762"/>
                <a:gd name="T101" fmla="*/ 1160597844 h 853"/>
                <a:gd name="T102" fmla="*/ 1144197324 w 762"/>
                <a:gd name="T103" fmla="*/ 1160597844 h 853"/>
                <a:gd name="T104" fmla="*/ 1144197324 w 762"/>
                <a:gd name="T105" fmla="*/ 1160597844 h 853"/>
                <a:gd name="T106" fmla="*/ 1144197324 w 762"/>
                <a:gd name="T107" fmla="*/ 1160597844 h 853"/>
                <a:gd name="T108" fmla="*/ 1144197324 w 762"/>
                <a:gd name="T109" fmla="*/ 1160597844 h 853"/>
                <a:gd name="T110" fmla="*/ 1144197324 w 762"/>
                <a:gd name="T111" fmla="*/ 1160597844 h 853"/>
                <a:gd name="T112" fmla="*/ 1144197324 w 762"/>
                <a:gd name="T113" fmla="*/ 1160597844 h 853"/>
                <a:gd name="T114" fmla="*/ 1144197324 w 762"/>
                <a:gd name="T115" fmla="*/ 1160597844 h 853"/>
                <a:gd name="T116" fmla="*/ 1144197324 w 762"/>
                <a:gd name="T117" fmla="*/ 1160597844 h 853"/>
                <a:gd name="T118" fmla="*/ 1144197324 w 762"/>
                <a:gd name="T119" fmla="*/ 1160597844 h 853"/>
                <a:gd name="T120" fmla="*/ 1144197324 w 762"/>
                <a:gd name="T121" fmla="*/ 1160597844 h 853"/>
                <a:gd name="T122" fmla="*/ 1144197324 w 762"/>
                <a:gd name="T123" fmla="*/ 1160597844 h 853"/>
                <a:gd name="T124" fmla="*/ 1144197324 w 762"/>
                <a:gd name="T125" fmla="*/ 1160597844 h 85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62"/>
                <a:gd name="T190" fmla="*/ 0 h 853"/>
                <a:gd name="T191" fmla="*/ 762 w 762"/>
                <a:gd name="T192" fmla="*/ 853 h 85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62" h="853">
                  <a:moveTo>
                    <a:pt x="85" y="662"/>
                  </a:moveTo>
                  <a:lnTo>
                    <a:pt x="85" y="638"/>
                  </a:lnTo>
                  <a:lnTo>
                    <a:pt x="84" y="597"/>
                  </a:lnTo>
                  <a:lnTo>
                    <a:pt x="82" y="588"/>
                  </a:lnTo>
                  <a:lnTo>
                    <a:pt x="79" y="582"/>
                  </a:lnTo>
                  <a:lnTo>
                    <a:pt x="66" y="576"/>
                  </a:lnTo>
                  <a:lnTo>
                    <a:pt x="43" y="550"/>
                  </a:lnTo>
                  <a:lnTo>
                    <a:pt x="42" y="544"/>
                  </a:lnTo>
                  <a:lnTo>
                    <a:pt x="63" y="526"/>
                  </a:lnTo>
                  <a:lnTo>
                    <a:pt x="72" y="499"/>
                  </a:lnTo>
                  <a:lnTo>
                    <a:pt x="69" y="490"/>
                  </a:lnTo>
                  <a:lnTo>
                    <a:pt x="70" y="487"/>
                  </a:lnTo>
                  <a:lnTo>
                    <a:pt x="64" y="439"/>
                  </a:lnTo>
                  <a:lnTo>
                    <a:pt x="52" y="418"/>
                  </a:lnTo>
                  <a:lnTo>
                    <a:pt x="48" y="400"/>
                  </a:lnTo>
                  <a:lnTo>
                    <a:pt x="48" y="399"/>
                  </a:lnTo>
                  <a:lnTo>
                    <a:pt x="46" y="399"/>
                  </a:lnTo>
                  <a:lnTo>
                    <a:pt x="48" y="364"/>
                  </a:lnTo>
                  <a:lnTo>
                    <a:pt x="43" y="346"/>
                  </a:lnTo>
                  <a:lnTo>
                    <a:pt x="40" y="324"/>
                  </a:lnTo>
                  <a:lnTo>
                    <a:pt x="42" y="319"/>
                  </a:lnTo>
                  <a:lnTo>
                    <a:pt x="42" y="312"/>
                  </a:lnTo>
                  <a:lnTo>
                    <a:pt x="40" y="298"/>
                  </a:lnTo>
                  <a:lnTo>
                    <a:pt x="42" y="297"/>
                  </a:lnTo>
                  <a:lnTo>
                    <a:pt x="39" y="292"/>
                  </a:lnTo>
                  <a:lnTo>
                    <a:pt x="40" y="292"/>
                  </a:lnTo>
                  <a:lnTo>
                    <a:pt x="39" y="274"/>
                  </a:lnTo>
                  <a:lnTo>
                    <a:pt x="37" y="256"/>
                  </a:lnTo>
                  <a:lnTo>
                    <a:pt x="36" y="249"/>
                  </a:lnTo>
                  <a:lnTo>
                    <a:pt x="22" y="220"/>
                  </a:lnTo>
                  <a:lnTo>
                    <a:pt x="12" y="178"/>
                  </a:lnTo>
                  <a:lnTo>
                    <a:pt x="9" y="177"/>
                  </a:lnTo>
                  <a:lnTo>
                    <a:pt x="9" y="174"/>
                  </a:lnTo>
                  <a:lnTo>
                    <a:pt x="12" y="172"/>
                  </a:lnTo>
                  <a:lnTo>
                    <a:pt x="10" y="142"/>
                  </a:lnTo>
                  <a:lnTo>
                    <a:pt x="7" y="124"/>
                  </a:lnTo>
                  <a:lnTo>
                    <a:pt x="4" y="78"/>
                  </a:lnTo>
                  <a:lnTo>
                    <a:pt x="6" y="76"/>
                  </a:lnTo>
                  <a:lnTo>
                    <a:pt x="0" y="58"/>
                  </a:lnTo>
                  <a:lnTo>
                    <a:pt x="81" y="58"/>
                  </a:lnTo>
                  <a:lnTo>
                    <a:pt x="186" y="55"/>
                  </a:lnTo>
                  <a:lnTo>
                    <a:pt x="202" y="55"/>
                  </a:lnTo>
                  <a:lnTo>
                    <a:pt x="201" y="0"/>
                  </a:lnTo>
                  <a:lnTo>
                    <a:pt x="220" y="1"/>
                  </a:lnTo>
                  <a:lnTo>
                    <a:pt x="234" y="9"/>
                  </a:lnTo>
                  <a:lnTo>
                    <a:pt x="249" y="84"/>
                  </a:lnTo>
                  <a:lnTo>
                    <a:pt x="259" y="94"/>
                  </a:lnTo>
                  <a:lnTo>
                    <a:pt x="274" y="96"/>
                  </a:lnTo>
                  <a:lnTo>
                    <a:pt x="289" y="96"/>
                  </a:lnTo>
                  <a:lnTo>
                    <a:pt x="292" y="102"/>
                  </a:lnTo>
                  <a:lnTo>
                    <a:pt x="333" y="103"/>
                  </a:lnTo>
                  <a:lnTo>
                    <a:pt x="337" y="120"/>
                  </a:lnTo>
                  <a:lnTo>
                    <a:pt x="361" y="117"/>
                  </a:lnTo>
                  <a:lnTo>
                    <a:pt x="370" y="111"/>
                  </a:lnTo>
                  <a:lnTo>
                    <a:pt x="369" y="108"/>
                  </a:lnTo>
                  <a:lnTo>
                    <a:pt x="394" y="99"/>
                  </a:lnTo>
                  <a:lnTo>
                    <a:pt x="406" y="100"/>
                  </a:lnTo>
                  <a:lnTo>
                    <a:pt x="420" y="100"/>
                  </a:lnTo>
                  <a:lnTo>
                    <a:pt x="442" y="112"/>
                  </a:lnTo>
                  <a:lnTo>
                    <a:pt x="451" y="111"/>
                  </a:lnTo>
                  <a:lnTo>
                    <a:pt x="453" y="126"/>
                  </a:lnTo>
                  <a:lnTo>
                    <a:pt x="465" y="124"/>
                  </a:lnTo>
                  <a:lnTo>
                    <a:pt x="480" y="154"/>
                  </a:lnTo>
                  <a:lnTo>
                    <a:pt x="489" y="151"/>
                  </a:lnTo>
                  <a:lnTo>
                    <a:pt x="487" y="138"/>
                  </a:lnTo>
                  <a:lnTo>
                    <a:pt x="507" y="135"/>
                  </a:lnTo>
                  <a:lnTo>
                    <a:pt x="516" y="139"/>
                  </a:lnTo>
                  <a:lnTo>
                    <a:pt x="517" y="150"/>
                  </a:lnTo>
                  <a:lnTo>
                    <a:pt x="537" y="154"/>
                  </a:lnTo>
                  <a:lnTo>
                    <a:pt x="567" y="172"/>
                  </a:lnTo>
                  <a:lnTo>
                    <a:pt x="589" y="169"/>
                  </a:lnTo>
                  <a:lnTo>
                    <a:pt x="612" y="151"/>
                  </a:lnTo>
                  <a:lnTo>
                    <a:pt x="630" y="142"/>
                  </a:lnTo>
                  <a:lnTo>
                    <a:pt x="640" y="163"/>
                  </a:lnTo>
                  <a:lnTo>
                    <a:pt x="652" y="160"/>
                  </a:lnTo>
                  <a:lnTo>
                    <a:pt x="681" y="160"/>
                  </a:lnTo>
                  <a:lnTo>
                    <a:pt x="700" y="157"/>
                  </a:lnTo>
                  <a:lnTo>
                    <a:pt x="727" y="172"/>
                  </a:lnTo>
                  <a:lnTo>
                    <a:pt x="739" y="166"/>
                  </a:lnTo>
                  <a:lnTo>
                    <a:pt x="762" y="166"/>
                  </a:lnTo>
                  <a:lnTo>
                    <a:pt x="717" y="196"/>
                  </a:lnTo>
                  <a:lnTo>
                    <a:pt x="669" y="216"/>
                  </a:lnTo>
                  <a:lnTo>
                    <a:pt x="645" y="232"/>
                  </a:lnTo>
                  <a:lnTo>
                    <a:pt x="619" y="256"/>
                  </a:lnTo>
                  <a:lnTo>
                    <a:pt x="598" y="283"/>
                  </a:lnTo>
                  <a:lnTo>
                    <a:pt x="588" y="297"/>
                  </a:lnTo>
                  <a:lnTo>
                    <a:pt x="547" y="336"/>
                  </a:lnTo>
                  <a:lnTo>
                    <a:pt x="528" y="352"/>
                  </a:lnTo>
                  <a:lnTo>
                    <a:pt x="522" y="366"/>
                  </a:lnTo>
                  <a:lnTo>
                    <a:pt x="528" y="370"/>
                  </a:lnTo>
                  <a:lnTo>
                    <a:pt x="520" y="366"/>
                  </a:lnTo>
                  <a:lnTo>
                    <a:pt x="504" y="379"/>
                  </a:lnTo>
                  <a:lnTo>
                    <a:pt x="499" y="379"/>
                  </a:lnTo>
                  <a:lnTo>
                    <a:pt x="501" y="385"/>
                  </a:lnTo>
                  <a:lnTo>
                    <a:pt x="501" y="403"/>
                  </a:lnTo>
                  <a:lnTo>
                    <a:pt x="502" y="415"/>
                  </a:lnTo>
                  <a:lnTo>
                    <a:pt x="504" y="453"/>
                  </a:lnTo>
                  <a:lnTo>
                    <a:pt x="505" y="465"/>
                  </a:lnTo>
                  <a:lnTo>
                    <a:pt x="460" y="501"/>
                  </a:lnTo>
                  <a:lnTo>
                    <a:pt x="451" y="517"/>
                  </a:lnTo>
                  <a:lnTo>
                    <a:pt x="448" y="529"/>
                  </a:lnTo>
                  <a:lnTo>
                    <a:pt x="462" y="541"/>
                  </a:lnTo>
                  <a:lnTo>
                    <a:pt x="466" y="550"/>
                  </a:lnTo>
                  <a:lnTo>
                    <a:pt x="465" y="580"/>
                  </a:lnTo>
                  <a:lnTo>
                    <a:pt x="463" y="586"/>
                  </a:lnTo>
                  <a:lnTo>
                    <a:pt x="465" y="591"/>
                  </a:lnTo>
                  <a:lnTo>
                    <a:pt x="463" y="592"/>
                  </a:lnTo>
                  <a:lnTo>
                    <a:pt x="466" y="604"/>
                  </a:lnTo>
                  <a:lnTo>
                    <a:pt x="465" y="622"/>
                  </a:lnTo>
                  <a:lnTo>
                    <a:pt x="465" y="643"/>
                  </a:lnTo>
                  <a:lnTo>
                    <a:pt x="463" y="659"/>
                  </a:lnTo>
                  <a:lnTo>
                    <a:pt x="471" y="664"/>
                  </a:lnTo>
                  <a:lnTo>
                    <a:pt x="474" y="667"/>
                  </a:lnTo>
                  <a:lnTo>
                    <a:pt x="495" y="683"/>
                  </a:lnTo>
                  <a:lnTo>
                    <a:pt x="514" y="686"/>
                  </a:lnTo>
                  <a:lnTo>
                    <a:pt x="516" y="688"/>
                  </a:lnTo>
                  <a:lnTo>
                    <a:pt x="517" y="692"/>
                  </a:lnTo>
                  <a:lnTo>
                    <a:pt x="523" y="698"/>
                  </a:lnTo>
                  <a:lnTo>
                    <a:pt x="525" y="700"/>
                  </a:lnTo>
                  <a:lnTo>
                    <a:pt x="535" y="703"/>
                  </a:lnTo>
                  <a:lnTo>
                    <a:pt x="540" y="704"/>
                  </a:lnTo>
                  <a:lnTo>
                    <a:pt x="549" y="709"/>
                  </a:lnTo>
                  <a:lnTo>
                    <a:pt x="562" y="725"/>
                  </a:lnTo>
                  <a:lnTo>
                    <a:pt x="565" y="734"/>
                  </a:lnTo>
                  <a:lnTo>
                    <a:pt x="580" y="743"/>
                  </a:lnTo>
                  <a:lnTo>
                    <a:pt x="591" y="752"/>
                  </a:lnTo>
                  <a:lnTo>
                    <a:pt x="598" y="757"/>
                  </a:lnTo>
                  <a:lnTo>
                    <a:pt x="604" y="758"/>
                  </a:lnTo>
                  <a:lnTo>
                    <a:pt x="610" y="760"/>
                  </a:lnTo>
                  <a:lnTo>
                    <a:pt x="612" y="761"/>
                  </a:lnTo>
                  <a:lnTo>
                    <a:pt x="618" y="767"/>
                  </a:lnTo>
                  <a:lnTo>
                    <a:pt x="627" y="779"/>
                  </a:lnTo>
                  <a:lnTo>
                    <a:pt x="628" y="781"/>
                  </a:lnTo>
                  <a:lnTo>
                    <a:pt x="633" y="790"/>
                  </a:lnTo>
                  <a:lnTo>
                    <a:pt x="633" y="793"/>
                  </a:lnTo>
                  <a:lnTo>
                    <a:pt x="633" y="799"/>
                  </a:lnTo>
                  <a:lnTo>
                    <a:pt x="633" y="814"/>
                  </a:lnTo>
                  <a:lnTo>
                    <a:pt x="636" y="818"/>
                  </a:lnTo>
                  <a:lnTo>
                    <a:pt x="639" y="830"/>
                  </a:lnTo>
                  <a:lnTo>
                    <a:pt x="636" y="830"/>
                  </a:lnTo>
                  <a:lnTo>
                    <a:pt x="628" y="832"/>
                  </a:lnTo>
                  <a:lnTo>
                    <a:pt x="597" y="833"/>
                  </a:lnTo>
                  <a:lnTo>
                    <a:pt x="595" y="833"/>
                  </a:lnTo>
                  <a:lnTo>
                    <a:pt x="585" y="835"/>
                  </a:lnTo>
                  <a:lnTo>
                    <a:pt x="549" y="836"/>
                  </a:lnTo>
                  <a:lnTo>
                    <a:pt x="510" y="839"/>
                  </a:lnTo>
                  <a:lnTo>
                    <a:pt x="498" y="839"/>
                  </a:lnTo>
                  <a:lnTo>
                    <a:pt x="451" y="842"/>
                  </a:lnTo>
                  <a:lnTo>
                    <a:pt x="448" y="842"/>
                  </a:lnTo>
                  <a:lnTo>
                    <a:pt x="447" y="842"/>
                  </a:lnTo>
                  <a:lnTo>
                    <a:pt x="412" y="844"/>
                  </a:lnTo>
                  <a:lnTo>
                    <a:pt x="409" y="844"/>
                  </a:lnTo>
                  <a:lnTo>
                    <a:pt x="399" y="844"/>
                  </a:lnTo>
                  <a:lnTo>
                    <a:pt x="384" y="845"/>
                  </a:lnTo>
                  <a:lnTo>
                    <a:pt x="361" y="845"/>
                  </a:lnTo>
                  <a:lnTo>
                    <a:pt x="360" y="845"/>
                  </a:lnTo>
                  <a:lnTo>
                    <a:pt x="349" y="847"/>
                  </a:lnTo>
                  <a:lnTo>
                    <a:pt x="348" y="847"/>
                  </a:lnTo>
                  <a:lnTo>
                    <a:pt x="346" y="847"/>
                  </a:lnTo>
                  <a:lnTo>
                    <a:pt x="319" y="847"/>
                  </a:lnTo>
                  <a:lnTo>
                    <a:pt x="307" y="848"/>
                  </a:lnTo>
                  <a:lnTo>
                    <a:pt x="300" y="848"/>
                  </a:lnTo>
                  <a:lnTo>
                    <a:pt x="277" y="848"/>
                  </a:lnTo>
                  <a:lnTo>
                    <a:pt x="267" y="848"/>
                  </a:lnTo>
                  <a:lnTo>
                    <a:pt x="256" y="850"/>
                  </a:lnTo>
                  <a:lnTo>
                    <a:pt x="253" y="850"/>
                  </a:lnTo>
                  <a:lnTo>
                    <a:pt x="250" y="850"/>
                  </a:lnTo>
                  <a:lnTo>
                    <a:pt x="228" y="850"/>
                  </a:lnTo>
                  <a:lnTo>
                    <a:pt x="214" y="851"/>
                  </a:lnTo>
                  <a:lnTo>
                    <a:pt x="199" y="851"/>
                  </a:lnTo>
                  <a:lnTo>
                    <a:pt x="193" y="851"/>
                  </a:lnTo>
                  <a:lnTo>
                    <a:pt x="165" y="851"/>
                  </a:lnTo>
                  <a:lnTo>
                    <a:pt x="162" y="851"/>
                  </a:lnTo>
                  <a:lnTo>
                    <a:pt x="150" y="853"/>
                  </a:lnTo>
                  <a:lnTo>
                    <a:pt x="142" y="853"/>
                  </a:lnTo>
                  <a:lnTo>
                    <a:pt x="135" y="853"/>
                  </a:lnTo>
                  <a:lnTo>
                    <a:pt x="130" y="853"/>
                  </a:lnTo>
                  <a:lnTo>
                    <a:pt x="109" y="853"/>
                  </a:lnTo>
                  <a:lnTo>
                    <a:pt x="96" y="853"/>
                  </a:lnTo>
                  <a:lnTo>
                    <a:pt x="88" y="853"/>
                  </a:lnTo>
                  <a:lnTo>
                    <a:pt x="87" y="835"/>
                  </a:lnTo>
                  <a:lnTo>
                    <a:pt x="87" y="817"/>
                  </a:lnTo>
                  <a:lnTo>
                    <a:pt x="87" y="802"/>
                  </a:lnTo>
                  <a:lnTo>
                    <a:pt x="87" y="781"/>
                  </a:lnTo>
                  <a:lnTo>
                    <a:pt x="87" y="763"/>
                  </a:lnTo>
                  <a:lnTo>
                    <a:pt x="87" y="752"/>
                  </a:lnTo>
                  <a:lnTo>
                    <a:pt x="85" y="701"/>
                  </a:lnTo>
                  <a:lnTo>
                    <a:pt x="85" y="689"/>
                  </a:lnTo>
                  <a:lnTo>
                    <a:pt x="85" y="688"/>
                  </a:lnTo>
                  <a:lnTo>
                    <a:pt x="85" y="662"/>
                  </a:lnTo>
                  <a:close/>
                </a:path>
              </a:pathLst>
            </a:custGeom>
            <a:solidFill>
              <a:srgbClr val="62BB4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3" name="Freeform 70"/>
            <p:cNvSpPr>
              <a:spLocks/>
            </p:cNvSpPr>
            <p:nvPr/>
          </p:nvSpPr>
          <p:spPr bwMode="auto">
            <a:xfrm>
              <a:off x="1828800" y="3124200"/>
              <a:ext cx="585788" cy="284163"/>
            </a:xfrm>
            <a:custGeom>
              <a:avLst/>
              <a:gdLst>
                <a:gd name="T0" fmla="*/ 1142326380 w 955"/>
                <a:gd name="T1" fmla="*/ 1160296175 h 459"/>
                <a:gd name="T2" fmla="*/ 1142326380 w 955"/>
                <a:gd name="T3" fmla="*/ 1160296175 h 459"/>
                <a:gd name="T4" fmla="*/ 1142326380 w 955"/>
                <a:gd name="T5" fmla="*/ 1160296175 h 459"/>
                <a:gd name="T6" fmla="*/ 1142326380 w 955"/>
                <a:gd name="T7" fmla="*/ 1160296175 h 459"/>
                <a:gd name="T8" fmla="*/ 1142326380 w 955"/>
                <a:gd name="T9" fmla="*/ 1160296175 h 459"/>
                <a:gd name="T10" fmla="*/ 1142326380 w 955"/>
                <a:gd name="T11" fmla="*/ 1160296175 h 459"/>
                <a:gd name="T12" fmla="*/ 1142326380 w 955"/>
                <a:gd name="T13" fmla="*/ 1160296175 h 459"/>
                <a:gd name="T14" fmla="*/ 1142326380 w 955"/>
                <a:gd name="T15" fmla="*/ 1160296175 h 459"/>
                <a:gd name="T16" fmla="*/ 1142326380 w 955"/>
                <a:gd name="T17" fmla="*/ 1160296175 h 459"/>
                <a:gd name="T18" fmla="*/ 1142326380 w 955"/>
                <a:gd name="T19" fmla="*/ 1160296175 h 459"/>
                <a:gd name="T20" fmla="*/ 1142326380 w 955"/>
                <a:gd name="T21" fmla="*/ 1160296175 h 459"/>
                <a:gd name="T22" fmla="*/ 1142326380 w 955"/>
                <a:gd name="T23" fmla="*/ 1160296175 h 459"/>
                <a:gd name="T24" fmla="*/ 0 w 955"/>
                <a:gd name="T25" fmla="*/ 1160296175 h 459"/>
                <a:gd name="T26" fmla="*/ 1142326380 w 955"/>
                <a:gd name="T27" fmla="*/ 1160296175 h 459"/>
                <a:gd name="T28" fmla="*/ 1142326380 w 955"/>
                <a:gd name="T29" fmla="*/ 1160296175 h 459"/>
                <a:gd name="T30" fmla="*/ 1142326380 w 955"/>
                <a:gd name="T31" fmla="*/ 1160296175 h 459"/>
                <a:gd name="T32" fmla="*/ 1142326380 w 955"/>
                <a:gd name="T33" fmla="*/ 1160296175 h 459"/>
                <a:gd name="T34" fmla="*/ 1142326380 w 955"/>
                <a:gd name="T35" fmla="*/ 0 h 459"/>
                <a:gd name="T36" fmla="*/ 1142326380 w 955"/>
                <a:gd name="T37" fmla="*/ 1160296175 h 459"/>
                <a:gd name="T38" fmla="*/ 1142326380 w 955"/>
                <a:gd name="T39" fmla="*/ 1160296175 h 459"/>
                <a:gd name="T40" fmla="*/ 1142326380 w 955"/>
                <a:gd name="T41" fmla="*/ 1160296175 h 459"/>
                <a:gd name="T42" fmla="*/ 1142326380 w 955"/>
                <a:gd name="T43" fmla="*/ 1160296175 h 459"/>
                <a:gd name="T44" fmla="*/ 1142326380 w 955"/>
                <a:gd name="T45" fmla="*/ 1160296175 h 459"/>
                <a:gd name="T46" fmla="*/ 1142326380 w 955"/>
                <a:gd name="T47" fmla="*/ 1160296175 h 459"/>
                <a:gd name="T48" fmla="*/ 1142326380 w 955"/>
                <a:gd name="T49" fmla="*/ 1160296175 h 459"/>
                <a:gd name="T50" fmla="*/ 1142326380 w 955"/>
                <a:gd name="T51" fmla="*/ 1160296175 h 459"/>
                <a:gd name="T52" fmla="*/ 1142326380 w 955"/>
                <a:gd name="T53" fmla="*/ 1160296175 h 459"/>
                <a:gd name="T54" fmla="*/ 1142326380 w 955"/>
                <a:gd name="T55" fmla="*/ 1160296175 h 459"/>
                <a:gd name="T56" fmla="*/ 1142326380 w 955"/>
                <a:gd name="T57" fmla="*/ 1160296175 h 459"/>
                <a:gd name="T58" fmla="*/ 1142326380 w 955"/>
                <a:gd name="T59" fmla="*/ 1160296175 h 459"/>
                <a:gd name="T60" fmla="*/ 1142326380 w 955"/>
                <a:gd name="T61" fmla="*/ 1160296175 h 459"/>
                <a:gd name="T62" fmla="*/ 1142326380 w 955"/>
                <a:gd name="T63" fmla="*/ 1160296175 h 459"/>
                <a:gd name="T64" fmla="*/ 1142326380 w 955"/>
                <a:gd name="T65" fmla="*/ 1160296175 h 459"/>
                <a:gd name="T66" fmla="*/ 1142326380 w 955"/>
                <a:gd name="T67" fmla="*/ 1160296175 h 459"/>
                <a:gd name="T68" fmla="*/ 1142326380 w 955"/>
                <a:gd name="T69" fmla="*/ 1160296175 h 459"/>
                <a:gd name="T70" fmla="*/ 1142326380 w 955"/>
                <a:gd name="T71" fmla="*/ 1160296175 h 459"/>
                <a:gd name="T72" fmla="*/ 1142326380 w 955"/>
                <a:gd name="T73" fmla="*/ 1160296175 h 459"/>
                <a:gd name="T74" fmla="*/ 1142326380 w 955"/>
                <a:gd name="T75" fmla="*/ 1160296175 h 459"/>
                <a:gd name="T76" fmla="*/ 1142326380 w 955"/>
                <a:gd name="T77" fmla="*/ 1160296175 h 459"/>
                <a:gd name="T78" fmla="*/ 1142326380 w 955"/>
                <a:gd name="T79" fmla="*/ 1160296175 h 459"/>
                <a:gd name="T80" fmla="*/ 1142326380 w 955"/>
                <a:gd name="T81" fmla="*/ 1160296175 h 459"/>
                <a:gd name="T82" fmla="*/ 1142326380 w 955"/>
                <a:gd name="T83" fmla="*/ 1160296175 h 459"/>
                <a:gd name="T84" fmla="*/ 1142326380 w 955"/>
                <a:gd name="T85" fmla="*/ 1160296175 h 459"/>
                <a:gd name="T86" fmla="*/ 1142326380 w 955"/>
                <a:gd name="T87" fmla="*/ 1160296175 h 459"/>
                <a:gd name="T88" fmla="*/ 1142326380 w 955"/>
                <a:gd name="T89" fmla="*/ 1160296175 h 459"/>
                <a:gd name="T90" fmla="*/ 1142326380 w 955"/>
                <a:gd name="T91" fmla="*/ 1160296175 h 459"/>
                <a:gd name="T92" fmla="*/ 1142326380 w 955"/>
                <a:gd name="T93" fmla="*/ 1160296175 h 459"/>
                <a:gd name="T94" fmla="*/ 1142326380 w 955"/>
                <a:gd name="T95" fmla="*/ 1160296175 h 459"/>
                <a:gd name="T96" fmla="*/ 1142326380 w 955"/>
                <a:gd name="T97" fmla="*/ 1160296175 h 459"/>
                <a:gd name="T98" fmla="*/ 1142326380 w 955"/>
                <a:gd name="T99" fmla="*/ 1160296175 h 459"/>
                <a:gd name="T100" fmla="*/ 1142326380 w 955"/>
                <a:gd name="T101" fmla="*/ 1160296175 h 459"/>
                <a:gd name="T102" fmla="*/ 1142326380 w 955"/>
                <a:gd name="T103" fmla="*/ 1160296175 h 459"/>
                <a:gd name="T104" fmla="*/ 1142326380 w 955"/>
                <a:gd name="T105" fmla="*/ 1160296175 h 459"/>
                <a:gd name="T106" fmla="*/ 1142326380 w 955"/>
                <a:gd name="T107" fmla="*/ 1160296175 h 459"/>
                <a:gd name="T108" fmla="*/ 1142326380 w 955"/>
                <a:gd name="T109" fmla="*/ 1160296175 h 459"/>
                <a:gd name="T110" fmla="*/ 1142326380 w 955"/>
                <a:gd name="T111" fmla="*/ 1160296175 h 45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55"/>
                <a:gd name="T169" fmla="*/ 0 h 459"/>
                <a:gd name="T170" fmla="*/ 955 w 955"/>
                <a:gd name="T171" fmla="*/ 459 h 45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55" h="459">
                  <a:moveTo>
                    <a:pt x="579" y="459"/>
                  </a:moveTo>
                  <a:lnTo>
                    <a:pt x="576" y="459"/>
                  </a:lnTo>
                  <a:lnTo>
                    <a:pt x="562" y="459"/>
                  </a:lnTo>
                  <a:lnTo>
                    <a:pt x="540" y="459"/>
                  </a:lnTo>
                  <a:lnTo>
                    <a:pt x="534" y="459"/>
                  </a:lnTo>
                  <a:lnTo>
                    <a:pt x="528" y="459"/>
                  </a:lnTo>
                  <a:lnTo>
                    <a:pt x="514" y="459"/>
                  </a:lnTo>
                  <a:lnTo>
                    <a:pt x="507" y="459"/>
                  </a:lnTo>
                  <a:lnTo>
                    <a:pt x="478" y="458"/>
                  </a:lnTo>
                  <a:lnTo>
                    <a:pt x="457" y="458"/>
                  </a:lnTo>
                  <a:lnTo>
                    <a:pt x="424" y="458"/>
                  </a:lnTo>
                  <a:lnTo>
                    <a:pt x="418" y="458"/>
                  </a:lnTo>
                  <a:lnTo>
                    <a:pt x="417" y="458"/>
                  </a:lnTo>
                  <a:lnTo>
                    <a:pt x="396" y="456"/>
                  </a:lnTo>
                  <a:lnTo>
                    <a:pt x="375" y="456"/>
                  </a:lnTo>
                  <a:lnTo>
                    <a:pt x="355" y="455"/>
                  </a:lnTo>
                  <a:lnTo>
                    <a:pt x="354" y="455"/>
                  </a:lnTo>
                  <a:lnTo>
                    <a:pt x="340" y="455"/>
                  </a:lnTo>
                  <a:lnTo>
                    <a:pt x="313" y="455"/>
                  </a:lnTo>
                  <a:lnTo>
                    <a:pt x="291" y="453"/>
                  </a:lnTo>
                  <a:lnTo>
                    <a:pt x="286" y="453"/>
                  </a:lnTo>
                  <a:lnTo>
                    <a:pt x="282" y="453"/>
                  </a:lnTo>
                  <a:lnTo>
                    <a:pt x="211" y="450"/>
                  </a:lnTo>
                  <a:lnTo>
                    <a:pt x="213" y="399"/>
                  </a:lnTo>
                  <a:lnTo>
                    <a:pt x="214" y="386"/>
                  </a:lnTo>
                  <a:lnTo>
                    <a:pt x="214" y="377"/>
                  </a:lnTo>
                  <a:lnTo>
                    <a:pt x="214" y="359"/>
                  </a:lnTo>
                  <a:lnTo>
                    <a:pt x="216" y="348"/>
                  </a:lnTo>
                  <a:lnTo>
                    <a:pt x="216" y="341"/>
                  </a:lnTo>
                  <a:lnTo>
                    <a:pt x="217" y="305"/>
                  </a:lnTo>
                  <a:lnTo>
                    <a:pt x="217" y="303"/>
                  </a:lnTo>
                  <a:lnTo>
                    <a:pt x="154" y="302"/>
                  </a:lnTo>
                  <a:lnTo>
                    <a:pt x="151" y="300"/>
                  </a:lnTo>
                  <a:lnTo>
                    <a:pt x="72" y="297"/>
                  </a:lnTo>
                  <a:lnTo>
                    <a:pt x="51" y="296"/>
                  </a:lnTo>
                  <a:lnTo>
                    <a:pt x="52" y="296"/>
                  </a:lnTo>
                  <a:lnTo>
                    <a:pt x="46" y="296"/>
                  </a:lnTo>
                  <a:lnTo>
                    <a:pt x="0" y="293"/>
                  </a:lnTo>
                  <a:lnTo>
                    <a:pt x="0" y="275"/>
                  </a:lnTo>
                  <a:lnTo>
                    <a:pt x="1" y="248"/>
                  </a:lnTo>
                  <a:lnTo>
                    <a:pt x="3" y="236"/>
                  </a:lnTo>
                  <a:lnTo>
                    <a:pt x="4" y="219"/>
                  </a:lnTo>
                  <a:lnTo>
                    <a:pt x="4" y="210"/>
                  </a:lnTo>
                  <a:lnTo>
                    <a:pt x="4" y="201"/>
                  </a:lnTo>
                  <a:lnTo>
                    <a:pt x="6" y="191"/>
                  </a:lnTo>
                  <a:lnTo>
                    <a:pt x="6" y="183"/>
                  </a:lnTo>
                  <a:lnTo>
                    <a:pt x="7" y="165"/>
                  </a:lnTo>
                  <a:lnTo>
                    <a:pt x="7" y="146"/>
                  </a:lnTo>
                  <a:lnTo>
                    <a:pt x="9" y="128"/>
                  </a:lnTo>
                  <a:lnTo>
                    <a:pt x="10" y="110"/>
                  </a:lnTo>
                  <a:lnTo>
                    <a:pt x="13" y="60"/>
                  </a:lnTo>
                  <a:lnTo>
                    <a:pt x="15" y="27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75" y="3"/>
                  </a:lnTo>
                  <a:lnTo>
                    <a:pt x="102" y="5"/>
                  </a:lnTo>
                  <a:lnTo>
                    <a:pt x="106" y="5"/>
                  </a:lnTo>
                  <a:lnTo>
                    <a:pt x="129" y="6"/>
                  </a:lnTo>
                  <a:lnTo>
                    <a:pt x="141" y="8"/>
                  </a:lnTo>
                  <a:lnTo>
                    <a:pt x="144" y="8"/>
                  </a:lnTo>
                  <a:lnTo>
                    <a:pt x="150" y="8"/>
                  </a:lnTo>
                  <a:lnTo>
                    <a:pt x="183" y="9"/>
                  </a:lnTo>
                  <a:lnTo>
                    <a:pt x="208" y="11"/>
                  </a:lnTo>
                  <a:lnTo>
                    <a:pt x="225" y="11"/>
                  </a:lnTo>
                  <a:lnTo>
                    <a:pt x="261" y="12"/>
                  </a:lnTo>
                  <a:lnTo>
                    <a:pt x="268" y="14"/>
                  </a:lnTo>
                  <a:lnTo>
                    <a:pt x="316" y="15"/>
                  </a:lnTo>
                  <a:lnTo>
                    <a:pt x="358" y="15"/>
                  </a:lnTo>
                  <a:lnTo>
                    <a:pt x="393" y="17"/>
                  </a:lnTo>
                  <a:lnTo>
                    <a:pt x="426" y="17"/>
                  </a:lnTo>
                  <a:lnTo>
                    <a:pt x="496" y="18"/>
                  </a:lnTo>
                  <a:lnTo>
                    <a:pt x="525" y="20"/>
                  </a:lnTo>
                  <a:lnTo>
                    <a:pt x="606" y="20"/>
                  </a:lnTo>
                  <a:lnTo>
                    <a:pt x="618" y="33"/>
                  </a:lnTo>
                  <a:lnTo>
                    <a:pt x="625" y="36"/>
                  </a:lnTo>
                  <a:lnTo>
                    <a:pt x="631" y="38"/>
                  </a:lnTo>
                  <a:lnTo>
                    <a:pt x="642" y="44"/>
                  </a:lnTo>
                  <a:lnTo>
                    <a:pt x="658" y="54"/>
                  </a:lnTo>
                  <a:lnTo>
                    <a:pt x="673" y="41"/>
                  </a:lnTo>
                  <a:lnTo>
                    <a:pt x="697" y="42"/>
                  </a:lnTo>
                  <a:lnTo>
                    <a:pt x="700" y="42"/>
                  </a:lnTo>
                  <a:lnTo>
                    <a:pt x="711" y="41"/>
                  </a:lnTo>
                  <a:lnTo>
                    <a:pt x="714" y="41"/>
                  </a:lnTo>
                  <a:lnTo>
                    <a:pt x="737" y="41"/>
                  </a:lnTo>
                  <a:lnTo>
                    <a:pt x="748" y="48"/>
                  </a:lnTo>
                  <a:lnTo>
                    <a:pt x="751" y="53"/>
                  </a:lnTo>
                  <a:lnTo>
                    <a:pt x="763" y="54"/>
                  </a:lnTo>
                  <a:lnTo>
                    <a:pt x="785" y="62"/>
                  </a:lnTo>
                  <a:lnTo>
                    <a:pt x="796" y="74"/>
                  </a:lnTo>
                  <a:lnTo>
                    <a:pt x="803" y="89"/>
                  </a:lnTo>
                  <a:lnTo>
                    <a:pt x="815" y="92"/>
                  </a:lnTo>
                  <a:lnTo>
                    <a:pt x="824" y="93"/>
                  </a:lnTo>
                  <a:lnTo>
                    <a:pt x="833" y="125"/>
                  </a:lnTo>
                  <a:lnTo>
                    <a:pt x="836" y="128"/>
                  </a:lnTo>
                  <a:lnTo>
                    <a:pt x="836" y="129"/>
                  </a:lnTo>
                  <a:lnTo>
                    <a:pt x="833" y="134"/>
                  </a:lnTo>
                  <a:lnTo>
                    <a:pt x="842" y="146"/>
                  </a:lnTo>
                  <a:lnTo>
                    <a:pt x="844" y="158"/>
                  </a:lnTo>
                  <a:lnTo>
                    <a:pt x="847" y="164"/>
                  </a:lnTo>
                  <a:lnTo>
                    <a:pt x="853" y="164"/>
                  </a:lnTo>
                  <a:lnTo>
                    <a:pt x="859" y="183"/>
                  </a:lnTo>
                  <a:lnTo>
                    <a:pt x="860" y="185"/>
                  </a:lnTo>
                  <a:lnTo>
                    <a:pt x="863" y="201"/>
                  </a:lnTo>
                  <a:lnTo>
                    <a:pt x="860" y="210"/>
                  </a:lnTo>
                  <a:lnTo>
                    <a:pt x="862" y="219"/>
                  </a:lnTo>
                  <a:lnTo>
                    <a:pt x="874" y="231"/>
                  </a:lnTo>
                  <a:lnTo>
                    <a:pt x="875" y="236"/>
                  </a:lnTo>
                  <a:lnTo>
                    <a:pt x="874" y="237"/>
                  </a:lnTo>
                  <a:lnTo>
                    <a:pt x="874" y="242"/>
                  </a:lnTo>
                  <a:lnTo>
                    <a:pt x="881" y="252"/>
                  </a:lnTo>
                  <a:lnTo>
                    <a:pt x="889" y="269"/>
                  </a:lnTo>
                  <a:lnTo>
                    <a:pt x="884" y="273"/>
                  </a:lnTo>
                  <a:lnTo>
                    <a:pt x="883" y="282"/>
                  </a:lnTo>
                  <a:lnTo>
                    <a:pt x="889" y="282"/>
                  </a:lnTo>
                  <a:lnTo>
                    <a:pt x="890" y="285"/>
                  </a:lnTo>
                  <a:lnTo>
                    <a:pt x="889" y="287"/>
                  </a:lnTo>
                  <a:lnTo>
                    <a:pt x="890" y="293"/>
                  </a:lnTo>
                  <a:lnTo>
                    <a:pt x="889" y="302"/>
                  </a:lnTo>
                  <a:lnTo>
                    <a:pt x="889" y="303"/>
                  </a:lnTo>
                  <a:lnTo>
                    <a:pt x="890" y="311"/>
                  </a:lnTo>
                  <a:lnTo>
                    <a:pt x="896" y="324"/>
                  </a:lnTo>
                  <a:lnTo>
                    <a:pt x="896" y="326"/>
                  </a:lnTo>
                  <a:lnTo>
                    <a:pt x="895" y="329"/>
                  </a:lnTo>
                  <a:lnTo>
                    <a:pt x="895" y="342"/>
                  </a:lnTo>
                  <a:lnTo>
                    <a:pt x="889" y="347"/>
                  </a:lnTo>
                  <a:lnTo>
                    <a:pt x="904" y="368"/>
                  </a:lnTo>
                  <a:lnTo>
                    <a:pt x="902" y="371"/>
                  </a:lnTo>
                  <a:lnTo>
                    <a:pt x="902" y="372"/>
                  </a:lnTo>
                  <a:lnTo>
                    <a:pt x="904" y="380"/>
                  </a:lnTo>
                  <a:lnTo>
                    <a:pt x="908" y="380"/>
                  </a:lnTo>
                  <a:lnTo>
                    <a:pt x="913" y="374"/>
                  </a:lnTo>
                  <a:lnTo>
                    <a:pt x="919" y="411"/>
                  </a:lnTo>
                  <a:lnTo>
                    <a:pt x="926" y="417"/>
                  </a:lnTo>
                  <a:lnTo>
                    <a:pt x="928" y="419"/>
                  </a:lnTo>
                  <a:lnTo>
                    <a:pt x="932" y="420"/>
                  </a:lnTo>
                  <a:lnTo>
                    <a:pt x="947" y="452"/>
                  </a:lnTo>
                  <a:lnTo>
                    <a:pt x="955" y="456"/>
                  </a:lnTo>
                  <a:lnTo>
                    <a:pt x="952" y="456"/>
                  </a:lnTo>
                  <a:lnTo>
                    <a:pt x="902" y="458"/>
                  </a:lnTo>
                  <a:lnTo>
                    <a:pt x="892" y="458"/>
                  </a:lnTo>
                  <a:lnTo>
                    <a:pt x="878" y="458"/>
                  </a:lnTo>
                  <a:lnTo>
                    <a:pt x="877" y="458"/>
                  </a:lnTo>
                  <a:lnTo>
                    <a:pt x="865" y="458"/>
                  </a:lnTo>
                  <a:lnTo>
                    <a:pt x="853" y="458"/>
                  </a:lnTo>
                  <a:lnTo>
                    <a:pt x="851" y="458"/>
                  </a:lnTo>
                  <a:lnTo>
                    <a:pt x="838" y="458"/>
                  </a:lnTo>
                  <a:lnTo>
                    <a:pt x="827" y="458"/>
                  </a:lnTo>
                  <a:lnTo>
                    <a:pt x="823" y="459"/>
                  </a:lnTo>
                  <a:lnTo>
                    <a:pt x="796" y="459"/>
                  </a:lnTo>
                  <a:lnTo>
                    <a:pt x="790" y="459"/>
                  </a:lnTo>
                  <a:lnTo>
                    <a:pt x="782" y="459"/>
                  </a:lnTo>
                  <a:lnTo>
                    <a:pt x="778" y="459"/>
                  </a:lnTo>
                  <a:lnTo>
                    <a:pt x="754" y="459"/>
                  </a:lnTo>
                  <a:lnTo>
                    <a:pt x="740" y="459"/>
                  </a:lnTo>
                  <a:lnTo>
                    <a:pt x="727" y="459"/>
                  </a:lnTo>
                  <a:lnTo>
                    <a:pt x="700" y="459"/>
                  </a:lnTo>
                  <a:lnTo>
                    <a:pt x="678" y="459"/>
                  </a:lnTo>
                  <a:lnTo>
                    <a:pt x="672" y="459"/>
                  </a:lnTo>
                  <a:lnTo>
                    <a:pt x="666" y="459"/>
                  </a:lnTo>
                  <a:lnTo>
                    <a:pt x="658" y="459"/>
                  </a:lnTo>
                  <a:lnTo>
                    <a:pt x="645" y="459"/>
                  </a:lnTo>
                  <a:lnTo>
                    <a:pt x="628" y="459"/>
                  </a:lnTo>
                  <a:lnTo>
                    <a:pt x="616" y="459"/>
                  </a:lnTo>
                  <a:lnTo>
                    <a:pt x="603" y="459"/>
                  </a:lnTo>
                  <a:lnTo>
                    <a:pt x="589" y="459"/>
                  </a:lnTo>
                  <a:lnTo>
                    <a:pt x="579" y="459"/>
                  </a:lnTo>
                  <a:close/>
                </a:path>
              </a:pathLst>
            </a:custGeom>
            <a:solidFill>
              <a:srgbClr val="62BB4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4" name="Freeform 72"/>
            <p:cNvSpPr>
              <a:spLocks/>
            </p:cNvSpPr>
            <p:nvPr/>
          </p:nvSpPr>
          <p:spPr bwMode="auto">
            <a:xfrm>
              <a:off x="1838325" y="2859088"/>
              <a:ext cx="496888" cy="322262"/>
            </a:xfrm>
            <a:custGeom>
              <a:avLst/>
              <a:gdLst>
                <a:gd name="T0" fmla="*/ 1148159574 w 808"/>
                <a:gd name="T1" fmla="*/ 1156337348 h 520"/>
                <a:gd name="T2" fmla="*/ 1148159574 w 808"/>
                <a:gd name="T3" fmla="*/ 1156337348 h 520"/>
                <a:gd name="T4" fmla="*/ 1148159574 w 808"/>
                <a:gd name="T5" fmla="*/ 1156337348 h 520"/>
                <a:gd name="T6" fmla="*/ 1148159574 w 808"/>
                <a:gd name="T7" fmla="*/ 1156337348 h 520"/>
                <a:gd name="T8" fmla="*/ 1148159574 w 808"/>
                <a:gd name="T9" fmla="*/ 1156337348 h 520"/>
                <a:gd name="T10" fmla="*/ 1148159574 w 808"/>
                <a:gd name="T11" fmla="*/ 1156337348 h 520"/>
                <a:gd name="T12" fmla="*/ 1148159574 w 808"/>
                <a:gd name="T13" fmla="*/ 1156337348 h 520"/>
                <a:gd name="T14" fmla="*/ 1148159574 w 808"/>
                <a:gd name="T15" fmla="*/ 1156337348 h 520"/>
                <a:gd name="T16" fmla="*/ 1148159574 w 808"/>
                <a:gd name="T17" fmla="*/ 1156337348 h 520"/>
                <a:gd name="T18" fmla="*/ 1148159574 w 808"/>
                <a:gd name="T19" fmla="*/ 1156337348 h 520"/>
                <a:gd name="T20" fmla="*/ 1148159574 w 808"/>
                <a:gd name="T21" fmla="*/ 1156337348 h 520"/>
                <a:gd name="T22" fmla="*/ 1148159574 w 808"/>
                <a:gd name="T23" fmla="*/ 1156337348 h 520"/>
                <a:gd name="T24" fmla="*/ 1148159574 w 808"/>
                <a:gd name="T25" fmla="*/ 1156337348 h 520"/>
                <a:gd name="T26" fmla="*/ 1148159574 w 808"/>
                <a:gd name="T27" fmla="*/ 1156337348 h 520"/>
                <a:gd name="T28" fmla="*/ 1148159574 w 808"/>
                <a:gd name="T29" fmla="*/ 1156337348 h 520"/>
                <a:gd name="T30" fmla="*/ 1148159574 w 808"/>
                <a:gd name="T31" fmla="*/ 1156337348 h 520"/>
                <a:gd name="T32" fmla="*/ 1148159574 w 808"/>
                <a:gd name="T33" fmla="*/ 1156337348 h 520"/>
                <a:gd name="T34" fmla="*/ 1148159574 w 808"/>
                <a:gd name="T35" fmla="*/ 1156337348 h 520"/>
                <a:gd name="T36" fmla="*/ 1148159574 w 808"/>
                <a:gd name="T37" fmla="*/ 1156337348 h 520"/>
                <a:gd name="T38" fmla="*/ 1148159574 w 808"/>
                <a:gd name="T39" fmla="*/ 1156337348 h 520"/>
                <a:gd name="T40" fmla="*/ 1148159574 w 808"/>
                <a:gd name="T41" fmla="*/ 1156337348 h 520"/>
                <a:gd name="T42" fmla="*/ 1148159574 w 808"/>
                <a:gd name="T43" fmla="*/ 1156337348 h 520"/>
                <a:gd name="T44" fmla="*/ 1148159574 w 808"/>
                <a:gd name="T45" fmla="*/ 1156337348 h 520"/>
                <a:gd name="T46" fmla="*/ 1148159574 w 808"/>
                <a:gd name="T47" fmla="*/ 1156337348 h 520"/>
                <a:gd name="T48" fmla="*/ 1148159574 w 808"/>
                <a:gd name="T49" fmla="*/ 1156337348 h 520"/>
                <a:gd name="T50" fmla="*/ 1148159574 w 808"/>
                <a:gd name="T51" fmla="*/ 1156337348 h 520"/>
                <a:gd name="T52" fmla="*/ 1148159574 w 808"/>
                <a:gd name="T53" fmla="*/ 1156337348 h 520"/>
                <a:gd name="T54" fmla="*/ 1148159574 w 808"/>
                <a:gd name="T55" fmla="*/ 1156337348 h 520"/>
                <a:gd name="T56" fmla="*/ 1148159574 w 808"/>
                <a:gd name="T57" fmla="*/ 1156337348 h 520"/>
                <a:gd name="T58" fmla="*/ 1148159574 w 808"/>
                <a:gd name="T59" fmla="*/ 1156337348 h 520"/>
                <a:gd name="T60" fmla="*/ 1148159574 w 808"/>
                <a:gd name="T61" fmla="*/ 1156337348 h 520"/>
                <a:gd name="T62" fmla="*/ 1148159574 w 808"/>
                <a:gd name="T63" fmla="*/ 1156337348 h 520"/>
                <a:gd name="T64" fmla="*/ 1148159574 w 808"/>
                <a:gd name="T65" fmla="*/ 1156337348 h 520"/>
                <a:gd name="T66" fmla="*/ 1148159574 w 808"/>
                <a:gd name="T67" fmla="*/ 1156337348 h 520"/>
                <a:gd name="T68" fmla="*/ 1148159574 w 808"/>
                <a:gd name="T69" fmla="*/ 1156337348 h 520"/>
                <a:gd name="T70" fmla="*/ 1148159574 w 808"/>
                <a:gd name="T71" fmla="*/ 0 h 520"/>
                <a:gd name="T72" fmla="*/ 1148159574 w 808"/>
                <a:gd name="T73" fmla="*/ 1156337348 h 520"/>
                <a:gd name="T74" fmla="*/ 1148159574 w 808"/>
                <a:gd name="T75" fmla="*/ 1156337348 h 520"/>
                <a:gd name="T76" fmla="*/ 1148159574 w 808"/>
                <a:gd name="T77" fmla="*/ 1156337348 h 520"/>
                <a:gd name="T78" fmla="*/ 1148159574 w 808"/>
                <a:gd name="T79" fmla="*/ 1156337348 h 520"/>
                <a:gd name="T80" fmla="*/ 1148159574 w 808"/>
                <a:gd name="T81" fmla="*/ 1156337348 h 520"/>
                <a:gd name="T82" fmla="*/ 1148159574 w 808"/>
                <a:gd name="T83" fmla="*/ 1156337348 h 520"/>
                <a:gd name="T84" fmla="*/ 1148159574 w 808"/>
                <a:gd name="T85" fmla="*/ 1156337348 h 520"/>
                <a:gd name="T86" fmla="*/ 1148159574 w 808"/>
                <a:gd name="T87" fmla="*/ 1156337348 h 520"/>
                <a:gd name="T88" fmla="*/ 1148159574 w 808"/>
                <a:gd name="T89" fmla="*/ 1156337348 h 520"/>
                <a:gd name="T90" fmla="*/ 1148159574 w 808"/>
                <a:gd name="T91" fmla="*/ 1156337348 h 520"/>
                <a:gd name="T92" fmla="*/ 0 w 808"/>
                <a:gd name="T93" fmla="*/ 1156337348 h 520"/>
                <a:gd name="T94" fmla="*/ 1148159574 w 808"/>
                <a:gd name="T95" fmla="*/ 1156337348 h 520"/>
                <a:gd name="T96" fmla="*/ 1148159574 w 808"/>
                <a:gd name="T97" fmla="*/ 1156337348 h 520"/>
                <a:gd name="T98" fmla="*/ 1148159574 w 808"/>
                <a:gd name="T99" fmla="*/ 1156337348 h 520"/>
                <a:gd name="T100" fmla="*/ 1148159574 w 808"/>
                <a:gd name="T101" fmla="*/ 1156337348 h 520"/>
                <a:gd name="T102" fmla="*/ 1148159574 w 808"/>
                <a:gd name="T103" fmla="*/ 1156337348 h 520"/>
                <a:gd name="T104" fmla="*/ 1148159574 w 808"/>
                <a:gd name="T105" fmla="*/ 1156337348 h 520"/>
                <a:gd name="T106" fmla="*/ 1148159574 w 808"/>
                <a:gd name="T107" fmla="*/ 1156337348 h 520"/>
                <a:gd name="T108" fmla="*/ 1148159574 w 808"/>
                <a:gd name="T109" fmla="*/ 1156337348 h 520"/>
                <a:gd name="T110" fmla="*/ 1148159574 w 808"/>
                <a:gd name="T111" fmla="*/ 1156337348 h 520"/>
                <a:gd name="T112" fmla="*/ 1148159574 w 808"/>
                <a:gd name="T113" fmla="*/ 1156337348 h 520"/>
                <a:gd name="T114" fmla="*/ 1148159574 w 808"/>
                <a:gd name="T115" fmla="*/ 1156337348 h 520"/>
                <a:gd name="T116" fmla="*/ 1148159574 w 808"/>
                <a:gd name="T117" fmla="*/ 1156337348 h 520"/>
                <a:gd name="T118" fmla="*/ 1148159574 w 808"/>
                <a:gd name="T119" fmla="*/ 1156337348 h 520"/>
                <a:gd name="T120" fmla="*/ 1148159574 w 808"/>
                <a:gd name="T121" fmla="*/ 1156337348 h 520"/>
                <a:gd name="T122" fmla="*/ 1148159574 w 808"/>
                <a:gd name="T123" fmla="*/ 1156337348 h 520"/>
                <a:gd name="T124" fmla="*/ 1148159574 w 808"/>
                <a:gd name="T125" fmla="*/ 1156337348 h 52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08"/>
                <a:gd name="T190" fmla="*/ 0 h 520"/>
                <a:gd name="T191" fmla="*/ 808 w 808"/>
                <a:gd name="T192" fmla="*/ 520 h 52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08" h="520">
                  <a:moveTo>
                    <a:pt x="732" y="475"/>
                  </a:moveTo>
                  <a:lnTo>
                    <a:pt x="735" y="480"/>
                  </a:lnTo>
                  <a:lnTo>
                    <a:pt x="747" y="481"/>
                  </a:lnTo>
                  <a:lnTo>
                    <a:pt x="769" y="489"/>
                  </a:lnTo>
                  <a:lnTo>
                    <a:pt x="780" y="501"/>
                  </a:lnTo>
                  <a:lnTo>
                    <a:pt x="787" y="516"/>
                  </a:lnTo>
                  <a:lnTo>
                    <a:pt x="799" y="519"/>
                  </a:lnTo>
                  <a:lnTo>
                    <a:pt x="808" y="520"/>
                  </a:lnTo>
                  <a:lnTo>
                    <a:pt x="805" y="519"/>
                  </a:lnTo>
                  <a:lnTo>
                    <a:pt x="802" y="510"/>
                  </a:lnTo>
                  <a:lnTo>
                    <a:pt x="802" y="505"/>
                  </a:lnTo>
                  <a:lnTo>
                    <a:pt x="789" y="489"/>
                  </a:lnTo>
                  <a:lnTo>
                    <a:pt x="798" y="459"/>
                  </a:lnTo>
                  <a:lnTo>
                    <a:pt x="801" y="451"/>
                  </a:lnTo>
                  <a:lnTo>
                    <a:pt x="801" y="438"/>
                  </a:lnTo>
                  <a:lnTo>
                    <a:pt x="805" y="433"/>
                  </a:lnTo>
                  <a:lnTo>
                    <a:pt x="807" y="427"/>
                  </a:lnTo>
                  <a:lnTo>
                    <a:pt x="801" y="414"/>
                  </a:lnTo>
                  <a:lnTo>
                    <a:pt x="795" y="408"/>
                  </a:lnTo>
                  <a:lnTo>
                    <a:pt x="798" y="391"/>
                  </a:lnTo>
                  <a:lnTo>
                    <a:pt x="789" y="373"/>
                  </a:lnTo>
                  <a:lnTo>
                    <a:pt x="799" y="372"/>
                  </a:lnTo>
                  <a:lnTo>
                    <a:pt x="805" y="372"/>
                  </a:lnTo>
                  <a:lnTo>
                    <a:pt x="804" y="354"/>
                  </a:lnTo>
                  <a:lnTo>
                    <a:pt x="804" y="336"/>
                  </a:lnTo>
                  <a:lnTo>
                    <a:pt x="804" y="321"/>
                  </a:lnTo>
                  <a:lnTo>
                    <a:pt x="804" y="300"/>
                  </a:lnTo>
                  <a:lnTo>
                    <a:pt x="804" y="282"/>
                  </a:lnTo>
                  <a:lnTo>
                    <a:pt x="804" y="271"/>
                  </a:lnTo>
                  <a:lnTo>
                    <a:pt x="802" y="220"/>
                  </a:lnTo>
                  <a:lnTo>
                    <a:pt x="802" y="208"/>
                  </a:lnTo>
                  <a:lnTo>
                    <a:pt x="802" y="207"/>
                  </a:lnTo>
                  <a:lnTo>
                    <a:pt x="802" y="181"/>
                  </a:lnTo>
                  <a:lnTo>
                    <a:pt x="802" y="157"/>
                  </a:lnTo>
                  <a:lnTo>
                    <a:pt x="801" y="116"/>
                  </a:lnTo>
                  <a:lnTo>
                    <a:pt x="799" y="107"/>
                  </a:lnTo>
                  <a:lnTo>
                    <a:pt x="796" y="101"/>
                  </a:lnTo>
                  <a:lnTo>
                    <a:pt x="783" y="95"/>
                  </a:lnTo>
                  <a:lnTo>
                    <a:pt x="760" y="69"/>
                  </a:lnTo>
                  <a:lnTo>
                    <a:pt x="759" y="63"/>
                  </a:lnTo>
                  <a:lnTo>
                    <a:pt x="780" y="45"/>
                  </a:lnTo>
                  <a:lnTo>
                    <a:pt x="789" y="18"/>
                  </a:lnTo>
                  <a:lnTo>
                    <a:pt x="769" y="18"/>
                  </a:lnTo>
                  <a:lnTo>
                    <a:pt x="744" y="20"/>
                  </a:lnTo>
                  <a:lnTo>
                    <a:pt x="720" y="20"/>
                  </a:lnTo>
                  <a:lnTo>
                    <a:pt x="718" y="20"/>
                  </a:lnTo>
                  <a:lnTo>
                    <a:pt x="693" y="20"/>
                  </a:lnTo>
                  <a:lnTo>
                    <a:pt x="644" y="20"/>
                  </a:lnTo>
                  <a:lnTo>
                    <a:pt x="642" y="20"/>
                  </a:lnTo>
                  <a:lnTo>
                    <a:pt x="641" y="20"/>
                  </a:lnTo>
                  <a:lnTo>
                    <a:pt x="617" y="20"/>
                  </a:lnTo>
                  <a:lnTo>
                    <a:pt x="605" y="20"/>
                  </a:lnTo>
                  <a:lnTo>
                    <a:pt x="569" y="18"/>
                  </a:lnTo>
                  <a:lnTo>
                    <a:pt x="566" y="18"/>
                  </a:lnTo>
                  <a:lnTo>
                    <a:pt x="540" y="18"/>
                  </a:lnTo>
                  <a:lnTo>
                    <a:pt x="515" y="18"/>
                  </a:lnTo>
                  <a:lnTo>
                    <a:pt x="477" y="17"/>
                  </a:lnTo>
                  <a:lnTo>
                    <a:pt x="467" y="17"/>
                  </a:lnTo>
                  <a:lnTo>
                    <a:pt x="450" y="17"/>
                  </a:lnTo>
                  <a:lnTo>
                    <a:pt x="438" y="17"/>
                  </a:lnTo>
                  <a:lnTo>
                    <a:pt x="389" y="15"/>
                  </a:lnTo>
                  <a:lnTo>
                    <a:pt x="387" y="15"/>
                  </a:lnTo>
                  <a:lnTo>
                    <a:pt x="324" y="14"/>
                  </a:lnTo>
                  <a:lnTo>
                    <a:pt x="311" y="14"/>
                  </a:lnTo>
                  <a:lnTo>
                    <a:pt x="234" y="11"/>
                  </a:lnTo>
                  <a:lnTo>
                    <a:pt x="222" y="9"/>
                  </a:lnTo>
                  <a:lnTo>
                    <a:pt x="185" y="8"/>
                  </a:lnTo>
                  <a:lnTo>
                    <a:pt x="140" y="6"/>
                  </a:lnTo>
                  <a:lnTo>
                    <a:pt x="134" y="6"/>
                  </a:lnTo>
                  <a:lnTo>
                    <a:pt x="69" y="2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7" y="9"/>
                  </a:lnTo>
                  <a:lnTo>
                    <a:pt x="26" y="29"/>
                  </a:lnTo>
                  <a:lnTo>
                    <a:pt x="21" y="101"/>
                  </a:lnTo>
                  <a:lnTo>
                    <a:pt x="21" y="105"/>
                  </a:lnTo>
                  <a:lnTo>
                    <a:pt x="20" y="137"/>
                  </a:lnTo>
                  <a:lnTo>
                    <a:pt x="18" y="137"/>
                  </a:lnTo>
                  <a:lnTo>
                    <a:pt x="15" y="172"/>
                  </a:lnTo>
                  <a:lnTo>
                    <a:pt x="14" y="199"/>
                  </a:lnTo>
                  <a:lnTo>
                    <a:pt x="14" y="208"/>
                  </a:lnTo>
                  <a:lnTo>
                    <a:pt x="11" y="246"/>
                  </a:lnTo>
                  <a:lnTo>
                    <a:pt x="11" y="255"/>
                  </a:lnTo>
                  <a:lnTo>
                    <a:pt x="11" y="261"/>
                  </a:lnTo>
                  <a:lnTo>
                    <a:pt x="9" y="282"/>
                  </a:lnTo>
                  <a:lnTo>
                    <a:pt x="8" y="303"/>
                  </a:lnTo>
                  <a:lnTo>
                    <a:pt x="6" y="318"/>
                  </a:lnTo>
                  <a:lnTo>
                    <a:pt x="6" y="336"/>
                  </a:lnTo>
                  <a:lnTo>
                    <a:pt x="5" y="354"/>
                  </a:lnTo>
                  <a:lnTo>
                    <a:pt x="5" y="355"/>
                  </a:lnTo>
                  <a:lnTo>
                    <a:pt x="5" y="358"/>
                  </a:lnTo>
                  <a:lnTo>
                    <a:pt x="3" y="373"/>
                  </a:lnTo>
                  <a:lnTo>
                    <a:pt x="2" y="409"/>
                  </a:lnTo>
                  <a:lnTo>
                    <a:pt x="0" y="427"/>
                  </a:lnTo>
                  <a:lnTo>
                    <a:pt x="5" y="427"/>
                  </a:lnTo>
                  <a:lnTo>
                    <a:pt x="6" y="427"/>
                  </a:lnTo>
                  <a:lnTo>
                    <a:pt x="59" y="430"/>
                  </a:lnTo>
                  <a:lnTo>
                    <a:pt x="86" y="432"/>
                  </a:lnTo>
                  <a:lnTo>
                    <a:pt x="90" y="432"/>
                  </a:lnTo>
                  <a:lnTo>
                    <a:pt x="113" y="433"/>
                  </a:lnTo>
                  <a:lnTo>
                    <a:pt x="125" y="435"/>
                  </a:lnTo>
                  <a:lnTo>
                    <a:pt x="128" y="435"/>
                  </a:lnTo>
                  <a:lnTo>
                    <a:pt x="134" y="435"/>
                  </a:lnTo>
                  <a:lnTo>
                    <a:pt x="167" y="436"/>
                  </a:lnTo>
                  <a:lnTo>
                    <a:pt x="192" y="438"/>
                  </a:lnTo>
                  <a:lnTo>
                    <a:pt x="209" y="438"/>
                  </a:lnTo>
                  <a:lnTo>
                    <a:pt x="245" y="439"/>
                  </a:lnTo>
                  <a:lnTo>
                    <a:pt x="252" y="441"/>
                  </a:lnTo>
                  <a:lnTo>
                    <a:pt x="300" y="442"/>
                  </a:lnTo>
                  <a:lnTo>
                    <a:pt x="342" y="442"/>
                  </a:lnTo>
                  <a:lnTo>
                    <a:pt x="377" y="444"/>
                  </a:lnTo>
                  <a:lnTo>
                    <a:pt x="410" y="444"/>
                  </a:lnTo>
                  <a:lnTo>
                    <a:pt x="480" y="445"/>
                  </a:lnTo>
                  <a:lnTo>
                    <a:pt x="509" y="447"/>
                  </a:lnTo>
                  <a:lnTo>
                    <a:pt x="590" y="447"/>
                  </a:lnTo>
                  <a:lnTo>
                    <a:pt x="602" y="460"/>
                  </a:lnTo>
                  <a:lnTo>
                    <a:pt x="609" y="463"/>
                  </a:lnTo>
                  <a:lnTo>
                    <a:pt x="615" y="465"/>
                  </a:lnTo>
                  <a:lnTo>
                    <a:pt x="626" y="471"/>
                  </a:lnTo>
                  <a:lnTo>
                    <a:pt x="642" y="481"/>
                  </a:lnTo>
                  <a:lnTo>
                    <a:pt x="657" y="468"/>
                  </a:lnTo>
                  <a:lnTo>
                    <a:pt x="681" y="469"/>
                  </a:lnTo>
                  <a:lnTo>
                    <a:pt x="684" y="469"/>
                  </a:lnTo>
                  <a:lnTo>
                    <a:pt x="695" y="468"/>
                  </a:lnTo>
                  <a:lnTo>
                    <a:pt x="698" y="468"/>
                  </a:lnTo>
                  <a:lnTo>
                    <a:pt x="721" y="468"/>
                  </a:lnTo>
                  <a:lnTo>
                    <a:pt x="732" y="475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5" name="Freeform 74"/>
            <p:cNvSpPr>
              <a:spLocks/>
            </p:cNvSpPr>
            <p:nvPr/>
          </p:nvSpPr>
          <p:spPr bwMode="auto">
            <a:xfrm>
              <a:off x="2471738" y="3706813"/>
              <a:ext cx="357187" cy="336550"/>
            </a:xfrm>
            <a:custGeom>
              <a:avLst/>
              <a:gdLst>
                <a:gd name="T0" fmla="*/ 1151495542 w 580"/>
                <a:gd name="T1" fmla="*/ 1163386317 h 539"/>
                <a:gd name="T2" fmla="*/ 1151495542 w 580"/>
                <a:gd name="T3" fmla="*/ 1163386317 h 539"/>
                <a:gd name="T4" fmla="*/ 1151495542 w 580"/>
                <a:gd name="T5" fmla="*/ 1163386317 h 539"/>
                <a:gd name="T6" fmla="*/ 1151495542 w 580"/>
                <a:gd name="T7" fmla="*/ 1163386317 h 539"/>
                <a:gd name="T8" fmla="*/ 1151495542 w 580"/>
                <a:gd name="T9" fmla="*/ 1163386317 h 539"/>
                <a:gd name="T10" fmla="*/ 1151495542 w 580"/>
                <a:gd name="T11" fmla="*/ 1163386317 h 539"/>
                <a:gd name="T12" fmla="*/ 1151495542 w 580"/>
                <a:gd name="T13" fmla="*/ 1163386317 h 539"/>
                <a:gd name="T14" fmla="*/ 1151495542 w 580"/>
                <a:gd name="T15" fmla="*/ 1163386317 h 539"/>
                <a:gd name="T16" fmla="*/ 1151495542 w 580"/>
                <a:gd name="T17" fmla="*/ 1163386317 h 539"/>
                <a:gd name="T18" fmla="*/ 1151495542 w 580"/>
                <a:gd name="T19" fmla="*/ 1163386317 h 539"/>
                <a:gd name="T20" fmla="*/ 1151495542 w 580"/>
                <a:gd name="T21" fmla="*/ 1163386317 h 539"/>
                <a:gd name="T22" fmla="*/ 1151495542 w 580"/>
                <a:gd name="T23" fmla="*/ 1163386317 h 539"/>
                <a:gd name="T24" fmla="*/ 1151495542 w 580"/>
                <a:gd name="T25" fmla="*/ 1163386317 h 539"/>
                <a:gd name="T26" fmla="*/ 1151495542 w 580"/>
                <a:gd name="T27" fmla="*/ 1163386317 h 539"/>
                <a:gd name="T28" fmla="*/ 1151495542 w 580"/>
                <a:gd name="T29" fmla="*/ 1163386317 h 539"/>
                <a:gd name="T30" fmla="*/ 1151495542 w 580"/>
                <a:gd name="T31" fmla="*/ 1163386317 h 539"/>
                <a:gd name="T32" fmla="*/ 1151495542 w 580"/>
                <a:gd name="T33" fmla="*/ 1163386317 h 539"/>
                <a:gd name="T34" fmla="*/ 1151495542 w 580"/>
                <a:gd name="T35" fmla="*/ 1163386317 h 539"/>
                <a:gd name="T36" fmla="*/ 1151495542 w 580"/>
                <a:gd name="T37" fmla="*/ 1163386317 h 539"/>
                <a:gd name="T38" fmla="*/ 1151495542 w 580"/>
                <a:gd name="T39" fmla="*/ 1163386317 h 539"/>
                <a:gd name="T40" fmla="*/ 1151495542 w 580"/>
                <a:gd name="T41" fmla="*/ 1163386317 h 539"/>
                <a:gd name="T42" fmla="*/ 1151495542 w 580"/>
                <a:gd name="T43" fmla="*/ 1163386317 h 539"/>
                <a:gd name="T44" fmla="*/ 1151495542 w 580"/>
                <a:gd name="T45" fmla="*/ 1163386317 h 539"/>
                <a:gd name="T46" fmla="*/ 1151495542 w 580"/>
                <a:gd name="T47" fmla="*/ 1163386317 h 539"/>
                <a:gd name="T48" fmla="*/ 1151495542 w 580"/>
                <a:gd name="T49" fmla="*/ 1163386317 h 539"/>
                <a:gd name="T50" fmla="*/ 1151495542 w 580"/>
                <a:gd name="T51" fmla="*/ 1163386317 h 539"/>
                <a:gd name="T52" fmla="*/ 1151495542 w 580"/>
                <a:gd name="T53" fmla="*/ 1163386317 h 539"/>
                <a:gd name="T54" fmla="*/ 1151495542 w 580"/>
                <a:gd name="T55" fmla="*/ 1163386317 h 539"/>
                <a:gd name="T56" fmla="*/ 1151495542 w 580"/>
                <a:gd name="T57" fmla="*/ 1163386317 h 539"/>
                <a:gd name="T58" fmla="*/ 1151495542 w 580"/>
                <a:gd name="T59" fmla="*/ 1163386317 h 539"/>
                <a:gd name="T60" fmla="*/ 1151495542 w 580"/>
                <a:gd name="T61" fmla="*/ 1163386317 h 539"/>
                <a:gd name="T62" fmla="*/ 1151495542 w 580"/>
                <a:gd name="T63" fmla="*/ 1163386317 h 539"/>
                <a:gd name="T64" fmla="*/ 1151495542 w 580"/>
                <a:gd name="T65" fmla="*/ 1163386317 h 539"/>
                <a:gd name="T66" fmla="*/ 1151495542 w 580"/>
                <a:gd name="T67" fmla="*/ 1163386317 h 539"/>
                <a:gd name="T68" fmla="*/ 1151495542 w 580"/>
                <a:gd name="T69" fmla="*/ 1163386317 h 539"/>
                <a:gd name="T70" fmla="*/ 1151495542 w 580"/>
                <a:gd name="T71" fmla="*/ 1163386317 h 539"/>
                <a:gd name="T72" fmla="*/ 1151495542 w 580"/>
                <a:gd name="T73" fmla="*/ 1163386317 h 539"/>
                <a:gd name="T74" fmla="*/ 1151495542 w 580"/>
                <a:gd name="T75" fmla="*/ 1163386317 h 539"/>
                <a:gd name="T76" fmla="*/ 1151495542 w 580"/>
                <a:gd name="T77" fmla="*/ 1163386317 h 539"/>
                <a:gd name="T78" fmla="*/ 1151495542 w 580"/>
                <a:gd name="T79" fmla="*/ 1163386317 h 539"/>
                <a:gd name="T80" fmla="*/ 1151495542 w 580"/>
                <a:gd name="T81" fmla="*/ 1163386317 h 539"/>
                <a:gd name="T82" fmla="*/ 1151495542 w 580"/>
                <a:gd name="T83" fmla="*/ 1163386317 h 539"/>
                <a:gd name="T84" fmla="*/ 1151495542 w 580"/>
                <a:gd name="T85" fmla="*/ 1163386317 h 539"/>
                <a:gd name="T86" fmla="*/ 1151495542 w 580"/>
                <a:gd name="T87" fmla="*/ 1163386317 h 539"/>
                <a:gd name="T88" fmla="*/ 1151495542 w 580"/>
                <a:gd name="T89" fmla="*/ 1163386317 h 539"/>
                <a:gd name="T90" fmla="*/ 1151495542 w 580"/>
                <a:gd name="T91" fmla="*/ 1163386317 h 539"/>
                <a:gd name="T92" fmla="*/ 1151495542 w 580"/>
                <a:gd name="T93" fmla="*/ 1163386317 h 539"/>
                <a:gd name="T94" fmla="*/ 1151495542 w 580"/>
                <a:gd name="T95" fmla="*/ 1163386317 h 539"/>
                <a:gd name="T96" fmla="*/ 1151495542 w 580"/>
                <a:gd name="T97" fmla="*/ 1163386317 h 539"/>
                <a:gd name="T98" fmla="*/ 1151495542 w 580"/>
                <a:gd name="T99" fmla="*/ 1163386317 h 539"/>
                <a:gd name="T100" fmla="*/ 1151495542 w 580"/>
                <a:gd name="T101" fmla="*/ 1163386317 h 539"/>
                <a:gd name="T102" fmla="*/ 1151495542 w 580"/>
                <a:gd name="T103" fmla="*/ 1163386317 h 539"/>
                <a:gd name="T104" fmla="*/ 1151495542 w 580"/>
                <a:gd name="T105" fmla="*/ 1163386317 h 539"/>
                <a:gd name="T106" fmla="*/ 1151495542 w 580"/>
                <a:gd name="T107" fmla="*/ 1163386317 h 539"/>
                <a:gd name="T108" fmla="*/ 1151495542 w 580"/>
                <a:gd name="T109" fmla="*/ 1163386317 h 539"/>
                <a:gd name="T110" fmla="*/ 1151495542 w 580"/>
                <a:gd name="T111" fmla="*/ 1163386317 h 539"/>
                <a:gd name="T112" fmla="*/ 1151495542 w 580"/>
                <a:gd name="T113" fmla="*/ 1163386317 h 539"/>
                <a:gd name="T114" fmla="*/ 1151495542 w 580"/>
                <a:gd name="T115" fmla="*/ 1163386317 h 539"/>
                <a:gd name="T116" fmla="*/ 1151495542 w 580"/>
                <a:gd name="T117" fmla="*/ 1163386317 h 539"/>
                <a:gd name="T118" fmla="*/ 1151495542 w 580"/>
                <a:gd name="T119" fmla="*/ 1163386317 h 539"/>
                <a:gd name="T120" fmla="*/ 1151495542 w 580"/>
                <a:gd name="T121" fmla="*/ 1163386317 h 53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80"/>
                <a:gd name="T184" fmla="*/ 0 h 539"/>
                <a:gd name="T185" fmla="*/ 580 w 580"/>
                <a:gd name="T186" fmla="*/ 539 h 53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80" h="539">
                  <a:moveTo>
                    <a:pt x="19" y="137"/>
                  </a:moveTo>
                  <a:lnTo>
                    <a:pt x="19" y="144"/>
                  </a:lnTo>
                  <a:lnTo>
                    <a:pt x="21" y="149"/>
                  </a:lnTo>
                  <a:lnTo>
                    <a:pt x="21" y="155"/>
                  </a:lnTo>
                  <a:lnTo>
                    <a:pt x="25" y="173"/>
                  </a:lnTo>
                  <a:lnTo>
                    <a:pt x="25" y="176"/>
                  </a:lnTo>
                  <a:lnTo>
                    <a:pt x="27" y="191"/>
                  </a:lnTo>
                  <a:lnTo>
                    <a:pt x="28" y="191"/>
                  </a:lnTo>
                  <a:lnTo>
                    <a:pt x="27" y="191"/>
                  </a:lnTo>
                  <a:lnTo>
                    <a:pt x="27" y="192"/>
                  </a:lnTo>
                  <a:lnTo>
                    <a:pt x="27" y="194"/>
                  </a:lnTo>
                  <a:lnTo>
                    <a:pt x="28" y="212"/>
                  </a:lnTo>
                  <a:lnTo>
                    <a:pt x="28" y="258"/>
                  </a:lnTo>
                  <a:lnTo>
                    <a:pt x="28" y="266"/>
                  </a:lnTo>
                  <a:lnTo>
                    <a:pt x="28" y="267"/>
                  </a:lnTo>
                  <a:lnTo>
                    <a:pt x="28" y="288"/>
                  </a:lnTo>
                  <a:lnTo>
                    <a:pt x="28" y="294"/>
                  </a:lnTo>
                  <a:lnTo>
                    <a:pt x="28" y="302"/>
                  </a:lnTo>
                  <a:lnTo>
                    <a:pt x="28" y="321"/>
                  </a:lnTo>
                  <a:lnTo>
                    <a:pt x="28" y="329"/>
                  </a:lnTo>
                  <a:lnTo>
                    <a:pt x="30" y="359"/>
                  </a:lnTo>
                  <a:lnTo>
                    <a:pt x="30" y="368"/>
                  </a:lnTo>
                  <a:lnTo>
                    <a:pt x="30" y="378"/>
                  </a:lnTo>
                  <a:lnTo>
                    <a:pt x="30" y="402"/>
                  </a:lnTo>
                  <a:lnTo>
                    <a:pt x="30" y="405"/>
                  </a:lnTo>
                  <a:lnTo>
                    <a:pt x="30" y="408"/>
                  </a:lnTo>
                  <a:lnTo>
                    <a:pt x="30" y="413"/>
                  </a:lnTo>
                  <a:lnTo>
                    <a:pt x="30" y="450"/>
                  </a:lnTo>
                  <a:lnTo>
                    <a:pt x="43" y="462"/>
                  </a:lnTo>
                  <a:lnTo>
                    <a:pt x="58" y="456"/>
                  </a:lnTo>
                  <a:lnTo>
                    <a:pt x="84" y="461"/>
                  </a:lnTo>
                  <a:lnTo>
                    <a:pt x="84" y="465"/>
                  </a:lnTo>
                  <a:lnTo>
                    <a:pt x="85" y="486"/>
                  </a:lnTo>
                  <a:lnTo>
                    <a:pt x="85" y="501"/>
                  </a:lnTo>
                  <a:lnTo>
                    <a:pt x="85" y="504"/>
                  </a:lnTo>
                  <a:lnTo>
                    <a:pt x="87" y="524"/>
                  </a:lnTo>
                  <a:lnTo>
                    <a:pt x="87" y="539"/>
                  </a:lnTo>
                  <a:lnTo>
                    <a:pt x="91" y="539"/>
                  </a:lnTo>
                  <a:lnTo>
                    <a:pt x="100" y="539"/>
                  </a:lnTo>
                  <a:lnTo>
                    <a:pt x="115" y="537"/>
                  </a:lnTo>
                  <a:lnTo>
                    <a:pt x="130" y="537"/>
                  </a:lnTo>
                  <a:lnTo>
                    <a:pt x="132" y="537"/>
                  </a:lnTo>
                  <a:lnTo>
                    <a:pt x="150" y="536"/>
                  </a:lnTo>
                  <a:lnTo>
                    <a:pt x="153" y="536"/>
                  </a:lnTo>
                  <a:lnTo>
                    <a:pt x="172" y="536"/>
                  </a:lnTo>
                  <a:lnTo>
                    <a:pt x="181" y="534"/>
                  </a:lnTo>
                  <a:lnTo>
                    <a:pt x="184" y="534"/>
                  </a:lnTo>
                  <a:lnTo>
                    <a:pt x="186" y="534"/>
                  </a:lnTo>
                  <a:lnTo>
                    <a:pt x="190" y="534"/>
                  </a:lnTo>
                  <a:lnTo>
                    <a:pt x="214" y="533"/>
                  </a:lnTo>
                  <a:lnTo>
                    <a:pt x="235" y="533"/>
                  </a:lnTo>
                  <a:lnTo>
                    <a:pt x="246" y="533"/>
                  </a:lnTo>
                  <a:lnTo>
                    <a:pt x="273" y="531"/>
                  </a:lnTo>
                  <a:lnTo>
                    <a:pt x="313" y="530"/>
                  </a:lnTo>
                  <a:lnTo>
                    <a:pt x="324" y="528"/>
                  </a:lnTo>
                  <a:lnTo>
                    <a:pt x="382" y="525"/>
                  </a:lnTo>
                  <a:lnTo>
                    <a:pt x="384" y="525"/>
                  </a:lnTo>
                  <a:lnTo>
                    <a:pt x="397" y="525"/>
                  </a:lnTo>
                  <a:lnTo>
                    <a:pt x="400" y="524"/>
                  </a:lnTo>
                  <a:lnTo>
                    <a:pt x="403" y="524"/>
                  </a:lnTo>
                  <a:lnTo>
                    <a:pt x="405" y="524"/>
                  </a:lnTo>
                  <a:lnTo>
                    <a:pt x="421" y="524"/>
                  </a:lnTo>
                  <a:lnTo>
                    <a:pt x="426" y="522"/>
                  </a:lnTo>
                  <a:lnTo>
                    <a:pt x="429" y="522"/>
                  </a:lnTo>
                  <a:lnTo>
                    <a:pt x="433" y="522"/>
                  </a:lnTo>
                  <a:lnTo>
                    <a:pt x="433" y="521"/>
                  </a:lnTo>
                  <a:lnTo>
                    <a:pt x="435" y="465"/>
                  </a:lnTo>
                  <a:lnTo>
                    <a:pt x="429" y="467"/>
                  </a:lnTo>
                  <a:lnTo>
                    <a:pt x="433" y="453"/>
                  </a:lnTo>
                  <a:lnTo>
                    <a:pt x="421" y="458"/>
                  </a:lnTo>
                  <a:lnTo>
                    <a:pt x="426" y="449"/>
                  </a:lnTo>
                  <a:lnTo>
                    <a:pt x="423" y="446"/>
                  </a:lnTo>
                  <a:lnTo>
                    <a:pt x="421" y="446"/>
                  </a:lnTo>
                  <a:lnTo>
                    <a:pt x="421" y="444"/>
                  </a:lnTo>
                  <a:lnTo>
                    <a:pt x="420" y="441"/>
                  </a:lnTo>
                  <a:lnTo>
                    <a:pt x="432" y="419"/>
                  </a:lnTo>
                  <a:lnTo>
                    <a:pt x="430" y="408"/>
                  </a:lnTo>
                  <a:lnTo>
                    <a:pt x="445" y="408"/>
                  </a:lnTo>
                  <a:lnTo>
                    <a:pt x="433" y="378"/>
                  </a:lnTo>
                  <a:lnTo>
                    <a:pt x="442" y="372"/>
                  </a:lnTo>
                  <a:lnTo>
                    <a:pt x="448" y="357"/>
                  </a:lnTo>
                  <a:lnTo>
                    <a:pt x="460" y="336"/>
                  </a:lnTo>
                  <a:lnTo>
                    <a:pt x="469" y="330"/>
                  </a:lnTo>
                  <a:lnTo>
                    <a:pt x="466" y="321"/>
                  </a:lnTo>
                  <a:lnTo>
                    <a:pt x="478" y="318"/>
                  </a:lnTo>
                  <a:lnTo>
                    <a:pt x="477" y="324"/>
                  </a:lnTo>
                  <a:lnTo>
                    <a:pt x="478" y="326"/>
                  </a:lnTo>
                  <a:lnTo>
                    <a:pt x="489" y="294"/>
                  </a:lnTo>
                  <a:lnTo>
                    <a:pt x="486" y="278"/>
                  </a:lnTo>
                  <a:lnTo>
                    <a:pt x="490" y="273"/>
                  </a:lnTo>
                  <a:lnTo>
                    <a:pt x="492" y="279"/>
                  </a:lnTo>
                  <a:lnTo>
                    <a:pt x="499" y="270"/>
                  </a:lnTo>
                  <a:lnTo>
                    <a:pt x="486" y="264"/>
                  </a:lnTo>
                  <a:lnTo>
                    <a:pt x="490" y="261"/>
                  </a:lnTo>
                  <a:lnTo>
                    <a:pt x="495" y="264"/>
                  </a:lnTo>
                  <a:lnTo>
                    <a:pt x="499" y="260"/>
                  </a:lnTo>
                  <a:lnTo>
                    <a:pt x="498" y="257"/>
                  </a:lnTo>
                  <a:lnTo>
                    <a:pt x="504" y="248"/>
                  </a:lnTo>
                  <a:lnTo>
                    <a:pt x="505" y="248"/>
                  </a:lnTo>
                  <a:lnTo>
                    <a:pt x="507" y="245"/>
                  </a:lnTo>
                  <a:lnTo>
                    <a:pt x="516" y="242"/>
                  </a:lnTo>
                  <a:lnTo>
                    <a:pt x="522" y="236"/>
                  </a:lnTo>
                  <a:lnTo>
                    <a:pt x="522" y="230"/>
                  </a:lnTo>
                  <a:lnTo>
                    <a:pt x="514" y="222"/>
                  </a:lnTo>
                  <a:lnTo>
                    <a:pt x="532" y="201"/>
                  </a:lnTo>
                  <a:lnTo>
                    <a:pt x="540" y="201"/>
                  </a:lnTo>
                  <a:lnTo>
                    <a:pt x="535" y="167"/>
                  </a:lnTo>
                  <a:lnTo>
                    <a:pt x="531" y="159"/>
                  </a:lnTo>
                  <a:lnTo>
                    <a:pt x="529" y="165"/>
                  </a:lnTo>
                  <a:lnTo>
                    <a:pt x="525" y="165"/>
                  </a:lnTo>
                  <a:lnTo>
                    <a:pt x="529" y="156"/>
                  </a:lnTo>
                  <a:lnTo>
                    <a:pt x="538" y="146"/>
                  </a:lnTo>
                  <a:lnTo>
                    <a:pt x="544" y="137"/>
                  </a:lnTo>
                  <a:lnTo>
                    <a:pt x="555" y="140"/>
                  </a:lnTo>
                  <a:lnTo>
                    <a:pt x="556" y="107"/>
                  </a:lnTo>
                  <a:lnTo>
                    <a:pt x="568" y="84"/>
                  </a:lnTo>
                  <a:lnTo>
                    <a:pt x="580" y="83"/>
                  </a:lnTo>
                  <a:lnTo>
                    <a:pt x="570" y="69"/>
                  </a:lnTo>
                  <a:lnTo>
                    <a:pt x="568" y="69"/>
                  </a:lnTo>
                  <a:lnTo>
                    <a:pt x="549" y="71"/>
                  </a:lnTo>
                  <a:lnTo>
                    <a:pt x="543" y="72"/>
                  </a:lnTo>
                  <a:lnTo>
                    <a:pt x="519" y="74"/>
                  </a:lnTo>
                  <a:lnTo>
                    <a:pt x="510" y="75"/>
                  </a:lnTo>
                  <a:lnTo>
                    <a:pt x="505" y="75"/>
                  </a:lnTo>
                  <a:lnTo>
                    <a:pt x="495" y="75"/>
                  </a:lnTo>
                  <a:lnTo>
                    <a:pt x="504" y="57"/>
                  </a:lnTo>
                  <a:lnTo>
                    <a:pt x="507" y="57"/>
                  </a:lnTo>
                  <a:lnTo>
                    <a:pt x="514" y="44"/>
                  </a:lnTo>
                  <a:lnTo>
                    <a:pt x="522" y="38"/>
                  </a:lnTo>
                  <a:lnTo>
                    <a:pt x="516" y="0"/>
                  </a:lnTo>
                  <a:lnTo>
                    <a:pt x="507" y="0"/>
                  </a:lnTo>
                  <a:lnTo>
                    <a:pt x="504" y="2"/>
                  </a:lnTo>
                  <a:lnTo>
                    <a:pt x="499" y="2"/>
                  </a:lnTo>
                  <a:lnTo>
                    <a:pt x="466" y="3"/>
                  </a:lnTo>
                  <a:lnTo>
                    <a:pt x="451" y="5"/>
                  </a:lnTo>
                  <a:lnTo>
                    <a:pt x="448" y="5"/>
                  </a:lnTo>
                  <a:lnTo>
                    <a:pt x="442" y="6"/>
                  </a:lnTo>
                  <a:lnTo>
                    <a:pt x="432" y="6"/>
                  </a:lnTo>
                  <a:lnTo>
                    <a:pt x="418" y="8"/>
                  </a:lnTo>
                  <a:lnTo>
                    <a:pt x="403" y="8"/>
                  </a:lnTo>
                  <a:lnTo>
                    <a:pt x="394" y="9"/>
                  </a:lnTo>
                  <a:lnTo>
                    <a:pt x="391" y="9"/>
                  </a:lnTo>
                  <a:lnTo>
                    <a:pt x="370" y="11"/>
                  </a:lnTo>
                  <a:lnTo>
                    <a:pt x="369" y="11"/>
                  </a:lnTo>
                  <a:lnTo>
                    <a:pt x="366" y="11"/>
                  </a:lnTo>
                  <a:lnTo>
                    <a:pt x="360" y="11"/>
                  </a:lnTo>
                  <a:lnTo>
                    <a:pt x="354" y="11"/>
                  </a:lnTo>
                  <a:lnTo>
                    <a:pt x="340" y="12"/>
                  </a:lnTo>
                  <a:lnTo>
                    <a:pt x="331" y="12"/>
                  </a:lnTo>
                  <a:lnTo>
                    <a:pt x="303" y="15"/>
                  </a:lnTo>
                  <a:lnTo>
                    <a:pt x="289" y="15"/>
                  </a:lnTo>
                  <a:lnTo>
                    <a:pt x="288" y="15"/>
                  </a:lnTo>
                  <a:lnTo>
                    <a:pt x="285" y="15"/>
                  </a:lnTo>
                  <a:lnTo>
                    <a:pt x="259" y="17"/>
                  </a:lnTo>
                  <a:lnTo>
                    <a:pt x="252" y="18"/>
                  </a:lnTo>
                  <a:lnTo>
                    <a:pt x="241" y="18"/>
                  </a:lnTo>
                  <a:lnTo>
                    <a:pt x="220" y="20"/>
                  </a:lnTo>
                  <a:lnTo>
                    <a:pt x="216" y="20"/>
                  </a:lnTo>
                  <a:lnTo>
                    <a:pt x="213" y="20"/>
                  </a:lnTo>
                  <a:lnTo>
                    <a:pt x="204" y="20"/>
                  </a:lnTo>
                  <a:lnTo>
                    <a:pt x="181" y="21"/>
                  </a:lnTo>
                  <a:lnTo>
                    <a:pt x="169" y="21"/>
                  </a:lnTo>
                  <a:lnTo>
                    <a:pt x="153" y="23"/>
                  </a:lnTo>
                  <a:lnTo>
                    <a:pt x="151" y="23"/>
                  </a:lnTo>
                  <a:lnTo>
                    <a:pt x="144" y="23"/>
                  </a:lnTo>
                  <a:lnTo>
                    <a:pt x="136" y="23"/>
                  </a:lnTo>
                  <a:lnTo>
                    <a:pt x="120" y="24"/>
                  </a:lnTo>
                  <a:lnTo>
                    <a:pt x="105" y="24"/>
                  </a:lnTo>
                  <a:lnTo>
                    <a:pt x="96" y="26"/>
                  </a:lnTo>
                  <a:lnTo>
                    <a:pt x="87" y="26"/>
                  </a:lnTo>
                  <a:lnTo>
                    <a:pt x="79" y="26"/>
                  </a:lnTo>
                  <a:lnTo>
                    <a:pt x="72" y="26"/>
                  </a:lnTo>
                  <a:lnTo>
                    <a:pt x="63" y="26"/>
                  </a:lnTo>
                  <a:lnTo>
                    <a:pt x="28" y="27"/>
                  </a:lnTo>
                  <a:lnTo>
                    <a:pt x="13" y="29"/>
                  </a:lnTo>
                  <a:lnTo>
                    <a:pt x="0" y="29"/>
                  </a:lnTo>
                  <a:lnTo>
                    <a:pt x="3" y="47"/>
                  </a:lnTo>
                  <a:lnTo>
                    <a:pt x="4" y="57"/>
                  </a:lnTo>
                  <a:lnTo>
                    <a:pt x="9" y="78"/>
                  </a:lnTo>
                  <a:lnTo>
                    <a:pt x="9" y="84"/>
                  </a:lnTo>
                  <a:lnTo>
                    <a:pt x="10" y="87"/>
                  </a:lnTo>
                  <a:lnTo>
                    <a:pt x="16" y="120"/>
                  </a:lnTo>
                  <a:lnTo>
                    <a:pt x="18" y="131"/>
                  </a:lnTo>
                  <a:lnTo>
                    <a:pt x="19" y="137"/>
                  </a:lnTo>
                  <a:close/>
                </a:path>
              </a:pathLst>
            </a:custGeom>
            <a:solidFill>
              <a:srgbClr val="62BB4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6" name="Freeform 77"/>
            <p:cNvSpPr>
              <a:spLocks/>
            </p:cNvSpPr>
            <p:nvPr/>
          </p:nvSpPr>
          <p:spPr bwMode="auto">
            <a:xfrm>
              <a:off x="2701925" y="2701925"/>
              <a:ext cx="430213" cy="211138"/>
            </a:xfrm>
            <a:custGeom>
              <a:avLst/>
              <a:gdLst>
                <a:gd name="T0" fmla="*/ 2147483647 w 705"/>
                <a:gd name="T1" fmla="*/ 2147483647 h 338"/>
                <a:gd name="T2" fmla="*/ 2147483647 w 705"/>
                <a:gd name="T3" fmla="*/ 2147483647 h 338"/>
                <a:gd name="T4" fmla="*/ 2147483647 w 705"/>
                <a:gd name="T5" fmla="*/ 2147483647 h 338"/>
                <a:gd name="T6" fmla="*/ 2147483647 w 705"/>
                <a:gd name="T7" fmla="*/ 2147483647 h 338"/>
                <a:gd name="T8" fmla="*/ 2147483647 w 705"/>
                <a:gd name="T9" fmla="*/ 2147483647 h 338"/>
                <a:gd name="T10" fmla="*/ 2147483647 w 705"/>
                <a:gd name="T11" fmla="*/ 2147483647 h 338"/>
                <a:gd name="T12" fmla="*/ 2147483647 w 705"/>
                <a:gd name="T13" fmla="*/ 2147483647 h 338"/>
                <a:gd name="T14" fmla="*/ 2147483647 w 705"/>
                <a:gd name="T15" fmla="*/ 2147483647 h 338"/>
                <a:gd name="T16" fmla="*/ 2147483647 w 705"/>
                <a:gd name="T17" fmla="*/ 2147483647 h 338"/>
                <a:gd name="T18" fmla="*/ 2147483647 w 705"/>
                <a:gd name="T19" fmla="*/ 2147483647 h 338"/>
                <a:gd name="T20" fmla="*/ 2147483647 w 705"/>
                <a:gd name="T21" fmla="*/ 2147483647 h 338"/>
                <a:gd name="T22" fmla="*/ 2147483647 w 705"/>
                <a:gd name="T23" fmla="*/ 2147483647 h 338"/>
                <a:gd name="T24" fmla="*/ 2147483647 w 705"/>
                <a:gd name="T25" fmla="*/ 2147483647 h 338"/>
                <a:gd name="T26" fmla="*/ 2147483647 w 705"/>
                <a:gd name="T27" fmla="*/ 2147483647 h 338"/>
                <a:gd name="T28" fmla="*/ 2147483647 w 705"/>
                <a:gd name="T29" fmla="*/ 2147483647 h 338"/>
                <a:gd name="T30" fmla="*/ 2147483647 w 705"/>
                <a:gd name="T31" fmla="*/ 2147483647 h 338"/>
                <a:gd name="T32" fmla="*/ 2147483647 w 705"/>
                <a:gd name="T33" fmla="*/ 2147483647 h 338"/>
                <a:gd name="T34" fmla="*/ 2147483647 w 705"/>
                <a:gd name="T35" fmla="*/ 2147483647 h 338"/>
                <a:gd name="T36" fmla="*/ 2147483647 w 705"/>
                <a:gd name="T37" fmla="*/ 2147483647 h 338"/>
                <a:gd name="T38" fmla="*/ 2147483647 w 705"/>
                <a:gd name="T39" fmla="*/ 2147483647 h 338"/>
                <a:gd name="T40" fmla="*/ 2147483647 w 705"/>
                <a:gd name="T41" fmla="*/ 2147483647 h 338"/>
                <a:gd name="T42" fmla="*/ 2147483647 w 705"/>
                <a:gd name="T43" fmla="*/ 2147483647 h 338"/>
                <a:gd name="T44" fmla="*/ 2147483647 w 705"/>
                <a:gd name="T45" fmla="*/ 0 h 338"/>
                <a:gd name="T46" fmla="*/ 2147483647 w 705"/>
                <a:gd name="T47" fmla="*/ 2147483647 h 338"/>
                <a:gd name="T48" fmla="*/ 2147483647 w 705"/>
                <a:gd name="T49" fmla="*/ 2147483647 h 338"/>
                <a:gd name="T50" fmla="*/ 2147483647 w 705"/>
                <a:gd name="T51" fmla="*/ 2147483647 h 338"/>
                <a:gd name="T52" fmla="*/ 2147483647 w 705"/>
                <a:gd name="T53" fmla="*/ 2147483647 h 338"/>
                <a:gd name="T54" fmla="*/ 2147483647 w 705"/>
                <a:gd name="T55" fmla="*/ 2147483647 h 338"/>
                <a:gd name="T56" fmla="*/ 2147483647 w 705"/>
                <a:gd name="T57" fmla="*/ 2147483647 h 338"/>
                <a:gd name="T58" fmla="*/ 2147483647 w 705"/>
                <a:gd name="T59" fmla="*/ 2147483647 h 338"/>
                <a:gd name="T60" fmla="*/ 2147483647 w 705"/>
                <a:gd name="T61" fmla="*/ 2147483647 h 338"/>
                <a:gd name="T62" fmla="*/ 2147483647 w 705"/>
                <a:gd name="T63" fmla="*/ 2147483647 h 338"/>
                <a:gd name="T64" fmla="*/ 2147483647 w 705"/>
                <a:gd name="T65" fmla="*/ 2147483647 h 338"/>
                <a:gd name="T66" fmla="*/ 2147483647 w 705"/>
                <a:gd name="T67" fmla="*/ 2147483647 h 338"/>
                <a:gd name="T68" fmla="*/ 2147483647 w 705"/>
                <a:gd name="T69" fmla="*/ 2147483647 h 338"/>
                <a:gd name="T70" fmla="*/ 2147483647 w 705"/>
                <a:gd name="T71" fmla="*/ 2147483647 h 338"/>
                <a:gd name="T72" fmla="*/ 2147483647 w 705"/>
                <a:gd name="T73" fmla="*/ 2147483647 h 338"/>
                <a:gd name="T74" fmla="*/ 2147483647 w 705"/>
                <a:gd name="T75" fmla="*/ 2147483647 h 338"/>
                <a:gd name="T76" fmla="*/ 2147483647 w 705"/>
                <a:gd name="T77" fmla="*/ 2147483647 h 338"/>
                <a:gd name="T78" fmla="*/ 2147483647 w 705"/>
                <a:gd name="T79" fmla="*/ 2147483647 h 338"/>
                <a:gd name="T80" fmla="*/ 2147483647 w 705"/>
                <a:gd name="T81" fmla="*/ 2147483647 h 338"/>
                <a:gd name="T82" fmla="*/ 2147483647 w 705"/>
                <a:gd name="T83" fmla="*/ 2147483647 h 338"/>
                <a:gd name="T84" fmla="*/ 2147483647 w 705"/>
                <a:gd name="T85" fmla="*/ 2147483647 h 338"/>
                <a:gd name="T86" fmla="*/ 2147483647 w 705"/>
                <a:gd name="T87" fmla="*/ 2147483647 h 338"/>
                <a:gd name="T88" fmla="*/ 2147483647 w 705"/>
                <a:gd name="T89" fmla="*/ 2147483647 h 338"/>
                <a:gd name="T90" fmla="*/ 2147483647 w 705"/>
                <a:gd name="T91" fmla="*/ 2147483647 h 338"/>
                <a:gd name="T92" fmla="*/ 2147483647 w 705"/>
                <a:gd name="T93" fmla="*/ 2147483647 h 338"/>
                <a:gd name="T94" fmla="*/ 2147483647 w 705"/>
                <a:gd name="T95" fmla="*/ 2147483647 h 338"/>
                <a:gd name="T96" fmla="*/ 2147483647 w 705"/>
                <a:gd name="T97" fmla="*/ 2147483647 h 338"/>
                <a:gd name="T98" fmla="*/ 2147483647 w 705"/>
                <a:gd name="T99" fmla="*/ 2147483647 h 338"/>
                <a:gd name="T100" fmla="*/ 2147483647 w 705"/>
                <a:gd name="T101" fmla="*/ 2147483647 h 338"/>
                <a:gd name="T102" fmla="*/ 2147483647 w 705"/>
                <a:gd name="T103" fmla="*/ 2147483647 h 338"/>
                <a:gd name="T104" fmla="*/ 2147483647 w 705"/>
                <a:gd name="T105" fmla="*/ 2147483647 h 338"/>
                <a:gd name="T106" fmla="*/ 2147483647 w 705"/>
                <a:gd name="T107" fmla="*/ 2147483647 h 33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05"/>
                <a:gd name="T163" fmla="*/ 0 h 338"/>
                <a:gd name="T164" fmla="*/ 705 w 705"/>
                <a:gd name="T165" fmla="*/ 338 h 33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05" h="338">
                  <a:moveTo>
                    <a:pt x="411" y="230"/>
                  </a:moveTo>
                  <a:lnTo>
                    <a:pt x="393" y="233"/>
                  </a:lnTo>
                  <a:lnTo>
                    <a:pt x="379" y="218"/>
                  </a:lnTo>
                  <a:lnTo>
                    <a:pt x="373" y="236"/>
                  </a:lnTo>
                  <a:lnTo>
                    <a:pt x="358" y="237"/>
                  </a:lnTo>
                  <a:lnTo>
                    <a:pt x="354" y="227"/>
                  </a:lnTo>
                  <a:lnTo>
                    <a:pt x="333" y="269"/>
                  </a:lnTo>
                  <a:lnTo>
                    <a:pt x="313" y="317"/>
                  </a:lnTo>
                  <a:lnTo>
                    <a:pt x="303" y="335"/>
                  </a:lnTo>
                  <a:lnTo>
                    <a:pt x="306" y="338"/>
                  </a:lnTo>
                  <a:lnTo>
                    <a:pt x="297" y="335"/>
                  </a:lnTo>
                  <a:lnTo>
                    <a:pt x="270" y="251"/>
                  </a:lnTo>
                  <a:lnTo>
                    <a:pt x="268" y="246"/>
                  </a:lnTo>
                  <a:lnTo>
                    <a:pt x="255" y="245"/>
                  </a:lnTo>
                  <a:lnTo>
                    <a:pt x="255" y="242"/>
                  </a:lnTo>
                  <a:lnTo>
                    <a:pt x="247" y="245"/>
                  </a:lnTo>
                  <a:lnTo>
                    <a:pt x="241" y="242"/>
                  </a:lnTo>
                  <a:lnTo>
                    <a:pt x="246" y="231"/>
                  </a:lnTo>
                  <a:lnTo>
                    <a:pt x="240" y="225"/>
                  </a:lnTo>
                  <a:lnTo>
                    <a:pt x="226" y="219"/>
                  </a:lnTo>
                  <a:lnTo>
                    <a:pt x="201" y="218"/>
                  </a:lnTo>
                  <a:lnTo>
                    <a:pt x="187" y="219"/>
                  </a:lnTo>
                  <a:lnTo>
                    <a:pt x="181" y="216"/>
                  </a:lnTo>
                  <a:lnTo>
                    <a:pt x="175" y="215"/>
                  </a:lnTo>
                  <a:lnTo>
                    <a:pt x="165" y="215"/>
                  </a:lnTo>
                  <a:lnTo>
                    <a:pt x="156" y="210"/>
                  </a:lnTo>
                  <a:lnTo>
                    <a:pt x="150" y="207"/>
                  </a:lnTo>
                  <a:lnTo>
                    <a:pt x="138" y="203"/>
                  </a:lnTo>
                  <a:lnTo>
                    <a:pt x="60" y="188"/>
                  </a:lnTo>
                  <a:lnTo>
                    <a:pt x="52" y="186"/>
                  </a:lnTo>
                  <a:lnTo>
                    <a:pt x="31" y="179"/>
                  </a:lnTo>
                  <a:lnTo>
                    <a:pt x="21" y="159"/>
                  </a:lnTo>
                  <a:lnTo>
                    <a:pt x="0" y="152"/>
                  </a:lnTo>
                  <a:lnTo>
                    <a:pt x="16" y="143"/>
                  </a:lnTo>
                  <a:lnTo>
                    <a:pt x="40" y="131"/>
                  </a:lnTo>
                  <a:lnTo>
                    <a:pt x="51" y="119"/>
                  </a:lnTo>
                  <a:lnTo>
                    <a:pt x="64" y="108"/>
                  </a:lnTo>
                  <a:lnTo>
                    <a:pt x="75" y="108"/>
                  </a:lnTo>
                  <a:lnTo>
                    <a:pt x="112" y="93"/>
                  </a:lnTo>
                  <a:lnTo>
                    <a:pt x="142" y="72"/>
                  </a:lnTo>
                  <a:lnTo>
                    <a:pt x="148" y="62"/>
                  </a:lnTo>
                  <a:lnTo>
                    <a:pt x="171" y="41"/>
                  </a:lnTo>
                  <a:lnTo>
                    <a:pt x="181" y="32"/>
                  </a:lnTo>
                  <a:lnTo>
                    <a:pt x="190" y="18"/>
                  </a:lnTo>
                  <a:lnTo>
                    <a:pt x="217" y="3"/>
                  </a:lnTo>
                  <a:lnTo>
                    <a:pt x="229" y="0"/>
                  </a:lnTo>
                  <a:lnTo>
                    <a:pt x="255" y="0"/>
                  </a:lnTo>
                  <a:lnTo>
                    <a:pt x="258" y="5"/>
                  </a:lnTo>
                  <a:lnTo>
                    <a:pt x="232" y="23"/>
                  </a:lnTo>
                  <a:lnTo>
                    <a:pt x="211" y="42"/>
                  </a:lnTo>
                  <a:lnTo>
                    <a:pt x="210" y="51"/>
                  </a:lnTo>
                  <a:lnTo>
                    <a:pt x="201" y="62"/>
                  </a:lnTo>
                  <a:lnTo>
                    <a:pt x="199" y="71"/>
                  </a:lnTo>
                  <a:lnTo>
                    <a:pt x="192" y="81"/>
                  </a:lnTo>
                  <a:lnTo>
                    <a:pt x="213" y="81"/>
                  </a:lnTo>
                  <a:lnTo>
                    <a:pt x="234" y="81"/>
                  </a:lnTo>
                  <a:lnTo>
                    <a:pt x="264" y="86"/>
                  </a:lnTo>
                  <a:lnTo>
                    <a:pt x="282" y="99"/>
                  </a:lnTo>
                  <a:lnTo>
                    <a:pt x="309" y="134"/>
                  </a:lnTo>
                  <a:lnTo>
                    <a:pt x="333" y="132"/>
                  </a:lnTo>
                  <a:lnTo>
                    <a:pt x="370" y="129"/>
                  </a:lnTo>
                  <a:lnTo>
                    <a:pt x="376" y="126"/>
                  </a:lnTo>
                  <a:lnTo>
                    <a:pt x="373" y="120"/>
                  </a:lnTo>
                  <a:lnTo>
                    <a:pt x="381" y="126"/>
                  </a:lnTo>
                  <a:lnTo>
                    <a:pt x="391" y="125"/>
                  </a:lnTo>
                  <a:lnTo>
                    <a:pt x="429" y="96"/>
                  </a:lnTo>
                  <a:lnTo>
                    <a:pt x="454" y="89"/>
                  </a:lnTo>
                  <a:lnTo>
                    <a:pt x="466" y="90"/>
                  </a:lnTo>
                  <a:lnTo>
                    <a:pt x="492" y="87"/>
                  </a:lnTo>
                  <a:lnTo>
                    <a:pt x="516" y="72"/>
                  </a:lnTo>
                  <a:lnTo>
                    <a:pt x="540" y="66"/>
                  </a:lnTo>
                  <a:lnTo>
                    <a:pt x="540" y="107"/>
                  </a:lnTo>
                  <a:lnTo>
                    <a:pt x="546" y="108"/>
                  </a:lnTo>
                  <a:lnTo>
                    <a:pt x="571" y="108"/>
                  </a:lnTo>
                  <a:lnTo>
                    <a:pt x="583" y="104"/>
                  </a:lnTo>
                  <a:lnTo>
                    <a:pt x="591" y="113"/>
                  </a:lnTo>
                  <a:lnTo>
                    <a:pt x="603" y="98"/>
                  </a:lnTo>
                  <a:lnTo>
                    <a:pt x="619" y="96"/>
                  </a:lnTo>
                  <a:lnTo>
                    <a:pt x="625" y="89"/>
                  </a:lnTo>
                  <a:lnTo>
                    <a:pt x="631" y="90"/>
                  </a:lnTo>
                  <a:lnTo>
                    <a:pt x="634" y="93"/>
                  </a:lnTo>
                  <a:lnTo>
                    <a:pt x="634" y="113"/>
                  </a:lnTo>
                  <a:lnTo>
                    <a:pt x="643" y="138"/>
                  </a:lnTo>
                  <a:lnTo>
                    <a:pt x="651" y="143"/>
                  </a:lnTo>
                  <a:lnTo>
                    <a:pt x="658" y="155"/>
                  </a:lnTo>
                  <a:lnTo>
                    <a:pt x="663" y="153"/>
                  </a:lnTo>
                  <a:lnTo>
                    <a:pt x="670" y="144"/>
                  </a:lnTo>
                  <a:lnTo>
                    <a:pt x="679" y="149"/>
                  </a:lnTo>
                  <a:lnTo>
                    <a:pt x="691" y="144"/>
                  </a:lnTo>
                  <a:lnTo>
                    <a:pt x="705" y="158"/>
                  </a:lnTo>
                  <a:lnTo>
                    <a:pt x="694" y="168"/>
                  </a:lnTo>
                  <a:lnTo>
                    <a:pt x="679" y="170"/>
                  </a:lnTo>
                  <a:lnTo>
                    <a:pt x="669" y="168"/>
                  </a:lnTo>
                  <a:lnTo>
                    <a:pt x="655" y="171"/>
                  </a:lnTo>
                  <a:lnTo>
                    <a:pt x="643" y="168"/>
                  </a:lnTo>
                  <a:lnTo>
                    <a:pt x="618" y="179"/>
                  </a:lnTo>
                  <a:lnTo>
                    <a:pt x="591" y="167"/>
                  </a:lnTo>
                  <a:lnTo>
                    <a:pt x="586" y="173"/>
                  </a:lnTo>
                  <a:lnTo>
                    <a:pt x="582" y="198"/>
                  </a:lnTo>
                  <a:lnTo>
                    <a:pt x="555" y="177"/>
                  </a:lnTo>
                  <a:lnTo>
                    <a:pt x="541" y="173"/>
                  </a:lnTo>
                  <a:lnTo>
                    <a:pt x="502" y="170"/>
                  </a:lnTo>
                  <a:lnTo>
                    <a:pt x="490" y="186"/>
                  </a:lnTo>
                  <a:lnTo>
                    <a:pt x="478" y="192"/>
                  </a:lnTo>
                  <a:lnTo>
                    <a:pt x="468" y="192"/>
                  </a:lnTo>
                  <a:lnTo>
                    <a:pt x="459" y="198"/>
                  </a:lnTo>
                  <a:lnTo>
                    <a:pt x="441" y="197"/>
                  </a:lnTo>
                  <a:lnTo>
                    <a:pt x="429" y="201"/>
                  </a:lnTo>
                  <a:lnTo>
                    <a:pt x="411" y="23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78"/>
            <p:cNvSpPr>
              <a:spLocks/>
            </p:cNvSpPr>
            <p:nvPr/>
          </p:nvSpPr>
          <p:spPr bwMode="auto">
            <a:xfrm>
              <a:off x="2552700" y="2763838"/>
              <a:ext cx="374650" cy="400050"/>
            </a:xfrm>
            <a:custGeom>
              <a:avLst/>
              <a:gdLst>
                <a:gd name="T0" fmla="*/ 1149556107 w 609"/>
                <a:gd name="T1" fmla="*/ 1160441474 h 644"/>
                <a:gd name="T2" fmla="*/ 1149556107 w 609"/>
                <a:gd name="T3" fmla="*/ 1160441474 h 644"/>
                <a:gd name="T4" fmla="*/ 1149556107 w 609"/>
                <a:gd name="T5" fmla="*/ 1160441474 h 644"/>
                <a:gd name="T6" fmla="*/ 1149556107 w 609"/>
                <a:gd name="T7" fmla="*/ 1160441474 h 644"/>
                <a:gd name="T8" fmla="*/ 1149556107 w 609"/>
                <a:gd name="T9" fmla="*/ 1160441474 h 644"/>
                <a:gd name="T10" fmla="*/ 1149556107 w 609"/>
                <a:gd name="T11" fmla="*/ 1160441474 h 644"/>
                <a:gd name="T12" fmla="*/ 1149556107 w 609"/>
                <a:gd name="T13" fmla="*/ 1160441474 h 644"/>
                <a:gd name="T14" fmla="*/ 1149556107 w 609"/>
                <a:gd name="T15" fmla="*/ 1160441474 h 644"/>
                <a:gd name="T16" fmla="*/ 1149556107 w 609"/>
                <a:gd name="T17" fmla="*/ 1160441474 h 644"/>
                <a:gd name="T18" fmla="*/ 1149556107 w 609"/>
                <a:gd name="T19" fmla="*/ 1160441474 h 644"/>
                <a:gd name="T20" fmla="*/ 1149556107 w 609"/>
                <a:gd name="T21" fmla="*/ 1160441474 h 644"/>
                <a:gd name="T22" fmla="*/ 1149556107 w 609"/>
                <a:gd name="T23" fmla="*/ 1160441474 h 644"/>
                <a:gd name="T24" fmla="*/ 1149556107 w 609"/>
                <a:gd name="T25" fmla="*/ 1160441474 h 644"/>
                <a:gd name="T26" fmla="*/ 1149556107 w 609"/>
                <a:gd name="T27" fmla="*/ 1160441474 h 644"/>
                <a:gd name="T28" fmla="*/ 1149556107 w 609"/>
                <a:gd name="T29" fmla="*/ 1160441474 h 644"/>
                <a:gd name="T30" fmla="*/ 1149556107 w 609"/>
                <a:gd name="T31" fmla="*/ 1160441474 h 644"/>
                <a:gd name="T32" fmla="*/ 1149556107 w 609"/>
                <a:gd name="T33" fmla="*/ 1160441474 h 644"/>
                <a:gd name="T34" fmla="*/ 1149556107 w 609"/>
                <a:gd name="T35" fmla="*/ 1160441474 h 644"/>
                <a:gd name="T36" fmla="*/ 1149556107 w 609"/>
                <a:gd name="T37" fmla="*/ 1160441474 h 644"/>
                <a:gd name="T38" fmla="*/ 1149556107 w 609"/>
                <a:gd name="T39" fmla="*/ 1160441474 h 644"/>
                <a:gd name="T40" fmla="*/ 1149556107 w 609"/>
                <a:gd name="T41" fmla="*/ 1160441474 h 644"/>
                <a:gd name="T42" fmla="*/ 1149556107 w 609"/>
                <a:gd name="T43" fmla="*/ 1160441474 h 644"/>
                <a:gd name="T44" fmla="*/ 1149556107 w 609"/>
                <a:gd name="T45" fmla="*/ 1160441474 h 644"/>
                <a:gd name="T46" fmla="*/ 1149556107 w 609"/>
                <a:gd name="T47" fmla="*/ 1160441474 h 644"/>
                <a:gd name="T48" fmla="*/ 1149556107 w 609"/>
                <a:gd name="T49" fmla="*/ 1160441474 h 644"/>
                <a:gd name="T50" fmla="*/ 1149556107 w 609"/>
                <a:gd name="T51" fmla="*/ 1160441474 h 644"/>
                <a:gd name="T52" fmla="*/ 1149556107 w 609"/>
                <a:gd name="T53" fmla="*/ 1160441474 h 644"/>
                <a:gd name="T54" fmla="*/ 1149556107 w 609"/>
                <a:gd name="T55" fmla="*/ 1160441474 h 644"/>
                <a:gd name="T56" fmla="*/ 1149556107 w 609"/>
                <a:gd name="T57" fmla="*/ 1160441474 h 644"/>
                <a:gd name="T58" fmla="*/ 1149556107 w 609"/>
                <a:gd name="T59" fmla="*/ 1160441474 h 644"/>
                <a:gd name="T60" fmla="*/ 1149556107 w 609"/>
                <a:gd name="T61" fmla="*/ 1160441474 h 644"/>
                <a:gd name="T62" fmla="*/ 1149556107 w 609"/>
                <a:gd name="T63" fmla="*/ 1160441474 h 644"/>
                <a:gd name="T64" fmla="*/ 1149556107 w 609"/>
                <a:gd name="T65" fmla="*/ 1160441474 h 644"/>
                <a:gd name="T66" fmla="*/ 1149556107 w 609"/>
                <a:gd name="T67" fmla="*/ 1160441474 h 644"/>
                <a:gd name="T68" fmla="*/ 1149556107 w 609"/>
                <a:gd name="T69" fmla="*/ 1160441474 h 644"/>
                <a:gd name="T70" fmla="*/ 1149556107 w 609"/>
                <a:gd name="T71" fmla="*/ 1160441474 h 644"/>
                <a:gd name="T72" fmla="*/ 1149556107 w 609"/>
                <a:gd name="T73" fmla="*/ 1160441474 h 644"/>
                <a:gd name="T74" fmla="*/ 1149556107 w 609"/>
                <a:gd name="T75" fmla="*/ 1160441474 h 644"/>
                <a:gd name="T76" fmla="*/ 1149556107 w 609"/>
                <a:gd name="T77" fmla="*/ 1160441474 h 644"/>
                <a:gd name="T78" fmla="*/ 1149556107 w 609"/>
                <a:gd name="T79" fmla="*/ 1160441474 h 644"/>
                <a:gd name="T80" fmla="*/ 1149556107 w 609"/>
                <a:gd name="T81" fmla="*/ 1160441474 h 644"/>
                <a:gd name="T82" fmla="*/ 1149556107 w 609"/>
                <a:gd name="T83" fmla="*/ 1160441474 h 644"/>
                <a:gd name="T84" fmla="*/ 1149556107 w 609"/>
                <a:gd name="T85" fmla="*/ 1160441474 h 644"/>
                <a:gd name="T86" fmla="*/ 1149556107 w 609"/>
                <a:gd name="T87" fmla="*/ 1160441474 h 644"/>
                <a:gd name="T88" fmla="*/ 1149556107 w 609"/>
                <a:gd name="T89" fmla="*/ 1160441474 h 644"/>
                <a:gd name="T90" fmla="*/ 1149556107 w 609"/>
                <a:gd name="T91" fmla="*/ 1160441474 h 644"/>
                <a:gd name="T92" fmla="*/ 1149556107 w 609"/>
                <a:gd name="T93" fmla="*/ 1160441474 h 644"/>
                <a:gd name="T94" fmla="*/ 1149556107 w 609"/>
                <a:gd name="T95" fmla="*/ 1160441474 h 644"/>
                <a:gd name="T96" fmla="*/ 1149556107 w 609"/>
                <a:gd name="T97" fmla="*/ 1160441474 h 644"/>
                <a:gd name="T98" fmla="*/ 1149556107 w 609"/>
                <a:gd name="T99" fmla="*/ 1160441474 h 644"/>
                <a:gd name="T100" fmla="*/ 1149556107 w 609"/>
                <a:gd name="T101" fmla="*/ 1160441474 h 644"/>
                <a:gd name="T102" fmla="*/ 1149556107 w 609"/>
                <a:gd name="T103" fmla="*/ 1160441474 h 644"/>
                <a:gd name="T104" fmla="*/ 1149556107 w 609"/>
                <a:gd name="T105" fmla="*/ 1160441474 h 644"/>
                <a:gd name="T106" fmla="*/ 1149556107 w 609"/>
                <a:gd name="T107" fmla="*/ 1160441474 h 644"/>
                <a:gd name="T108" fmla="*/ 1149556107 w 609"/>
                <a:gd name="T109" fmla="*/ 1160441474 h 644"/>
                <a:gd name="T110" fmla="*/ 1149556107 w 609"/>
                <a:gd name="T111" fmla="*/ 1160441474 h 644"/>
                <a:gd name="T112" fmla="*/ 1149556107 w 609"/>
                <a:gd name="T113" fmla="*/ 1160441474 h 644"/>
                <a:gd name="T114" fmla="*/ 1149556107 w 609"/>
                <a:gd name="T115" fmla="*/ 1160441474 h 64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09"/>
                <a:gd name="T175" fmla="*/ 0 h 644"/>
                <a:gd name="T176" fmla="*/ 609 w 609"/>
                <a:gd name="T177" fmla="*/ 644 h 64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09" h="644">
                  <a:moveTo>
                    <a:pt x="461" y="631"/>
                  </a:moveTo>
                  <a:lnTo>
                    <a:pt x="458" y="631"/>
                  </a:lnTo>
                  <a:lnTo>
                    <a:pt x="450" y="631"/>
                  </a:lnTo>
                  <a:lnTo>
                    <a:pt x="443" y="631"/>
                  </a:lnTo>
                  <a:lnTo>
                    <a:pt x="432" y="632"/>
                  </a:lnTo>
                  <a:lnTo>
                    <a:pt x="410" y="634"/>
                  </a:lnTo>
                  <a:lnTo>
                    <a:pt x="398" y="635"/>
                  </a:lnTo>
                  <a:lnTo>
                    <a:pt x="396" y="635"/>
                  </a:lnTo>
                  <a:lnTo>
                    <a:pt x="395" y="635"/>
                  </a:lnTo>
                  <a:lnTo>
                    <a:pt x="393" y="635"/>
                  </a:lnTo>
                  <a:lnTo>
                    <a:pt x="383" y="635"/>
                  </a:lnTo>
                  <a:lnTo>
                    <a:pt x="371" y="637"/>
                  </a:lnTo>
                  <a:lnTo>
                    <a:pt x="347" y="638"/>
                  </a:lnTo>
                  <a:lnTo>
                    <a:pt x="344" y="638"/>
                  </a:lnTo>
                  <a:lnTo>
                    <a:pt x="338" y="638"/>
                  </a:lnTo>
                  <a:lnTo>
                    <a:pt x="324" y="640"/>
                  </a:lnTo>
                  <a:lnTo>
                    <a:pt x="317" y="640"/>
                  </a:lnTo>
                  <a:lnTo>
                    <a:pt x="285" y="643"/>
                  </a:lnTo>
                  <a:lnTo>
                    <a:pt x="279" y="643"/>
                  </a:lnTo>
                  <a:lnTo>
                    <a:pt x="267" y="644"/>
                  </a:lnTo>
                  <a:lnTo>
                    <a:pt x="261" y="644"/>
                  </a:lnTo>
                  <a:lnTo>
                    <a:pt x="254" y="628"/>
                  </a:lnTo>
                  <a:lnTo>
                    <a:pt x="249" y="625"/>
                  </a:lnTo>
                  <a:lnTo>
                    <a:pt x="233" y="622"/>
                  </a:lnTo>
                  <a:lnTo>
                    <a:pt x="215" y="611"/>
                  </a:lnTo>
                  <a:lnTo>
                    <a:pt x="210" y="593"/>
                  </a:lnTo>
                  <a:lnTo>
                    <a:pt x="203" y="578"/>
                  </a:lnTo>
                  <a:lnTo>
                    <a:pt x="201" y="577"/>
                  </a:lnTo>
                  <a:lnTo>
                    <a:pt x="200" y="565"/>
                  </a:lnTo>
                  <a:lnTo>
                    <a:pt x="210" y="539"/>
                  </a:lnTo>
                  <a:lnTo>
                    <a:pt x="194" y="517"/>
                  </a:lnTo>
                  <a:lnTo>
                    <a:pt x="192" y="515"/>
                  </a:lnTo>
                  <a:lnTo>
                    <a:pt x="191" y="503"/>
                  </a:lnTo>
                  <a:lnTo>
                    <a:pt x="188" y="491"/>
                  </a:lnTo>
                  <a:lnTo>
                    <a:pt x="185" y="487"/>
                  </a:lnTo>
                  <a:lnTo>
                    <a:pt x="185" y="472"/>
                  </a:lnTo>
                  <a:lnTo>
                    <a:pt x="185" y="466"/>
                  </a:lnTo>
                  <a:lnTo>
                    <a:pt x="185" y="463"/>
                  </a:lnTo>
                  <a:lnTo>
                    <a:pt x="180" y="454"/>
                  </a:lnTo>
                  <a:lnTo>
                    <a:pt x="179" y="452"/>
                  </a:lnTo>
                  <a:lnTo>
                    <a:pt x="170" y="440"/>
                  </a:lnTo>
                  <a:lnTo>
                    <a:pt x="164" y="434"/>
                  </a:lnTo>
                  <a:lnTo>
                    <a:pt x="162" y="433"/>
                  </a:lnTo>
                  <a:lnTo>
                    <a:pt x="156" y="431"/>
                  </a:lnTo>
                  <a:lnTo>
                    <a:pt x="150" y="430"/>
                  </a:lnTo>
                  <a:lnTo>
                    <a:pt x="143" y="425"/>
                  </a:lnTo>
                  <a:lnTo>
                    <a:pt x="132" y="416"/>
                  </a:lnTo>
                  <a:lnTo>
                    <a:pt x="117" y="407"/>
                  </a:lnTo>
                  <a:lnTo>
                    <a:pt x="114" y="398"/>
                  </a:lnTo>
                  <a:lnTo>
                    <a:pt x="101" y="382"/>
                  </a:lnTo>
                  <a:lnTo>
                    <a:pt x="92" y="377"/>
                  </a:lnTo>
                  <a:lnTo>
                    <a:pt x="87" y="376"/>
                  </a:lnTo>
                  <a:lnTo>
                    <a:pt x="77" y="373"/>
                  </a:lnTo>
                  <a:lnTo>
                    <a:pt x="75" y="371"/>
                  </a:lnTo>
                  <a:lnTo>
                    <a:pt x="69" y="365"/>
                  </a:lnTo>
                  <a:lnTo>
                    <a:pt x="68" y="361"/>
                  </a:lnTo>
                  <a:lnTo>
                    <a:pt x="66" y="359"/>
                  </a:lnTo>
                  <a:lnTo>
                    <a:pt x="47" y="356"/>
                  </a:lnTo>
                  <a:lnTo>
                    <a:pt x="26" y="340"/>
                  </a:lnTo>
                  <a:lnTo>
                    <a:pt x="23" y="337"/>
                  </a:lnTo>
                  <a:lnTo>
                    <a:pt x="15" y="332"/>
                  </a:lnTo>
                  <a:lnTo>
                    <a:pt x="17" y="316"/>
                  </a:lnTo>
                  <a:lnTo>
                    <a:pt x="17" y="295"/>
                  </a:lnTo>
                  <a:lnTo>
                    <a:pt x="18" y="277"/>
                  </a:lnTo>
                  <a:lnTo>
                    <a:pt x="15" y="265"/>
                  </a:lnTo>
                  <a:lnTo>
                    <a:pt x="17" y="264"/>
                  </a:lnTo>
                  <a:lnTo>
                    <a:pt x="15" y="259"/>
                  </a:lnTo>
                  <a:lnTo>
                    <a:pt x="17" y="253"/>
                  </a:lnTo>
                  <a:lnTo>
                    <a:pt x="18" y="223"/>
                  </a:lnTo>
                  <a:lnTo>
                    <a:pt x="14" y="214"/>
                  </a:lnTo>
                  <a:lnTo>
                    <a:pt x="0" y="202"/>
                  </a:lnTo>
                  <a:lnTo>
                    <a:pt x="3" y="190"/>
                  </a:lnTo>
                  <a:lnTo>
                    <a:pt x="12" y="174"/>
                  </a:lnTo>
                  <a:lnTo>
                    <a:pt x="57" y="138"/>
                  </a:lnTo>
                  <a:lnTo>
                    <a:pt x="56" y="126"/>
                  </a:lnTo>
                  <a:lnTo>
                    <a:pt x="54" y="88"/>
                  </a:lnTo>
                  <a:lnTo>
                    <a:pt x="53" y="76"/>
                  </a:lnTo>
                  <a:lnTo>
                    <a:pt x="53" y="58"/>
                  </a:lnTo>
                  <a:lnTo>
                    <a:pt x="51" y="52"/>
                  </a:lnTo>
                  <a:lnTo>
                    <a:pt x="56" y="52"/>
                  </a:lnTo>
                  <a:lnTo>
                    <a:pt x="72" y="39"/>
                  </a:lnTo>
                  <a:lnTo>
                    <a:pt x="80" y="43"/>
                  </a:lnTo>
                  <a:lnTo>
                    <a:pt x="81" y="45"/>
                  </a:lnTo>
                  <a:lnTo>
                    <a:pt x="101" y="45"/>
                  </a:lnTo>
                  <a:lnTo>
                    <a:pt x="126" y="34"/>
                  </a:lnTo>
                  <a:lnTo>
                    <a:pt x="143" y="28"/>
                  </a:lnTo>
                  <a:lnTo>
                    <a:pt x="161" y="15"/>
                  </a:lnTo>
                  <a:lnTo>
                    <a:pt x="167" y="16"/>
                  </a:lnTo>
                  <a:lnTo>
                    <a:pt x="191" y="0"/>
                  </a:lnTo>
                  <a:lnTo>
                    <a:pt x="203" y="12"/>
                  </a:lnTo>
                  <a:lnTo>
                    <a:pt x="192" y="31"/>
                  </a:lnTo>
                  <a:lnTo>
                    <a:pt x="194" y="40"/>
                  </a:lnTo>
                  <a:lnTo>
                    <a:pt x="189" y="49"/>
                  </a:lnTo>
                  <a:lnTo>
                    <a:pt x="191" y="55"/>
                  </a:lnTo>
                  <a:lnTo>
                    <a:pt x="203" y="48"/>
                  </a:lnTo>
                  <a:lnTo>
                    <a:pt x="207" y="37"/>
                  </a:lnTo>
                  <a:lnTo>
                    <a:pt x="228" y="52"/>
                  </a:lnTo>
                  <a:lnTo>
                    <a:pt x="233" y="51"/>
                  </a:lnTo>
                  <a:lnTo>
                    <a:pt x="240" y="54"/>
                  </a:lnTo>
                  <a:lnTo>
                    <a:pt x="242" y="54"/>
                  </a:lnTo>
                  <a:lnTo>
                    <a:pt x="263" y="61"/>
                  </a:lnTo>
                  <a:lnTo>
                    <a:pt x="273" y="81"/>
                  </a:lnTo>
                  <a:lnTo>
                    <a:pt x="294" y="88"/>
                  </a:lnTo>
                  <a:lnTo>
                    <a:pt x="302" y="90"/>
                  </a:lnTo>
                  <a:lnTo>
                    <a:pt x="380" y="105"/>
                  </a:lnTo>
                  <a:lnTo>
                    <a:pt x="392" y="109"/>
                  </a:lnTo>
                  <a:lnTo>
                    <a:pt x="398" y="112"/>
                  </a:lnTo>
                  <a:lnTo>
                    <a:pt x="407" y="117"/>
                  </a:lnTo>
                  <a:lnTo>
                    <a:pt x="417" y="117"/>
                  </a:lnTo>
                  <a:lnTo>
                    <a:pt x="423" y="118"/>
                  </a:lnTo>
                  <a:lnTo>
                    <a:pt x="429" y="121"/>
                  </a:lnTo>
                  <a:lnTo>
                    <a:pt x="443" y="120"/>
                  </a:lnTo>
                  <a:lnTo>
                    <a:pt x="468" y="121"/>
                  </a:lnTo>
                  <a:lnTo>
                    <a:pt x="482" y="127"/>
                  </a:lnTo>
                  <a:lnTo>
                    <a:pt x="488" y="133"/>
                  </a:lnTo>
                  <a:lnTo>
                    <a:pt x="483" y="144"/>
                  </a:lnTo>
                  <a:lnTo>
                    <a:pt x="489" y="147"/>
                  </a:lnTo>
                  <a:lnTo>
                    <a:pt x="497" y="144"/>
                  </a:lnTo>
                  <a:lnTo>
                    <a:pt x="497" y="147"/>
                  </a:lnTo>
                  <a:lnTo>
                    <a:pt x="510" y="148"/>
                  </a:lnTo>
                  <a:lnTo>
                    <a:pt x="512" y="153"/>
                  </a:lnTo>
                  <a:lnTo>
                    <a:pt x="539" y="237"/>
                  </a:lnTo>
                  <a:lnTo>
                    <a:pt x="548" y="240"/>
                  </a:lnTo>
                  <a:lnTo>
                    <a:pt x="545" y="252"/>
                  </a:lnTo>
                  <a:lnTo>
                    <a:pt x="545" y="255"/>
                  </a:lnTo>
                  <a:lnTo>
                    <a:pt x="531" y="261"/>
                  </a:lnTo>
                  <a:lnTo>
                    <a:pt x="513" y="297"/>
                  </a:lnTo>
                  <a:lnTo>
                    <a:pt x="513" y="305"/>
                  </a:lnTo>
                  <a:lnTo>
                    <a:pt x="512" y="314"/>
                  </a:lnTo>
                  <a:lnTo>
                    <a:pt x="525" y="314"/>
                  </a:lnTo>
                  <a:lnTo>
                    <a:pt x="537" y="307"/>
                  </a:lnTo>
                  <a:lnTo>
                    <a:pt x="537" y="305"/>
                  </a:lnTo>
                  <a:lnTo>
                    <a:pt x="539" y="303"/>
                  </a:lnTo>
                  <a:lnTo>
                    <a:pt x="542" y="292"/>
                  </a:lnTo>
                  <a:lnTo>
                    <a:pt x="560" y="273"/>
                  </a:lnTo>
                  <a:lnTo>
                    <a:pt x="579" y="241"/>
                  </a:lnTo>
                  <a:lnTo>
                    <a:pt x="582" y="232"/>
                  </a:lnTo>
                  <a:lnTo>
                    <a:pt x="594" y="219"/>
                  </a:lnTo>
                  <a:lnTo>
                    <a:pt x="594" y="213"/>
                  </a:lnTo>
                  <a:lnTo>
                    <a:pt x="605" y="205"/>
                  </a:lnTo>
                  <a:lnTo>
                    <a:pt x="609" y="213"/>
                  </a:lnTo>
                  <a:lnTo>
                    <a:pt x="576" y="298"/>
                  </a:lnTo>
                  <a:lnTo>
                    <a:pt x="576" y="300"/>
                  </a:lnTo>
                  <a:lnTo>
                    <a:pt x="567" y="325"/>
                  </a:lnTo>
                  <a:lnTo>
                    <a:pt x="564" y="350"/>
                  </a:lnTo>
                  <a:lnTo>
                    <a:pt x="567" y="362"/>
                  </a:lnTo>
                  <a:lnTo>
                    <a:pt x="554" y="400"/>
                  </a:lnTo>
                  <a:lnTo>
                    <a:pt x="551" y="416"/>
                  </a:lnTo>
                  <a:lnTo>
                    <a:pt x="557" y="436"/>
                  </a:lnTo>
                  <a:lnTo>
                    <a:pt x="554" y="455"/>
                  </a:lnTo>
                  <a:lnTo>
                    <a:pt x="549" y="467"/>
                  </a:lnTo>
                  <a:lnTo>
                    <a:pt x="551" y="473"/>
                  </a:lnTo>
                  <a:lnTo>
                    <a:pt x="543" y="493"/>
                  </a:lnTo>
                  <a:lnTo>
                    <a:pt x="542" y="511"/>
                  </a:lnTo>
                  <a:lnTo>
                    <a:pt x="545" y="520"/>
                  </a:lnTo>
                  <a:lnTo>
                    <a:pt x="545" y="529"/>
                  </a:lnTo>
                  <a:lnTo>
                    <a:pt x="548" y="547"/>
                  </a:lnTo>
                  <a:lnTo>
                    <a:pt x="557" y="569"/>
                  </a:lnTo>
                  <a:lnTo>
                    <a:pt x="563" y="583"/>
                  </a:lnTo>
                  <a:lnTo>
                    <a:pt x="561" y="595"/>
                  </a:lnTo>
                  <a:lnTo>
                    <a:pt x="560" y="601"/>
                  </a:lnTo>
                  <a:lnTo>
                    <a:pt x="564" y="620"/>
                  </a:lnTo>
                  <a:lnTo>
                    <a:pt x="543" y="622"/>
                  </a:lnTo>
                  <a:lnTo>
                    <a:pt x="530" y="623"/>
                  </a:lnTo>
                  <a:lnTo>
                    <a:pt x="522" y="625"/>
                  </a:lnTo>
                  <a:lnTo>
                    <a:pt x="516" y="625"/>
                  </a:lnTo>
                  <a:lnTo>
                    <a:pt x="515" y="625"/>
                  </a:lnTo>
                  <a:lnTo>
                    <a:pt x="510" y="625"/>
                  </a:lnTo>
                  <a:lnTo>
                    <a:pt x="477" y="628"/>
                  </a:lnTo>
                  <a:lnTo>
                    <a:pt x="471" y="629"/>
                  </a:lnTo>
                  <a:lnTo>
                    <a:pt x="468" y="629"/>
                  </a:lnTo>
                  <a:lnTo>
                    <a:pt x="464" y="629"/>
                  </a:lnTo>
                  <a:lnTo>
                    <a:pt x="462" y="631"/>
                  </a:lnTo>
                  <a:lnTo>
                    <a:pt x="461" y="63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8" name="Freeform 79"/>
            <p:cNvSpPr>
              <a:spLocks/>
            </p:cNvSpPr>
            <p:nvPr/>
          </p:nvSpPr>
          <p:spPr bwMode="auto">
            <a:xfrm>
              <a:off x="2324100" y="3074988"/>
              <a:ext cx="427038" cy="284162"/>
            </a:xfrm>
            <a:custGeom>
              <a:avLst/>
              <a:gdLst>
                <a:gd name="T0" fmla="*/ 1143065184 w 697"/>
                <a:gd name="T1" fmla="*/ 1155617562 h 459"/>
                <a:gd name="T2" fmla="*/ 1143065184 w 697"/>
                <a:gd name="T3" fmla="*/ 1155617562 h 459"/>
                <a:gd name="T4" fmla="*/ 1143065184 w 697"/>
                <a:gd name="T5" fmla="*/ 1155617562 h 459"/>
                <a:gd name="T6" fmla="*/ 1143065184 w 697"/>
                <a:gd name="T7" fmla="*/ 1155617562 h 459"/>
                <a:gd name="T8" fmla="*/ 1143065184 w 697"/>
                <a:gd name="T9" fmla="*/ 1155617562 h 459"/>
                <a:gd name="T10" fmla="*/ 1143065184 w 697"/>
                <a:gd name="T11" fmla="*/ 1155617562 h 459"/>
                <a:gd name="T12" fmla="*/ 1143065184 w 697"/>
                <a:gd name="T13" fmla="*/ 1155617562 h 459"/>
                <a:gd name="T14" fmla="*/ 1143065184 w 697"/>
                <a:gd name="T15" fmla="*/ 1155617562 h 459"/>
                <a:gd name="T16" fmla="*/ 1143065184 w 697"/>
                <a:gd name="T17" fmla="*/ 1155617562 h 459"/>
                <a:gd name="T18" fmla="*/ 0 w 697"/>
                <a:gd name="T19" fmla="*/ 1155617562 h 459"/>
                <a:gd name="T20" fmla="*/ 1143065184 w 697"/>
                <a:gd name="T21" fmla="*/ 1155617562 h 459"/>
                <a:gd name="T22" fmla="*/ 1143065184 w 697"/>
                <a:gd name="T23" fmla="*/ 1155617562 h 459"/>
                <a:gd name="T24" fmla="*/ 0 w 697"/>
                <a:gd name="T25" fmla="*/ 1155617562 h 459"/>
                <a:gd name="T26" fmla="*/ 1143065184 w 697"/>
                <a:gd name="T27" fmla="*/ 1155617562 h 459"/>
                <a:gd name="T28" fmla="*/ 1143065184 w 697"/>
                <a:gd name="T29" fmla="*/ 1155617562 h 459"/>
                <a:gd name="T30" fmla="*/ 1143065184 w 697"/>
                <a:gd name="T31" fmla="*/ 1155617562 h 459"/>
                <a:gd name="T32" fmla="*/ 1143065184 w 697"/>
                <a:gd name="T33" fmla="*/ 1155617562 h 459"/>
                <a:gd name="T34" fmla="*/ 1143065184 w 697"/>
                <a:gd name="T35" fmla="*/ 1155617562 h 459"/>
                <a:gd name="T36" fmla="*/ 1143065184 w 697"/>
                <a:gd name="T37" fmla="*/ 1155617562 h 459"/>
                <a:gd name="T38" fmla="*/ 1143065184 w 697"/>
                <a:gd name="T39" fmla="*/ 1155617562 h 459"/>
                <a:gd name="T40" fmla="*/ 1143065184 w 697"/>
                <a:gd name="T41" fmla="*/ 1155617562 h 459"/>
                <a:gd name="T42" fmla="*/ 1143065184 w 697"/>
                <a:gd name="T43" fmla="*/ 1155617562 h 459"/>
                <a:gd name="T44" fmla="*/ 1143065184 w 697"/>
                <a:gd name="T45" fmla="*/ 1155617562 h 459"/>
                <a:gd name="T46" fmla="*/ 1143065184 w 697"/>
                <a:gd name="T47" fmla="*/ 1155617562 h 459"/>
                <a:gd name="T48" fmla="*/ 1143065184 w 697"/>
                <a:gd name="T49" fmla="*/ 1155617562 h 459"/>
                <a:gd name="T50" fmla="*/ 1143065184 w 697"/>
                <a:gd name="T51" fmla="*/ 1155617562 h 459"/>
                <a:gd name="T52" fmla="*/ 1143065184 w 697"/>
                <a:gd name="T53" fmla="*/ 1155617562 h 459"/>
                <a:gd name="T54" fmla="*/ 1143065184 w 697"/>
                <a:gd name="T55" fmla="*/ 1155617562 h 459"/>
                <a:gd name="T56" fmla="*/ 1143065184 w 697"/>
                <a:gd name="T57" fmla="*/ 1155617562 h 459"/>
                <a:gd name="T58" fmla="*/ 1143065184 w 697"/>
                <a:gd name="T59" fmla="*/ 1155617562 h 459"/>
                <a:gd name="T60" fmla="*/ 1143065184 w 697"/>
                <a:gd name="T61" fmla="*/ 1155617562 h 459"/>
                <a:gd name="T62" fmla="*/ 1143065184 w 697"/>
                <a:gd name="T63" fmla="*/ 1155617562 h 459"/>
                <a:gd name="T64" fmla="*/ 1143065184 w 697"/>
                <a:gd name="T65" fmla="*/ 1155617562 h 459"/>
                <a:gd name="T66" fmla="*/ 1143065184 w 697"/>
                <a:gd name="T67" fmla="*/ 1155617562 h 459"/>
                <a:gd name="T68" fmla="*/ 1143065184 w 697"/>
                <a:gd name="T69" fmla="*/ 1155617562 h 459"/>
                <a:gd name="T70" fmla="*/ 1143065184 w 697"/>
                <a:gd name="T71" fmla="*/ 1155617562 h 459"/>
                <a:gd name="T72" fmla="*/ 1143065184 w 697"/>
                <a:gd name="T73" fmla="*/ 1155617562 h 459"/>
                <a:gd name="T74" fmla="*/ 1143065184 w 697"/>
                <a:gd name="T75" fmla="*/ 1155617562 h 459"/>
                <a:gd name="T76" fmla="*/ 1143065184 w 697"/>
                <a:gd name="T77" fmla="*/ 1155617562 h 459"/>
                <a:gd name="T78" fmla="*/ 1143065184 w 697"/>
                <a:gd name="T79" fmla="*/ 1155617562 h 459"/>
                <a:gd name="T80" fmla="*/ 1143065184 w 697"/>
                <a:gd name="T81" fmla="*/ 1155617562 h 459"/>
                <a:gd name="T82" fmla="*/ 1143065184 w 697"/>
                <a:gd name="T83" fmla="*/ 1155617562 h 459"/>
                <a:gd name="T84" fmla="*/ 1143065184 w 697"/>
                <a:gd name="T85" fmla="*/ 1155617562 h 459"/>
                <a:gd name="T86" fmla="*/ 1143065184 w 697"/>
                <a:gd name="T87" fmla="*/ 1155617562 h 459"/>
                <a:gd name="T88" fmla="*/ 1143065184 w 697"/>
                <a:gd name="T89" fmla="*/ 1155617562 h 459"/>
                <a:gd name="T90" fmla="*/ 1143065184 w 697"/>
                <a:gd name="T91" fmla="*/ 1155617562 h 459"/>
                <a:gd name="T92" fmla="*/ 1143065184 w 697"/>
                <a:gd name="T93" fmla="*/ 1155617562 h 459"/>
                <a:gd name="T94" fmla="*/ 1143065184 w 697"/>
                <a:gd name="T95" fmla="*/ 1155617562 h 459"/>
                <a:gd name="T96" fmla="*/ 1143065184 w 697"/>
                <a:gd name="T97" fmla="*/ 1155617562 h 459"/>
                <a:gd name="T98" fmla="*/ 1143065184 w 697"/>
                <a:gd name="T99" fmla="*/ 1155617562 h 459"/>
                <a:gd name="T100" fmla="*/ 1143065184 w 697"/>
                <a:gd name="T101" fmla="*/ 1155617562 h 459"/>
                <a:gd name="T102" fmla="*/ 1143065184 w 697"/>
                <a:gd name="T103" fmla="*/ 1155617562 h 459"/>
                <a:gd name="T104" fmla="*/ 1143065184 w 697"/>
                <a:gd name="T105" fmla="*/ 1155617562 h 459"/>
                <a:gd name="T106" fmla="*/ 1143065184 w 697"/>
                <a:gd name="T107" fmla="*/ 1155617562 h 459"/>
                <a:gd name="T108" fmla="*/ 1143065184 w 697"/>
                <a:gd name="T109" fmla="*/ 1155617562 h 459"/>
                <a:gd name="T110" fmla="*/ 1143065184 w 697"/>
                <a:gd name="T111" fmla="*/ 1155617562 h 459"/>
                <a:gd name="T112" fmla="*/ 1143065184 w 697"/>
                <a:gd name="T113" fmla="*/ 1155617562 h 459"/>
                <a:gd name="T114" fmla="*/ 1143065184 w 697"/>
                <a:gd name="T115" fmla="*/ 1155617562 h 459"/>
                <a:gd name="T116" fmla="*/ 1143065184 w 697"/>
                <a:gd name="T117" fmla="*/ 1155617562 h 459"/>
                <a:gd name="T118" fmla="*/ 1143065184 w 697"/>
                <a:gd name="T119" fmla="*/ 1155617562 h 45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97"/>
                <a:gd name="T181" fmla="*/ 0 h 459"/>
                <a:gd name="T182" fmla="*/ 697 w 697"/>
                <a:gd name="T183" fmla="*/ 459 h 45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97" h="459">
                  <a:moveTo>
                    <a:pt x="327" y="14"/>
                  </a:moveTo>
                  <a:lnTo>
                    <a:pt x="312" y="15"/>
                  </a:lnTo>
                  <a:lnTo>
                    <a:pt x="289" y="15"/>
                  </a:lnTo>
                  <a:lnTo>
                    <a:pt x="288" y="15"/>
                  </a:lnTo>
                  <a:lnTo>
                    <a:pt x="277" y="17"/>
                  </a:lnTo>
                  <a:lnTo>
                    <a:pt x="276" y="17"/>
                  </a:lnTo>
                  <a:lnTo>
                    <a:pt x="274" y="17"/>
                  </a:lnTo>
                  <a:lnTo>
                    <a:pt x="247" y="17"/>
                  </a:lnTo>
                  <a:lnTo>
                    <a:pt x="235" y="18"/>
                  </a:lnTo>
                  <a:lnTo>
                    <a:pt x="228" y="18"/>
                  </a:lnTo>
                  <a:lnTo>
                    <a:pt x="205" y="18"/>
                  </a:lnTo>
                  <a:lnTo>
                    <a:pt x="195" y="18"/>
                  </a:lnTo>
                  <a:lnTo>
                    <a:pt x="184" y="20"/>
                  </a:lnTo>
                  <a:lnTo>
                    <a:pt x="181" y="20"/>
                  </a:lnTo>
                  <a:lnTo>
                    <a:pt x="178" y="20"/>
                  </a:lnTo>
                  <a:lnTo>
                    <a:pt x="156" y="20"/>
                  </a:lnTo>
                  <a:lnTo>
                    <a:pt x="142" y="21"/>
                  </a:lnTo>
                  <a:lnTo>
                    <a:pt x="127" y="21"/>
                  </a:lnTo>
                  <a:lnTo>
                    <a:pt x="121" y="21"/>
                  </a:lnTo>
                  <a:lnTo>
                    <a:pt x="93" y="21"/>
                  </a:lnTo>
                  <a:lnTo>
                    <a:pt x="90" y="21"/>
                  </a:lnTo>
                  <a:lnTo>
                    <a:pt x="78" y="23"/>
                  </a:lnTo>
                  <a:lnTo>
                    <a:pt x="70" y="23"/>
                  </a:lnTo>
                  <a:lnTo>
                    <a:pt x="63" y="23"/>
                  </a:lnTo>
                  <a:lnTo>
                    <a:pt x="58" y="23"/>
                  </a:lnTo>
                  <a:lnTo>
                    <a:pt x="37" y="23"/>
                  </a:lnTo>
                  <a:lnTo>
                    <a:pt x="24" y="23"/>
                  </a:lnTo>
                  <a:lnTo>
                    <a:pt x="16" y="23"/>
                  </a:lnTo>
                  <a:lnTo>
                    <a:pt x="10" y="23"/>
                  </a:lnTo>
                  <a:lnTo>
                    <a:pt x="0" y="24"/>
                  </a:lnTo>
                  <a:lnTo>
                    <a:pt x="9" y="42"/>
                  </a:lnTo>
                  <a:lnTo>
                    <a:pt x="6" y="59"/>
                  </a:lnTo>
                  <a:lnTo>
                    <a:pt x="12" y="65"/>
                  </a:lnTo>
                  <a:lnTo>
                    <a:pt x="18" y="78"/>
                  </a:lnTo>
                  <a:lnTo>
                    <a:pt x="16" y="84"/>
                  </a:lnTo>
                  <a:lnTo>
                    <a:pt x="12" y="89"/>
                  </a:lnTo>
                  <a:lnTo>
                    <a:pt x="12" y="102"/>
                  </a:lnTo>
                  <a:lnTo>
                    <a:pt x="9" y="110"/>
                  </a:lnTo>
                  <a:lnTo>
                    <a:pt x="0" y="140"/>
                  </a:lnTo>
                  <a:lnTo>
                    <a:pt x="13" y="156"/>
                  </a:lnTo>
                  <a:lnTo>
                    <a:pt x="13" y="161"/>
                  </a:lnTo>
                  <a:lnTo>
                    <a:pt x="16" y="170"/>
                  </a:lnTo>
                  <a:lnTo>
                    <a:pt x="19" y="171"/>
                  </a:lnTo>
                  <a:lnTo>
                    <a:pt x="28" y="203"/>
                  </a:lnTo>
                  <a:lnTo>
                    <a:pt x="31" y="206"/>
                  </a:lnTo>
                  <a:lnTo>
                    <a:pt x="31" y="207"/>
                  </a:lnTo>
                  <a:lnTo>
                    <a:pt x="28" y="212"/>
                  </a:lnTo>
                  <a:lnTo>
                    <a:pt x="37" y="224"/>
                  </a:lnTo>
                  <a:lnTo>
                    <a:pt x="39" y="236"/>
                  </a:lnTo>
                  <a:lnTo>
                    <a:pt x="42" y="242"/>
                  </a:lnTo>
                  <a:lnTo>
                    <a:pt x="48" y="242"/>
                  </a:lnTo>
                  <a:lnTo>
                    <a:pt x="54" y="261"/>
                  </a:lnTo>
                  <a:lnTo>
                    <a:pt x="55" y="263"/>
                  </a:lnTo>
                  <a:lnTo>
                    <a:pt x="58" y="279"/>
                  </a:lnTo>
                  <a:lnTo>
                    <a:pt x="55" y="288"/>
                  </a:lnTo>
                  <a:lnTo>
                    <a:pt x="57" y="297"/>
                  </a:lnTo>
                  <a:lnTo>
                    <a:pt x="69" y="309"/>
                  </a:lnTo>
                  <a:lnTo>
                    <a:pt x="70" y="314"/>
                  </a:lnTo>
                  <a:lnTo>
                    <a:pt x="69" y="315"/>
                  </a:lnTo>
                  <a:lnTo>
                    <a:pt x="69" y="320"/>
                  </a:lnTo>
                  <a:lnTo>
                    <a:pt x="76" y="330"/>
                  </a:lnTo>
                  <a:lnTo>
                    <a:pt x="84" y="347"/>
                  </a:lnTo>
                  <a:lnTo>
                    <a:pt x="79" y="351"/>
                  </a:lnTo>
                  <a:lnTo>
                    <a:pt x="78" y="360"/>
                  </a:lnTo>
                  <a:lnTo>
                    <a:pt x="84" y="360"/>
                  </a:lnTo>
                  <a:lnTo>
                    <a:pt x="85" y="363"/>
                  </a:lnTo>
                  <a:lnTo>
                    <a:pt x="84" y="365"/>
                  </a:lnTo>
                  <a:lnTo>
                    <a:pt x="85" y="371"/>
                  </a:lnTo>
                  <a:lnTo>
                    <a:pt x="84" y="380"/>
                  </a:lnTo>
                  <a:lnTo>
                    <a:pt x="84" y="381"/>
                  </a:lnTo>
                  <a:lnTo>
                    <a:pt x="85" y="389"/>
                  </a:lnTo>
                  <a:lnTo>
                    <a:pt x="91" y="402"/>
                  </a:lnTo>
                  <a:lnTo>
                    <a:pt x="91" y="404"/>
                  </a:lnTo>
                  <a:lnTo>
                    <a:pt x="90" y="407"/>
                  </a:lnTo>
                  <a:lnTo>
                    <a:pt x="90" y="420"/>
                  </a:lnTo>
                  <a:lnTo>
                    <a:pt x="84" y="425"/>
                  </a:lnTo>
                  <a:lnTo>
                    <a:pt x="99" y="446"/>
                  </a:lnTo>
                  <a:lnTo>
                    <a:pt x="97" y="449"/>
                  </a:lnTo>
                  <a:lnTo>
                    <a:pt x="99" y="449"/>
                  </a:lnTo>
                  <a:lnTo>
                    <a:pt x="127" y="449"/>
                  </a:lnTo>
                  <a:lnTo>
                    <a:pt x="141" y="449"/>
                  </a:lnTo>
                  <a:lnTo>
                    <a:pt x="154" y="449"/>
                  </a:lnTo>
                  <a:lnTo>
                    <a:pt x="159" y="449"/>
                  </a:lnTo>
                  <a:lnTo>
                    <a:pt x="181" y="449"/>
                  </a:lnTo>
                  <a:lnTo>
                    <a:pt x="190" y="449"/>
                  </a:lnTo>
                  <a:lnTo>
                    <a:pt x="208" y="449"/>
                  </a:lnTo>
                  <a:lnTo>
                    <a:pt x="222" y="447"/>
                  </a:lnTo>
                  <a:lnTo>
                    <a:pt x="237" y="447"/>
                  </a:lnTo>
                  <a:lnTo>
                    <a:pt x="240" y="447"/>
                  </a:lnTo>
                  <a:lnTo>
                    <a:pt x="264" y="446"/>
                  </a:lnTo>
                  <a:lnTo>
                    <a:pt x="265" y="446"/>
                  </a:lnTo>
                  <a:lnTo>
                    <a:pt x="289" y="446"/>
                  </a:lnTo>
                  <a:lnTo>
                    <a:pt x="291" y="444"/>
                  </a:lnTo>
                  <a:lnTo>
                    <a:pt x="316" y="443"/>
                  </a:lnTo>
                  <a:lnTo>
                    <a:pt x="318" y="443"/>
                  </a:lnTo>
                  <a:lnTo>
                    <a:pt x="339" y="441"/>
                  </a:lnTo>
                  <a:lnTo>
                    <a:pt x="346" y="441"/>
                  </a:lnTo>
                  <a:lnTo>
                    <a:pt x="352" y="441"/>
                  </a:lnTo>
                  <a:lnTo>
                    <a:pt x="360" y="441"/>
                  </a:lnTo>
                  <a:lnTo>
                    <a:pt x="373" y="440"/>
                  </a:lnTo>
                  <a:lnTo>
                    <a:pt x="390" y="440"/>
                  </a:lnTo>
                  <a:lnTo>
                    <a:pt x="400" y="438"/>
                  </a:lnTo>
                  <a:lnTo>
                    <a:pt x="427" y="437"/>
                  </a:lnTo>
                  <a:lnTo>
                    <a:pt x="432" y="435"/>
                  </a:lnTo>
                  <a:lnTo>
                    <a:pt x="441" y="435"/>
                  </a:lnTo>
                  <a:lnTo>
                    <a:pt x="454" y="434"/>
                  </a:lnTo>
                  <a:lnTo>
                    <a:pt x="471" y="432"/>
                  </a:lnTo>
                  <a:lnTo>
                    <a:pt x="483" y="432"/>
                  </a:lnTo>
                  <a:lnTo>
                    <a:pt x="484" y="432"/>
                  </a:lnTo>
                  <a:lnTo>
                    <a:pt x="490" y="431"/>
                  </a:lnTo>
                  <a:lnTo>
                    <a:pt x="504" y="431"/>
                  </a:lnTo>
                  <a:lnTo>
                    <a:pt x="507" y="429"/>
                  </a:lnTo>
                  <a:lnTo>
                    <a:pt x="516" y="429"/>
                  </a:lnTo>
                  <a:lnTo>
                    <a:pt x="540" y="426"/>
                  </a:lnTo>
                  <a:lnTo>
                    <a:pt x="540" y="428"/>
                  </a:lnTo>
                  <a:lnTo>
                    <a:pt x="541" y="429"/>
                  </a:lnTo>
                  <a:lnTo>
                    <a:pt x="552" y="437"/>
                  </a:lnTo>
                  <a:lnTo>
                    <a:pt x="565" y="456"/>
                  </a:lnTo>
                  <a:lnTo>
                    <a:pt x="576" y="459"/>
                  </a:lnTo>
                  <a:lnTo>
                    <a:pt x="580" y="456"/>
                  </a:lnTo>
                  <a:lnTo>
                    <a:pt x="579" y="429"/>
                  </a:lnTo>
                  <a:lnTo>
                    <a:pt x="598" y="419"/>
                  </a:lnTo>
                  <a:lnTo>
                    <a:pt x="603" y="416"/>
                  </a:lnTo>
                  <a:lnTo>
                    <a:pt x="604" y="414"/>
                  </a:lnTo>
                  <a:lnTo>
                    <a:pt x="606" y="410"/>
                  </a:lnTo>
                  <a:lnTo>
                    <a:pt x="606" y="402"/>
                  </a:lnTo>
                  <a:lnTo>
                    <a:pt x="621" y="365"/>
                  </a:lnTo>
                  <a:lnTo>
                    <a:pt x="619" y="354"/>
                  </a:lnTo>
                  <a:lnTo>
                    <a:pt x="613" y="341"/>
                  </a:lnTo>
                  <a:lnTo>
                    <a:pt x="600" y="329"/>
                  </a:lnTo>
                  <a:lnTo>
                    <a:pt x="604" y="317"/>
                  </a:lnTo>
                  <a:lnTo>
                    <a:pt x="604" y="311"/>
                  </a:lnTo>
                  <a:lnTo>
                    <a:pt x="610" y="302"/>
                  </a:lnTo>
                  <a:lnTo>
                    <a:pt x="633" y="297"/>
                  </a:lnTo>
                  <a:lnTo>
                    <a:pt x="664" y="285"/>
                  </a:lnTo>
                  <a:lnTo>
                    <a:pt x="676" y="275"/>
                  </a:lnTo>
                  <a:lnTo>
                    <a:pt x="681" y="252"/>
                  </a:lnTo>
                  <a:lnTo>
                    <a:pt x="682" y="249"/>
                  </a:lnTo>
                  <a:lnTo>
                    <a:pt x="688" y="245"/>
                  </a:lnTo>
                  <a:lnTo>
                    <a:pt x="688" y="243"/>
                  </a:lnTo>
                  <a:lnTo>
                    <a:pt x="696" y="230"/>
                  </a:lnTo>
                  <a:lnTo>
                    <a:pt x="697" y="222"/>
                  </a:lnTo>
                  <a:lnTo>
                    <a:pt x="697" y="212"/>
                  </a:lnTo>
                  <a:lnTo>
                    <a:pt x="697" y="210"/>
                  </a:lnTo>
                  <a:lnTo>
                    <a:pt x="696" y="207"/>
                  </a:lnTo>
                  <a:lnTo>
                    <a:pt x="693" y="194"/>
                  </a:lnTo>
                  <a:lnTo>
                    <a:pt x="681" y="186"/>
                  </a:lnTo>
                  <a:lnTo>
                    <a:pt x="675" y="185"/>
                  </a:lnTo>
                  <a:lnTo>
                    <a:pt x="669" y="182"/>
                  </a:lnTo>
                  <a:lnTo>
                    <a:pt x="664" y="177"/>
                  </a:lnTo>
                  <a:lnTo>
                    <a:pt x="657" y="158"/>
                  </a:lnTo>
                  <a:lnTo>
                    <a:pt x="640" y="149"/>
                  </a:lnTo>
                  <a:lnTo>
                    <a:pt x="637" y="143"/>
                  </a:lnTo>
                  <a:lnTo>
                    <a:pt x="637" y="141"/>
                  </a:lnTo>
                  <a:lnTo>
                    <a:pt x="630" y="125"/>
                  </a:lnTo>
                  <a:lnTo>
                    <a:pt x="625" y="122"/>
                  </a:lnTo>
                  <a:lnTo>
                    <a:pt x="609" y="119"/>
                  </a:lnTo>
                  <a:lnTo>
                    <a:pt x="591" y="108"/>
                  </a:lnTo>
                  <a:lnTo>
                    <a:pt x="586" y="90"/>
                  </a:lnTo>
                  <a:lnTo>
                    <a:pt x="579" y="75"/>
                  </a:lnTo>
                  <a:lnTo>
                    <a:pt x="577" y="74"/>
                  </a:lnTo>
                  <a:lnTo>
                    <a:pt x="576" y="62"/>
                  </a:lnTo>
                  <a:lnTo>
                    <a:pt x="586" y="36"/>
                  </a:lnTo>
                  <a:lnTo>
                    <a:pt x="570" y="14"/>
                  </a:lnTo>
                  <a:lnTo>
                    <a:pt x="568" y="12"/>
                  </a:lnTo>
                  <a:lnTo>
                    <a:pt x="567" y="0"/>
                  </a:lnTo>
                  <a:lnTo>
                    <a:pt x="564" y="0"/>
                  </a:lnTo>
                  <a:lnTo>
                    <a:pt x="556" y="2"/>
                  </a:lnTo>
                  <a:lnTo>
                    <a:pt x="525" y="3"/>
                  </a:lnTo>
                  <a:lnTo>
                    <a:pt x="523" y="3"/>
                  </a:lnTo>
                  <a:lnTo>
                    <a:pt x="513" y="5"/>
                  </a:lnTo>
                  <a:lnTo>
                    <a:pt x="477" y="6"/>
                  </a:lnTo>
                  <a:lnTo>
                    <a:pt x="438" y="9"/>
                  </a:lnTo>
                  <a:lnTo>
                    <a:pt x="426" y="9"/>
                  </a:lnTo>
                  <a:lnTo>
                    <a:pt x="379" y="12"/>
                  </a:lnTo>
                  <a:lnTo>
                    <a:pt x="376" y="12"/>
                  </a:lnTo>
                  <a:lnTo>
                    <a:pt x="375" y="12"/>
                  </a:lnTo>
                  <a:lnTo>
                    <a:pt x="340" y="14"/>
                  </a:lnTo>
                  <a:lnTo>
                    <a:pt x="337" y="14"/>
                  </a:lnTo>
                  <a:lnTo>
                    <a:pt x="327" y="1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9" name="Freeform 81"/>
            <p:cNvSpPr>
              <a:spLocks/>
            </p:cNvSpPr>
            <p:nvPr/>
          </p:nvSpPr>
          <p:spPr bwMode="auto">
            <a:xfrm>
              <a:off x="3287713" y="3749675"/>
              <a:ext cx="360362" cy="277813"/>
            </a:xfrm>
            <a:custGeom>
              <a:avLst/>
              <a:gdLst>
                <a:gd name="T0" fmla="*/ 1145324612 w 585"/>
                <a:gd name="T1" fmla="*/ 1162619782 h 447"/>
                <a:gd name="T2" fmla="*/ 1145324612 w 585"/>
                <a:gd name="T3" fmla="*/ 1162619782 h 447"/>
                <a:gd name="T4" fmla="*/ 1145324612 w 585"/>
                <a:gd name="T5" fmla="*/ 1162619782 h 447"/>
                <a:gd name="T6" fmla="*/ 1145324612 w 585"/>
                <a:gd name="T7" fmla="*/ 1162619782 h 447"/>
                <a:gd name="T8" fmla="*/ 1145324612 w 585"/>
                <a:gd name="T9" fmla="*/ 1162619782 h 447"/>
                <a:gd name="T10" fmla="*/ 1145324612 w 585"/>
                <a:gd name="T11" fmla="*/ 1162619782 h 447"/>
                <a:gd name="T12" fmla="*/ 1145324612 w 585"/>
                <a:gd name="T13" fmla="*/ 1162619782 h 447"/>
                <a:gd name="T14" fmla="*/ 1145324612 w 585"/>
                <a:gd name="T15" fmla="*/ 1162619782 h 447"/>
                <a:gd name="T16" fmla="*/ 1145324612 w 585"/>
                <a:gd name="T17" fmla="*/ 1162619782 h 447"/>
                <a:gd name="T18" fmla="*/ 1145324612 w 585"/>
                <a:gd name="T19" fmla="*/ 1162619782 h 447"/>
                <a:gd name="T20" fmla="*/ 1145324612 w 585"/>
                <a:gd name="T21" fmla="*/ 1162619782 h 447"/>
                <a:gd name="T22" fmla="*/ 1145324612 w 585"/>
                <a:gd name="T23" fmla="*/ 1162619782 h 447"/>
                <a:gd name="T24" fmla="*/ 1145324612 w 585"/>
                <a:gd name="T25" fmla="*/ 1162619782 h 447"/>
                <a:gd name="T26" fmla="*/ 1145324612 w 585"/>
                <a:gd name="T27" fmla="*/ 1162619782 h 447"/>
                <a:gd name="T28" fmla="*/ 1145324612 w 585"/>
                <a:gd name="T29" fmla="*/ 1162619782 h 447"/>
                <a:gd name="T30" fmla="*/ 1145324612 w 585"/>
                <a:gd name="T31" fmla="*/ 1162619782 h 447"/>
                <a:gd name="T32" fmla="*/ 1145324612 w 585"/>
                <a:gd name="T33" fmla="*/ 1162619782 h 447"/>
                <a:gd name="T34" fmla="*/ 1145324612 w 585"/>
                <a:gd name="T35" fmla="*/ 1162619782 h 447"/>
                <a:gd name="T36" fmla="*/ 1145324612 w 585"/>
                <a:gd name="T37" fmla="*/ 1162619782 h 447"/>
                <a:gd name="T38" fmla="*/ 1145324612 w 585"/>
                <a:gd name="T39" fmla="*/ 1162619782 h 447"/>
                <a:gd name="T40" fmla="*/ 1145324612 w 585"/>
                <a:gd name="T41" fmla="*/ 1162619782 h 447"/>
                <a:gd name="T42" fmla="*/ 1145324612 w 585"/>
                <a:gd name="T43" fmla="*/ 1162619782 h 447"/>
                <a:gd name="T44" fmla="*/ 1145324612 w 585"/>
                <a:gd name="T45" fmla="*/ 1162619782 h 447"/>
                <a:gd name="T46" fmla="*/ 1145324612 w 585"/>
                <a:gd name="T47" fmla="*/ 1162619782 h 447"/>
                <a:gd name="T48" fmla="*/ 1145324612 w 585"/>
                <a:gd name="T49" fmla="*/ 1162619782 h 447"/>
                <a:gd name="T50" fmla="*/ 1145324612 w 585"/>
                <a:gd name="T51" fmla="*/ 1162619782 h 447"/>
                <a:gd name="T52" fmla="*/ 1145324612 w 585"/>
                <a:gd name="T53" fmla="*/ 1162619782 h 447"/>
                <a:gd name="T54" fmla="*/ 1145324612 w 585"/>
                <a:gd name="T55" fmla="*/ 1162619782 h 447"/>
                <a:gd name="T56" fmla="*/ 1145324612 w 585"/>
                <a:gd name="T57" fmla="*/ 1162619782 h 447"/>
                <a:gd name="T58" fmla="*/ 1145324612 w 585"/>
                <a:gd name="T59" fmla="*/ 1162619782 h 447"/>
                <a:gd name="T60" fmla="*/ 1145324612 w 585"/>
                <a:gd name="T61" fmla="*/ 1162619782 h 447"/>
                <a:gd name="T62" fmla="*/ 1145324612 w 585"/>
                <a:gd name="T63" fmla="*/ 1162619782 h 447"/>
                <a:gd name="T64" fmla="*/ 1145324612 w 585"/>
                <a:gd name="T65" fmla="*/ 1162619782 h 447"/>
                <a:gd name="T66" fmla="*/ 1145324612 w 585"/>
                <a:gd name="T67" fmla="*/ 1162619782 h 447"/>
                <a:gd name="T68" fmla="*/ 1145324612 w 585"/>
                <a:gd name="T69" fmla="*/ 1162619782 h 447"/>
                <a:gd name="T70" fmla="*/ 1145324612 w 585"/>
                <a:gd name="T71" fmla="*/ 1162619782 h 447"/>
                <a:gd name="T72" fmla="*/ 1145324612 w 585"/>
                <a:gd name="T73" fmla="*/ 1162619782 h 447"/>
                <a:gd name="T74" fmla="*/ 1145324612 w 585"/>
                <a:gd name="T75" fmla="*/ 1162619782 h 447"/>
                <a:gd name="T76" fmla="*/ 1145324612 w 585"/>
                <a:gd name="T77" fmla="*/ 1162619782 h 447"/>
                <a:gd name="T78" fmla="*/ 1145324612 w 585"/>
                <a:gd name="T79" fmla="*/ 1162619782 h 447"/>
                <a:gd name="T80" fmla="*/ 1145324612 w 585"/>
                <a:gd name="T81" fmla="*/ 1162619782 h 447"/>
                <a:gd name="T82" fmla="*/ 1145324612 w 585"/>
                <a:gd name="T83" fmla="*/ 1162619782 h 447"/>
                <a:gd name="T84" fmla="*/ 1145324612 w 585"/>
                <a:gd name="T85" fmla="*/ 1162619782 h 447"/>
                <a:gd name="T86" fmla="*/ 1145324612 w 585"/>
                <a:gd name="T87" fmla="*/ 1162619782 h 447"/>
                <a:gd name="T88" fmla="*/ 1145324612 w 585"/>
                <a:gd name="T89" fmla="*/ 1162619782 h 4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85"/>
                <a:gd name="T136" fmla="*/ 0 h 447"/>
                <a:gd name="T137" fmla="*/ 585 w 585"/>
                <a:gd name="T138" fmla="*/ 447 h 4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85" h="447">
                  <a:moveTo>
                    <a:pt x="105" y="195"/>
                  </a:moveTo>
                  <a:lnTo>
                    <a:pt x="105" y="196"/>
                  </a:lnTo>
                  <a:lnTo>
                    <a:pt x="110" y="202"/>
                  </a:lnTo>
                  <a:lnTo>
                    <a:pt x="134" y="214"/>
                  </a:lnTo>
                  <a:lnTo>
                    <a:pt x="152" y="226"/>
                  </a:lnTo>
                  <a:lnTo>
                    <a:pt x="156" y="235"/>
                  </a:lnTo>
                  <a:lnTo>
                    <a:pt x="161" y="244"/>
                  </a:lnTo>
                  <a:lnTo>
                    <a:pt x="170" y="247"/>
                  </a:lnTo>
                  <a:lnTo>
                    <a:pt x="171" y="246"/>
                  </a:lnTo>
                  <a:lnTo>
                    <a:pt x="182" y="252"/>
                  </a:lnTo>
                  <a:lnTo>
                    <a:pt x="183" y="253"/>
                  </a:lnTo>
                  <a:lnTo>
                    <a:pt x="198" y="274"/>
                  </a:lnTo>
                  <a:lnTo>
                    <a:pt x="206" y="283"/>
                  </a:lnTo>
                  <a:lnTo>
                    <a:pt x="210" y="292"/>
                  </a:lnTo>
                  <a:lnTo>
                    <a:pt x="222" y="298"/>
                  </a:lnTo>
                  <a:lnTo>
                    <a:pt x="224" y="304"/>
                  </a:lnTo>
                  <a:lnTo>
                    <a:pt x="228" y="307"/>
                  </a:lnTo>
                  <a:lnTo>
                    <a:pt x="242" y="310"/>
                  </a:lnTo>
                  <a:lnTo>
                    <a:pt x="252" y="316"/>
                  </a:lnTo>
                  <a:lnTo>
                    <a:pt x="258" y="319"/>
                  </a:lnTo>
                  <a:lnTo>
                    <a:pt x="260" y="331"/>
                  </a:lnTo>
                  <a:lnTo>
                    <a:pt x="275" y="357"/>
                  </a:lnTo>
                  <a:lnTo>
                    <a:pt x="276" y="375"/>
                  </a:lnTo>
                  <a:lnTo>
                    <a:pt x="281" y="378"/>
                  </a:lnTo>
                  <a:lnTo>
                    <a:pt x="282" y="378"/>
                  </a:lnTo>
                  <a:lnTo>
                    <a:pt x="294" y="381"/>
                  </a:lnTo>
                  <a:lnTo>
                    <a:pt x="320" y="414"/>
                  </a:lnTo>
                  <a:lnTo>
                    <a:pt x="318" y="423"/>
                  </a:lnTo>
                  <a:lnTo>
                    <a:pt x="318" y="427"/>
                  </a:lnTo>
                  <a:lnTo>
                    <a:pt x="324" y="441"/>
                  </a:lnTo>
                  <a:lnTo>
                    <a:pt x="339" y="442"/>
                  </a:lnTo>
                  <a:lnTo>
                    <a:pt x="353" y="447"/>
                  </a:lnTo>
                  <a:lnTo>
                    <a:pt x="354" y="442"/>
                  </a:lnTo>
                  <a:lnTo>
                    <a:pt x="368" y="430"/>
                  </a:lnTo>
                  <a:lnTo>
                    <a:pt x="375" y="418"/>
                  </a:lnTo>
                  <a:lnTo>
                    <a:pt x="365" y="412"/>
                  </a:lnTo>
                  <a:lnTo>
                    <a:pt x="357" y="397"/>
                  </a:lnTo>
                  <a:lnTo>
                    <a:pt x="380" y="411"/>
                  </a:lnTo>
                  <a:lnTo>
                    <a:pt x="395" y="402"/>
                  </a:lnTo>
                  <a:lnTo>
                    <a:pt x="401" y="388"/>
                  </a:lnTo>
                  <a:lnTo>
                    <a:pt x="387" y="372"/>
                  </a:lnTo>
                  <a:lnTo>
                    <a:pt x="398" y="372"/>
                  </a:lnTo>
                  <a:lnTo>
                    <a:pt x="402" y="375"/>
                  </a:lnTo>
                  <a:lnTo>
                    <a:pt x="407" y="372"/>
                  </a:lnTo>
                  <a:lnTo>
                    <a:pt x="408" y="372"/>
                  </a:lnTo>
                  <a:lnTo>
                    <a:pt x="410" y="373"/>
                  </a:lnTo>
                  <a:lnTo>
                    <a:pt x="413" y="369"/>
                  </a:lnTo>
                  <a:lnTo>
                    <a:pt x="431" y="354"/>
                  </a:lnTo>
                  <a:lnTo>
                    <a:pt x="447" y="346"/>
                  </a:lnTo>
                  <a:lnTo>
                    <a:pt x="458" y="324"/>
                  </a:lnTo>
                  <a:lnTo>
                    <a:pt x="473" y="313"/>
                  </a:lnTo>
                  <a:lnTo>
                    <a:pt x="489" y="292"/>
                  </a:lnTo>
                  <a:lnTo>
                    <a:pt x="485" y="282"/>
                  </a:lnTo>
                  <a:lnTo>
                    <a:pt x="510" y="277"/>
                  </a:lnTo>
                  <a:lnTo>
                    <a:pt x="519" y="258"/>
                  </a:lnTo>
                  <a:lnTo>
                    <a:pt x="521" y="256"/>
                  </a:lnTo>
                  <a:lnTo>
                    <a:pt x="527" y="219"/>
                  </a:lnTo>
                  <a:lnTo>
                    <a:pt x="539" y="186"/>
                  </a:lnTo>
                  <a:lnTo>
                    <a:pt x="557" y="156"/>
                  </a:lnTo>
                  <a:lnTo>
                    <a:pt x="563" y="150"/>
                  </a:lnTo>
                  <a:lnTo>
                    <a:pt x="585" y="135"/>
                  </a:lnTo>
                  <a:lnTo>
                    <a:pt x="581" y="133"/>
                  </a:lnTo>
                  <a:lnTo>
                    <a:pt x="572" y="126"/>
                  </a:lnTo>
                  <a:lnTo>
                    <a:pt x="569" y="124"/>
                  </a:lnTo>
                  <a:lnTo>
                    <a:pt x="539" y="102"/>
                  </a:lnTo>
                  <a:lnTo>
                    <a:pt x="519" y="88"/>
                  </a:lnTo>
                  <a:lnTo>
                    <a:pt x="510" y="82"/>
                  </a:lnTo>
                  <a:lnTo>
                    <a:pt x="483" y="63"/>
                  </a:lnTo>
                  <a:lnTo>
                    <a:pt x="473" y="55"/>
                  </a:lnTo>
                  <a:lnTo>
                    <a:pt x="458" y="45"/>
                  </a:lnTo>
                  <a:lnTo>
                    <a:pt x="456" y="43"/>
                  </a:lnTo>
                  <a:lnTo>
                    <a:pt x="435" y="28"/>
                  </a:lnTo>
                  <a:lnTo>
                    <a:pt x="426" y="22"/>
                  </a:lnTo>
                  <a:lnTo>
                    <a:pt x="425" y="22"/>
                  </a:lnTo>
                  <a:lnTo>
                    <a:pt x="417" y="24"/>
                  </a:lnTo>
                  <a:lnTo>
                    <a:pt x="404" y="27"/>
                  </a:lnTo>
                  <a:lnTo>
                    <a:pt x="398" y="27"/>
                  </a:lnTo>
                  <a:lnTo>
                    <a:pt x="389" y="28"/>
                  </a:lnTo>
                  <a:lnTo>
                    <a:pt x="357" y="33"/>
                  </a:lnTo>
                  <a:lnTo>
                    <a:pt x="351" y="34"/>
                  </a:lnTo>
                  <a:lnTo>
                    <a:pt x="335" y="37"/>
                  </a:lnTo>
                  <a:lnTo>
                    <a:pt x="323" y="39"/>
                  </a:lnTo>
                  <a:lnTo>
                    <a:pt x="296" y="43"/>
                  </a:lnTo>
                  <a:lnTo>
                    <a:pt x="294" y="25"/>
                  </a:lnTo>
                  <a:lnTo>
                    <a:pt x="287" y="18"/>
                  </a:lnTo>
                  <a:lnTo>
                    <a:pt x="285" y="16"/>
                  </a:lnTo>
                  <a:lnTo>
                    <a:pt x="281" y="12"/>
                  </a:lnTo>
                  <a:lnTo>
                    <a:pt x="276" y="7"/>
                  </a:lnTo>
                  <a:lnTo>
                    <a:pt x="266" y="10"/>
                  </a:lnTo>
                  <a:lnTo>
                    <a:pt x="258" y="1"/>
                  </a:lnTo>
                  <a:lnTo>
                    <a:pt x="261" y="0"/>
                  </a:lnTo>
                  <a:lnTo>
                    <a:pt x="248" y="1"/>
                  </a:lnTo>
                  <a:lnTo>
                    <a:pt x="236" y="3"/>
                  </a:lnTo>
                  <a:lnTo>
                    <a:pt x="225" y="4"/>
                  </a:lnTo>
                  <a:lnTo>
                    <a:pt x="221" y="4"/>
                  </a:lnTo>
                  <a:lnTo>
                    <a:pt x="206" y="6"/>
                  </a:lnTo>
                  <a:lnTo>
                    <a:pt x="177" y="9"/>
                  </a:lnTo>
                  <a:lnTo>
                    <a:pt x="174" y="9"/>
                  </a:lnTo>
                  <a:lnTo>
                    <a:pt x="162" y="10"/>
                  </a:lnTo>
                  <a:lnTo>
                    <a:pt x="152" y="12"/>
                  </a:lnTo>
                  <a:lnTo>
                    <a:pt x="140" y="13"/>
                  </a:lnTo>
                  <a:lnTo>
                    <a:pt x="132" y="15"/>
                  </a:lnTo>
                  <a:lnTo>
                    <a:pt x="122" y="15"/>
                  </a:lnTo>
                  <a:lnTo>
                    <a:pt x="120" y="16"/>
                  </a:lnTo>
                  <a:lnTo>
                    <a:pt x="119" y="16"/>
                  </a:lnTo>
                  <a:lnTo>
                    <a:pt x="107" y="19"/>
                  </a:lnTo>
                  <a:lnTo>
                    <a:pt x="90" y="25"/>
                  </a:lnTo>
                  <a:lnTo>
                    <a:pt x="81" y="30"/>
                  </a:lnTo>
                  <a:lnTo>
                    <a:pt x="74" y="34"/>
                  </a:lnTo>
                  <a:lnTo>
                    <a:pt x="69" y="34"/>
                  </a:lnTo>
                  <a:lnTo>
                    <a:pt x="62" y="43"/>
                  </a:lnTo>
                  <a:lnTo>
                    <a:pt x="48" y="46"/>
                  </a:lnTo>
                  <a:lnTo>
                    <a:pt x="47" y="48"/>
                  </a:lnTo>
                  <a:lnTo>
                    <a:pt x="35" y="54"/>
                  </a:lnTo>
                  <a:lnTo>
                    <a:pt x="33" y="54"/>
                  </a:lnTo>
                  <a:lnTo>
                    <a:pt x="23" y="60"/>
                  </a:lnTo>
                  <a:lnTo>
                    <a:pt x="23" y="69"/>
                  </a:lnTo>
                  <a:lnTo>
                    <a:pt x="9" y="84"/>
                  </a:lnTo>
                  <a:lnTo>
                    <a:pt x="0" y="105"/>
                  </a:lnTo>
                  <a:lnTo>
                    <a:pt x="3" y="109"/>
                  </a:lnTo>
                  <a:lnTo>
                    <a:pt x="15" y="117"/>
                  </a:lnTo>
                  <a:lnTo>
                    <a:pt x="30" y="124"/>
                  </a:lnTo>
                  <a:lnTo>
                    <a:pt x="33" y="127"/>
                  </a:lnTo>
                  <a:lnTo>
                    <a:pt x="41" y="132"/>
                  </a:lnTo>
                  <a:lnTo>
                    <a:pt x="41" y="133"/>
                  </a:lnTo>
                  <a:lnTo>
                    <a:pt x="42" y="133"/>
                  </a:lnTo>
                  <a:lnTo>
                    <a:pt x="47" y="135"/>
                  </a:lnTo>
                  <a:lnTo>
                    <a:pt x="48" y="133"/>
                  </a:lnTo>
                  <a:lnTo>
                    <a:pt x="62" y="133"/>
                  </a:lnTo>
                  <a:lnTo>
                    <a:pt x="68" y="147"/>
                  </a:lnTo>
                  <a:lnTo>
                    <a:pt x="77" y="157"/>
                  </a:lnTo>
                  <a:lnTo>
                    <a:pt x="81" y="160"/>
                  </a:lnTo>
                  <a:lnTo>
                    <a:pt x="83" y="163"/>
                  </a:lnTo>
                  <a:lnTo>
                    <a:pt x="83" y="169"/>
                  </a:lnTo>
                  <a:lnTo>
                    <a:pt x="93" y="180"/>
                  </a:lnTo>
                  <a:lnTo>
                    <a:pt x="101" y="189"/>
                  </a:lnTo>
                  <a:lnTo>
                    <a:pt x="105" y="195"/>
                  </a:lnTo>
                  <a:close/>
                </a:path>
              </a:pathLst>
            </a:custGeom>
            <a:solidFill>
              <a:srgbClr val="62BB4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0" name="Freeform 82"/>
            <p:cNvSpPr>
              <a:spLocks/>
            </p:cNvSpPr>
            <p:nvPr/>
          </p:nvSpPr>
          <p:spPr bwMode="auto">
            <a:xfrm>
              <a:off x="1363663" y="2903538"/>
              <a:ext cx="485775" cy="403225"/>
            </a:xfrm>
            <a:custGeom>
              <a:avLst/>
              <a:gdLst>
                <a:gd name="T0" fmla="*/ 1142797098 w 793"/>
                <a:gd name="T1" fmla="*/ 1154561101 h 651"/>
                <a:gd name="T2" fmla="*/ 1142797098 w 793"/>
                <a:gd name="T3" fmla="*/ 1154561101 h 651"/>
                <a:gd name="T4" fmla="*/ 1142797098 w 793"/>
                <a:gd name="T5" fmla="*/ 1154561101 h 651"/>
                <a:gd name="T6" fmla="*/ 1142797098 w 793"/>
                <a:gd name="T7" fmla="*/ 1154561101 h 651"/>
                <a:gd name="T8" fmla="*/ 1142797098 w 793"/>
                <a:gd name="T9" fmla="*/ 1154561101 h 651"/>
                <a:gd name="T10" fmla="*/ 1142797098 w 793"/>
                <a:gd name="T11" fmla="*/ 1154561101 h 651"/>
                <a:gd name="T12" fmla="*/ 1142797098 w 793"/>
                <a:gd name="T13" fmla="*/ 1154561101 h 651"/>
                <a:gd name="T14" fmla="*/ 1142797098 w 793"/>
                <a:gd name="T15" fmla="*/ 1154561101 h 651"/>
                <a:gd name="T16" fmla="*/ 0 w 793"/>
                <a:gd name="T17" fmla="*/ 1154561101 h 651"/>
                <a:gd name="T18" fmla="*/ 1142797098 w 793"/>
                <a:gd name="T19" fmla="*/ 1154561101 h 651"/>
                <a:gd name="T20" fmla="*/ 1142797098 w 793"/>
                <a:gd name="T21" fmla="*/ 1154561101 h 651"/>
                <a:gd name="T22" fmla="*/ 1142797098 w 793"/>
                <a:gd name="T23" fmla="*/ 1154561101 h 651"/>
                <a:gd name="T24" fmla="*/ 1142797098 w 793"/>
                <a:gd name="T25" fmla="*/ 1154561101 h 651"/>
                <a:gd name="T26" fmla="*/ 1142797098 w 793"/>
                <a:gd name="T27" fmla="*/ 1154561101 h 651"/>
                <a:gd name="T28" fmla="*/ 1142797098 w 793"/>
                <a:gd name="T29" fmla="*/ 1154561101 h 651"/>
                <a:gd name="T30" fmla="*/ 1142797098 w 793"/>
                <a:gd name="T31" fmla="*/ 1154561101 h 651"/>
                <a:gd name="T32" fmla="*/ 1142797098 w 793"/>
                <a:gd name="T33" fmla="*/ 1154561101 h 651"/>
                <a:gd name="T34" fmla="*/ 1142797098 w 793"/>
                <a:gd name="T35" fmla="*/ 1154561101 h 651"/>
                <a:gd name="T36" fmla="*/ 1142797098 w 793"/>
                <a:gd name="T37" fmla="*/ 1154561101 h 651"/>
                <a:gd name="T38" fmla="*/ 1142797098 w 793"/>
                <a:gd name="T39" fmla="*/ 1154561101 h 651"/>
                <a:gd name="T40" fmla="*/ 1142797098 w 793"/>
                <a:gd name="T41" fmla="*/ 1154561101 h 651"/>
                <a:gd name="T42" fmla="*/ 1142797098 w 793"/>
                <a:gd name="T43" fmla="*/ 1154561101 h 651"/>
                <a:gd name="T44" fmla="*/ 1142797098 w 793"/>
                <a:gd name="T45" fmla="*/ 1154561101 h 651"/>
                <a:gd name="T46" fmla="*/ 1142797098 w 793"/>
                <a:gd name="T47" fmla="*/ 1154561101 h 651"/>
                <a:gd name="T48" fmla="*/ 1142797098 w 793"/>
                <a:gd name="T49" fmla="*/ 1154561101 h 651"/>
                <a:gd name="T50" fmla="*/ 1142797098 w 793"/>
                <a:gd name="T51" fmla="*/ 1154561101 h 651"/>
                <a:gd name="T52" fmla="*/ 1142797098 w 793"/>
                <a:gd name="T53" fmla="*/ 1154561101 h 651"/>
                <a:gd name="T54" fmla="*/ 1142797098 w 793"/>
                <a:gd name="T55" fmla="*/ 1154561101 h 651"/>
                <a:gd name="T56" fmla="*/ 1142797098 w 793"/>
                <a:gd name="T57" fmla="*/ 1154561101 h 651"/>
                <a:gd name="T58" fmla="*/ 1142797098 w 793"/>
                <a:gd name="T59" fmla="*/ 1154561101 h 651"/>
                <a:gd name="T60" fmla="*/ 1142797098 w 793"/>
                <a:gd name="T61" fmla="*/ 1154561101 h 651"/>
                <a:gd name="T62" fmla="*/ 1142797098 w 793"/>
                <a:gd name="T63" fmla="*/ 1154561101 h 651"/>
                <a:gd name="T64" fmla="*/ 1142797098 w 793"/>
                <a:gd name="T65" fmla="*/ 1154561101 h 651"/>
                <a:gd name="T66" fmla="*/ 1142797098 w 793"/>
                <a:gd name="T67" fmla="*/ 1154561101 h 651"/>
                <a:gd name="T68" fmla="*/ 1142797098 w 793"/>
                <a:gd name="T69" fmla="*/ 1154561101 h 651"/>
                <a:gd name="T70" fmla="*/ 1142797098 w 793"/>
                <a:gd name="T71" fmla="*/ 1154561101 h 651"/>
                <a:gd name="T72" fmla="*/ 1142797098 w 793"/>
                <a:gd name="T73" fmla="*/ 1154561101 h 651"/>
                <a:gd name="T74" fmla="*/ 1142797098 w 793"/>
                <a:gd name="T75" fmla="*/ 1154561101 h 651"/>
                <a:gd name="T76" fmla="*/ 1142797098 w 793"/>
                <a:gd name="T77" fmla="*/ 1154561101 h 651"/>
                <a:gd name="T78" fmla="*/ 1142797098 w 793"/>
                <a:gd name="T79" fmla="*/ 1154561101 h 651"/>
                <a:gd name="T80" fmla="*/ 1142797098 w 793"/>
                <a:gd name="T81" fmla="*/ 1154561101 h 651"/>
                <a:gd name="T82" fmla="*/ 1142797098 w 793"/>
                <a:gd name="T83" fmla="*/ 1154561101 h 651"/>
                <a:gd name="T84" fmla="*/ 1142797098 w 793"/>
                <a:gd name="T85" fmla="*/ 1154561101 h 651"/>
                <a:gd name="T86" fmla="*/ 1142797098 w 793"/>
                <a:gd name="T87" fmla="*/ 1154561101 h 651"/>
                <a:gd name="T88" fmla="*/ 1142797098 w 793"/>
                <a:gd name="T89" fmla="*/ 1154561101 h 651"/>
                <a:gd name="T90" fmla="*/ 1142797098 w 793"/>
                <a:gd name="T91" fmla="*/ 1154561101 h 651"/>
                <a:gd name="T92" fmla="*/ 1142797098 w 793"/>
                <a:gd name="T93" fmla="*/ 1154561101 h 651"/>
                <a:gd name="T94" fmla="*/ 1142797098 w 793"/>
                <a:gd name="T95" fmla="*/ 1154561101 h 651"/>
                <a:gd name="T96" fmla="*/ 1142797098 w 793"/>
                <a:gd name="T97" fmla="*/ 1154561101 h 651"/>
                <a:gd name="T98" fmla="*/ 1142797098 w 793"/>
                <a:gd name="T99" fmla="*/ 1154561101 h 651"/>
                <a:gd name="T100" fmla="*/ 1142797098 w 793"/>
                <a:gd name="T101" fmla="*/ 1154561101 h 651"/>
                <a:gd name="T102" fmla="*/ 1142797098 w 793"/>
                <a:gd name="T103" fmla="*/ 1154561101 h 651"/>
                <a:gd name="T104" fmla="*/ 1142797098 w 793"/>
                <a:gd name="T105" fmla="*/ 1154561101 h 651"/>
                <a:gd name="T106" fmla="*/ 1142797098 w 793"/>
                <a:gd name="T107" fmla="*/ 1154561101 h 651"/>
                <a:gd name="T108" fmla="*/ 1142797098 w 793"/>
                <a:gd name="T109" fmla="*/ 1154561101 h 651"/>
                <a:gd name="T110" fmla="*/ 1142797098 w 793"/>
                <a:gd name="T111" fmla="*/ 1154561101 h 6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93"/>
                <a:gd name="T169" fmla="*/ 0 h 651"/>
                <a:gd name="T170" fmla="*/ 793 w 793"/>
                <a:gd name="T171" fmla="*/ 651 h 6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93" h="651">
                  <a:moveTo>
                    <a:pt x="511" y="634"/>
                  </a:moveTo>
                  <a:lnTo>
                    <a:pt x="505" y="633"/>
                  </a:lnTo>
                  <a:lnTo>
                    <a:pt x="492" y="631"/>
                  </a:lnTo>
                  <a:lnTo>
                    <a:pt x="453" y="628"/>
                  </a:lnTo>
                  <a:lnTo>
                    <a:pt x="450" y="628"/>
                  </a:lnTo>
                  <a:lnTo>
                    <a:pt x="403" y="624"/>
                  </a:lnTo>
                  <a:lnTo>
                    <a:pt x="397" y="624"/>
                  </a:lnTo>
                  <a:lnTo>
                    <a:pt x="370" y="621"/>
                  </a:lnTo>
                  <a:lnTo>
                    <a:pt x="339" y="618"/>
                  </a:lnTo>
                  <a:lnTo>
                    <a:pt x="310" y="615"/>
                  </a:lnTo>
                  <a:lnTo>
                    <a:pt x="243" y="609"/>
                  </a:lnTo>
                  <a:lnTo>
                    <a:pt x="216" y="606"/>
                  </a:lnTo>
                  <a:lnTo>
                    <a:pt x="166" y="600"/>
                  </a:lnTo>
                  <a:lnTo>
                    <a:pt x="163" y="600"/>
                  </a:lnTo>
                  <a:lnTo>
                    <a:pt x="112" y="594"/>
                  </a:lnTo>
                  <a:lnTo>
                    <a:pt x="108" y="594"/>
                  </a:lnTo>
                  <a:lnTo>
                    <a:pt x="82" y="591"/>
                  </a:lnTo>
                  <a:lnTo>
                    <a:pt x="0" y="580"/>
                  </a:lnTo>
                  <a:lnTo>
                    <a:pt x="4" y="543"/>
                  </a:lnTo>
                  <a:lnTo>
                    <a:pt x="9" y="514"/>
                  </a:lnTo>
                  <a:lnTo>
                    <a:pt x="9" y="507"/>
                  </a:lnTo>
                  <a:lnTo>
                    <a:pt x="10" y="495"/>
                  </a:lnTo>
                  <a:lnTo>
                    <a:pt x="13" y="471"/>
                  </a:lnTo>
                  <a:lnTo>
                    <a:pt x="15" y="457"/>
                  </a:lnTo>
                  <a:lnTo>
                    <a:pt x="18" y="433"/>
                  </a:lnTo>
                  <a:lnTo>
                    <a:pt x="21" y="415"/>
                  </a:lnTo>
                  <a:lnTo>
                    <a:pt x="27" y="364"/>
                  </a:lnTo>
                  <a:lnTo>
                    <a:pt x="28" y="360"/>
                  </a:lnTo>
                  <a:lnTo>
                    <a:pt x="33" y="325"/>
                  </a:lnTo>
                  <a:lnTo>
                    <a:pt x="37" y="289"/>
                  </a:lnTo>
                  <a:lnTo>
                    <a:pt x="37" y="286"/>
                  </a:lnTo>
                  <a:lnTo>
                    <a:pt x="39" y="280"/>
                  </a:lnTo>
                  <a:lnTo>
                    <a:pt x="42" y="253"/>
                  </a:lnTo>
                  <a:lnTo>
                    <a:pt x="43" y="243"/>
                  </a:lnTo>
                  <a:lnTo>
                    <a:pt x="46" y="223"/>
                  </a:lnTo>
                  <a:lnTo>
                    <a:pt x="46" y="216"/>
                  </a:lnTo>
                  <a:lnTo>
                    <a:pt x="51" y="180"/>
                  </a:lnTo>
                  <a:lnTo>
                    <a:pt x="54" y="162"/>
                  </a:lnTo>
                  <a:lnTo>
                    <a:pt x="55" y="147"/>
                  </a:lnTo>
                  <a:lnTo>
                    <a:pt x="58" y="124"/>
                  </a:lnTo>
                  <a:lnTo>
                    <a:pt x="60" y="108"/>
                  </a:lnTo>
                  <a:lnTo>
                    <a:pt x="64" y="75"/>
                  </a:lnTo>
                  <a:lnTo>
                    <a:pt x="64" y="72"/>
                  </a:lnTo>
                  <a:lnTo>
                    <a:pt x="67" y="48"/>
                  </a:lnTo>
                  <a:lnTo>
                    <a:pt x="73" y="0"/>
                  </a:lnTo>
                  <a:lnTo>
                    <a:pt x="141" y="9"/>
                  </a:lnTo>
                  <a:lnTo>
                    <a:pt x="181" y="12"/>
                  </a:lnTo>
                  <a:lnTo>
                    <a:pt x="196" y="14"/>
                  </a:lnTo>
                  <a:lnTo>
                    <a:pt x="202" y="15"/>
                  </a:lnTo>
                  <a:lnTo>
                    <a:pt x="271" y="23"/>
                  </a:lnTo>
                  <a:lnTo>
                    <a:pt x="285" y="24"/>
                  </a:lnTo>
                  <a:lnTo>
                    <a:pt x="324" y="29"/>
                  </a:lnTo>
                  <a:lnTo>
                    <a:pt x="336" y="30"/>
                  </a:lnTo>
                  <a:lnTo>
                    <a:pt x="348" y="32"/>
                  </a:lnTo>
                  <a:lnTo>
                    <a:pt x="361" y="33"/>
                  </a:lnTo>
                  <a:lnTo>
                    <a:pt x="396" y="36"/>
                  </a:lnTo>
                  <a:lnTo>
                    <a:pt x="477" y="44"/>
                  </a:lnTo>
                  <a:lnTo>
                    <a:pt x="490" y="45"/>
                  </a:lnTo>
                  <a:lnTo>
                    <a:pt x="565" y="53"/>
                  </a:lnTo>
                  <a:lnTo>
                    <a:pt x="567" y="53"/>
                  </a:lnTo>
                  <a:lnTo>
                    <a:pt x="580" y="54"/>
                  </a:lnTo>
                  <a:lnTo>
                    <a:pt x="591" y="54"/>
                  </a:lnTo>
                  <a:lnTo>
                    <a:pt x="592" y="54"/>
                  </a:lnTo>
                  <a:lnTo>
                    <a:pt x="601" y="54"/>
                  </a:lnTo>
                  <a:lnTo>
                    <a:pt x="687" y="60"/>
                  </a:lnTo>
                  <a:lnTo>
                    <a:pt x="691" y="62"/>
                  </a:lnTo>
                  <a:lnTo>
                    <a:pt x="712" y="63"/>
                  </a:lnTo>
                  <a:lnTo>
                    <a:pt x="723" y="63"/>
                  </a:lnTo>
                  <a:lnTo>
                    <a:pt x="793" y="68"/>
                  </a:lnTo>
                  <a:lnTo>
                    <a:pt x="790" y="103"/>
                  </a:lnTo>
                  <a:lnTo>
                    <a:pt x="789" y="130"/>
                  </a:lnTo>
                  <a:lnTo>
                    <a:pt x="789" y="139"/>
                  </a:lnTo>
                  <a:lnTo>
                    <a:pt x="786" y="177"/>
                  </a:lnTo>
                  <a:lnTo>
                    <a:pt x="786" y="186"/>
                  </a:lnTo>
                  <a:lnTo>
                    <a:pt x="786" y="192"/>
                  </a:lnTo>
                  <a:lnTo>
                    <a:pt x="784" y="213"/>
                  </a:lnTo>
                  <a:lnTo>
                    <a:pt x="783" y="234"/>
                  </a:lnTo>
                  <a:lnTo>
                    <a:pt x="781" y="249"/>
                  </a:lnTo>
                  <a:lnTo>
                    <a:pt x="781" y="267"/>
                  </a:lnTo>
                  <a:lnTo>
                    <a:pt x="780" y="285"/>
                  </a:lnTo>
                  <a:lnTo>
                    <a:pt x="780" y="286"/>
                  </a:lnTo>
                  <a:lnTo>
                    <a:pt x="780" y="289"/>
                  </a:lnTo>
                  <a:lnTo>
                    <a:pt x="778" y="304"/>
                  </a:lnTo>
                  <a:lnTo>
                    <a:pt x="777" y="340"/>
                  </a:lnTo>
                  <a:lnTo>
                    <a:pt x="775" y="358"/>
                  </a:lnTo>
                  <a:lnTo>
                    <a:pt x="775" y="366"/>
                  </a:lnTo>
                  <a:lnTo>
                    <a:pt x="774" y="385"/>
                  </a:lnTo>
                  <a:lnTo>
                    <a:pt x="772" y="418"/>
                  </a:lnTo>
                  <a:lnTo>
                    <a:pt x="769" y="468"/>
                  </a:lnTo>
                  <a:lnTo>
                    <a:pt x="768" y="486"/>
                  </a:lnTo>
                  <a:lnTo>
                    <a:pt x="766" y="504"/>
                  </a:lnTo>
                  <a:lnTo>
                    <a:pt x="766" y="523"/>
                  </a:lnTo>
                  <a:lnTo>
                    <a:pt x="765" y="541"/>
                  </a:lnTo>
                  <a:lnTo>
                    <a:pt x="765" y="549"/>
                  </a:lnTo>
                  <a:lnTo>
                    <a:pt x="763" y="559"/>
                  </a:lnTo>
                  <a:lnTo>
                    <a:pt x="763" y="568"/>
                  </a:lnTo>
                  <a:lnTo>
                    <a:pt x="763" y="577"/>
                  </a:lnTo>
                  <a:lnTo>
                    <a:pt x="762" y="594"/>
                  </a:lnTo>
                  <a:lnTo>
                    <a:pt x="760" y="606"/>
                  </a:lnTo>
                  <a:lnTo>
                    <a:pt x="759" y="633"/>
                  </a:lnTo>
                  <a:lnTo>
                    <a:pt x="759" y="651"/>
                  </a:lnTo>
                  <a:lnTo>
                    <a:pt x="694" y="648"/>
                  </a:lnTo>
                  <a:lnTo>
                    <a:pt x="669" y="646"/>
                  </a:lnTo>
                  <a:lnTo>
                    <a:pt x="661" y="645"/>
                  </a:lnTo>
                  <a:lnTo>
                    <a:pt x="642" y="643"/>
                  </a:lnTo>
                  <a:lnTo>
                    <a:pt x="628" y="643"/>
                  </a:lnTo>
                  <a:lnTo>
                    <a:pt x="625" y="643"/>
                  </a:lnTo>
                  <a:lnTo>
                    <a:pt x="606" y="642"/>
                  </a:lnTo>
                  <a:lnTo>
                    <a:pt x="540" y="636"/>
                  </a:lnTo>
                  <a:lnTo>
                    <a:pt x="526" y="636"/>
                  </a:lnTo>
                  <a:lnTo>
                    <a:pt x="523" y="636"/>
                  </a:lnTo>
                  <a:lnTo>
                    <a:pt x="516" y="634"/>
                  </a:lnTo>
                  <a:lnTo>
                    <a:pt x="511" y="63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1" name="Freeform 85"/>
            <p:cNvSpPr>
              <a:spLocks/>
            </p:cNvSpPr>
            <p:nvPr/>
          </p:nvSpPr>
          <p:spPr bwMode="auto">
            <a:xfrm>
              <a:off x="1146175" y="2498725"/>
              <a:ext cx="723900" cy="449263"/>
            </a:xfrm>
            <a:custGeom>
              <a:avLst/>
              <a:gdLst>
                <a:gd name="T0" fmla="*/ 1141585662 w 1187"/>
                <a:gd name="T1" fmla="*/ 1161363909 h 723"/>
                <a:gd name="T2" fmla="*/ 1141585662 w 1187"/>
                <a:gd name="T3" fmla="*/ 1161363909 h 723"/>
                <a:gd name="T4" fmla="*/ 1141585662 w 1187"/>
                <a:gd name="T5" fmla="*/ 1161363909 h 723"/>
                <a:gd name="T6" fmla="*/ 1141585662 w 1187"/>
                <a:gd name="T7" fmla="*/ 1161363909 h 723"/>
                <a:gd name="T8" fmla="*/ 1141585662 w 1187"/>
                <a:gd name="T9" fmla="*/ 1161363909 h 723"/>
                <a:gd name="T10" fmla="*/ 1141585662 w 1187"/>
                <a:gd name="T11" fmla="*/ 1161363909 h 723"/>
                <a:gd name="T12" fmla="*/ 1141585662 w 1187"/>
                <a:gd name="T13" fmla="*/ 1161363909 h 723"/>
                <a:gd name="T14" fmla="*/ 1141585662 w 1187"/>
                <a:gd name="T15" fmla="*/ 1161363909 h 723"/>
                <a:gd name="T16" fmla="*/ 1141585662 w 1187"/>
                <a:gd name="T17" fmla="*/ 1161363909 h 723"/>
                <a:gd name="T18" fmla="*/ 1141585662 w 1187"/>
                <a:gd name="T19" fmla="*/ 1161363909 h 723"/>
                <a:gd name="T20" fmla="*/ 1141585662 w 1187"/>
                <a:gd name="T21" fmla="*/ 1161363909 h 723"/>
                <a:gd name="T22" fmla="*/ 1141585662 w 1187"/>
                <a:gd name="T23" fmla="*/ 1161363909 h 723"/>
                <a:gd name="T24" fmla="*/ 0 w 1187"/>
                <a:gd name="T25" fmla="*/ 1161363909 h 723"/>
                <a:gd name="T26" fmla="*/ 1141585662 w 1187"/>
                <a:gd name="T27" fmla="*/ 1161363909 h 723"/>
                <a:gd name="T28" fmla="*/ 1141585662 w 1187"/>
                <a:gd name="T29" fmla="*/ 1161363909 h 723"/>
                <a:gd name="T30" fmla="*/ 1141585662 w 1187"/>
                <a:gd name="T31" fmla="*/ 1161363909 h 723"/>
                <a:gd name="T32" fmla="*/ 1141585662 w 1187"/>
                <a:gd name="T33" fmla="*/ 1161363909 h 723"/>
                <a:gd name="T34" fmla="*/ 1141585662 w 1187"/>
                <a:gd name="T35" fmla="*/ 1161363909 h 723"/>
                <a:gd name="T36" fmla="*/ 1141585662 w 1187"/>
                <a:gd name="T37" fmla="*/ 1161363909 h 723"/>
                <a:gd name="T38" fmla="*/ 1141585662 w 1187"/>
                <a:gd name="T39" fmla="*/ 1161363909 h 723"/>
                <a:gd name="T40" fmla="*/ 1141585662 w 1187"/>
                <a:gd name="T41" fmla="*/ 1161363909 h 723"/>
                <a:gd name="T42" fmla="*/ 1141585662 w 1187"/>
                <a:gd name="T43" fmla="*/ 1161363909 h 723"/>
                <a:gd name="T44" fmla="*/ 1141585662 w 1187"/>
                <a:gd name="T45" fmla="*/ 1161363909 h 723"/>
                <a:gd name="T46" fmla="*/ 1141585662 w 1187"/>
                <a:gd name="T47" fmla="*/ 1161363909 h 723"/>
                <a:gd name="T48" fmla="*/ 1141585662 w 1187"/>
                <a:gd name="T49" fmla="*/ 1161363909 h 723"/>
                <a:gd name="T50" fmla="*/ 1141585662 w 1187"/>
                <a:gd name="T51" fmla="*/ 1161363909 h 723"/>
                <a:gd name="T52" fmla="*/ 1141585662 w 1187"/>
                <a:gd name="T53" fmla="*/ 1161363909 h 723"/>
                <a:gd name="T54" fmla="*/ 1141585662 w 1187"/>
                <a:gd name="T55" fmla="*/ 1161363909 h 723"/>
                <a:gd name="T56" fmla="*/ 1141585662 w 1187"/>
                <a:gd name="T57" fmla="*/ 1161363909 h 723"/>
                <a:gd name="T58" fmla="*/ 1141585662 w 1187"/>
                <a:gd name="T59" fmla="*/ 1161363909 h 723"/>
                <a:gd name="T60" fmla="*/ 1141585662 w 1187"/>
                <a:gd name="T61" fmla="*/ 1161363909 h 723"/>
                <a:gd name="T62" fmla="*/ 1141585662 w 1187"/>
                <a:gd name="T63" fmla="*/ 1161363909 h 723"/>
                <a:gd name="T64" fmla="*/ 1141585662 w 1187"/>
                <a:gd name="T65" fmla="*/ 1161363909 h 723"/>
                <a:gd name="T66" fmla="*/ 1141585662 w 1187"/>
                <a:gd name="T67" fmla="*/ 1161363909 h 723"/>
                <a:gd name="T68" fmla="*/ 1141585662 w 1187"/>
                <a:gd name="T69" fmla="*/ 1161363909 h 723"/>
                <a:gd name="T70" fmla="*/ 1141585662 w 1187"/>
                <a:gd name="T71" fmla="*/ 1161363909 h 723"/>
                <a:gd name="T72" fmla="*/ 1141585662 w 1187"/>
                <a:gd name="T73" fmla="*/ 1161363909 h 723"/>
                <a:gd name="T74" fmla="*/ 1141585662 w 1187"/>
                <a:gd name="T75" fmla="*/ 1161363909 h 723"/>
                <a:gd name="T76" fmla="*/ 1141585662 w 1187"/>
                <a:gd name="T77" fmla="*/ 1161363909 h 723"/>
                <a:gd name="T78" fmla="*/ 1141585662 w 1187"/>
                <a:gd name="T79" fmla="*/ 1161363909 h 723"/>
                <a:gd name="T80" fmla="*/ 1141585662 w 1187"/>
                <a:gd name="T81" fmla="*/ 1161363909 h 723"/>
                <a:gd name="T82" fmla="*/ 1141585662 w 1187"/>
                <a:gd name="T83" fmla="*/ 1161363909 h 723"/>
                <a:gd name="T84" fmla="*/ 1141585662 w 1187"/>
                <a:gd name="T85" fmla="*/ 1161363909 h 723"/>
                <a:gd name="T86" fmla="*/ 1141585662 w 1187"/>
                <a:gd name="T87" fmla="*/ 1161363909 h 723"/>
                <a:gd name="T88" fmla="*/ 1141585662 w 1187"/>
                <a:gd name="T89" fmla="*/ 1161363909 h 723"/>
                <a:gd name="T90" fmla="*/ 1141585662 w 1187"/>
                <a:gd name="T91" fmla="*/ 1161363909 h 723"/>
                <a:gd name="T92" fmla="*/ 1141585662 w 1187"/>
                <a:gd name="T93" fmla="*/ 1161363909 h 723"/>
                <a:gd name="T94" fmla="*/ 1141585662 w 1187"/>
                <a:gd name="T95" fmla="*/ 1161363909 h 723"/>
                <a:gd name="T96" fmla="*/ 1141585662 w 1187"/>
                <a:gd name="T97" fmla="*/ 1161363909 h 723"/>
                <a:gd name="T98" fmla="*/ 1141585662 w 1187"/>
                <a:gd name="T99" fmla="*/ 1161363909 h 723"/>
                <a:gd name="T100" fmla="*/ 1141585662 w 1187"/>
                <a:gd name="T101" fmla="*/ 1161363909 h 723"/>
                <a:gd name="T102" fmla="*/ 1141585662 w 1187"/>
                <a:gd name="T103" fmla="*/ 1161363909 h 723"/>
                <a:gd name="T104" fmla="*/ 1141585662 w 1187"/>
                <a:gd name="T105" fmla="*/ 1161363909 h 723"/>
                <a:gd name="T106" fmla="*/ 1141585662 w 1187"/>
                <a:gd name="T107" fmla="*/ 1161363909 h 723"/>
                <a:gd name="T108" fmla="*/ 1141585662 w 1187"/>
                <a:gd name="T109" fmla="*/ 1161363909 h 723"/>
                <a:gd name="T110" fmla="*/ 1141585662 w 1187"/>
                <a:gd name="T111" fmla="*/ 1161363909 h 723"/>
                <a:gd name="T112" fmla="*/ 1141585662 w 1187"/>
                <a:gd name="T113" fmla="*/ 1161363909 h 723"/>
                <a:gd name="T114" fmla="*/ 1141585662 w 1187"/>
                <a:gd name="T115" fmla="*/ 1161363909 h 723"/>
                <a:gd name="T116" fmla="*/ 1141585662 w 1187"/>
                <a:gd name="T117" fmla="*/ 1161363909 h 723"/>
                <a:gd name="T118" fmla="*/ 1141585662 w 1187"/>
                <a:gd name="T119" fmla="*/ 1161363909 h 723"/>
                <a:gd name="T120" fmla="*/ 1141585662 w 1187"/>
                <a:gd name="T121" fmla="*/ 1161363909 h 7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87"/>
                <a:gd name="T184" fmla="*/ 0 h 723"/>
                <a:gd name="T185" fmla="*/ 1187 w 1187"/>
                <a:gd name="T186" fmla="*/ 723 h 72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87" h="723">
                  <a:moveTo>
                    <a:pt x="155" y="506"/>
                  </a:moveTo>
                  <a:lnTo>
                    <a:pt x="119" y="525"/>
                  </a:lnTo>
                  <a:lnTo>
                    <a:pt x="104" y="527"/>
                  </a:lnTo>
                  <a:lnTo>
                    <a:pt x="87" y="515"/>
                  </a:lnTo>
                  <a:lnTo>
                    <a:pt x="126" y="383"/>
                  </a:lnTo>
                  <a:lnTo>
                    <a:pt x="129" y="383"/>
                  </a:lnTo>
                  <a:lnTo>
                    <a:pt x="137" y="366"/>
                  </a:lnTo>
                  <a:lnTo>
                    <a:pt x="137" y="362"/>
                  </a:lnTo>
                  <a:lnTo>
                    <a:pt x="132" y="360"/>
                  </a:lnTo>
                  <a:lnTo>
                    <a:pt x="120" y="362"/>
                  </a:lnTo>
                  <a:lnTo>
                    <a:pt x="110" y="360"/>
                  </a:lnTo>
                  <a:lnTo>
                    <a:pt x="108" y="357"/>
                  </a:lnTo>
                  <a:lnTo>
                    <a:pt x="108" y="350"/>
                  </a:lnTo>
                  <a:lnTo>
                    <a:pt x="105" y="345"/>
                  </a:lnTo>
                  <a:lnTo>
                    <a:pt x="95" y="350"/>
                  </a:lnTo>
                  <a:lnTo>
                    <a:pt x="93" y="347"/>
                  </a:lnTo>
                  <a:lnTo>
                    <a:pt x="96" y="341"/>
                  </a:lnTo>
                  <a:lnTo>
                    <a:pt x="81" y="312"/>
                  </a:lnTo>
                  <a:lnTo>
                    <a:pt x="72" y="300"/>
                  </a:lnTo>
                  <a:lnTo>
                    <a:pt x="53" y="261"/>
                  </a:lnTo>
                  <a:lnTo>
                    <a:pt x="38" y="254"/>
                  </a:lnTo>
                  <a:lnTo>
                    <a:pt x="15" y="227"/>
                  </a:lnTo>
                  <a:lnTo>
                    <a:pt x="29" y="224"/>
                  </a:lnTo>
                  <a:lnTo>
                    <a:pt x="18" y="212"/>
                  </a:lnTo>
                  <a:lnTo>
                    <a:pt x="23" y="188"/>
                  </a:lnTo>
                  <a:lnTo>
                    <a:pt x="0" y="146"/>
                  </a:lnTo>
                  <a:lnTo>
                    <a:pt x="0" y="143"/>
                  </a:lnTo>
                  <a:lnTo>
                    <a:pt x="6" y="111"/>
                  </a:lnTo>
                  <a:lnTo>
                    <a:pt x="12" y="77"/>
                  </a:lnTo>
                  <a:lnTo>
                    <a:pt x="14" y="71"/>
                  </a:lnTo>
                  <a:lnTo>
                    <a:pt x="23" y="18"/>
                  </a:lnTo>
                  <a:lnTo>
                    <a:pt x="26" y="5"/>
                  </a:lnTo>
                  <a:lnTo>
                    <a:pt x="26" y="0"/>
                  </a:lnTo>
                  <a:lnTo>
                    <a:pt x="153" y="23"/>
                  </a:lnTo>
                  <a:lnTo>
                    <a:pt x="216" y="33"/>
                  </a:lnTo>
                  <a:lnTo>
                    <a:pt x="396" y="60"/>
                  </a:lnTo>
                  <a:lnTo>
                    <a:pt x="486" y="74"/>
                  </a:lnTo>
                  <a:lnTo>
                    <a:pt x="537" y="80"/>
                  </a:lnTo>
                  <a:lnTo>
                    <a:pt x="611" y="89"/>
                  </a:lnTo>
                  <a:lnTo>
                    <a:pt x="659" y="93"/>
                  </a:lnTo>
                  <a:lnTo>
                    <a:pt x="780" y="107"/>
                  </a:lnTo>
                  <a:lnTo>
                    <a:pt x="882" y="117"/>
                  </a:lnTo>
                  <a:lnTo>
                    <a:pt x="986" y="126"/>
                  </a:lnTo>
                  <a:lnTo>
                    <a:pt x="1089" y="134"/>
                  </a:lnTo>
                  <a:lnTo>
                    <a:pt x="1187" y="140"/>
                  </a:lnTo>
                  <a:lnTo>
                    <a:pt x="1185" y="176"/>
                  </a:lnTo>
                  <a:lnTo>
                    <a:pt x="1184" y="188"/>
                  </a:lnTo>
                  <a:lnTo>
                    <a:pt x="1184" y="192"/>
                  </a:lnTo>
                  <a:lnTo>
                    <a:pt x="1184" y="194"/>
                  </a:lnTo>
                  <a:lnTo>
                    <a:pt x="1182" y="212"/>
                  </a:lnTo>
                  <a:lnTo>
                    <a:pt x="1182" y="227"/>
                  </a:lnTo>
                  <a:lnTo>
                    <a:pt x="1179" y="264"/>
                  </a:lnTo>
                  <a:lnTo>
                    <a:pt x="1179" y="282"/>
                  </a:lnTo>
                  <a:lnTo>
                    <a:pt x="1179" y="284"/>
                  </a:lnTo>
                  <a:lnTo>
                    <a:pt x="1178" y="300"/>
                  </a:lnTo>
                  <a:lnTo>
                    <a:pt x="1176" y="318"/>
                  </a:lnTo>
                  <a:lnTo>
                    <a:pt x="1173" y="369"/>
                  </a:lnTo>
                  <a:lnTo>
                    <a:pt x="1173" y="372"/>
                  </a:lnTo>
                  <a:lnTo>
                    <a:pt x="1173" y="378"/>
                  </a:lnTo>
                  <a:lnTo>
                    <a:pt x="1172" y="408"/>
                  </a:lnTo>
                  <a:lnTo>
                    <a:pt x="1167" y="462"/>
                  </a:lnTo>
                  <a:lnTo>
                    <a:pt x="1167" y="479"/>
                  </a:lnTo>
                  <a:lnTo>
                    <a:pt x="1166" y="492"/>
                  </a:lnTo>
                  <a:lnTo>
                    <a:pt x="1166" y="498"/>
                  </a:lnTo>
                  <a:lnTo>
                    <a:pt x="1164" y="530"/>
                  </a:lnTo>
                  <a:lnTo>
                    <a:pt x="1163" y="534"/>
                  </a:lnTo>
                  <a:lnTo>
                    <a:pt x="1163" y="557"/>
                  </a:lnTo>
                  <a:lnTo>
                    <a:pt x="1161" y="579"/>
                  </a:lnTo>
                  <a:lnTo>
                    <a:pt x="1161" y="588"/>
                  </a:lnTo>
                  <a:lnTo>
                    <a:pt x="1160" y="608"/>
                  </a:lnTo>
                  <a:lnTo>
                    <a:pt x="1155" y="680"/>
                  </a:lnTo>
                  <a:lnTo>
                    <a:pt x="1155" y="684"/>
                  </a:lnTo>
                  <a:lnTo>
                    <a:pt x="1154" y="716"/>
                  </a:lnTo>
                  <a:lnTo>
                    <a:pt x="1152" y="716"/>
                  </a:lnTo>
                  <a:lnTo>
                    <a:pt x="1082" y="711"/>
                  </a:lnTo>
                  <a:lnTo>
                    <a:pt x="1071" y="711"/>
                  </a:lnTo>
                  <a:lnTo>
                    <a:pt x="1050" y="710"/>
                  </a:lnTo>
                  <a:lnTo>
                    <a:pt x="1046" y="708"/>
                  </a:lnTo>
                  <a:lnTo>
                    <a:pt x="960" y="702"/>
                  </a:lnTo>
                  <a:lnTo>
                    <a:pt x="951" y="702"/>
                  </a:lnTo>
                  <a:lnTo>
                    <a:pt x="950" y="702"/>
                  </a:lnTo>
                  <a:lnTo>
                    <a:pt x="939" y="702"/>
                  </a:lnTo>
                  <a:lnTo>
                    <a:pt x="926" y="701"/>
                  </a:lnTo>
                  <a:lnTo>
                    <a:pt x="924" y="701"/>
                  </a:lnTo>
                  <a:lnTo>
                    <a:pt x="849" y="693"/>
                  </a:lnTo>
                  <a:lnTo>
                    <a:pt x="836" y="692"/>
                  </a:lnTo>
                  <a:lnTo>
                    <a:pt x="755" y="684"/>
                  </a:lnTo>
                  <a:lnTo>
                    <a:pt x="720" y="681"/>
                  </a:lnTo>
                  <a:lnTo>
                    <a:pt x="707" y="680"/>
                  </a:lnTo>
                  <a:lnTo>
                    <a:pt x="695" y="678"/>
                  </a:lnTo>
                  <a:lnTo>
                    <a:pt x="683" y="677"/>
                  </a:lnTo>
                  <a:lnTo>
                    <a:pt x="644" y="672"/>
                  </a:lnTo>
                  <a:lnTo>
                    <a:pt x="630" y="671"/>
                  </a:lnTo>
                  <a:lnTo>
                    <a:pt x="561" y="663"/>
                  </a:lnTo>
                  <a:lnTo>
                    <a:pt x="555" y="662"/>
                  </a:lnTo>
                  <a:lnTo>
                    <a:pt x="540" y="660"/>
                  </a:lnTo>
                  <a:lnTo>
                    <a:pt x="500" y="657"/>
                  </a:lnTo>
                  <a:lnTo>
                    <a:pt x="432" y="648"/>
                  </a:lnTo>
                  <a:lnTo>
                    <a:pt x="426" y="696"/>
                  </a:lnTo>
                  <a:lnTo>
                    <a:pt x="423" y="720"/>
                  </a:lnTo>
                  <a:lnTo>
                    <a:pt x="423" y="723"/>
                  </a:lnTo>
                  <a:lnTo>
                    <a:pt x="419" y="722"/>
                  </a:lnTo>
                  <a:lnTo>
                    <a:pt x="416" y="719"/>
                  </a:lnTo>
                  <a:lnTo>
                    <a:pt x="407" y="696"/>
                  </a:lnTo>
                  <a:lnTo>
                    <a:pt x="395" y="680"/>
                  </a:lnTo>
                  <a:lnTo>
                    <a:pt x="393" y="680"/>
                  </a:lnTo>
                  <a:lnTo>
                    <a:pt x="384" y="684"/>
                  </a:lnTo>
                  <a:lnTo>
                    <a:pt x="378" y="693"/>
                  </a:lnTo>
                  <a:lnTo>
                    <a:pt x="378" y="708"/>
                  </a:lnTo>
                  <a:lnTo>
                    <a:pt x="366" y="705"/>
                  </a:lnTo>
                  <a:lnTo>
                    <a:pt x="314" y="701"/>
                  </a:lnTo>
                  <a:lnTo>
                    <a:pt x="302" y="693"/>
                  </a:lnTo>
                  <a:lnTo>
                    <a:pt x="290" y="702"/>
                  </a:lnTo>
                  <a:lnTo>
                    <a:pt x="273" y="705"/>
                  </a:lnTo>
                  <a:lnTo>
                    <a:pt x="251" y="696"/>
                  </a:lnTo>
                  <a:lnTo>
                    <a:pt x="239" y="705"/>
                  </a:lnTo>
                  <a:lnTo>
                    <a:pt x="240" y="713"/>
                  </a:lnTo>
                  <a:lnTo>
                    <a:pt x="236" y="714"/>
                  </a:lnTo>
                  <a:lnTo>
                    <a:pt x="222" y="699"/>
                  </a:lnTo>
                  <a:lnTo>
                    <a:pt x="215" y="653"/>
                  </a:lnTo>
                  <a:lnTo>
                    <a:pt x="185" y="632"/>
                  </a:lnTo>
                  <a:lnTo>
                    <a:pt x="189" y="614"/>
                  </a:lnTo>
                  <a:lnTo>
                    <a:pt x="155" y="50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2" name="Freeform 86"/>
            <p:cNvSpPr>
              <a:spLocks/>
            </p:cNvSpPr>
            <p:nvPr/>
          </p:nvSpPr>
          <p:spPr bwMode="auto">
            <a:xfrm>
              <a:off x="738188" y="3070225"/>
              <a:ext cx="441325" cy="696913"/>
            </a:xfrm>
            <a:custGeom>
              <a:avLst/>
              <a:gdLst>
                <a:gd name="T0" fmla="*/ 1140387868 w 725"/>
                <a:gd name="T1" fmla="*/ 1157807020 h 1124"/>
                <a:gd name="T2" fmla="*/ 1140387868 w 725"/>
                <a:gd name="T3" fmla="*/ 1157807020 h 1124"/>
                <a:gd name="T4" fmla="*/ 1140387868 w 725"/>
                <a:gd name="T5" fmla="*/ 1157807020 h 1124"/>
                <a:gd name="T6" fmla="*/ 1140387868 w 725"/>
                <a:gd name="T7" fmla="*/ 1157807020 h 1124"/>
                <a:gd name="T8" fmla="*/ 1140387868 w 725"/>
                <a:gd name="T9" fmla="*/ 1157807020 h 1124"/>
                <a:gd name="T10" fmla="*/ 1140387868 w 725"/>
                <a:gd name="T11" fmla="*/ 1157807020 h 1124"/>
                <a:gd name="T12" fmla="*/ 1140387868 w 725"/>
                <a:gd name="T13" fmla="*/ 1157807020 h 1124"/>
                <a:gd name="T14" fmla="*/ 1140387868 w 725"/>
                <a:gd name="T15" fmla="*/ 1157807020 h 1124"/>
                <a:gd name="T16" fmla="*/ 1140387868 w 725"/>
                <a:gd name="T17" fmla="*/ 1157807020 h 1124"/>
                <a:gd name="T18" fmla="*/ 1140387868 w 725"/>
                <a:gd name="T19" fmla="*/ 1157807020 h 1124"/>
                <a:gd name="T20" fmla="*/ 1140387868 w 725"/>
                <a:gd name="T21" fmla="*/ 1157807020 h 1124"/>
                <a:gd name="T22" fmla="*/ 1140387868 w 725"/>
                <a:gd name="T23" fmla="*/ 1157807020 h 1124"/>
                <a:gd name="T24" fmla="*/ 1140387868 w 725"/>
                <a:gd name="T25" fmla="*/ 1157807020 h 1124"/>
                <a:gd name="T26" fmla="*/ 1140387868 w 725"/>
                <a:gd name="T27" fmla="*/ 1157807020 h 1124"/>
                <a:gd name="T28" fmla="*/ 1140387868 w 725"/>
                <a:gd name="T29" fmla="*/ 1157807020 h 1124"/>
                <a:gd name="T30" fmla="*/ 1140387868 w 725"/>
                <a:gd name="T31" fmla="*/ 1157807020 h 1124"/>
                <a:gd name="T32" fmla="*/ 1140387868 w 725"/>
                <a:gd name="T33" fmla="*/ 1157807020 h 1124"/>
                <a:gd name="T34" fmla="*/ 1140387868 w 725"/>
                <a:gd name="T35" fmla="*/ 1157807020 h 1124"/>
                <a:gd name="T36" fmla="*/ 1140387868 w 725"/>
                <a:gd name="T37" fmla="*/ 1157807020 h 1124"/>
                <a:gd name="T38" fmla="*/ 1140387868 w 725"/>
                <a:gd name="T39" fmla="*/ 1157807020 h 1124"/>
                <a:gd name="T40" fmla="*/ 1140387868 w 725"/>
                <a:gd name="T41" fmla="*/ 1157807020 h 1124"/>
                <a:gd name="T42" fmla="*/ 1140387868 w 725"/>
                <a:gd name="T43" fmla="*/ 1157807020 h 1124"/>
                <a:gd name="T44" fmla="*/ 1140387868 w 725"/>
                <a:gd name="T45" fmla="*/ 1157807020 h 1124"/>
                <a:gd name="T46" fmla="*/ 1140387868 w 725"/>
                <a:gd name="T47" fmla="*/ 1157807020 h 1124"/>
                <a:gd name="T48" fmla="*/ 1140387868 w 725"/>
                <a:gd name="T49" fmla="*/ 1157807020 h 1124"/>
                <a:gd name="T50" fmla="*/ 1140387868 w 725"/>
                <a:gd name="T51" fmla="*/ 1157807020 h 1124"/>
                <a:gd name="T52" fmla="*/ 1140387868 w 725"/>
                <a:gd name="T53" fmla="*/ 1157807020 h 1124"/>
                <a:gd name="T54" fmla="*/ 1140387868 w 725"/>
                <a:gd name="T55" fmla="*/ 1157807020 h 1124"/>
                <a:gd name="T56" fmla="*/ 1140387868 w 725"/>
                <a:gd name="T57" fmla="*/ 1157807020 h 1124"/>
                <a:gd name="T58" fmla="*/ 1140387868 w 725"/>
                <a:gd name="T59" fmla="*/ 1157807020 h 1124"/>
                <a:gd name="T60" fmla="*/ 1140387868 w 725"/>
                <a:gd name="T61" fmla="*/ 1157807020 h 1124"/>
                <a:gd name="T62" fmla="*/ 1140387868 w 725"/>
                <a:gd name="T63" fmla="*/ 1157807020 h 1124"/>
                <a:gd name="T64" fmla="*/ 1140387868 w 725"/>
                <a:gd name="T65" fmla="*/ 1157807020 h 1124"/>
                <a:gd name="T66" fmla="*/ 1140387868 w 725"/>
                <a:gd name="T67" fmla="*/ 1157807020 h 1124"/>
                <a:gd name="T68" fmla="*/ 1140387868 w 725"/>
                <a:gd name="T69" fmla="*/ 1157807020 h 1124"/>
                <a:gd name="T70" fmla="*/ 1140387868 w 725"/>
                <a:gd name="T71" fmla="*/ 1157807020 h 1124"/>
                <a:gd name="T72" fmla="*/ 1140387868 w 725"/>
                <a:gd name="T73" fmla="*/ 1157807020 h 1124"/>
                <a:gd name="T74" fmla="*/ 1140387868 w 725"/>
                <a:gd name="T75" fmla="*/ 1157807020 h 1124"/>
                <a:gd name="T76" fmla="*/ 1140387868 w 725"/>
                <a:gd name="T77" fmla="*/ 1157807020 h 1124"/>
                <a:gd name="T78" fmla="*/ 1140387868 w 725"/>
                <a:gd name="T79" fmla="*/ 1157807020 h 1124"/>
                <a:gd name="T80" fmla="*/ 1140387868 w 725"/>
                <a:gd name="T81" fmla="*/ 1157807020 h 1124"/>
                <a:gd name="T82" fmla="*/ 1140387868 w 725"/>
                <a:gd name="T83" fmla="*/ 1157807020 h 1124"/>
                <a:gd name="T84" fmla="*/ 1140387868 w 725"/>
                <a:gd name="T85" fmla="*/ 1157807020 h 1124"/>
                <a:gd name="T86" fmla="*/ 1140387868 w 725"/>
                <a:gd name="T87" fmla="*/ 1157807020 h 1124"/>
                <a:gd name="T88" fmla="*/ 1140387868 w 725"/>
                <a:gd name="T89" fmla="*/ 1157807020 h 1124"/>
                <a:gd name="T90" fmla="*/ 1140387868 w 725"/>
                <a:gd name="T91" fmla="*/ 1157807020 h 1124"/>
                <a:gd name="T92" fmla="*/ 1140387868 w 725"/>
                <a:gd name="T93" fmla="*/ 1157807020 h 1124"/>
                <a:gd name="T94" fmla="*/ 1140387868 w 725"/>
                <a:gd name="T95" fmla="*/ 1157807020 h 1124"/>
                <a:gd name="T96" fmla="*/ 1140387868 w 725"/>
                <a:gd name="T97" fmla="*/ 1157807020 h 112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25"/>
                <a:gd name="T148" fmla="*/ 0 h 1124"/>
                <a:gd name="T149" fmla="*/ 725 w 725"/>
                <a:gd name="T150" fmla="*/ 1124 h 112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25" h="1124">
                  <a:moveTo>
                    <a:pt x="3" y="412"/>
                  </a:moveTo>
                  <a:lnTo>
                    <a:pt x="2" y="420"/>
                  </a:lnTo>
                  <a:lnTo>
                    <a:pt x="0" y="429"/>
                  </a:lnTo>
                  <a:lnTo>
                    <a:pt x="6" y="436"/>
                  </a:lnTo>
                  <a:lnTo>
                    <a:pt x="9" y="441"/>
                  </a:lnTo>
                  <a:lnTo>
                    <a:pt x="15" y="448"/>
                  </a:lnTo>
                  <a:lnTo>
                    <a:pt x="32" y="474"/>
                  </a:lnTo>
                  <a:lnTo>
                    <a:pt x="36" y="480"/>
                  </a:lnTo>
                  <a:lnTo>
                    <a:pt x="44" y="490"/>
                  </a:lnTo>
                  <a:lnTo>
                    <a:pt x="60" y="513"/>
                  </a:lnTo>
                  <a:lnTo>
                    <a:pt x="65" y="519"/>
                  </a:lnTo>
                  <a:lnTo>
                    <a:pt x="66" y="522"/>
                  </a:lnTo>
                  <a:lnTo>
                    <a:pt x="75" y="534"/>
                  </a:lnTo>
                  <a:lnTo>
                    <a:pt x="96" y="562"/>
                  </a:lnTo>
                  <a:lnTo>
                    <a:pt x="111" y="585"/>
                  </a:lnTo>
                  <a:lnTo>
                    <a:pt x="140" y="625"/>
                  </a:lnTo>
                  <a:lnTo>
                    <a:pt x="174" y="673"/>
                  </a:lnTo>
                  <a:lnTo>
                    <a:pt x="189" y="694"/>
                  </a:lnTo>
                  <a:lnTo>
                    <a:pt x="194" y="700"/>
                  </a:lnTo>
                  <a:lnTo>
                    <a:pt x="215" y="730"/>
                  </a:lnTo>
                  <a:lnTo>
                    <a:pt x="221" y="738"/>
                  </a:lnTo>
                  <a:lnTo>
                    <a:pt x="255" y="787"/>
                  </a:lnTo>
                  <a:lnTo>
                    <a:pt x="312" y="868"/>
                  </a:lnTo>
                  <a:lnTo>
                    <a:pt x="339" y="907"/>
                  </a:lnTo>
                  <a:lnTo>
                    <a:pt x="372" y="954"/>
                  </a:lnTo>
                  <a:lnTo>
                    <a:pt x="374" y="954"/>
                  </a:lnTo>
                  <a:lnTo>
                    <a:pt x="387" y="973"/>
                  </a:lnTo>
                  <a:lnTo>
                    <a:pt x="399" y="989"/>
                  </a:lnTo>
                  <a:lnTo>
                    <a:pt x="434" y="1040"/>
                  </a:lnTo>
                  <a:lnTo>
                    <a:pt x="465" y="1084"/>
                  </a:lnTo>
                  <a:lnTo>
                    <a:pt x="494" y="1124"/>
                  </a:lnTo>
                  <a:lnTo>
                    <a:pt x="506" y="1088"/>
                  </a:lnTo>
                  <a:lnTo>
                    <a:pt x="504" y="1013"/>
                  </a:lnTo>
                  <a:lnTo>
                    <a:pt x="510" y="997"/>
                  </a:lnTo>
                  <a:lnTo>
                    <a:pt x="507" y="963"/>
                  </a:lnTo>
                  <a:lnTo>
                    <a:pt x="536" y="961"/>
                  </a:lnTo>
                  <a:lnTo>
                    <a:pt x="563" y="983"/>
                  </a:lnTo>
                  <a:lnTo>
                    <a:pt x="588" y="963"/>
                  </a:lnTo>
                  <a:lnTo>
                    <a:pt x="605" y="867"/>
                  </a:lnTo>
                  <a:lnTo>
                    <a:pt x="608" y="844"/>
                  </a:lnTo>
                  <a:lnTo>
                    <a:pt x="611" y="829"/>
                  </a:lnTo>
                  <a:lnTo>
                    <a:pt x="618" y="781"/>
                  </a:lnTo>
                  <a:lnTo>
                    <a:pt x="621" y="756"/>
                  </a:lnTo>
                  <a:lnTo>
                    <a:pt x="626" y="735"/>
                  </a:lnTo>
                  <a:lnTo>
                    <a:pt x="626" y="732"/>
                  </a:lnTo>
                  <a:lnTo>
                    <a:pt x="635" y="678"/>
                  </a:lnTo>
                  <a:lnTo>
                    <a:pt x="638" y="657"/>
                  </a:lnTo>
                  <a:lnTo>
                    <a:pt x="642" y="627"/>
                  </a:lnTo>
                  <a:lnTo>
                    <a:pt x="644" y="615"/>
                  </a:lnTo>
                  <a:lnTo>
                    <a:pt x="645" y="607"/>
                  </a:lnTo>
                  <a:lnTo>
                    <a:pt x="647" y="600"/>
                  </a:lnTo>
                  <a:lnTo>
                    <a:pt x="651" y="573"/>
                  </a:lnTo>
                  <a:lnTo>
                    <a:pt x="666" y="481"/>
                  </a:lnTo>
                  <a:lnTo>
                    <a:pt x="668" y="474"/>
                  </a:lnTo>
                  <a:lnTo>
                    <a:pt x="672" y="444"/>
                  </a:lnTo>
                  <a:lnTo>
                    <a:pt x="675" y="421"/>
                  </a:lnTo>
                  <a:lnTo>
                    <a:pt x="678" y="408"/>
                  </a:lnTo>
                  <a:lnTo>
                    <a:pt x="681" y="391"/>
                  </a:lnTo>
                  <a:lnTo>
                    <a:pt x="686" y="357"/>
                  </a:lnTo>
                  <a:lnTo>
                    <a:pt x="693" y="318"/>
                  </a:lnTo>
                  <a:lnTo>
                    <a:pt x="702" y="262"/>
                  </a:lnTo>
                  <a:lnTo>
                    <a:pt x="710" y="216"/>
                  </a:lnTo>
                  <a:lnTo>
                    <a:pt x="722" y="135"/>
                  </a:lnTo>
                  <a:lnTo>
                    <a:pt x="725" y="118"/>
                  </a:lnTo>
                  <a:lnTo>
                    <a:pt x="704" y="115"/>
                  </a:lnTo>
                  <a:lnTo>
                    <a:pt x="702" y="115"/>
                  </a:lnTo>
                  <a:lnTo>
                    <a:pt x="699" y="115"/>
                  </a:lnTo>
                  <a:lnTo>
                    <a:pt x="666" y="109"/>
                  </a:lnTo>
                  <a:lnTo>
                    <a:pt x="650" y="106"/>
                  </a:lnTo>
                  <a:lnTo>
                    <a:pt x="620" y="102"/>
                  </a:lnTo>
                  <a:lnTo>
                    <a:pt x="512" y="82"/>
                  </a:lnTo>
                  <a:lnTo>
                    <a:pt x="414" y="64"/>
                  </a:lnTo>
                  <a:lnTo>
                    <a:pt x="408" y="63"/>
                  </a:lnTo>
                  <a:lnTo>
                    <a:pt x="384" y="58"/>
                  </a:lnTo>
                  <a:lnTo>
                    <a:pt x="380" y="57"/>
                  </a:lnTo>
                  <a:lnTo>
                    <a:pt x="285" y="39"/>
                  </a:lnTo>
                  <a:lnTo>
                    <a:pt x="252" y="33"/>
                  </a:lnTo>
                  <a:lnTo>
                    <a:pt x="233" y="30"/>
                  </a:lnTo>
                  <a:lnTo>
                    <a:pt x="167" y="15"/>
                  </a:lnTo>
                  <a:lnTo>
                    <a:pt x="162" y="15"/>
                  </a:lnTo>
                  <a:lnTo>
                    <a:pt x="147" y="10"/>
                  </a:lnTo>
                  <a:lnTo>
                    <a:pt x="108" y="1"/>
                  </a:lnTo>
                  <a:lnTo>
                    <a:pt x="95" y="0"/>
                  </a:lnTo>
                  <a:lnTo>
                    <a:pt x="89" y="31"/>
                  </a:lnTo>
                  <a:lnTo>
                    <a:pt x="75" y="91"/>
                  </a:lnTo>
                  <a:lnTo>
                    <a:pt x="69" y="115"/>
                  </a:lnTo>
                  <a:lnTo>
                    <a:pt x="48" y="214"/>
                  </a:lnTo>
                  <a:lnTo>
                    <a:pt x="32" y="292"/>
                  </a:lnTo>
                  <a:lnTo>
                    <a:pt x="23" y="325"/>
                  </a:lnTo>
                  <a:lnTo>
                    <a:pt x="20" y="339"/>
                  </a:lnTo>
                  <a:lnTo>
                    <a:pt x="17" y="357"/>
                  </a:lnTo>
                  <a:lnTo>
                    <a:pt x="14" y="366"/>
                  </a:lnTo>
                  <a:lnTo>
                    <a:pt x="12" y="375"/>
                  </a:lnTo>
                  <a:lnTo>
                    <a:pt x="9" y="384"/>
                  </a:lnTo>
                  <a:lnTo>
                    <a:pt x="8" y="393"/>
                  </a:lnTo>
                  <a:lnTo>
                    <a:pt x="5" y="405"/>
                  </a:lnTo>
                  <a:lnTo>
                    <a:pt x="5" y="411"/>
                  </a:lnTo>
                  <a:lnTo>
                    <a:pt x="3" y="412"/>
                  </a:lnTo>
                  <a:close/>
                </a:path>
              </a:pathLst>
            </a:custGeom>
            <a:solidFill>
              <a:srgbClr val="62BB4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3" name="Freeform 87"/>
            <p:cNvSpPr>
              <a:spLocks/>
            </p:cNvSpPr>
            <p:nvPr/>
          </p:nvSpPr>
          <p:spPr bwMode="auto">
            <a:xfrm>
              <a:off x="1108075" y="3143250"/>
              <a:ext cx="387350" cy="496888"/>
            </a:xfrm>
            <a:custGeom>
              <a:avLst/>
              <a:gdLst>
                <a:gd name="T0" fmla="*/ 1143289082 w 633"/>
                <a:gd name="T1" fmla="*/ 1157983087 h 803"/>
                <a:gd name="T2" fmla="*/ 1143289082 w 633"/>
                <a:gd name="T3" fmla="*/ 1157983087 h 803"/>
                <a:gd name="T4" fmla="*/ 1143289082 w 633"/>
                <a:gd name="T5" fmla="*/ 1157983087 h 803"/>
                <a:gd name="T6" fmla="*/ 1143289082 w 633"/>
                <a:gd name="T7" fmla="*/ 1157983087 h 803"/>
                <a:gd name="T8" fmla="*/ 1143289082 w 633"/>
                <a:gd name="T9" fmla="*/ 1157983087 h 803"/>
                <a:gd name="T10" fmla="*/ 1143289082 w 633"/>
                <a:gd name="T11" fmla="*/ 1157983087 h 803"/>
                <a:gd name="T12" fmla="*/ 1143289082 w 633"/>
                <a:gd name="T13" fmla="*/ 1157983087 h 803"/>
                <a:gd name="T14" fmla="*/ 1143289082 w 633"/>
                <a:gd name="T15" fmla="*/ 1157983087 h 803"/>
                <a:gd name="T16" fmla="*/ 1143289082 w 633"/>
                <a:gd name="T17" fmla="*/ 1157983087 h 803"/>
                <a:gd name="T18" fmla="*/ 1143289082 w 633"/>
                <a:gd name="T19" fmla="*/ 1157983087 h 803"/>
                <a:gd name="T20" fmla="*/ 1143289082 w 633"/>
                <a:gd name="T21" fmla="*/ 1157983087 h 803"/>
                <a:gd name="T22" fmla="*/ 1143289082 w 633"/>
                <a:gd name="T23" fmla="*/ 1157983087 h 803"/>
                <a:gd name="T24" fmla="*/ 1143289082 w 633"/>
                <a:gd name="T25" fmla="*/ 1157983087 h 803"/>
                <a:gd name="T26" fmla="*/ 1143289082 w 633"/>
                <a:gd name="T27" fmla="*/ 1157983087 h 803"/>
                <a:gd name="T28" fmla="*/ 1143289082 w 633"/>
                <a:gd name="T29" fmla="*/ 1157983087 h 803"/>
                <a:gd name="T30" fmla="*/ 1143289082 w 633"/>
                <a:gd name="T31" fmla="*/ 1157983087 h 803"/>
                <a:gd name="T32" fmla="*/ 1143289082 w 633"/>
                <a:gd name="T33" fmla="*/ 1157983087 h 803"/>
                <a:gd name="T34" fmla="*/ 1143289082 w 633"/>
                <a:gd name="T35" fmla="*/ 1157983087 h 803"/>
                <a:gd name="T36" fmla="*/ 1143289082 w 633"/>
                <a:gd name="T37" fmla="*/ 1157983087 h 803"/>
                <a:gd name="T38" fmla="*/ 1143289082 w 633"/>
                <a:gd name="T39" fmla="*/ 1157983087 h 803"/>
                <a:gd name="T40" fmla="*/ 1143289082 w 633"/>
                <a:gd name="T41" fmla="*/ 1157983087 h 803"/>
                <a:gd name="T42" fmla="*/ 1143289082 w 633"/>
                <a:gd name="T43" fmla="*/ 1157983087 h 803"/>
                <a:gd name="T44" fmla="*/ 1143289082 w 633"/>
                <a:gd name="T45" fmla="*/ 1157983087 h 803"/>
                <a:gd name="T46" fmla="*/ 1143289082 w 633"/>
                <a:gd name="T47" fmla="*/ 1157983087 h 803"/>
                <a:gd name="T48" fmla="*/ 1143289082 w 633"/>
                <a:gd name="T49" fmla="*/ 1157983087 h 803"/>
                <a:gd name="T50" fmla="*/ 1143289082 w 633"/>
                <a:gd name="T51" fmla="*/ 1157983087 h 803"/>
                <a:gd name="T52" fmla="*/ 1143289082 w 633"/>
                <a:gd name="T53" fmla="*/ 1157983087 h 803"/>
                <a:gd name="T54" fmla="*/ 1143289082 w 633"/>
                <a:gd name="T55" fmla="*/ 1157983087 h 803"/>
                <a:gd name="T56" fmla="*/ 1143289082 w 633"/>
                <a:gd name="T57" fmla="*/ 1157983087 h 803"/>
                <a:gd name="T58" fmla="*/ 1143289082 w 633"/>
                <a:gd name="T59" fmla="*/ 1157983087 h 803"/>
                <a:gd name="T60" fmla="*/ 1143289082 w 633"/>
                <a:gd name="T61" fmla="*/ 1157983087 h 803"/>
                <a:gd name="T62" fmla="*/ 1143289082 w 633"/>
                <a:gd name="T63" fmla="*/ 1157983087 h 803"/>
                <a:gd name="T64" fmla="*/ 1143289082 w 633"/>
                <a:gd name="T65" fmla="*/ 1157983087 h 803"/>
                <a:gd name="T66" fmla="*/ 1143289082 w 633"/>
                <a:gd name="T67" fmla="*/ 1157983087 h 803"/>
                <a:gd name="T68" fmla="*/ 1143289082 w 633"/>
                <a:gd name="T69" fmla="*/ 1157983087 h 803"/>
                <a:gd name="T70" fmla="*/ 1143289082 w 633"/>
                <a:gd name="T71" fmla="*/ 1157983087 h 803"/>
                <a:gd name="T72" fmla="*/ 1143289082 w 633"/>
                <a:gd name="T73" fmla="*/ 1157983087 h 803"/>
                <a:gd name="T74" fmla="*/ 1143289082 w 633"/>
                <a:gd name="T75" fmla="*/ 1157983087 h 803"/>
                <a:gd name="T76" fmla="*/ 1143289082 w 633"/>
                <a:gd name="T77" fmla="*/ 1157983087 h 803"/>
                <a:gd name="T78" fmla="*/ 1143289082 w 633"/>
                <a:gd name="T79" fmla="*/ 1157983087 h 803"/>
                <a:gd name="T80" fmla="*/ 1143289082 w 633"/>
                <a:gd name="T81" fmla="*/ 1157983087 h 803"/>
                <a:gd name="T82" fmla="*/ 1143289082 w 633"/>
                <a:gd name="T83" fmla="*/ 1157983087 h 803"/>
                <a:gd name="T84" fmla="*/ 1143289082 w 633"/>
                <a:gd name="T85" fmla="*/ 1157983087 h 803"/>
                <a:gd name="T86" fmla="*/ 1143289082 w 633"/>
                <a:gd name="T87" fmla="*/ 1157983087 h 803"/>
                <a:gd name="T88" fmla="*/ 1143289082 w 633"/>
                <a:gd name="T89" fmla="*/ 1157983087 h 803"/>
                <a:gd name="T90" fmla="*/ 1143289082 w 633"/>
                <a:gd name="T91" fmla="*/ 1157983087 h 803"/>
                <a:gd name="T92" fmla="*/ 1143289082 w 633"/>
                <a:gd name="T93" fmla="*/ 1157983087 h 8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33"/>
                <a:gd name="T142" fmla="*/ 0 h 803"/>
                <a:gd name="T143" fmla="*/ 633 w 633"/>
                <a:gd name="T144" fmla="*/ 803 h 80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33" h="803">
                  <a:moveTo>
                    <a:pt x="27" y="560"/>
                  </a:moveTo>
                  <a:lnTo>
                    <a:pt x="18" y="614"/>
                  </a:lnTo>
                  <a:lnTo>
                    <a:pt x="18" y="617"/>
                  </a:lnTo>
                  <a:lnTo>
                    <a:pt x="13" y="638"/>
                  </a:lnTo>
                  <a:lnTo>
                    <a:pt x="10" y="663"/>
                  </a:lnTo>
                  <a:lnTo>
                    <a:pt x="3" y="711"/>
                  </a:lnTo>
                  <a:lnTo>
                    <a:pt x="0" y="726"/>
                  </a:lnTo>
                  <a:lnTo>
                    <a:pt x="37" y="732"/>
                  </a:lnTo>
                  <a:lnTo>
                    <a:pt x="75" y="738"/>
                  </a:lnTo>
                  <a:lnTo>
                    <a:pt x="130" y="746"/>
                  </a:lnTo>
                  <a:lnTo>
                    <a:pt x="133" y="747"/>
                  </a:lnTo>
                  <a:lnTo>
                    <a:pt x="147" y="749"/>
                  </a:lnTo>
                  <a:lnTo>
                    <a:pt x="171" y="752"/>
                  </a:lnTo>
                  <a:lnTo>
                    <a:pt x="261" y="765"/>
                  </a:lnTo>
                  <a:lnTo>
                    <a:pt x="289" y="768"/>
                  </a:lnTo>
                  <a:lnTo>
                    <a:pt x="300" y="770"/>
                  </a:lnTo>
                  <a:lnTo>
                    <a:pt x="318" y="773"/>
                  </a:lnTo>
                  <a:lnTo>
                    <a:pt x="346" y="776"/>
                  </a:lnTo>
                  <a:lnTo>
                    <a:pt x="375" y="779"/>
                  </a:lnTo>
                  <a:lnTo>
                    <a:pt x="405" y="783"/>
                  </a:lnTo>
                  <a:lnTo>
                    <a:pt x="406" y="785"/>
                  </a:lnTo>
                  <a:lnTo>
                    <a:pt x="460" y="791"/>
                  </a:lnTo>
                  <a:lnTo>
                    <a:pt x="502" y="795"/>
                  </a:lnTo>
                  <a:lnTo>
                    <a:pt x="517" y="797"/>
                  </a:lnTo>
                  <a:lnTo>
                    <a:pt x="570" y="803"/>
                  </a:lnTo>
                  <a:lnTo>
                    <a:pt x="577" y="732"/>
                  </a:lnTo>
                  <a:lnTo>
                    <a:pt x="577" y="729"/>
                  </a:lnTo>
                  <a:lnTo>
                    <a:pt x="582" y="693"/>
                  </a:lnTo>
                  <a:lnTo>
                    <a:pt x="583" y="674"/>
                  </a:lnTo>
                  <a:lnTo>
                    <a:pt x="585" y="656"/>
                  </a:lnTo>
                  <a:lnTo>
                    <a:pt x="588" y="633"/>
                  </a:lnTo>
                  <a:lnTo>
                    <a:pt x="588" y="632"/>
                  </a:lnTo>
                  <a:lnTo>
                    <a:pt x="588" y="615"/>
                  </a:lnTo>
                  <a:lnTo>
                    <a:pt x="591" y="582"/>
                  </a:lnTo>
                  <a:lnTo>
                    <a:pt x="595" y="546"/>
                  </a:lnTo>
                  <a:lnTo>
                    <a:pt x="600" y="510"/>
                  </a:lnTo>
                  <a:lnTo>
                    <a:pt x="606" y="456"/>
                  </a:lnTo>
                  <a:lnTo>
                    <a:pt x="607" y="455"/>
                  </a:lnTo>
                  <a:lnTo>
                    <a:pt x="609" y="437"/>
                  </a:lnTo>
                  <a:lnTo>
                    <a:pt x="610" y="419"/>
                  </a:lnTo>
                  <a:lnTo>
                    <a:pt x="612" y="413"/>
                  </a:lnTo>
                  <a:lnTo>
                    <a:pt x="615" y="381"/>
                  </a:lnTo>
                  <a:lnTo>
                    <a:pt x="616" y="363"/>
                  </a:lnTo>
                  <a:lnTo>
                    <a:pt x="621" y="330"/>
                  </a:lnTo>
                  <a:lnTo>
                    <a:pt x="624" y="299"/>
                  </a:lnTo>
                  <a:lnTo>
                    <a:pt x="627" y="272"/>
                  </a:lnTo>
                  <a:lnTo>
                    <a:pt x="627" y="267"/>
                  </a:lnTo>
                  <a:lnTo>
                    <a:pt x="628" y="254"/>
                  </a:lnTo>
                  <a:lnTo>
                    <a:pt x="631" y="236"/>
                  </a:lnTo>
                  <a:lnTo>
                    <a:pt x="633" y="218"/>
                  </a:lnTo>
                  <a:lnTo>
                    <a:pt x="583" y="212"/>
                  </a:lnTo>
                  <a:lnTo>
                    <a:pt x="580" y="212"/>
                  </a:lnTo>
                  <a:lnTo>
                    <a:pt x="529" y="206"/>
                  </a:lnTo>
                  <a:lnTo>
                    <a:pt x="525" y="206"/>
                  </a:lnTo>
                  <a:lnTo>
                    <a:pt x="499" y="203"/>
                  </a:lnTo>
                  <a:lnTo>
                    <a:pt x="417" y="192"/>
                  </a:lnTo>
                  <a:lnTo>
                    <a:pt x="421" y="155"/>
                  </a:lnTo>
                  <a:lnTo>
                    <a:pt x="426" y="126"/>
                  </a:lnTo>
                  <a:lnTo>
                    <a:pt x="426" y="119"/>
                  </a:lnTo>
                  <a:lnTo>
                    <a:pt x="427" y="107"/>
                  </a:lnTo>
                  <a:lnTo>
                    <a:pt x="430" y="83"/>
                  </a:lnTo>
                  <a:lnTo>
                    <a:pt x="432" y="69"/>
                  </a:lnTo>
                  <a:lnTo>
                    <a:pt x="435" y="45"/>
                  </a:lnTo>
                  <a:lnTo>
                    <a:pt x="396" y="41"/>
                  </a:lnTo>
                  <a:lnTo>
                    <a:pt x="391" y="41"/>
                  </a:lnTo>
                  <a:lnTo>
                    <a:pt x="387" y="39"/>
                  </a:lnTo>
                  <a:lnTo>
                    <a:pt x="360" y="36"/>
                  </a:lnTo>
                  <a:lnTo>
                    <a:pt x="334" y="33"/>
                  </a:lnTo>
                  <a:lnTo>
                    <a:pt x="322" y="32"/>
                  </a:lnTo>
                  <a:lnTo>
                    <a:pt x="321" y="30"/>
                  </a:lnTo>
                  <a:lnTo>
                    <a:pt x="316" y="30"/>
                  </a:lnTo>
                  <a:lnTo>
                    <a:pt x="315" y="30"/>
                  </a:lnTo>
                  <a:lnTo>
                    <a:pt x="313" y="29"/>
                  </a:lnTo>
                  <a:lnTo>
                    <a:pt x="228" y="17"/>
                  </a:lnTo>
                  <a:lnTo>
                    <a:pt x="201" y="14"/>
                  </a:lnTo>
                  <a:lnTo>
                    <a:pt x="147" y="6"/>
                  </a:lnTo>
                  <a:lnTo>
                    <a:pt x="117" y="0"/>
                  </a:lnTo>
                  <a:lnTo>
                    <a:pt x="114" y="17"/>
                  </a:lnTo>
                  <a:lnTo>
                    <a:pt x="102" y="98"/>
                  </a:lnTo>
                  <a:lnTo>
                    <a:pt x="94" y="144"/>
                  </a:lnTo>
                  <a:lnTo>
                    <a:pt x="85" y="200"/>
                  </a:lnTo>
                  <a:lnTo>
                    <a:pt x="78" y="239"/>
                  </a:lnTo>
                  <a:lnTo>
                    <a:pt x="73" y="273"/>
                  </a:lnTo>
                  <a:lnTo>
                    <a:pt x="70" y="290"/>
                  </a:lnTo>
                  <a:lnTo>
                    <a:pt x="67" y="303"/>
                  </a:lnTo>
                  <a:lnTo>
                    <a:pt x="64" y="326"/>
                  </a:lnTo>
                  <a:lnTo>
                    <a:pt x="60" y="356"/>
                  </a:lnTo>
                  <a:lnTo>
                    <a:pt x="58" y="363"/>
                  </a:lnTo>
                  <a:lnTo>
                    <a:pt x="43" y="455"/>
                  </a:lnTo>
                  <a:lnTo>
                    <a:pt x="39" y="482"/>
                  </a:lnTo>
                  <a:lnTo>
                    <a:pt x="37" y="489"/>
                  </a:lnTo>
                  <a:lnTo>
                    <a:pt x="36" y="497"/>
                  </a:lnTo>
                  <a:lnTo>
                    <a:pt x="34" y="509"/>
                  </a:lnTo>
                  <a:lnTo>
                    <a:pt x="30" y="539"/>
                  </a:lnTo>
                  <a:lnTo>
                    <a:pt x="27" y="560"/>
                  </a:lnTo>
                  <a:close/>
                </a:path>
              </a:pathLst>
            </a:custGeom>
            <a:solidFill>
              <a:srgbClr val="62BB4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4" name="Freeform 73"/>
            <p:cNvSpPr>
              <a:spLocks/>
            </p:cNvSpPr>
            <p:nvPr/>
          </p:nvSpPr>
          <p:spPr bwMode="auto">
            <a:xfrm>
              <a:off x="2524125" y="4032250"/>
              <a:ext cx="401638" cy="355600"/>
            </a:xfrm>
            <a:custGeom>
              <a:avLst/>
              <a:gdLst>
                <a:gd name="T0" fmla="*/ 1142697720 w 654"/>
                <a:gd name="T1" fmla="*/ 1153760712 h 577"/>
                <a:gd name="T2" fmla="*/ 1142697720 w 654"/>
                <a:gd name="T3" fmla="*/ 1153760712 h 577"/>
                <a:gd name="T4" fmla="*/ 1142697720 w 654"/>
                <a:gd name="T5" fmla="*/ 1153760712 h 577"/>
                <a:gd name="T6" fmla="*/ 1142697720 w 654"/>
                <a:gd name="T7" fmla="*/ 1153760712 h 577"/>
                <a:gd name="T8" fmla="*/ 1142697720 w 654"/>
                <a:gd name="T9" fmla="*/ 1153760712 h 577"/>
                <a:gd name="T10" fmla="*/ 1142697720 w 654"/>
                <a:gd name="T11" fmla="*/ 1153760712 h 577"/>
                <a:gd name="T12" fmla="*/ 1142697720 w 654"/>
                <a:gd name="T13" fmla="*/ 1153760712 h 577"/>
                <a:gd name="T14" fmla="*/ 1142697720 w 654"/>
                <a:gd name="T15" fmla="*/ 1153760712 h 577"/>
                <a:gd name="T16" fmla="*/ 1142697720 w 654"/>
                <a:gd name="T17" fmla="*/ 1153760712 h 577"/>
                <a:gd name="T18" fmla="*/ 1142697720 w 654"/>
                <a:gd name="T19" fmla="*/ 1153760712 h 577"/>
                <a:gd name="T20" fmla="*/ 1142697720 w 654"/>
                <a:gd name="T21" fmla="*/ 1153760712 h 577"/>
                <a:gd name="T22" fmla="*/ 1142697720 w 654"/>
                <a:gd name="T23" fmla="*/ 1153760712 h 577"/>
                <a:gd name="T24" fmla="*/ 1142697720 w 654"/>
                <a:gd name="T25" fmla="*/ 1153760712 h 577"/>
                <a:gd name="T26" fmla="*/ 1142697720 w 654"/>
                <a:gd name="T27" fmla="*/ 1153760712 h 577"/>
                <a:gd name="T28" fmla="*/ 1142697720 w 654"/>
                <a:gd name="T29" fmla="*/ 1153760712 h 577"/>
                <a:gd name="T30" fmla="*/ 1142697720 w 654"/>
                <a:gd name="T31" fmla="*/ 1153760712 h 577"/>
                <a:gd name="T32" fmla="*/ 1142697720 w 654"/>
                <a:gd name="T33" fmla="*/ 1153760712 h 577"/>
                <a:gd name="T34" fmla="*/ 1142697720 w 654"/>
                <a:gd name="T35" fmla="*/ 1153760712 h 577"/>
                <a:gd name="T36" fmla="*/ 1142697720 w 654"/>
                <a:gd name="T37" fmla="*/ 1153760712 h 577"/>
                <a:gd name="T38" fmla="*/ 1142697720 w 654"/>
                <a:gd name="T39" fmla="*/ 1153760712 h 577"/>
                <a:gd name="T40" fmla="*/ 1142697720 w 654"/>
                <a:gd name="T41" fmla="*/ 1153760712 h 577"/>
                <a:gd name="T42" fmla="*/ 1142697720 w 654"/>
                <a:gd name="T43" fmla="*/ 1153760712 h 577"/>
                <a:gd name="T44" fmla="*/ 1142697720 w 654"/>
                <a:gd name="T45" fmla="*/ 1153760712 h 577"/>
                <a:gd name="T46" fmla="*/ 1142697720 w 654"/>
                <a:gd name="T47" fmla="*/ 1153760712 h 577"/>
                <a:gd name="T48" fmla="*/ 1142697720 w 654"/>
                <a:gd name="T49" fmla="*/ 1153760712 h 577"/>
                <a:gd name="T50" fmla="*/ 1142697720 w 654"/>
                <a:gd name="T51" fmla="*/ 1153760712 h 577"/>
                <a:gd name="T52" fmla="*/ 1142697720 w 654"/>
                <a:gd name="T53" fmla="*/ 1153760712 h 577"/>
                <a:gd name="T54" fmla="*/ 1142697720 w 654"/>
                <a:gd name="T55" fmla="*/ 1153760712 h 577"/>
                <a:gd name="T56" fmla="*/ 1142697720 w 654"/>
                <a:gd name="T57" fmla="*/ 1153760712 h 577"/>
                <a:gd name="T58" fmla="*/ 1142697720 w 654"/>
                <a:gd name="T59" fmla="*/ 1153760712 h 577"/>
                <a:gd name="T60" fmla="*/ 1142697720 w 654"/>
                <a:gd name="T61" fmla="*/ 1153760712 h 577"/>
                <a:gd name="T62" fmla="*/ 1142697720 w 654"/>
                <a:gd name="T63" fmla="*/ 1153760712 h 577"/>
                <a:gd name="T64" fmla="*/ 1142697720 w 654"/>
                <a:gd name="T65" fmla="*/ 1153760712 h 577"/>
                <a:gd name="T66" fmla="*/ 1142697720 w 654"/>
                <a:gd name="T67" fmla="*/ 1153760712 h 577"/>
                <a:gd name="T68" fmla="*/ 1142697720 w 654"/>
                <a:gd name="T69" fmla="*/ 1153760712 h 577"/>
                <a:gd name="T70" fmla="*/ 1142697720 w 654"/>
                <a:gd name="T71" fmla="*/ 1153760712 h 577"/>
                <a:gd name="T72" fmla="*/ 0 w 654"/>
                <a:gd name="T73" fmla="*/ 1153760712 h 577"/>
                <a:gd name="T74" fmla="*/ 1142697720 w 654"/>
                <a:gd name="T75" fmla="*/ 1153760712 h 577"/>
                <a:gd name="T76" fmla="*/ 1142697720 w 654"/>
                <a:gd name="T77" fmla="*/ 1153760712 h 577"/>
                <a:gd name="T78" fmla="*/ 1142697720 w 654"/>
                <a:gd name="T79" fmla="*/ 1153760712 h 577"/>
                <a:gd name="T80" fmla="*/ 1142697720 w 654"/>
                <a:gd name="T81" fmla="*/ 1153760712 h 577"/>
                <a:gd name="T82" fmla="*/ 1142697720 w 654"/>
                <a:gd name="T83" fmla="*/ 1153760712 h 577"/>
                <a:gd name="T84" fmla="*/ 1142697720 w 654"/>
                <a:gd name="T85" fmla="*/ 1153760712 h 577"/>
                <a:gd name="T86" fmla="*/ 1142697720 w 654"/>
                <a:gd name="T87" fmla="*/ 0 h 577"/>
                <a:gd name="T88" fmla="*/ 1142697720 w 654"/>
                <a:gd name="T89" fmla="*/ 1153760712 h 577"/>
                <a:gd name="T90" fmla="*/ 1142697720 w 654"/>
                <a:gd name="T91" fmla="*/ 1153760712 h 577"/>
                <a:gd name="T92" fmla="*/ 1142697720 w 654"/>
                <a:gd name="T93" fmla="*/ 1153760712 h 577"/>
                <a:gd name="T94" fmla="*/ 1142697720 w 654"/>
                <a:gd name="T95" fmla="*/ 1153760712 h 577"/>
                <a:gd name="T96" fmla="*/ 1142697720 w 654"/>
                <a:gd name="T97" fmla="*/ 1153760712 h 577"/>
                <a:gd name="T98" fmla="*/ 1142697720 w 654"/>
                <a:gd name="T99" fmla="*/ 1153760712 h 577"/>
                <a:gd name="T100" fmla="*/ 1142697720 w 654"/>
                <a:gd name="T101" fmla="*/ 1153760712 h 577"/>
                <a:gd name="T102" fmla="*/ 1142697720 w 654"/>
                <a:gd name="T103" fmla="*/ 1153760712 h 5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54"/>
                <a:gd name="T157" fmla="*/ 0 h 577"/>
                <a:gd name="T158" fmla="*/ 654 w 654"/>
                <a:gd name="T159" fmla="*/ 577 h 5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54" h="577">
                  <a:moveTo>
                    <a:pt x="364" y="294"/>
                  </a:moveTo>
                  <a:lnTo>
                    <a:pt x="379" y="294"/>
                  </a:lnTo>
                  <a:lnTo>
                    <a:pt x="387" y="293"/>
                  </a:lnTo>
                  <a:lnTo>
                    <a:pt x="408" y="291"/>
                  </a:lnTo>
                  <a:lnTo>
                    <a:pt x="417" y="291"/>
                  </a:lnTo>
                  <a:lnTo>
                    <a:pt x="423" y="291"/>
                  </a:lnTo>
                  <a:lnTo>
                    <a:pt x="439" y="290"/>
                  </a:lnTo>
                  <a:lnTo>
                    <a:pt x="442" y="290"/>
                  </a:lnTo>
                  <a:lnTo>
                    <a:pt x="448" y="288"/>
                  </a:lnTo>
                  <a:lnTo>
                    <a:pt x="463" y="288"/>
                  </a:lnTo>
                  <a:lnTo>
                    <a:pt x="466" y="287"/>
                  </a:lnTo>
                  <a:lnTo>
                    <a:pt x="478" y="287"/>
                  </a:lnTo>
                  <a:lnTo>
                    <a:pt x="495" y="285"/>
                  </a:lnTo>
                  <a:lnTo>
                    <a:pt x="529" y="282"/>
                  </a:lnTo>
                  <a:lnTo>
                    <a:pt x="540" y="281"/>
                  </a:lnTo>
                  <a:lnTo>
                    <a:pt x="540" y="282"/>
                  </a:lnTo>
                  <a:lnTo>
                    <a:pt x="543" y="281"/>
                  </a:lnTo>
                  <a:lnTo>
                    <a:pt x="541" y="293"/>
                  </a:lnTo>
                  <a:lnTo>
                    <a:pt x="534" y="318"/>
                  </a:lnTo>
                  <a:lnTo>
                    <a:pt x="532" y="332"/>
                  </a:lnTo>
                  <a:lnTo>
                    <a:pt x="546" y="354"/>
                  </a:lnTo>
                  <a:lnTo>
                    <a:pt x="555" y="360"/>
                  </a:lnTo>
                  <a:lnTo>
                    <a:pt x="565" y="390"/>
                  </a:lnTo>
                  <a:lnTo>
                    <a:pt x="579" y="399"/>
                  </a:lnTo>
                  <a:lnTo>
                    <a:pt x="567" y="404"/>
                  </a:lnTo>
                  <a:lnTo>
                    <a:pt x="552" y="423"/>
                  </a:lnTo>
                  <a:lnTo>
                    <a:pt x="538" y="428"/>
                  </a:lnTo>
                  <a:lnTo>
                    <a:pt x="553" y="435"/>
                  </a:lnTo>
                  <a:lnTo>
                    <a:pt x="559" y="446"/>
                  </a:lnTo>
                  <a:lnTo>
                    <a:pt x="570" y="446"/>
                  </a:lnTo>
                  <a:lnTo>
                    <a:pt x="576" y="426"/>
                  </a:lnTo>
                  <a:lnTo>
                    <a:pt x="583" y="420"/>
                  </a:lnTo>
                  <a:lnTo>
                    <a:pt x="598" y="416"/>
                  </a:lnTo>
                  <a:lnTo>
                    <a:pt x="621" y="399"/>
                  </a:lnTo>
                  <a:lnTo>
                    <a:pt x="622" y="431"/>
                  </a:lnTo>
                  <a:lnTo>
                    <a:pt x="615" y="435"/>
                  </a:lnTo>
                  <a:lnTo>
                    <a:pt x="616" y="441"/>
                  </a:lnTo>
                  <a:lnTo>
                    <a:pt x="597" y="461"/>
                  </a:lnTo>
                  <a:lnTo>
                    <a:pt x="595" y="474"/>
                  </a:lnTo>
                  <a:lnTo>
                    <a:pt x="588" y="467"/>
                  </a:lnTo>
                  <a:lnTo>
                    <a:pt x="588" y="479"/>
                  </a:lnTo>
                  <a:lnTo>
                    <a:pt x="571" y="474"/>
                  </a:lnTo>
                  <a:lnTo>
                    <a:pt x="588" y="479"/>
                  </a:lnTo>
                  <a:lnTo>
                    <a:pt x="571" y="482"/>
                  </a:lnTo>
                  <a:lnTo>
                    <a:pt x="586" y="498"/>
                  </a:lnTo>
                  <a:lnTo>
                    <a:pt x="577" y="498"/>
                  </a:lnTo>
                  <a:lnTo>
                    <a:pt x="591" y="515"/>
                  </a:lnTo>
                  <a:lnTo>
                    <a:pt x="607" y="513"/>
                  </a:lnTo>
                  <a:lnTo>
                    <a:pt x="624" y="524"/>
                  </a:lnTo>
                  <a:lnTo>
                    <a:pt x="633" y="521"/>
                  </a:lnTo>
                  <a:lnTo>
                    <a:pt x="645" y="531"/>
                  </a:lnTo>
                  <a:lnTo>
                    <a:pt x="654" y="534"/>
                  </a:lnTo>
                  <a:lnTo>
                    <a:pt x="651" y="557"/>
                  </a:lnTo>
                  <a:lnTo>
                    <a:pt x="642" y="558"/>
                  </a:lnTo>
                  <a:lnTo>
                    <a:pt x="640" y="571"/>
                  </a:lnTo>
                  <a:lnTo>
                    <a:pt x="640" y="567"/>
                  </a:lnTo>
                  <a:lnTo>
                    <a:pt x="627" y="557"/>
                  </a:lnTo>
                  <a:lnTo>
                    <a:pt x="612" y="576"/>
                  </a:lnTo>
                  <a:lnTo>
                    <a:pt x="609" y="573"/>
                  </a:lnTo>
                  <a:lnTo>
                    <a:pt x="613" y="570"/>
                  </a:lnTo>
                  <a:lnTo>
                    <a:pt x="610" y="558"/>
                  </a:lnTo>
                  <a:lnTo>
                    <a:pt x="607" y="558"/>
                  </a:lnTo>
                  <a:lnTo>
                    <a:pt x="594" y="539"/>
                  </a:lnTo>
                  <a:lnTo>
                    <a:pt x="561" y="528"/>
                  </a:lnTo>
                  <a:lnTo>
                    <a:pt x="541" y="533"/>
                  </a:lnTo>
                  <a:lnTo>
                    <a:pt x="520" y="554"/>
                  </a:lnTo>
                  <a:lnTo>
                    <a:pt x="501" y="567"/>
                  </a:lnTo>
                  <a:lnTo>
                    <a:pt x="486" y="571"/>
                  </a:lnTo>
                  <a:lnTo>
                    <a:pt x="496" y="567"/>
                  </a:lnTo>
                  <a:lnTo>
                    <a:pt x="502" y="560"/>
                  </a:lnTo>
                  <a:lnTo>
                    <a:pt x="490" y="543"/>
                  </a:lnTo>
                  <a:lnTo>
                    <a:pt x="483" y="542"/>
                  </a:lnTo>
                  <a:lnTo>
                    <a:pt x="478" y="552"/>
                  </a:lnTo>
                  <a:lnTo>
                    <a:pt x="468" y="549"/>
                  </a:lnTo>
                  <a:lnTo>
                    <a:pt x="447" y="564"/>
                  </a:lnTo>
                  <a:lnTo>
                    <a:pt x="432" y="577"/>
                  </a:lnTo>
                  <a:lnTo>
                    <a:pt x="426" y="577"/>
                  </a:lnTo>
                  <a:lnTo>
                    <a:pt x="414" y="563"/>
                  </a:lnTo>
                  <a:lnTo>
                    <a:pt x="391" y="566"/>
                  </a:lnTo>
                  <a:lnTo>
                    <a:pt x="357" y="540"/>
                  </a:lnTo>
                  <a:lnTo>
                    <a:pt x="364" y="543"/>
                  </a:lnTo>
                  <a:lnTo>
                    <a:pt x="373" y="533"/>
                  </a:lnTo>
                  <a:lnTo>
                    <a:pt x="369" y="519"/>
                  </a:lnTo>
                  <a:lnTo>
                    <a:pt x="339" y="512"/>
                  </a:lnTo>
                  <a:lnTo>
                    <a:pt x="333" y="515"/>
                  </a:lnTo>
                  <a:lnTo>
                    <a:pt x="331" y="498"/>
                  </a:lnTo>
                  <a:lnTo>
                    <a:pt x="322" y="500"/>
                  </a:lnTo>
                  <a:lnTo>
                    <a:pt x="321" y="483"/>
                  </a:lnTo>
                  <a:lnTo>
                    <a:pt x="306" y="482"/>
                  </a:lnTo>
                  <a:lnTo>
                    <a:pt x="289" y="488"/>
                  </a:lnTo>
                  <a:lnTo>
                    <a:pt x="292" y="485"/>
                  </a:lnTo>
                  <a:lnTo>
                    <a:pt x="289" y="483"/>
                  </a:lnTo>
                  <a:lnTo>
                    <a:pt x="289" y="471"/>
                  </a:lnTo>
                  <a:lnTo>
                    <a:pt x="277" y="471"/>
                  </a:lnTo>
                  <a:lnTo>
                    <a:pt x="274" y="477"/>
                  </a:lnTo>
                  <a:lnTo>
                    <a:pt x="255" y="486"/>
                  </a:lnTo>
                  <a:lnTo>
                    <a:pt x="276" y="504"/>
                  </a:lnTo>
                  <a:lnTo>
                    <a:pt x="295" y="501"/>
                  </a:lnTo>
                  <a:lnTo>
                    <a:pt x="307" y="507"/>
                  </a:lnTo>
                  <a:lnTo>
                    <a:pt x="306" y="521"/>
                  </a:lnTo>
                  <a:lnTo>
                    <a:pt x="292" y="519"/>
                  </a:lnTo>
                  <a:lnTo>
                    <a:pt x="270" y="509"/>
                  </a:lnTo>
                  <a:lnTo>
                    <a:pt x="258" y="509"/>
                  </a:lnTo>
                  <a:lnTo>
                    <a:pt x="244" y="516"/>
                  </a:lnTo>
                  <a:lnTo>
                    <a:pt x="198" y="513"/>
                  </a:lnTo>
                  <a:lnTo>
                    <a:pt x="154" y="497"/>
                  </a:lnTo>
                  <a:lnTo>
                    <a:pt x="115" y="489"/>
                  </a:lnTo>
                  <a:lnTo>
                    <a:pt x="55" y="498"/>
                  </a:lnTo>
                  <a:lnTo>
                    <a:pt x="46" y="512"/>
                  </a:lnTo>
                  <a:lnTo>
                    <a:pt x="40" y="498"/>
                  </a:lnTo>
                  <a:lnTo>
                    <a:pt x="37" y="482"/>
                  </a:lnTo>
                  <a:lnTo>
                    <a:pt x="42" y="479"/>
                  </a:lnTo>
                  <a:lnTo>
                    <a:pt x="51" y="459"/>
                  </a:lnTo>
                  <a:lnTo>
                    <a:pt x="55" y="455"/>
                  </a:lnTo>
                  <a:lnTo>
                    <a:pt x="57" y="450"/>
                  </a:lnTo>
                  <a:lnTo>
                    <a:pt x="58" y="440"/>
                  </a:lnTo>
                  <a:lnTo>
                    <a:pt x="57" y="423"/>
                  </a:lnTo>
                  <a:lnTo>
                    <a:pt x="52" y="411"/>
                  </a:lnTo>
                  <a:lnTo>
                    <a:pt x="51" y="401"/>
                  </a:lnTo>
                  <a:lnTo>
                    <a:pt x="52" y="399"/>
                  </a:lnTo>
                  <a:lnTo>
                    <a:pt x="55" y="386"/>
                  </a:lnTo>
                  <a:lnTo>
                    <a:pt x="66" y="348"/>
                  </a:lnTo>
                  <a:lnTo>
                    <a:pt x="72" y="330"/>
                  </a:lnTo>
                  <a:lnTo>
                    <a:pt x="69" y="311"/>
                  </a:lnTo>
                  <a:lnTo>
                    <a:pt x="70" y="284"/>
                  </a:lnTo>
                  <a:lnTo>
                    <a:pt x="64" y="285"/>
                  </a:lnTo>
                  <a:lnTo>
                    <a:pt x="45" y="240"/>
                  </a:lnTo>
                  <a:lnTo>
                    <a:pt x="48" y="239"/>
                  </a:lnTo>
                  <a:lnTo>
                    <a:pt x="33" y="227"/>
                  </a:lnTo>
                  <a:lnTo>
                    <a:pt x="33" y="203"/>
                  </a:lnTo>
                  <a:lnTo>
                    <a:pt x="27" y="189"/>
                  </a:lnTo>
                  <a:lnTo>
                    <a:pt x="10" y="173"/>
                  </a:lnTo>
                  <a:lnTo>
                    <a:pt x="10" y="170"/>
                  </a:lnTo>
                  <a:lnTo>
                    <a:pt x="9" y="170"/>
                  </a:lnTo>
                  <a:lnTo>
                    <a:pt x="9" y="168"/>
                  </a:lnTo>
                  <a:lnTo>
                    <a:pt x="6" y="167"/>
                  </a:lnTo>
                  <a:lnTo>
                    <a:pt x="4" y="138"/>
                  </a:lnTo>
                  <a:lnTo>
                    <a:pt x="4" y="129"/>
                  </a:lnTo>
                  <a:lnTo>
                    <a:pt x="3" y="111"/>
                  </a:lnTo>
                  <a:lnTo>
                    <a:pt x="3" y="108"/>
                  </a:lnTo>
                  <a:lnTo>
                    <a:pt x="3" y="93"/>
                  </a:lnTo>
                  <a:lnTo>
                    <a:pt x="1" y="75"/>
                  </a:lnTo>
                  <a:lnTo>
                    <a:pt x="1" y="65"/>
                  </a:lnTo>
                  <a:lnTo>
                    <a:pt x="1" y="59"/>
                  </a:lnTo>
                  <a:lnTo>
                    <a:pt x="1" y="56"/>
                  </a:lnTo>
                  <a:lnTo>
                    <a:pt x="1" y="38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4" y="17"/>
                  </a:lnTo>
                  <a:lnTo>
                    <a:pt x="13" y="17"/>
                  </a:lnTo>
                  <a:lnTo>
                    <a:pt x="28" y="15"/>
                  </a:lnTo>
                  <a:lnTo>
                    <a:pt x="43" y="15"/>
                  </a:lnTo>
                  <a:lnTo>
                    <a:pt x="45" y="15"/>
                  </a:lnTo>
                  <a:lnTo>
                    <a:pt x="63" y="14"/>
                  </a:lnTo>
                  <a:lnTo>
                    <a:pt x="66" y="14"/>
                  </a:lnTo>
                  <a:lnTo>
                    <a:pt x="85" y="14"/>
                  </a:lnTo>
                  <a:lnTo>
                    <a:pt x="94" y="12"/>
                  </a:lnTo>
                  <a:lnTo>
                    <a:pt x="97" y="12"/>
                  </a:lnTo>
                  <a:lnTo>
                    <a:pt x="99" y="12"/>
                  </a:lnTo>
                  <a:lnTo>
                    <a:pt x="103" y="12"/>
                  </a:lnTo>
                  <a:lnTo>
                    <a:pt x="127" y="11"/>
                  </a:lnTo>
                  <a:lnTo>
                    <a:pt x="148" y="11"/>
                  </a:lnTo>
                  <a:lnTo>
                    <a:pt x="159" y="11"/>
                  </a:lnTo>
                  <a:lnTo>
                    <a:pt x="186" y="9"/>
                  </a:lnTo>
                  <a:lnTo>
                    <a:pt x="226" y="8"/>
                  </a:lnTo>
                  <a:lnTo>
                    <a:pt x="237" y="6"/>
                  </a:lnTo>
                  <a:lnTo>
                    <a:pt x="295" y="3"/>
                  </a:lnTo>
                  <a:lnTo>
                    <a:pt x="297" y="3"/>
                  </a:lnTo>
                  <a:lnTo>
                    <a:pt x="310" y="3"/>
                  </a:lnTo>
                  <a:lnTo>
                    <a:pt x="313" y="2"/>
                  </a:lnTo>
                  <a:lnTo>
                    <a:pt x="316" y="2"/>
                  </a:lnTo>
                  <a:lnTo>
                    <a:pt x="318" y="2"/>
                  </a:lnTo>
                  <a:lnTo>
                    <a:pt x="334" y="2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55" y="62"/>
                  </a:lnTo>
                  <a:lnTo>
                    <a:pt x="370" y="54"/>
                  </a:lnTo>
                  <a:lnTo>
                    <a:pt x="366" y="62"/>
                  </a:lnTo>
                  <a:lnTo>
                    <a:pt x="363" y="65"/>
                  </a:lnTo>
                  <a:lnTo>
                    <a:pt x="372" y="75"/>
                  </a:lnTo>
                  <a:lnTo>
                    <a:pt x="357" y="74"/>
                  </a:lnTo>
                  <a:lnTo>
                    <a:pt x="372" y="81"/>
                  </a:lnTo>
                  <a:lnTo>
                    <a:pt x="375" y="119"/>
                  </a:lnTo>
                  <a:lnTo>
                    <a:pt x="360" y="117"/>
                  </a:lnTo>
                  <a:lnTo>
                    <a:pt x="360" y="129"/>
                  </a:lnTo>
                  <a:lnTo>
                    <a:pt x="369" y="129"/>
                  </a:lnTo>
                  <a:lnTo>
                    <a:pt x="373" y="128"/>
                  </a:lnTo>
                  <a:lnTo>
                    <a:pt x="372" y="129"/>
                  </a:lnTo>
                  <a:lnTo>
                    <a:pt x="372" y="131"/>
                  </a:lnTo>
                  <a:lnTo>
                    <a:pt x="360" y="137"/>
                  </a:lnTo>
                  <a:lnTo>
                    <a:pt x="366" y="147"/>
                  </a:lnTo>
                  <a:lnTo>
                    <a:pt x="348" y="167"/>
                  </a:lnTo>
                  <a:lnTo>
                    <a:pt x="348" y="168"/>
                  </a:lnTo>
                  <a:lnTo>
                    <a:pt x="346" y="185"/>
                  </a:lnTo>
                  <a:lnTo>
                    <a:pt x="340" y="186"/>
                  </a:lnTo>
                  <a:lnTo>
                    <a:pt x="336" y="186"/>
                  </a:lnTo>
                  <a:lnTo>
                    <a:pt x="333" y="188"/>
                  </a:lnTo>
                  <a:lnTo>
                    <a:pt x="333" y="189"/>
                  </a:lnTo>
                  <a:lnTo>
                    <a:pt x="319" y="203"/>
                  </a:lnTo>
                  <a:lnTo>
                    <a:pt x="321" y="243"/>
                  </a:lnTo>
                  <a:lnTo>
                    <a:pt x="312" y="270"/>
                  </a:lnTo>
                  <a:lnTo>
                    <a:pt x="309" y="279"/>
                  </a:lnTo>
                  <a:lnTo>
                    <a:pt x="310" y="297"/>
                  </a:lnTo>
                  <a:lnTo>
                    <a:pt x="307" y="299"/>
                  </a:lnTo>
                  <a:lnTo>
                    <a:pt x="340" y="296"/>
                  </a:lnTo>
                  <a:lnTo>
                    <a:pt x="355" y="296"/>
                  </a:lnTo>
                  <a:lnTo>
                    <a:pt x="364" y="29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5" name="Freeform 75"/>
            <p:cNvSpPr>
              <a:spLocks/>
            </p:cNvSpPr>
            <p:nvPr/>
          </p:nvSpPr>
          <p:spPr bwMode="auto">
            <a:xfrm>
              <a:off x="1879600" y="3675063"/>
              <a:ext cx="611188" cy="314325"/>
            </a:xfrm>
            <a:custGeom>
              <a:avLst/>
              <a:gdLst>
                <a:gd name="T0" fmla="*/ 1143745052 w 997"/>
                <a:gd name="T1" fmla="*/ 1160916902 h 505"/>
                <a:gd name="T2" fmla="*/ 1143745052 w 997"/>
                <a:gd name="T3" fmla="*/ 1160916902 h 505"/>
                <a:gd name="T4" fmla="*/ 1143745052 w 997"/>
                <a:gd name="T5" fmla="*/ 1160916902 h 505"/>
                <a:gd name="T6" fmla="*/ 1143745052 w 997"/>
                <a:gd name="T7" fmla="*/ 1160916902 h 505"/>
                <a:gd name="T8" fmla="*/ 1143745052 w 997"/>
                <a:gd name="T9" fmla="*/ 1160916902 h 505"/>
                <a:gd name="T10" fmla="*/ 1143745052 w 997"/>
                <a:gd name="T11" fmla="*/ 1160916902 h 505"/>
                <a:gd name="T12" fmla="*/ 1143745052 w 997"/>
                <a:gd name="T13" fmla="*/ 1160916902 h 505"/>
                <a:gd name="T14" fmla="*/ 1143745052 w 997"/>
                <a:gd name="T15" fmla="*/ 1160916902 h 505"/>
                <a:gd name="T16" fmla="*/ 1143745052 w 997"/>
                <a:gd name="T17" fmla="*/ 1160916902 h 505"/>
                <a:gd name="T18" fmla="*/ 1143745052 w 997"/>
                <a:gd name="T19" fmla="*/ 1160916902 h 505"/>
                <a:gd name="T20" fmla="*/ 1143745052 w 997"/>
                <a:gd name="T21" fmla="*/ 1160916902 h 505"/>
                <a:gd name="T22" fmla="*/ 1143745052 w 997"/>
                <a:gd name="T23" fmla="*/ 1160916902 h 505"/>
                <a:gd name="T24" fmla="*/ 1143745052 w 997"/>
                <a:gd name="T25" fmla="*/ 1160916902 h 505"/>
                <a:gd name="T26" fmla="*/ 1143745052 w 997"/>
                <a:gd name="T27" fmla="*/ 1160916902 h 505"/>
                <a:gd name="T28" fmla="*/ 1143745052 w 997"/>
                <a:gd name="T29" fmla="*/ 1160916902 h 505"/>
                <a:gd name="T30" fmla="*/ 1143745052 w 997"/>
                <a:gd name="T31" fmla="*/ 1160916902 h 505"/>
                <a:gd name="T32" fmla="*/ 1143745052 w 997"/>
                <a:gd name="T33" fmla="*/ 1160916902 h 505"/>
                <a:gd name="T34" fmla="*/ 1143745052 w 997"/>
                <a:gd name="T35" fmla="*/ 1160916902 h 505"/>
                <a:gd name="T36" fmla="*/ 1143745052 w 997"/>
                <a:gd name="T37" fmla="*/ 1160916902 h 505"/>
                <a:gd name="T38" fmla="*/ 1143745052 w 997"/>
                <a:gd name="T39" fmla="*/ 1160916902 h 505"/>
                <a:gd name="T40" fmla="*/ 1143745052 w 997"/>
                <a:gd name="T41" fmla="*/ 1160916902 h 505"/>
                <a:gd name="T42" fmla="*/ 1143745052 w 997"/>
                <a:gd name="T43" fmla="*/ 1160916902 h 505"/>
                <a:gd name="T44" fmla="*/ 1143745052 w 997"/>
                <a:gd name="T45" fmla="*/ 1160916902 h 505"/>
                <a:gd name="T46" fmla="*/ 1143745052 w 997"/>
                <a:gd name="T47" fmla="*/ 1160916902 h 505"/>
                <a:gd name="T48" fmla="*/ 1143745052 w 997"/>
                <a:gd name="T49" fmla="*/ 1160916902 h 505"/>
                <a:gd name="T50" fmla="*/ 1143745052 w 997"/>
                <a:gd name="T51" fmla="*/ 1160916902 h 505"/>
                <a:gd name="T52" fmla="*/ 1143745052 w 997"/>
                <a:gd name="T53" fmla="*/ 1160916902 h 505"/>
                <a:gd name="T54" fmla="*/ 1143745052 w 997"/>
                <a:gd name="T55" fmla="*/ 1160916902 h 505"/>
                <a:gd name="T56" fmla="*/ 1143745052 w 997"/>
                <a:gd name="T57" fmla="*/ 1160916902 h 505"/>
                <a:gd name="T58" fmla="*/ 1143745052 w 997"/>
                <a:gd name="T59" fmla="*/ 1160916902 h 505"/>
                <a:gd name="T60" fmla="*/ 1143745052 w 997"/>
                <a:gd name="T61" fmla="*/ 1160916902 h 505"/>
                <a:gd name="T62" fmla="*/ 1143745052 w 997"/>
                <a:gd name="T63" fmla="*/ 1160916902 h 505"/>
                <a:gd name="T64" fmla="*/ 1143745052 w 997"/>
                <a:gd name="T65" fmla="*/ 1160916902 h 505"/>
                <a:gd name="T66" fmla="*/ 1143745052 w 997"/>
                <a:gd name="T67" fmla="*/ 1160916902 h 505"/>
                <a:gd name="T68" fmla="*/ 1143745052 w 997"/>
                <a:gd name="T69" fmla="*/ 1160916902 h 505"/>
                <a:gd name="T70" fmla="*/ 1143745052 w 997"/>
                <a:gd name="T71" fmla="*/ 1160916902 h 505"/>
                <a:gd name="T72" fmla="*/ 1143745052 w 997"/>
                <a:gd name="T73" fmla="*/ 1160916902 h 505"/>
                <a:gd name="T74" fmla="*/ 1143745052 w 997"/>
                <a:gd name="T75" fmla="*/ 1160916902 h 505"/>
                <a:gd name="T76" fmla="*/ 1143745052 w 997"/>
                <a:gd name="T77" fmla="*/ 1160916902 h 505"/>
                <a:gd name="T78" fmla="*/ 1143745052 w 997"/>
                <a:gd name="T79" fmla="*/ 1160916902 h 505"/>
                <a:gd name="T80" fmla="*/ 1143745052 w 997"/>
                <a:gd name="T81" fmla="*/ 1160916902 h 505"/>
                <a:gd name="T82" fmla="*/ 1143745052 w 997"/>
                <a:gd name="T83" fmla="*/ 1160916902 h 505"/>
                <a:gd name="T84" fmla="*/ 1143745052 w 997"/>
                <a:gd name="T85" fmla="*/ 1160916902 h 505"/>
                <a:gd name="T86" fmla="*/ 1143745052 w 997"/>
                <a:gd name="T87" fmla="*/ 1160916902 h 505"/>
                <a:gd name="T88" fmla="*/ 1143745052 w 997"/>
                <a:gd name="T89" fmla="*/ 1160916902 h 505"/>
                <a:gd name="T90" fmla="*/ 1143745052 w 997"/>
                <a:gd name="T91" fmla="*/ 1160916902 h 505"/>
                <a:gd name="T92" fmla="*/ 1143745052 w 997"/>
                <a:gd name="T93" fmla="*/ 1160916902 h 505"/>
                <a:gd name="T94" fmla="*/ 1143745052 w 997"/>
                <a:gd name="T95" fmla="*/ 1160916902 h 505"/>
                <a:gd name="T96" fmla="*/ 1143745052 w 997"/>
                <a:gd name="T97" fmla="*/ 1160916902 h 505"/>
                <a:gd name="T98" fmla="*/ 1143745052 w 997"/>
                <a:gd name="T99" fmla="*/ 1160916902 h 505"/>
                <a:gd name="T100" fmla="*/ 1143745052 w 997"/>
                <a:gd name="T101" fmla="*/ 1160916902 h 505"/>
                <a:gd name="T102" fmla="*/ 1143745052 w 997"/>
                <a:gd name="T103" fmla="*/ 1160916902 h 505"/>
                <a:gd name="T104" fmla="*/ 1143745052 w 997"/>
                <a:gd name="T105" fmla="*/ 1160916902 h 505"/>
                <a:gd name="T106" fmla="*/ 1143745052 w 997"/>
                <a:gd name="T107" fmla="*/ 1160916902 h 505"/>
                <a:gd name="T108" fmla="*/ 1143745052 w 997"/>
                <a:gd name="T109" fmla="*/ 1160916902 h 505"/>
                <a:gd name="T110" fmla="*/ 1143745052 w 997"/>
                <a:gd name="T111" fmla="*/ 1160916902 h 50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97"/>
                <a:gd name="T169" fmla="*/ 0 h 505"/>
                <a:gd name="T170" fmla="*/ 997 w 997"/>
                <a:gd name="T171" fmla="*/ 505 h 50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97" h="505">
                  <a:moveTo>
                    <a:pt x="976" y="130"/>
                  </a:moveTo>
                  <a:lnTo>
                    <a:pt x="971" y="109"/>
                  </a:lnTo>
                  <a:lnTo>
                    <a:pt x="970" y="99"/>
                  </a:lnTo>
                  <a:lnTo>
                    <a:pt x="967" y="81"/>
                  </a:lnTo>
                  <a:lnTo>
                    <a:pt x="967" y="66"/>
                  </a:lnTo>
                  <a:lnTo>
                    <a:pt x="967" y="60"/>
                  </a:lnTo>
                  <a:lnTo>
                    <a:pt x="967" y="55"/>
                  </a:lnTo>
                  <a:lnTo>
                    <a:pt x="967" y="54"/>
                  </a:lnTo>
                  <a:lnTo>
                    <a:pt x="967" y="45"/>
                  </a:lnTo>
                  <a:lnTo>
                    <a:pt x="965" y="42"/>
                  </a:lnTo>
                  <a:lnTo>
                    <a:pt x="965" y="28"/>
                  </a:lnTo>
                  <a:lnTo>
                    <a:pt x="965" y="13"/>
                  </a:lnTo>
                  <a:lnTo>
                    <a:pt x="965" y="7"/>
                  </a:lnTo>
                  <a:lnTo>
                    <a:pt x="964" y="7"/>
                  </a:lnTo>
                  <a:lnTo>
                    <a:pt x="950" y="7"/>
                  </a:lnTo>
                  <a:lnTo>
                    <a:pt x="920" y="9"/>
                  </a:lnTo>
                  <a:lnTo>
                    <a:pt x="913" y="9"/>
                  </a:lnTo>
                  <a:lnTo>
                    <a:pt x="892" y="9"/>
                  </a:lnTo>
                  <a:lnTo>
                    <a:pt x="884" y="9"/>
                  </a:lnTo>
                  <a:lnTo>
                    <a:pt x="874" y="10"/>
                  </a:lnTo>
                  <a:lnTo>
                    <a:pt x="863" y="10"/>
                  </a:lnTo>
                  <a:lnTo>
                    <a:pt x="862" y="10"/>
                  </a:lnTo>
                  <a:lnTo>
                    <a:pt x="850" y="10"/>
                  </a:lnTo>
                  <a:lnTo>
                    <a:pt x="844" y="10"/>
                  </a:lnTo>
                  <a:lnTo>
                    <a:pt x="830" y="10"/>
                  </a:lnTo>
                  <a:lnTo>
                    <a:pt x="821" y="10"/>
                  </a:lnTo>
                  <a:lnTo>
                    <a:pt x="811" y="12"/>
                  </a:lnTo>
                  <a:lnTo>
                    <a:pt x="806" y="12"/>
                  </a:lnTo>
                  <a:lnTo>
                    <a:pt x="791" y="12"/>
                  </a:lnTo>
                  <a:lnTo>
                    <a:pt x="755" y="12"/>
                  </a:lnTo>
                  <a:lnTo>
                    <a:pt x="746" y="12"/>
                  </a:lnTo>
                  <a:lnTo>
                    <a:pt x="734" y="12"/>
                  </a:lnTo>
                  <a:lnTo>
                    <a:pt x="721" y="13"/>
                  </a:lnTo>
                  <a:lnTo>
                    <a:pt x="706" y="13"/>
                  </a:lnTo>
                  <a:lnTo>
                    <a:pt x="692" y="13"/>
                  </a:lnTo>
                  <a:lnTo>
                    <a:pt x="674" y="13"/>
                  </a:lnTo>
                  <a:lnTo>
                    <a:pt x="655" y="13"/>
                  </a:lnTo>
                  <a:lnTo>
                    <a:pt x="649" y="13"/>
                  </a:lnTo>
                  <a:lnTo>
                    <a:pt x="639" y="13"/>
                  </a:lnTo>
                  <a:lnTo>
                    <a:pt x="634" y="13"/>
                  </a:lnTo>
                  <a:lnTo>
                    <a:pt x="613" y="13"/>
                  </a:lnTo>
                  <a:lnTo>
                    <a:pt x="600" y="13"/>
                  </a:lnTo>
                  <a:lnTo>
                    <a:pt x="577" y="13"/>
                  </a:lnTo>
                  <a:lnTo>
                    <a:pt x="571" y="13"/>
                  </a:lnTo>
                  <a:lnTo>
                    <a:pt x="564" y="13"/>
                  </a:lnTo>
                  <a:lnTo>
                    <a:pt x="562" y="13"/>
                  </a:lnTo>
                  <a:lnTo>
                    <a:pt x="544" y="13"/>
                  </a:lnTo>
                  <a:lnTo>
                    <a:pt x="537" y="13"/>
                  </a:lnTo>
                  <a:lnTo>
                    <a:pt x="534" y="13"/>
                  </a:lnTo>
                  <a:lnTo>
                    <a:pt x="520" y="13"/>
                  </a:lnTo>
                  <a:lnTo>
                    <a:pt x="514" y="13"/>
                  </a:lnTo>
                  <a:lnTo>
                    <a:pt x="492" y="13"/>
                  </a:lnTo>
                  <a:lnTo>
                    <a:pt x="484" y="13"/>
                  </a:lnTo>
                  <a:lnTo>
                    <a:pt x="462" y="13"/>
                  </a:lnTo>
                  <a:lnTo>
                    <a:pt x="424" y="12"/>
                  </a:lnTo>
                  <a:lnTo>
                    <a:pt x="420" y="12"/>
                  </a:lnTo>
                  <a:lnTo>
                    <a:pt x="411" y="12"/>
                  </a:lnTo>
                  <a:lnTo>
                    <a:pt x="405" y="12"/>
                  </a:lnTo>
                  <a:lnTo>
                    <a:pt x="400" y="12"/>
                  </a:lnTo>
                  <a:lnTo>
                    <a:pt x="357" y="12"/>
                  </a:lnTo>
                  <a:lnTo>
                    <a:pt x="348" y="10"/>
                  </a:lnTo>
                  <a:lnTo>
                    <a:pt x="343" y="10"/>
                  </a:lnTo>
                  <a:lnTo>
                    <a:pt x="337" y="10"/>
                  </a:lnTo>
                  <a:lnTo>
                    <a:pt x="333" y="10"/>
                  </a:lnTo>
                  <a:lnTo>
                    <a:pt x="283" y="9"/>
                  </a:lnTo>
                  <a:lnTo>
                    <a:pt x="276" y="9"/>
                  </a:lnTo>
                  <a:lnTo>
                    <a:pt x="240" y="9"/>
                  </a:lnTo>
                  <a:lnTo>
                    <a:pt x="232" y="9"/>
                  </a:lnTo>
                  <a:lnTo>
                    <a:pt x="225" y="9"/>
                  </a:lnTo>
                  <a:lnTo>
                    <a:pt x="219" y="9"/>
                  </a:lnTo>
                  <a:lnTo>
                    <a:pt x="190" y="7"/>
                  </a:lnTo>
                  <a:lnTo>
                    <a:pt x="169" y="7"/>
                  </a:lnTo>
                  <a:lnTo>
                    <a:pt x="147" y="6"/>
                  </a:lnTo>
                  <a:lnTo>
                    <a:pt x="141" y="6"/>
                  </a:lnTo>
                  <a:lnTo>
                    <a:pt x="115" y="6"/>
                  </a:lnTo>
                  <a:lnTo>
                    <a:pt x="114" y="6"/>
                  </a:lnTo>
                  <a:lnTo>
                    <a:pt x="46" y="1"/>
                  </a:lnTo>
                  <a:lnTo>
                    <a:pt x="31" y="0"/>
                  </a:lnTo>
                  <a:lnTo>
                    <a:pt x="4" y="0"/>
                  </a:lnTo>
                  <a:lnTo>
                    <a:pt x="3" y="18"/>
                  </a:lnTo>
                  <a:lnTo>
                    <a:pt x="1" y="40"/>
                  </a:lnTo>
                  <a:lnTo>
                    <a:pt x="0" y="73"/>
                  </a:lnTo>
                  <a:lnTo>
                    <a:pt x="45" y="75"/>
                  </a:lnTo>
                  <a:lnTo>
                    <a:pt x="72" y="76"/>
                  </a:lnTo>
                  <a:lnTo>
                    <a:pt x="97" y="78"/>
                  </a:lnTo>
                  <a:lnTo>
                    <a:pt x="100" y="78"/>
                  </a:lnTo>
                  <a:lnTo>
                    <a:pt x="103" y="78"/>
                  </a:lnTo>
                  <a:lnTo>
                    <a:pt x="112" y="78"/>
                  </a:lnTo>
                  <a:lnTo>
                    <a:pt x="127" y="78"/>
                  </a:lnTo>
                  <a:lnTo>
                    <a:pt x="132" y="79"/>
                  </a:lnTo>
                  <a:lnTo>
                    <a:pt x="159" y="79"/>
                  </a:lnTo>
                  <a:lnTo>
                    <a:pt x="187" y="81"/>
                  </a:lnTo>
                  <a:lnTo>
                    <a:pt x="202" y="81"/>
                  </a:lnTo>
                  <a:lnTo>
                    <a:pt x="222" y="82"/>
                  </a:lnTo>
                  <a:lnTo>
                    <a:pt x="231" y="82"/>
                  </a:lnTo>
                  <a:lnTo>
                    <a:pt x="237" y="82"/>
                  </a:lnTo>
                  <a:lnTo>
                    <a:pt x="246" y="82"/>
                  </a:lnTo>
                  <a:lnTo>
                    <a:pt x="274" y="84"/>
                  </a:lnTo>
                  <a:lnTo>
                    <a:pt x="283" y="84"/>
                  </a:lnTo>
                  <a:lnTo>
                    <a:pt x="303" y="84"/>
                  </a:lnTo>
                  <a:lnTo>
                    <a:pt x="304" y="84"/>
                  </a:lnTo>
                  <a:lnTo>
                    <a:pt x="346" y="85"/>
                  </a:lnTo>
                  <a:lnTo>
                    <a:pt x="346" y="103"/>
                  </a:lnTo>
                  <a:lnTo>
                    <a:pt x="345" y="150"/>
                  </a:lnTo>
                  <a:lnTo>
                    <a:pt x="345" y="159"/>
                  </a:lnTo>
                  <a:lnTo>
                    <a:pt x="345" y="171"/>
                  </a:lnTo>
                  <a:lnTo>
                    <a:pt x="345" y="177"/>
                  </a:lnTo>
                  <a:lnTo>
                    <a:pt x="345" y="184"/>
                  </a:lnTo>
                  <a:lnTo>
                    <a:pt x="345" y="195"/>
                  </a:lnTo>
                  <a:lnTo>
                    <a:pt x="343" y="214"/>
                  </a:lnTo>
                  <a:lnTo>
                    <a:pt x="343" y="232"/>
                  </a:lnTo>
                  <a:lnTo>
                    <a:pt x="343" y="237"/>
                  </a:lnTo>
                  <a:lnTo>
                    <a:pt x="343" y="244"/>
                  </a:lnTo>
                  <a:lnTo>
                    <a:pt x="343" y="264"/>
                  </a:lnTo>
                  <a:lnTo>
                    <a:pt x="343" y="268"/>
                  </a:lnTo>
                  <a:lnTo>
                    <a:pt x="342" y="279"/>
                  </a:lnTo>
                  <a:lnTo>
                    <a:pt x="342" y="288"/>
                  </a:lnTo>
                  <a:lnTo>
                    <a:pt x="342" y="301"/>
                  </a:lnTo>
                  <a:lnTo>
                    <a:pt x="342" y="324"/>
                  </a:lnTo>
                  <a:lnTo>
                    <a:pt x="342" y="334"/>
                  </a:lnTo>
                  <a:lnTo>
                    <a:pt x="342" y="343"/>
                  </a:lnTo>
                  <a:lnTo>
                    <a:pt x="340" y="372"/>
                  </a:lnTo>
                  <a:lnTo>
                    <a:pt x="345" y="370"/>
                  </a:lnTo>
                  <a:lnTo>
                    <a:pt x="345" y="369"/>
                  </a:lnTo>
                  <a:lnTo>
                    <a:pt x="358" y="379"/>
                  </a:lnTo>
                  <a:lnTo>
                    <a:pt x="370" y="393"/>
                  </a:lnTo>
                  <a:lnTo>
                    <a:pt x="399" y="394"/>
                  </a:lnTo>
                  <a:lnTo>
                    <a:pt x="402" y="396"/>
                  </a:lnTo>
                  <a:lnTo>
                    <a:pt x="429" y="402"/>
                  </a:lnTo>
                  <a:lnTo>
                    <a:pt x="433" y="405"/>
                  </a:lnTo>
                  <a:lnTo>
                    <a:pt x="435" y="423"/>
                  </a:lnTo>
                  <a:lnTo>
                    <a:pt x="444" y="427"/>
                  </a:lnTo>
                  <a:lnTo>
                    <a:pt x="451" y="426"/>
                  </a:lnTo>
                  <a:lnTo>
                    <a:pt x="465" y="427"/>
                  </a:lnTo>
                  <a:lnTo>
                    <a:pt x="489" y="438"/>
                  </a:lnTo>
                  <a:lnTo>
                    <a:pt x="504" y="432"/>
                  </a:lnTo>
                  <a:lnTo>
                    <a:pt x="505" y="433"/>
                  </a:lnTo>
                  <a:lnTo>
                    <a:pt x="511" y="436"/>
                  </a:lnTo>
                  <a:lnTo>
                    <a:pt x="517" y="444"/>
                  </a:lnTo>
                  <a:lnTo>
                    <a:pt x="528" y="445"/>
                  </a:lnTo>
                  <a:lnTo>
                    <a:pt x="549" y="438"/>
                  </a:lnTo>
                  <a:lnTo>
                    <a:pt x="556" y="439"/>
                  </a:lnTo>
                  <a:lnTo>
                    <a:pt x="561" y="436"/>
                  </a:lnTo>
                  <a:lnTo>
                    <a:pt x="567" y="435"/>
                  </a:lnTo>
                  <a:lnTo>
                    <a:pt x="568" y="456"/>
                  </a:lnTo>
                  <a:lnTo>
                    <a:pt x="580" y="456"/>
                  </a:lnTo>
                  <a:lnTo>
                    <a:pt x="580" y="472"/>
                  </a:lnTo>
                  <a:lnTo>
                    <a:pt x="592" y="478"/>
                  </a:lnTo>
                  <a:lnTo>
                    <a:pt x="622" y="460"/>
                  </a:lnTo>
                  <a:lnTo>
                    <a:pt x="630" y="471"/>
                  </a:lnTo>
                  <a:lnTo>
                    <a:pt x="633" y="469"/>
                  </a:lnTo>
                  <a:lnTo>
                    <a:pt x="637" y="468"/>
                  </a:lnTo>
                  <a:lnTo>
                    <a:pt x="639" y="468"/>
                  </a:lnTo>
                  <a:lnTo>
                    <a:pt x="652" y="483"/>
                  </a:lnTo>
                  <a:lnTo>
                    <a:pt x="676" y="474"/>
                  </a:lnTo>
                  <a:lnTo>
                    <a:pt x="673" y="490"/>
                  </a:lnTo>
                  <a:lnTo>
                    <a:pt x="682" y="496"/>
                  </a:lnTo>
                  <a:lnTo>
                    <a:pt x="703" y="462"/>
                  </a:lnTo>
                  <a:lnTo>
                    <a:pt x="704" y="462"/>
                  </a:lnTo>
                  <a:lnTo>
                    <a:pt x="725" y="480"/>
                  </a:lnTo>
                  <a:lnTo>
                    <a:pt x="745" y="469"/>
                  </a:lnTo>
                  <a:lnTo>
                    <a:pt x="742" y="474"/>
                  </a:lnTo>
                  <a:lnTo>
                    <a:pt x="755" y="487"/>
                  </a:lnTo>
                  <a:lnTo>
                    <a:pt x="766" y="487"/>
                  </a:lnTo>
                  <a:lnTo>
                    <a:pt x="770" y="495"/>
                  </a:lnTo>
                  <a:lnTo>
                    <a:pt x="785" y="489"/>
                  </a:lnTo>
                  <a:lnTo>
                    <a:pt x="815" y="472"/>
                  </a:lnTo>
                  <a:lnTo>
                    <a:pt x="833" y="477"/>
                  </a:lnTo>
                  <a:lnTo>
                    <a:pt x="844" y="471"/>
                  </a:lnTo>
                  <a:lnTo>
                    <a:pt x="845" y="468"/>
                  </a:lnTo>
                  <a:lnTo>
                    <a:pt x="862" y="465"/>
                  </a:lnTo>
                  <a:lnTo>
                    <a:pt x="863" y="462"/>
                  </a:lnTo>
                  <a:lnTo>
                    <a:pt x="868" y="462"/>
                  </a:lnTo>
                  <a:lnTo>
                    <a:pt x="871" y="468"/>
                  </a:lnTo>
                  <a:lnTo>
                    <a:pt x="869" y="469"/>
                  </a:lnTo>
                  <a:lnTo>
                    <a:pt x="898" y="469"/>
                  </a:lnTo>
                  <a:lnTo>
                    <a:pt x="902" y="469"/>
                  </a:lnTo>
                  <a:lnTo>
                    <a:pt x="905" y="460"/>
                  </a:lnTo>
                  <a:lnTo>
                    <a:pt x="916" y="460"/>
                  </a:lnTo>
                  <a:lnTo>
                    <a:pt x="919" y="460"/>
                  </a:lnTo>
                  <a:lnTo>
                    <a:pt x="920" y="465"/>
                  </a:lnTo>
                  <a:lnTo>
                    <a:pt x="935" y="471"/>
                  </a:lnTo>
                  <a:lnTo>
                    <a:pt x="950" y="487"/>
                  </a:lnTo>
                  <a:lnTo>
                    <a:pt x="956" y="489"/>
                  </a:lnTo>
                  <a:lnTo>
                    <a:pt x="956" y="484"/>
                  </a:lnTo>
                  <a:lnTo>
                    <a:pt x="964" y="486"/>
                  </a:lnTo>
                  <a:lnTo>
                    <a:pt x="964" y="492"/>
                  </a:lnTo>
                  <a:lnTo>
                    <a:pt x="967" y="490"/>
                  </a:lnTo>
                  <a:lnTo>
                    <a:pt x="965" y="493"/>
                  </a:lnTo>
                  <a:lnTo>
                    <a:pt x="980" y="496"/>
                  </a:lnTo>
                  <a:lnTo>
                    <a:pt x="992" y="505"/>
                  </a:lnTo>
                  <a:lnTo>
                    <a:pt x="997" y="502"/>
                  </a:lnTo>
                  <a:lnTo>
                    <a:pt x="997" y="465"/>
                  </a:lnTo>
                  <a:lnTo>
                    <a:pt x="997" y="460"/>
                  </a:lnTo>
                  <a:lnTo>
                    <a:pt x="997" y="457"/>
                  </a:lnTo>
                  <a:lnTo>
                    <a:pt x="997" y="454"/>
                  </a:lnTo>
                  <a:lnTo>
                    <a:pt x="997" y="430"/>
                  </a:lnTo>
                  <a:lnTo>
                    <a:pt x="997" y="420"/>
                  </a:lnTo>
                  <a:lnTo>
                    <a:pt x="997" y="411"/>
                  </a:lnTo>
                  <a:lnTo>
                    <a:pt x="995" y="381"/>
                  </a:lnTo>
                  <a:lnTo>
                    <a:pt x="995" y="373"/>
                  </a:lnTo>
                  <a:lnTo>
                    <a:pt x="995" y="354"/>
                  </a:lnTo>
                  <a:lnTo>
                    <a:pt x="995" y="346"/>
                  </a:lnTo>
                  <a:lnTo>
                    <a:pt x="995" y="340"/>
                  </a:lnTo>
                  <a:lnTo>
                    <a:pt x="995" y="319"/>
                  </a:lnTo>
                  <a:lnTo>
                    <a:pt x="995" y="318"/>
                  </a:lnTo>
                  <a:lnTo>
                    <a:pt x="995" y="310"/>
                  </a:lnTo>
                  <a:lnTo>
                    <a:pt x="995" y="264"/>
                  </a:lnTo>
                  <a:lnTo>
                    <a:pt x="994" y="246"/>
                  </a:lnTo>
                  <a:lnTo>
                    <a:pt x="994" y="244"/>
                  </a:lnTo>
                  <a:lnTo>
                    <a:pt x="994" y="243"/>
                  </a:lnTo>
                  <a:lnTo>
                    <a:pt x="995" y="243"/>
                  </a:lnTo>
                  <a:lnTo>
                    <a:pt x="994" y="243"/>
                  </a:lnTo>
                  <a:lnTo>
                    <a:pt x="992" y="228"/>
                  </a:lnTo>
                  <a:lnTo>
                    <a:pt x="992" y="225"/>
                  </a:lnTo>
                  <a:lnTo>
                    <a:pt x="988" y="207"/>
                  </a:lnTo>
                  <a:lnTo>
                    <a:pt x="988" y="201"/>
                  </a:lnTo>
                  <a:lnTo>
                    <a:pt x="986" y="196"/>
                  </a:lnTo>
                  <a:lnTo>
                    <a:pt x="986" y="189"/>
                  </a:lnTo>
                  <a:lnTo>
                    <a:pt x="985" y="183"/>
                  </a:lnTo>
                  <a:lnTo>
                    <a:pt x="983" y="172"/>
                  </a:lnTo>
                  <a:lnTo>
                    <a:pt x="977" y="139"/>
                  </a:lnTo>
                  <a:lnTo>
                    <a:pt x="976" y="136"/>
                  </a:lnTo>
                  <a:lnTo>
                    <a:pt x="976" y="13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grpSp>
          <p:nvGrpSpPr>
            <p:cNvPr id="57" name="Group 164"/>
            <p:cNvGrpSpPr/>
            <p:nvPr/>
          </p:nvGrpSpPr>
          <p:grpSpPr>
            <a:xfrm>
              <a:off x="2669842" y="2828185"/>
              <a:ext cx="1169058" cy="878418"/>
              <a:chOff x="5127625" y="3324225"/>
              <a:chExt cx="1614488" cy="1209675"/>
            </a:xfrm>
            <a:solidFill>
              <a:srgbClr val="7030A0"/>
            </a:solidFill>
          </p:grpSpPr>
          <p:sp>
            <p:nvSpPr>
              <p:cNvPr id="82" name="Freeform 76"/>
              <p:cNvSpPr>
                <a:spLocks/>
              </p:cNvSpPr>
              <p:nvPr/>
            </p:nvSpPr>
            <p:spPr bwMode="auto">
              <a:xfrm>
                <a:off x="5540375" y="3324225"/>
                <a:ext cx="377825" cy="522288"/>
              </a:xfrm>
              <a:custGeom>
                <a:avLst/>
                <a:gdLst>
                  <a:gd name="T0" fmla="*/ 1143402926 w 447"/>
                  <a:gd name="T1" fmla="*/ 1158232983 h 610"/>
                  <a:gd name="T2" fmla="*/ 1143402926 w 447"/>
                  <a:gd name="T3" fmla="*/ 1158232983 h 610"/>
                  <a:gd name="T4" fmla="*/ 1143402926 w 447"/>
                  <a:gd name="T5" fmla="*/ 1158232983 h 610"/>
                  <a:gd name="T6" fmla="*/ 1143402926 w 447"/>
                  <a:gd name="T7" fmla="*/ 1158232983 h 610"/>
                  <a:gd name="T8" fmla="*/ 1143402926 w 447"/>
                  <a:gd name="T9" fmla="*/ 1158232983 h 610"/>
                  <a:gd name="T10" fmla="*/ 1143402926 w 447"/>
                  <a:gd name="T11" fmla="*/ 1158232983 h 610"/>
                  <a:gd name="T12" fmla="*/ 1143402926 w 447"/>
                  <a:gd name="T13" fmla="*/ 1158232983 h 610"/>
                  <a:gd name="T14" fmla="*/ 1143402926 w 447"/>
                  <a:gd name="T15" fmla="*/ 1158232983 h 610"/>
                  <a:gd name="T16" fmla="*/ 1143402926 w 447"/>
                  <a:gd name="T17" fmla="*/ 1158232983 h 610"/>
                  <a:gd name="T18" fmla="*/ 1143402926 w 447"/>
                  <a:gd name="T19" fmla="*/ 1158232983 h 610"/>
                  <a:gd name="T20" fmla="*/ 1143402926 w 447"/>
                  <a:gd name="T21" fmla="*/ 1158232983 h 610"/>
                  <a:gd name="T22" fmla="*/ 1143402926 w 447"/>
                  <a:gd name="T23" fmla="*/ 1158232983 h 610"/>
                  <a:gd name="T24" fmla="*/ 1143402926 w 447"/>
                  <a:gd name="T25" fmla="*/ 1158232983 h 610"/>
                  <a:gd name="T26" fmla="*/ 1143402926 w 447"/>
                  <a:gd name="T27" fmla="*/ 1158232983 h 610"/>
                  <a:gd name="T28" fmla="*/ 1143402926 w 447"/>
                  <a:gd name="T29" fmla="*/ 1158232983 h 610"/>
                  <a:gd name="T30" fmla="*/ 1143402926 w 447"/>
                  <a:gd name="T31" fmla="*/ 1158232983 h 610"/>
                  <a:gd name="T32" fmla="*/ 1143402926 w 447"/>
                  <a:gd name="T33" fmla="*/ 1158232983 h 610"/>
                  <a:gd name="T34" fmla="*/ 1143402926 w 447"/>
                  <a:gd name="T35" fmla="*/ 1158232983 h 610"/>
                  <a:gd name="T36" fmla="*/ 1143402926 w 447"/>
                  <a:gd name="T37" fmla="*/ 1158232983 h 610"/>
                  <a:gd name="T38" fmla="*/ 1143402926 w 447"/>
                  <a:gd name="T39" fmla="*/ 1158232983 h 610"/>
                  <a:gd name="T40" fmla="*/ 1143402926 w 447"/>
                  <a:gd name="T41" fmla="*/ 1158232983 h 610"/>
                  <a:gd name="T42" fmla="*/ 1143402926 w 447"/>
                  <a:gd name="T43" fmla="*/ 1158232983 h 610"/>
                  <a:gd name="T44" fmla="*/ 1143402926 w 447"/>
                  <a:gd name="T45" fmla="*/ 1158232983 h 610"/>
                  <a:gd name="T46" fmla="*/ 1143402926 w 447"/>
                  <a:gd name="T47" fmla="*/ 1158232983 h 610"/>
                  <a:gd name="T48" fmla="*/ 1143402926 w 447"/>
                  <a:gd name="T49" fmla="*/ 1158232983 h 610"/>
                  <a:gd name="T50" fmla="*/ 1143402926 w 447"/>
                  <a:gd name="T51" fmla="*/ 1158232983 h 610"/>
                  <a:gd name="T52" fmla="*/ 1143402926 w 447"/>
                  <a:gd name="T53" fmla="*/ 1158232983 h 610"/>
                  <a:gd name="T54" fmla="*/ 1143402926 w 447"/>
                  <a:gd name="T55" fmla="*/ 1158232983 h 610"/>
                  <a:gd name="T56" fmla="*/ 1143402926 w 447"/>
                  <a:gd name="T57" fmla="*/ 1158232983 h 610"/>
                  <a:gd name="T58" fmla="*/ 1143402926 w 447"/>
                  <a:gd name="T59" fmla="*/ 1158232983 h 610"/>
                  <a:gd name="T60" fmla="*/ 1143402926 w 447"/>
                  <a:gd name="T61" fmla="*/ 1158232983 h 610"/>
                  <a:gd name="T62" fmla="*/ 1143402926 w 447"/>
                  <a:gd name="T63" fmla="*/ 1158232983 h 610"/>
                  <a:gd name="T64" fmla="*/ 1143402926 w 447"/>
                  <a:gd name="T65" fmla="*/ 1158232983 h 610"/>
                  <a:gd name="T66" fmla="*/ 1143402926 w 447"/>
                  <a:gd name="T67" fmla="*/ 1158232983 h 610"/>
                  <a:gd name="T68" fmla="*/ 1143402926 w 447"/>
                  <a:gd name="T69" fmla="*/ 1158232983 h 610"/>
                  <a:gd name="T70" fmla="*/ 1143402926 w 447"/>
                  <a:gd name="T71" fmla="*/ 1158232983 h 610"/>
                  <a:gd name="T72" fmla="*/ 1143402926 w 447"/>
                  <a:gd name="T73" fmla="*/ 1158232983 h 610"/>
                  <a:gd name="T74" fmla="*/ 1143402926 w 447"/>
                  <a:gd name="T75" fmla="*/ 1158232983 h 610"/>
                  <a:gd name="T76" fmla="*/ 1143402926 w 447"/>
                  <a:gd name="T77" fmla="*/ 1158232983 h 610"/>
                  <a:gd name="T78" fmla="*/ 1143402926 w 447"/>
                  <a:gd name="T79" fmla="*/ 1158232983 h 610"/>
                  <a:gd name="T80" fmla="*/ 1143402926 w 447"/>
                  <a:gd name="T81" fmla="*/ 1158232983 h 610"/>
                  <a:gd name="T82" fmla="*/ 1143402926 w 447"/>
                  <a:gd name="T83" fmla="*/ 1158232983 h 610"/>
                  <a:gd name="T84" fmla="*/ 1143402926 w 447"/>
                  <a:gd name="T85" fmla="*/ 1158232983 h 610"/>
                  <a:gd name="T86" fmla="*/ 1143402926 w 447"/>
                  <a:gd name="T87" fmla="*/ 1158232983 h 610"/>
                  <a:gd name="T88" fmla="*/ 1143402926 w 447"/>
                  <a:gd name="T89" fmla="*/ 1158232983 h 610"/>
                  <a:gd name="T90" fmla="*/ 1143402926 w 447"/>
                  <a:gd name="T91" fmla="*/ 1158232983 h 61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47"/>
                  <a:gd name="T139" fmla="*/ 0 h 610"/>
                  <a:gd name="T140" fmla="*/ 447 w 447"/>
                  <a:gd name="T141" fmla="*/ 610 h 61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47" h="610">
                    <a:moveTo>
                      <a:pt x="319" y="164"/>
                    </a:moveTo>
                    <a:lnTo>
                      <a:pt x="306" y="201"/>
                    </a:lnTo>
                    <a:lnTo>
                      <a:pt x="303" y="205"/>
                    </a:lnTo>
                    <a:lnTo>
                      <a:pt x="301" y="217"/>
                    </a:lnTo>
                    <a:lnTo>
                      <a:pt x="303" y="223"/>
                    </a:lnTo>
                    <a:lnTo>
                      <a:pt x="298" y="234"/>
                    </a:lnTo>
                    <a:lnTo>
                      <a:pt x="285" y="246"/>
                    </a:lnTo>
                    <a:lnTo>
                      <a:pt x="273" y="252"/>
                    </a:lnTo>
                    <a:lnTo>
                      <a:pt x="271" y="259"/>
                    </a:lnTo>
                    <a:lnTo>
                      <a:pt x="271" y="285"/>
                    </a:lnTo>
                    <a:lnTo>
                      <a:pt x="280" y="295"/>
                    </a:lnTo>
                    <a:lnTo>
                      <a:pt x="300" y="301"/>
                    </a:lnTo>
                    <a:lnTo>
                      <a:pt x="306" y="297"/>
                    </a:lnTo>
                    <a:lnTo>
                      <a:pt x="318" y="282"/>
                    </a:lnTo>
                    <a:lnTo>
                      <a:pt x="321" y="279"/>
                    </a:lnTo>
                    <a:lnTo>
                      <a:pt x="327" y="259"/>
                    </a:lnTo>
                    <a:lnTo>
                      <a:pt x="331" y="255"/>
                    </a:lnTo>
                    <a:lnTo>
                      <a:pt x="325" y="250"/>
                    </a:lnTo>
                    <a:lnTo>
                      <a:pt x="334" y="247"/>
                    </a:lnTo>
                    <a:lnTo>
                      <a:pt x="339" y="240"/>
                    </a:lnTo>
                    <a:lnTo>
                      <a:pt x="351" y="235"/>
                    </a:lnTo>
                    <a:lnTo>
                      <a:pt x="364" y="222"/>
                    </a:lnTo>
                    <a:lnTo>
                      <a:pt x="372" y="220"/>
                    </a:lnTo>
                    <a:lnTo>
                      <a:pt x="388" y="229"/>
                    </a:lnTo>
                    <a:lnTo>
                      <a:pt x="400" y="246"/>
                    </a:lnTo>
                    <a:lnTo>
                      <a:pt x="411" y="271"/>
                    </a:lnTo>
                    <a:lnTo>
                      <a:pt x="426" y="316"/>
                    </a:lnTo>
                    <a:lnTo>
                      <a:pt x="429" y="334"/>
                    </a:lnTo>
                    <a:lnTo>
                      <a:pt x="433" y="345"/>
                    </a:lnTo>
                    <a:lnTo>
                      <a:pt x="447" y="372"/>
                    </a:lnTo>
                    <a:lnTo>
                      <a:pt x="445" y="421"/>
                    </a:lnTo>
                    <a:lnTo>
                      <a:pt x="429" y="442"/>
                    </a:lnTo>
                    <a:lnTo>
                      <a:pt x="427" y="426"/>
                    </a:lnTo>
                    <a:lnTo>
                      <a:pt x="432" y="420"/>
                    </a:lnTo>
                    <a:lnTo>
                      <a:pt x="421" y="420"/>
                    </a:lnTo>
                    <a:lnTo>
                      <a:pt x="412" y="429"/>
                    </a:lnTo>
                    <a:lnTo>
                      <a:pt x="408" y="448"/>
                    </a:lnTo>
                    <a:lnTo>
                      <a:pt x="411" y="454"/>
                    </a:lnTo>
                    <a:lnTo>
                      <a:pt x="408" y="469"/>
                    </a:lnTo>
                    <a:lnTo>
                      <a:pt x="399" y="474"/>
                    </a:lnTo>
                    <a:lnTo>
                      <a:pt x="388" y="490"/>
                    </a:lnTo>
                    <a:lnTo>
                      <a:pt x="387" y="520"/>
                    </a:lnTo>
                    <a:lnTo>
                      <a:pt x="369" y="546"/>
                    </a:lnTo>
                    <a:lnTo>
                      <a:pt x="367" y="565"/>
                    </a:lnTo>
                    <a:lnTo>
                      <a:pt x="364" y="568"/>
                    </a:lnTo>
                    <a:lnTo>
                      <a:pt x="352" y="570"/>
                    </a:lnTo>
                    <a:lnTo>
                      <a:pt x="349" y="571"/>
                    </a:lnTo>
                    <a:lnTo>
                      <a:pt x="331" y="574"/>
                    </a:lnTo>
                    <a:lnTo>
                      <a:pt x="319" y="576"/>
                    </a:lnTo>
                    <a:lnTo>
                      <a:pt x="285" y="582"/>
                    </a:lnTo>
                    <a:lnTo>
                      <a:pt x="268" y="585"/>
                    </a:lnTo>
                    <a:lnTo>
                      <a:pt x="264" y="586"/>
                    </a:lnTo>
                    <a:lnTo>
                      <a:pt x="255" y="588"/>
                    </a:lnTo>
                    <a:lnTo>
                      <a:pt x="226" y="592"/>
                    </a:lnTo>
                    <a:lnTo>
                      <a:pt x="220" y="594"/>
                    </a:lnTo>
                    <a:lnTo>
                      <a:pt x="219" y="583"/>
                    </a:lnTo>
                    <a:lnTo>
                      <a:pt x="217" y="585"/>
                    </a:lnTo>
                    <a:lnTo>
                      <a:pt x="198" y="586"/>
                    </a:lnTo>
                    <a:lnTo>
                      <a:pt x="184" y="588"/>
                    </a:lnTo>
                    <a:lnTo>
                      <a:pt x="177" y="589"/>
                    </a:lnTo>
                    <a:lnTo>
                      <a:pt x="174" y="589"/>
                    </a:lnTo>
                    <a:lnTo>
                      <a:pt x="171" y="591"/>
                    </a:lnTo>
                    <a:lnTo>
                      <a:pt x="166" y="591"/>
                    </a:lnTo>
                    <a:lnTo>
                      <a:pt x="159" y="592"/>
                    </a:lnTo>
                    <a:lnTo>
                      <a:pt x="145" y="594"/>
                    </a:lnTo>
                    <a:lnTo>
                      <a:pt x="127" y="595"/>
                    </a:lnTo>
                    <a:lnTo>
                      <a:pt x="118" y="597"/>
                    </a:lnTo>
                    <a:lnTo>
                      <a:pt x="117" y="597"/>
                    </a:lnTo>
                    <a:lnTo>
                      <a:pt x="91" y="600"/>
                    </a:lnTo>
                    <a:lnTo>
                      <a:pt x="85" y="601"/>
                    </a:lnTo>
                    <a:lnTo>
                      <a:pt x="67" y="603"/>
                    </a:lnTo>
                    <a:lnTo>
                      <a:pt x="64" y="603"/>
                    </a:lnTo>
                    <a:lnTo>
                      <a:pt x="51" y="604"/>
                    </a:lnTo>
                    <a:lnTo>
                      <a:pt x="34" y="606"/>
                    </a:lnTo>
                    <a:lnTo>
                      <a:pt x="24" y="607"/>
                    </a:lnTo>
                    <a:lnTo>
                      <a:pt x="10" y="609"/>
                    </a:lnTo>
                    <a:lnTo>
                      <a:pt x="3" y="610"/>
                    </a:lnTo>
                    <a:lnTo>
                      <a:pt x="18" y="594"/>
                    </a:lnTo>
                    <a:lnTo>
                      <a:pt x="33" y="558"/>
                    </a:lnTo>
                    <a:lnTo>
                      <a:pt x="43" y="534"/>
                    </a:lnTo>
                    <a:lnTo>
                      <a:pt x="51" y="507"/>
                    </a:lnTo>
                    <a:lnTo>
                      <a:pt x="52" y="459"/>
                    </a:lnTo>
                    <a:lnTo>
                      <a:pt x="52" y="456"/>
                    </a:lnTo>
                    <a:lnTo>
                      <a:pt x="46" y="423"/>
                    </a:lnTo>
                    <a:lnTo>
                      <a:pt x="39" y="406"/>
                    </a:lnTo>
                    <a:lnTo>
                      <a:pt x="13" y="358"/>
                    </a:lnTo>
                    <a:lnTo>
                      <a:pt x="13" y="357"/>
                    </a:lnTo>
                    <a:lnTo>
                      <a:pt x="6" y="322"/>
                    </a:lnTo>
                    <a:lnTo>
                      <a:pt x="7" y="319"/>
                    </a:lnTo>
                    <a:lnTo>
                      <a:pt x="10" y="306"/>
                    </a:lnTo>
                    <a:lnTo>
                      <a:pt x="3" y="280"/>
                    </a:lnTo>
                    <a:lnTo>
                      <a:pt x="0" y="276"/>
                    </a:lnTo>
                    <a:lnTo>
                      <a:pt x="9" y="253"/>
                    </a:lnTo>
                    <a:lnTo>
                      <a:pt x="19" y="223"/>
                    </a:lnTo>
                    <a:lnTo>
                      <a:pt x="19" y="214"/>
                    </a:lnTo>
                    <a:lnTo>
                      <a:pt x="19" y="202"/>
                    </a:lnTo>
                    <a:lnTo>
                      <a:pt x="19" y="197"/>
                    </a:lnTo>
                    <a:lnTo>
                      <a:pt x="15" y="180"/>
                    </a:lnTo>
                    <a:lnTo>
                      <a:pt x="31" y="167"/>
                    </a:lnTo>
                    <a:lnTo>
                      <a:pt x="31" y="164"/>
                    </a:lnTo>
                    <a:lnTo>
                      <a:pt x="30" y="144"/>
                    </a:lnTo>
                    <a:lnTo>
                      <a:pt x="37" y="144"/>
                    </a:lnTo>
                    <a:lnTo>
                      <a:pt x="58" y="128"/>
                    </a:lnTo>
                    <a:lnTo>
                      <a:pt x="78" y="104"/>
                    </a:lnTo>
                    <a:lnTo>
                      <a:pt x="73" y="126"/>
                    </a:lnTo>
                    <a:lnTo>
                      <a:pt x="76" y="158"/>
                    </a:lnTo>
                    <a:lnTo>
                      <a:pt x="85" y="128"/>
                    </a:lnTo>
                    <a:lnTo>
                      <a:pt x="88" y="144"/>
                    </a:lnTo>
                    <a:lnTo>
                      <a:pt x="85" y="161"/>
                    </a:lnTo>
                    <a:lnTo>
                      <a:pt x="88" y="161"/>
                    </a:lnTo>
                    <a:lnTo>
                      <a:pt x="94" y="144"/>
                    </a:lnTo>
                    <a:lnTo>
                      <a:pt x="99" y="122"/>
                    </a:lnTo>
                    <a:lnTo>
                      <a:pt x="94" y="93"/>
                    </a:lnTo>
                    <a:lnTo>
                      <a:pt x="94" y="86"/>
                    </a:lnTo>
                    <a:lnTo>
                      <a:pt x="106" y="72"/>
                    </a:lnTo>
                    <a:lnTo>
                      <a:pt x="121" y="66"/>
                    </a:lnTo>
                    <a:lnTo>
                      <a:pt x="130" y="65"/>
                    </a:lnTo>
                    <a:lnTo>
                      <a:pt x="130" y="56"/>
                    </a:lnTo>
                    <a:lnTo>
                      <a:pt x="118" y="47"/>
                    </a:lnTo>
                    <a:lnTo>
                      <a:pt x="118" y="29"/>
                    </a:lnTo>
                    <a:lnTo>
                      <a:pt x="124" y="23"/>
                    </a:lnTo>
                    <a:lnTo>
                      <a:pt x="123" y="8"/>
                    </a:lnTo>
                    <a:lnTo>
                      <a:pt x="145" y="6"/>
                    </a:lnTo>
                    <a:lnTo>
                      <a:pt x="150" y="0"/>
                    </a:lnTo>
                    <a:lnTo>
                      <a:pt x="156" y="5"/>
                    </a:lnTo>
                    <a:lnTo>
                      <a:pt x="175" y="14"/>
                    </a:lnTo>
                    <a:lnTo>
                      <a:pt x="207" y="17"/>
                    </a:lnTo>
                    <a:lnTo>
                      <a:pt x="219" y="32"/>
                    </a:lnTo>
                    <a:lnTo>
                      <a:pt x="243" y="36"/>
                    </a:lnTo>
                    <a:lnTo>
                      <a:pt x="268" y="45"/>
                    </a:lnTo>
                    <a:lnTo>
                      <a:pt x="283" y="45"/>
                    </a:lnTo>
                    <a:lnTo>
                      <a:pt x="298" y="65"/>
                    </a:lnTo>
                    <a:lnTo>
                      <a:pt x="313" y="87"/>
                    </a:lnTo>
                    <a:lnTo>
                      <a:pt x="301" y="84"/>
                    </a:lnTo>
                    <a:lnTo>
                      <a:pt x="297" y="96"/>
                    </a:lnTo>
                    <a:lnTo>
                      <a:pt x="306" y="108"/>
                    </a:lnTo>
                    <a:lnTo>
                      <a:pt x="312" y="111"/>
                    </a:lnTo>
                    <a:lnTo>
                      <a:pt x="312" y="114"/>
                    </a:lnTo>
                    <a:lnTo>
                      <a:pt x="316" y="129"/>
                    </a:lnTo>
                    <a:lnTo>
                      <a:pt x="319" y="16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solidFill>
                    <a:srgbClr val="FEFF9D"/>
                  </a:solidFill>
                  <a:latin typeface="+mn-lt"/>
                </a:endParaRPr>
              </a:p>
            </p:txBody>
          </p:sp>
          <p:grpSp>
            <p:nvGrpSpPr>
              <p:cNvPr id="58" name="Group 163"/>
              <p:cNvGrpSpPr/>
              <p:nvPr/>
            </p:nvGrpSpPr>
            <p:grpSpPr>
              <a:xfrm>
                <a:off x="5127625" y="3641725"/>
                <a:ext cx="1614488" cy="892175"/>
                <a:chOff x="5127625" y="3641725"/>
                <a:chExt cx="1614488" cy="892175"/>
              </a:xfrm>
              <a:grpFill/>
            </p:grpSpPr>
            <p:sp>
              <p:nvSpPr>
                <p:cNvPr id="84" name="Freeform 42"/>
                <p:cNvSpPr>
                  <a:spLocks/>
                </p:cNvSpPr>
                <p:nvPr/>
              </p:nvSpPr>
              <p:spPr bwMode="auto">
                <a:xfrm>
                  <a:off x="6107113" y="3641725"/>
                  <a:ext cx="568325" cy="376238"/>
                </a:xfrm>
                <a:custGeom>
                  <a:avLst/>
                  <a:gdLst>
                    <a:gd name="T0" fmla="*/ 1144046348 w 672"/>
                    <a:gd name="T1" fmla="*/ 1156712783 h 440"/>
                    <a:gd name="T2" fmla="*/ 1144046348 w 672"/>
                    <a:gd name="T3" fmla="*/ 1156712783 h 440"/>
                    <a:gd name="T4" fmla="*/ 1144046348 w 672"/>
                    <a:gd name="T5" fmla="*/ 1156712783 h 440"/>
                    <a:gd name="T6" fmla="*/ 1144046348 w 672"/>
                    <a:gd name="T7" fmla="*/ 1156712783 h 440"/>
                    <a:gd name="T8" fmla="*/ 1144046348 w 672"/>
                    <a:gd name="T9" fmla="*/ 1156712783 h 440"/>
                    <a:gd name="T10" fmla="*/ 1144046348 w 672"/>
                    <a:gd name="T11" fmla="*/ 1156712783 h 440"/>
                    <a:gd name="T12" fmla="*/ 1144046348 w 672"/>
                    <a:gd name="T13" fmla="*/ 1156712783 h 440"/>
                    <a:gd name="T14" fmla="*/ 1144046348 w 672"/>
                    <a:gd name="T15" fmla="*/ 1156712783 h 440"/>
                    <a:gd name="T16" fmla="*/ 1144046348 w 672"/>
                    <a:gd name="T17" fmla="*/ 1156712783 h 440"/>
                    <a:gd name="T18" fmla="*/ 1144046348 w 672"/>
                    <a:gd name="T19" fmla="*/ 1156712783 h 440"/>
                    <a:gd name="T20" fmla="*/ 1144046348 w 672"/>
                    <a:gd name="T21" fmla="*/ 1156712783 h 440"/>
                    <a:gd name="T22" fmla="*/ 1144046348 w 672"/>
                    <a:gd name="T23" fmla="*/ 1156712783 h 440"/>
                    <a:gd name="T24" fmla="*/ 1144046348 w 672"/>
                    <a:gd name="T25" fmla="*/ 1156712783 h 440"/>
                    <a:gd name="T26" fmla="*/ 1144046348 w 672"/>
                    <a:gd name="T27" fmla="*/ 1156712783 h 440"/>
                    <a:gd name="T28" fmla="*/ 1144046348 w 672"/>
                    <a:gd name="T29" fmla="*/ 1156712783 h 440"/>
                    <a:gd name="T30" fmla="*/ 1144046348 w 672"/>
                    <a:gd name="T31" fmla="*/ 1156712783 h 440"/>
                    <a:gd name="T32" fmla="*/ 1144046348 w 672"/>
                    <a:gd name="T33" fmla="*/ 1156712783 h 440"/>
                    <a:gd name="T34" fmla="*/ 1144046348 w 672"/>
                    <a:gd name="T35" fmla="*/ 1156712783 h 440"/>
                    <a:gd name="T36" fmla="*/ 1144046348 w 672"/>
                    <a:gd name="T37" fmla="*/ 1156712783 h 440"/>
                    <a:gd name="T38" fmla="*/ 1144046348 w 672"/>
                    <a:gd name="T39" fmla="*/ 1156712783 h 440"/>
                    <a:gd name="T40" fmla="*/ 1144046348 w 672"/>
                    <a:gd name="T41" fmla="*/ 1156712783 h 440"/>
                    <a:gd name="T42" fmla="*/ 1144046348 w 672"/>
                    <a:gd name="T43" fmla="*/ 1156712783 h 440"/>
                    <a:gd name="T44" fmla="*/ 1144046348 w 672"/>
                    <a:gd name="T45" fmla="*/ 1156712783 h 440"/>
                    <a:gd name="T46" fmla="*/ 1144046348 w 672"/>
                    <a:gd name="T47" fmla="*/ 1156712783 h 440"/>
                    <a:gd name="T48" fmla="*/ 1144046348 w 672"/>
                    <a:gd name="T49" fmla="*/ 1156712783 h 440"/>
                    <a:gd name="T50" fmla="*/ 1144046348 w 672"/>
                    <a:gd name="T51" fmla="*/ 1156712783 h 440"/>
                    <a:gd name="T52" fmla="*/ 1144046348 w 672"/>
                    <a:gd name="T53" fmla="*/ 1156712783 h 440"/>
                    <a:gd name="T54" fmla="*/ 1144046348 w 672"/>
                    <a:gd name="T55" fmla="*/ 1156712783 h 440"/>
                    <a:gd name="T56" fmla="*/ 1144046348 w 672"/>
                    <a:gd name="T57" fmla="*/ 1156712783 h 440"/>
                    <a:gd name="T58" fmla="*/ 1144046348 w 672"/>
                    <a:gd name="T59" fmla="*/ 1156712783 h 440"/>
                    <a:gd name="T60" fmla="*/ 1144046348 w 672"/>
                    <a:gd name="T61" fmla="*/ 1156712783 h 440"/>
                    <a:gd name="T62" fmla="*/ 1144046348 w 672"/>
                    <a:gd name="T63" fmla="*/ 1156712783 h 440"/>
                    <a:gd name="T64" fmla="*/ 1144046348 w 672"/>
                    <a:gd name="T65" fmla="*/ 1156712783 h 440"/>
                    <a:gd name="T66" fmla="*/ 1144046348 w 672"/>
                    <a:gd name="T67" fmla="*/ 1156712783 h 440"/>
                    <a:gd name="T68" fmla="*/ 1144046348 w 672"/>
                    <a:gd name="T69" fmla="*/ 1156712783 h 440"/>
                    <a:gd name="T70" fmla="*/ 1144046348 w 672"/>
                    <a:gd name="T71" fmla="*/ 1156712783 h 440"/>
                    <a:gd name="T72" fmla="*/ 1144046348 w 672"/>
                    <a:gd name="T73" fmla="*/ 1156712783 h 440"/>
                    <a:gd name="T74" fmla="*/ 1144046348 w 672"/>
                    <a:gd name="T75" fmla="*/ 1156712783 h 440"/>
                    <a:gd name="T76" fmla="*/ 1144046348 w 672"/>
                    <a:gd name="T77" fmla="*/ 1156712783 h 440"/>
                    <a:gd name="T78" fmla="*/ 1144046348 w 672"/>
                    <a:gd name="T79" fmla="*/ 1156712783 h 440"/>
                    <a:gd name="T80" fmla="*/ 1144046348 w 672"/>
                    <a:gd name="T81" fmla="*/ 1156712783 h 440"/>
                    <a:gd name="T82" fmla="*/ 1144046348 w 672"/>
                    <a:gd name="T83" fmla="*/ 1156712783 h 440"/>
                    <a:gd name="T84" fmla="*/ 1144046348 w 672"/>
                    <a:gd name="T85" fmla="*/ 1156712783 h 440"/>
                    <a:gd name="T86" fmla="*/ 1144046348 w 672"/>
                    <a:gd name="T87" fmla="*/ 1156712783 h 440"/>
                    <a:gd name="T88" fmla="*/ 1144046348 w 672"/>
                    <a:gd name="T89" fmla="*/ 1156712783 h 440"/>
                    <a:gd name="T90" fmla="*/ 1144046348 w 672"/>
                    <a:gd name="T91" fmla="*/ 1156712783 h 440"/>
                    <a:gd name="T92" fmla="*/ 1144046348 w 672"/>
                    <a:gd name="T93" fmla="*/ 1156712783 h 440"/>
                    <a:gd name="T94" fmla="*/ 1144046348 w 672"/>
                    <a:gd name="T95" fmla="*/ 1156712783 h 440"/>
                    <a:gd name="T96" fmla="*/ 1144046348 w 672"/>
                    <a:gd name="T97" fmla="*/ 1156712783 h 440"/>
                    <a:gd name="T98" fmla="*/ 1144046348 w 672"/>
                    <a:gd name="T99" fmla="*/ 1156712783 h 440"/>
                    <a:gd name="T100" fmla="*/ 1144046348 w 672"/>
                    <a:gd name="T101" fmla="*/ 1156712783 h 440"/>
                    <a:gd name="T102" fmla="*/ 1144046348 w 672"/>
                    <a:gd name="T103" fmla="*/ 1156712783 h 440"/>
                    <a:gd name="T104" fmla="*/ 1144046348 w 672"/>
                    <a:gd name="T105" fmla="*/ 1156712783 h 440"/>
                    <a:gd name="T106" fmla="*/ 1144046348 w 672"/>
                    <a:gd name="T107" fmla="*/ 1156712783 h 440"/>
                    <a:gd name="T108" fmla="*/ 1144046348 w 672"/>
                    <a:gd name="T109" fmla="*/ 1156712783 h 440"/>
                    <a:gd name="T110" fmla="*/ 1144046348 w 672"/>
                    <a:gd name="T111" fmla="*/ 1156712783 h 440"/>
                    <a:gd name="T112" fmla="*/ 1144046348 w 672"/>
                    <a:gd name="T113" fmla="*/ 1156712783 h 440"/>
                    <a:gd name="T114" fmla="*/ 1144046348 w 672"/>
                    <a:gd name="T115" fmla="*/ 1156712783 h 440"/>
                    <a:gd name="T116" fmla="*/ 1144046348 w 672"/>
                    <a:gd name="T117" fmla="*/ 1156712783 h 440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672"/>
                    <a:gd name="T178" fmla="*/ 0 h 440"/>
                    <a:gd name="T179" fmla="*/ 672 w 672"/>
                    <a:gd name="T180" fmla="*/ 440 h 440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672" h="440">
                      <a:moveTo>
                        <a:pt x="440" y="366"/>
                      </a:moveTo>
                      <a:lnTo>
                        <a:pt x="449" y="365"/>
                      </a:lnTo>
                      <a:lnTo>
                        <a:pt x="452" y="363"/>
                      </a:lnTo>
                      <a:lnTo>
                        <a:pt x="464" y="362"/>
                      </a:lnTo>
                      <a:lnTo>
                        <a:pt x="470" y="360"/>
                      </a:lnTo>
                      <a:lnTo>
                        <a:pt x="483" y="357"/>
                      </a:lnTo>
                      <a:lnTo>
                        <a:pt x="488" y="356"/>
                      </a:lnTo>
                      <a:lnTo>
                        <a:pt x="492" y="354"/>
                      </a:lnTo>
                      <a:lnTo>
                        <a:pt x="495" y="354"/>
                      </a:lnTo>
                      <a:lnTo>
                        <a:pt x="522" y="348"/>
                      </a:lnTo>
                      <a:lnTo>
                        <a:pt x="524" y="348"/>
                      </a:lnTo>
                      <a:lnTo>
                        <a:pt x="534" y="345"/>
                      </a:lnTo>
                      <a:lnTo>
                        <a:pt x="551" y="342"/>
                      </a:lnTo>
                      <a:lnTo>
                        <a:pt x="563" y="339"/>
                      </a:lnTo>
                      <a:lnTo>
                        <a:pt x="572" y="338"/>
                      </a:lnTo>
                      <a:lnTo>
                        <a:pt x="573" y="336"/>
                      </a:lnTo>
                      <a:lnTo>
                        <a:pt x="573" y="333"/>
                      </a:lnTo>
                      <a:lnTo>
                        <a:pt x="588" y="317"/>
                      </a:lnTo>
                      <a:lnTo>
                        <a:pt x="590" y="315"/>
                      </a:lnTo>
                      <a:lnTo>
                        <a:pt x="599" y="314"/>
                      </a:lnTo>
                      <a:lnTo>
                        <a:pt x="609" y="317"/>
                      </a:lnTo>
                      <a:lnTo>
                        <a:pt x="612" y="312"/>
                      </a:lnTo>
                      <a:lnTo>
                        <a:pt x="626" y="305"/>
                      </a:lnTo>
                      <a:lnTo>
                        <a:pt x="629" y="303"/>
                      </a:lnTo>
                      <a:lnTo>
                        <a:pt x="630" y="302"/>
                      </a:lnTo>
                      <a:lnTo>
                        <a:pt x="630" y="300"/>
                      </a:lnTo>
                      <a:lnTo>
                        <a:pt x="636" y="297"/>
                      </a:lnTo>
                      <a:lnTo>
                        <a:pt x="636" y="296"/>
                      </a:lnTo>
                      <a:lnTo>
                        <a:pt x="635" y="287"/>
                      </a:lnTo>
                      <a:lnTo>
                        <a:pt x="641" y="281"/>
                      </a:lnTo>
                      <a:lnTo>
                        <a:pt x="642" y="279"/>
                      </a:lnTo>
                      <a:lnTo>
                        <a:pt x="647" y="273"/>
                      </a:lnTo>
                      <a:lnTo>
                        <a:pt x="648" y="270"/>
                      </a:lnTo>
                      <a:lnTo>
                        <a:pt x="659" y="264"/>
                      </a:lnTo>
                      <a:lnTo>
                        <a:pt x="665" y="255"/>
                      </a:lnTo>
                      <a:lnTo>
                        <a:pt x="672" y="251"/>
                      </a:lnTo>
                      <a:lnTo>
                        <a:pt x="656" y="239"/>
                      </a:lnTo>
                      <a:lnTo>
                        <a:pt x="651" y="233"/>
                      </a:lnTo>
                      <a:lnTo>
                        <a:pt x="642" y="228"/>
                      </a:lnTo>
                      <a:lnTo>
                        <a:pt x="641" y="224"/>
                      </a:lnTo>
                      <a:lnTo>
                        <a:pt x="615" y="198"/>
                      </a:lnTo>
                      <a:lnTo>
                        <a:pt x="608" y="198"/>
                      </a:lnTo>
                      <a:lnTo>
                        <a:pt x="606" y="197"/>
                      </a:lnTo>
                      <a:lnTo>
                        <a:pt x="606" y="195"/>
                      </a:lnTo>
                      <a:lnTo>
                        <a:pt x="602" y="176"/>
                      </a:lnTo>
                      <a:lnTo>
                        <a:pt x="612" y="155"/>
                      </a:lnTo>
                      <a:lnTo>
                        <a:pt x="603" y="143"/>
                      </a:lnTo>
                      <a:lnTo>
                        <a:pt x="600" y="140"/>
                      </a:lnTo>
                      <a:lnTo>
                        <a:pt x="612" y="125"/>
                      </a:lnTo>
                      <a:lnTo>
                        <a:pt x="615" y="120"/>
                      </a:lnTo>
                      <a:lnTo>
                        <a:pt x="612" y="122"/>
                      </a:lnTo>
                      <a:lnTo>
                        <a:pt x="621" y="107"/>
                      </a:lnTo>
                      <a:lnTo>
                        <a:pt x="621" y="96"/>
                      </a:lnTo>
                      <a:lnTo>
                        <a:pt x="629" y="80"/>
                      </a:lnTo>
                      <a:lnTo>
                        <a:pt x="635" y="77"/>
                      </a:lnTo>
                      <a:lnTo>
                        <a:pt x="633" y="74"/>
                      </a:lnTo>
                      <a:lnTo>
                        <a:pt x="627" y="68"/>
                      </a:lnTo>
                      <a:lnTo>
                        <a:pt x="626" y="68"/>
                      </a:lnTo>
                      <a:lnTo>
                        <a:pt x="614" y="69"/>
                      </a:lnTo>
                      <a:lnTo>
                        <a:pt x="597" y="62"/>
                      </a:lnTo>
                      <a:lnTo>
                        <a:pt x="587" y="51"/>
                      </a:lnTo>
                      <a:lnTo>
                        <a:pt x="590" y="47"/>
                      </a:lnTo>
                      <a:lnTo>
                        <a:pt x="584" y="29"/>
                      </a:lnTo>
                      <a:lnTo>
                        <a:pt x="570" y="17"/>
                      </a:lnTo>
                      <a:lnTo>
                        <a:pt x="569" y="15"/>
                      </a:lnTo>
                      <a:lnTo>
                        <a:pt x="560" y="18"/>
                      </a:lnTo>
                      <a:lnTo>
                        <a:pt x="543" y="0"/>
                      </a:lnTo>
                      <a:lnTo>
                        <a:pt x="542" y="0"/>
                      </a:lnTo>
                      <a:lnTo>
                        <a:pt x="531" y="3"/>
                      </a:lnTo>
                      <a:lnTo>
                        <a:pt x="498" y="11"/>
                      </a:lnTo>
                      <a:lnTo>
                        <a:pt x="477" y="15"/>
                      </a:lnTo>
                      <a:lnTo>
                        <a:pt x="465" y="18"/>
                      </a:lnTo>
                      <a:lnTo>
                        <a:pt x="464" y="18"/>
                      </a:lnTo>
                      <a:lnTo>
                        <a:pt x="461" y="20"/>
                      </a:lnTo>
                      <a:lnTo>
                        <a:pt x="450" y="21"/>
                      </a:lnTo>
                      <a:lnTo>
                        <a:pt x="437" y="24"/>
                      </a:lnTo>
                      <a:lnTo>
                        <a:pt x="419" y="29"/>
                      </a:lnTo>
                      <a:lnTo>
                        <a:pt x="393" y="33"/>
                      </a:lnTo>
                      <a:lnTo>
                        <a:pt x="384" y="35"/>
                      </a:lnTo>
                      <a:lnTo>
                        <a:pt x="380" y="36"/>
                      </a:lnTo>
                      <a:lnTo>
                        <a:pt x="375" y="38"/>
                      </a:lnTo>
                      <a:lnTo>
                        <a:pt x="363" y="41"/>
                      </a:lnTo>
                      <a:lnTo>
                        <a:pt x="318" y="50"/>
                      </a:lnTo>
                      <a:lnTo>
                        <a:pt x="308" y="51"/>
                      </a:lnTo>
                      <a:lnTo>
                        <a:pt x="306" y="51"/>
                      </a:lnTo>
                      <a:lnTo>
                        <a:pt x="297" y="54"/>
                      </a:lnTo>
                      <a:lnTo>
                        <a:pt x="293" y="54"/>
                      </a:lnTo>
                      <a:lnTo>
                        <a:pt x="276" y="59"/>
                      </a:lnTo>
                      <a:lnTo>
                        <a:pt x="252" y="62"/>
                      </a:lnTo>
                      <a:lnTo>
                        <a:pt x="245" y="65"/>
                      </a:lnTo>
                      <a:lnTo>
                        <a:pt x="240" y="65"/>
                      </a:lnTo>
                      <a:lnTo>
                        <a:pt x="234" y="66"/>
                      </a:lnTo>
                      <a:lnTo>
                        <a:pt x="200" y="72"/>
                      </a:lnTo>
                      <a:lnTo>
                        <a:pt x="176" y="78"/>
                      </a:lnTo>
                      <a:lnTo>
                        <a:pt x="170" y="78"/>
                      </a:lnTo>
                      <a:lnTo>
                        <a:pt x="162" y="80"/>
                      </a:lnTo>
                      <a:lnTo>
                        <a:pt x="161" y="80"/>
                      </a:lnTo>
                      <a:lnTo>
                        <a:pt x="155" y="81"/>
                      </a:lnTo>
                      <a:lnTo>
                        <a:pt x="141" y="84"/>
                      </a:lnTo>
                      <a:lnTo>
                        <a:pt x="111" y="90"/>
                      </a:lnTo>
                      <a:lnTo>
                        <a:pt x="96" y="93"/>
                      </a:lnTo>
                      <a:lnTo>
                        <a:pt x="92" y="93"/>
                      </a:lnTo>
                      <a:lnTo>
                        <a:pt x="80" y="95"/>
                      </a:lnTo>
                      <a:lnTo>
                        <a:pt x="74" y="56"/>
                      </a:lnTo>
                      <a:lnTo>
                        <a:pt x="36" y="84"/>
                      </a:lnTo>
                      <a:lnTo>
                        <a:pt x="8" y="108"/>
                      </a:lnTo>
                      <a:lnTo>
                        <a:pt x="0" y="113"/>
                      </a:lnTo>
                      <a:lnTo>
                        <a:pt x="3" y="128"/>
                      </a:lnTo>
                      <a:lnTo>
                        <a:pt x="3" y="131"/>
                      </a:lnTo>
                      <a:lnTo>
                        <a:pt x="8" y="150"/>
                      </a:lnTo>
                      <a:lnTo>
                        <a:pt x="9" y="164"/>
                      </a:lnTo>
                      <a:lnTo>
                        <a:pt x="12" y="182"/>
                      </a:lnTo>
                      <a:lnTo>
                        <a:pt x="12" y="183"/>
                      </a:lnTo>
                      <a:lnTo>
                        <a:pt x="15" y="200"/>
                      </a:lnTo>
                      <a:lnTo>
                        <a:pt x="18" y="212"/>
                      </a:lnTo>
                      <a:lnTo>
                        <a:pt x="21" y="234"/>
                      </a:lnTo>
                      <a:lnTo>
                        <a:pt x="21" y="236"/>
                      </a:lnTo>
                      <a:lnTo>
                        <a:pt x="23" y="236"/>
                      </a:lnTo>
                      <a:lnTo>
                        <a:pt x="26" y="254"/>
                      </a:lnTo>
                      <a:lnTo>
                        <a:pt x="26" y="258"/>
                      </a:lnTo>
                      <a:lnTo>
                        <a:pt x="27" y="269"/>
                      </a:lnTo>
                      <a:lnTo>
                        <a:pt x="29" y="272"/>
                      </a:lnTo>
                      <a:lnTo>
                        <a:pt x="29" y="276"/>
                      </a:lnTo>
                      <a:lnTo>
                        <a:pt x="30" y="284"/>
                      </a:lnTo>
                      <a:lnTo>
                        <a:pt x="32" y="294"/>
                      </a:lnTo>
                      <a:lnTo>
                        <a:pt x="35" y="306"/>
                      </a:lnTo>
                      <a:lnTo>
                        <a:pt x="35" y="308"/>
                      </a:lnTo>
                      <a:lnTo>
                        <a:pt x="35" y="314"/>
                      </a:lnTo>
                      <a:lnTo>
                        <a:pt x="38" y="330"/>
                      </a:lnTo>
                      <a:lnTo>
                        <a:pt x="39" y="332"/>
                      </a:lnTo>
                      <a:lnTo>
                        <a:pt x="39" y="336"/>
                      </a:lnTo>
                      <a:lnTo>
                        <a:pt x="41" y="341"/>
                      </a:lnTo>
                      <a:lnTo>
                        <a:pt x="44" y="363"/>
                      </a:lnTo>
                      <a:lnTo>
                        <a:pt x="44" y="365"/>
                      </a:lnTo>
                      <a:lnTo>
                        <a:pt x="47" y="375"/>
                      </a:lnTo>
                      <a:lnTo>
                        <a:pt x="47" y="378"/>
                      </a:lnTo>
                      <a:lnTo>
                        <a:pt x="48" y="390"/>
                      </a:lnTo>
                      <a:lnTo>
                        <a:pt x="50" y="396"/>
                      </a:lnTo>
                      <a:lnTo>
                        <a:pt x="50" y="399"/>
                      </a:lnTo>
                      <a:lnTo>
                        <a:pt x="51" y="404"/>
                      </a:lnTo>
                      <a:lnTo>
                        <a:pt x="57" y="435"/>
                      </a:lnTo>
                      <a:lnTo>
                        <a:pt x="57" y="437"/>
                      </a:lnTo>
                      <a:lnTo>
                        <a:pt x="57" y="440"/>
                      </a:lnTo>
                      <a:lnTo>
                        <a:pt x="59" y="438"/>
                      </a:lnTo>
                      <a:lnTo>
                        <a:pt x="68" y="438"/>
                      </a:lnTo>
                      <a:lnTo>
                        <a:pt x="72" y="437"/>
                      </a:lnTo>
                      <a:lnTo>
                        <a:pt x="74" y="437"/>
                      </a:lnTo>
                      <a:lnTo>
                        <a:pt x="123" y="428"/>
                      </a:lnTo>
                      <a:lnTo>
                        <a:pt x="128" y="426"/>
                      </a:lnTo>
                      <a:lnTo>
                        <a:pt x="134" y="426"/>
                      </a:lnTo>
                      <a:lnTo>
                        <a:pt x="140" y="425"/>
                      </a:lnTo>
                      <a:lnTo>
                        <a:pt x="159" y="422"/>
                      </a:lnTo>
                      <a:lnTo>
                        <a:pt x="164" y="420"/>
                      </a:lnTo>
                      <a:lnTo>
                        <a:pt x="171" y="419"/>
                      </a:lnTo>
                      <a:lnTo>
                        <a:pt x="174" y="419"/>
                      </a:lnTo>
                      <a:lnTo>
                        <a:pt x="177" y="417"/>
                      </a:lnTo>
                      <a:lnTo>
                        <a:pt x="180" y="417"/>
                      </a:lnTo>
                      <a:lnTo>
                        <a:pt x="213" y="411"/>
                      </a:lnTo>
                      <a:lnTo>
                        <a:pt x="218" y="410"/>
                      </a:lnTo>
                      <a:lnTo>
                        <a:pt x="233" y="407"/>
                      </a:lnTo>
                      <a:lnTo>
                        <a:pt x="237" y="407"/>
                      </a:lnTo>
                      <a:lnTo>
                        <a:pt x="240" y="405"/>
                      </a:lnTo>
                      <a:lnTo>
                        <a:pt x="243" y="405"/>
                      </a:lnTo>
                      <a:lnTo>
                        <a:pt x="273" y="399"/>
                      </a:lnTo>
                      <a:lnTo>
                        <a:pt x="278" y="399"/>
                      </a:lnTo>
                      <a:lnTo>
                        <a:pt x="290" y="396"/>
                      </a:lnTo>
                      <a:lnTo>
                        <a:pt x="291" y="396"/>
                      </a:lnTo>
                      <a:lnTo>
                        <a:pt x="294" y="395"/>
                      </a:lnTo>
                      <a:lnTo>
                        <a:pt x="305" y="393"/>
                      </a:lnTo>
                      <a:lnTo>
                        <a:pt x="321" y="390"/>
                      </a:lnTo>
                      <a:lnTo>
                        <a:pt x="332" y="387"/>
                      </a:lnTo>
                      <a:lnTo>
                        <a:pt x="386" y="377"/>
                      </a:lnTo>
                      <a:lnTo>
                        <a:pt x="390" y="377"/>
                      </a:lnTo>
                      <a:lnTo>
                        <a:pt x="393" y="375"/>
                      </a:lnTo>
                      <a:lnTo>
                        <a:pt x="405" y="374"/>
                      </a:lnTo>
                      <a:lnTo>
                        <a:pt x="417" y="371"/>
                      </a:lnTo>
                      <a:lnTo>
                        <a:pt x="435" y="368"/>
                      </a:lnTo>
                      <a:lnTo>
                        <a:pt x="440" y="36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solidFill>
                      <a:srgbClr val="FEFF9D"/>
                    </a:solidFill>
                    <a:latin typeface="+mn-lt"/>
                  </a:endParaRPr>
                </a:p>
              </p:txBody>
            </p:sp>
            <p:grpSp>
              <p:nvGrpSpPr>
                <p:cNvPr id="59" name="Group 162"/>
                <p:cNvGrpSpPr/>
                <p:nvPr/>
              </p:nvGrpSpPr>
              <p:grpSpPr>
                <a:xfrm>
                  <a:off x="5127625" y="3705225"/>
                  <a:ext cx="1614488" cy="828675"/>
                  <a:chOff x="5127625" y="3705225"/>
                  <a:chExt cx="1614488" cy="828675"/>
                </a:xfrm>
                <a:grpFill/>
              </p:grpSpPr>
              <p:sp>
                <p:nvSpPr>
                  <p:cNvPr id="86" name="Freeform 54"/>
                  <p:cNvSpPr>
                    <a:spLocks/>
                  </p:cNvSpPr>
                  <p:nvPr/>
                </p:nvSpPr>
                <p:spPr bwMode="auto">
                  <a:xfrm>
                    <a:off x="5351463" y="4521200"/>
                    <a:ext cx="4763" cy="11113"/>
                  </a:xfrm>
                  <a:custGeom>
                    <a:avLst/>
                    <a:gdLst>
                      <a:gd name="T0" fmla="*/ 1073741824 w 6"/>
                      <a:gd name="T1" fmla="*/ 0 h 12"/>
                      <a:gd name="T2" fmla="*/ 1073741824 w 6"/>
                      <a:gd name="T3" fmla="*/ 1252698794 h 12"/>
                      <a:gd name="T4" fmla="*/ 0 w 6"/>
                      <a:gd name="T5" fmla="*/ 1252698794 h 12"/>
                      <a:gd name="T6" fmla="*/ 1073741824 w 6"/>
                      <a:gd name="T7" fmla="*/ 0 h 1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6"/>
                      <a:gd name="T13" fmla="*/ 0 h 12"/>
                      <a:gd name="T14" fmla="*/ 6 w 6"/>
                      <a:gd name="T15" fmla="*/ 12 h 1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6" h="12">
                        <a:moveTo>
                          <a:pt x="3" y="0"/>
                        </a:moveTo>
                        <a:lnTo>
                          <a:pt x="6" y="12"/>
                        </a:lnTo>
                        <a:lnTo>
                          <a:pt x="0" y="12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solidFill>
                    <a:srgbClr val="002060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87" name="Freeform 59"/>
                  <p:cNvSpPr>
                    <a:spLocks/>
                  </p:cNvSpPr>
                  <p:nvPr/>
                </p:nvSpPr>
                <p:spPr bwMode="auto">
                  <a:xfrm>
                    <a:off x="5482217" y="3827074"/>
                    <a:ext cx="300135" cy="530692"/>
                  </a:xfrm>
                  <a:custGeom>
                    <a:avLst/>
                    <a:gdLst>
                      <a:gd name="T0" fmla="*/ 77 w 354"/>
                      <a:gd name="T1" fmla="*/ 46 h 620"/>
                      <a:gd name="T2" fmla="*/ 78 w 354"/>
                      <a:gd name="T3" fmla="*/ 52 h 620"/>
                      <a:gd name="T4" fmla="*/ 80 w 354"/>
                      <a:gd name="T5" fmla="*/ 63 h 620"/>
                      <a:gd name="T6" fmla="*/ 80 w 354"/>
                      <a:gd name="T7" fmla="*/ 70 h 620"/>
                      <a:gd name="T8" fmla="*/ 80 w 354"/>
                      <a:gd name="T9" fmla="*/ 75 h 620"/>
                      <a:gd name="T10" fmla="*/ 81 w 354"/>
                      <a:gd name="T11" fmla="*/ 79 h 620"/>
                      <a:gd name="T12" fmla="*/ 83 w 354"/>
                      <a:gd name="T13" fmla="*/ 91 h 620"/>
                      <a:gd name="T14" fmla="*/ 82 w 354"/>
                      <a:gd name="T15" fmla="*/ 94 h 620"/>
                      <a:gd name="T16" fmla="*/ 83 w 354"/>
                      <a:gd name="T17" fmla="*/ 99 h 620"/>
                      <a:gd name="T18" fmla="*/ 85 w 354"/>
                      <a:gd name="T19" fmla="*/ 99 h 620"/>
                      <a:gd name="T20" fmla="*/ 79 w 354"/>
                      <a:gd name="T21" fmla="*/ 103 h 620"/>
                      <a:gd name="T22" fmla="*/ 74 w 354"/>
                      <a:gd name="T23" fmla="*/ 106 h 620"/>
                      <a:gd name="T24" fmla="*/ 71 w 354"/>
                      <a:gd name="T25" fmla="*/ 106 h 620"/>
                      <a:gd name="T26" fmla="*/ 69 w 354"/>
                      <a:gd name="T27" fmla="*/ 111 h 620"/>
                      <a:gd name="T28" fmla="*/ 65 w 354"/>
                      <a:gd name="T29" fmla="*/ 117 h 620"/>
                      <a:gd name="T30" fmla="*/ 61 w 354"/>
                      <a:gd name="T31" fmla="*/ 123 h 620"/>
                      <a:gd name="T32" fmla="*/ 59 w 354"/>
                      <a:gd name="T33" fmla="*/ 126 h 620"/>
                      <a:gd name="T34" fmla="*/ 56 w 354"/>
                      <a:gd name="T35" fmla="*/ 132 h 620"/>
                      <a:gd name="T36" fmla="*/ 47 w 354"/>
                      <a:gd name="T37" fmla="*/ 128 h 620"/>
                      <a:gd name="T38" fmla="*/ 43 w 354"/>
                      <a:gd name="T39" fmla="*/ 130 h 620"/>
                      <a:gd name="T40" fmla="*/ 42 w 354"/>
                      <a:gd name="T41" fmla="*/ 132 h 620"/>
                      <a:gd name="T42" fmla="*/ 39 w 354"/>
                      <a:gd name="T43" fmla="*/ 139 h 620"/>
                      <a:gd name="T44" fmla="*/ 33 w 354"/>
                      <a:gd name="T45" fmla="*/ 137 h 620"/>
                      <a:gd name="T46" fmla="*/ 26 w 354"/>
                      <a:gd name="T47" fmla="*/ 144 h 620"/>
                      <a:gd name="T48" fmla="*/ 19 w 354"/>
                      <a:gd name="T49" fmla="*/ 139 h 620"/>
                      <a:gd name="T50" fmla="*/ 13 w 354"/>
                      <a:gd name="T51" fmla="*/ 141 h 620"/>
                      <a:gd name="T52" fmla="*/ 10 w 354"/>
                      <a:gd name="T53" fmla="*/ 141 h 620"/>
                      <a:gd name="T54" fmla="*/ 5 w 354"/>
                      <a:gd name="T55" fmla="*/ 143 h 620"/>
                      <a:gd name="T56" fmla="*/ 2 w 354"/>
                      <a:gd name="T57" fmla="*/ 143 h 620"/>
                      <a:gd name="T58" fmla="*/ 3 w 354"/>
                      <a:gd name="T59" fmla="*/ 134 h 620"/>
                      <a:gd name="T60" fmla="*/ 2 w 354"/>
                      <a:gd name="T61" fmla="*/ 129 h 620"/>
                      <a:gd name="T62" fmla="*/ 8 w 354"/>
                      <a:gd name="T63" fmla="*/ 123 h 620"/>
                      <a:gd name="T64" fmla="*/ 10 w 354"/>
                      <a:gd name="T65" fmla="*/ 117 h 620"/>
                      <a:gd name="T66" fmla="*/ 12 w 354"/>
                      <a:gd name="T67" fmla="*/ 108 h 620"/>
                      <a:gd name="T68" fmla="*/ 12 w 354"/>
                      <a:gd name="T69" fmla="*/ 106 h 620"/>
                      <a:gd name="T70" fmla="*/ 8 w 354"/>
                      <a:gd name="T71" fmla="*/ 97 h 620"/>
                      <a:gd name="T72" fmla="*/ 8 w 354"/>
                      <a:gd name="T73" fmla="*/ 94 h 620"/>
                      <a:gd name="T74" fmla="*/ 10 w 354"/>
                      <a:gd name="T75" fmla="*/ 86 h 620"/>
                      <a:gd name="T76" fmla="*/ 8 w 354"/>
                      <a:gd name="T77" fmla="*/ 75 h 620"/>
                      <a:gd name="T78" fmla="*/ 8 w 354"/>
                      <a:gd name="T79" fmla="*/ 64 h 620"/>
                      <a:gd name="T80" fmla="*/ 6 w 354"/>
                      <a:gd name="T81" fmla="*/ 55 h 620"/>
                      <a:gd name="T82" fmla="*/ 6 w 354"/>
                      <a:gd name="T83" fmla="*/ 49 h 620"/>
                      <a:gd name="T84" fmla="*/ 5 w 354"/>
                      <a:gd name="T85" fmla="*/ 37 h 620"/>
                      <a:gd name="T86" fmla="*/ 4 w 354"/>
                      <a:gd name="T87" fmla="*/ 31 h 620"/>
                      <a:gd name="T88" fmla="*/ 4 w 354"/>
                      <a:gd name="T89" fmla="*/ 25 h 620"/>
                      <a:gd name="T90" fmla="*/ 3 w 354"/>
                      <a:gd name="T91" fmla="*/ 23 h 620"/>
                      <a:gd name="T92" fmla="*/ 2 w 354"/>
                      <a:gd name="T93" fmla="*/ 16 h 620"/>
                      <a:gd name="T94" fmla="*/ 2 w 354"/>
                      <a:gd name="T95" fmla="*/ 10 h 620"/>
                      <a:gd name="T96" fmla="*/ 11 w 354"/>
                      <a:gd name="T97" fmla="*/ 12 h 620"/>
                      <a:gd name="T98" fmla="*/ 18 w 354"/>
                      <a:gd name="T99" fmla="*/ 7 h 620"/>
                      <a:gd name="T100" fmla="*/ 25 w 354"/>
                      <a:gd name="T101" fmla="*/ 5 h 620"/>
                      <a:gd name="T102" fmla="*/ 34 w 354"/>
                      <a:gd name="T103" fmla="*/ 4 h 620"/>
                      <a:gd name="T104" fmla="*/ 40 w 354"/>
                      <a:gd name="T105" fmla="*/ 4 h 620"/>
                      <a:gd name="T106" fmla="*/ 49 w 354"/>
                      <a:gd name="T107" fmla="*/ 3 h 620"/>
                      <a:gd name="T108" fmla="*/ 59 w 354"/>
                      <a:gd name="T109" fmla="*/ 1 h 620"/>
                      <a:gd name="T110" fmla="*/ 61 w 354"/>
                      <a:gd name="T111" fmla="*/ 1 h 620"/>
                      <a:gd name="T112" fmla="*/ 71 w 354"/>
                      <a:gd name="T113" fmla="*/ 1 h 620"/>
                      <a:gd name="T114" fmla="*/ 72 w 354"/>
                      <a:gd name="T115" fmla="*/ 7 h 620"/>
                      <a:gd name="T116" fmla="*/ 72 w 354"/>
                      <a:gd name="T117" fmla="*/ 14 h 620"/>
                      <a:gd name="T118" fmla="*/ 74 w 354"/>
                      <a:gd name="T119" fmla="*/ 22 h 620"/>
                      <a:gd name="T120" fmla="*/ 75 w 354"/>
                      <a:gd name="T121" fmla="*/ 29 h 620"/>
                      <a:gd name="T122" fmla="*/ 76 w 354"/>
                      <a:gd name="T123" fmla="*/ 36 h 620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354"/>
                      <a:gd name="T187" fmla="*/ 0 h 620"/>
                      <a:gd name="T188" fmla="*/ 354 w 354"/>
                      <a:gd name="T189" fmla="*/ 620 h 620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354" h="620">
                        <a:moveTo>
                          <a:pt x="319" y="174"/>
                        </a:moveTo>
                        <a:lnTo>
                          <a:pt x="321" y="185"/>
                        </a:lnTo>
                        <a:lnTo>
                          <a:pt x="322" y="197"/>
                        </a:lnTo>
                        <a:lnTo>
                          <a:pt x="324" y="206"/>
                        </a:lnTo>
                        <a:lnTo>
                          <a:pt x="325" y="212"/>
                        </a:lnTo>
                        <a:lnTo>
                          <a:pt x="325" y="221"/>
                        </a:lnTo>
                        <a:lnTo>
                          <a:pt x="328" y="239"/>
                        </a:lnTo>
                        <a:lnTo>
                          <a:pt x="330" y="257"/>
                        </a:lnTo>
                        <a:lnTo>
                          <a:pt x="331" y="269"/>
                        </a:lnTo>
                        <a:lnTo>
                          <a:pt x="333" y="276"/>
                        </a:lnTo>
                        <a:lnTo>
                          <a:pt x="333" y="284"/>
                        </a:lnTo>
                        <a:lnTo>
                          <a:pt x="334" y="297"/>
                        </a:lnTo>
                        <a:lnTo>
                          <a:pt x="337" y="314"/>
                        </a:lnTo>
                        <a:lnTo>
                          <a:pt x="337" y="317"/>
                        </a:lnTo>
                        <a:lnTo>
                          <a:pt x="337" y="320"/>
                        </a:lnTo>
                        <a:lnTo>
                          <a:pt x="339" y="327"/>
                        </a:lnTo>
                        <a:lnTo>
                          <a:pt x="339" y="330"/>
                        </a:lnTo>
                        <a:lnTo>
                          <a:pt x="340" y="336"/>
                        </a:lnTo>
                        <a:lnTo>
                          <a:pt x="342" y="359"/>
                        </a:lnTo>
                        <a:lnTo>
                          <a:pt x="345" y="378"/>
                        </a:lnTo>
                        <a:lnTo>
                          <a:pt x="346" y="386"/>
                        </a:lnTo>
                        <a:lnTo>
                          <a:pt x="346" y="387"/>
                        </a:lnTo>
                        <a:lnTo>
                          <a:pt x="340" y="393"/>
                        </a:lnTo>
                        <a:lnTo>
                          <a:pt x="342" y="399"/>
                        </a:lnTo>
                        <a:lnTo>
                          <a:pt x="345" y="404"/>
                        </a:lnTo>
                        <a:lnTo>
                          <a:pt x="343" y="416"/>
                        </a:lnTo>
                        <a:lnTo>
                          <a:pt x="345" y="419"/>
                        </a:lnTo>
                        <a:lnTo>
                          <a:pt x="354" y="420"/>
                        </a:lnTo>
                        <a:lnTo>
                          <a:pt x="354" y="422"/>
                        </a:lnTo>
                        <a:lnTo>
                          <a:pt x="354" y="423"/>
                        </a:lnTo>
                        <a:lnTo>
                          <a:pt x="346" y="435"/>
                        </a:lnTo>
                        <a:lnTo>
                          <a:pt x="333" y="438"/>
                        </a:lnTo>
                        <a:lnTo>
                          <a:pt x="330" y="441"/>
                        </a:lnTo>
                        <a:lnTo>
                          <a:pt x="327" y="444"/>
                        </a:lnTo>
                        <a:lnTo>
                          <a:pt x="319" y="450"/>
                        </a:lnTo>
                        <a:lnTo>
                          <a:pt x="312" y="453"/>
                        </a:lnTo>
                        <a:lnTo>
                          <a:pt x="306" y="449"/>
                        </a:lnTo>
                        <a:lnTo>
                          <a:pt x="304" y="447"/>
                        </a:lnTo>
                        <a:lnTo>
                          <a:pt x="295" y="449"/>
                        </a:lnTo>
                        <a:lnTo>
                          <a:pt x="291" y="450"/>
                        </a:lnTo>
                        <a:lnTo>
                          <a:pt x="286" y="467"/>
                        </a:lnTo>
                        <a:lnTo>
                          <a:pt x="288" y="473"/>
                        </a:lnTo>
                        <a:lnTo>
                          <a:pt x="289" y="482"/>
                        </a:lnTo>
                        <a:lnTo>
                          <a:pt x="283" y="491"/>
                        </a:lnTo>
                        <a:lnTo>
                          <a:pt x="270" y="501"/>
                        </a:lnTo>
                        <a:lnTo>
                          <a:pt x="268" y="506"/>
                        </a:lnTo>
                        <a:lnTo>
                          <a:pt x="258" y="524"/>
                        </a:lnTo>
                        <a:lnTo>
                          <a:pt x="256" y="522"/>
                        </a:lnTo>
                        <a:lnTo>
                          <a:pt x="253" y="521"/>
                        </a:lnTo>
                        <a:lnTo>
                          <a:pt x="249" y="527"/>
                        </a:lnTo>
                        <a:lnTo>
                          <a:pt x="243" y="539"/>
                        </a:lnTo>
                        <a:lnTo>
                          <a:pt x="243" y="546"/>
                        </a:lnTo>
                        <a:lnTo>
                          <a:pt x="240" y="564"/>
                        </a:lnTo>
                        <a:lnTo>
                          <a:pt x="235" y="566"/>
                        </a:lnTo>
                        <a:lnTo>
                          <a:pt x="205" y="563"/>
                        </a:lnTo>
                        <a:lnTo>
                          <a:pt x="202" y="551"/>
                        </a:lnTo>
                        <a:lnTo>
                          <a:pt x="195" y="543"/>
                        </a:lnTo>
                        <a:lnTo>
                          <a:pt x="189" y="543"/>
                        </a:lnTo>
                        <a:lnTo>
                          <a:pt x="190" y="552"/>
                        </a:lnTo>
                        <a:lnTo>
                          <a:pt x="180" y="555"/>
                        </a:lnTo>
                        <a:lnTo>
                          <a:pt x="181" y="558"/>
                        </a:lnTo>
                        <a:lnTo>
                          <a:pt x="178" y="566"/>
                        </a:lnTo>
                        <a:lnTo>
                          <a:pt x="175" y="566"/>
                        </a:lnTo>
                        <a:lnTo>
                          <a:pt x="169" y="593"/>
                        </a:lnTo>
                        <a:lnTo>
                          <a:pt x="163" y="597"/>
                        </a:lnTo>
                        <a:lnTo>
                          <a:pt x="163" y="593"/>
                        </a:lnTo>
                        <a:lnTo>
                          <a:pt x="151" y="588"/>
                        </a:lnTo>
                        <a:lnTo>
                          <a:pt x="142" y="576"/>
                        </a:lnTo>
                        <a:lnTo>
                          <a:pt x="136" y="581"/>
                        </a:lnTo>
                        <a:lnTo>
                          <a:pt x="126" y="588"/>
                        </a:lnTo>
                        <a:lnTo>
                          <a:pt x="123" y="590"/>
                        </a:lnTo>
                        <a:lnTo>
                          <a:pt x="111" y="612"/>
                        </a:lnTo>
                        <a:lnTo>
                          <a:pt x="93" y="600"/>
                        </a:lnTo>
                        <a:lnTo>
                          <a:pt x="90" y="597"/>
                        </a:lnTo>
                        <a:lnTo>
                          <a:pt x="79" y="593"/>
                        </a:lnTo>
                        <a:lnTo>
                          <a:pt x="78" y="593"/>
                        </a:lnTo>
                        <a:lnTo>
                          <a:pt x="72" y="593"/>
                        </a:lnTo>
                        <a:lnTo>
                          <a:pt x="52" y="597"/>
                        </a:lnTo>
                        <a:lnTo>
                          <a:pt x="54" y="611"/>
                        </a:lnTo>
                        <a:lnTo>
                          <a:pt x="45" y="602"/>
                        </a:lnTo>
                        <a:lnTo>
                          <a:pt x="39" y="603"/>
                        </a:lnTo>
                        <a:lnTo>
                          <a:pt x="24" y="600"/>
                        </a:lnTo>
                        <a:lnTo>
                          <a:pt x="19" y="605"/>
                        </a:lnTo>
                        <a:lnTo>
                          <a:pt x="18" y="609"/>
                        </a:lnTo>
                        <a:lnTo>
                          <a:pt x="12" y="620"/>
                        </a:lnTo>
                        <a:lnTo>
                          <a:pt x="9" y="620"/>
                        </a:lnTo>
                        <a:lnTo>
                          <a:pt x="3" y="609"/>
                        </a:lnTo>
                        <a:lnTo>
                          <a:pt x="0" y="608"/>
                        </a:lnTo>
                        <a:lnTo>
                          <a:pt x="9" y="582"/>
                        </a:lnTo>
                        <a:lnTo>
                          <a:pt x="10" y="572"/>
                        </a:lnTo>
                        <a:lnTo>
                          <a:pt x="7" y="557"/>
                        </a:lnTo>
                        <a:lnTo>
                          <a:pt x="7" y="554"/>
                        </a:lnTo>
                        <a:lnTo>
                          <a:pt x="7" y="552"/>
                        </a:lnTo>
                        <a:lnTo>
                          <a:pt x="10" y="554"/>
                        </a:lnTo>
                        <a:lnTo>
                          <a:pt x="28" y="534"/>
                        </a:lnTo>
                        <a:lnTo>
                          <a:pt x="31" y="527"/>
                        </a:lnTo>
                        <a:lnTo>
                          <a:pt x="30" y="519"/>
                        </a:lnTo>
                        <a:lnTo>
                          <a:pt x="39" y="513"/>
                        </a:lnTo>
                        <a:lnTo>
                          <a:pt x="40" y="503"/>
                        </a:lnTo>
                        <a:lnTo>
                          <a:pt x="43" y="500"/>
                        </a:lnTo>
                        <a:lnTo>
                          <a:pt x="54" y="477"/>
                        </a:lnTo>
                        <a:lnTo>
                          <a:pt x="49" y="461"/>
                        </a:lnTo>
                        <a:lnTo>
                          <a:pt x="46" y="458"/>
                        </a:lnTo>
                        <a:lnTo>
                          <a:pt x="46" y="455"/>
                        </a:lnTo>
                        <a:lnTo>
                          <a:pt x="49" y="453"/>
                        </a:lnTo>
                        <a:lnTo>
                          <a:pt x="42" y="440"/>
                        </a:lnTo>
                        <a:lnTo>
                          <a:pt x="34" y="425"/>
                        </a:lnTo>
                        <a:lnTo>
                          <a:pt x="34" y="417"/>
                        </a:lnTo>
                        <a:lnTo>
                          <a:pt x="37" y="402"/>
                        </a:lnTo>
                        <a:lnTo>
                          <a:pt x="36" y="402"/>
                        </a:lnTo>
                        <a:lnTo>
                          <a:pt x="34" y="402"/>
                        </a:lnTo>
                        <a:lnTo>
                          <a:pt x="42" y="387"/>
                        </a:lnTo>
                        <a:lnTo>
                          <a:pt x="40" y="369"/>
                        </a:lnTo>
                        <a:lnTo>
                          <a:pt x="39" y="365"/>
                        </a:lnTo>
                        <a:lnTo>
                          <a:pt x="37" y="350"/>
                        </a:lnTo>
                        <a:lnTo>
                          <a:pt x="36" y="338"/>
                        </a:lnTo>
                        <a:lnTo>
                          <a:pt x="34" y="320"/>
                        </a:lnTo>
                        <a:lnTo>
                          <a:pt x="33" y="309"/>
                        </a:lnTo>
                        <a:lnTo>
                          <a:pt x="31" y="284"/>
                        </a:lnTo>
                        <a:lnTo>
                          <a:pt x="30" y="273"/>
                        </a:lnTo>
                        <a:lnTo>
                          <a:pt x="30" y="270"/>
                        </a:lnTo>
                        <a:lnTo>
                          <a:pt x="27" y="246"/>
                        </a:lnTo>
                        <a:lnTo>
                          <a:pt x="25" y="233"/>
                        </a:lnTo>
                        <a:lnTo>
                          <a:pt x="25" y="222"/>
                        </a:lnTo>
                        <a:lnTo>
                          <a:pt x="25" y="221"/>
                        </a:lnTo>
                        <a:lnTo>
                          <a:pt x="24" y="209"/>
                        </a:lnTo>
                        <a:lnTo>
                          <a:pt x="22" y="201"/>
                        </a:lnTo>
                        <a:lnTo>
                          <a:pt x="21" y="185"/>
                        </a:lnTo>
                        <a:lnTo>
                          <a:pt x="18" y="155"/>
                        </a:lnTo>
                        <a:lnTo>
                          <a:pt x="16" y="146"/>
                        </a:lnTo>
                        <a:lnTo>
                          <a:pt x="16" y="144"/>
                        </a:lnTo>
                        <a:lnTo>
                          <a:pt x="16" y="134"/>
                        </a:lnTo>
                        <a:lnTo>
                          <a:pt x="15" y="128"/>
                        </a:lnTo>
                        <a:lnTo>
                          <a:pt x="15" y="122"/>
                        </a:lnTo>
                        <a:lnTo>
                          <a:pt x="13" y="110"/>
                        </a:lnTo>
                        <a:lnTo>
                          <a:pt x="13" y="105"/>
                        </a:lnTo>
                        <a:lnTo>
                          <a:pt x="12" y="102"/>
                        </a:lnTo>
                        <a:lnTo>
                          <a:pt x="12" y="98"/>
                        </a:lnTo>
                        <a:lnTo>
                          <a:pt x="12" y="92"/>
                        </a:lnTo>
                        <a:lnTo>
                          <a:pt x="10" y="77"/>
                        </a:lnTo>
                        <a:lnTo>
                          <a:pt x="9" y="68"/>
                        </a:lnTo>
                        <a:lnTo>
                          <a:pt x="9" y="65"/>
                        </a:lnTo>
                        <a:lnTo>
                          <a:pt x="6" y="42"/>
                        </a:lnTo>
                        <a:lnTo>
                          <a:pt x="7" y="44"/>
                        </a:lnTo>
                        <a:lnTo>
                          <a:pt x="24" y="53"/>
                        </a:lnTo>
                        <a:lnTo>
                          <a:pt x="40" y="51"/>
                        </a:lnTo>
                        <a:lnTo>
                          <a:pt x="45" y="50"/>
                        </a:lnTo>
                        <a:lnTo>
                          <a:pt x="46" y="50"/>
                        </a:lnTo>
                        <a:lnTo>
                          <a:pt x="70" y="36"/>
                        </a:lnTo>
                        <a:lnTo>
                          <a:pt x="75" y="32"/>
                        </a:lnTo>
                        <a:lnTo>
                          <a:pt x="81" y="27"/>
                        </a:lnTo>
                        <a:lnTo>
                          <a:pt x="88" y="26"/>
                        </a:lnTo>
                        <a:lnTo>
                          <a:pt x="102" y="24"/>
                        </a:lnTo>
                        <a:lnTo>
                          <a:pt x="112" y="23"/>
                        </a:lnTo>
                        <a:lnTo>
                          <a:pt x="129" y="21"/>
                        </a:lnTo>
                        <a:lnTo>
                          <a:pt x="142" y="20"/>
                        </a:lnTo>
                        <a:lnTo>
                          <a:pt x="145" y="20"/>
                        </a:lnTo>
                        <a:lnTo>
                          <a:pt x="163" y="18"/>
                        </a:lnTo>
                        <a:lnTo>
                          <a:pt x="169" y="17"/>
                        </a:lnTo>
                        <a:lnTo>
                          <a:pt x="195" y="14"/>
                        </a:lnTo>
                        <a:lnTo>
                          <a:pt x="196" y="14"/>
                        </a:lnTo>
                        <a:lnTo>
                          <a:pt x="205" y="12"/>
                        </a:lnTo>
                        <a:lnTo>
                          <a:pt x="223" y="11"/>
                        </a:lnTo>
                        <a:lnTo>
                          <a:pt x="237" y="9"/>
                        </a:lnTo>
                        <a:lnTo>
                          <a:pt x="244" y="8"/>
                        </a:lnTo>
                        <a:lnTo>
                          <a:pt x="249" y="8"/>
                        </a:lnTo>
                        <a:lnTo>
                          <a:pt x="252" y="6"/>
                        </a:lnTo>
                        <a:lnTo>
                          <a:pt x="255" y="6"/>
                        </a:lnTo>
                        <a:lnTo>
                          <a:pt x="262" y="5"/>
                        </a:lnTo>
                        <a:lnTo>
                          <a:pt x="276" y="3"/>
                        </a:lnTo>
                        <a:lnTo>
                          <a:pt x="295" y="2"/>
                        </a:lnTo>
                        <a:lnTo>
                          <a:pt x="297" y="0"/>
                        </a:lnTo>
                        <a:lnTo>
                          <a:pt x="298" y="11"/>
                        </a:lnTo>
                        <a:lnTo>
                          <a:pt x="301" y="35"/>
                        </a:lnTo>
                        <a:lnTo>
                          <a:pt x="303" y="50"/>
                        </a:lnTo>
                        <a:lnTo>
                          <a:pt x="304" y="57"/>
                        </a:lnTo>
                        <a:lnTo>
                          <a:pt x="304" y="59"/>
                        </a:lnTo>
                        <a:lnTo>
                          <a:pt x="306" y="72"/>
                        </a:lnTo>
                        <a:lnTo>
                          <a:pt x="307" y="75"/>
                        </a:lnTo>
                        <a:lnTo>
                          <a:pt x="309" y="93"/>
                        </a:lnTo>
                        <a:lnTo>
                          <a:pt x="312" y="111"/>
                        </a:lnTo>
                        <a:lnTo>
                          <a:pt x="312" y="113"/>
                        </a:lnTo>
                        <a:lnTo>
                          <a:pt x="313" y="123"/>
                        </a:lnTo>
                        <a:lnTo>
                          <a:pt x="315" y="129"/>
                        </a:lnTo>
                        <a:lnTo>
                          <a:pt x="316" y="147"/>
                        </a:lnTo>
                        <a:lnTo>
                          <a:pt x="316" y="152"/>
                        </a:lnTo>
                        <a:lnTo>
                          <a:pt x="319" y="167"/>
                        </a:lnTo>
                        <a:lnTo>
                          <a:pt x="319" y="174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88" name="Freeform 60"/>
                  <p:cNvSpPr>
                    <a:spLocks/>
                  </p:cNvSpPr>
                  <p:nvPr/>
                </p:nvSpPr>
                <p:spPr bwMode="auto">
                  <a:xfrm>
                    <a:off x="5370513" y="4153037"/>
                    <a:ext cx="702947" cy="380863"/>
                  </a:xfrm>
                  <a:custGeom>
                    <a:avLst/>
                    <a:gdLst>
                      <a:gd name="T0" fmla="*/ 137 w 829"/>
                      <a:gd name="T1" fmla="*/ 87 h 444"/>
                      <a:gd name="T2" fmla="*/ 124 w 829"/>
                      <a:gd name="T3" fmla="*/ 89 h 444"/>
                      <a:gd name="T4" fmla="*/ 117 w 829"/>
                      <a:gd name="T5" fmla="*/ 89 h 444"/>
                      <a:gd name="T6" fmla="*/ 108 w 829"/>
                      <a:gd name="T7" fmla="*/ 91 h 444"/>
                      <a:gd name="T8" fmla="*/ 98 w 829"/>
                      <a:gd name="T9" fmla="*/ 92 h 444"/>
                      <a:gd name="T10" fmla="*/ 90 w 829"/>
                      <a:gd name="T11" fmla="*/ 92 h 444"/>
                      <a:gd name="T12" fmla="*/ 83 w 829"/>
                      <a:gd name="T13" fmla="*/ 92 h 444"/>
                      <a:gd name="T14" fmla="*/ 77 w 829"/>
                      <a:gd name="T15" fmla="*/ 93 h 444"/>
                      <a:gd name="T16" fmla="*/ 69 w 829"/>
                      <a:gd name="T17" fmla="*/ 94 h 444"/>
                      <a:gd name="T18" fmla="*/ 59 w 829"/>
                      <a:gd name="T19" fmla="*/ 95 h 444"/>
                      <a:gd name="T20" fmla="*/ 49 w 829"/>
                      <a:gd name="T21" fmla="*/ 96 h 444"/>
                      <a:gd name="T22" fmla="*/ 37 w 829"/>
                      <a:gd name="T23" fmla="*/ 96 h 444"/>
                      <a:gd name="T24" fmla="*/ 32 w 829"/>
                      <a:gd name="T25" fmla="*/ 103 h 444"/>
                      <a:gd name="T26" fmla="*/ 25 w 829"/>
                      <a:gd name="T27" fmla="*/ 104 h 444"/>
                      <a:gd name="T28" fmla="*/ 17 w 829"/>
                      <a:gd name="T29" fmla="*/ 104 h 444"/>
                      <a:gd name="T30" fmla="*/ 0 w 829"/>
                      <a:gd name="T31" fmla="*/ 106 h 444"/>
                      <a:gd name="T32" fmla="*/ 5 w 829"/>
                      <a:gd name="T33" fmla="*/ 103 h 444"/>
                      <a:gd name="T34" fmla="*/ 8 w 829"/>
                      <a:gd name="T35" fmla="*/ 95 h 444"/>
                      <a:gd name="T36" fmla="*/ 8 w 829"/>
                      <a:gd name="T37" fmla="*/ 89 h 444"/>
                      <a:gd name="T38" fmla="*/ 5 w 829"/>
                      <a:gd name="T39" fmla="*/ 86 h 444"/>
                      <a:gd name="T40" fmla="*/ 17 w 829"/>
                      <a:gd name="T41" fmla="*/ 82 h 444"/>
                      <a:gd name="T42" fmla="*/ 24 w 829"/>
                      <a:gd name="T43" fmla="*/ 83 h 444"/>
                      <a:gd name="T44" fmla="*/ 26 w 829"/>
                      <a:gd name="T45" fmla="*/ 71 h 444"/>
                      <a:gd name="T46" fmla="*/ 32 w 829"/>
                      <a:gd name="T47" fmla="*/ 69 h 444"/>
                      <a:gd name="T48" fmla="*/ 31 w 829"/>
                      <a:gd name="T49" fmla="*/ 64 h 444"/>
                      <a:gd name="T50" fmla="*/ 36 w 829"/>
                      <a:gd name="T51" fmla="*/ 54 h 444"/>
                      <a:gd name="T52" fmla="*/ 42 w 829"/>
                      <a:gd name="T53" fmla="*/ 53 h 444"/>
                      <a:gd name="T54" fmla="*/ 50 w 829"/>
                      <a:gd name="T55" fmla="*/ 50 h 444"/>
                      <a:gd name="T56" fmla="*/ 59 w 829"/>
                      <a:gd name="T57" fmla="*/ 56 h 444"/>
                      <a:gd name="T58" fmla="*/ 65 w 829"/>
                      <a:gd name="T59" fmla="*/ 47 h 444"/>
                      <a:gd name="T60" fmla="*/ 72 w 829"/>
                      <a:gd name="T61" fmla="*/ 50 h 444"/>
                      <a:gd name="T62" fmla="*/ 74 w 829"/>
                      <a:gd name="T63" fmla="*/ 42 h 444"/>
                      <a:gd name="T64" fmla="*/ 80 w 829"/>
                      <a:gd name="T65" fmla="*/ 41 h 444"/>
                      <a:gd name="T66" fmla="*/ 89 w 829"/>
                      <a:gd name="T67" fmla="*/ 40 h 444"/>
                      <a:gd name="T68" fmla="*/ 93 w 829"/>
                      <a:gd name="T69" fmla="*/ 34 h 444"/>
                      <a:gd name="T70" fmla="*/ 99 w 829"/>
                      <a:gd name="T71" fmla="*/ 26 h 444"/>
                      <a:gd name="T72" fmla="*/ 101 w 829"/>
                      <a:gd name="T73" fmla="*/ 17 h 444"/>
                      <a:gd name="T74" fmla="*/ 107 w 829"/>
                      <a:gd name="T75" fmla="*/ 17 h 444"/>
                      <a:gd name="T76" fmla="*/ 111 w 829"/>
                      <a:gd name="T77" fmla="*/ 14 h 444"/>
                      <a:gd name="T78" fmla="*/ 116 w 829"/>
                      <a:gd name="T79" fmla="*/ 10 h 444"/>
                      <a:gd name="T80" fmla="*/ 113 w 829"/>
                      <a:gd name="T81" fmla="*/ 5 h 444"/>
                      <a:gd name="T82" fmla="*/ 116 w 829"/>
                      <a:gd name="T83" fmla="*/ 0 h 444"/>
                      <a:gd name="T84" fmla="*/ 126 w 829"/>
                      <a:gd name="T85" fmla="*/ 2 h 444"/>
                      <a:gd name="T86" fmla="*/ 131 w 829"/>
                      <a:gd name="T87" fmla="*/ 8 h 444"/>
                      <a:gd name="T88" fmla="*/ 138 w 829"/>
                      <a:gd name="T89" fmla="*/ 11 h 444"/>
                      <a:gd name="T90" fmla="*/ 147 w 829"/>
                      <a:gd name="T91" fmla="*/ 14 h 444"/>
                      <a:gd name="T92" fmla="*/ 148 w 829"/>
                      <a:gd name="T93" fmla="*/ 13 h 444"/>
                      <a:gd name="T94" fmla="*/ 158 w 829"/>
                      <a:gd name="T95" fmla="*/ 13 h 444"/>
                      <a:gd name="T96" fmla="*/ 168 w 829"/>
                      <a:gd name="T97" fmla="*/ 8 h 444"/>
                      <a:gd name="T98" fmla="*/ 175 w 829"/>
                      <a:gd name="T99" fmla="*/ 15 h 444"/>
                      <a:gd name="T100" fmla="*/ 178 w 829"/>
                      <a:gd name="T101" fmla="*/ 23 h 444"/>
                      <a:gd name="T102" fmla="*/ 182 w 829"/>
                      <a:gd name="T103" fmla="*/ 33 h 444"/>
                      <a:gd name="T104" fmla="*/ 187 w 829"/>
                      <a:gd name="T105" fmla="*/ 38 h 444"/>
                      <a:gd name="T106" fmla="*/ 195 w 829"/>
                      <a:gd name="T107" fmla="*/ 45 h 444"/>
                      <a:gd name="T108" fmla="*/ 190 w 829"/>
                      <a:gd name="T109" fmla="*/ 56 h 444"/>
                      <a:gd name="T110" fmla="*/ 185 w 829"/>
                      <a:gd name="T111" fmla="*/ 59 h 444"/>
                      <a:gd name="T112" fmla="*/ 178 w 829"/>
                      <a:gd name="T113" fmla="*/ 68 h 444"/>
                      <a:gd name="T114" fmla="*/ 162 w 829"/>
                      <a:gd name="T115" fmla="*/ 82 h 444"/>
                      <a:gd name="T116" fmla="*/ 157 w 829"/>
                      <a:gd name="T117" fmla="*/ 86 h 444"/>
                      <a:gd name="T118" fmla="*/ 148 w 829"/>
                      <a:gd name="T119" fmla="*/ 86 h 444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829"/>
                      <a:gd name="T181" fmla="*/ 0 h 444"/>
                      <a:gd name="T182" fmla="*/ 829 w 829"/>
                      <a:gd name="T183" fmla="*/ 444 h 444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829" h="444">
                        <a:moveTo>
                          <a:pt x="594" y="365"/>
                        </a:moveTo>
                        <a:lnTo>
                          <a:pt x="592" y="365"/>
                        </a:lnTo>
                        <a:lnTo>
                          <a:pt x="589" y="366"/>
                        </a:lnTo>
                        <a:lnTo>
                          <a:pt x="570" y="368"/>
                        </a:lnTo>
                        <a:lnTo>
                          <a:pt x="558" y="369"/>
                        </a:lnTo>
                        <a:lnTo>
                          <a:pt x="531" y="372"/>
                        </a:lnTo>
                        <a:lnTo>
                          <a:pt x="529" y="372"/>
                        </a:lnTo>
                        <a:lnTo>
                          <a:pt x="519" y="372"/>
                        </a:lnTo>
                        <a:lnTo>
                          <a:pt x="511" y="374"/>
                        </a:lnTo>
                        <a:lnTo>
                          <a:pt x="508" y="374"/>
                        </a:lnTo>
                        <a:lnTo>
                          <a:pt x="505" y="374"/>
                        </a:lnTo>
                        <a:lnTo>
                          <a:pt x="490" y="374"/>
                        </a:lnTo>
                        <a:lnTo>
                          <a:pt x="474" y="375"/>
                        </a:lnTo>
                        <a:lnTo>
                          <a:pt x="471" y="377"/>
                        </a:lnTo>
                        <a:lnTo>
                          <a:pt x="466" y="377"/>
                        </a:lnTo>
                        <a:lnTo>
                          <a:pt x="454" y="380"/>
                        </a:lnTo>
                        <a:lnTo>
                          <a:pt x="448" y="381"/>
                        </a:lnTo>
                        <a:lnTo>
                          <a:pt x="433" y="383"/>
                        </a:lnTo>
                        <a:lnTo>
                          <a:pt x="415" y="384"/>
                        </a:lnTo>
                        <a:lnTo>
                          <a:pt x="409" y="384"/>
                        </a:lnTo>
                        <a:lnTo>
                          <a:pt x="402" y="384"/>
                        </a:lnTo>
                        <a:lnTo>
                          <a:pt x="393" y="386"/>
                        </a:lnTo>
                        <a:lnTo>
                          <a:pt x="390" y="386"/>
                        </a:lnTo>
                        <a:lnTo>
                          <a:pt x="376" y="386"/>
                        </a:lnTo>
                        <a:lnTo>
                          <a:pt x="367" y="387"/>
                        </a:lnTo>
                        <a:lnTo>
                          <a:pt x="357" y="387"/>
                        </a:lnTo>
                        <a:lnTo>
                          <a:pt x="352" y="387"/>
                        </a:lnTo>
                        <a:lnTo>
                          <a:pt x="343" y="387"/>
                        </a:lnTo>
                        <a:lnTo>
                          <a:pt x="333" y="388"/>
                        </a:lnTo>
                        <a:lnTo>
                          <a:pt x="327" y="390"/>
                        </a:lnTo>
                        <a:lnTo>
                          <a:pt x="325" y="393"/>
                        </a:lnTo>
                        <a:lnTo>
                          <a:pt x="322" y="390"/>
                        </a:lnTo>
                        <a:lnTo>
                          <a:pt x="310" y="391"/>
                        </a:lnTo>
                        <a:lnTo>
                          <a:pt x="303" y="393"/>
                        </a:lnTo>
                        <a:lnTo>
                          <a:pt x="295" y="393"/>
                        </a:lnTo>
                        <a:lnTo>
                          <a:pt x="289" y="394"/>
                        </a:lnTo>
                        <a:lnTo>
                          <a:pt x="268" y="397"/>
                        </a:lnTo>
                        <a:lnTo>
                          <a:pt x="262" y="397"/>
                        </a:lnTo>
                        <a:lnTo>
                          <a:pt x="261" y="397"/>
                        </a:lnTo>
                        <a:lnTo>
                          <a:pt x="247" y="399"/>
                        </a:lnTo>
                        <a:lnTo>
                          <a:pt x="237" y="400"/>
                        </a:lnTo>
                        <a:lnTo>
                          <a:pt x="222" y="402"/>
                        </a:lnTo>
                        <a:lnTo>
                          <a:pt x="211" y="403"/>
                        </a:lnTo>
                        <a:lnTo>
                          <a:pt x="202" y="405"/>
                        </a:lnTo>
                        <a:lnTo>
                          <a:pt x="196" y="405"/>
                        </a:lnTo>
                        <a:lnTo>
                          <a:pt x="178" y="408"/>
                        </a:lnTo>
                        <a:lnTo>
                          <a:pt x="178" y="403"/>
                        </a:lnTo>
                        <a:lnTo>
                          <a:pt x="153" y="403"/>
                        </a:lnTo>
                        <a:lnTo>
                          <a:pt x="153" y="408"/>
                        </a:lnTo>
                        <a:lnTo>
                          <a:pt x="154" y="411"/>
                        </a:lnTo>
                        <a:lnTo>
                          <a:pt x="157" y="430"/>
                        </a:lnTo>
                        <a:lnTo>
                          <a:pt x="130" y="432"/>
                        </a:lnTo>
                        <a:lnTo>
                          <a:pt x="120" y="433"/>
                        </a:lnTo>
                        <a:lnTo>
                          <a:pt x="106" y="435"/>
                        </a:lnTo>
                        <a:lnTo>
                          <a:pt x="105" y="435"/>
                        </a:lnTo>
                        <a:lnTo>
                          <a:pt x="103" y="435"/>
                        </a:lnTo>
                        <a:lnTo>
                          <a:pt x="100" y="435"/>
                        </a:lnTo>
                        <a:lnTo>
                          <a:pt x="75" y="438"/>
                        </a:lnTo>
                        <a:lnTo>
                          <a:pt x="69" y="438"/>
                        </a:lnTo>
                        <a:lnTo>
                          <a:pt x="67" y="438"/>
                        </a:lnTo>
                        <a:lnTo>
                          <a:pt x="51" y="439"/>
                        </a:lnTo>
                        <a:lnTo>
                          <a:pt x="13" y="442"/>
                        </a:lnTo>
                        <a:lnTo>
                          <a:pt x="7" y="442"/>
                        </a:lnTo>
                        <a:lnTo>
                          <a:pt x="0" y="444"/>
                        </a:lnTo>
                        <a:lnTo>
                          <a:pt x="3" y="427"/>
                        </a:lnTo>
                        <a:lnTo>
                          <a:pt x="4" y="426"/>
                        </a:lnTo>
                        <a:lnTo>
                          <a:pt x="9" y="424"/>
                        </a:lnTo>
                        <a:lnTo>
                          <a:pt x="18" y="433"/>
                        </a:lnTo>
                        <a:lnTo>
                          <a:pt x="25" y="420"/>
                        </a:lnTo>
                        <a:lnTo>
                          <a:pt x="22" y="405"/>
                        </a:lnTo>
                        <a:lnTo>
                          <a:pt x="30" y="403"/>
                        </a:lnTo>
                        <a:lnTo>
                          <a:pt x="30" y="399"/>
                        </a:lnTo>
                        <a:lnTo>
                          <a:pt x="28" y="387"/>
                        </a:lnTo>
                        <a:lnTo>
                          <a:pt x="30" y="384"/>
                        </a:lnTo>
                        <a:lnTo>
                          <a:pt x="31" y="377"/>
                        </a:lnTo>
                        <a:lnTo>
                          <a:pt x="31" y="375"/>
                        </a:lnTo>
                        <a:lnTo>
                          <a:pt x="27" y="371"/>
                        </a:lnTo>
                        <a:lnTo>
                          <a:pt x="22" y="369"/>
                        </a:lnTo>
                        <a:lnTo>
                          <a:pt x="21" y="362"/>
                        </a:lnTo>
                        <a:lnTo>
                          <a:pt x="21" y="359"/>
                        </a:lnTo>
                        <a:lnTo>
                          <a:pt x="24" y="354"/>
                        </a:lnTo>
                        <a:lnTo>
                          <a:pt x="39" y="335"/>
                        </a:lnTo>
                        <a:lnTo>
                          <a:pt x="46" y="333"/>
                        </a:lnTo>
                        <a:lnTo>
                          <a:pt x="67" y="342"/>
                        </a:lnTo>
                        <a:lnTo>
                          <a:pt x="82" y="345"/>
                        </a:lnTo>
                        <a:lnTo>
                          <a:pt x="90" y="351"/>
                        </a:lnTo>
                        <a:lnTo>
                          <a:pt x="97" y="353"/>
                        </a:lnTo>
                        <a:lnTo>
                          <a:pt x="99" y="351"/>
                        </a:lnTo>
                        <a:lnTo>
                          <a:pt x="105" y="342"/>
                        </a:lnTo>
                        <a:lnTo>
                          <a:pt x="94" y="324"/>
                        </a:lnTo>
                        <a:lnTo>
                          <a:pt x="102" y="299"/>
                        </a:lnTo>
                        <a:lnTo>
                          <a:pt x="108" y="300"/>
                        </a:lnTo>
                        <a:lnTo>
                          <a:pt x="108" y="302"/>
                        </a:lnTo>
                        <a:lnTo>
                          <a:pt x="109" y="300"/>
                        </a:lnTo>
                        <a:lnTo>
                          <a:pt x="121" y="291"/>
                        </a:lnTo>
                        <a:lnTo>
                          <a:pt x="135" y="288"/>
                        </a:lnTo>
                        <a:lnTo>
                          <a:pt x="141" y="282"/>
                        </a:lnTo>
                        <a:lnTo>
                          <a:pt x="133" y="275"/>
                        </a:lnTo>
                        <a:lnTo>
                          <a:pt x="132" y="273"/>
                        </a:lnTo>
                        <a:lnTo>
                          <a:pt x="129" y="266"/>
                        </a:lnTo>
                        <a:lnTo>
                          <a:pt x="132" y="254"/>
                        </a:lnTo>
                        <a:lnTo>
                          <a:pt x="141" y="239"/>
                        </a:lnTo>
                        <a:lnTo>
                          <a:pt x="144" y="239"/>
                        </a:lnTo>
                        <a:lnTo>
                          <a:pt x="150" y="228"/>
                        </a:lnTo>
                        <a:lnTo>
                          <a:pt x="151" y="224"/>
                        </a:lnTo>
                        <a:lnTo>
                          <a:pt x="156" y="219"/>
                        </a:lnTo>
                        <a:lnTo>
                          <a:pt x="171" y="222"/>
                        </a:lnTo>
                        <a:lnTo>
                          <a:pt x="177" y="221"/>
                        </a:lnTo>
                        <a:lnTo>
                          <a:pt x="186" y="230"/>
                        </a:lnTo>
                        <a:lnTo>
                          <a:pt x="184" y="216"/>
                        </a:lnTo>
                        <a:lnTo>
                          <a:pt x="204" y="212"/>
                        </a:lnTo>
                        <a:lnTo>
                          <a:pt x="210" y="212"/>
                        </a:lnTo>
                        <a:lnTo>
                          <a:pt x="211" y="212"/>
                        </a:lnTo>
                        <a:lnTo>
                          <a:pt x="222" y="216"/>
                        </a:lnTo>
                        <a:lnTo>
                          <a:pt x="225" y="219"/>
                        </a:lnTo>
                        <a:lnTo>
                          <a:pt x="243" y="231"/>
                        </a:lnTo>
                        <a:lnTo>
                          <a:pt x="255" y="209"/>
                        </a:lnTo>
                        <a:lnTo>
                          <a:pt x="258" y="207"/>
                        </a:lnTo>
                        <a:lnTo>
                          <a:pt x="268" y="200"/>
                        </a:lnTo>
                        <a:lnTo>
                          <a:pt x="274" y="195"/>
                        </a:lnTo>
                        <a:lnTo>
                          <a:pt x="283" y="207"/>
                        </a:lnTo>
                        <a:lnTo>
                          <a:pt x="295" y="212"/>
                        </a:lnTo>
                        <a:lnTo>
                          <a:pt x="295" y="216"/>
                        </a:lnTo>
                        <a:lnTo>
                          <a:pt x="301" y="212"/>
                        </a:lnTo>
                        <a:lnTo>
                          <a:pt x="307" y="185"/>
                        </a:lnTo>
                        <a:lnTo>
                          <a:pt x="310" y="185"/>
                        </a:lnTo>
                        <a:lnTo>
                          <a:pt x="313" y="177"/>
                        </a:lnTo>
                        <a:lnTo>
                          <a:pt x="312" y="174"/>
                        </a:lnTo>
                        <a:lnTo>
                          <a:pt x="322" y="171"/>
                        </a:lnTo>
                        <a:lnTo>
                          <a:pt x="321" y="162"/>
                        </a:lnTo>
                        <a:lnTo>
                          <a:pt x="327" y="162"/>
                        </a:lnTo>
                        <a:lnTo>
                          <a:pt x="334" y="170"/>
                        </a:lnTo>
                        <a:lnTo>
                          <a:pt x="337" y="182"/>
                        </a:lnTo>
                        <a:lnTo>
                          <a:pt x="367" y="185"/>
                        </a:lnTo>
                        <a:lnTo>
                          <a:pt x="372" y="183"/>
                        </a:lnTo>
                        <a:lnTo>
                          <a:pt x="375" y="165"/>
                        </a:lnTo>
                        <a:lnTo>
                          <a:pt x="375" y="158"/>
                        </a:lnTo>
                        <a:lnTo>
                          <a:pt x="381" y="146"/>
                        </a:lnTo>
                        <a:lnTo>
                          <a:pt x="385" y="140"/>
                        </a:lnTo>
                        <a:lnTo>
                          <a:pt x="388" y="141"/>
                        </a:lnTo>
                        <a:lnTo>
                          <a:pt x="390" y="143"/>
                        </a:lnTo>
                        <a:lnTo>
                          <a:pt x="400" y="125"/>
                        </a:lnTo>
                        <a:lnTo>
                          <a:pt x="402" y="120"/>
                        </a:lnTo>
                        <a:lnTo>
                          <a:pt x="415" y="110"/>
                        </a:lnTo>
                        <a:lnTo>
                          <a:pt x="421" y="101"/>
                        </a:lnTo>
                        <a:lnTo>
                          <a:pt x="420" y="92"/>
                        </a:lnTo>
                        <a:lnTo>
                          <a:pt x="418" y="86"/>
                        </a:lnTo>
                        <a:lnTo>
                          <a:pt x="423" y="69"/>
                        </a:lnTo>
                        <a:lnTo>
                          <a:pt x="427" y="68"/>
                        </a:lnTo>
                        <a:lnTo>
                          <a:pt x="436" y="66"/>
                        </a:lnTo>
                        <a:lnTo>
                          <a:pt x="438" y="68"/>
                        </a:lnTo>
                        <a:lnTo>
                          <a:pt x="444" y="72"/>
                        </a:lnTo>
                        <a:lnTo>
                          <a:pt x="451" y="69"/>
                        </a:lnTo>
                        <a:lnTo>
                          <a:pt x="459" y="63"/>
                        </a:lnTo>
                        <a:lnTo>
                          <a:pt x="462" y="60"/>
                        </a:lnTo>
                        <a:lnTo>
                          <a:pt x="465" y="57"/>
                        </a:lnTo>
                        <a:lnTo>
                          <a:pt x="478" y="54"/>
                        </a:lnTo>
                        <a:lnTo>
                          <a:pt x="486" y="42"/>
                        </a:lnTo>
                        <a:lnTo>
                          <a:pt x="486" y="41"/>
                        </a:lnTo>
                        <a:lnTo>
                          <a:pt x="486" y="39"/>
                        </a:lnTo>
                        <a:lnTo>
                          <a:pt x="477" y="38"/>
                        </a:lnTo>
                        <a:lnTo>
                          <a:pt x="475" y="35"/>
                        </a:lnTo>
                        <a:lnTo>
                          <a:pt x="477" y="23"/>
                        </a:lnTo>
                        <a:lnTo>
                          <a:pt x="474" y="18"/>
                        </a:lnTo>
                        <a:lnTo>
                          <a:pt x="472" y="12"/>
                        </a:lnTo>
                        <a:lnTo>
                          <a:pt x="478" y="6"/>
                        </a:lnTo>
                        <a:lnTo>
                          <a:pt x="483" y="3"/>
                        </a:lnTo>
                        <a:lnTo>
                          <a:pt x="484" y="0"/>
                        </a:lnTo>
                        <a:lnTo>
                          <a:pt x="501" y="9"/>
                        </a:lnTo>
                        <a:lnTo>
                          <a:pt x="513" y="3"/>
                        </a:lnTo>
                        <a:lnTo>
                          <a:pt x="514" y="2"/>
                        </a:lnTo>
                        <a:lnTo>
                          <a:pt x="528" y="9"/>
                        </a:lnTo>
                        <a:lnTo>
                          <a:pt x="535" y="12"/>
                        </a:lnTo>
                        <a:lnTo>
                          <a:pt x="541" y="23"/>
                        </a:lnTo>
                        <a:lnTo>
                          <a:pt x="544" y="26"/>
                        </a:lnTo>
                        <a:lnTo>
                          <a:pt x="547" y="32"/>
                        </a:lnTo>
                        <a:lnTo>
                          <a:pt x="549" y="39"/>
                        </a:lnTo>
                        <a:lnTo>
                          <a:pt x="561" y="44"/>
                        </a:lnTo>
                        <a:lnTo>
                          <a:pt x="570" y="44"/>
                        </a:lnTo>
                        <a:lnTo>
                          <a:pt x="576" y="42"/>
                        </a:lnTo>
                        <a:lnTo>
                          <a:pt x="586" y="42"/>
                        </a:lnTo>
                        <a:lnTo>
                          <a:pt x="592" y="44"/>
                        </a:lnTo>
                        <a:lnTo>
                          <a:pt x="606" y="57"/>
                        </a:lnTo>
                        <a:lnTo>
                          <a:pt x="610" y="59"/>
                        </a:lnTo>
                        <a:lnTo>
                          <a:pt x="612" y="59"/>
                        </a:lnTo>
                        <a:lnTo>
                          <a:pt x="613" y="59"/>
                        </a:lnTo>
                        <a:lnTo>
                          <a:pt x="618" y="57"/>
                        </a:lnTo>
                        <a:lnTo>
                          <a:pt x="619" y="51"/>
                        </a:lnTo>
                        <a:lnTo>
                          <a:pt x="630" y="47"/>
                        </a:lnTo>
                        <a:lnTo>
                          <a:pt x="648" y="50"/>
                        </a:lnTo>
                        <a:lnTo>
                          <a:pt x="658" y="57"/>
                        </a:lnTo>
                        <a:lnTo>
                          <a:pt x="660" y="54"/>
                        </a:lnTo>
                        <a:lnTo>
                          <a:pt x="663" y="53"/>
                        </a:lnTo>
                        <a:lnTo>
                          <a:pt x="673" y="51"/>
                        </a:lnTo>
                        <a:lnTo>
                          <a:pt x="684" y="35"/>
                        </a:lnTo>
                        <a:lnTo>
                          <a:pt x="700" y="29"/>
                        </a:lnTo>
                        <a:lnTo>
                          <a:pt x="706" y="47"/>
                        </a:lnTo>
                        <a:lnTo>
                          <a:pt x="711" y="54"/>
                        </a:lnTo>
                        <a:lnTo>
                          <a:pt x="720" y="54"/>
                        </a:lnTo>
                        <a:lnTo>
                          <a:pt x="730" y="60"/>
                        </a:lnTo>
                        <a:lnTo>
                          <a:pt x="735" y="63"/>
                        </a:lnTo>
                        <a:lnTo>
                          <a:pt x="739" y="72"/>
                        </a:lnTo>
                        <a:lnTo>
                          <a:pt x="741" y="78"/>
                        </a:lnTo>
                        <a:lnTo>
                          <a:pt x="745" y="96"/>
                        </a:lnTo>
                        <a:lnTo>
                          <a:pt x="742" y="98"/>
                        </a:lnTo>
                        <a:lnTo>
                          <a:pt x="742" y="114"/>
                        </a:lnTo>
                        <a:lnTo>
                          <a:pt x="760" y="131"/>
                        </a:lnTo>
                        <a:lnTo>
                          <a:pt x="760" y="140"/>
                        </a:lnTo>
                        <a:lnTo>
                          <a:pt x="760" y="141"/>
                        </a:lnTo>
                        <a:lnTo>
                          <a:pt x="771" y="149"/>
                        </a:lnTo>
                        <a:lnTo>
                          <a:pt x="772" y="150"/>
                        </a:lnTo>
                        <a:lnTo>
                          <a:pt x="778" y="158"/>
                        </a:lnTo>
                        <a:lnTo>
                          <a:pt x="784" y="165"/>
                        </a:lnTo>
                        <a:lnTo>
                          <a:pt x="784" y="167"/>
                        </a:lnTo>
                        <a:lnTo>
                          <a:pt x="811" y="186"/>
                        </a:lnTo>
                        <a:lnTo>
                          <a:pt x="811" y="191"/>
                        </a:lnTo>
                        <a:lnTo>
                          <a:pt x="829" y="189"/>
                        </a:lnTo>
                        <a:lnTo>
                          <a:pt x="819" y="203"/>
                        </a:lnTo>
                        <a:lnTo>
                          <a:pt x="807" y="218"/>
                        </a:lnTo>
                        <a:lnTo>
                          <a:pt x="796" y="231"/>
                        </a:lnTo>
                        <a:lnTo>
                          <a:pt x="790" y="237"/>
                        </a:lnTo>
                        <a:lnTo>
                          <a:pt x="783" y="240"/>
                        </a:lnTo>
                        <a:lnTo>
                          <a:pt x="771" y="248"/>
                        </a:lnTo>
                        <a:lnTo>
                          <a:pt x="771" y="249"/>
                        </a:lnTo>
                        <a:lnTo>
                          <a:pt x="769" y="249"/>
                        </a:lnTo>
                        <a:lnTo>
                          <a:pt x="756" y="263"/>
                        </a:lnTo>
                        <a:lnTo>
                          <a:pt x="753" y="278"/>
                        </a:lnTo>
                        <a:lnTo>
                          <a:pt x="741" y="287"/>
                        </a:lnTo>
                        <a:lnTo>
                          <a:pt x="741" y="299"/>
                        </a:lnTo>
                        <a:lnTo>
                          <a:pt x="715" y="318"/>
                        </a:lnTo>
                        <a:lnTo>
                          <a:pt x="715" y="324"/>
                        </a:lnTo>
                        <a:lnTo>
                          <a:pt x="679" y="342"/>
                        </a:lnTo>
                        <a:lnTo>
                          <a:pt x="675" y="342"/>
                        </a:lnTo>
                        <a:lnTo>
                          <a:pt x="661" y="351"/>
                        </a:lnTo>
                        <a:lnTo>
                          <a:pt x="657" y="356"/>
                        </a:lnTo>
                        <a:lnTo>
                          <a:pt x="655" y="359"/>
                        </a:lnTo>
                        <a:lnTo>
                          <a:pt x="645" y="359"/>
                        </a:lnTo>
                        <a:lnTo>
                          <a:pt x="628" y="362"/>
                        </a:lnTo>
                        <a:lnTo>
                          <a:pt x="619" y="362"/>
                        </a:lnTo>
                        <a:lnTo>
                          <a:pt x="618" y="362"/>
                        </a:lnTo>
                        <a:lnTo>
                          <a:pt x="610" y="363"/>
                        </a:lnTo>
                        <a:lnTo>
                          <a:pt x="595" y="365"/>
                        </a:lnTo>
                        <a:lnTo>
                          <a:pt x="594" y="365"/>
                        </a:lnTo>
                        <a:close/>
                      </a:path>
                    </a:pathLst>
                  </a:custGeom>
                  <a:solidFill>
                    <a:srgbClr val="002060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89" name="Freeform 61"/>
                  <p:cNvSpPr>
                    <a:spLocks/>
                  </p:cNvSpPr>
                  <p:nvPr/>
                </p:nvSpPr>
                <p:spPr bwMode="auto">
                  <a:xfrm>
                    <a:off x="5736090" y="3740150"/>
                    <a:ext cx="410711" cy="474649"/>
                  </a:xfrm>
                  <a:custGeom>
                    <a:avLst/>
                    <a:gdLst>
                      <a:gd name="T0" fmla="*/ 39 w 485"/>
                      <a:gd name="T1" fmla="*/ 125 h 553"/>
                      <a:gd name="T2" fmla="*/ 33 w 485"/>
                      <a:gd name="T3" fmla="*/ 125 h 553"/>
                      <a:gd name="T4" fmla="*/ 29 w 485"/>
                      <a:gd name="T5" fmla="*/ 122 h 553"/>
                      <a:gd name="T6" fmla="*/ 25 w 485"/>
                      <a:gd name="T7" fmla="*/ 118 h 553"/>
                      <a:gd name="T8" fmla="*/ 20 w 485"/>
                      <a:gd name="T9" fmla="*/ 115 h 553"/>
                      <a:gd name="T10" fmla="*/ 13 w 485"/>
                      <a:gd name="T11" fmla="*/ 115 h 553"/>
                      <a:gd name="T12" fmla="*/ 11 w 485"/>
                      <a:gd name="T13" fmla="*/ 114 h 553"/>
                      <a:gd name="T14" fmla="*/ 10 w 485"/>
                      <a:gd name="T15" fmla="*/ 103 h 553"/>
                      <a:gd name="T16" fmla="*/ 10 w 485"/>
                      <a:gd name="T17" fmla="*/ 99 h 553"/>
                      <a:gd name="T18" fmla="*/ 8 w 485"/>
                      <a:gd name="T19" fmla="*/ 92 h 553"/>
                      <a:gd name="T20" fmla="*/ 8 w 485"/>
                      <a:gd name="T21" fmla="*/ 85 h 553"/>
                      <a:gd name="T22" fmla="*/ 6 w 485"/>
                      <a:gd name="T23" fmla="*/ 74 h 553"/>
                      <a:gd name="T24" fmla="*/ 6 w 485"/>
                      <a:gd name="T25" fmla="*/ 68 h 553"/>
                      <a:gd name="T26" fmla="*/ 5 w 485"/>
                      <a:gd name="T27" fmla="*/ 60 h 553"/>
                      <a:gd name="T28" fmla="*/ 4 w 485"/>
                      <a:gd name="T29" fmla="*/ 53 h 553"/>
                      <a:gd name="T30" fmla="*/ 3 w 485"/>
                      <a:gd name="T31" fmla="*/ 47 h 553"/>
                      <a:gd name="T32" fmla="*/ 2 w 485"/>
                      <a:gd name="T33" fmla="*/ 38 h 553"/>
                      <a:gd name="T34" fmla="*/ 2 w 485"/>
                      <a:gd name="T35" fmla="*/ 32 h 553"/>
                      <a:gd name="T36" fmla="*/ 8 w 485"/>
                      <a:gd name="T37" fmla="*/ 25 h 553"/>
                      <a:gd name="T38" fmla="*/ 16 w 485"/>
                      <a:gd name="T39" fmla="*/ 24 h 553"/>
                      <a:gd name="T40" fmla="*/ 31 w 485"/>
                      <a:gd name="T41" fmla="*/ 22 h 553"/>
                      <a:gd name="T42" fmla="*/ 37 w 485"/>
                      <a:gd name="T43" fmla="*/ 22 h 553"/>
                      <a:gd name="T44" fmla="*/ 47 w 485"/>
                      <a:gd name="T45" fmla="*/ 26 h 553"/>
                      <a:gd name="T46" fmla="*/ 57 w 485"/>
                      <a:gd name="T47" fmla="*/ 28 h 553"/>
                      <a:gd name="T48" fmla="*/ 67 w 485"/>
                      <a:gd name="T49" fmla="*/ 26 h 553"/>
                      <a:gd name="T50" fmla="*/ 76 w 485"/>
                      <a:gd name="T51" fmla="*/ 23 h 553"/>
                      <a:gd name="T52" fmla="*/ 86 w 485"/>
                      <a:gd name="T53" fmla="*/ 14 h 553"/>
                      <a:gd name="T54" fmla="*/ 107 w 485"/>
                      <a:gd name="T55" fmla="*/ 0 h 553"/>
                      <a:gd name="T56" fmla="*/ 110 w 485"/>
                      <a:gd name="T57" fmla="*/ 9 h 553"/>
                      <a:gd name="T58" fmla="*/ 110 w 485"/>
                      <a:gd name="T59" fmla="*/ 17 h 553"/>
                      <a:gd name="T60" fmla="*/ 112 w 485"/>
                      <a:gd name="T61" fmla="*/ 29 h 553"/>
                      <a:gd name="T62" fmla="*/ 113 w 485"/>
                      <a:gd name="T63" fmla="*/ 34 h 553"/>
                      <a:gd name="T64" fmla="*/ 114 w 485"/>
                      <a:gd name="T65" fmla="*/ 38 h 553"/>
                      <a:gd name="T66" fmla="*/ 115 w 485"/>
                      <a:gd name="T67" fmla="*/ 44 h 553"/>
                      <a:gd name="T68" fmla="*/ 113 w 485"/>
                      <a:gd name="T69" fmla="*/ 47 h 553"/>
                      <a:gd name="T70" fmla="*/ 114 w 485"/>
                      <a:gd name="T71" fmla="*/ 56 h 553"/>
                      <a:gd name="T72" fmla="*/ 114 w 485"/>
                      <a:gd name="T73" fmla="*/ 62 h 553"/>
                      <a:gd name="T74" fmla="*/ 113 w 485"/>
                      <a:gd name="T75" fmla="*/ 68 h 553"/>
                      <a:gd name="T76" fmla="*/ 112 w 485"/>
                      <a:gd name="T77" fmla="*/ 74 h 553"/>
                      <a:gd name="T78" fmla="*/ 112 w 485"/>
                      <a:gd name="T79" fmla="*/ 83 h 553"/>
                      <a:gd name="T80" fmla="*/ 110 w 485"/>
                      <a:gd name="T81" fmla="*/ 86 h 553"/>
                      <a:gd name="T82" fmla="*/ 106 w 485"/>
                      <a:gd name="T83" fmla="*/ 89 h 553"/>
                      <a:gd name="T84" fmla="*/ 101 w 485"/>
                      <a:gd name="T85" fmla="*/ 95 h 553"/>
                      <a:gd name="T86" fmla="*/ 93 w 485"/>
                      <a:gd name="T87" fmla="*/ 99 h 553"/>
                      <a:gd name="T88" fmla="*/ 92 w 485"/>
                      <a:gd name="T89" fmla="*/ 101 h 553"/>
                      <a:gd name="T90" fmla="*/ 92 w 485"/>
                      <a:gd name="T91" fmla="*/ 104 h 553"/>
                      <a:gd name="T92" fmla="*/ 89 w 485"/>
                      <a:gd name="T93" fmla="*/ 113 h 553"/>
                      <a:gd name="T94" fmla="*/ 84 w 485"/>
                      <a:gd name="T95" fmla="*/ 111 h 553"/>
                      <a:gd name="T96" fmla="*/ 83 w 485"/>
                      <a:gd name="T97" fmla="*/ 125 h 553"/>
                      <a:gd name="T98" fmla="*/ 80 w 485"/>
                      <a:gd name="T99" fmla="*/ 125 h 553"/>
                      <a:gd name="T100" fmla="*/ 76 w 485"/>
                      <a:gd name="T101" fmla="*/ 131 h 553"/>
                      <a:gd name="T102" fmla="*/ 71 w 485"/>
                      <a:gd name="T103" fmla="*/ 129 h 553"/>
                      <a:gd name="T104" fmla="*/ 65 w 485"/>
                      <a:gd name="T105" fmla="*/ 125 h 553"/>
                      <a:gd name="T106" fmla="*/ 58 w 485"/>
                      <a:gd name="T107" fmla="*/ 126 h 553"/>
                      <a:gd name="T108" fmla="*/ 54 w 485"/>
                      <a:gd name="T109" fmla="*/ 128 h 553"/>
                      <a:gd name="T110" fmla="*/ 45 w 485"/>
                      <a:gd name="T111" fmla="*/ 126 h 553"/>
                      <a:gd name="T112" fmla="*/ 44 w 485"/>
                      <a:gd name="T113" fmla="*/ 128 h 553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w 485"/>
                      <a:gd name="T172" fmla="*/ 0 h 553"/>
                      <a:gd name="T173" fmla="*/ 485 w 485"/>
                      <a:gd name="T174" fmla="*/ 553 h 553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T171" t="T172" r="T173" b="T174"/>
                    <a:pathLst>
                      <a:path w="485" h="553">
                        <a:moveTo>
                          <a:pt x="180" y="540"/>
                        </a:moveTo>
                        <a:lnTo>
                          <a:pt x="176" y="538"/>
                        </a:lnTo>
                        <a:lnTo>
                          <a:pt x="162" y="525"/>
                        </a:lnTo>
                        <a:lnTo>
                          <a:pt x="156" y="523"/>
                        </a:lnTo>
                        <a:lnTo>
                          <a:pt x="146" y="523"/>
                        </a:lnTo>
                        <a:lnTo>
                          <a:pt x="140" y="525"/>
                        </a:lnTo>
                        <a:lnTo>
                          <a:pt x="131" y="525"/>
                        </a:lnTo>
                        <a:lnTo>
                          <a:pt x="119" y="520"/>
                        </a:lnTo>
                        <a:lnTo>
                          <a:pt x="117" y="513"/>
                        </a:lnTo>
                        <a:lnTo>
                          <a:pt x="114" y="507"/>
                        </a:lnTo>
                        <a:lnTo>
                          <a:pt x="111" y="504"/>
                        </a:lnTo>
                        <a:lnTo>
                          <a:pt x="105" y="493"/>
                        </a:lnTo>
                        <a:lnTo>
                          <a:pt x="98" y="490"/>
                        </a:lnTo>
                        <a:lnTo>
                          <a:pt x="84" y="483"/>
                        </a:lnTo>
                        <a:lnTo>
                          <a:pt x="83" y="484"/>
                        </a:lnTo>
                        <a:lnTo>
                          <a:pt x="71" y="490"/>
                        </a:lnTo>
                        <a:lnTo>
                          <a:pt x="54" y="481"/>
                        </a:lnTo>
                        <a:lnTo>
                          <a:pt x="53" y="484"/>
                        </a:lnTo>
                        <a:lnTo>
                          <a:pt x="48" y="487"/>
                        </a:lnTo>
                        <a:lnTo>
                          <a:pt x="48" y="486"/>
                        </a:lnTo>
                        <a:lnTo>
                          <a:pt x="47" y="478"/>
                        </a:lnTo>
                        <a:lnTo>
                          <a:pt x="44" y="459"/>
                        </a:lnTo>
                        <a:lnTo>
                          <a:pt x="42" y="436"/>
                        </a:lnTo>
                        <a:lnTo>
                          <a:pt x="41" y="430"/>
                        </a:lnTo>
                        <a:lnTo>
                          <a:pt x="41" y="427"/>
                        </a:lnTo>
                        <a:lnTo>
                          <a:pt x="39" y="420"/>
                        </a:lnTo>
                        <a:lnTo>
                          <a:pt x="39" y="417"/>
                        </a:lnTo>
                        <a:lnTo>
                          <a:pt x="39" y="414"/>
                        </a:lnTo>
                        <a:lnTo>
                          <a:pt x="36" y="397"/>
                        </a:lnTo>
                        <a:lnTo>
                          <a:pt x="35" y="384"/>
                        </a:lnTo>
                        <a:lnTo>
                          <a:pt x="35" y="376"/>
                        </a:lnTo>
                        <a:lnTo>
                          <a:pt x="33" y="369"/>
                        </a:lnTo>
                        <a:lnTo>
                          <a:pt x="32" y="357"/>
                        </a:lnTo>
                        <a:lnTo>
                          <a:pt x="30" y="339"/>
                        </a:lnTo>
                        <a:lnTo>
                          <a:pt x="27" y="321"/>
                        </a:lnTo>
                        <a:lnTo>
                          <a:pt x="27" y="312"/>
                        </a:lnTo>
                        <a:lnTo>
                          <a:pt x="26" y="306"/>
                        </a:lnTo>
                        <a:lnTo>
                          <a:pt x="24" y="297"/>
                        </a:lnTo>
                        <a:lnTo>
                          <a:pt x="23" y="285"/>
                        </a:lnTo>
                        <a:lnTo>
                          <a:pt x="21" y="274"/>
                        </a:lnTo>
                        <a:lnTo>
                          <a:pt x="21" y="267"/>
                        </a:lnTo>
                        <a:lnTo>
                          <a:pt x="18" y="252"/>
                        </a:lnTo>
                        <a:lnTo>
                          <a:pt x="18" y="247"/>
                        </a:lnTo>
                        <a:lnTo>
                          <a:pt x="17" y="229"/>
                        </a:lnTo>
                        <a:lnTo>
                          <a:pt x="15" y="223"/>
                        </a:lnTo>
                        <a:lnTo>
                          <a:pt x="14" y="213"/>
                        </a:lnTo>
                        <a:lnTo>
                          <a:pt x="14" y="211"/>
                        </a:lnTo>
                        <a:lnTo>
                          <a:pt x="11" y="193"/>
                        </a:lnTo>
                        <a:lnTo>
                          <a:pt x="9" y="175"/>
                        </a:lnTo>
                        <a:lnTo>
                          <a:pt x="8" y="172"/>
                        </a:lnTo>
                        <a:lnTo>
                          <a:pt x="6" y="159"/>
                        </a:lnTo>
                        <a:lnTo>
                          <a:pt x="6" y="157"/>
                        </a:lnTo>
                        <a:lnTo>
                          <a:pt x="5" y="150"/>
                        </a:lnTo>
                        <a:lnTo>
                          <a:pt x="3" y="135"/>
                        </a:lnTo>
                        <a:lnTo>
                          <a:pt x="0" y="111"/>
                        </a:lnTo>
                        <a:lnTo>
                          <a:pt x="6" y="109"/>
                        </a:lnTo>
                        <a:lnTo>
                          <a:pt x="35" y="105"/>
                        </a:lnTo>
                        <a:lnTo>
                          <a:pt x="44" y="103"/>
                        </a:lnTo>
                        <a:lnTo>
                          <a:pt x="48" y="102"/>
                        </a:lnTo>
                        <a:lnTo>
                          <a:pt x="65" y="99"/>
                        </a:lnTo>
                        <a:lnTo>
                          <a:pt x="99" y="93"/>
                        </a:lnTo>
                        <a:lnTo>
                          <a:pt x="111" y="91"/>
                        </a:lnTo>
                        <a:lnTo>
                          <a:pt x="129" y="88"/>
                        </a:lnTo>
                        <a:lnTo>
                          <a:pt x="132" y="87"/>
                        </a:lnTo>
                        <a:lnTo>
                          <a:pt x="144" y="85"/>
                        </a:lnTo>
                        <a:lnTo>
                          <a:pt x="153" y="90"/>
                        </a:lnTo>
                        <a:lnTo>
                          <a:pt x="167" y="93"/>
                        </a:lnTo>
                        <a:lnTo>
                          <a:pt x="177" y="96"/>
                        </a:lnTo>
                        <a:lnTo>
                          <a:pt x="197" y="106"/>
                        </a:lnTo>
                        <a:lnTo>
                          <a:pt x="224" y="100"/>
                        </a:lnTo>
                        <a:lnTo>
                          <a:pt x="230" y="108"/>
                        </a:lnTo>
                        <a:lnTo>
                          <a:pt x="239" y="115"/>
                        </a:lnTo>
                        <a:lnTo>
                          <a:pt x="254" y="121"/>
                        </a:lnTo>
                        <a:lnTo>
                          <a:pt x="269" y="111"/>
                        </a:lnTo>
                        <a:lnTo>
                          <a:pt x="279" y="108"/>
                        </a:lnTo>
                        <a:lnTo>
                          <a:pt x="290" y="100"/>
                        </a:lnTo>
                        <a:lnTo>
                          <a:pt x="308" y="94"/>
                        </a:lnTo>
                        <a:lnTo>
                          <a:pt x="318" y="96"/>
                        </a:lnTo>
                        <a:lnTo>
                          <a:pt x="332" y="93"/>
                        </a:lnTo>
                        <a:lnTo>
                          <a:pt x="356" y="67"/>
                        </a:lnTo>
                        <a:lnTo>
                          <a:pt x="363" y="57"/>
                        </a:lnTo>
                        <a:lnTo>
                          <a:pt x="366" y="54"/>
                        </a:lnTo>
                        <a:lnTo>
                          <a:pt x="402" y="27"/>
                        </a:lnTo>
                        <a:lnTo>
                          <a:pt x="450" y="0"/>
                        </a:lnTo>
                        <a:lnTo>
                          <a:pt x="453" y="15"/>
                        </a:lnTo>
                        <a:lnTo>
                          <a:pt x="453" y="18"/>
                        </a:lnTo>
                        <a:lnTo>
                          <a:pt x="458" y="37"/>
                        </a:lnTo>
                        <a:lnTo>
                          <a:pt x="459" y="51"/>
                        </a:lnTo>
                        <a:lnTo>
                          <a:pt x="462" y="69"/>
                        </a:lnTo>
                        <a:lnTo>
                          <a:pt x="462" y="70"/>
                        </a:lnTo>
                        <a:lnTo>
                          <a:pt x="465" y="87"/>
                        </a:lnTo>
                        <a:lnTo>
                          <a:pt x="468" y="99"/>
                        </a:lnTo>
                        <a:lnTo>
                          <a:pt x="471" y="121"/>
                        </a:lnTo>
                        <a:lnTo>
                          <a:pt x="471" y="123"/>
                        </a:lnTo>
                        <a:lnTo>
                          <a:pt x="473" y="123"/>
                        </a:lnTo>
                        <a:lnTo>
                          <a:pt x="476" y="141"/>
                        </a:lnTo>
                        <a:lnTo>
                          <a:pt x="476" y="145"/>
                        </a:lnTo>
                        <a:lnTo>
                          <a:pt x="477" y="156"/>
                        </a:lnTo>
                        <a:lnTo>
                          <a:pt x="479" y="159"/>
                        </a:lnTo>
                        <a:lnTo>
                          <a:pt x="479" y="163"/>
                        </a:lnTo>
                        <a:lnTo>
                          <a:pt x="480" y="171"/>
                        </a:lnTo>
                        <a:lnTo>
                          <a:pt x="482" y="181"/>
                        </a:lnTo>
                        <a:lnTo>
                          <a:pt x="485" y="193"/>
                        </a:lnTo>
                        <a:lnTo>
                          <a:pt x="480" y="196"/>
                        </a:lnTo>
                        <a:lnTo>
                          <a:pt x="473" y="198"/>
                        </a:lnTo>
                        <a:lnTo>
                          <a:pt x="470" y="204"/>
                        </a:lnTo>
                        <a:lnTo>
                          <a:pt x="477" y="216"/>
                        </a:lnTo>
                        <a:lnTo>
                          <a:pt x="479" y="231"/>
                        </a:lnTo>
                        <a:lnTo>
                          <a:pt x="482" y="234"/>
                        </a:lnTo>
                        <a:lnTo>
                          <a:pt x="482" y="250"/>
                        </a:lnTo>
                        <a:lnTo>
                          <a:pt x="479" y="262"/>
                        </a:lnTo>
                        <a:lnTo>
                          <a:pt x="476" y="267"/>
                        </a:lnTo>
                        <a:lnTo>
                          <a:pt x="476" y="271"/>
                        </a:lnTo>
                        <a:lnTo>
                          <a:pt x="476" y="285"/>
                        </a:lnTo>
                        <a:lnTo>
                          <a:pt x="477" y="295"/>
                        </a:lnTo>
                        <a:lnTo>
                          <a:pt x="471" y="303"/>
                        </a:lnTo>
                        <a:lnTo>
                          <a:pt x="471" y="313"/>
                        </a:lnTo>
                        <a:lnTo>
                          <a:pt x="470" y="328"/>
                        </a:lnTo>
                        <a:lnTo>
                          <a:pt x="473" y="333"/>
                        </a:lnTo>
                        <a:lnTo>
                          <a:pt x="471" y="346"/>
                        </a:lnTo>
                        <a:lnTo>
                          <a:pt x="471" y="348"/>
                        </a:lnTo>
                        <a:lnTo>
                          <a:pt x="464" y="351"/>
                        </a:lnTo>
                        <a:lnTo>
                          <a:pt x="459" y="358"/>
                        </a:lnTo>
                        <a:lnTo>
                          <a:pt x="455" y="363"/>
                        </a:lnTo>
                        <a:lnTo>
                          <a:pt x="450" y="369"/>
                        </a:lnTo>
                        <a:lnTo>
                          <a:pt x="447" y="376"/>
                        </a:lnTo>
                        <a:lnTo>
                          <a:pt x="435" y="388"/>
                        </a:lnTo>
                        <a:lnTo>
                          <a:pt x="431" y="391"/>
                        </a:lnTo>
                        <a:lnTo>
                          <a:pt x="423" y="397"/>
                        </a:lnTo>
                        <a:lnTo>
                          <a:pt x="408" y="394"/>
                        </a:lnTo>
                        <a:lnTo>
                          <a:pt x="404" y="411"/>
                        </a:lnTo>
                        <a:lnTo>
                          <a:pt x="390" y="417"/>
                        </a:lnTo>
                        <a:lnTo>
                          <a:pt x="387" y="421"/>
                        </a:lnTo>
                        <a:lnTo>
                          <a:pt x="386" y="427"/>
                        </a:lnTo>
                        <a:lnTo>
                          <a:pt x="384" y="427"/>
                        </a:lnTo>
                        <a:lnTo>
                          <a:pt x="386" y="430"/>
                        </a:lnTo>
                        <a:lnTo>
                          <a:pt x="387" y="435"/>
                        </a:lnTo>
                        <a:lnTo>
                          <a:pt x="387" y="439"/>
                        </a:lnTo>
                        <a:lnTo>
                          <a:pt x="386" y="463"/>
                        </a:lnTo>
                        <a:lnTo>
                          <a:pt x="378" y="474"/>
                        </a:lnTo>
                        <a:lnTo>
                          <a:pt x="375" y="474"/>
                        </a:lnTo>
                        <a:lnTo>
                          <a:pt x="362" y="454"/>
                        </a:lnTo>
                        <a:lnTo>
                          <a:pt x="357" y="459"/>
                        </a:lnTo>
                        <a:lnTo>
                          <a:pt x="353" y="466"/>
                        </a:lnTo>
                        <a:lnTo>
                          <a:pt x="347" y="498"/>
                        </a:lnTo>
                        <a:lnTo>
                          <a:pt x="351" y="516"/>
                        </a:lnTo>
                        <a:lnTo>
                          <a:pt x="347" y="522"/>
                        </a:lnTo>
                        <a:lnTo>
                          <a:pt x="344" y="520"/>
                        </a:lnTo>
                        <a:lnTo>
                          <a:pt x="344" y="522"/>
                        </a:lnTo>
                        <a:lnTo>
                          <a:pt x="339" y="523"/>
                        </a:lnTo>
                        <a:lnTo>
                          <a:pt x="341" y="537"/>
                        </a:lnTo>
                        <a:lnTo>
                          <a:pt x="333" y="547"/>
                        </a:lnTo>
                        <a:lnTo>
                          <a:pt x="320" y="552"/>
                        </a:lnTo>
                        <a:lnTo>
                          <a:pt x="309" y="553"/>
                        </a:lnTo>
                        <a:lnTo>
                          <a:pt x="305" y="544"/>
                        </a:lnTo>
                        <a:lnTo>
                          <a:pt x="300" y="541"/>
                        </a:lnTo>
                        <a:lnTo>
                          <a:pt x="290" y="535"/>
                        </a:lnTo>
                        <a:lnTo>
                          <a:pt x="281" y="535"/>
                        </a:lnTo>
                        <a:lnTo>
                          <a:pt x="276" y="528"/>
                        </a:lnTo>
                        <a:lnTo>
                          <a:pt x="270" y="510"/>
                        </a:lnTo>
                        <a:lnTo>
                          <a:pt x="254" y="516"/>
                        </a:lnTo>
                        <a:lnTo>
                          <a:pt x="243" y="532"/>
                        </a:lnTo>
                        <a:lnTo>
                          <a:pt x="233" y="534"/>
                        </a:lnTo>
                        <a:lnTo>
                          <a:pt x="230" y="535"/>
                        </a:lnTo>
                        <a:lnTo>
                          <a:pt x="228" y="538"/>
                        </a:lnTo>
                        <a:lnTo>
                          <a:pt x="218" y="531"/>
                        </a:lnTo>
                        <a:lnTo>
                          <a:pt x="200" y="528"/>
                        </a:lnTo>
                        <a:lnTo>
                          <a:pt x="189" y="532"/>
                        </a:lnTo>
                        <a:lnTo>
                          <a:pt x="188" y="538"/>
                        </a:lnTo>
                        <a:lnTo>
                          <a:pt x="183" y="540"/>
                        </a:lnTo>
                        <a:lnTo>
                          <a:pt x="182" y="540"/>
                        </a:lnTo>
                        <a:lnTo>
                          <a:pt x="180" y="54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0" name="Freeform 62"/>
                  <p:cNvSpPr>
                    <a:spLocks/>
                  </p:cNvSpPr>
                  <p:nvPr/>
                </p:nvSpPr>
                <p:spPr bwMode="auto">
                  <a:xfrm>
                    <a:off x="5127625" y="3763963"/>
                    <a:ext cx="390525" cy="703263"/>
                  </a:xfrm>
                  <a:custGeom>
                    <a:avLst/>
                    <a:gdLst>
                      <a:gd name="T0" fmla="*/ 1145945721 w 461"/>
                      <a:gd name="T1" fmla="*/ 1161581509 h 819"/>
                      <a:gd name="T2" fmla="*/ 1145945721 w 461"/>
                      <a:gd name="T3" fmla="*/ 1161581509 h 819"/>
                      <a:gd name="T4" fmla="*/ 1145945721 w 461"/>
                      <a:gd name="T5" fmla="*/ 1161581509 h 819"/>
                      <a:gd name="T6" fmla="*/ 1145945721 w 461"/>
                      <a:gd name="T7" fmla="*/ 1161581509 h 819"/>
                      <a:gd name="T8" fmla="*/ 1145945721 w 461"/>
                      <a:gd name="T9" fmla="*/ 1161581509 h 819"/>
                      <a:gd name="T10" fmla="*/ 1145945721 w 461"/>
                      <a:gd name="T11" fmla="*/ 1161581509 h 819"/>
                      <a:gd name="T12" fmla="*/ 1145945721 w 461"/>
                      <a:gd name="T13" fmla="*/ 1161581509 h 819"/>
                      <a:gd name="T14" fmla="*/ 1145945721 w 461"/>
                      <a:gd name="T15" fmla="*/ 1161581509 h 819"/>
                      <a:gd name="T16" fmla="*/ 1145945721 w 461"/>
                      <a:gd name="T17" fmla="*/ 1161581509 h 819"/>
                      <a:gd name="T18" fmla="*/ 1145945721 w 461"/>
                      <a:gd name="T19" fmla="*/ 1161581509 h 819"/>
                      <a:gd name="T20" fmla="*/ 1145945721 w 461"/>
                      <a:gd name="T21" fmla="*/ 1161581509 h 819"/>
                      <a:gd name="T22" fmla="*/ 1145945721 w 461"/>
                      <a:gd name="T23" fmla="*/ 1161581509 h 819"/>
                      <a:gd name="T24" fmla="*/ 1145945721 w 461"/>
                      <a:gd name="T25" fmla="*/ 1161581509 h 819"/>
                      <a:gd name="T26" fmla="*/ 1145945721 w 461"/>
                      <a:gd name="T27" fmla="*/ 1161581509 h 819"/>
                      <a:gd name="T28" fmla="*/ 1145945721 w 461"/>
                      <a:gd name="T29" fmla="*/ 1161581509 h 819"/>
                      <a:gd name="T30" fmla="*/ 1145945721 w 461"/>
                      <a:gd name="T31" fmla="*/ 1161581509 h 819"/>
                      <a:gd name="T32" fmla="*/ 1145945721 w 461"/>
                      <a:gd name="T33" fmla="*/ 1161581509 h 819"/>
                      <a:gd name="T34" fmla="*/ 1145945721 w 461"/>
                      <a:gd name="T35" fmla="*/ 0 h 819"/>
                      <a:gd name="T36" fmla="*/ 1145945721 w 461"/>
                      <a:gd name="T37" fmla="*/ 1161581509 h 819"/>
                      <a:gd name="T38" fmla="*/ 1145945721 w 461"/>
                      <a:gd name="T39" fmla="*/ 1161581509 h 819"/>
                      <a:gd name="T40" fmla="*/ 1145945721 w 461"/>
                      <a:gd name="T41" fmla="*/ 1161581509 h 819"/>
                      <a:gd name="T42" fmla="*/ 1145945721 w 461"/>
                      <a:gd name="T43" fmla="*/ 1161581509 h 819"/>
                      <a:gd name="T44" fmla="*/ 1145945721 w 461"/>
                      <a:gd name="T45" fmla="*/ 1161581509 h 819"/>
                      <a:gd name="T46" fmla="*/ 1145945721 w 461"/>
                      <a:gd name="T47" fmla="*/ 1161581509 h 819"/>
                      <a:gd name="T48" fmla="*/ 1145945721 w 461"/>
                      <a:gd name="T49" fmla="*/ 1161581509 h 819"/>
                      <a:gd name="T50" fmla="*/ 1145945721 w 461"/>
                      <a:gd name="T51" fmla="*/ 1161581509 h 819"/>
                      <a:gd name="T52" fmla="*/ 1145945721 w 461"/>
                      <a:gd name="T53" fmla="*/ 1161581509 h 819"/>
                      <a:gd name="T54" fmla="*/ 1145945721 w 461"/>
                      <a:gd name="T55" fmla="*/ 1161581509 h 819"/>
                      <a:gd name="T56" fmla="*/ 1145945721 w 461"/>
                      <a:gd name="T57" fmla="*/ 1161581509 h 819"/>
                      <a:gd name="T58" fmla="*/ 1145945721 w 461"/>
                      <a:gd name="T59" fmla="*/ 1161581509 h 819"/>
                      <a:gd name="T60" fmla="*/ 1145945721 w 461"/>
                      <a:gd name="T61" fmla="*/ 1161581509 h 819"/>
                      <a:gd name="T62" fmla="*/ 1145945721 w 461"/>
                      <a:gd name="T63" fmla="*/ 1161581509 h 819"/>
                      <a:gd name="T64" fmla="*/ 1145945721 w 461"/>
                      <a:gd name="T65" fmla="*/ 1161581509 h 819"/>
                      <a:gd name="T66" fmla="*/ 1145945721 w 461"/>
                      <a:gd name="T67" fmla="*/ 1161581509 h 819"/>
                      <a:gd name="T68" fmla="*/ 1145945721 w 461"/>
                      <a:gd name="T69" fmla="*/ 1161581509 h 819"/>
                      <a:gd name="T70" fmla="*/ 1145945721 w 461"/>
                      <a:gd name="T71" fmla="*/ 1161581509 h 819"/>
                      <a:gd name="T72" fmla="*/ 1145945721 w 461"/>
                      <a:gd name="T73" fmla="*/ 1161581509 h 819"/>
                      <a:gd name="T74" fmla="*/ 1145945721 w 461"/>
                      <a:gd name="T75" fmla="*/ 1161581509 h 819"/>
                      <a:gd name="T76" fmla="*/ 1145945721 w 461"/>
                      <a:gd name="T77" fmla="*/ 1161581509 h 819"/>
                      <a:gd name="T78" fmla="*/ 1145945721 w 461"/>
                      <a:gd name="T79" fmla="*/ 1161581509 h 819"/>
                      <a:gd name="T80" fmla="*/ 1145945721 w 461"/>
                      <a:gd name="T81" fmla="*/ 1161581509 h 819"/>
                      <a:gd name="T82" fmla="*/ 1145945721 w 461"/>
                      <a:gd name="T83" fmla="*/ 1161581509 h 819"/>
                      <a:gd name="T84" fmla="*/ 1145945721 w 461"/>
                      <a:gd name="T85" fmla="*/ 1161581509 h 819"/>
                      <a:gd name="T86" fmla="*/ 1145945721 w 461"/>
                      <a:gd name="T87" fmla="*/ 1161581509 h 819"/>
                      <a:gd name="T88" fmla="*/ 1145945721 w 461"/>
                      <a:gd name="T89" fmla="*/ 1161581509 h 819"/>
                      <a:gd name="T90" fmla="*/ 1145945721 w 461"/>
                      <a:gd name="T91" fmla="*/ 1161581509 h 819"/>
                      <a:gd name="T92" fmla="*/ 1145945721 w 461"/>
                      <a:gd name="T93" fmla="*/ 1161581509 h 819"/>
                      <a:gd name="T94" fmla="*/ 1145945721 w 461"/>
                      <a:gd name="T95" fmla="*/ 1161581509 h 819"/>
                      <a:gd name="T96" fmla="*/ 1145945721 w 461"/>
                      <a:gd name="T97" fmla="*/ 1161581509 h 819"/>
                      <a:gd name="T98" fmla="*/ 1145945721 w 461"/>
                      <a:gd name="T99" fmla="*/ 1161581509 h 819"/>
                      <a:gd name="T100" fmla="*/ 1145945721 w 461"/>
                      <a:gd name="T101" fmla="*/ 1161581509 h 819"/>
                      <a:gd name="T102" fmla="*/ 1145945721 w 461"/>
                      <a:gd name="T103" fmla="*/ 1161581509 h 819"/>
                      <a:gd name="T104" fmla="*/ 1145945721 w 461"/>
                      <a:gd name="T105" fmla="*/ 1161581509 h 819"/>
                      <a:gd name="T106" fmla="*/ 1145945721 w 461"/>
                      <a:gd name="T107" fmla="*/ 1161581509 h 819"/>
                      <a:gd name="T108" fmla="*/ 1145945721 w 461"/>
                      <a:gd name="T109" fmla="*/ 1161581509 h 819"/>
                      <a:gd name="T110" fmla="*/ 0 w 461"/>
                      <a:gd name="T111" fmla="*/ 1161581509 h 819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w 461"/>
                      <a:gd name="T169" fmla="*/ 0 h 819"/>
                      <a:gd name="T170" fmla="*/ 461 w 461"/>
                      <a:gd name="T171" fmla="*/ 819 h 819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T168" t="T169" r="T170" b="T171"/>
                    <a:pathLst>
                      <a:path w="461" h="819">
                        <a:moveTo>
                          <a:pt x="0" y="368"/>
                        </a:moveTo>
                        <a:lnTo>
                          <a:pt x="0" y="362"/>
                        </a:lnTo>
                        <a:lnTo>
                          <a:pt x="5" y="344"/>
                        </a:lnTo>
                        <a:lnTo>
                          <a:pt x="6" y="344"/>
                        </a:lnTo>
                        <a:lnTo>
                          <a:pt x="8" y="342"/>
                        </a:lnTo>
                        <a:lnTo>
                          <a:pt x="12" y="339"/>
                        </a:lnTo>
                        <a:lnTo>
                          <a:pt x="11" y="312"/>
                        </a:lnTo>
                        <a:lnTo>
                          <a:pt x="30" y="302"/>
                        </a:lnTo>
                        <a:lnTo>
                          <a:pt x="35" y="299"/>
                        </a:lnTo>
                        <a:lnTo>
                          <a:pt x="36" y="297"/>
                        </a:lnTo>
                        <a:lnTo>
                          <a:pt x="38" y="293"/>
                        </a:lnTo>
                        <a:lnTo>
                          <a:pt x="38" y="285"/>
                        </a:lnTo>
                        <a:lnTo>
                          <a:pt x="53" y="248"/>
                        </a:lnTo>
                        <a:lnTo>
                          <a:pt x="51" y="237"/>
                        </a:lnTo>
                        <a:lnTo>
                          <a:pt x="45" y="224"/>
                        </a:lnTo>
                        <a:lnTo>
                          <a:pt x="32" y="212"/>
                        </a:lnTo>
                        <a:lnTo>
                          <a:pt x="36" y="200"/>
                        </a:lnTo>
                        <a:lnTo>
                          <a:pt x="36" y="194"/>
                        </a:lnTo>
                        <a:lnTo>
                          <a:pt x="42" y="185"/>
                        </a:lnTo>
                        <a:lnTo>
                          <a:pt x="65" y="180"/>
                        </a:lnTo>
                        <a:lnTo>
                          <a:pt x="96" y="168"/>
                        </a:lnTo>
                        <a:lnTo>
                          <a:pt x="108" y="158"/>
                        </a:lnTo>
                        <a:lnTo>
                          <a:pt x="113" y="135"/>
                        </a:lnTo>
                        <a:lnTo>
                          <a:pt x="114" y="132"/>
                        </a:lnTo>
                        <a:lnTo>
                          <a:pt x="120" y="128"/>
                        </a:lnTo>
                        <a:lnTo>
                          <a:pt x="120" y="126"/>
                        </a:lnTo>
                        <a:lnTo>
                          <a:pt x="128" y="113"/>
                        </a:lnTo>
                        <a:lnTo>
                          <a:pt x="129" y="105"/>
                        </a:lnTo>
                        <a:lnTo>
                          <a:pt x="129" y="95"/>
                        </a:lnTo>
                        <a:lnTo>
                          <a:pt x="129" y="93"/>
                        </a:lnTo>
                        <a:lnTo>
                          <a:pt x="128" y="90"/>
                        </a:lnTo>
                        <a:lnTo>
                          <a:pt x="125" y="77"/>
                        </a:lnTo>
                        <a:lnTo>
                          <a:pt x="113" y="69"/>
                        </a:lnTo>
                        <a:lnTo>
                          <a:pt x="107" y="68"/>
                        </a:lnTo>
                        <a:lnTo>
                          <a:pt x="101" y="65"/>
                        </a:lnTo>
                        <a:lnTo>
                          <a:pt x="96" y="60"/>
                        </a:lnTo>
                        <a:lnTo>
                          <a:pt x="89" y="41"/>
                        </a:lnTo>
                        <a:lnTo>
                          <a:pt x="72" y="32"/>
                        </a:lnTo>
                        <a:lnTo>
                          <a:pt x="69" y="26"/>
                        </a:lnTo>
                        <a:lnTo>
                          <a:pt x="69" y="24"/>
                        </a:lnTo>
                        <a:lnTo>
                          <a:pt x="75" y="24"/>
                        </a:lnTo>
                        <a:lnTo>
                          <a:pt x="87" y="23"/>
                        </a:lnTo>
                        <a:lnTo>
                          <a:pt x="93" y="23"/>
                        </a:lnTo>
                        <a:lnTo>
                          <a:pt x="125" y="20"/>
                        </a:lnTo>
                        <a:lnTo>
                          <a:pt x="132" y="20"/>
                        </a:lnTo>
                        <a:lnTo>
                          <a:pt x="146" y="18"/>
                        </a:lnTo>
                        <a:lnTo>
                          <a:pt x="152" y="18"/>
                        </a:lnTo>
                        <a:lnTo>
                          <a:pt x="155" y="18"/>
                        </a:lnTo>
                        <a:lnTo>
                          <a:pt x="179" y="17"/>
                        </a:lnTo>
                        <a:lnTo>
                          <a:pt x="191" y="15"/>
                        </a:lnTo>
                        <a:lnTo>
                          <a:pt x="201" y="15"/>
                        </a:lnTo>
                        <a:lnTo>
                          <a:pt x="203" y="15"/>
                        </a:lnTo>
                        <a:lnTo>
                          <a:pt x="204" y="15"/>
                        </a:lnTo>
                        <a:lnTo>
                          <a:pt x="206" y="15"/>
                        </a:lnTo>
                        <a:lnTo>
                          <a:pt x="218" y="14"/>
                        </a:lnTo>
                        <a:lnTo>
                          <a:pt x="240" y="12"/>
                        </a:lnTo>
                        <a:lnTo>
                          <a:pt x="251" y="11"/>
                        </a:lnTo>
                        <a:lnTo>
                          <a:pt x="258" y="11"/>
                        </a:lnTo>
                        <a:lnTo>
                          <a:pt x="266" y="11"/>
                        </a:lnTo>
                        <a:lnTo>
                          <a:pt x="269" y="11"/>
                        </a:lnTo>
                        <a:lnTo>
                          <a:pt x="270" y="11"/>
                        </a:lnTo>
                        <a:lnTo>
                          <a:pt x="272" y="9"/>
                        </a:lnTo>
                        <a:lnTo>
                          <a:pt x="276" y="9"/>
                        </a:lnTo>
                        <a:lnTo>
                          <a:pt x="279" y="9"/>
                        </a:lnTo>
                        <a:lnTo>
                          <a:pt x="285" y="8"/>
                        </a:lnTo>
                        <a:lnTo>
                          <a:pt x="318" y="5"/>
                        </a:lnTo>
                        <a:lnTo>
                          <a:pt x="323" y="5"/>
                        </a:lnTo>
                        <a:lnTo>
                          <a:pt x="324" y="5"/>
                        </a:lnTo>
                        <a:lnTo>
                          <a:pt x="330" y="5"/>
                        </a:lnTo>
                        <a:lnTo>
                          <a:pt x="338" y="3"/>
                        </a:lnTo>
                        <a:lnTo>
                          <a:pt x="351" y="2"/>
                        </a:lnTo>
                        <a:lnTo>
                          <a:pt x="372" y="0"/>
                        </a:lnTo>
                        <a:lnTo>
                          <a:pt x="372" y="17"/>
                        </a:lnTo>
                        <a:lnTo>
                          <a:pt x="374" y="36"/>
                        </a:lnTo>
                        <a:lnTo>
                          <a:pt x="381" y="50"/>
                        </a:lnTo>
                        <a:lnTo>
                          <a:pt x="395" y="71"/>
                        </a:lnTo>
                        <a:lnTo>
                          <a:pt x="402" y="89"/>
                        </a:lnTo>
                        <a:lnTo>
                          <a:pt x="413" y="111"/>
                        </a:lnTo>
                        <a:lnTo>
                          <a:pt x="416" y="134"/>
                        </a:lnTo>
                        <a:lnTo>
                          <a:pt x="416" y="137"/>
                        </a:lnTo>
                        <a:lnTo>
                          <a:pt x="417" y="146"/>
                        </a:lnTo>
                        <a:lnTo>
                          <a:pt x="419" y="161"/>
                        </a:lnTo>
                        <a:lnTo>
                          <a:pt x="419" y="167"/>
                        </a:lnTo>
                        <a:lnTo>
                          <a:pt x="419" y="171"/>
                        </a:lnTo>
                        <a:lnTo>
                          <a:pt x="420" y="174"/>
                        </a:lnTo>
                        <a:lnTo>
                          <a:pt x="420" y="179"/>
                        </a:lnTo>
                        <a:lnTo>
                          <a:pt x="422" y="191"/>
                        </a:lnTo>
                        <a:lnTo>
                          <a:pt x="422" y="197"/>
                        </a:lnTo>
                        <a:lnTo>
                          <a:pt x="423" y="203"/>
                        </a:lnTo>
                        <a:lnTo>
                          <a:pt x="423" y="213"/>
                        </a:lnTo>
                        <a:lnTo>
                          <a:pt x="423" y="215"/>
                        </a:lnTo>
                        <a:lnTo>
                          <a:pt x="425" y="224"/>
                        </a:lnTo>
                        <a:lnTo>
                          <a:pt x="428" y="254"/>
                        </a:lnTo>
                        <a:lnTo>
                          <a:pt x="429" y="270"/>
                        </a:lnTo>
                        <a:lnTo>
                          <a:pt x="431" y="278"/>
                        </a:lnTo>
                        <a:lnTo>
                          <a:pt x="432" y="290"/>
                        </a:lnTo>
                        <a:lnTo>
                          <a:pt x="432" y="291"/>
                        </a:lnTo>
                        <a:lnTo>
                          <a:pt x="432" y="302"/>
                        </a:lnTo>
                        <a:lnTo>
                          <a:pt x="434" y="315"/>
                        </a:lnTo>
                        <a:lnTo>
                          <a:pt x="437" y="339"/>
                        </a:lnTo>
                        <a:lnTo>
                          <a:pt x="437" y="342"/>
                        </a:lnTo>
                        <a:lnTo>
                          <a:pt x="438" y="353"/>
                        </a:lnTo>
                        <a:lnTo>
                          <a:pt x="440" y="378"/>
                        </a:lnTo>
                        <a:lnTo>
                          <a:pt x="441" y="389"/>
                        </a:lnTo>
                        <a:lnTo>
                          <a:pt x="443" y="407"/>
                        </a:lnTo>
                        <a:lnTo>
                          <a:pt x="444" y="419"/>
                        </a:lnTo>
                        <a:lnTo>
                          <a:pt x="446" y="434"/>
                        </a:lnTo>
                        <a:lnTo>
                          <a:pt x="447" y="438"/>
                        </a:lnTo>
                        <a:lnTo>
                          <a:pt x="449" y="456"/>
                        </a:lnTo>
                        <a:lnTo>
                          <a:pt x="441" y="471"/>
                        </a:lnTo>
                        <a:lnTo>
                          <a:pt x="443" y="471"/>
                        </a:lnTo>
                        <a:lnTo>
                          <a:pt x="444" y="471"/>
                        </a:lnTo>
                        <a:lnTo>
                          <a:pt x="441" y="486"/>
                        </a:lnTo>
                        <a:lnTo>
                          <a:pt x="441" y="494"/>
                        </a:lnTo>
                        <a:lnTo>
                          <a:pt x="449" y="509"/>
                        </a:lnTo>
                        <a:lnTo>
                          <a:pt x="456" y="522"/>
                        </a:lnTo>
                        <a:lnTo>
                          <a:pt x="453" y="524"/>
                        </a:lnTo>
                        <a:lnTo>
                          <a:pt x="453" y="527"/>
                        </a:lnTo>
                        <a:lnTo>
                          <a:pt x="456" y="530"/>
                        </a:lnTo>
                        <a:lnTo>
                          <a:pt x="461" y="546"/>
                        </a:lnTo>
                        <a:lnTo>
                          <a:pt x="450" y="569"/>
                        </a:lnTo>
                        <a:lnTo>
                          <a:pt x="447" y="572"/>
                        </a:lnTo>
                        <a:lnTo>
                          <a:pt x="446" y="582"/>
                        </a:lnTo>
                        <a:lnTo>
                          <a:pt x="437" y="588"/>
                        </a:lnTo>
                        <a:lnTo>
                          <a:pt x="438" y="596"/>
                        </a:lnTo>
                        <a:lnTo>
                          <a:pt x="435" y="603"/>
                        </a:lnTo>
                        <a:lnTo>
                          <a:pt x="417" y="623"/>
                        </a:lnTo>
                        <a:lnTo>
                          <a:pt x="414" y="621"/>
                        </a:lnTo>
                        <a:lnTo>
                          <a:pt x="414" y="623"/>
                        </a:lnTo>
                        <a:lnTo>
                          <a:pt x="414" y="626"/>
                        </a:lnTo>
                        <a:lnTo>
                          <a:pt x="417" y="641"/>
                        </a:lnTo>
                        <a:lnTo>
                          <a:pt x="416" y="651"/>
                        </a:lnTo>
                        <a:lnTo>
                          <a:pt x="407" y="677"/>
                        </a:lnTo>
                        <a:lnTo>
                          <a:pt x="410" y="678"/>
                        </a:lnTo>
                        <a:lnTo>
                          <a:pt x="416" y="689"/>
                        </a:lnTo>
                        <a:lnTo>
                          <a:pt x="407" y="704"/>
                        </a:lnTo>
                        <a:lnTo>
                          <a:pt x="404" y="716"/>
                        </a:lnTo>
                        <a:lnTo>
                          <a:pt x="407" y="723"/>
                        </a:lnTo>
                        <a:lnTo>
                          <a:pt x="408" y="725"/>
                        </a:lnTo>
                        <a:lnTo>
                          <a:pt x="416" y="732"/>
                        </a:lnTo>
                        <a:lnTo>
                          <a:pt x="410" y="738"/>
                        </a:lnTo>
                        <a:lnTo>
                          <a:pt x="396" y="741"/>
                        </a:lnTo>
                        <a:lnTo>
                          <a:pt x="384" y="750"/>
                        </a:lnTo>
                        <a:lnTo>
                          <a:pt x="383" y="752"/>
                        </a:lnTo>
                        <a:lnTo>
                          <a:pt x="383" y="750"/>
                        </a:lnTo>
                        <a:lnTo>
                          <a:pt x="377" y="749"/>
                        </a:lnTo>
                        <a:lnTo>
                          <a:pt x="369" y="774"/>
                        </a:lnTo>
                        <a:lnTo>
                          <a:pt x="380" y="792"/>
                        </a:lnTo>
                        <a:lnTo>
                          <a:pt x="374" y="801"/>
                        </a:lnTo>
                        <a:lnTo>
                          <a:pt x="372" y="803"/>
                        </a:lnTo>
                        <a:lnTo>
                          <a:pt x="365" y="801"/>
                        </a:lnTo>
                        <a:lnTo>
                          <a:pt x="357" y="795"/>
                        </a:lnTo>
                        <a:lnTo>
                          <a:pt x="342" y="792"/>
                        </a:lnTo>
                        <a:lnTo>
                          <a:pt x="321" y="783"/>
                        </a:lnTo>
                        <a:lnTo>
                          <a:pt x="314" y="785"/>
                        </a:lnTo>
                        <a:lnTo>
                          <a:pt x="299" y="804"/>
                        </a:lnTo>
                        <a:lnTo>
                          <a:pt x="296" y="809"/>
                        </a:lnTo>
                        <a:lnTo>
                          <a:pt x="296" y="812"/>
                        </a:lnTo>
                        <a:lnTo>
                          <a:pt x="297" y="819"/>
                        </a:lnTo>
                        <a:lnTo>
                          <a:pt x="287" y="809"/>
                        </a:lnTo>
                        <a:lnTo>
                          <a:pt x="287" y="819"/>
                        </a:lnTo>
                        <a:lnTo>
                          <a:pt x="281" y="819"/>
                        </a:lnTo>
                        <a:lnTo>
                          <a:pt x="273" y="815"/>
                        </a:lnTo>
                        <a:lnTo>
                          <a:pt x="261" y="785"/>
                        </a:lnTo>
                        <a:lnTo>
                          <a:pt x="257" y="785"/>
                        </a:lnTo>
                        <a:lnTo>
                          <a:pt x="254" y="776"/>
                        </a:lnTo>
                        <a:lnTo>
                          <a:pt x="257" y="773"/>
                        </a:lnTo>
                        <a:lnTo>
                          <a:pt x="260" y="771"/>
                        </a:lnTo>
                        <a:lnTo>
                          <a:pt x="263" y="767"/>
                        </a:lnTo>
                        <a:lnTo>
                          <a:pt x="249" y="738"/>
                        </a:lnTo>
                        <a:lnTo>
                          <a:pt x="252" y="731"/>
                        </a:lnTo>
                        <a:lnTo>
                          <a:pt x="231" y="713"/>
                        </a:lnTo>
                        <a:lnTo>
                          <a:pt x="230" y="705"/>
                        </a:lnTo>
                        <a:lnTo>
                          <a:pt x="215" y="696"/>
                        </a:lnTo>
                        <a:lnTo>
                          <a:pt x="206" y="695"/>
                        </a:lnTo>
                        <a:lnTo>
                          <a:pt x="198" y="698"/>
                        </a:lnTo>
                        <a:lnTo>
                          <a:pt x="191" y="684"/>
                        </a:lnTo>
                        <a:lnTo>
                          <a:pt x="176" y="672"/>
                        </a:lnTo>
                        <a:lnTo>
                          <a:pt x="167" y="669"/>
                        </a:lnTo>
                        <a:lnTo>
                          <a:pt x="161" y="665"/>
                        </a:lnTo>
                        <a:lnTo>
                          <a:pt x="161" y="663"/>
                        </a:lnTo>
                        <a:lnTo>
                          <a:pt x="147" y="650"/>
                        </a:lnTo>
                        <a:lnTo>
                          <a:pt x="146" y="647"/>
                        </a:lnTo>
                        <a:lnTo>
                          <a:pt x="147" y="626"/>
                        </a:lnTo>
                        <a:lnTo>
                          <a:pt x="155" y="609"/>
                        </a:lnTo>
                        <a:lnTo>
                          <a:pt x="155" y="606"/>
                        </a:lnTo>
                        <a:lnTo>
                          <a:pt x="155" y="605"/>
                        </a:lnTo>
                        <a:lnTo>
                          <a:pt x="155" y="603"/>
                        </a:lnTo>
                        <a:lnTo>
                          <a:pt x="156" y="602"/>
                        </a:lnTo>
                        <a:lnTo>
                          <a:pt x="162" y="590"/>
                        </a:lnTo>
                        <a:lnTo>
                          <a:pt x="162" y="584"/>
                        </a:lnTo>
                        <a:lnTo>
                          <a:pt x="162" y="572"/>
                        </a:lnTo>
                        <a:lnTo>
                          <a:pt x="162" y="567"/>
                        </a:lnTo>
                        <a:lnTo>
                          <a:pt x="167" y="564"/>
                        </a:lnTo>
                        <a:lnTo>
                          <a:pt x="168" y="563"/>
                        </a:lnTo>
                        <a:lnTo>
                          <a:pt x="167" y="555"/>
                        </a:lnTo>
                        <a:lnTo>
                          <a:pt x="152" y="546"/>
                        </a:lnTo>
                        <a:lnTo>
                          <a:pt x="149" y="546"/>
                        </a:lnTo>
                        <a:lnTo>
                          <a:pt x="143" y="545"/>
                        </a:lnTo>
                        <a:lnTo>
                          <a:pt x="137" y="543"/>
                        </a:lnTo>
                        <a:lnTo>
                          <a:pt x="129" y="542"/>
                        </a:lnTo>
                        <a:lnTo>
                          <a:pt x="119" y="555"/>
                        </a:lnTo>
                        <a:lnTo>
                          <a:pt x="116" y="557"/>
                        </a:lnTo>
                        <a:lnTo>
                          <a:pt x="105" y="548"/>
                        </a:lnTo>
                        <a:lnTo>
                          <a:pt x="102" y="539"/>
                        </a:lnTo>
                        <a:lnTo>
                          <a:pt x="101" y="521"/>
                        </a:lnTo>
                        <a:lnTo>
                          <a:pt x="96" y="506"/>
                        </a:lnTo>
                        <a:lnTo>
                          <a:pt x="92" y="500"/>
                        </a:lnTo>
                        <a:lnTo>
                          <a:pt x="81" y="489"/>
                        </a:lnTo>
                        <a:lnTo>
                          <a:pt x="71" y="482"/>
                        </a:lnTo>
                        <a:lnTo>
                          <a:pt x="63" y="479"/>
                        </a:lnTo>
                        <a:lnTo>
                          <a:pt x="50" y="462"/>
                        </a:lnTo>
                        <a:lnTo>
                          <a:pt x="44" y="462"/>
                        </a:lnTo>
                        <a:lnTo>
                          <a:pt x="42" y="455"/>
                        </a:lnTo>
                        <a:lnTo>
                          <a:pt x="32" y="447"/>
                        </a:lnTo>
                        <a:lnTo>
                          <a:pt x="30" y="446"/>
                        </a:lnTo>
                        <a:lnTo>
                          <a:pt x="26" y="443"/>
                        </a:lnTo>
                        <a:lnTo>
                          <a:pt x="18" y="434"/>
                        </a:lnTo>
                        <a:lnTo>
                          <a:pt x="20" y="432"/>
                        </a:lnTo>
                        <a:lnTo>
                          <a:pt x="18" y="425"/>
                        </a:lnTo>
                        <a:lnTo>
                          <a:pt x="9" y="416"/>
                        </a:lnTo>
                        <a:lnTo>
                          <a:pt x="9" y="405"/>
                        </a:lnTo>
                        <a:lnTo>
                          <a:pt x="5" y="398"/>
                        </a:lnTo>
                        <a:lnTo>
                          <a:pt x="0" y="380"/>
                        </a:lnTo>
                        <a:lnTo>
                          <a:pt x="0" y="36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1" name="Freeform 128"/>
                  <p:cNvSpPr>
                    <a:spLocks/>
                  </p:cNvSpPr>
                  <p:nvPr/>
                </p:nvSpPr>
                <p:spPr bwMode="auto">
                  <a:xfrm>
                    <a:off x="6083300" y="4427538"/>
                    <a:ext cx="14288" cy="11113"/>
                  </a:xfrm>
                  <a:custGeom>
                    <a:avLst/>
                    <a:gdLst>
                      <a:gd name="T0" fmla="*/ 0 w 12"/>
                      <a:gd name="T1" fmla="*/ 1503238553 h 10"/>
                      <a:gd name="T2" fmla="*/ 1610612735 w 12"/>
                      <a:gd name="T3" fmla="*/ 1503238553 h 10"/>
                      <a:gd name="T4" fmla="*/ 0 w 12"/>
                      <a:gd name="T5" fmla="*/ 1503238553 h 10"/>
                      <a:gd name="T6" fmla="*/ 0 60000 65536"/>
                      <a:gd name="T7" fmla="*/ 0 60000 65536"/>
                      <a:gd name="T8" fmla="*/ 0 60000 65536"/>
                      <a:gd name="T9" fmla="*/ 0 w 12"/>
                      <a:gd name="T10" fmla="*/ 0 h 10"/>
                      <a:gd name="T11" fmla="*/ 12 w 12"/>
                      <a:gd name="T12" fmla="*/ 10 h 1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" h="10">
                        <a:moveTo>
                          <a:pt x="0" y="3"/>
                        </a:moveTo>
                        <a:cubicBezTo>
                          <a:pt x="2" y="8"/>
                          <a:pt x="4" y="9"/>
                          <a:pt x="9" y="10"/>
                        </a:cubicBezTo>
                        <a:cubicBezTo>
                          <a:pt x="12" y="0"/>
                          <a:pt x="9" y="1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002060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2" name="Freeform 131"/>
                  <p:cNvSpPr>
                    <a:spLocks/>
                  </p:cNvSpPr>
                  <p:nvPr/>
                </p:nvSpPr>
                <p:spPr bwMode="auto">
                  <a:xfrm>
                    <a:off x="6486525" y="4046538"/>
                    <a:ext cx="22225" cy="23813"/>
                  </a:xfrm>
                  <a:custGeom>
                    <a:avLst/>
                    <a:gdLst>
                      <a:gd name="T0" fmla="*/ 0 w 24"/>
                      <a:gd name="T1" fmla="*/ 1 h 27"/>
                      <a:gd name="T2" fmla="*/ 1 w 24"/>
                      <a:gd name="T3" fmla="*/ 1 h 27"/>
                      <a:gd name="T4" fmla="*/ 1 w 24"/>
                      <a:gd name="T5" fmla="*/ 1 h 27"/>
                      <a:gd name="T6" fmla="*/ 1 w 24"/>
                      <a:gd name="T7" fmla="*/ 1 h 27"/>
                      <a:gd name="T8" fmla="*/ 1 w 24"/>
                      <a:gd name="T9" fmla="*/ 1 h 27"/>
                      <a:gd name="T10" fmla="*/ 1 w 24"/>
                      <a:gd name="T11" fmla="*/ 1 h 27"/>
                      <a:gd name="T12" fmla="*/ 1 w 24"/>
                      <a:gd name="T13" fmla="*/ 0 h 27"/>
                      <a:gd name="T14" fmla="*/ 1 w 24"/>
                      <a:gd name="T15" fmla="*/ 0 h 27"/>
                      <a:gd name="T16" fmla="*/ 1 w 24"/>
                      <a:gd name="T17" fmla="*/ 1 h 27"/>
                      <a:gd name="T18" fmla="*/ 0 w 24"/>
                      <a:gd name="T19" fmla="*/ 1 h 2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4"/>
                      <a:gd name="T31" fmla="*/ 0 h 27"/>
                      <a:gd name="T32" fmla="*/ 24 w 24"/>
                      <a:gd name="T33" fmla="*/ 27 h 2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4" h="27">
                        <a:moveTo>
                          <a:pt x="0" y="8"/>
                        </a:moveTo>
                        <a:lnTo>
                          <a:pt x="9" y="15"/>
                        </a:lnTo>
                        <a:lnTo>
                          <a:pt x="10" y="20"/>
                        </a:lnTo>
                        <a:lnTo>
                          <a:pt x="12" y="27"/>
                        </a:lnTo>
                        <a:lnTo>
                          <a:pt x="18" y="17"/>
                        </a:lnTo>
                        <a:lnTo>
                          <a:pt x="24" y="9"/>
                        </a:lnTo>
                        <a:lnTo>
                          <a:pt x="10" y="0"/>
                        </a:lnTo>
                        <a:lnTo>
                          <a:pt x="4" y="0"/>
                        </a:lnTo>
                        <a:lnTo>
                          <a:pt x="1" y="5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002060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3" name="Freeform 136"/>
                  <p:cNvSpPr>
                    <a:spLocks/>
                  </p:cNvSpPr>
                  <p:nvPr/>
                </p:nvSpPr>
                <p:spPr bwMode="auto">
                  <a:xfrm>
                    <a:off x="6251575" y="3930650"/>
                    <a:ext cx="442913" cy="225425"/>
                  </a:xfrm>
                  <a:custGeom>
                    <a:avLst/>
                    <a:gdLst>
                      <a:gd name="T0" fmla="*/ 4 w 524"/>
                      <a:gd name="T1" fmla="*/ 2 h 262"/>
                      <a:gd name="T2" fmla="*/ 6 w 524"/>
                      <a:gd name="T3" fmla="*/ 2 h 262"/>
                      <a:gd name="T4" fmla="*/ 7 w 524"/>
                      <a:gd name="T5" fmla="*/ 2 h 262"/>
                      <a:gd name="T6" fmla="*/ 8 w 524"/>
                      <a:gd name="T7" fmla="*/ 1 h 262"/>
                      <a:gd name="T8" fmla="*/ 9 w 524"/>
                      <a:gd name="T9" fmla="*/ 1 h 262"/>
                      <a:gd name="T10" fmla="*/ 9 w 524"/>
                      <a:gd name="T11" fmla="*/ 1 h 262"/>
                      <a:gd name="T12" fmla="*/ 10 w 524"/>
                      <a:gd name="T13" fmla="*/ 1 h 262"/>
                      <a:gd name="T14" fmla="*/ 11 w 524"/>
                      <a:gd name="T15" fmla="*/ 1 h 262"/>
                      <a:gd name="T16" fmla="*/ 12 w 524"/>
                      <a:gd name="T17" fmla="*/ 1 h 262"/>
                      <a:gd name="T18" fmla="*/ 12 w 524"/>
                      <a:gd name="T19" fmla="*/ 2 h 262"/>
                      <a:gd name="T20" fmla="*/ 12 w 524"/>
                      <a:gd name="T21" fmla="*/ 3 h 262"/>
                      <a:gd name="T22" fmla="*/ 12 w 524"/>
                      <a:gd name="T23" fmla="*/ 3 h 262"/>
                      <a:gd name="T24" fmla="*/ 13 w 524"/>
                      <a:gd name="T25" fmla="*/ 4 h 262"/>
                      <a:gd name="T26" fmla="*/ 13 w 524"/>
                      <a:gd name="T27" fmla="*/ 5 h 262"/>
                      <a:gd name="T28" fmla="*/ 13 w 524"/>
                      <a:gd name="T29" fmla="*/ 7 h 262"/>
                      <a:gd name="T30" fmla="*/ 14 w 524"/>
                      <a:gd name="T31" fmla="*/ 6 h 262"/>
                      <a:gd name="T32" fmla="*/ 15 w 524"/>
                      <a:gd name="T33" fmla="*/ 6 h 262"/>
                      <a:gd name="T34" fmla="*/ 14 w 524"/>
                      <a:gd name="T35" fmla="*/ 8 h 262"/>
                      <a:gd name="T36" fmla="*/ 13 w 524"/>
                      <a:gd name="T37" fmla="*/ 9 h 262"/>
                      <a:gd name="T38" fmla="*/ 13 w 524"/>
                      <a:gd name="T39" fmla="*/ 8 h 262"/>
                      <a:gd name="T40" fmla="*/ 12 w 524"/>
                      <a:gd name="T41" fmla="*/ 8 h 262"/>
                      <a:gd name="T42" fmla="*/ 12 w 524"/>
                      <a:gd name="T43" fmla="*/ 7 h 262"/>
                      <a:gd name="T44" fmla="*/ 11 w 524"/>
                      <a:gd name="T45" fmla="*/ 8 h 262"/>
                      <a:gd name="T46" fmla="*/ 11 w 524"/>
                      <a:gd name="T47" fmla="*/ 6 h 262"/>
                      <a:gd name="T48" fmla="*/ 11 w 524"/>
                      <a:gd name="T49" fmla="*/ 6 h 262"/>
                      <a:gd name="T50" fmla="*/ 11 w 524"/>
                      <a:gd name="T51" fmla="*/ 4 h 262"/>
                      <a:gd name="T52" fmla="*/ 11 w 524"/>
                      <a:gd name="T53" fmla="*/ 4 h 262"/>
                      <a:gd name="T54" fmla="*/ 11 w 524"/>
                      <a:gd name="T55" fmla="*/ 4 h 262"/>
                      <a:gd name="T56" fmla="*/ 11 w 524"/>
                      <a:gd name="T57" fmla="*/ 2 h 262"/>
                      <a:gd name="T58" fmla="*/ 11 w 524"/>
                      <a:gd name="T59" fmla="*/ 1 h 262"/>
                      <a:gd name="T60" fmla="*/ 10 w 524"/>
                      <a:gd name="T61" fmla="*/ 3 h 262"/>
                      <a:gd name="T62" fmla="*/ 10 w 524"/>
                      <a:gd name="T63" fmla="*/ 3 h 262"/>
                      <a:gd name="T64" fmla="*/ 10 w 524"/>
                      <a:gd name="T65" fmla="*/ 4 h 262"/>
                      <a:gd name="T66" fmla="*/ 10 w 524"/>
                      <a:gd name="T67" fmla="*/ 6 h 262"/>
                      <a:gd name="T68" fmla="*/ 11 w 524"/>
                      <a:gd name="T69" fmla="*/ 8 h 262"/>
                      <a:gd name="T70" fmla="*/ 11 w 524"/>
                      <a:gd name="T71" fmla="*/ 9 h 262"/>
                      <a:gd name="T72" fmla="*/ 11 w 524"/>
                      <a:gd name="T73" fmla="*/ 9 h 262"/>
                      <a:gd name="T74" fmla="*/ 10 w 524"/>
                      <a:gd name="T75" fmla="*/ 8 h 262"/>
                      <a:gd name="T76" fmla="*/ 9 w 524"/>
                      <a:gd name="T77" fmla="*/ 8 h 262"/>
                      <a:gd name="T78" fmla="*/ 8 w 524"/>
                      <a:gd name="T79" fmla="*/ 8 h 262"/>
                      <a:gd name="T80" fmla="*/ 8 w 524"/>
                      <a:gd name="T81" fmla="*/ 7 h 262"/>
                      <a:gd name="T82" fmla="*/ 9 w 524"/>
                      <a:gd name="T83" fmla="*/ 6 h 262"/>
                      <a:gd name="T84" fmla="*/ 9 w 524"/>
                      <a:gd name="T85" fmla="*/ 5 h 262"/>
                      <a:gd name="T86" fmla="*/ 8 w 524"/>
                      <a:gd name="T87" fmla="*/ 5 h 262"/>
                      <a:gd name="T88" fmla="*/ 8 w 524"/>
                      <a:gd name="T89" fmla="*/ 5 h 262"/>
                      <a:gd name="T90" fmla="*/ 7 w 524"/>
                      <a:gd name="T91" fmla="*/ 5 h 262"/>
                      <a:gd name="T92" fmla="*/ 7 w 524"/>
                      <a:gd name="T93" fmla="*/ 4 h 262"/>
                      <a:gd name="T94" fmla="*/ 6 w 524"/>
                      <a:gd name="T95" fmla="*/ 4 h 262"/>
                      <a:gd name="T96" fmla="*/ 6 w 524"/>
                      <a:gd name="T97" fmla="*/ 3 h 262"/>
                      <a:gd name="T98" fmla="*/ 5 w 524"/>
                      <a:gd name="T99" fmla="*/ 3 h 262"/>
                      <a:gd name="T100" fmla="*/ 4 w 524"/>
                      <a:gd name="T101" fmla="*/ 3 h 262"/>
                      <a:gd name="T102" fmla="*/ 3 w 524"/>
                      <a:gd name="T103" fmla="*/ 3 h 262"/>
                      <a:gd name="T104" fmla="*/ 3 w 524"/>
                      <a:gd name="T105" fmla="*/ 3 h 262"/>
                      <a:gd name="T106" fmla="*/ 2 w 524"/>
                      <a:gd name="T107" fmla="*/ 4 h 262"/>
                      <a:gd name="T108" fmla="*/ 1 w 524"/>
                      <a:gd name="T109" fmla="*/ 5 h 262"/>
                      <a:gd name="T110" fmla="*/ 0 w 524"/>
                      <a:gd name="T111" fmla="*/ 5 h 262"/>
                      <a:gd name="T112" fmla="*/ 0 w 524"/>
                      <a:gd name="T113" fmla="*/ 4 h 262"/>
                      <a:gd name="T114" fmla="*/ 0 w 524"/>
                      <a:gd name="T115" fmla="*/ 3 h 262"/>
                      <a:gd name="T116" fmla="*/ 1 w 524"/>
                      <a:gd name="T117" fmla="*/ 3 h 262"/>
                      <a:gd name="T118" fmla="*/ 2 w 524"/>
                      <a:gd name="T119" fmla="*/ 3 h 262"/>
                      <a:gd name="T120" fmla="*/ 3 w 524"/>
                      <a:gd name="T121" fmla="*/ 2 h 262"/>
                      <a:gd name="T122" fmla="*/ 3 w 524"/>
                      <a:gd name="T123" fmla="*/ 2 h 262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524"/>
                      <a:gd name="T187" fmla="*/ 0 h 262"/>
                      <a:gd name="T188" fmla="*/ 524 w 524"/>
                      <a:gd name="T189" fmla="*/ 262 h 262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524" h="262">
                        <a:moveTo>
                          <a:pt x="123" y="57"/>
                        </a:moveTo>
                        <a:lnTo>
                          <a:pt x="134" y="55"/>
                        </a:lnTo>
                        <a:lnTo>
                          <a:pt x="150" y="52"/>
                        </a:lnTo>
                        <a:lnTo>
                          <a:pt x="161" y="49"/>
                        </a:lnTo>
                        <a:lnTo>
                          <a:pt x="215" y="39"/>
                        </a:lnTo>
                        <a:lnTo>
                          <a:pt x="219" y="39"/>
                        </a:lnTo>
                        <a:lnTo>
                          <a:pt x="222" y="37"/>
                        </a:lnTo>
                        <a:lnTo>
                          <a:pt x="234" y="36"/>
                        </a:lnTo>
                        <a:lnTo>
                          <a:pt x="246" y="33"/>
                        </a:lnTo>
                        <a:lnTo>
                          <a:pt x="264" y="30"/>
                        </a:lnTo>
                        <a:lnTo>
                          <a:pt x="269" y="28"/>
                        </a:lnTo>
                        <a:lnTo>
                          <a:pt x="278" y="27"/>
                        </a:lnTo>
                        <a:lnTo>
                          <a:pt x="281" y="25"/>
                        </a:lnTo>
                        <a:lnTo>
                          <a:pt x="293" y="24"/>
                        </a:lnTo>
                        <a:lnTo>
                          <a:pt x="299" y="22"/>
                        </a:lnTo>
                        <a:lnTo>
                          <a:pt x="312" y="19"/>
                        </a:lnTo>
                        <a:lnTo>
                          <a:pt x="317" y="18"/>
                        </a:lnTo>
                        <a:lnTo>
                          <a:pt x="321" y="16"/>
                        </a:lnTo>
                        <a:lnTo>
                          <a:pt x="324" y="16"/>
                        </a:lnTo>
                        <a:lnTo>
                          <a:pt x="351" y="10"/>
                        </a:lnTo>
                        <a:lnTo>
                          <a:pt x="353" y="10"/>
                        </a:lnTo>
                        <a:lnTo>
                          <a:pt x="363" y="7"/>
                        </a:lnTo>
                        <a:lnTo>
                          <a:pt x="380" y="4"/>
                        </a:lnTo>
                        <a:lnTo>
                          <a:pt x="392" y="1"/>
                        </a:lnTo>
                        <a:lnTo>
                          <a:pt x="401" y="0"/>
                        </a:lnTo>
                        <a:lnTo>
                          <a:pt x="402" y="7"/>
                        </a:lnTo>
                        <a:lnTo>
                          <a:pt x="402" y="10"/>
                        </a:lnTo>
                        <a:lnTo>
                          <a:pt x="414" y="49"/>
                        </a:lnTo>
                        <a:lnTo>
                          <a:pt x="416" y="52"/>
                        </a:lnTo>
                        <a:lnTo>
                          <a:pt x="417" y="60"/>
                        </a:lnTo>
                        <a:lnTo>
                          <a:pt x="419" y="63"/>
                        </a:lnTo>
                        <a:lnTo>
                          <a:pt x="419" y="66"/>
                        </a:lnTo>
                        <a:lnTo>
                          <a:pt x="419" y="67"/>
                        </a:lnTo>
                        <a:lnTo>
                          <a:pt x="423" y="78"/>
                        </a:lnTo>
                        <a:lnTo>
                          <a:pt x="423" y="79"/>
                        </a:lnTo>
                        <a:lnTo>
                          <a:pt x="423" y="81"/>
                        </a:lnTo>
                        <a:lnTo>
                          <a:pt x="429" y="102"/>
                        </a:lnTo>
                        <a:lnTo>
                          <a:pt x="435" y="124"/>
                        </a:lnTo>
                        <a:lnTo>
                          <a:pt x="437" y="126"/>
                        </a:lnTo>
                        <a:lnTo>
                          <a:pt x="438" y="135"/>
                        </a:lnTo>
                        <a:lnTo>
                          <a:pt x="443" y="150"/>
                        </a:lnTo>
                        <a:lnTo>
                          <a:pt x="444" y="154"/>
                        </a:lnTo>
                        <a:lnTo>
                          <a:pt x="446" y="160"/>
                        </a:lnTo>
                        <a:lnTo>
                          <a:pt x="447" y="165"/>
                        </a:lnTo>
                        <a:lnTo>
                          <a:pt x="452" y="178"/>
                        </a:lnTo>
                        <a:lnTo>
                          <a:pt x="473" y="174"/>
                        </a:lnTo>
                        <a:lnTo>
                          <a:pt x="491" y="171"/>
                        </a:lnTo>
                        <a:lnTo>
                          <a:pt x="503" y="168"/>
                        </a:lnTo>
                        <a:lnTo>
                          <a:pt x="515" y="165"/>
                        </a:lnTo>
                        <a:lnTo>
                          <a:pt x="522" y="163"/>
                        </a:lnTo>
                        <a:lnTo>
                          <a:pt x="524" y="175"/>
                        </a:lnTo>
                        <a:lnTo>
                          <a:pt x="515" y="229"/>
                        </a:lnTo>
                        <a:lnTo>
                          <a:pt x="498" y="235"/>
                        </a:lnTo>
                        <a:lnTo>
                          <a:pt x="491" y="238"/>
                        </a:lnTo>
                        <a:lnTo>
                          <a:pt x="474" y="244"/>
                        </a:lnTo>
                        <a:lnTo>
                          <a:pt x="471" y="252"/>
                        </a:lnTo>
                        <a:lnTo>
                          <a:pt x="461" y="250"/>
                        </a:lnTo>
                        <a:lnTo>
                          <a:pt x="446" y="262"/>
                        </a:lnTo>
                        <a:lnTo>
                          <a:pt x="446" y="231"/>
                        </a:lnTo>
                        <a:lnTo>
                          <a:pt x="434" y="232"/>
                        </a:lnTo>
                        <a:lnTo>
                          <a:pt x="440" y="216"/>
                        </a:lnTo>
                        <a:lnTo>
                          <a:pt x="432" y="213"/>
                        </a:lnTo>
                        <a:lnTo>
                          <a:pt x="431" y="211"/>
                        </a:lnTo>
                        <a:lnTo>
                          <a:pt x="431" y="216"/>
                        </a:lnTo>
                        <a:lnTo>
                          <a:pt x="423" y="210"/>
                        </a:lnTo>
                        <a:lnTo>
                          <a:pt x="420" y="201"/>
                        </a:lnTo>
                        <a:lnTo>
                          <a:pt x="420" y="217"/>
                        </a:lnTo>
                        <a:lnTo>
                          <a:pt x="405" y="220"/>
                        </a:lnTo>
                        <a:lnTo>
                          <a:pt x="395" y="213"/>
                        </a:lnTo>
                        <a:lnTo>
                          <a:pt x="378" y="189"/>
                        </a:lnTo>
                        <a:lnTo>
                          <a:pt x="389" y="183"/>
                        </a:lnTo>
                        <a:lnTo>
                          <a:pt x="381" y="169"/>
                        </a:lnTo>
                        <a:lnTo>
                          <a:pt x="395" y="165"/>
                        </a:lnTo>
                        <a:lnTo>
                          <a:pt x="381" y="153"/>
                        </a:lnTo>
                        <a:lnTo>
                          <a:pt x="374" y="163"/>
                        </a:lnTo>
                        <a:lnTo>
                          <a:pt x="371" y="151"/>
                        </a:lnTo>
                        <a:lnTo>
                          <a:pt x="383" y="135"/>
                        </a:lnTo>
                        <a:lnTo>
                          <a:pt x="375" y="123"/>
                        </a:lnTo>
                        <a:lnTo>
                          <a:pt x="377" y="129"/>
                        </a:lnTo>
                        <a:lnTo>
                          <a:pt x="368" y="135"/>
                        </a:lnTo>
                        <a:lnTo>
                          <a:pt x="366" y="109"/>
                        </a:lnTo>
                        <a:lnTo>
                          <a:pt x="374" y="117"/>
                        </a:lnTo>
                        <a:lnTo>
                          <a:pt x="383" y="112"/>
                        </a:lnTo>
                        <a:lnTo>
                          <a:pt x="381" y="99"/>
                        </a:lnTo>
                        <a:lnTo>
                          <a:pt x="369" y="96"/>
                        </a:lnTo>
                        <a:lnTo>
                          <a:pt x="366" y="85"/>
                        </a:lnTo>
                        <a:lnTo>
                          <a:pt x="375" y="60"/>
                        </a:lnTo>
                        <a:lnTo>
                          <a:pt x="389" y="54"/>
                        </a:lnTo>
                        <a:lnTo>
                          <a:pt x="383" y="28"/>
                        </a:lnTo>
                        <a:lnTo>
                          <a:pt x="375" y="31"/>
                        </a:lnTo>
                        <a:lnTo>
                          <a:pt x="374" y="51"/>
                        </a:lnTo>
                        <a:lnTo>
                          <a:pt x="362" y="63"/>
                        </a:lnTo>
                        <a:lnTo>
                          <a:pt x="360" y="72"/>
                        </a:lnTo>
                        <a:lnTo>
                          <a:pt x="354" y="66"/>
                        </a:lnTo>
                        <a:lnTo>
                          <a:pt x="350" y="73"/>
                        </a:lnTo>
                        <a:lnTo>
                          <a:pt x="350" y="81"/>
                        </a:lnTo>
                        <a:lnTo>
                          <a:pt x="336" y="90"/>
                        </a:lnTo>
                        <a:lnTo>
                          <a:pt x="336" y="91"/>
                        </a:lnTo>
                        <a:lnTo>
                          <a:pt x="350" y="100"/>
                        </a:lnTo>
                        <a:lnTo>
                          <a:pt x="356" y="118"/>
                        </a:lnTo>
                        <a:lnTo>
                          <a:pt x="347" y="156"/>
                        </a:lnTo>
                        <a:lnTo>
                          <a:pt x="351" y="162"/>
                        </a:lnTo>
                        <a:lnTo>
                          <a:pt x="360" y="192"/>
                        </a:lnTo>
                        <a:lnTo>
                          <a:pt x="377" y="207"/>
                        </a:lnTo>
                        <a:lnTo>
                          <a:pt x="375" y="217"/>
                        </a:lnTo>
                        <a:lnTo>
                          <a:pt x="381" y="219"/>
                        </a:lnTo>
                        <a:lnTo>
                          <a:pt x="380" y="226"/>
                        </a:lnTo>
                        <a:lnTo>
                          <a:pt x="392" y="243"/>
                        </a:lnTo>
                        <a:lnTo>
                          <a:pt x="395" y="255"/>
                        </a:lnTo>
                        <a:lnTo>
                          <a:pt x="381" y="244"/>
                        </a:lnTo>
                        <a:lnTo>
                          <a:pt x="377" y="249"/>
                        </a:lnTo>
                        <a:lnTo>
                          <a:pt x="356" y="235"/>
                        </a:lnTo>
                        <a:lnTo>
                          <a:pt x="336" y="237"/>
                        </a:lnTo>
                        <a:lnTo>
                          <a:pt x="329" y="226"/>
                        </a:lnTo>
                        <a:lnTo>
                          <a:pt x="327" y="234"/>
                        </a:lnTo>
                        <a:lnTo>
                          <a:pt x="321" y="232"/>
                        </a:lnTo>
                        <a:lnTo>
                          <a:pt x="309" y="216"/>
                        </a:lnTo>
                        <a:lnTo>
                          <a:pt x="296" y="220"/>
                        </a:lnTo>
                        <a:lnTo>
                          <a:pt x="291" y="226"/>
                        </a:lnTo>
                        <a:lnTo>
                          <a:pt x="282" y="226"/>
                        </a:lnTo>
                        <a:lnTo>
                          <a:pt x="278" y="205"/>
                        </a:lnTo>
                        <a:lnTo>
                          <a:pt x="288" y="187"/>
                        </a:lnTo>
                        <a:lnTo>
                          <a:pt x="287" y="181"/>
                        </a:lnTo>
                        <a:lnTo>
                          <a:pt x="287" y="180"/>
                        </a:lnTo>
                        <a:lnTo>
                          <a:pt x="291" y="177"/>
                        </a:lnTo>
                        <a:lnTo>
                          <a:pt x="294" y="169"/>
                        </a:lnTo>
                        <a:lnTo>
                          <a:pt x="294" y="166"/>
                        </a:lnTo>
                        <a:lnTo>
                          <a:pt x="293" y="163"/>
                        </a:lnTo>
                        <a:lnTo>
                          <a:pt x="299" y="153"/>
                        </a:lnTo>
                        <a:lnTo>
                          <a:pt x="305" y="145"/>
                        </a:lnTo>
                        <a:lnTo>
                          <a:pt x="291" y="136"/>
                        </a:lnTo>
                        <a:lnTo>
                          <a:pt x="285" y="136"/>
                        </a:lnTo>
                        <a:lnTo>
                          <a:pt x="282" y="141"/>
                        </a:lnTo>
                        <a:lnTo>
                          <a:pt x="281" y="144"/>
                        </a:lnTo>
                        <a:lnTo>
                          <a:pt x="276" y="141"/>
                        </a:lnTo>
                        <a:lnTo>
                          <a:pt x="264" y="138"/>
                        </a:lnTo>
                        <a:lnTo>
                          <a:pt x="263" y="133"/>
                        </a:lnTo>
                        <a:lnTo>
                          <a:pt x="254" y="130"/>
                        </a:lnTo>
                        <a:lnTo>
                          <a:pt x="248" y="132"/>
                        </a:lnTo>
                        <a:lnTo>
                          <a:pt x="230" y="126"/>
                        </a:lnTo>
                        <a:lnTo>
                          <a:pt x="234" y="111"/>
                        </a:lnTo>
                        <a:lnTo>
                          <a:pt x="230" y="106"/>
                        </a:lnTo>
                        <a:lnTo>
                          <a:pt x="212" y="102"/>
                        </a:lnTo>
                        <a:lnTo>
                          <a:pt x="207" y="100"/>
                        </a:lnTo>
                        <a:lnTo>
                          <a:pt x="203" y="102"/>
                        </a:lnTo>
                        <a:lnTo>
                          <a:pt x="200" y="100"/>
                        </a:lnTo>
                        <a:lnTo>
                          <a:pt x="197" y="88"/>
                        </a:lnTo>
                        <a:lnTo>
                          <a:pt x="186" y="79"/>
                        </a:lnTo>
                        <a:lnTo>
                          <a:pt x="177" y="63"/>
                        </a:lnTo>
                        <a:lnTo>
                          <a:pt x="164" y="67"/>
                        </a:lnTo>
                        <a:lnTo>
                          <a:pt x="161" y="66"/>
                        </a:lnTo>
                        <a:lnTo>
                          <a:pt x="149" y="58"/>
                        </a:lnTo>
                        <a:lnTo>
                          <a:pt x="135" y="70"/>
                        </a:lnTo>
                        <a:lnTo>
                          <a:pt x="126" y="69"/>
                        </a:lnTo>
                        <a:lnTo>
                          <a:pt x="123" y="72"/>
                        </a:lnTo>
                        <a:lnTo>
                          <a:pt x="123" y="75"/>
                        </a:lnTo>
                        <a:lnTo>
                          <a:pt x="116" y="90"/>
                        </a:lnTo>
                        <a:lnTo>
                          <a:pt x="113" y="90"/>
                        </a:lnTo>
                        <a:lnTo>
                          <a:pt x="98" y="90"/>
                        </a:lnTo>
                        <a:lnTo>
                          <a:pt x="95" y="91"/>
                        </a:lnTo>
                        <a:lnTo>
                          <a:pt x="77" y="81"/>
                        </a:lnTo>
                        <a:lnTo>
                          <a:pt x="59" y="109"/>
                        </a:lnTo>
                        <a:lnTo>
                          <a:pt x="51" y="108"/>
                        </a:lnTo>
                        <a:lnTo>
                          <a:pt x="39" y="126"/>
                        </a:lnTo>
                        <a:lnTo>
                          <a:pt x="35" y="129"/>
                        </a:lnTo>
                        <a:lnTo>
                          <a:pt x="33" y="133"/>
                        </a:lnTo>
                        <a:lnTo>
                          <a:pt x="23" y="144"/>
                        </a:lnTo>
                        <a:lnTo>
                          <a:pt x="14" y="156"/>
                        </a:lnTo>
                        <a:lnTo>
                          <a:pt x="12" y="156"/>
                        </a:lnTo>
                        <a:lnTo>
                          <a:pt x="5" y="109"/>
                        </a:lnTo>
                        <a:lnTo>
                          <a:pt x="5" y="108"/>
                        </a:lnTo>
                        <a:lnTo>
                          <a:pt x="0" y="81"/>
                        </a:lnTo>
                        <a:lnTo>
                          <a:pt x="3" y="81"/>
                        </a:lnTo>
                        <a:lnTo>
                          <a:pt x="6" y="79"/>
                        </a:lnTo>
                        <a:lnTo>
                          <a:pt x="9" y="79"/>
                        </a:lnTo>
                        <a:lnTo>
                          <a:pt x="42" y="73"/>
                        </a:lnTo>
                        <a:lnTo>
                          <a:pt x="47" y="72"/>
                        </a:lnTo>
                        <a:lnTo>
                          <a:pt x="62" y="69"/>
                        </a:lnTo>
                        <a:lnTo>
                          <a:pt x="66" y="69"/>
                        </a:lnTo>
                        <a:lnTo>
                          <a:pt x="69" y="67"/>
                        </a:lnTo>
                        <a:lnTo>
                          <a:pt x="72" y="67"/>
                        </a:lnTo>
                        <a:lnTo>
                          <a:pt x="102" y="61"/>
                        </a:lnTo>
                        <a:lnTo>
                          <a:pt x="107" y="61"/>
                        </a:lnTo>
                        <a:lnTo>
                          <a:pt x="119" y="58"/>
                        </a:lnTo>
                        <a:lnTo>
                          <a:pt x="120" y="58"/>
                        </a:lnTo>
                        <a:lnTo>
                          <a:pt x="123" y="57"/>
                        </a:lnTo>
                        <a:close/>
                      </a:path>
                    </a:pathLst>
                  </a:custGeom>
                  <a:solidFill>
                    <a:srgbClr val="62BB46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4" name="Freeform 93"/>
                  <p:cNvSpPr>
                    <a:spLocks/>
                  </p:cNvSpPr>
                  <p:nvPr/>
                </p:nvSpPr>
                <p:spPr bwMode="auto">
                  <a:xfrm>
                    <a:off x="6634163" y="4129088"/>
                    <a:ext cx="52388" cy="128588"/>
                  </a:xfrm>
                  <a:custGeom>
                    <a:avLst/>
                    <a:gdLst>
                      <a:gd name="T0" fmla="*/ 0 w 62"/>
                      <a:gd name="T1" fmla="*/ 3 h 153"/>
                      <a:gd name="T2" fmla="*/ 0 w 62"/>
                      <a:gd name="T3" fmla="*/ 4 h 153"/>
                      <a:gd name="T4" fmla="*/ 0 w 62"/>
                      <a:gd name="T5" fmla="*/ 5 h 153"/>
                      <a:gd name="T6" fmla="*/ 0 w 62"/>
                      <a:gd name="T7" fmla="*/ 4 h 153"/>
                      <a:gd name="T8" fmla="*/ 1 w 62"/>
                      <a:gd name="T9" fmla="*/ 4 h 153"/>
                      <a:gd name="T10" fmla="*/ 1 w 62"/>
                      <a:gd name="T11" fmla="*/ 5 h 153"/>
                      <a:gd name="T12" fmla="*/ 1 w 62"/>
                      <a:gd name="T13" fmla="*/ 4 h 153"/>
                      <a:gd name="T14" fmla="*/ 1 w 62"/>
                      <a:gd name="T15" fmla="*/ 3 h 153"/>
                      <a:gd name="T16" fmla="*/ 1 w 62"/>
                      <a:gd name="T17" fmla="*/ 1 h 153"/>
                      <a:gd name="T18" fmla="*/ 1 w 62"/>
                      <a:gd name="T19" fmla="*/ 1 h 153"/>
                      <a:gd name="T20" fmla="*/ 2 w 62"/>
                      <a:gd name="T21" fmla="*/ 1 h 153"/>
                      <a:gd name="T22" fmla="*/ 2 w 62"/>
                      <a:gd name="T23" fmla="*/ 0 h 153"/>
                      <a:gd name="T24" fmla="*/ 1 w 62"/>
                      <a:gd name="T25" fmla="*/ 0 h 153"/>
                      <a:gd name="T26" fmla="*/ 1 w 62"/>
                      <a:gd name="T27" fmla="*/ 0 h 153"/>
                      <a:gd name="T28" fmla="*/ 1 w 62"/>
                      <a:gd name="T29" fmla="*/ 0 h 153"/>
                      <a:gd name="T30" fmla="*/ 1 w 62"/>
                      <a:gd name="T31" fmla="*/ 1 h 153"/>
                      <a:gd name="T32" fmla="*/ 0 w 62"/>
                      <a:gd name="T33" fmla="*/ 1 h 153"/>
                      <a:gd name="T34" fmla="*/ 1 w 62"/>
                      <a:gd name="T35" fmla="*/ 1 h 153"/>
                      <a:gd name="T36" fmla="*/ 0 w 62"/>
                      <a:gd name="T37" fmla="*/ 2 h 153"/>
                      <a:gd name="T38" fmla="*/ 0 w 62"/>
                      <a:gd name="T39" fmla="*/ 3 h 153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62"/>
                      <a:gd name="T61" fmla="*/ 0 h 153"/>
                      <a:gd name="T62" fmla="*/ 62 w 62"/>
                      <a:gd name="T63" fmla="*/ 153 h 153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62" h="153">
                        <a:moveTo>
                          <a:pt x="0" y="86"/>
                        </a:moveTo>
                        <a:lnTo>
                          <a:pt x="0" y="132"/>
                        </a:lnTo>
                        <a:lnTo>
                          <a:pt x="14" y="153"/>
                        </a:lnTo>
                        <a:lnTo>
                          <a:pt x="14" y="147"/>
                        </a:lnTo>
                        <a:lnTo>
                          <a:pt x="17" y="147"/>
                        </a:lnTo>
                        <a:lnTo>
                          <a:pt x="17" y="149"/>
                        </a:lnTo>
                        <a:lnTo>
                          <a:pt x="27" y="128"/>
                        </a:lnTo>
                        <a:lnTo>
                          <a:pt x="33" y="92"/>
                        </a:lnTo>
                        <a:lnTo>
                          <a:pt x="41" y="36"/>
                        </a:lnTo>
                        <a:lnTo>
                          <a:pt x="45" y="27"/>
                        </a:lnTo>
                        <a:lnTo>
                          <a:pt x="53" y="27"/>
                        </a:lnTo>
                        <a:lnTo>
                          <a:pt x="62" y="0"/>
                        </a:lnTo>
                        <a:lnTo>
                          <a:pt x="45" y="6"/>
                        </a:lnTo>
                        <a:lnTo>
                          <a:pt x="38" y="9"/>
                        </a:lnTo>
                        <a:lnTo>
                          <a:pt x="21" y="15"/>
                        </a:lnTo>
                        <a:lnTo>
                          <a:pt x="18" y="23"/>
                        </a:lnTo>
                        <a:lnTo>
                          <a:pt x="11" y="32"/>
                        </a:lnTo>
                        <a:lnTo>
                          <a:pt x="18" y="33"/>
                        </a:lnTo>
                        <a:lnTo>
                          <a:pt x="2" y="75"/>
                        </a:lnTo>
                        <a:lnTo>
                          <a:pt x="0" y="86"/>
                        </a:lnTo>
                        <a:close/>
                      </a:path>
                    </a:pathLst>
                  </a:custGeom>
                  <a:solidFill>
                    <a:srgbClr val="62BB46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5" name="Freeform 94"/>
                  <p:cNvSpPr>
                    <a:spLocks/>
                  </p:cNvSpPr>
                  <p:nvPr/>
                </p:nvSpPr>
                <p:spPr bwMode="auto">
                  <a:xfrm>
                    <a:off x="6613525" y="3705225"/>
                    <a:ext cx="128588" cy="304800"/>
                  </a:xfrm>
                  <a:custGeom>
                    <a:avLst/>
                    <a:gdLst>
                      <a:gd name="T0" fmla="*/ 4 w 154"/>
                      <a:gd name="T1" fmla="*/ 9 h 354"/>
                      <a:gd name="T2" fmla="*/ 4 w 154"/>
                      <a:gd name="T3" fmla="*/ 6 h 354"/>
                      <a:gd name="T4" fmla="*/ 4 w 154"/>
                      <a:gd name="T5" fmla="*/ 4 h 354"/>
                      <a:gd name="T6" fmla="*/ 3 w 154"/>
                      <a:gd name="T7" fmla="*/ 4 h 354"/>
                      <a:gd name="T8" fmla="*/ 3 w 154"/>
                      <a:gd name="T9" fmla="*/ 4 h 354"/>
                      <a:gd name="T10" fmla="*/ 3 w 154"/>
                      <a:gd name="T11" fmla="*/ 4 h 354"/>
                      <a:gd name="T12" fmla="*/ 3 w 154"/>
                      <a:gd name="T13" fmla="*/ 3 h 354"/>
                      <a:gd name="T14" fmla="*/ 3 w 154"/>
                      <a:gd name="T15" fmla="*/ 3 h 354"/>
                      <a:gd name="T16" fmla="*/ 3 w 154"/>
                      <a:gd name="T17" fmla="*/ 3 h 354"/>
                      <a:gd name="T18" fmla="*/ 3 w 154"/>
                      <a:gd name="T19" fmla="*/ 3 h 354"/>
                      <a:gd name="T20" fmla="*/ 4 w 154"/>
                      <a:gd name="T21" fmla="*/ 3 h 354"/>
                      <a:gd name="T22" fmla="*/ 4 w 154"/>
                      <a:gd name="T23" fmla="*/ 2 h 354"/>
                      <a:gd name="T24" fmla="*/ 4 w 154"/>
                      <a:gd name="T25" fmla="*/ 2 h 354"/>
                      <a:gd name="T26" fmla="*/ 4 w 154"/>
                      <a:gd name="T27" fmla="*/ 2 h 354"/>
                      <a:gd name="T28" fmla="*/ 4 w 154"/>
                      <a:gd name="T29" fmla="*/ 2 h 354"/>
                      <a:gd name="T30" fmla="*/ 4 w 154"/>
                      <a:gd name="T31" fmla="*/ 1 h 354"/>
                      <a:gd name="T32" fmla="*/ 3 w 154"/>
                      <a:gd name="T33" fmla="*/ 1 h 354"/>
                      <a:gd name="T34" fmla="*/ 2 w 154"/>
                      <a:gd name="T35" fmla="*/ 1 h 354"/>
                      <a:gd name="T36" fmla="*/ 2 w 154"/>
                      <a:gd name="T37" fmla="*/ 1 h 354"/>
                      <a:gd name="T38" fmla="*/ 2 w 154"/>
                      <a:gd name="T39" fmla="*/ 1 h 354"/>
                      <a:gd name="T40" fmla="*/ 1 w 154"/>
                      <a:gd name="T41" fmla="*/ 0 h 354"/>
                      <a:gd name="T42" fmla="*/ 1 w 154"/>
                      <a:gd name="T43" fmla="*/ 1 h 354"/>
                      <a:gd name="T44" fmla="*/ 0 w 154"/>
                      <a:gd name="T45" fmla="*/ 2 h 354"/>
                      <a:gd name="T46" fmla="*/ 0 w 154"/>
                      <a:gd name="T47" fmla="*/ 2 h 354"/>
                      <a:gd name="T48" fmla="*/ 0 w 154"/>
                      <a:gd name="T49" fmla="*/ 3 h 354"/>
                      <a:gd name="T50" fmla="*/ 0 w 154"/>
                      <a:gd name="T51" fmla="*/ 4 h 354"/>
                      <a:gd name="T52" fmla="*/ 0 w 154"/>
                      <a:gd name="T53" fmla="*/ 4 h 354"/>
                      <a:gd name="T54" fmla="*/ 1 w 154"/>
                      <a:gd name="T55" fmla="*/ 4 h 354"/>
                      <a:gd name="T56" fmla="*/ 1 w 154"/>
                      <a:gd name="T57" fmla="*/ 5 h 354"/>
                      <a:gd name="T58" fmla="*/ 2 w 154"/>
                      <a:gd name="T59" fmla="*/ 6 h 354"/>
                      <a:gd name="T60" fmla="*/ 2 w 154"/>
                      <a:gd name="T61" fmla="*/ 7 h 354"/>
                      <a:gd name="T62" fmla="*/ 1 w 154"/>
                      <a:gd name="T63" fmla="*/ 7 h 354"/>
                      <a:gd name="T64" fmla="*/ 1 w 154"/>
                      <a:gd name="T65" fmla="*/ 7 h 354"/>
                      <a:gd name="T66" fmla="*/ 1 w 154"/>
                      <a:gd name="T67" fmla="*/ 8 h 354"/>
                      <a:gd name="T68" fmla="*/ 1 w 154"/>
                      <a:gd name="T69" fmla="*/ 8 h 354"/>
                      <a:gd name="T70" fmla="*/ 1 w 154"/>
                      <a:gd name="T71" fmla="*/ 8 h 354"/>
                      <a:gd name="T72" fmla="*/ 1 w 154"/>
                      <a:gd name="T73" fmla="*/ 8 h 354"/>
                      <a:gd name="T74" fmla="*/ 0 w 154"/>
                      <a:gd name="T75" fmla="*/ 8 h 354"/>
                      <a:gd name="T76" fmla="*/ 0 w 154"/>
                      <a:gd name="T77" fmla="*/ 9 h 354"/>
                      <a:gd name="T78" fmla="*/ 0 w 154"/>
                      <a:gd name="T79" fmla="*/ 10 h 354"/>
                      <a:gd name="T80" fmla="*/ 1 w 154"/>
                      <a:gd name="T81" fmla="*/ 10 h 354"/>
                      <a:gd name="T82" fmla="*/ 1 w 154"/>
                      <a:gd name="T83" fmla="*/ 11 h 354"/>
                      <a:gd name="T84" fmla="*/ 2 w 154"/>
                      <a:gd name="T85" fmla="*/ 11 h 354"/>
                      <a:gd name="T86" fmla="*/ 2 w 154"/>
                      <a:gd name="T87" fmla="*/ 12 h 354"/>
                      <a:gd name="T88" fmla="*/ 3 w 154"/>
                      <a:gd name="T89" fmla="*/ 12 h 354"/>
                      <a:gd name="T90" fmla="*/ 3 w 154"/>
                      <a:gd name="T91" fmla="*/ 10 h 354"/>
                      <a:gd name="T92" fmla="*/ 4 w 154"/>
                      <a:gd name="T93" fmla="*/ 9 h 354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54"/>
                      <a:gd name="T142" fmla="*/ 0 h 354"/>
                      <a:gd name="T143" fmla="*/ 154 w 154"/>
                      <a:gd name="T144" fmla="*/ 354 h 354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54" h="354">
                        <a:moveTo>
                          <a:pt x="138" y="255"/>
                        </a:moveTo>
                        <a:lnTo>
                          <a:pt x="141" y="253"/>
                        </a:lnTo>
                        <a:lnTo>
                          <a:pt x="154" y="211"/>
                        </a:lnTo>
                        <a:lnTo>
                          <a:pt x="150" y="162"/>
                        </a:lnTo>
                        <a:lnTo>
                          <a:pt x="145" y="121"/>
                        </a:lnTo>
                        <a:lnTo>
                          <a:pt x="141" y="108"/>
                        </a:lnTo>
                        <a:lnTo>
                          <a:pt x="142" y="114"/>
                        </a:lnTo>
                        <a:lnTo>
                          <a:pt x="121" y="115"/>
                        </a:lnTo>
                        <a:lnTo>
                          <a:pt x="118" y="118"/>
                        </a:lnTo>
                        <a:lnTo>
                          <a:pt x="114" y="117"/>
                        </a:lnTo>
                        <a:lnTo>
                          <a:pt x="111" y="111"/>
                        </a:lnTo>
                        <a:lnTo>
                          <a:pt x="112" y="108"/>
                        </a:lnTo>
                        <a:lnTo>
                          <a:pt x="111" y="105"/>
                        </a:lnTo>
                        <a:lnTo>
                          <a:pt x="114" y="96"/>
                        </a:lnTo>
                        <a:lnTo>
                          <a:pt x="114" y="93"/>
                        </a:lnTo>
                        <a:lnTo>
                          <a:pt x="112" y="91"/>
                        </a:lnTo>
                        <a:lnTo>
                          <a:pt x="117" y="88"/>
                        </a:lnTo>
                        <a:lnTo>
                          <a:pt x="118" y="88"/>
                        </a:lnTo>
                        <a:lnTo>
                          <a:pt x="124" y="85"/>
                        </a:lnTo>
                        <a:lnTo>
                          <a:pt x="127" y="84"/>
                        </a:lnTo>
                        <a:lnTo>
                          <a:pt x="129" y="79"/>
                        </a:lnTo>
                        <a:lnTo>
                          <a:pt x="129" y="73"/>
                        </a:lnTo>
                        <a:lnTo>
                          <a:pt x="129" y="67"/>
                        </a:lnTo>
                        <a:lnTo>
                          <a:pt x="130" y="61"/>
                        </a:lnTo>
                        <a:lnTo>
                          <a:pt x="132" y="49"/>
                        </a:lnTo>
                        <a:lnTo>
                          <a:pt x="133" y="48"/>
                        </a:lnTo>
                        <a:lnTo>
                          <a:pt x="133" y="46"/>
                        </a:lnTo>
                        <a:lnTo>
                          <a:pt x="133" y="43"/>
                        </a:lnTo>
                        <a:lnTo>
                          <a:pt x="133" y="34"/>
                        </a:lnTo>
                        <a:lnTo>
                          <a:pt x="133" y="33"/>
                        </a:lnTo>
                        <a:lnTo>
                          <a:pt x="133" y="31"/>
                        </a:lnTo>
                        <a:lnTo>
                          <a:pt x="132" y="31"/>
                        </a:lnTo>
                        <a:lnTo>
                          <a:pt x="103" y="22"/>
                        </a:lnTo>
                        <a:lnTo>
                          <a:pt x="94" y="19"/>
                        </a:lnTo>
                        <a:lnTo>
                          <a:pt x="93" y="19"/>
                        </a:lnTo>
                        <a:lnTo>
                          <a:pt x="91" y="18"/>
                        </a:lnTo>
                        <a:lnTo>
                          <a:pt x="88" y="18"/>
                        </a:lnTo>
                        <a:lnTo>
                          <a:pt x="81" y="15"/>
                        </a:lnTo>
                        <a:lnTo>
                          <a:pt x="76" y="13"/>
                        </a:lnTo>
                        <a:lnTo>
                          <a:pt x="64" y="9"/>
                        </a:lnTo>
                        <a:lnTo>
                          <a:pt x="54" y="6"/>
                        </a:lnTo>
                        <a:lnTo>
                          <a:pt x="36" y="0"/>
                        </a:lnTo>
                        <a:lnTo>
                          <a:pt x="30" y="3"/>
                        </a:lnTo>
                        <a:lnTo>
                          <a:pt x="22" y="19"/>
                        </a:lnTo>
                        <a:lnTo>
                          <a:pt x="22" y="30"/>
                        </a:lnTo>
                        <a:lnTo>
                          <a:pt x="13" y="45"/>
                        </a:lnTo>
                        <a:lnTo>
                          <a:pt x="16" y="43"/>
                        </a:lnTo>
                        <a:lnTo>
                          <a:pt x="13" y="48"/>
                        </a:lnTo>
                        <a:lnTo>
                          <a:pt x="1" y="63"/>
                        </a:lnTo>
                        <a:lnTo>
                          <a:pt x="4" y="66"/>
                        </a:lnTo>
                        <a:lnTo>
                          <a:pt x="13" y="78"/>
                        </a:lnTo>
                        <a:lnTo>
                          <a:pt x="3" y="99"/>
                        </a:lnTo>
                        <a:lnTo>
                          <a:pt x="7" y="118"/>
                        </a:lnTo>
                        <a:lnTo>
                          <a:pt x="7" y="120"/>
                        </a:lnTo>
                        <a:lnTo>
                          <a:pt x="9" y="121"/>
                        </a:lnTo>
                        <a:lnTo>
                          <a:pt x="16" y="121"/>
                        </a:lnTo>
                        <a:lnTo>
                          <a:pt x="42" y="147"/>
                        </a:lnTo>
                        <a:lnTo>
                          <a:pt x="43" y="151"/>
                        </a:lnTo>
                        <a:lnTo>
                          <a:pt x="52" y="156"/>
                        </a:lnTo>
                        <a:lnTo>
                          <a:pt x="57" y="162"/>
                        </a:lnTo>
                        <a:lnTo>
                          <a:pt x="73" y="174"/>
                        </a:lnTo>
                        <a:lnTo>
                          <a:pt x="66" y="178"/>
                        </a:lnTo>
                        <a:lnTo>
                          <a:pt x="60" y="187"/>
                        </a:lnTo>
                        <a:lnTo>
                          <a:pt x="49" y="193"/>
                        </a:lnTo>
                        <a:lnTo>
                          <a:pt x="48" y="196"/>
                        </a:lnTo>
                        <a:lnTo>
                          <a:pt x="43" y="202"/>
                        </a:lnTo>
                        <a:lnTo>
                          <a:pt x="42" y="204"/>
                        </a:lnTo>
                        <a:lnTo>
                          <a:pt x="36" y="210"/>
                        </a:lnTo>
                        <a:lnTo>
                          <a:pt x="37" y="219"/>
                        </a:lnTo>
                        <a:lnTo>
                          <a:pt x="37" y="220"/>
                        </a:lnTo>
                        <a:lnTo>
                          <a:pt x="31" y="223"/>
                        </a:lnTo>
                        <a:lnTo>
                          <a:pt x="31" y="225"/>
                        </a:lnTo>
                        <a:lnTo>
                          <a:pt x="30" y="226"/>
                        </a:lnTo>
                        <a:lnTo>
                          <a:pt x="27" y="228"/>
                        </a:lnTo>
                        <a:lnTo>
                          <a:pt x="13" y="235"/>
                        </a:lnTo>
                        <a:lnTo>
                          <a:pt x="10" y="240"/>
                        </a:lnTo>
                        <a:lnTo>
                          <a:pt x="9" y="244"/>
                        </a:lnTo>
                        <a:lnTo>
                          <a:pt x="4" y="256"/>
                        </a:lnTo>
                        <a:lnTo>
                          <a:pt x="0" y="268"/>
                        </a:lnTo>
                        <a:lnTo>
                          <a:pt x="3" y="273"/>
                        </a:lnTo>
                        <a:lnTo>
                          <a:pt x="6" y="286"/>
                        </a:lnTo>
                        <a:lnTo>
                          <a:pt x="25" y="300"/>
                        </a:lnTo>
                        <a:lnTo>
                          <a:pt x="40" y="310"/>
                        </a:lnTo>
                        <a:lnTo>
                          <a:pt x="45" y="309"/>
                        </a:lnTo>
                        <a:lnTo>
                          <a:pt x="61" y="321"/>
                        </a:lnTo>
                        <a:lnTo>
                          <a:pt x="63" y="318"/>
                        </a:lnTo>
                        <a:lnTo>
                          <a:pt x="85" y="316"/>
                        </a:lnTo>
                        <a:lnTo>
                          <a:pt x="88" y="354"/>
                        </a:lnTo>
                        <a:lnTo>
                          <a:pt x="97" y="349"/>
                        </a:lnTo>
                        <a:lnTo>
                          <a:pt x="105" y="339"/>
                        </a:lnTo>
                        <a:lnTo>
                          <a:pt x="121" y="289"/>
                        </a:lnTo>
                        <a:lnTo>
                          <a:pt x="123" y="289"/>
                        </a:lnTo>
                        <a:lnTo>
                          <a:pt x="141" y="258"/>
                        </a:lnTo>
                        <a:lnTo>
                          <a:pt x="138" y="255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6" name="Freeform 142"/>
                  <p:cNvSpPr>
                    <a:spLocks/>
                  </p:cNvSpPr>
                  <p:nvPr/>
                </p:nvSpPr>
                <p:spPr bwMode="auto">
                  <a:xfrm>
                    <a:off x="5986463" y="3903663"/>
                    <a:ext cx="434975" cy="444500"/>
                  </a:xfrm>
                  <a:custGeom>
                    <a:avLst/>
                    <a:gdLst>
                      <a:gd name="T0" fmla="*/ 4 w 515"/>
                      <a:gd name="T1" fmla="*/ 6 h 521"/>
                      <a:gd name="T2" fmla="*/ 4 w 515"/>
                      <a:gd name="T3" fmla="*/ 5 h 521"/>
                      <a:gd name="T4" fmla="*/ 5 w 515"/>
                      <a:gd name="T5" fmla="*/ 5 h 521"/>
                      <a:gd name="T6" fmla="*/ 5 w 515"/>
                      <a:gd name="T7" fmla="*/ 4 h 521"/>
                      <a:gd name="T8" fmla="*/ 5 w 515"/>
                      <a:gd name="T9" fmla="*/ 3 h 521"/>
                      <a:gd name="T10" fmla="*/ 5 w 515"/>
                      <a:gd name="T11" fmla="*/ 2 h 521"/>
                      <a:gd name="T12" fmla="*/ 5 w 515"/>
                      <a:gd name="T13" fmla="*/ 1 h 521"/>
                      <a:gd name="T14" fmla="*/ 5 w 515"/>
                      <a:gd name="T15" fmla="*/ 0 h 521"/>
                      <a:gd name="T16" fmla="*/ 5 w 515"/>
                      <a:gd name="T17" fmla="*/ 0 h 521"/>
                      <a:gd name="T18" fmla="*/ 5 w 515"/>
                      <a:gd name="T19" fmla="*/ 1 h 521"/>
                      <a:gd name="T20" fmla="*/ 5 w 515"/>
                      <a:gd name="T21" fmla="*/ 1 h 521"/>
                      <a:gd name="T22" fmla="*/ 5 w 515"/>
                      <a:gd name="T23" fmla="*/ 2 h 521"/>
                      <a:gd name="T24" fmla="*/ 5 w 515"/>
                      <a:gd name="T25" fmla="*/ 3 h 521"/>
                      <a:gd name="T26" fmla="*/ 6 w 515"/>
                      <a:gd name="T27" fmla="*/ 4 h 521"/>
                      <a:gd name="T28" fmla="*/ 6 w 515"/>
                      <a:gd name="T29" fmla="*/ 4 h 521"/>
                      <a:gd name="T30" fmla="*/ 6 w 515"/>
                      <a:gd name="T31" fmla="*/ 4 h 521"/>
                      <a:gd name="T32" fmla="*/ 7 w 515"/>
                      <a:gd name="T33" fmla="*/ 4 h 521"/>
                      <a:gd name="T34" fmla="*/ 9 w 515"/>
                      <a:gd name="T35" fmla="*/ 4 h 521"/>
                      <a:gd name="T36" fmla="*/ 9 w 515"/>
                      <a:gd name="T37" fmla="*/ 4 h 521"/>
                      <a:gd name="T38" fmla="*/ 10 w 515"/>
                      <a:gd name="T39" fmla="*/ 5 h 521"/>
                      <a:gd name="T40" fmla="*/ 10 w 515"/>
                      <a:gd name="T41" fmla="*/ 5 h 521"/>
                      <a:gd name="T42" fmla="*/ 11 w 515"/>
                      <a:gd name="T43" fmla="*/ 4 h 521"/>
                      <a:gd name="T44" fmla="*/ 12 w 515"/>
                      <a:gd name="T45" fmla="*/ 4 h 521"/>
                      <a:gd name="T46" fmla="*/ 12 w 515"/>
                      <a:gd name="T47" fmla="*/ 3 h 521"/>
                      <a:gd name="T48" fmla="*/ 13 w 515"/>
                      <a:gd name="T49" fmla="*/ 3 h 521"/>
                      <a:gd name="T50" fmla="*/ 14 w 515"/>
                      <a:gd name="T51" fmla="*/ 3 h 521"/>
                      <a:gd name="T52" fmla="*/ 14 w 515"/>
                      <a:gd name="T53" fmla="*/ 4 h 521"/>
                      <a:gd name="T54" fmla="*/ 14 w 515"/>
                      <a:gd name="T55" fmla="*/ 5 h 521"/>
                      <a:gd name="T56" fmla="*/ 14 w 515"/>
                      <a:gd name="T57" fmla="*/ 5 h 521"/>
                      <a:gd name="T58" fmla="*/ 13 w 515"/>
                      <a:gd name="T59" fmla="*/ 4 h 521"/>
                      <a:gd name="T60" fmla="*/ 13 w 515"/>
                      <a:gd name="T61" fmla="*/ 4 h 521"/>
                      <a:gd name="T62" fmla="*/ 13 w 515"/>
                      <a:gd name="T63" fmla="*/ 6 h 521"/>
                      <a:gd name="T64" fmla="*/ 12 w 515"/>
                      <a:gd name="T65" fmla="*/ 6 h 521"/>
                      <a:gd name="T66" fmla="*/ 11 w 515"/>
                      <a:gd name="T67" fmla="*/ 8 h 521"/>
                      <a:gd name="T68" fmla="*/ 11 w 515"/>
                      <a:gd name="T69" fmla="*/ 9 h 521"/>
                      <a:gd name="T70" fmla="*/ 11 w 515"/>
                      <a:gd name="T71" fmla="*/ 10 h 521"/>
                      <a:gd name="T72" fmla="*/ 10 w 515"/>
                      <a:gd name="T73" fmla="*/ 9 h 521"/>
                      <a:gd name="T74" fmla="*/ 9 w 515"/>
                      <a:gd name="T75" fmla="*/ 10 h 521"/>
                      <a:gd name="T76" fmla="*/ 9 w 515"/>
                      <a:gd name="T77" fmla="*/ 11 h 521"/>
                      <a:gd name="T78" fmla="*/ 9 w 515"/>
                      <a:gd name="T79" fmla="*/ 12 h 521"/>
                      <a:gd name="T80" fmla="*/ 8 w 515"/>
                      <a:gd name="T81" fmla="*/ 13 h 521"/>
                      <a:gd name="T82" fmla="*/ 8 w 515"/>
                      <a:gd name="T83" fmla="*/ 14 h 521"/>
                      <a:gd name="T84" fmla="*/ 8 w 515"/>
                      <a:gd name="T85" fmla="*/ 15 h 521"/>
                      <a:gd name="T86" fmla="*/ 6 w 515"/>
                      <a:gd name="T87" fmla="*/ 16 h 521"/>
                      <a:gd name="T88" fmla="*/ 6 w 515"/>
                      <a:gd name="T89" fmla="*/ 16 h 521"/>
                      <a:gd name="T90" fmla="*/ 5 w 515"/>
                      <a:gd name="T91" fmla="*/ 17 h 521"/>
                      <a:gd name="T92" fmla="*/ 5 w 515"/>
                      <a:gd name="T93" fmla="*/ 17 h 521"/>
                      <a:gd name="T94" fmla="*/ 4 w 515"/>
                      <a:gd name="T95" fmla="*/ 17 h 521"/>
                      <a:gd name="T96" fmla="*/ 3 w 515"/>
                      <a:gd name="T97" fmla="*/ 16 h 521"/>
                      <a:gd name="T98" fmla="*/ 2 w 515"/>
                      <a:gd name="T99" fmla="*/ 16 h 521"/>
                      <a:gd name="T100" fmla="*/ 1 w 515"/>
                      <a:gd name="T101" fmla="*/ 15 h 521"/>
                      <a:gd name="T102" fmla="*/ 1 w 515"/>
                      <a:gd name="T103" fmla="*/ 15 h 521"/>
                      <a:gd name="T104" fmla="*/ 1 w 515"/>
                      <a:gd name="T105" fmla="*/ 13 h 521"/>
                      <a:gd name="T106" fmla="*/ 0 w 515"/>
                      <a:gd name="T107" fmla="*/ 12 h 521"/>
                      <a:gd name="T108" fmla="*/ 0 w 515"/>
                      <a:gd name="T109" fmla="*/ 12 h 521"/>
                      <a:gd name="T110" fmla="*/ 1 w 515"/>
                      <a:gd name="T111" fmla="*/ 11 h 521"/>
                      <a:gd name="T112" fmla="*/ 1 w 515"/>
                      <a:gd name="T113" fmla="*/ 11 h 521"/>
                      <a:gd name="T114" fmla="*/ 1 w 515"/>
                      <a:gd name="T115" fmla="*/ 9 h 521"/>
                      <a:gd name="T116" fmla="*/ 2 w 515"/>
                      <a:gd name="T117" fmla="*/ 9 h 521"/>
                      <a:gd name="T118" fmla="*/ 2 w 515"/>
                      <a:gd name="T119" fmla="*/ 8 h 521"/>
                      <a:gd name="T120" fmla="*/ 2 w 515"/>
                      <a:gd name="T121" fmla="*/ 8 h 521"/>
                      <a:gd name="T122" fmla="*/ 2 w 515"/>
                      <a:gd name="T123" fmla="*/ 7 h 521"/>
                      <a:gd name="T124" fmla="*/ 3 w 515"/>
                      <a:gd name="T125" fmla="*/ 6 h 521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515"/>
                      <a:gd name="T190" fmla="*/ 0 h 521"/>
                      <a:gd name="T191" fmla="*/ 515 w 515"/>
                      <a:gd name="T192" fmla="*/ 521 h 521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515" h="521">
                        <a:moveTo>
                          <a:pt x="114" y="204"/>
                        </a:moveTo>
                        <a:lnTo>
                          <a:pt x="122" y="198"/>
                        </a:lnTo>
                        <a:lnTo>
                          <a:pt x="126" y="195"/>
                        </a:lnTo>
                        <a:lnTo>
                          <a:pt x="138" y="183"/>
                        </a:lnTo>
                        <a:lnTo>
                          <a:pt x="141" y="176"/>
                        </a:lnTo>
                        <a:lnTo>
                          <a:pt x="146" y="170"/>
                        </a:lnTo>
                        <a:lnTo>
                          <a:pt x="150" y="165"/>
                        </a:lnTo>
                        <a:lnTo>
                          <a:pt x="155" y="158"/>
                        </a:lnTo>
                        <a:lnTo>
                          <a:pt x="162" y="155"/>
                        </a:lnTo>
                        <a:lnTo>
                          <a:pt x="162" y="153"/>
                        </a:lnTo>
                        <a:lnTo>
                          <a:pt x="164" y="140"/>
                        </a:lnTo>
                        <a:lnTo>
                          <a:pt x="161" y="135"/>
                        </a:lnTo>
                        <a:lnTo>
                          <a:pt x="162" y="120"/>
                        </a:lnTo>
                        <a:lnTo>
                          <a:pt x="162" y="110"/>
                        </a:lnTo>
                        <a:lnTo>
                          <a:pt x="168" y="102"/>
                        </a:lnTo>
                        <a:lnTo>
                          <a:pt x="167" y="92"/>
                        </a:lnTo>
                        <a:lnTo>
                          <a:pt x="167" y="78"/>
                        </a:lnTo>
                        <a:lnTo>
                          <a:pt x="167" y="74"/>
                        </a:lnTo>
                        <a:lnTo>
                          <a:pt x="170" y="69"/>
                        </a:lnTo>
                        <a:lnTo>
                          <a:pt x="173" y="57"/>
                        </a:lnTo>
                        <a:lnTo>
                          <a:pt x="173" y="41"/>
                        </a:lnTo>
                        <a:lnTo>
                          <a:pt x="170" y="38"/>
                        </a:lnTo>
                        <a:lnTo>
                          <a:pt x="168" y="23"/>
                        </a:lnTo>
                        <a:lnTo>
                          <a:pt x="161" y="11"/>
                        </a:lnTo>
                        <a:lnTo>
                          <a:pt x="164" y="5"/>
                        </a:lnTo>
                        <a:lnTo>
                          <a:pt x="171" y="3"/>
                        </a:lnTo>
                        <a:lnTo>
                          <a:pt x="176" y="0"/>
                        </a:lnTo>
                        <a:lnTo>
                          <a:pt x="176" y="2"/>
                        </a:lnTo>
                        <a:lnTo>
                          <a:pt x="176" y="8"/>
                        </a:lnTo>
                        <a:lnTo>
                          <a:pt x="179" y="24"/>
                        </a:lnTo>
                        <a:lnTo>
                          <a:pt x="180" y="26"/>
                        </a:lnTo>
                        <a:lnTo>
                          <a:pt x="180" y="30"/>
                        </a:lnTo>
                        <a:lnTo>
                          <a:pt x="182" y="35"/>
                        </a:lnTo>
                        <a:lnTo>
                          <a:pt x="185" y="57"/>
                        </a:lnTo>
                        <a:lnTo>
                          <a:pt x="185" y="59"/>
                        </a:lnTo>
                        <a:lnTo>
                          <a:pt x="188" y="69"/>
                        </a:lnTo>
                        <a:lnTo>
                          <a:pt x="188" y="72"/>
                        </a:lnTo>
                        <a:lnTo>
                          <a:pt x="189" y="84"/>
                        </a:lnTo>
                        <a:lnTo>
                          <a:pt x="191" y="90"/>
                        </a:lnTo>
                        <a:lnTo>
                          <a:pt x="191" y="93"/>
                        </a:lnTo>
                        <a:lnTo>
                          <a:pt x="192" y="98"/>
                        </a:lnTo>
                        <a:lnTo>
                          <a:pt x="198" y="129"/>
                        </a:lnTo>
                        <a:lnTo>
                          <a:pt x="198" y="131"/>
                        </a:lnTo>
                        <a:lnTo>
                          <a:pt x="198" y="134"/>
                        </a:lnTo>
                        <a:lnTo>
                          <a:pt x="200" y="132"/>
                        </a:lnTo>
                        <a:lnTo>
                          <a:pt x="209" y="132"/>
                        </a:lnTo>
                        <a:lnTo>
                          <a:pt x="213" y="131"/>
                        </a:lnTo>
                        <a:lnTo>
                          <a:pt x="215" y="131"/>
                        </a:lnTo>
                        <a:lnTo>
                          <a:pt x="264" y="122"/>
                        </a:lnTo>
                        <a:lnTo>
                          <a:pt x="269" y="120"/>
                        </a:lnTo>
                        <a:lnTo>
                          <a:pt x="275" y="120"/>
                        </a:lnTo>
                        <a:lnTo>
                          <a:pt x="281" y="119"/>
                        </a:lnTo>
                        <a:lnTo>
                          <a:pt x="300" y="116"/>
                        </a:lnTo>
                        <a:lnTo>
                          <a:pt x="305" y="114"/>
                        </a:lnTo>
                        <a:lnTo>
                          <a:pt x="312" y="113"/>
                        </a:lnTo>
                        <a:lnTo>
                          <a:pt x="317" y="140"/>
                        </a:lnTo>
                        <a:lnTo>
                          <a:pt x="317" y="141"/>
                        </a:lnTo>
                        <a:lnTo>
                          <a:pt x="324" y="188"/>
                        </a:lnTo>
                        <a:lnTo>
                          <a:pt x="326" y="188"/>
                        </a:lnTo>
                        <a:lnTo>
                          <a:pt x="335" y="176"/>
                        </a:lnTo>
                        <a:lnTo>
                          <a:pt x="345" y="165"/>
                        </a:lnTo>
                        <a:lnTo>
                          <a:pt x="347" y="161"/>
                        </a:lnTo>
                        <a:lnTo>
                          <a:pt x="351" y="158"/>
                        </a:lnTo>
                        <a:lnTo>
                          <a:pt x="363" y="140"/>
                        </a:lnTo>
                        <a:lnTo>
                          <a:pt x="371" y="141"/>
                        </a:lnTo>
                        <a:lnTo>
                          <a:pt x="389" y="113"/>
                        </a:lnTo>
                        <a:lnTo>
                          <a:pt x="407" y="123"/>
                        </a:lnTo>
                        <a:lnTo>
                          <a:pt x="410" y="122"/>
                        </a:lnTo>
                        <a:lnTo>
                          <a:pt x="425" y="122"/>
                        </a:lnTo>
                        <a:lnTo>
                          <a:pt x="428" y="122"/>
                        </a:lnTo>
                        <a:lnTo>
                          <a:pt x="435" y="107"/>
                        </a:lnTo>
                        <a:lnTo>
                          <a:pt x="435" y="104"/>
                        </a:lnTo>
                        <a:lnTo>
                          <a:pt x="438" y="101"/>
                        </a:lnTo>
                        <a:lnTo>
                          <a:pt x="447" y="102"/>
                        </a:lnTo>
                        <a:lnTo>
                          <a:pt x="461" y="90"/>
                        </a:lnTo>
                        <a:lnTo>
                          <a:pt x="473" y="98"/>
                        </a:lnTo>
                        <a:lnTo>
                          <a:pt x="476" y="99"/>
                        </a:lnTo>
                        <a:lnTo>
                          <a:pt x="489" y="95"/>
                        </a:lnTo>
                        <a:lnTo>
                          <a:pt x="498" y="111"/>
                        </a:lnTo>
                        <a:lnTo>
                          <a:pt x="509" y="120"/>
                        </a:lnTo>
                        <a:lnTo>
                          <a:pt x="512" y="132"/>
                        </a:lnTo>
                        <a:lnTo>
                          <a:pt x="515" y="134"/>
                        </a:lnTo>
                        <a:lnTo>
                          <a:pt x="513" y="138"/>
                        </a:lnTo>
                        <a:lnTo>
                          <a:pt x="512" y="146"/>
                        </a:lnTo>
                        <a:lnTo>
                          <a:pt x="509" y="164"/>
                        </a:lnTo>
                        <a:lnTo>
                          <a:pt x="486" y="152"/>
                        </a:lnTo>
                        <a:lnTo>
                          <a:pt x="485" y="150"/>
                        </a:lnTo>
                        <a:lnTo>
                          <a:pt x="482" y="149"/>
                        </a:lnTo>
                        <a:lnTo>
                          <a:pt x="471" y="143"/>
                        </a:lnTo>
                        <a:lnTo>
                          <a:pt x="467" y="140"/>
                        </a:lnTo>
                        <a:lnTo>
                          <a:pt x="458" y="135"/>
                        </a:lnTo>
                        <a:lnTo>
                          <a:pt x="453" y="132"/>
                        </a:lnTo>
                        <a:lnTo>
                          <a:pt x="450" y="131"/>
                        </a:lnTo>
                        <a:lnTo>
                          <a:pt x="443" y="126"/>
                        </a:lnTo>
                        <a:lnTo>
                          <a:pt x="444" y="150"/>
                        </a:lnTo>
                        <a:lnTo>
                          <a:pt x="441" y="177"/>
                        </a:lnTo>
                        <a:lnTo>
                          <a:pt x="435" y="185"/>
                        </a:lnTo>
                        <a:lnTo>
                          <a:pt x="432" y="189"/>
                        </a:lnTo>
                        <a:lnTo>
                          <a:pt x="431" y="198"/>
                        </a:lnTo>
                        <a:lnTo>
                          <a:pt x="414" y="215"/>
                        </a:lnTo>
                        <a:lnTo>
                          <a:pt x="405" y="239"/>
                        </a:lnTo>
                        <a:lnTo>
                          <a:pt x="389" y="230"/>
                        </a:lnTo>
                        <a:lnTo>
                          <a:pt x="389" y="231"/>
                        </a:lnTo>
                        <a:lnTo>
                          <a:pt x="384" y="243"/>
                        </a:lnTo>
                        <a:lnTo>
                          <a:pt x="374" y="282"/>
                        </a:lnTo>
                        <a:lnTo>
                          <a:pt x="374" y="284"/>
                        </a:lnTo>
                        <a:lnTo>
                          <a:pt x="374" y="288"/>
                        </a:lnTo>
                        <a:lnTo>
                          <a:pt x="371" y="291"/>
                        </a:lnTo>
                        <a:lnTo>
                          <a:pt x="365" y="299"/>
                        </a:lnTo>
                        <a:lnTo>
                          <a:pt x="345" y="296"/>
                        </a:lnTo>
                        <a:lnTo>
                          <a:pt x="333" y="282"/>
                        </a:lnTo>
                        <a:lnTo>
                          <a:pt x="323" y="281"/>
                        </a:lnTo>
                        <a:lnTo>
                          <a:pt x="320" y="314"/>
                        </a:lnTo>
                        <a:lnTo>
                          <a:pt x="318" y="317"/>
                        </a:lnTo>
                        <a:lnTo>
                          <a:pt x="315" y="330"/>
                        </a:lnTo>
                        <a:lnTo>
                          <a:pt x="308" y="339"/>
                        </a:lnTo>
                        <a:lnTo>
                          <a:pt x="303" y="354"/>
                        </a:lnTo>
                        <a:lnTo>
                          <a:pt x="303" y="363"/>
                        </a:lnTo>
                        <a:lnTo>
                          <a:pt x="300" y="372"/>
                        </a:lnTo>
                        <a:lnTo>
                          <a:pt x="300" y="374"/>
                        </a:lnTo>
                        <a:lnTo>
                          <a:pt x="294" y="381"/>
                        </a:lnTo>
                        <a:lnTo>
                          <a:pt x="285" y="395"/>
                        </a:lnTo>
                        <a:lnTo>
                          <a:pt x="279" y="410"/>
                        </a:lnTo>
                        <a:lnTo>
                          <a:pt x="273" y="425"/>
                        </a:lnTo>
                        <a:lnTo>
                          <a:pt x="278" y="428"/>
                        </a:lnTo>
                        <a:lnTo>
                          <a:pt x="281" y="429"/>
                        </a:lnTo>
                        <a:lnTo>
                          <a:pt x="285" y="431"/>
                        </a:lnTo>
                        <a:lnTo>
                          <a:pt x="282" y="435"/>
                        </a:lnTo>
                        <a:lnTo>
                          <a:pt x="278" y="452"/>
                        </a:lnTo>
                        <a:lnTo>
                          <a:pt x="261" y="465"/>
                        </a:lnTo>
                        <a:lnTo>
                          <a:pt x="257" y="461"/>
                        </a:lnTo>
                        <a:lnTo>
                          <a:pt x="230" y="479"/>
                        </a:lnTo>
                        <a:lnTo>
                          <a:pt x="218" y="473"/>
                        </a:lnTo>
                        <a:lnTo>
                          <a:pt x="216" y="480"/>
                        </a:lnTo>
                        <a:lnTo>
                          <a:pt x="221" y="485"/>
                        </a:lnTo>
                        <a:lnTo>
                          <a:pt x="207" y="495"/>
                        </a:lnTo>
                        <a:lnTo>
                          <a:pt x="207" y="494"/>
                        </a:lnTo>
                        <a:lnTo>
                          <a:pt x="192" y="500"/>
                        </a:lnTo>
                        <a:lnTo>
                          <a:pt x="182" y="507"/>
                        </a:lnTo>
                        <a:lnTo>
                          <a:pt x="179" y="506"/>
                        </a:lnTo>
                        <a:lnTo>
                          <a:pt x="170" y="500"/>
                        </a:lnTo>
                        <a:lnTo>
                          <a:pt x="164" y="495"/>
                        </a:lnTo>
                        <a:lnTo>
                          <a:pt x="156" y="506"/>
                        </a:lnTo>
                        <a:lnTo>
                          <a:pt x="131" y="521"/>
                        </a:lnTo>
                        <a:lnTo>
                          <a:pt x="123" y="516"/>
                        </a:lnTo>
                        <a:lnTo>
                          <a:pt x="99" y="500"/>
                        </a:lnTo>
                        <a:lnTo>
                          <a:pt x="93" y="483"/>
                        </a:lnTo>
                        <a:lnTo>
                          <a:pt x="96" y="480"/>
                        </a:lnTo>
                        <a:lnTo>
                          <a:pt x="90" y="477"/>
                        </a:lnTo>
                        <a:lnTo>
                          <a:pt x="72" y="479"/>
                        </a:lnTo>
                        <a:lnTo>
                          <a:pt x="72" y="474"/>
                        </a:lnTo>
                        <a:lnTo>
                          <a:pt x="45" y="455"/>
                        </a:lnTo>
                        <a:lnTo>
                          <a:pt x="45" y="453"/>
                        </a:lnTo>
                        <a:lnTo>
                          <a:pt x="39" y="446"/>
                        </a:lnTo>
                        <a:lnTo>
                          <a:pt x="33" y="438"/>
                        </a:lnTo>
                        <a:lnTo>
                          <a:pt x="32" y="437"/>
                        </a:lnTo>
                        <a:lnTo>
                          <a:pt x="21" y="429"/>
                        </a:lnTo>
                        <a:lnTo>
                          <a:pt x="21" y="428"/>
                        </a:lnTo>
                        <a:lnTo>
                          <a:pt x="21" y="419"/>
                        </a:lnTo>
                        <a:lnTo>
                          <a:pt x="3" y="402"/>
                        </a:lnTo>
                        <a:lnTo>
                          <a:pt x="3" y="386"/>
                        </a:lnTo>
                        <a:lnTo>
                          <a:pt x="6" y="384"/>
                        </a:lnTo>
                        <a:lnTo>
                          <a:pt x="2" y="366"/>
                        </a:lnTo>
                        <a:lnTo>
                          <a:pt x="0" y="360"/>
                        </a:lnTo>
                        <a:lnTo>
                          <a:pt x="11" y="359"/>
                        </a:lnTo>
                        <a:lnTo>
                          <a:pt x="24" y="354"/>
                        </a:lnTo>
                        <a:lnTo>
                          <a:pt x="32" y="344"/>
                        </a:lnTo>
                        <a:lnTo>
                          <a:pt x="30" y="330"/>
                        </a:lnTo>
                        <a:lnTo>
                          <a:pt x="35" y="329"/>
                        </a:lnTo>
                        <a:lnTo>
                          <a:pt x="35" y="327"/>
                        </a:lnTo>
                        <a:lnTo>
                          <a:pt x="38" y="329"/>
                        </a:lnTo>
                        <a:lnTo>
                          <a:pt x="42" y="323"/>
                        </a:lnTo>
                        <a:lnTo>
                          <a:pt x="38" y="305"/>
                        </a:lnTo>
                        <a:lnTo>
                          <a:pt x="44" y="273"/>
                        </a:lnTo>
                        <a:lnTo>
                          <a:pt x="48" y="266"/>
                        </a:lnTo>
                        <a:lnTo>
                          <a:pt x="53" y="261"/>
                        </a:lnTo>
                        <a:lnTo>
                          <a:pt x="66" y="281"/>
                        </a:lnTo>
                        <a:lnTo>
                          <a:pt x="69" y="281"/>
                        </a:lnTo>
                        <a:lnTo>
                          <a:pt x="77" y="270"/>
                        </a:lnTo>
                        <a:lnTo>
                          <a:pt x="78" y="246"/>
                        </a:lnTo>
                        <a:lnTo>
                          <a:pt x="78" y="242"/>
                        </a:lnTo>
                        <a:lnTo>
                          <a:pt x="77" y="237"/>
                        </a:lnTo>
                        <a:lnTo>
                          <a:pt x="75" y="234"/>
                        </a:lnTo>
                        <a:lnTo>
                          <a:pt x="77" y="234"/>
                        </a:lnTo>
                        <a:lnTo>
                          <a:pt x="78" y="228"/>
                        </a:lnTo>
                        <a:lnTo>
                          <a:pt x="81" y="224"/>
                        </a:lnTo>
                        <a:lnTo>
                          <a:pt x="95" y="218"/>
                        </a:lnTo>
                        <a:lnTo>
                          <a:pt x="99" y="201"/>
                        </a:lnTo>
                        <a:lnTo>
                          <a:pt x="114" y="204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7" name="Freeform 144"/>
                  <p:cNvSpPr>
                    <a:spLocks/>
                  </p:cNvSpPr>
                  <p:nvPr/>
                </p:nvSpPr>
                <p:spPr bwMode="auto">
                  <a:xfrm>
                    <a:off x="5918200" y="4010025"/>
                    <a:ext cx="752475" cy="446088"/>
                  </a:xfrm>
                  <a:custGeom>
                    <a:avLst/>
                    <a:gdLst>
                      <a:gd name="T0" fmla="*/ 23 w 888"/>
                      <a:gd name="T1" fmla="*/ 11 h 518"/>
                      <a:gd name="T2" fmla="*/ 24 w 888"/>
                      <a:gd name="T3" fmla="*/ 11 h 518"/>
                      <a:gd name="T4" fmla="*/ 24 w 888"/>
                      <a:gd name="T5" fmla="*/ 13 h 518"/>
                      <a:gd name="T6" fmla="*/ 23 w 888"/>
                      <a:gd name="T7" fmla="*/ 13 h 518"/>
                      <a:gd name="T8" fmla="*/ 22 w 888"/>
                      <a:gd name="T9" fmla="*/ 14 h 518"/>
                      <a:gd name="T10" fmla="*/ 21 w 888"/>
                      <a:gd name="T11" fmla="*/ 14 h 518"/>
                      <a:gd name="T12" fmla="*/ 19 w 888"/>
                      <a:gd name="T13" fmla="*/ 14 h 518"/>
                      <a:gd name="T14" fmla="*/ 19 w 888"/>
                      <a:gd name="T15" fmla="*/ 14 h 518"/>
                      <a:gd name="T16" fmla="*/ 17 w 888"/>
                      <a:gd name="T17" fmla="*/ 15 h 518"/>
                      <a:gd name="T18" fmla="*/ 16 w 888"/>
                      <a:gd name="T19" fmla="*/ 15 h 518"/>
                      <a:gd name="T20" fmla="*/ 15 w 888"/>
                      <a:gd name="T21" fmla="*/ 15 h 518"/>
                      <a:gd name="T22" fmla="*/ 13 w 888"/>
                      <a:gd name="T23" fmla="*/ 16 h 518"/>
                      <a:gd name="T24" fmla="*/ 12 w 888"/>
                      <a:gd name="T25" fmla="*/ 16 h 518"/>
                      <a:gd name="T26" fmla="*/ 10 w 888"/>
                      <a:gd name="T27" fmla="*/ 16 h 518"/>
                      <a:gd name="T28" fmla="*/ 9 w 888"/>
                      <a:gd name="T29" fmla="*/ 16 h 518"/>
                      <a:gd name="T30" fmla="*/ 9 w 888"/>
                      <a:gd name="T31" fmla="*/ 16 h 518"/>
                      <a:gd name="T32" fmla="*/ 7 w 888"/>
                      <a:gd name="T33" fmla="*/ 17 h 518"/>
                      <a:gd name="T34" fmla="*/ 6 w 888"/>
                      <a:gd name="T35" fmla="*/ 17 h 518"/>
                      <a:gd name="T36" fmla="*/ 5 w 888"/>
                      <a:gd name="T37" fmla="*/ 17 h 518"/>
                      <a:gd name="T38" fmla="*/ 4 w 888"/>
                      <a:gd name="T39" fmla="*/ 17 h 518"/>
                      <a:gd name="T40" fmla="*/ 3 w 888"/>
                      <a:gd name="T41" fmla="*/ 17 h 518"/>
                      <a:gd name="T42" fmla="*/ 0 w 888"/>
                      <a:gd name="T43" fmla="*/ 18 h 518"/>
                      <a:gd name="T44" fmla="*/ 1 w 888"/>
                      <a:gd name="T45" fmla="*/ 17 h 518"/>
                      <a:gd name="T46" fmla="*/ 3 w 888"/>
                      <a:gd name="T47" fmla="*/ 15 h 518"/>
                      <a:gd name="T48" fmla="*/ 4 w 888"/>
                      <a:gd name="T49" fmla="*/ 14 h 518"/>
                      <a:gd name="T50" fmla="*/ 5 w 888"/>
                      <a:gd name="T51" fmla="*/ 12 h 518"/>
                      <a:gd name="T52" fmla="*/ 6 w 888"/>
                      <a:gd name="T53" fmla="*/ 14 h 518"/>
                      <a:gd name="T54" fmla="*/ 7 w 888"/>
                      <a:gd name="T55" fmla="*/ 13 h 518"/>
                      <a:gd name="T56" fmla="*/ 9 w 888"/>
                      <a:gd name="T57" fmla="*/ 12 h 518"/>
                      <a:gd name="T58" fmla="*/ 10 w 888"/>
                      <a:gd name="T59" fmla="*/ 11 h 518"/>
                      <a:gd name="T60" fmla="*/ 10 w 888"/>
                      <a:gd name="T61" fmla="*/ 10 h 518"/>
                      <a:gd name="T62" fmla="*/ 11 w 888"/>
                      <a:gd name="T63" fmla="*/ 9 h 518"/>
                      <a:gd name="T64" fmla="*/ 11 w 888"/>
                      <a:gd name="T65" fmla="*/ 7 h 518"/>
                      <a:gd name="T66" fmla="*/ 13 w 888"/>
                      <a:gd name="T67" fmla="*/ 6 h 518"/>
                      <a:gd name="T68" fmla="*/ 13 w 888"/>
                      <a:gd name="T69" fmla="*/ 4 h 518"/>
                      <a:gd name="T70" fmla="*/ 14 w 888"/>
                      <a:gd name="T71" fmla="*/ 3 h 518"/>
                      <a:gd name="T72" fmla="*/ 15 w 888"/>
                      <a:gd name="T73" fmla="*/ 0 h 518"/>
                      <a:gd name="T74" fmla="*/ 16 w 888"/>
                      <a:gd name="T75" fmla="*/ 1 h 518"/>
                      <a:gd name="T76" fmla="*/ 17 w 888"/>
                      <a:gd name="T77" fmla="*/ 1 h 518"/>
                      <a:gd name="T78" fmla="*/ 18 w 888"/>
                      <a:gd name="T79" fmla="*/ 1 h 518"/>
                      <a:gd name="T80" fmla="*/ 19 w 888"/>
                      <a:gd name="T81" fmla="*/ 2 h 518"/>
                      <a:gd name="T82" fmla="*/ 20 w 888"/>
                      <a:gd name="T83" fmla="*/ 2 h 518"/>
                      <a:gd name="T84" fmla="*/ 19 w 888"/>
                      <a:gd name="T85" fmla="*/ 3 h 518"/>
                      <a:gd name="T86" fmla="*/ 19 w 888"/>
                      <a:gd name="T87" fmla="*/ 3 h 518"/>
                      <a:gd name="T88" fmla="*/ 19 w 888"/>
                      <a:gd name="T89" fmla="*/ 4 h 518"/>
                      <a:gd name="T90" fmla="*/ 20 w 888"/>
                      <a:gd name="T91" fmla="*/ 5 h 518"/>
                      <a:gd name="T92" fmla="*/ 23 w 888"/>
                      <a:gd name="T93" fmla="*/ 7 h 518"/>
                      <a:gd name="T94" fmla="*/ 22 w 888"/>
                      <a:gd name="T95" fmla="*/ 7 h 518"/>
                      <a:gd name="T96" fmla="*/ 21 w 888"/>
                      <a:gd name="T97" fmla="*/ 7 h 518"/>
                      <a:gd name="T98" fmla="*/ 23 w 888"/>
                      <a:gd name="T99" fmla="*/ 8 h 518"/>
                      <a:gd name="T100" fmla="*/ 23 w 888"/>
                      <a:gd name="T101" fmla="*/ 9 h 518"/>
                      <a:gd name="T102" fmla="*/ 23 w 888"/>
                      <a:gd name="T103" fmla="*/ 10 h 518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w 888"/>
                      <a:gd name="T157" fmla="*/ 0 h 518"/>
                      <a:gd name="T158" fmla="*/ 888 w 888"/>
                      <a:gd name="T159" fmla="*/ 518 h 518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T156" t="T157" r="T158" b="T159"/>
                    <a:pathLst>
                      <a:path w="888" h="518">
                        <a:moveTo>
                          <a:pt x="808" y="288"/>
                        </a:moveTo>
                        <a:lnTo>
                          <a:pt x="810" y="288"/>
                        </a:lnTo>
                        <a:lnTo>
                          <a:pt x="811" y="288"/>
                        </a:lnTo>
                        <a:lnTo>
                          <a:pt x="822" y="293"/>
                        </a:lnTo>
                        <a:lnTo>
                          <a:pt x="823" y="309"/>
                        </a:lnTo>
                        <a:lnTo>
                          <a:pt x="825" y="312"/>
                        </a:lnTo>
                        <a:lnTo>
                          <a:pt x="826" y="314"/>
                        </a:lnTo>
                        <a:lnTo>
                          <a:pt x="831" y="315"/>
                        </a:lnTo>
                        <a:lnTo>
                          <a:pt x="840" y="317"/>
                        </a:lnTo>
                        <a:lnTo>
                          <a:pt x="847" y="317"/>
                        </a:lnTo>
                        <a:lnTo>
                          <a:pt x="859" y="312"/>
                        </a:lnTo>
                        <a:lnTo>
                          <a:pt x="888" y="363"/>
                        </a:lnTo>
                        <a:lnTo>
                          <a:pt x="873" y="366"/>
                        </a:lnTo>
                        <a:lnTo>
                          <a:pt x="858" y="369"/>
                        </a:lnTo>
                        <a:lnTo>
                          <a:pt x="844" y="372"/>
                        </a:lnTo>
                        <a:lnTo>
                          <a:pt x="841" y="374"/>
                        </a:lnTo>
                        <a:lnTo>
                          <a:pt x="837" y="374"/>
                        </a:lnTo>
                        <a:lnTo>
                          <a:pt x="834" y="375"/>
                        </a:lnTo>
                        <a:lnTo>
                          <a:pt x="829" y="375"/>
                        </a:lnTo>
                        <a:lnTo>
                          <a:pt x="817" y="378"/>
                        </a:lnTo>
                        <a:lnTo>
                          <a:pt x="816" y="378"/>
                        </a:lnTo>
                        <a:lnTo>
                          <a:pt x="811" y="380"/>
                        </a:lnTo>
                        <a:lnTo>
                          <a:pt x="787" y="384"/>
                        </a:lnTo>
                        <a:lnTo>
                          <a:pt x="774" y="387"/>
                        </a:lnTo>
                        <a:lnTo>
                          <a:pt x="769" y="389"/>
                        </a:lnTo>
                        <a:lnTo>
                          <a:pt x="769" y="390"/>
                        </a:lnTo>
                        <a:lnTo>
                          <a:pt x="748" y="395"/>
                        </a:lnTo>
                        <a:lnTo>
                          <a:pt x="745" y="395"/>
                        </a:lnTo>
                        <a:lnTo>
                          <a:pt x="741" y="396"/>
                        </a:lnTo>
                        <a:lnTo>
                          <a:pt x="732" y="398"/>
                        </a:lnTo>
                        <a:lnTo>
                          <a:pt x="726" y="399"/>
                        </a:lnTo>
                        <a:lnTo>
                          <a:pt x="697" y="405"/>
                        </a:lnTo>
                        <a:lnTo>
                          <a:pt x="694" y="405"/>
                        </a:lnTo>
                        <a:lnTo>
                          <a:pt x="673" y="410"/>
                        </a:lnTo>
                        <a:lnTo>
                          <a:pt x="669" y="410"/>
                        </a:lnTo>
                        <a:lnTo>
                          <a:pt x="664" y="411"/>
                        </a:lnTo>
                        <a:lnTo>
                          <a:pt x="658" y="413"/>
                        </a:lnTo>
                        <a:lnTo>
                          <a:pt x="651" y="414"/>
                        </a:lnTo>
                        <a:lnTo>
                          <a:pt x="646" y="416"/>
                        </a:lnTo>
                        <a:lnTo>
                          <a:pt x="642" y="416"/>
                        </a:lnTo>
                        <a:lnTo>
                          <a:pt x="621" y="420"/>
                        </a:lnTo>
                        <a:lnTo>
                          <a:pt x="618" y="420"/>
                        </a:lnTo>
                        <a:lnTo>
                          <a:pt x="610" y="422"/>
                        </a:lnTo>
                        <a:lnTo>
                          <a:pt x="604" y="423"/>
                        </a:lnTo>
                        <a:lnTo>
                          <a:pt x="600" y="425"/>
                        </a:lnTo>
                        <a:lnTo>
                          <a:pt x="595" y="426"/>
                        </a:lnTo>
                        <a:lnTo>
                          <a:pt x="589" y="426"/>
                        </a:lnTo>
                        <a:lnTo>
                          <a:pt x="576" y="429"/>
                        </a:lnTo>
                        <a:lnTo>
                          <a:pt x="564" y="432"/>
                        </a:lnTo>
                        <a:lnTo>
                          <a:pt x="562" y="432"/>
                        </a:lnTo>
                        <a:lnTo>
                          <a:pt x="558" y="432"/>
                        </a:lnTo>
                        <a:lnTo>
                          <a:pt x="556" y="432"/>
                        </a:lnTo>
                        <a:lnTo>
                          <a:pt x="555" y="434"/>
                        </a:lnTo>
                        <a:lnTo>
                          <a:pt x="553" y="434"/>
                        </a:lnTo>
                        <a:lnTo>
                          <a:pt x="517" y="440"/>
                        </a:lnTo>
                        <a:lnTo>
                          <a:pt x="508" y="443"/>
                        </a:lnTo>
                        <a:lnTo>
                          <a:pt x="505" y="443"/>
                        </a:lnTo>
                        <a:lnTo>
                          <a:pt x="490" y="446"/>
                        </a:lnTo>
                        <a:lnTo>
                          <a:pt x="475" y="449"/>
                        </a:lnTo>
                        <a:lnTo>
                          <a:pt x="469" y="450"/>
                        </a:lnTo>
                        <a:lnTo>
                          <a:pt x="462" y="450"/>
                        </a:lnTo>
                        <a:lnTo>
                          <a:pt x="453" y="453"/>
                        </a:lnTo>
                        <a:lnTo>
                          <a:pt x="433" y="456"/>
                        </a:lnTo>
                        <a:lnTo>
                          <a:pt x="420" y="458"/>
                        </a:lnTo>
                        <a:lnTo>
                          <a:pt x="417" y="459"/>
                        </a:lnTo>
                        <a:lnTo>
                          <a:pt x="414" y="459"/>
                        </a:lnTo>
                        <a:lnTo>
                          <a:pt x="406" y="461"/>
                        </a:lnTo>
                        <a:lnTo>
                          <a:pt x="387" y="464"/>
                        </a:lnTo>
                        <a:lnTo>
                          <a:pt x="370" y="467"/>
                        </a:lnTo>
                        <a:lnTo>
                          <a:pt x="363" y="467"/>
                        </a:lnTo>
                        <a:lnTo>
                          <a:pt x="355" y="468"/>
                        </a:lnTo>
                        <a:lnTo>
                          <a:pt x="349" y="468"/>
                        </a:lnTo>
                        <a:lnTo>
                          <a:pt x="339" y="470"/>
                        </a:lnTo>
                        <a:lnTo>
                          <a:pt x="331" y="471"/>
                        </a:lnTo>
                        <a:lnTo>
                          <a:pt x="325" y="473"/>
                        </a:lnTo>
                        <a:lnTo>
                          <a:pt x="324" y="473"/>
                        </a:lnTo>
                        <a:lnTo>
                          <a:pt x="322" y="473"/>
                        </a:lnTo>
                        <a:lnTo>
                          <a:pt x="321" y="473"/>
                        </a:lnTo>
                        <a:lnTo>
                          <a:pt x="319" y="473"/>
                        </a:lnTo>
                        <a:lnTo>
                          <a:pt x="316" y="473"/>
                        </a:lnTo>
                        <a:lnTo>
                          <a:pt x="300" y="476"/>
                        </a:lnTo>
                        <a:lnTo>
                          <a:pt x="270" y="479"/>
                        </a:lnTo>
                        <a:lnTo>
                          <a:pt x="265" y="480"/>
                        </a:lnTo>
                        <a:lnTo>
                          <a:pt x="255" y="482"/>
                        </a:lnTo>
                        <a:lnTo>
                          <a:pt x="250" y="482"/>
                        </a:lnTo>
                        <a:lnTo>
                          <a:pt x="234" y="483"/>
                        </a:lnTo>
                        <a:lnTo>
                          <a:pt x="228" y="485"/>
                        </a:lnTo>
                        <a:lnTo>
                          <a:pt x="231" y="480"/>
                        </a:lnTo>
                        <a:lnTo>
                          <a:pt x="219" y="482"/>
                        </a:lnTo>
                        <a:lnTo>
                          <a:pt x="210" y="483"/>
                        </a:lnTo>
                        <a:lnTo>
                          <a:pt x="199" y="485"/>
                        </a:lnTo>
                        <a:lnTo>
                          <a:pt x="198" y="488"/>
                        </a:lnTo>
                        <a:lnTo>
                          <a:pt x="174" y="492"/>
                        </a:lnTo>
                        <a:lnTo>
                          <a:pt x="171" y="492"/>
                        </a:lnTo>
                        <a:lnTo>
                          <a:pt x="166" y="492"/>
                        </a:lnTo>
                        <a:lnTo>
                          <a:pt x="163" y="494"/>
                        </a:lnTo>
                        <a:lnTo>
                          <a:pt x="162" y="494"/>
                        </a:lnTo>
                        <a:lnTo>
                          <a:pt x="157" y="494"/>
                        </a:lnTo>
                        <a:lnTo>
                          <a:pt x="148" y="495"/>
                        </a:lnTo>
                        <a:lnTo>
                          <a:pt x="133" y="498"/>
                        </a:lnTo>
                        <a:lnTo>
                          <a:pt x="121" y="500"/>
                        </a:lnTo>
                        <a:lnTo>
                          <a:pt x="120" y="500"/>
                        </a:lnTo>
                        <a:lnTo>
                          <a:pt x="115" y="501"/>
                        </a:lnTo>
                        <a:lnTo>
                          <a:pt x="96" y="504"/>
                        </a:lnTo>
                        <a:lnTo>
                          <a:pt x="91" y="504"/>
                        </a:lnTo>
                        <a:lnTo>
                          <a:pt x="79" y="507"/>
                        </a:lnTo>
                        <a:lnTo>
                          <a:pt x="48" y="512"/>
                        </a:lnTo>
                        <a:lnTo>
                          <a:pt x="45" y="510"/>
                        </a:lnTo>
                        <a:lnTo>
                          <a:pt x="22" y="515"/>
                        </a:lnTo>
                        <a:lnTo>
                          <a:pt x="6" y="516"/>
                        </a:lnTo>
                        <a:lnTo>
                          <a:pt x="3" y="516"/>
                        </a:lnTo>
                        <a:lnTo>
                          <a:pt x="0" y="518"/>
                        </a:lnTo>
                        <a:lnTo>
                          <a:pt x="4" y="513"/>
                        </a:lnTo>
                        <a:lnTo>
                          <a:pt x="18" y="504"/>
                        </a:lnTo>
                        <a:lnTo>
                          <a:pt x="22" y="504"/>
                        </a:lnTo>
                        <a:lnTo>
                          <a:pt x="58" y="486"/>
                        </a:lnTo>
                        <a:lnTo>
                          <a:pt x="58" y="480"/>
                        </a:lnTo>
                        <a:lnTo>
                          <a:pt x="84" y="461"/>
                        </a:lnTo>
                        <a:lnTo>
                          <a:pt x="84" y="449"/>
                        </a:lnTo>
                        <a:lnTo>
                          <a:pt x="96" y="440"/>
                        </a:lnTo>
                        <a:lnTo>
                          <a:pt x="99" y="425"/>
                        </a:lnTo>
                        <a:lnTo>
                          <a:pt x="112" y="411"/>
                        </a:lnTo>
                        <a:lnTo>
                          <a:pt x="114" y="411"/>
                        </a:lnTo>
                        <a:lnTo>
                          <a:pt x="114" y="410"/>
                        </a:lnTo>
                        <a:lnTo>
                          <a:pt x="126" y="402"/>
                        </a:lnTo>
                        <a:lnTo>
                          <a:pt x="133" y="399"/>
                        </a:lnTo>
                        <a:lnTo>
                          <a:pt x="139" y="393"/>
                        </a:lnTo>
                        <a:lnTo>
                          <a:pt x="150" y="380"/>
                        </a:lnTo>
                        <a:lnTo>
                          <a:pt x="162" y="365"/>
                        </a:lnTo>
                        <a:lnTo>
                          <a:pt x="172" y="351"/>
                        </a:lnTo>
                        <a:lnTo>
                          <a:pt x="178" y="354"/>
                        </a:lnTo>
                        <a:lnTo>
                          <a:pt x="175" y="357"/>
                        </a:lnTo>
                        <a:lnTo>
                          <a:pt x="181" y="374"/>
                        </a:lnTo>
                        <a:lnTo>
                          <a:pt x="205" y="390"/>
                        </a:lnTo>
                        <a:lnTo>
                          <a:pt x="213" y="395"/>
                        </a:lnTo>
                        <a:lnTo>
                          <a:pt x="238" y="380"/>
                        </a:lnTo>
                        <a:lnTo>
                          <a:pt x="246" y="369"/>
                        </a:lnTo>
                        <a:lnTo>
                          <a:pt x="252" y="374"/>
                        </a:lnTo>
                        <a:lnTo>
                          <a:pt x="261" y="380"/>
                        </a:lnTo>
                        <a:lnTo>
                          <a:pt x="264" y="381"/>
                        </a:lnTo>
                        <a:lnTo>
                          <a:pt x="274" y="374"/>
                        </a:lnTo>
                        <a:lnTo>
                          <a:pt x="289" y="368"/>
                        </a:lnTo>
                        <a:lnTo>
                          <a:pt x="289" y="369"/>
                        </a:lnTo>
                        <a:lnTo>
                          <a:pt x="303" y="359"/>
                        </a:lnTo>
                        <a:lnTo>
                          <a:pt x="298" y="354"/>
                        </a:lnTo>
                        <a:lnTo>
                          <a:pt x="300" y="347"/>
                        </a:lnTo>
                        <a:lnTo>
                          <a:pt x="312" y="353"/>
                        </a:lnTo>
                        <a:lnTo>
                          <a:pt x="339" y="335"/>
                        </a:lnTo>
                        <a:lnTo>
                          <a:pt x="343" y="339"/>
                        </a:lnTo>
                        <a:lnTo>
                          <a:pt x="360" y="326"/>
                        </a:lnTo>
                        <a:lnTo>
                          <a:pt x="364" y="309"/>
                        </a:lnTo>
                        <a:lnTo>
                          <a:pt x="367" y="305"/>
                        </a:lnTo>
                        <a:lnTo>
                          <a:pt x="363" y="303"/>
                        </a:lnTo>
                        <a:lnTo>
                          <a:pt x="360" y="302"/>
                        </a:lnTo>
                        <a:lnTo>
                          <a:pt x="355" y="299"/>
                        </a:lnTo>
                        <a:lnTo>
                          <a:pt x="361" y="284"/>
                        </a:lnTo>
                        <a:lnTo>
                          <a:pt x="367" y="269"/>
                        </a:lnTo>
                        <a:lnTo>
                          <a:pt x="376" y="255"/>
                        </a:lnTo>
                        <a:lnTo>
                          <a:pt x="382" y="248"/>
                        </a:lnTo>
                        <a:lnTo>
                          <a:pt x="382" y="246"/>
                        </a:lnTo>
                        <a:lnTo>
                          <a:pt x="385" y="237"/>
                        </a:lnTo>
                        <a:lnTo>
                          <a:pt x="385" y="228"/>
                        </a:lnTo>
                        <a:lnTo>
                          <a:pt x="390" y="213"/>
                        </a:lnTo>
                        <a:lnTo>
                          <a:pt x="397" y="204"/>
                        </a:lnTo>
                        <a:lnTo>
                          <a:pt x="400" y="191"/>
                        </a:lnTo>
                        <a:lnTo>
                          <a:pt x="402" y="188"/>
                        </a:lnTo>
                        <a:lnTo>
                          <a:pt x="405" y="155"/>
                        </a:lnTo>
                        <a:lnTo>
                          <a:pt x="415" y="156"/>
                        </a:lnTo>
                        <a:lnTo>
                          <a:pt x="427" y="170"/>
                        </a:lnTo>
                        <a:lnTo>
                          <a:pt x="447" y="173"/>
                        </a:lnTo>
                        <a:lnTo>
                          <a:pt x="453" y="165"/>
                        </a:lnTo>
                        <a:lnTo>
                          <a:pt x="456" y="162"/>
                        </a:lnTo>
                        <a:lnTo>
                          <a:pt x="456" y="158"/>
                        </a:lnTo>
                        <a:lnTo>
                          <a:pt x="456" y="156"/>
                        </a:lnTo>
                        <a:lnTo>
                          <a:pt x="466" y="117"/>
                        </a:lnTo>
                        <a:lnTo>
                          <a:pt x="471" y="105"/>
                        </a:lnTo>
                        <a:lnTo>
                          <a:pt x="471" y="104"/>
                        </a:lnTo>
                        <a:lnTo>
                          <a:pt x="487" y="113"/>
                        </a:lnTo>
                        <a:lnTo>
                          <a:pt x="496" y="89"/>
                        </a:lnTo>
                        <a:lnTo>
                          <a:pt x="513" y="72"/>
                        </a:lnTo>
                        <a:lnTo>
                          <a:pt x="514" y="63"/>
                        </a:lnTo>
                        <a:lnTo>
                          <a:pt x="517" y="59"/>
                        </a:lnTo>
                        <a:lnTo>
                          <a:pt x="523" y="51"/>
                        </a:lnTo>
                        <a:lnTo>
                          <a:pt x="526" y="24"/>
                        </a:lnTo>
                        <a:lnTo>
                          <a:pt x="525" y="0"/>
                        </a:lnTo>
                        <a:lnTo>
                          <a:pt x="532" y="5"/>
                        </a:lnTo>
                        <a:lnTo>
                          <a:pt x="535" y="6"/>
                        </a:lnTo>
                        <a:lnTo>
                          <a:pt x="540" y="9"/>
                        </a:lnTo>
                        <a:lnTo>
                          <a:pt x="549" y="14"/>
                        </a:lnTo>
                        <a:lnTo>
                          <a:pt x="553" y="17"/>
                        </a:lnTo>
                        <a:lnTo>
                          <a:pt x="564" y="23"/>
                        </a:lnTo>
                        <a:lnTo>
                          <a:pt x="567" y="24"/>
                        </a:lnTo>
                        <a:lnTo>
                          <a:pt x="568" y="26"/>
                        </a:lnTo>
                        <a:lnTo>
                          <a:pt x="591" y="38"/>
                        </a:lnTo>
                        <a:lnTo>
                          <a:pt x="594" y="20"/>
                        </a:lnTo>
                        <a:lnTo>
                          <a:pt x="595" y="12"/>
                        </a:lnTo>
                        <a:lnTo>
                          <a:pt x="597" y="8"/>
                        </a:lnTo>
                        <a:lnTo>
                          <a:pt x="601" y="6"/>
                        </a:lnTo>
                        <a:lnTo>
                          <a:pt x="606" y="8"/>
                        </a:lnTo>
                        <a:lnTo>
                          <a:pt x="624" y="12"/>
                        </a:lnTo>
                        <a:lnTo>
                          <a:pt x="628" y="17"/>
                        </a:lnTo>
                        <a:lnTo>
                          <a:pt x="624" y="32"/>
                        </a:lnTo>
                        <a:lnTo>
                          <a:pt x="642" y="38"/>
                        </a:lnTo>
                        <a:lnTo>
                          <a:pt x="648" y="36"/>
                        </a:lnTo>
                        <a:lnTo>
                          <a:pt x="657" y="39"/>
                        </a:lnTo>
                        <a:lnTo>
                          <a:pt x="658" y="44"/>
                        </a:lnTo>
                        <a:lnTo>
                          <a:pt x="670" y="47"/>
                        </a:lnTo>
                        <a:lnTo>
                          <a:pt x="675" y="50"/>
                        </a:lnTo>
                        <a:lnTo>
                          <a:pt x="684" y="57"/>
                        </a:lnTo>
                        <a:lnTo>
                          <a:pt x="685" y="62"/>
                        </a:lnTo>
                        <a:lnTo>
                          <a:pt x="687" y="69"/>
                        </a:lnTo>
                        <a:lnTo>
                          <a:pt x="688" y="72"/>
                        </a:lnTo>
                        <a:lnTo>
                          <a:pt x="688" y="75"/>
                        </a:lnTo>
                        <a:lnTo>
                          <a:pt x="685" y="83"/>
                        </a:lnTo>
                        <a:lnTo>
                          <a:pt x="681" y="86"/>
                        </a:lnTo>
                        <a:lnTo>
                          <a:pt x="681" y="87"/>
                        </a:lnTo>
                        <a:lnTo>
                          <a:pt x="682" y="93"/>
                        </a:lnTo>
                        <a:lnTo>
                          <a:pt x="675" y="98"/>
                        </a:lnTo>
                        <a:lnTo>
                          <a:pt x="673" y="95"/>
                        </a:lnTo>
                        <a:lnTo>
                          <a:pt x="672" y="95"/>
                        </a:lnTo>
                        <a:lnTo>
                          <a:pt x="669" y="98"/>
                        </a:lnTo>
                        <a:lnTo>
                          <a:pt x="670" y="107"/>
                        </a:lnTo>
                        <a:lnTo>
                          <a:pt x="667" y="116"/>
                        </a:lnTo>
                        <a:lnTo>
                          <a:pt x="667" y="117"/>
                        </a:lnTo>
                        <a:lnTo>
                          <a:pt x="667" y="126"/>
                        </a:lnTo>
                        <a:lnTo>
                          <a:pt x="673" y="138"/>
                        </a:lnTo>
                        <a:lnTo>
                          <a:pt x="678" y="140"/>
                        </a:lnTo>
                        <a:lnTo>
                          <a:pt x="702" y="128"/>
                        </a:lnTo>
                        <a:lnTo>
                          <a:pt x="706" y="143"/>
                        </a:lnTo>
                        <a:lnTo>
                          <a:pt x="712" y="144"/>
                        </a:lnTo>
                        <a:lnTo>
                          <a:pt x="715" y="150"/>
                        </a:lnTo>
                        <a:lnTo>
                          <a:pt x="724" y="155"/>
                        </a:lnTo>
                        <a:lnTo>
                          <a:pt x="753" y="152"/>
                        </a:lnTo>
                        <a:lnTo>
                          <a:pt x="768" y="165"/>
                        </a:lnTo>
                        <a:lnTo>
                          <a:pt x="804" y="180"/>
                        </a:lnTo>
                        <a:lnTo>
                          <a:pt x="799" y="201"/>
                        </a:lnTo>
                        <a:lnTo>
                          <a:pt x="801" y="212"/>
                        </a:lnTo>
                        <a:lnTo>
                          <a:pt x="807" y="219"/>
                        </a:lnTo>
                        <a:lnTo>
                          <a:pt x="781" y="221"/>
                        </a:lnTo>
                        <a:lnTo>
                          <a:pt x="771" y="207"/>
                        </a:lnTo>
                        <a:lnTo>
                          <a:pt x="762" y="203"/>
                        </a:lnTo>
                        <a:lnTo>
                          <a:pt x="747" y="194"/>
                        </a:lnTo>
                        <a:lnTo>
                          <a:pt x="744" y="194"/>
                        </a:lnTo>
                        <a:lnTo>
                          <a:pt x="744" y="195"/>
                        </a:lnTo>
                        <a:lnTo>
                          <a:pt x="748" y="201"/>
                        </a:lnTo>
                        <a:lnTo>
                          <a:pt x="757" y="207"/>
                        </a:lnTo>
                        <a:lnTo>
                          <a:pt x="765" y="210"/>
                        </a:lnTo>
                        <a:lnTo>
                          <a:pt x="777" y="225"/>
                        </a:lnTo>
                        <a:lnTo>
                          <a:pt x="799" y="228"/>
                        </a:lnTo>
                        <a:lnTo>
                          <a:pt x="801" y="234"/>
                        </a:lnTo>
                        <a:lnTo>
                          <a:pt x="805" y="239"/>
                        </a:lnTo>
                        <a:lnTo>
                          <a:pt x="811" y="237"/>
                        </a:lnTo>
                        <a:lnTo>
                          <a:pt x="819" y="254"/>
                        </a:lnTo>
                        <a:lnTo>
                          <a:pt x="805" y="257"/>
                        </a:lnTo>
                        <a:lnTo>
                          <a:pt x="801" y="255"/>
                        </a:lnTo>
                        <a:lnTo>
                          <a:pt x="796" y="260"/>
                        </a:lnTo>
                        <a:lnTo>
                          <a:pt x="808" y="273"/>
                        </a:lnTo>
                        <a:lnTo>
                          <a:pt x="793" y="279"/>
                        </a:lnTo>
                        <a:lnTo>
                          <a:pt x="795" y="281"/>
                        </a:lnTo>
                        <a:lnTo>
                          <a:pt x="808" y="279"/>
                        </a:lnTo>
                        <a:lnTo>
                          <a:pt x="808" y="288"/>
                        </a:lnTo>
                        <a:close/>
                      </a:path>
                    </a:pathLst>
                  </a:custGeom>
                  <a:solidFill>
                    <a:srgbClr val="002060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8" name="Freeform 160"/>
                  <p:cNvSpPr>
                    <a:spLocks/>
                  </p:cNvSpPr>
                  <p:nvPr/>
                </p:nvSpPr>
                <p:spPr bwMode="auto">
                  <a:xfrm>
                    <a:off x="6589713" y="3910013"/>
                    <a:ext cx="103188" cy="174625"/>
                  </a:xfrm>
                  <a:custGeom>
                    <a:avLst/>
                    <a:gdLst>
                      <a:gd name="T0" fmla="*/ 1 w 121"/>
                      <a:gd name="T1" fmla="*/ 3 h 202"/>
                      <a:gd name="T2" fmla="*/ 1 w 121"/>
                      <a:gd name="T3" fmla="*/ 2 h 202"/>
                      <a:gd name="T4" fmla="*/ 1 w 121"/>
                      <a:gd name="T5" fmla="*/ 2 h 202"/>
                      <a:gd name="T6" fmla="*/ 1 w 121"/>
                      <a:gd name="T7" fmla="*/ 2 h 202"/>
                      <a:gd name="T8" fmla="*/ 1 w 121"/>
                      <a:gd name="T9" fmla="*/ 1 h 202"/>
                      <a:gd name="T10" fmla="*/ 1 w 121"/>
                      <a:gd name="T11" fmla="*/ 1 h 202"/>
                      <a:gd name="T12" fmla="*/ 1 w 121"/>
                      <a:gd name="T13" fmla="*/ 1 h 202"/>
                      <a:gd name="T14" fmla="*/ 1 w 121"/>
                      <a:gd name="T15" fmla="*/ 1 h 202"/>
                      <a:gd name="T16" fmla="*/ 1 w 121"/>
                      <a:gd name="T17" fmla="*/ 0 h 202"/>
                      <a:gd name="T18" fmla="*/ 1 w 121"/>
                      <a:gd name="T19" fmla="*/ 1 h 202"/>
                      <a:gd name="T20" fmla="*/ 1 w 121"/>
                      <a:gd name="T21" fmla="*/ 1 h 202"/>
                      <a:gd name="T22" fmla="*/ 0 w 121"/>
                      <a:gd name="T23" fmla="*/ 1 h 202"/>
                      <a:gd name="T24" fmla="*/ 0 w 121"/>
                      <a:gd name="T25" fmla="*/ 1 h 202"/>
                      <a:gd name="T26" fmla="*/ 0 w 121"/>
                      <a:gd name="T27" fmla="*/ 1 h 202"/>
                      <a:gd name="T28" fmla="*/ 0 w 121"/>
                      <a:gd name="T29" fmla="*/ 1 h 202"/>
                      <a:gd name="T30" fmla="*/ 0 w 121"/>
                      <a:gd name="T31" fmla="*/ 2 h 202"/>
                      <a:gd name="T32" fmla="*/ 0 w 121"/>
                      <a:gd name="T33" fmla="*/ 3 h 202"/>
                      <a:gd name="T34" fmla="*/ 0 w 121"/>
                      <a:gd name="T35" fmla="*/ 3 h 202"/>
                      <a:gd name="T36" fmla="*/ 1 w 121"/>
                      <a:gd name="T37" fmla="*/ 3 h 202"/>
                      <a:gd name="T38" fmla="*/ 1 w 121"/>
                      <a:gd name="T39" fmla="*/ 3 h 202"/>
                      <a:gd name="T40" fmla="*/ 1 w 121"/>
                      <a:gd name="T41" fmla="*/ 3 h 202"/>
                      <a:gd name="T42" fmla="*/ 1 w 121"/>
                      <a:gd name="T43" fmla="*/ 3 h 202"/>
                      <a:gd name="T44" fmla="*/ 1 w 121"/>
                      <a:gd name="T45" fmla="*/ 4 h 202"/>
                      <a:gd name="T46" fmla="*/ 1 w 121"/>
                      <a:gd name="T47" fmla="*/ 4 h 202"/>
                      <a:gd name="T48" fmla="*/ 1 w 121"/>
                      <a:gd name="T49" fmla="*/ 4 h 202"/>
                      <a:gd name="T50" fmla="*/ 1 w 121"/>
                      <a:gd name="T51" fmla="*/ 4 h 202"/>
                      <a:gd name="T52" fmla="*/ 1 w 121"/>
                      <a:gd name="T53" fmla="*/ 5 h 202"/>
                      <a:gd name="T54" fmla="*/ 1 w 121"/>
                      <a:gd name="T55" fmla="*/ 5 h 202"/>
                      <a:gd name="T56" fmla="*/ 1 w 121"/>
                      <a:gd name="T57" fmla="*/ 5 h 202"/>
                      <a:gd name="T58" fmla="*/ 1 w 121"/>
                      <a:gd name="T59" fmla="*/ 6 h 202"/>
                      <a:gd name="T60" fmla="*/ 1 w 121"/>
                      <a:gd name="T61" fmla="*/ 7 h 202"/>
                      <a:gd name="T62" fmla="*/ 1 w 121"/>
                      <a:gd name="T63" fmla="*/ 7 h 202"/>
                      <a:gd name="T64" fmla="*/ 1 w 121"/>
                      <a:gd name="T65" fmla="*/ 7 h 202"/>
                      <a:gd name="T66" fmla="*/ 2 w 121"/>
                      <a:gd name="T67" fmla="*/ 7 h 202"/>
                      <a:gd name="T68" fmla="*/ 2 w 121"/>
                      <a:gd name="T69" fmla="*/ 7 h 202"/>
                      <a:gd name="T70" fmla="*/ 3 w 121"/>
                      <a:gd name="T71" fmla="*/ 7 h 202"/>
                      <a:gd name="T72" fmla="*/ 3 w 121"/>
                      <a:gd name="T73" fmla="*/ 7 h 202"/>
                      <a:gd name="T74" fmla="*/ 3 w 121"/>
                      <a:gd name="T75" fmla="*/ 7 h 202"/>
                      <a:gd name="T76" fmla="*/ 4 w 121"/>
                      <a:gd name="T77" fmla="*/ 7 h 202"/>
                      <a:gd name="T78" fmla="*/ 3 w 121"/>
                      <a:gd name="T79" fmla="*/ 5 h 202"/>
                      <a:gd name="T80" fmla="*/ 3 w 121"/>
                      <a:gd name="T81" fmla="*/ 5 h 202"/>
                      <a:gd name="T82" fmla="*/ 2 w 121"/>
                      <a:gd name="T83" fmla="*/ 4 h 202"/>
                      <a:gd name="T84" fmla="*/ 2 w 121"/>
                      <a:gd name="T85" fmla="*/ 4 h 202"/>
                      <a:gd name="T86" fmla="*/ 2 w 121"/>
                      <a:gd name="T87" fmla="*/ 3 h 202"/>
                      <a:gd name="T88" fmla="*/ 1 w 121"/>
                      <a:gd name="T89" fmla="*/ 3 h 202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21"/>
                      <a:gd name="T136" fmla="*/ 0 h 202"/>
                      <a:gd name="T137" fmla="*/ 121 w 121"/>
                      <a:gd name="T138" fmla="*/ 202 h 202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21" h="202">
                        <a:moveTo>
                          <a:pt x="40" y="67"/>
                        </a:moveTo>
                        <a:lnTo>
                          <a:pt x="30" y="49"/>
                        </a:lnTo>
                        <a:lnTo>
                          <a:pt x="28" y="37"/>
                        </a:lnTo>
                        <a:lnTo>
                          <a:pt x="30" y="36"/>
                        </a:lnTo>
                        <a:lnTo>
                          <a:pt x="27" y="31"/>
                        </a:lnTo>
                        <a:lnTo>
                          <a:pt x="31" y="19"/>
                        </a:lnTo>
                        <a:lnTo>
                          <a:pt x="36" y="7"/>
                        </a:lnTo>
                        <a:lnTo>
                          <a:pt x="37" y="3"/>
                        </a:lnTo>
                        <a:lnTo>
                          <a:pt x="27" y="0"/>
                        </a:lnTo>
                        <a:lnTo>
                          <a:pt x="18" y="1"/>
                        </a:lnTo>
                        <a:lnTo>
                          <a:pt x="16" y="3"/>
                        </a:lnTo>
                        <a:lnTo>
                          <a:pt x="1" y="19"/>
                        </a:lnTo>
                        <a:lnTo>
                          <a:pt x="1" y="22"/>
                        </a:lnTo>
                        <a:lnTo>
                          <a:pt x="0" y="24"/>
                        </a:lnTo>
                        <a:lnTo>
                          <a:pt x="1" y="31"/>
                        </a:lnTo>
                        <a:lnTo>
                          <a:pt x="1" y="34"/>
                        </a:lnTo>
                        <a:lnTo>
                          <a:pt x="13" y="73"/>
                        </a:lnTo>
                        <a:lnTo>
                          <a:pt x="15" y="76"/>
                        </a:lnTo>
                        <a:lnTo>
                          <a:pt x="16" y="84"/>
                        </a:lnTo>
                        <a:lnTo>
                          <a:pt x="18" y="87"/>
                        </a:lnTo>
                        <a:lnTo>
                          <a:pt x="18" y="90"/>
                        </a:lnTo>
                        <a:lnTo>
                          <a:pt x="18" y="91"/>
                        </a:lnTo>
                        <a:lnTo>
                          <a:pt x="22" y="102"/>
                        </a:lnTo>
                        <a:lnTo>
                          <a:pt x="22" y="103"/>
                        </a:lnTo>
                        <a:lnTo>
                          <a:pt x="22" y="105"/>
                        </a:lnTo>
                        <a:lnTo>
                          <a:pt x="28" y="126"/>
                        </a:lnTo>
                        <a:lnTo>
                          <a:pt x="34" y="148"/>
                        </a:lnTo>
                        <a:lnTo>
                          <a:pt x="36" y="150"/>
                        </a:lnTo>
                        <a:lnTo>
                          <a:pt x="37" y="159"/>
                        </a:lnTo>
                        <a:lnTo>
                          <a:pt x="42" y="174"/>
                        </a:lnTo>
                        <a:lnTo>
                          <a:pt x="43" y="178"/>
                        </a:lnTo>
                        <a:lnTo>
                          <a:pt x="45" y="184"/>
                        </a:lnTo>
                        <a:lnTo>
                          <a:pt x="46" y="189"/>
                        </a:lnTo>
                        <a:lnTo>
                          <a:pt x="51" y="202"/>
                        </a:lnTo>
                        <a:lnTo>
                          <a:pt x="72" y="198"/>
                        </a:lnTo>
                        <a:lnTo>
                          <a:pt x="90" y="195"/>
                        </a:lnTo>
                        <a:lnTo>
                          <a:pt x="102" y="192"/>
                        </a:lnTo>
                        <a:lnTo>
                          <a:pt x="114" y="189"/>
                        </a:lnTo>
                        <a:lnTo>
                          <a:pt x="121" y="187"/>
                        </a:lnTo>
                        <a:lnTo>
                          <a:pt x="105" y="138"/>
                        </a:lnTo>
                        <a:lnTo>
                          <a:pt x="102" y="142"/>
                        </a:lnTo>
                        <a:lnTo>
                          <a:pt x="76" y="123"/>
                        </a:lnTo>
                        <a:lnTo>
                          <a:pt x="66" y="111"/>
                        </a:lnTo>
                        <a:lnTo>
                          <a:pt x="57" y="82"/>
                        </a:lnTo>
                        <a:lnTo>
                          <a:pt x="40" y="67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auto" hangingPunct="0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 dirty="0">
                      <a:solidFill>
                        <a:srgbClr val="FEFF9D"/>
                      </a:solidFill>
                      <a:latin typeface="+mn-lt"/>
                    </a:endParaRPr>
                  </a:p>
                </p:txBody>
              </p:sp>
            </p:grpSp>
          </p:grpSp>
        </p:grpSp>
        <p:sp>
          <p:nvSpPr>
            <p:cNvPr id="37" name="Freeform 60"/>
            <p:cNvSpPr>
              <a:spLocks/>
            </p:cNvSpPr>
            <p:nvPr/>
          </p:nvSpPr>
          <p:spPr bwMode="auto">
            <a:xfrm>
              <a:off x="2840038" y="3433763"/>
              <a:ext cx="511175" cy="274637"/>
            </a:xfrm>
            <a:custGeom>
              <a:avLst/>
              <a:gdLst>
                <a:gd name="T0" fmla="*/ 99021645 w 829"/>
                <a:gd name="T1" fmla="*/ 63037217 h 444"/>
                <a:gd name="T2" fmla="*/ 89625631 w 829"/>
                <a:gd name="T3" fmla="*/ 64486397 h 444"/>
                <a:gd name="T4" fmla="*/ 84565847 w 829"/>
                <a:gd name="T5" fmla="*/ 64486397 h 444"/>
                <a:gd name="T6" fmla="*/ 78061503 w 829"/>
                <a:gd name="T7" fmla="*/ 65935577 h 444"/>
                <a:gd name="T8" fmla="*/ 70833605 w 829"/>
                <a:gd name="T9" fmla="*/ 66660592 h 444"/>
                <a:gd name="T10" fmla="*/ 65051116 w 829"/>
                <a:gd name="T11" fmla="*/ 66660592 h 444"/>
                <a:gd name="T12" fmla="*/ 59991331 w 829"/>
                <a:gd name="T13" fmla="*/ 66660592 h 444"/>
                <a:gd name="T14" fmla="*/ 55655089 w 829"/>
                <a:gd name="T15" fmla="*/ 67384756 h 444"/>
                <a:gd name="T16" fmla="*/ 49872600 w 829"/>
                <a:gd name="T17" fmla="*/ 68108921 h 444"/>
                <a:gd name="T18" fmla="*/ 42644701 w 829"/>
                <a:gd name="T19" fmla="*/ 68833936 h 444"/>
                <a:gd name="T20" fmla="*/ 35416802 w 829"/>
                <a:gd name="T21" fmla="*/ 69558101 h 444"/>
                <a:gd name="T22" fmla="*/ 26743487 w 829"/>
                <a:gd name="T23" fmla="*/ 69558101 h 444"/>
                <a:gd name="T24" fmla="*/ 23129113 w 829"/>
                <a:gd name="T25" fmla="*/ 74630655 h 444"/>
                <a:gd name="T26" fmla="*/ 18069328 w 829"/>
                <a:gd name="T27" fmla="*/ 75354819 h 444"/>
                <a:gd name="T28" fmla="*/ 12287686 w 829"/>
                <a:gd name="T29" fmla="*/ 75354819 h 444"/>
                <a:gd name="T30" fmla="*/ 0 w 829"/>
                <a:gd name="T31" fmla="*/ 76803999 h 444"/>
                <a:gd name="T32" fmla="*/ 3613526 w 829"/>
                <a:gd name="T33" fmla="*/ 74630655 h 444"/>
                <a:gd name="T34" fmla="*/ 5782491 w 829"/>
                <a:gd name="T35" fmla="*/ 68833936 h 444"/>
                <a:gd name="T36" fmla="*/ 5782491 w 829"/>
                <a:gd name="T37" fmla="*/ 64486397 h 444"/>
                <a:gd name="T38" fmla="*/ 3613526 w 829"/>
                <a:gd name="T39" fmla="*/ 62313053 h 444"/>
                <a:gd name="T40" fmla="*/ 12287686 w 829"/>
                <a:gd name="T41" fmla="*/ 59414693 h 444"/>
                <a:gd name="T42" fmla="*/ 17346624 w 829"/>
                <a:gd name="T43" fmla="*/ 60138858 h 444"/>
                <a:gd name="T44" fmla="*/ 18792884 w 829"/>
                <a:gd name="T45" fmla="*/ 51444617 h 444"/>
                <a:gd name="T46" fmla="*/ 23129113 w 829"/>
                <a:gd name="T47" fmla="*/ 49995437 h 444"/>
                <a:gd name="T48" fmla="*/ 22406408 w 829"/>
                <a:gd name="T49" fmla="*/ 46372063 h 444"/>
                <a:gd name="T50" fmla="*/ 26020782 w 829"/>
                <a:gd name="T51" fmla="*/ 39127015 h 444"/>
                <a:gd name="T52" fmla="*/ 30357018 w 829"/>
                <a:gd name="T53" fmla="*/ 38402000 h 444"/>
                <a:gd name="T54" fmla="*/ 36139507 w 829"/>
                <a:gd name="T55" fmla="*/ 36228655 h 444"/>
                <a:gd name="T56" fmla="*/ 42644701 w 829"/>
                <a:gd name="T57" fmla="*/ 40575344 h 444"/>
                <a:gd name="T58" fmla="*/ 46980930 w 829"/>
                <a:gd name="T59" fmla="*/ 34054460 h 444"/>
                <a:gd name="T60" fmla="*/ 52040714 w 829"/>
                <a:gd name="T61" fmla="*/ 36228655 h 444"/>
                <a:gd name="T62" fmla="*/ 53486124 w 829"/>
                <a:gd name="T63" fmla="*/ 30431937 h 444"/>
                <a:gd name="T64" fmla="*/ 57823217 w 829"/>
                <a:gd name="T65" fmla="*/ 29706921 h 444"/>
                <a:gd name="T66" fmla="*/ 64328411 w 829"/>
                <a:gd name="T67" fmla="*/ 28982757 h 444"/>
                <a:gd name="T68" fmla="*/ 67219230 w 829"/>
                <a:gd name="T69" fmla="*/ 24635211 h 444"/>
                <a:gd name="T70" fmla="*/ 71556309 w 829"/>
                <a:gd name="T71" fmla="*/ 18838492 h 444"/>
                <a:gd name="T72" fmla="*/ 73001719 w 829"/>
                <a:gd name="T73" fmla="*/ 12317606 h 444"/>
                <a:gd name="T74" fmla="*/ 77337948 w 829"/>
                <a:gd name="T75" fmla="*/ 12317606 h 444"/>
                <a:gd name="T76" fmla="*/ 80229618 w 829"/>
                <a:gd name="T77" fmla="*/ 10144261 h 444"/>
                <a:gd name="T78" fmla="*/ 83843142 w 829"/>
                <a:gd name="T79" fmla="*/ 7245902 h 444"/>
                <a:gd name="T80" fmla="*/ 81675028 w 829"/>
                <a:gd name="T81" fmla="*/ 3622525 h 444"/>
                <a:gd name="T82" fmla="*/ 83843142 w 829"/>
                <a:gd name="T83" fmla="*/ 0 h 444"/>
                <a:gd name="T84" fmla="*/ 91071041 w 829"/>
                <a:gd name="T85" fmla="*/ 1449180 h 444"/>
                <a:gd name="T86" fmla="*/ 94685416 w 829"/>
                <a:gd name="T87" fmla="*/ 5796721 h 444"/>
                <a:gd name="T88" fmla="*/ 99745200 w 829"/>
                <a:gd name="T89" fmla="*/ 7970066 h 444"/>
                <a:gd name="T90" fmla="*/ 106249543 w 829"/>
                <a:gd name="T91" fmla="*/ 10144261 h 444"/>
                <a:gd name="T92" fmla="*/ 106972248 w 829"/>
                <a:gd name="T93" fmla="*/ 9419246 h 444"/>
                <a:gd name="T94" fmla="*/ 114200174 w 829"/>
                <a:gd name="T95" fmla="*/ 9419246 h 444"/>
                <a:gd name="T96" fmla="*/ 121428072 w 829"/>
                <a:gd name="T97" fmla="*/ 5796721 h 444"/>
                <a:gd name="T98" fmla="*/ 126487857 w 829"/>
                <a:gd name="T99" fmla="*/ 10868426 h 444"/>
                <a:gd name="T100" fmla="*/ 128655971 w 829"/>
                <a:gd name="T101" fmla="*/ 16665148 h 444"/>
                <a:gd name="T102" fmla="*/ 131547641 w 829"/>
                <a:gd name="T103" fmla="*/ 23911047 h 444"/>
                <a:gd name="T104" fmla="*/ 135161165 w 829"/>
                <a:gd name="T105" fmla="*/ 27533570 h 444"/>
                <a:gd name="T106" fmla="*/ 140943654 w 829"/>
                <a:gd name="T107" fmla="*/ 32605281 h 444"/>
                <a:gd name="T108" fmla="*/ 137330130 w 829"/>
                <a:gd name="T109" fmla="*/ 40575344 h 444"/>
                <a:gd name="T110" fmla="*/ 133715755 w 829"/>
                <a:gd name="T111" fmla="*/ 42749539 h 444"/>
                <a:gd name="T112" fmla="*/ 128655971 w 829"/>
                <a:gd name="T113" fmla="*/ 49270422 h 444"/>
                <a:gd name="T114" fmla="*/ 117091843 w 829"/>
                <a:gd name="T115" fmla="*/ 59414693 h 444"/>
                <a:gd name="T116" fmla="*/ 113477469 w 829"/>
                <a:gd name="T117" fmla="*/ 62313053 h 444"/>
                <a:gd name="T118" fmla="*/ 106972248 w 829"/>
                <a:gd name="T119" fmla="*/ 62313053 h 4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29"/>
                <a:gd name="T181" fmla="*/ 0 h 444"/>
                <a:gd name="T182" fmla="*/ 829 w 829"/>
                <a:gd name="T183" fmla="*/ 444 h 4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29" h="444">
                  <a:moveTo>
                    <a:pt x="594" y="365"/>
                  </a:moveTo>
                  <a:lnTo>
                    <a:pt x="592" y="365"/>
                  </a:lnTo>
                  <a:lnTo>
                    <a:pt x="589" y="366"/>
                  </a:lnTo>
                  <a:lnTo>
                    <a:pt x="570" y="368"/>
                  </a:lnTo>
                  <a:lnTo>
                    <a:pt x="558" y="369"/>
                  </a:lnTo>
                  <a:lnTo>
                    <a:pt x="531" y="372"/>
                  </a:lnTo>
                  <a:lnTo>
                    <a:pt x="529" y="372"/>
                  </a:lnTo>
                  <a:lnTo>
                    <a:pt x="519" y="372"/>
                  </a:lnTo>
                  <a:lnTo>
                    <a:pt x="511" y="374"/>
                  </a:lnTo>
                  <a:lnTo>
                    <a:pt x="508" y="374"/>
                  </a:lnTo>
                  <a:lnTo>
                    <a:pt x="505" y="374"/>
                  </a:lnTo>
                  <a:lnTo>
                    <a:pt x="490" y="374"/>
                  </a:lnTo>
                  <a:lnTo>
                    <a:pt x="474" y="375"/>
                  </a:lnTo>
                  <a:lnTo>
                    <a:pt x="471" y="377"/>
                  </a:lnTo>
                  <a:lnTo>
                    <a:pt x="466" y="377"/>
                  </a:lnTo>
                  <a:lnTo>
                    <a:pt x="454" y="380"/>
                  </a:lnTo>
                  <a:lnTo>
                    <a:pt x="448" y="381"/>
                  </a:lnTo>
                  <a:lnTo>
                    <a:pt x="433" y="383"/>
                  </a:lnTo>
                  <a:lnTo>
                    <a:pt x="415" y="384"/>
                  </a:lnTo>
                  <a:lnTo>
                    <a:pt x="409" y="384"/>
                  </a:lnTo>
                  <a:lnTo>
                    <a:pt x="402" y="384"/>
                  </a:lnTo>
                  <a:lnTo>
                    <a:pt x="393" y="386"/>
                  </a:lnTo>
                  <a:lnTo>
                    <a:pt x="390" y="386"/>
                  </a:lnTo>
                  <a:lnTo>
                    <a:pt x="376" y="386"/>
                  </a:lnTo>
                  <a:lnTo>
                    <a:pt x="367" y="387"/>
                  </a:lnTo>
                  <a:lnTo>
                    <a:pt x="357" y="387"/>
                  </a:lnTo>
                  <a:lnTo>
                    <a:pt x="352" y="387"/>
                  </a:lnTo>
                  <a:lnTo>
                    <a:pt x="343" y="387"/>
                  </a:lnTo>
                  <a:lnTo>
                    <a:pt x="333" y="388"/>
                  </a:lnTo>
                  <a:lnTo>
                    <a:pt x="327" y="390"/>
                  </a:lnTo>
                  <a:lnTo>
                    <a:pt x="325" y="393"/>
                  </a:lnTo>
                  <a:lnTo>
                    <a:pt x="322" y="390"/>
                  </a:lnTo>
                  <a:lnTo>
                    <a:pt x="310" y="391"/>
                  </a:lnTo>
                  <a:lnTo>
                    <a:pt x="303" y="393"/>
                  </a:lnTo>
                  <a:lnTo>
                    <a:pt x="295" y="393"/>
                  </a:lnTo>
                  <a:lnTo>
                    <a:pt x="289" y="394"/>
                  </a:lnTo>
                  <a:lnTo>
                    <a:pt x="268" y="397"/>
                  </a:lnTo>
                  <a:lnTo>
                    <a:pt x="262" y="397"/>
                  </a:lnTo>
                  <a:lnTo>
                    <a:pt x="261" y="397"/>
                  </a:lnTo>
                  <a:lnTo>
                    <a:pt x="247" y="399"/>
                  </a:lnTo>
                  <a:lnTo>
                    <a:pt x="237" y="400"/>
                  </a:lnTo>
                  <a:lnTo>
                    <a:pt x="222" y="402"/>
                  </a:lnTo>
                  <a:lnTo>
                    <a:pt x="211" y="403"/>
                  </a:lnTo>
                  <a:lnTo>
                    <a:pt x="202" y="405"/>
                  </a:lnTo>
                  <a:lnTo>
                    <a:pt x="196" y="405"/>
                  </a:lnTo>
                  <a:lnTo>
                    <a:pt x="178" y="408"/>
                  </a:lnTo>
                  <a:lnTo>
                    <a:pt x="178" y="403"/>
                  </a:lnTo>
                  <a:lnTo>
                    <a:pt x="153" y="403"/>
                  </a:lnTo>
                  <a:lnTo>
                    <a:pt x="153" y="408"/>
                  </a:lnTo>
                  <a:lnTo>
                    <a:pt x="154" y="411"/>
                  </a:lnTo>
                  <a:lnTo>
                    <a:pt x="157" y="430"/>
                  </a:lnTo>
                  <a:lnTo>
                    <a:pt x="130" y="432"/>
                  </a:lnTo>
                  <a:lnTo>
                    <a:pt x="120" y="433"/>
                  </a:lnTo>
                  <a:lnTo>
                    <a:pt x="106" y="435"/>
                  </a:lnTo>
                  <a:lnTo>
                    <a:pt x="105" y="435"/>
                  </a:lnTo>
                  <a:lnTo>
                    <a:pt x="103" y="435"/>
                  </a:lnTo>
                  <a:lnTo>
                    <a:pt x="100" y="435"/>
                  </a:lnTo>
                  <a:lnTo>
                    <a:pt x="75" y="438"/>
                  </a:lnTo>
                  <a:lnTo>
                    <a:pt x="69" y="438"/>
                  </a:lnTo>
                  <a:lnTo>
                    <a:pt x="67" y="438"/>
                  </a:lnTo>
                  <a:lnTo>
                    <a:pt x="51" y="439"/>
                  </a:lnTo>
                  <a:lnTo>
                    <a:pt x="13" y="442"/>
                  </a:lnTo>
                  <a:lnTo>
                    <a:pt x="7" y="442"/>
                  </a:lnTo>
                  <a:lnTo>
                    <a:pt x="0" y="444"/>
                  </a:lnTo>
                  <a:lnTo>
                    <a:pt x="3" y="427"/>
                  </a:lnTo>
                  <a:lnTo>
                    <a:pt x="4" y="426"/>
                  </a:lnTo>
                  <a:lnTo>
                    <a:pt x="9" y="424"/>
                  </a:lnTo>
                  <a:lnTo>
                    <a:pt x="18" y="433"/>
                  </a:lnTo>
                  <a:lnTo>
                    <a:pt x="25" y="420"/>
                  </a:lnTo>
                  <a:lnTo>
                    <a:pt x="22" y="405"/>
                  </a:lnTo>
                  <a:lnTo>
                    <a:pt x="30" y="403"/>
                  </a:lnTo>
                  <a:lnTo>
                    <a:pt x="30" y="399"/>
                  </a:lnTo>
                  <a:lnTo>
                    <a:pt x="28" y="387"/>
                  </a:lnTo>
                  <a:lnTo>
                    <a:pt x="30" y="384"/>
                  </a:lnTo>
                  <a:lnTo>
                    <a:pt x="31" y="377"/>
                  </a:lnTo>
                  <a:lnTo>
                    <a:pt x="31" y="375"/>
                  </a:lnTo>
                  <a:lnTo>
                    <a:pt x="27" y="371"/>
                  </a:lnTo>
                  <a:lnTo>
                    <a:pt x="22" y="369"/>
                  </a:lnTo>
                  <a:lnTo>
                    <a:pt x="21" y="362"/>
                  </a:lnTo>
                  <a:lnTo>
                    <a:pt x="21" y="359"/>
                  </a:lnTo>
                  <a:lnTo>
                    <a:pt x="24" y="354"/>
                  </a:lnTo>
                  <a:lnTo>
                    <a:pt x="39" y="335"/>
                  </a:lnTo>
                  <a:lnTo>
                    <a:pt x="46" y="333"/>
                  </a:lnTo>
                  <a:lnTo>
                    <a:pt x="67" y="342"/>
                  </a:lnTo>
                  <a:lnTo>
                    <a:pt x="82" y="345"/>
                  </a:lnTo>
                  <a:lnTo>
                    <a:pt x="90" y="351"/>
                  </a:lnTo>
                  <a:lnTo>
                    <a:pt x="97" y="353"/>
                  </a:lnTo>
                  <a:lnTo>
                    <a:pt x="99" y="351"/>
                  </a:lnTo>
                  <a:lnTo>
                    <a:pt x="105" y="342"/>
                  </a:lnTo>
                  <a:lnTo>
                    <a:pt x="94" y="324"/>
                  </a:lnTo>
                  <a:lnTo>
                    <a:pt x="102" y="299"/>
                  </a:lnTo>
                  <a:lnTo>
                    <a:pt x="108" y="300"/>
                  </a:lnTo>
                  <a:lnTo>
                    <a:pt x="108" y="302"/>
                  </a:lnTo>
                  <a:lnTo>
                    <a:pt x="109" y="300"/>
                  </a:lnTo>
                  <a:lnTo>
                    <a:pt x="121" y="291"/>
                  </a:lnTo>
                  <a:lnTo>
                    <a:pt x="135" y="288"/>
                  </a:lnTo>
                  <a:lnTo>
                    <a:pt x="141" y="282"/>
                  </a:lnTo>
                  <a:lnTo>
                    <a:pt x="133" y="275"/>
                  </a:lnTo>
                  <a:lnTo>
                    <a:pt x="132" y="273"/>
                  </a:lnTo>
                  <a:lnTo>
                    <a:pt x="129" y="266"/>
                  </a:lnTo>
                  <a:lnTo>
                    <a:pt x="132" y="254"/>
                  </a:lnTo>
                  <a:lnTo>
                    <a:pt x="141" y="239"/>
                  </a:lnTo>
                  <a:lnTo>
                    <a:pt x="144" y="239"/>
                  </a:lnTo>
                  <a:lnTo>
                    <a:pt x="150" y="228"/>
                  </a:lnTo>
                  <a:lnTo>
                    <a:pt x="151" y="224"/>
                  </a:lnTo>
                  <a:lnTo>
                    <a:pt x="156" y="219"/>
                  </a:lnTo>
                  <a:lnTo>
                    <a:pt x="171" y="222"/>
                  </a:lnTo>
                  <a:lnTo>
                    <a:pt x="177" y="221"/>
                  </a:lnTo>
                  <a:lnTo>
                    <a:pt x="186" y="230"/>
                  </a:lnTo>
                  <a:lnTo>
                    <a:pt x="184" y="216"/>
                  </a:lnTo>
                  <a:lnTo>
                    <a:pt x="204" y="212"/>
                  </a:lnTo>
                  <a:lnTo>
                    <a:pt x="210" y="212"/>
                  </a:lnTo>
                  <a:lnTo>
                    <a:pt x="211" y="212"/>
                  </a:lnTo>
                  <a:lnTo>
                    <a:pt x="222" y="216"/>
                  </a:lnTo>
                  <a:lnTo>
                    <a:pt x="225" y="219"/>
                  </a:lnTo>
                  <a:lnTo>
                    <a:pt x="243" y="231"/>
                  </a:lnTo>
                  <a:lnTo>
                    <a:pt x="255" y="209"/>
                  </a:lnTo>
                  <a:lnTo>
                    <a:pt x="258" y="207"/>
                  </a:lnTo>
                  <a:lnTo>
                    <a:pt x="268" y="200"/>
                  </a:lnTo>
                  <a:lnTo>
                    <a:pt x="274" y="195"/>
                  </a:lnTo>
                  <a:lnTo>
                    <a:pt x="283" y="207"/>
                  </a:lnTo>
                  <a:lnTo>
                    <a:pt x="295" y="212"/>
                  </a:lnTo>
                  <a:lnTo>
                    <a:pt x="295" y="216"/>
                  </a:lnTo>
                  <a:lnTo>
                    <a:pt x="301" y="212"/>
                  </a:lnTo>
                  <a:lnTo>
                    <a:pt x="307" y="185"/>
                  </a:lnTo>
                  <a:lnTo>
                    <a:pt x="310" y="185"/>
                  </a:lnTo>
                  <a:lnTo>
                    <a:pt x="313" y="177"/>
                  </a:lnTo>
                  <a:lnTo>
                    <a:pt x="312" y="174"/>
                  </a:lnTo>
                  <a:lnTo>
                    <a:pt x="322" y="171"/>
                  </a:lnTo>
                  <a:lnTo>
                    <a:pt x="321" y="162"/>
                  </a:lnTo>
                  <a:lnTo>
                    <a:pt x="327" y="162"/>
                  </a:lnTo>
                  <a:lnTo>
                    <a:pt x="334" y="170"/>
                  </a:lnTo>
                  <a:lnTo>
                    <a:pt x="337" y="182"/>
                  </a:lnTo>
                  <a:lnTo>
                    <a:pt x="367" y="185"/>
                  </a:lnTo>
                  <a:lnTo>
                    <a:pt x="372" y="183"/>
                  </a:lnTo>
                  <a:lnTo>
                    <a:pt x="375" y="165"/>
                  </a:lnTo>
                  <a:lnTo>
                    <a:pt x="375" y="158"/>
                  </a:lnTo>
                  <a:lnTo>
                    <a:pt x="381" y="146"/>
                  </a:lnTo>
                  <a:lnTo>
                    <a:pt x="385" y="140"/>
                  </a:lnTo>
                  <a:lnTo>
                    <a:pt x="388" y="141"/>
                  </a:lnTo>
                  <a:lnTo>
                    <a:pt x="390" y="143"/>
                  </a:lnTo>
                  <a:lnTo>
                    <a:pt x="400" y="125"/>
                  </a:lnTo>
                  <a:lnTo>
                    <a:pt x="402" y="120"/>
                  </a:lnTo>
                  <a:lnTo>
                    <a:pt x="415" y="110"/>
                  </a:lnTo>
                  <a:lnTo>
                    <a:pt x="421" y="101"/>
                  </a:lnTo>
                  <a:lnTo>
                    <a:pt x="420" y="92"/>
                  </a:lnTo>
                  <a:lnTo>
                    <a:pt x="418" y="86"/>
                  </a:lnTo>
                  <a:lnTo>
                    <a:pt x="423" y="69"/>
                  </a:lnTo>
                  <a:lnTo>
                    <a:pt x="427" y="68"/>
                  </a:lnTo>
                  <a:lnTo>
                    <a:pt x="436" y="66"/>
                  </a:lnTo>
                  <a:lnTo>
                    <a:pt x="438" y="68"/>
                  </a:lnTo>
                  <a:lnTo>
                    <a:pt x="444" y="72"/>
                  </a:lnTo>
                  <a:lnTo>
                    <a:pt x="451" y="69"/>
                  </a:lnTo>
                  <a:lnTo>
                    <a:pt x="459" y="63"/>
                  </a:lnTo>
                  <a:lnTo>
                    <a:pt x="462" y="60"/>
                  </a:lnTo>
                  <a:lnTo>
                    <a:pt x="465" y="57"/>
                  </a:lnTo>
                  <a:lnTo>
                    <a:pt x="478" y="54"/>
                  </a:lnTo>
                  <a:lnTo>
                    <a:pt x="486" y="42"/>
                  </a:lnTo>
                  <a:lnTo>
                    <a:pt x="486" y="41"/>
                  </a:lnTo>
                  <a:lnTo>
                    <a:pt x="486" y="39"/>
                  </a:lnTo>
                  <a:lnTo>
                    <a:pt x="477" y="38"/>
                  </a:lnTo>
                  <a:lnTo>
                    <a:pt x="475" y="35"/>
                  </a:lnTo>
                  <a:lnTo>
                    <a:pt x="477" y="23"/>
                  </a:lnTo>
                  <a:lnTo>
                    <a:pt x="474" y="18"/>
                  </a:lnTo>
                  <a:lnTo>
                    <a:pt x="472" y="12"/>
                  </a:lnTo>
                  <a:lnTo>
                    <a:pt x="478" y="6"/>
                  </a:lnTo>
                  <a:lnTo>
                    <a:pt x="483" y="3"/>
                  </a:lnTo>
                  <a:lnTo>
                    <a:pt x="484" y="0"/>
                  </a:lnTo>
                  <a:lnTo>
                    <a:pt x="501" y="9"/>
                  </a:lnTo>
                  <a:lnTo>
                    <a:pt x="513" y="3"/>
                  </a:lnTo>
                  <a:lnTo>
                    <a:pt x="514" y="2"/>
                  </a:lnTo>
                  <a:lnTo>
                    <a:pt x="528" y="9"/>
                  </a:lnTo>
                  <a:lnTo>
                    <a:pt x="535" y="12"/>
                  </a:lnTo>
                  <a:lnTo>
                    <a:pt x="541" y="23"/>
                  </a:lnTo>
                  <a:lnTo>
                    <a:pt x="544" y="26"/>
                  </a:lnTo>
                  <a:lnTo>
                    <a:pt x="547" y="32"/>
                  </a:lnTo>
                  <a:lnTo>
                    <a:pt x="549" y="39"/>
                  </a:lnTo>
                  <a:lnTo>
                    <a:pt x="561" y="44"/>
                  </a:lnTo>
                  <a:lnTo>
                    <a:pt x="570" y="44"/>
                  </a:lnTo>
                  <a:lnTo>
                    <a:pt x="576" y="42"/>
                  </a:lnTo>
                  <a:lnTo>
                    <a:pt x="586" y="42"/>
                  </a:lnTo>
                  <a:lnTo>
                    <a:pt x="592" y="44"/>
                  </a:lnTo>
                  <a:lnTo>
                    <a:pt x="606" y="57"/>
                  </a:lnTo>
                  <a:lnTo>
                    <a:pt x="610" y="59"/>
                  </a:lnTo>
                  <a:lnTo>
                    <a:pt x="612" y="59"/>
                  </a:lnTo>
                  <a:lnTo>
                    <a:pt x="613" y="59"/>
                  </a:lnTo>
                  <a:lnTo>
                    <a:pt x="618" y="57"/>
                  </a:lnTo>
                  <a:lnTo>
                    <a:pt x="619" y="51"/>
                  </a:lnTo>
                  <a:lnTo>
                    <a:pt x="630" y="47"/>
                  </a:lnTo>
                  <a:lnTo>
                    <a:pt x="648" y="50"/>
                  </a:lnTo>
                  <a:lnTo>
                    <a:pt x="658" y="57"/>
                  </a:lnTo>
                  <a:lnTo>
                    <a:pt x="660" y="54"/>
                  </a:lnTo>
                  <a:lnTo>
                    <a:pt x="663" y="53"/>
                  </a:lnTo>
                  <a:lnTo>
                    <a:pt x="673" y="51"/>
                  </a:lnTo>
                  <a:lnTo>
                    <a:pt x="684" y="35"/>
                  </a:lnTo>
                  <a:lnTo>
                    <a:pt x="700" y="29"/>
                  </a:lnTo>
                  <a:lnTo>
                    <a:pt x="706" y="47"/>
                  </a:lnTo>
                  <a:lnTo>
                    <a:pt x="711" y="54"/>
                  </a:lnTo>
                  <a:lnTo>
                    <a:pt x="720" y="54"/>
                  </a:lnTo>
                  <a:lnTo>
                    <a:pt x="730" y="60"/>
                  </a:lnTo>
                  <a:lnTo>
                    <a:pt x="735" y="63"/>
                  </a:lnTo>
                  <a:lnTo>
                    <a:pt x="739" y="72"/>
                  </a:lnTo>
                  <a:lnTo>
                    <a:pt x="741" y="78"/>
                  </a:lnTo>
                  <a:lnTo>
                    <a:pt x="745" y="96"/>
                  </a:lnTo>
                  <a:lnTo>
                    <a:pt x="742" y="98"/>
                  </a:lnTo>
                  <a:lnTo>
                    <a:pt x="742" y="114"/>
                  </a:lnTo>
                  <a:lnTo>
                    <a:pt x="760" y="131"/>
                  </a:lnTo>
                  <a:lnTo>
                    <a:pt x="760" y="140"/>
                  </a:lnTo>
                  <a:lnTo>
                    <a:pt x="760" y="141"/>
                  </a:lnTo>
                  <a:lnTo>
                    <a:pt x="771" y="149"/>
                  </a:lnTo>
                  <a:lnTo>
                    <a:pt x="772" y="150"/>
                  </a:lnTo>
                  <a:lnTo>
                    <a:pt x="778" y="158"/>
                  </a:lnTo>
                  <a:lnTo>
                    <a:pt x="784" y="165"/>
                  </a:lnTo>
                  <a:lnTo>
                    <a:pt x="784" y="167"/>
                  </a:lnTo>
                  <a:lnTo>
                    <a:pt x="811" y="186"/>
                  </a:lnTo>
                  <a:lnTo>
                    <a:pt x="811" y="191"/>
                  </a:lnTo>
                  <a:lnTo>
                    <a:pt x="829" y="189"/>
                  </a:lnTo>
                  <a:lnTo>
                    <a:pt x="819" y="203"/>
                  </a:lnTo>
                  <a:lnTo>
                    <a:pt x="807" y="218"/>
                  </a:lnTo>
                  <a:lnTo>
                    <a:pt x="796" y="231"/>
                  </a:lnTo>
                  <a:lnTo>
                    <a:pt x="790" y="237"/>
                  </a:lnTo>
                  <a:lnTo>
                    <a:pt x="783" y="240"/>
                  </a:lnTo>
                  <a:lnTo>
                    <a:pt x="771" y="248"/>
                  </a:lnTo>
                  <a:lnTo>
                    <a:pt x="771" y="249"/>
                  </a:lnTo>
                  <a:lnTo>
                    <a:pt x="769" y="249"/>
                  </a:lnTo>
                  <a:lnTo>
                    <a:pt x="756" y="263"/>
                  </a:lnTo>
                  <a:lnTo>
                    <a:pt x="753" y="278"/>
                  </a:lnTo>
                  <a:lnTo>
                    <a:pt x="741" y="287"/>
                  </a:lnTo>
                  <a:lnTo>
                    <a:pt x="741" y="299"/>
                  </a:lnTo>
                  <a:lnTo>
                    <a:pt x="715" y="318"/>
                  </a:lnTo>
                  <a:lnTo>
                    <a:pt x="715" y="324"/>
                  </a:lnTo>
                  <a:lnTo>
                    <a:pt x="679" y="342"/>
                  </a:lnTo>
                  <a:lnTo>
                    <a:pt x="675" y="342"/>
                  </a:lnTo>
                  <a:lnTo>
                    <a:pt x="661" y="351"/>
                  </a:lnTo>
                  <a:lnTo>
                    <a:pt x="657" y="356"/>
                  </a:lnTo>
                  <a:lnTo>
                    <a:pt x="655" y="359"/>
                  </a:lnTo>
                  <a:lnTo>
                    <a:pt x="645" y="359"/>
                  </a:lnTo>
                  <a:lnTo>
                    <a:pt x="628" y="362"/>
                  </a:lnTo>
                  <a:lnTo>
                    <a:pt x="619" y="362"/>
                  </a:lnTo>
                  <a:lnTo>
                    <a:pt x="618" y="362"/>
                  </a:lnTo>
                  <a:lnTo>
                    <a:pt x="610" y="363"/>
                  </a:lnTo>
                  <a:lnTo>
                    <a:pt x="595" y="365"/>
                  </a:lnTo>
                  <a:lnTo>
                    <a:pt x="594" y="365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144"/>
            <p:cNvSpPr>
              <a:spLocks/>
            </p:cNvSpPr>
            <p:nvPr/>
          </p:nvSpPr>
          <p:spPr bwMode="auto">
            <a:xfrm>
              <a:off x="3243330" y="3330575"/>
              <a:ext cx="546100" cy="320675"/>
            </a:xfrm>
            <a:custGeom>
              <a:avLst/>
              <a:gdLst>
                <a:gd name="T0" fmla="*/ 16591914 w 888"/>
                <a:gd name="T1" fmla="*/ 8039982 h 518"/>
                <a:gd name="T2" fmla="*/ 17313707 w 888"/>
                <a:gd name="T3" fmla="*/ 8039982 h 518"/>
                <a:gd name="T4" fmla="*/ 17313707 w 888"/>
                <a:gd name="T5" fmla="*/ 9502107 h 518"/>
                <a:gd name="T6" fmla="*/ 16591914 w 888"/>
                <a:gd name="T7" fmla="*/ 9502107 h 518"/>
                <a:gd name="T8" fmla="*/ 15870969 w 888"/>
                <a:gd name="T9" fmla="*/ 10233170 h 518"/>
                <a:gd name="T10" fmla="*/ 15149176 w 888"/>
                <a:gd name="T11" fmla="*/ 10233170 h 518"/>
                <a:gd name="T12" fmla="*/ 13706435 w 888"/>
                <a:gd name="T13" fmla="*/ 10233170 h 518"/>
                <a:gd name="T14" fmla="*/ 13706435 w 888"/>
                <a:gd name="T15" fmla="*/ 10233170 h 518"/>
                <a:gd name="T16" fmla="*/ 12263697 w 888"/>
                <a:gd name="T17" fmla="*/ 10963377 h 518"/>
                <a:gd name="T18" fmla="*/ 11542753 w 888"/>
                <a:gd name="T19" fmla="*/ 10963377 h 518"/>
                <a:gd name="T20" fmla="*/ 10820960 w 888"/>
                <a:gd name="T21" fmla="*/ 10963377 h 518"/>
                <a:gd name="T22" fmla="*/ 9378222 w 888"/>
                <a:gd name="T23" fmla="*/ 11694440 h 518"/>
                <a:gd name="T24" fmla="*/ 8656429 w 888"/>
                <a:gd name="T25" fmla="*/ 11694440 h 518"/>
                <a:gd name="T26" fmla="*/ 7213691 w 888"/>
                <a:gd name="T27" fmla="*/ 11694440 h 518"/>
                <a:gd name="T28" fmla="*/ 6492745 w 888"/>
                <a:gd name="T29" fmla="*/ 11694440 h 518"/>
                <a:gd name="T30" fmla="*/ 6492745 w 888"/>
                <a:gd name="T31" fmla="*/ 11694440 h 518"/>
                <a:gd name="T32" fmla="*/ 5050008 w 888"/>
                <a:gd name="T33" fmla="*/ 12425503 h 518"/>
                <a:gd name="T34" fmla="*/ 4328214 w 888"/>
                <a:gd name="T35" fmla="*/ 12425503 h 518"/>
                <a:gd name="T36" fmla="*/ 3607270 w 888"/>
                <a:gd name="T37" fmla="*/ 12425503 h 518"/>
                <a:gd name="T38" fmla="*/ 2885476 w 888"/>
                <a:gd name="T39" fmla="*/ 12425503 h 518"/>
                <a:gd name="T40" fmla="*/ 2164532 w 888"/>
                <a:gd name="T41" fmla="*/ 12425503 h 518"/>
                <a:gd name="T42" fmla="*/ 0 w 888"/>
                <a:gd name="T43" fmla="*/ 13156565 h 518"/>
                <a:gd name="T44" fmla="*/ 721794 w 888"/>
                <a:gd name="T45" fmla="*/ 12425503 h 518"/>
                <a:gd name="T46" fmla="*/ 2164532 w 888"/>
                <a:gd name="T47" fmla="*/ 10963377 h 518"/>
                <a:gd name="T48" fmla="*/ 2885476 w 888"/>
                <a:gd name="T49" fmla="*/ 10233170 h 518"/>
                <a:gd name="T50" fmla="*/ 3607270 w 888"/>
                <a:gd name="T51" fmla="*/ 8771045 h 518"/>
                <a:gd name="T52" fmla="*/ 4328214 w 888"/>
                <a:gd name="T53" fmla="*/ 10233170 h 518"/>
                <a:gd name="T54" fmla="*/ 5050008 w 888"/>
                <a:gd name="T55" fmla="*/ 9502107 h 518"/>
                <a:gd name="T56" fmla="*/ 6492745 w 888"/>
                <a:gd name="T57" fmla="*/ 8771045 h 518"/>
                <a:gd name="T58" fmla="*/ 7213691 w 888"/>
                <a:gd name="T59" fmla="*/ 8039982 h 518"/>
                <a:gd name="T60" fmla="*/ 7213691 w 888"/>
                <a:gd name="T61" fmla="*/ 7308919 h 518"/>
                <a:gd name="T62" fmla="*/ 7935485 w 888"/>
                <a:gd name="T63" fmla="*/ 6577855 h 518"/>
                <a:gd name="T64" fmla="*/ 7935485 w 888"/>
                <a:gd name="T65" fmla="*/ 5116585 h 518"/>
                <a:gd name="T66" fmla="*/ 9378222 w 888"/>
                <a:gd name="T67" fmla="*/ 4385522 h 518"/>
                <a:gd name="T68" fmla="*/ 9378222 w 888"/>
                <a:gd name="T69" fmla="*/ 2923396 h 518"/>
                <a:gd name="T70" fmla="*/ 10099166 w 888"/>
                <a:gd name="T71" fmla="*/ 2192334 h 518"/>
                <a:gd name="T72" fmla="*/ 10820960 w 888"/>
                <a:gd name="T73" fmla="*/ 0 h 518"/>
                <a:gd name="T74" fmla="*/ 11542753 w 888"/>
                <a:gd name="T75" fmla="*/ 731063 h 518"/>
                <a:gd name="T76" fmla="*/ 12263697 w 888"/>
                <a:gd name="T77" fmla="*/ 731063 h 518"/>
                <a:gd name="T78" fmla="*/ 12985491 w 888"/>
                <a:gd name="T79" fmla="*/ 731063 h 518"/>
                <a:gd name="T80" fmla="*/ 13706435 w 888"/>
                <a:gd name="T81" fmla="*/ 1462126 h 518"/>
                <a:gd name="T82" fmla="*/ 14428232 w 888"/>
                <a:gd name="T83" fmla="*/ 1462126 h 518"/>
                <a:gd name="T84" fmla="*/ 13706435 w 888"/>
                <a:gd name="T85" fmla="*/ 2192334 h 518"/>
                <a:gd name="T86" fmla="*/ 13706435 w 888"/>
                <a:gd name="T87" fmla="*/ 2192334 h 518"/>
                <a:gd name="T88" fmla="*/ 13706435 w 888"/>
                <a:gd name="T89" fmla="*/ 2923396 h 518"/>
                <a:gd name="T90" fmla="*/ 14428232 w 888"/>
                <a:gd name="T91" fmla="*/ 3654460 h 518"/>
                <a:gd name="T92" fmla="*/ 16591914 w 888"/>
                <a:gd name="T93" fmla="*/ 5116585 h 518"/>
                <a:gd name="T94" fmla="*/ 15870969 w 888"/>
                <a:gd name="T95" fmla="*/ 5116585 h 518"/>
                <a:gd name="T96" fmla="*/ 15149176 w 888"/>
                <a:gd name="T97" fmla="*/ 5116585 h 518"/>
                <a:gd name="T98" fmla="*/ 16591914 w 888"/>
                <a:gd name="T99" fmla="*/ 5847648 h 518"/>
                <a:gd name="T100" fmla="*/ 16591914 w 888"/>
                <a:gd name="T101" fmla="*/ 6577855 h 518"/>
                <a:gd name="T102" fmla="*/ 16591914 w 888"/>
                <a:gd name="T103" fmla="*/ 7308919 h 51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88"/>
                <a:gd name="T157" fmla="*/ 0 h 518"/>
                <a:gd name="T158" fmla="*/ 888 w 888"/>
                <a:gd name="T159" fmla="*/ 518 h 51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88" h="518">
                  <a:moveTo>
                    <a:pt x="808" y="288"/>
                  </a:moveTo>
                  <a:lnTo>
                    <a:pt x="810" y="288"/>
                  </a:lnTo>
                  <a:lnTo>
                    <a:pt x="811" y="288"/>
                  </a:lnTo>
                  <a:lnTo>
                    <a:pt x="822" y="293"/>
                  </a:lnTo>
                  <a:lnTo>
                    <a:pt x="823" y="309"/>
                  </a:lnTo>
                  <a:lnTo>
                    <a:pt x="825" y="312"/>
                  </a:lnTo>
                  <a:lnTo>
                    <a:pt x="826" y="314"/>
                  </a:lnTo>
                  <a:lnTo>
                    <a:pt x="831" y="315"/>
                  </a:lnTo>
                  <a:lnTo>
                    <a:pt x="840" y="317"/>
                  </a:lnTo>
                  <a:lnTo>
                    <a:pt x="847" y="317"/>
                  </a:lnTo>
                  <a:lnTo>
                    <a:pt x="859" y="312"/>
                  </a:lnTo>
                  <a:lnTo>
                    <a:pt x="888" y="363"/>
                  </a:lnTo>
                  <a:lnTo>
                    <a:pt x="873" y="366"/>
                  </a:lnTo>
                  <a:lnTo>
                    <a:pt x="858" y="369"/>
                  </a:lnTo>
                  <a:lnTo>
                    <a:pt x="844" y="372"/>
                  </a:lnTo>
                  <a:lnTo>
                    <a:pt x="841" y="374"/>
                  </a:lnTo>
                  <a:lnTo>
                    <a:pt x="837" y="374"/>
                  </a:lnTo>
                  <a:lnTo>
                    <a:pt x="834" y="375"/>
                  </a:lnTo>
                  <a:lnTo>
                    <a:pt x="829" y="375"/>
                  </a:lnTo>
                  <a:lnTo>
                    <a:pt x="817" y="378"/>
                  </a:lnTo>
                  <a:lnTo>
                    <a:pt x="816" y="378"/>
                  </a:lnTo>
                  <a:lnTo>
                    <a:pt x="811" y="380"/>
                  </a:lnTo>
                  <a:lnTo>
                    <a:pt x="787" y="384"/>
                  </a:lnTo>
                  <a:lnTo>
                    <a:pt x="774" y="387"/>
                  </a:lnTo>
                  <a:lnTo>
                    <a:pt x="769" y="389"/>
                  </a:lnTo>
                  <a:lnTo>
                    <a:pt x="769" y="390"/>
                  </a:lnTo>
                  <a:lnTo>
                    <a:pt x="748" y="395"/>
                  </a:lnTo>
                  <a:lnTo>
                    <a:pt x="745" y="395"/>
                  </a:lnTo>
                  <a:lnTo>
                    <a:pt x="741" y="396"/>
                  </a:lnTo>
                  <a:lnTo>
                    <a:pt x="732" y="398"/>
                  </a:lnTo>
                  <a:lnTo>
                    <a:pt x="726" y="399"/>
                  </a:lnTo>
                  <a:lnTo>
                    <a:pt x="697" y="405"/>
                  </a:lnTo>
                  <a:lnTo>
                    <a:pt x="694" y="405"/>
                  </a:lnTo>
                  <a:lnTo>
                    <a:pt x="673" y="410"/>
                  </a:lnTo>
                  <a:lnTo>
                    <a:pt x="669" y="410"/>
                  </a:lnTo>
                  <a:lnTo>
                    <a:pt x="664" y="411"/>
                  </a:lnTo>
                  <a:lnTo>
                    <a:pt x="658" y="413"/>
                  </a:lnTo>
                  <a:lnTo>
                    <a:pt x="651" y="414"/>
                  </a:lnTo>
                  <a:lnTo>
                    <a:pt x="646" y="416"/>
                  </a:lnTo>
                  <a:lnTo>
                    <a:pt x="642" y="416"/>
                  </a:lnTo>
                  <a:lnTo>
                    <a:pt x="621" y="420"/>
                  </a:lnTo>
                  <a:lnTo>
                    <a:pt x="618" y="420"/>
                  </a:lnTo>
                  <a:lnTo>
                    <a:pt x="610" y="422"/>
                  </a:lnTo>
                  <a:lnTo>
                    <a:pt x="604" y="423"/>
                  </a:lnTo>
                  <a:lnTo>
                    <a:pt x="600" y="425"/>
                  </a:lnTo>
                  <a:lnTo>
                    <a:pt x="595" y="426"/>
                  </a:lnTo>
                  <a:lnTo>
                    <a:pt x="589" y="426"/>
                  </a:lnTo>
                  <a:lnTo>
                    <a:pt x="576" y="429"/>
                  </a:lnTo>
                  <a:lnTo>
                    <a:pt x="564" y="432"/>
                  </a:lnTo>
                  <a:lnTo>
                    <a:pt x="562" y="432"/>
                  </a:lnTo>
                  <a:lnTo>
                    <a:pt x="558" y="432"/>
                  </a:lnTo>
                  <a:lnTo>
                    <a:pt x="556" y="432"/>
                  </a:lnTo>
                  <a:lnTo>
                    <a:pt x="555" y="434"/>
                  </a:lnTo>
                  <a:lnTo>
                    <a:pt x="553" y="434"/>
                  </a:lnTo>
                  <a:lnTo>
                    <a:pt x="517" y="440"/>
                  </a:lnTo>
                  <a:lnTo>
                    <a:pt x="508" y="443"/>
                  </a:lnTo>
                  <a:lnTo>
                    <a:pt x="505" y="443"/>
                  </a:lnTo>
                  <a:lnTo>
                    <a:pt x="490" y="446"/>
                  </a:lnTo>
                  <a:lnTo>
                    <a:pt x="475" y="449"/>
                  </a:lnTo>
                  <a:lnTo>
                    <a:pt x="469" y="450"/>
                  </a:lnTo>
                  <a:lnTo>
                    <a:pt x="462" y="450"/>
                  </a:lnTo>
                  <a:lnTo>
                    <a:pt x="453" y="453"/>
                  </a:lnTo>
                  <a:lnTo>
                    <a:pt x="433" y="456"/>
                  </a:lnTo>
                  <a:lnTo>
                    <a:pt x="420" y="458"/>
                  </a:lnTo>
                  <a:lnTo>
                    <a:pt x="417" y="459"/>
                  </a:lnTo>
                  <a:lnTo>
                    <a:pt x="414" y="459"/>
                  </a:lnTo>
                  <a:lnTo>
                    <a:pt x="406" y="461"/>
                  </a:lnTo>
                  <a:lnTo>
                    <a:pt x="387" y="464"/>
                  </a:lnTo>
                  <a:lnTo>
                    <a:pt x="370" y="467"/>
                  </a:lnTo>
                  <a:lnTo>
                    <a:pt x="363" y="467"/>
                  </a:lnTo>
                  <a:lnTo>
                    <a:pt x="355" y="468"/>
                  </a:lnTo>
                  <a:lnTo>
                    <a:pt x="349" y="468"/>
                  </a:lnTo>
                  <a:lnTo>
                    <a:pt x="339" y="470"/>
                  </a:lnTo>
                  <a:lnTo>
                    <a:pt x="331" y="471"/>
                  </a:lnTo>
                  <a:lnTo>
                    <a:pt x="325" y="473"/>
                  </a:lnTo>
                  <a:lnTo>
                    <a:pt x="324" y="473"/>
                  </a:lnTo>
                  <a:lnTo>
                    <a:pt x="322" y="473"/>
                  </a:lnTo>
                  <a:lnTo>
                    <a:pt x="321" y="473"/>
                  </a:lnTo>
                  <a:lnTo>
                    <a:pt x="319" y="473"/>
                  </a:lnTo>
                  <a:lnTo>
                    <a:pt x="316" y="473"/>
                  </a:lnTo>
                  <a:lnTo>
                    <a:pt x="300" y="476"/>
                  </a:lnTo>
                  <a:lnTo>
                    <a:pt x="270" y="479"/>
                  </a:lnTo>
                  <a:lnTo>
                    <a:pt x="265" y="480"/>
                  </a:lnTo>
                  <a:lnTo>
                    <a:pt x="255" y="482"/>
                  </a:lnTo>
                  <a:lnTo>
                    <a:pt x="250" y="482"/>
                  </a:lnTo>
                  <a:lnTo>
                    <a:pt x="234" y="483"/>
                  </a:lnTo>
                  <a:lnTo>
                    <a:pt x="228" y="485"/>
                  </a:lnTo>
                  <a:lnTo>
                    <a:pt x="231" y="480"/>
                  </a:lnTo>
                  <a:lnTo>
                    <a:pt x="219" y="482"/>
                  </a:lnTo>
                  <a:lnTo>
                    <a:pt x="210" y="483"/>
                  </a:lnTo>
                  <a:lnTo>
                    <a:pt x="199" y="485"/>
                  </a:lnTo>
                  <a:lnTo>
                    <a:pt x="198" y="488"/>
                  </a:lnTo>
                  <a:lnTo>
                    <a:pt x="174" y="492"/>
                  </a:lnTo>
                  <a:lnTo>
                    <a:pt x="171" y="492"/>
                  </a:lnTo>
                  <a:lnTo>
                    <a:pt x="166" y="492"/>
                  </a:lnTo>
                  <a:lnTo>
                    <a:pt x="163" y="494"/>
                  </a:lnTo>
                  <a:lnTo>
                    <a:pt x="162" y="494"/>
                  </a:lnTo>
                  <a:lnTo>
                    <a:pt x="157" y="494"/>
                  </a:lnTo>
                  <a:lnTo>
                    <a:pt x="148" y="495"/>
                  </a:lnTo>
                  <a:lnTo>
                    <a:pt x="133" y="498"/>
                  </a:lnTo>
                  <a:lnTo>
                    <a:pt x="121" y="500"/>
                  </a:lnTo>
                  <a:lnTo>
                    <a:pt x="120" y="500"/>
                  </a:lnTo>
                  <a:lnTo>
                    <a:pt x="115" y="501"/>
                  </a:lnTo>
                  <a:lnTo>
                    <a:pt x="96" y="504"/>
                  </a:lnTo>
                  <a:lnTo>
                    <a:pt x="91" y="504"/>
                  </a:lnTo>
                  <a:lnTo>
                    <a:pt x="79" y="507"/>
                  </a:lnTo>
                  <a:lnTo>
                    <a:pt x="48" y="512"/>
                  </a:lnTo>
                  <a:lnTo>
                    <a:pt x="45" y="510"/>
                  </a:lnTo>
                  <a:lnTo>
                    <a:pt x="22" y="515"/>
                  </a:lnTo>
                  <a:lnTo>
                    <a:pt x="6" y="516"/>
                  </a:lnTo>
                  <a:lnTo>
                    <a:pt x="3" y="516"/>
                  </a:lnTo>
                  <a:lnTo>
                    <a:pt x="0" y="518"/>
                  </a:lnTo>
                  <a:lnTo>
                    <a:pt x="4" y="513"/>
                  </a:lnTo>
                  <a:lnTo>
                    <a:pt x="18" y="504"/>
                  </a:lnTo>
                  <a:lnTo>
                    <a:pt x="22" y="504"/>
                  </a:lnTo>
                  <a:lnTo>
                    <a:pt x="58" y="486"/>
                  </a:lnTo>
                  <a:lnTo>
                    <a:pt x="58" y="480"/>
                  </a:lnTo>
                  <a:lnTo>
                    <a:pt x="84" y="461"/>
                  </a:lnTo>
                  <a:lnTo>
                    <a:pt x="84" y="449"/>
                  </a:lnTo>
                  <a:lnTo>
                    <a:pt x="96" y="440"/>
                  </a:lnTo>
                  <a:lnTo>
                    <a:pt x="99" y="425"/>
                  </a:lnTo>
                  <a:lnTo>
                    <a:pt x="112" y="411"/>
                  </a:lnTo>
                  <a:lnTo>
                    <a:pt x="114" y="411"/>
                  </a:lnTo>
                  <a:lnTo>
                    <a:pt x="114" y="410"/>
                  </a:lnTo>
                  <a:lnTo>
                    <a:pt x="126" y="402"/>
                  </a:lnTo>
                  <a:lnTo>
                    <a:pt x="133" y="399"/>
                  </a:lnTo>
                  <a:lnTo>
                    <a:pt x="139" y="393"/>
                  </a:lnTo>
                  <a:lnTo>
                    <a:pt x="150" y="380"/>
                  </a:lnTo>
                  <a:lnTo>
                    <a:pt x="162" y="365"/>
                  </a:lnTo>
                  <a:lnTo>
                    <a:pt x="172" y="351"/>
                  </a:lnTo>
                  <a:lnTo>
                    <a:pt x="178" y="354"/>
                  </a:lnTo>
                  <a:lnTo>
                    <a:pt x="175" y="357"/>
                  </a:lnTo>
                  <a:lnTo>
                    <a:pt x="181" y="374"/>
                  </a:lnTo>
                  <a:lnTo>
                    <a:pt x="205" y="390"/>
                  </a:lnTo>
                  <a:lnTo>
                    <a:pt x="213" y="395"/>
                  </a:lnTo>
                  <a:lnTo>
                    <a:pt x="238" y="380"/>
                  </a:lnTo>
                  <a:lnTo>
                    <a:pt x="246" y="369"/>
                  </a:lnTo>
                  <a:lnTo>
                    <a:pt x="252" y="374"/>
                  </a:lnTo>
                  <a:lnTo>
                    <a:pt x="261" y="380"/>
                  </a:lnTo>
                  <a:lnTo>
                    <a:pt x="264" y="381"/>
                  </a:lnTo>
                  <a:lnTo>
                    <a:pt x="274" y="374"/>
                  </a:lnTo>
                  <a:lnTo>
                    <a:pt x="289" y="368"/>
                  </a:lnTo>
                  <a:lnTo>
                    <a:pt x="289" y="369"/>
                  </a:lnTo>
                  <a:lnTo>
                    <a:pt x="303" y="359"/>
                  </a:lnTo>
                  <a:lnTo>
                    <a:pt x="298" y="354"/>
                  </a:lnTo>
                  <a:lnTo>
                    <a:pt x="300" y="347"/>
                  </a:lnTo>
                  <a:lnTo>
                    <a:pt x="312" y="353"/>
                  </a:lnTo>
                  <a:lnTo>
                    <a:pt x="339" y="335"/>
                  </a:lnTo>
                  <a:lnTo>
                    <a:pt x="343" y="339"/>
                  </a:lnTo>
                  <a:lnTo>
                    <a:pt x="360" y="326"/>
                  </a:lnTo>
                  <a:lnTo>
                    <a:pt x="364" y="309"/>
                  </a:lnTo>
                  <a:lnTo>
                    <a:pt x="367" y="305"/>
                  </a:lnTo>
                  <a:lnTo>
                    <a:pt x="363" y="303"/>
                  </a:lnTo>
                  <a:lnTo>
                    <a:pt x="360" y="302"/>
                  </a:lnTo>
                  <a:lnTo>
                    <a:pt x="355" y="299"/>
                  </a:lnTo>
                  <a:lnTo>
                    <a:pt x="361" y="284"/>
                  </a:lnTo>
                  <a:lnTo>
                    <a:pt x="367" y="269"/>
                  </a:lnTo>
                  <a:lnTo>
                    <a:pt x="376" y="255"/>
                  </a:lnTo>
                  <a:lnTo>
                    <a:pt x="382" y="248"/>
                  </a:lnTo>
                  <a:lnTo>
                    <a:pt x="382" y="246"/>
                  </a:lnTo>
                  <a:lnTo>
                    <a:pt x="385" y="237"/>
                  </a:lnTo>
                  <a:lnTo>
                    <a:pt x="385" y="228"/>
                  </a:lnTo>
                  <a:lnTo>
                    <a:pt x="390" y="213"/>
                  </a:lnTo>
                  <a:lnTo>
                    <a:pt x="397" y="204"/>
                  </a:lnTo>
                  <a:lnTo>
                    <a:pt x="400" y="191"/>
                  </a:lnTo>
                  <a:lnTo>
                    <a:pt x="402" y="188"/>
                  </a:lnTo>
                  <a:lnTo>
                    <a:pt x="405" y="155"/>
                  </a:lnTo>
                  <a:lnTo>
                    <a:pt x="415" y="156"/>
                  </a:lnTo>
                  <a:lnTo>
                    <a:pt x="427" y="170"/>
                  </a:lnTo>
                  <a:lnTo>
                    <a:pt x="447" y="173"/>
                  </a:lnTo>
                  <a:lnTo>
                    <a:pt x="453" y="165"/>
                  </a:lnTo>
                  <a:lnTo>
                    <a:pt x="456" y="162"/>
                  </a:lnTo>
                  <a:lnTo>
                    <a:pt x="456" y="158"/>
                  </a:lnTo>
                  <a:lnTo>
                    <a:pt x="456" y="156"/>
                  </a:lnTo>
                  <a:lnTo>
                    <a:pt x="466" y="117"/>
                  </a:lnTo>
                  <a:lnTo>
                    <a:pt x="471" y="105"/>
                  </a:lnTo>
                  <a:lnTo>
                    <a:pt x="471" y="104"/>
                  </a:lnTo>
                  <a:lnTo>
                    <a:pt x="487" y="113"/>
                  </a:lnTo>
                  <a:lnTo>
                    <a:pt x="496" y="89"/>
                  </a:lnTo>
                  <a:lnTo>
                    <a:pt x="513" y="72"/>
                  </a:lnTo>
                  <a:lnTo>
                    <a:pt x="514" y="63"/>
                  </a:lnTo>
                  <a:lnTo>
                    <a:pt x="517" y="59"/>
                  </a:lnTo>
                  <a:lnTo>
                    <a:pt x="523" y="51"/>
                  </a:lnTo>
                  <a:lnTo>
                    <a:pt x="526" y="24"/>
                  </a:lnTo>
                  <a:lnTo>
                    <a:pt x="525" y="0"/>
                  </a:lnTo>
                  <a:lnTo>
                    <a:pt x="532" y="5"/>
                  </a:lnTo>
                  <a:lnTo>
                    <a:pt x="535" y="6"/>
                  </a:lnTo>
                  <a:lnTo>
                    <a:pt x="540" y="9"/>
                  </a:lnTo>
                  <a:lnTo>
                    <a:pt x="549" y="14"/>
                  </a:lnTo>
                  <a:lnTo>
                    <a:pt x="553" y="17"/>
                  </a:lnTo>
                  <a:lnTo>
                    <a:pt x="564" y="23"/>
                  </a:lnTo>
                  <a:lnTo>
                    <a:pt x="567" y="24"/>
                  </a:lnTo>
                  <a:lnTo>
                    <a:pt x="568" y="26"/>
                  </a:lnTo>
                  <a:lnTo>
                    <a:pt x="591" y="38"/>
                  </a:lnTo>
                  <a:lnTo>
                    <a:pt x="594" y="20"/>
                  </a:lnTo>
                  <a:lnTo>
                    <a:pt x="595" y="12"/>
                  </a:lnTo>
                  <a:lnTo>
                    <a:pt x="597" y="8"/>
                  </a:lnTo>
                  <a:lnTo>
                    <a:pt x="601" y="6"/>
                  </a:lnTo>
                  <a:lnTo>
                    <a:pt x="606" y="8"/>
                  </a:lnTo>
                  <a:lnTo>
                    <a:pt x="624" y="12"/>
                  </a:lnTo>
                  <a:lnTo>
                    <a:pt x="628" y="17"/>
                  </a:lnTo>
                  <a:lnTo>
                    <a:pt x="624" y="32"/>
                  </a:lnTo>
                  <a:lnTo>
                    <a:pt x="642" y="38"/>
                  </a:lnTo>
                  <a:lnTo>
                    <a:pt x="648" y="36"/>
                  </a:lnTo>
                  <a:lnTo>
                    <a:pt x="657" y="39"/>
                  </a:lnTo>
                  <a:lnTo>
                    <a:pt x="658" y="44"/>
                  </a:lnTo>
                  <a:lnTo>
                    <a:pt x="670" y="47"/>
                  </a:lnTo>
                  <a:lnTo>
                    <a:pt x="675" y="50"/>
                  </a:lnTo>
                  <a:lnTo>
                    <a:pt x="684" y="57"/>
                  </a:lnTo>
                  <a:lnTo>
                    <a:pt x="685" y="62"/>
                  </a:lnTo>
                  <a:lnTo>
                    <a:pt x="687" y="69"/>
                  </a:lnTo>
                  <a:lnTo>
                    <a:pt x="688" y="72"/>
                  </a:lnTo>
                  <a:lnTo>
                    <a:pt x="688" y="75"/>
                  </a:lnTo>
                  <a:lnTo>
                    <a:pt x="685" y="83"/>
                  </a:lnTo>
                  <a:lnTo>
                    <a:pt x="681" y="86"/>
                  </a:lnTo>
                  <a:lnTo>
                    <a:pt x="681" y="87"/>
                  </a:lnTo>
                  <a:lnTo>
                    <a:pt x="682" y="93"/>
                  </a:lnTo>
                  <a:lnTo>
                    <a:pt x="675" y="98"/>
                  </a:lnTo>
                  <a:lnTo>
                    <a:pt x="673" y="95"/>
                  </a:lnTo>
                  <a:lnTo>
                    <a:pt x="672" y="95"/>
                  </a:lnTo>
                  <a:lnTo>
                    <a:pt x="669" y="98"/>
                  </a:lnTo>
                  <a:lnTo>
                    <a:pt x="670" y="107"/>
                  </a:lnTo>
                  <a:lnTo>
                    <a:pt x="667" y="116"/>
                  </a:lnTo>
                  <a:lnTo>
                    <a:pt x="667" y="117"/>
                  </a:lnTo>
                  <a:lnTo>
                    <a:pt x="667" y="126"/>
                  </a:lnTo>
                  <a:lnTo>
                    <a:pt x="673" y="138"/>
                  </a:lnTo>
                  <a:lnTo>
                    <a:pt x="678" y="140"/>
                  </a:lnTo>
                  <a:lnTo>
                    <a:pt x="702" y="128"/>
                  </a:lnTo>
                  <a:lnTo>
                    <a:pt x="706" y="143"/>
                  </a:lnTo>
                  <a:lnTo>
                    <a:pt x="712" y="144"/>
                  </a:lnTo>
                  <a:lnTo>
                    <a:pt x="715" y="150"/>
                  </a:lnTo>
                  <a:lnTo>
                    <a:pt x="724" y="155"/>
                  </a:lnTo>
                  <a:lnTo>
                    <a:pt x="753" y="152"/>
                  </a:lnTo>
                  <a:lnTo>
                    <a:pt x="768" y="165"/>
                  </a:lnTo>
                  <a:lnTo>
                    <a:pt x="804" y="180"/>
                  </a:lnTo>
                  <a:lnTo>
                    <a:pt x="799" y="201"/>
                  </a:lnTo>
                  <a:lnTo>
                    <a:pt x="801" y="212"/>
                  </a:lnTo>
                  <a:lnTo>
                    <a:pt x="807" y="219"/>
                  </a:lnTo>
                  <a:lnTo>
                    <a:pt x="781" y="221"/>
                  </a:lnTo>
                  <a:lnTo>
                    <a:pt x="771" y="207"/>
                  </a:lnTo>
                  <a:lnTo>
                    <a:pt x="762" y="203"/>
                  </a:lnTo>
                  <a:lnTo>
                    <a:pt x="747" y="194"/>
                  </a:lnTo>
                  <a:lnTo>
                    <a:pt x="744" y="194"/>
                  </a:lnTo>
                  <a:lnTo>
                    <a:pt x="744" y="195"/>
                  </a:lnTo>
                  <a:lnTo>
                    <a:pt x="748" y="201"/>
                  </a:lnTo>
                  <a:lnTo>
                    <a:pt x="757" y="207"/>
                  </a:lnTo>
                  <a:lnTo>
                    <a:pt x="765" y="210"/>
                  </a:lnTo>
                  <a:lnTo>
                    <a:pt x="777" y="225"/>
                  </a:lnTo>
                  <a:lnTo>
                    <a:pt x="799" y="228"/>
                  </a:lnTo>
                  <a:lnTo>
                    <a:pt x="801" y="234"/>
                  </a:lnTo>
                  <a:lnTo>
                    <a:pt x="805" y="239"/>
                  </a:lnTo>
                  <a:lnTo>
                    <a:pt x="811" y="237"/>
                  </a:lnTo>
                  <a:lnTo>
                    <a:pt x="819" y="254"/>
                  </a:lnTo>
                  <a:lnTo>
                    <a:pt x="805" y="257"/>
                  </a:lnTo>
                  <a:lnTo>
                    <a:pt x="801" y="255"/>
                  </a:lnTo>
                  <a:lnTo>
                    <a:pt x="796" y="260"/>
                  </a:lnTo>
                  <a:lnTo>
                    <a:pt x="808" y="273"/>
                  </a:lnTo>
                  <a:lnTo>
                    <a:pt x="793" y="279"/>
                  </a:lnTo>
                  <a:lnTo>
                    <a:pt x="795" y="281"/>
                  </a:lnTo>
                  <a:lnTo>
                    <a:pt x="808" y="279"/>
                  </a:lnTo>
                  <a:lnTo>
                    <a:pt x="808" y="28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66"/>
            <p:cNvSpPr>
              <a:spLocks/>
            </p:cNvSpPr>
            <p:nvPr/>
          </p:nvSpPr>
          <p:spPr bwMode="auto">
            <a:xfrm>
              <a:off x="2708275" y="3836988"/>
              <a:ext cx="250825" cy="442912"/>
            </a:xfrm>
            <a:custGeom>
              <a:avLst/>
              <a:gdLst>
                <a:gd name="T0" fmla="*/ 2147483647 w 410"/>
                <a:gd name="T1" fmla="*/ 2147483647 h 720"/>
                <a:gd name="T2" fmla="*/ 2147483647 w 410"/>
                <a:gd name="T3" fmla="*/ 2147483647 h 720"/>
                <a:gd name="T4" fmla="*/ 2147483647 w 410"/>
                <a:gd name="T5" fmla="*/ 2147483647 h 720"/>
                <a:gd name="T6" fmla="*/ 2147483647 w 410"/>
                <a:gd name="T7" fmla="*/ 2147483647 h 720"/>
                <a:gd name="T8" fmla="*/ 2147483647 w 410"/>
                <a:gd name="T9" fmla="*/ 2147483647 h 720"/>
                <a:gd name="T10" fmla="*/ 2147483647 w 410"/>
                <a:gd name="T11" fmla="*/ 2147483647 h 720"/>
                <a:gd name="T12" fmla="*/ 2147483647 w 410"/>
                <a:gd name="T13" fmla="*/ 2147483647 h 720"/>
                <a:gd name="T14" fmla="*/ 2147483647 w 410"/>
                <a:gd name="T15" fmla="*/ 2147483647 h 720"/>
                <a:gd name="T16" fmla="*/ 2147483647 w 410"/>
                <a:gd name="T17" fmla="*/ 2147483647 h 720"/>
                <a:gd name="T18" fmla="*/ 2147483647 w 410"/>
                <a:gd name="T19" fmla="*/ 2147483647 h 720"/>
                <a:gd name="T20" fmla="*/ 2147483647 w 410"/>
                <a:gd name="T21" fmla="*/ 2147483647 h 720"/>
                <a:gd name="T22" fmla="*/ 2147483647 w 410"/>
                <a:gd name="T23" fmla="*/ 2147483647 h 720"/>
                <a:gd name="T24" fmla="*/ 2147483647 w 410"/>
                <a:gd name="T25" fmla="*/ 2147483647 h 720"/>
                <a:gd name="T26" fmla="*/ 2147483647 w 410"/>
                <a:gd name="T27" fmla="*/ 2147483647 h 720"/>
                <a:gd name="T28" fmla="*/ 2147483647 w 410"/>
                <a:gd name="T29" fmla="*/ 2147483647 h 720"/>
                <a:gd name="T30" fmla="*/ 2147483647 w 410"/>
                <a:gd name="T31" fmla="*/ 2147483647 h 720"/>
                <a:gd name="T32" fmla="*/ 2147483647 w 410"/>
                <a:gd name="T33" fmla="*/ 2147483647 h 720"/>
                <a:gd name="T34" fmla="*/ 2147483647 w 410"/>
                <a:gd name="T35" fmla="*/ 2147483647 h 720"/>
                <a:gd name="T36" fmla="*/ 2147483647 w 410"/>
                <a:gd name="T37" fmla="*/ 2147483647 h 720"/>
                <a:gd name="T38" fmla="*/ 2147483647 w 410"/>
                <a:gd name="T39" fmla="*/ 2147483647 h 720"/>
                <a:gd name="T40" fmla="*/ 2147483647 w 410"/>
                <a:gd name="T41" fmla="*/ 2147483647 h 720"/>
                <a:gd name="T42" fmla="*/ 2147483647 w 410"/>
                <a:gd name="T43" fmla="*/ 2147483647 h 720"/>
                <a:gd name="T44" fmla="*/ 2147483647 w 410"/>
                <a:gd name="T45" fmla="*/ 2147483647 h 720"/>
                <a:gd name="T46" fmla="*/ 2147483647 w 410"/>
                <a:gd name="T47" fmla="*/ 2147483647 h 720"/>
                <a:gd name="T48" fmla="*/ 2147483647 w 410"/>
                <a:gd name="T49" fmla="*/ 2147483647 h 720"/>
                <a:gd name="T50" fmla="*/ 2147483647 w 410"/>
                <a:gd name="T51" fmla="*/ 2147483647 h 720"/>
                <a:gd name="T52" fmla="*/ 2147483647 w 410"/>
                <a:gd name="T53" fmla="*/ 2147483647 h 720"/>
                <a:gd name="T54" fmla="*/ 2147483647 w 410"/>
                <a:gd name="T55" fmla="*/ 2147483647 h 720"/>
                <a:gd name="T56" fmla="*/ 2147483647 w 410"/>
                <a:gd name="T57" fmla="*/ 2147483647 h 720"/>
                <a:gd name="T58" fmla="*/ 2147483647 w 410"/>
                <a:gd name="T59" fmla="*/ 2147483647 h 720"/>
                <a:gd name="T60" fmla="*/ 2147483647 w 410"/>
                <a:gd name="T61" fmla="*/ 2147483647 h 720"/>
                <a:gd name="T62" fmla="*/ 2147483647 w 410"/>
                <a:gd name="T63" fmla="*/ 2147483647 h 720"/>
                <a:gd name="T64" fmla="*/ 2147483647 w 410"/>
                <a:gd name="T65" fmla="*/ 2147483647 h 720"/>
                <a:gd name="T66" fmla="*/ 2147483647 w 410"/>
                <a:gd name="T67" fmla="*/ 2147483647 h 720"/>
                <a:gd name="T68" fmla="*/ 2147483647 w 410"/>
                <a:gd name="T69" fmla="*/ 2147483647 h 720"/>
                <a:gd name="T70" fmla="*/ 2147483647 w 410"/>
                <a:gd name="T71" fmla="*/ 2147483647 h 720"/>
                <a:gd name="T72" fmla="*/ 2147483647 w 410"/>
                <a:gd name="T73" fmla="*/ 2147483647 h 720"/>
                <a:gd name="T74" fmla="*/ 2147483647 w 410"/>
                <a:gd name="T75" fmla="*/ 2147483647 h 720"/>
                <a:gd name="T76" fmla="*/ 2147483647 w 410"/>
                <a:gd name="T77" fmla="*/ 2147483647 h 720"/>
                <a:gd name="T78" fmla="*/ 2147483647 w 410"/>
                <a:gd name="T79" fmla="*/ 2147483647 h 720"/>
                <a:gd name="T80" fmla="*/ 2147483647 w 410"/>
                <a:gd name="T81" fmla="*/ 2147483647 h 720"/>
                <a:gd name="T82" fmla="*/ 2147483647 w 410"/>
                <a:gd name="T83" fmla="*/ 2147483647 h 720"/>
                <a:gd name="T84" fmla="*/ 2147483647 w 410"/>
                <a:gd name="T85" fmla="*/ 2147483647 h 720"/>
                <a:gd name="T86" fmla="*/ 2147483647 w 410"/>
                <a:gd name="T87" fmla="*/ 2147483647 h 720"/>
                <a:gd name="T88" fmla="*/ 2147483647 w 410"/>
                <a:gd name="T89" fmla="*/ 2147483647 h 720"/>
                <a:gd name="T90" fmla="*/ 2147483647 w 410"/>
                <a:gd name="T91" fmla="*/ 2147483647 h 720"/>
                <a:gd name="T92" fmla="*/ 2147483647 w 410"/>
                <a:gd name="T93" fmla="*/ 2147483647 h 720"/>
                <a:gd name="T94" fmla="*/ 2147483647 w 410"/>
                <a:gd name="T95" fmla="*/ 2147483647 h 720"/>
                <a:gd name="T96" fmla="*/ 2147483647 w 410"/>
                <a:gd name="T97" fmla="*/ 2147483647 h 720"/>
                <a:gd name="T98" fmla="*/ 2147483647 w 410"/>
                <a:gd name="T99" fmla="*/ 2147483647 h 720"/>
                <a:gd name="T100" fmla="*/ 2147483647 w 410"/>
                <a:gd name="T101" fmla="*/ 2147483647 h 720"/>
                <a:gd name="T102" fmla="*/ 2147483647 w 410"/>
                <a:gd name="T103" fmla="*/ 2147483647 h 720"/>
                <a:gd name="T104" fmla="*/ 2147483647 w 410"/>
                <a:gd name="T105" fmla="*/ 2147483647 h 720"/>
                <a:gd name="T106" fmla="*/ 2147483647 w 410"/>
                <a:gd name="T107" fmla="*/ 2147483647 h 720"/>
                <a:gd name="T108" fmla="*/ 2147483647 w 410"/>
                <a:gd name="T109" fmla="*/ 2147483647 h 720"/>
                <a:gd name="T110" fmla="*/ 2147483647 w 410"/>
                <a:gd name="T111" fmla="*/ 2147483647 h 720"/>
                <a:gd name="T112" fmla="*/ 2147483647 w 410"/>
                <a:gd name="T113" fmla="*/ 2147483647 h 720"/>
                <a:gd name="T114" fmla="*/ 2147483647 w 410"/>
                <a:gd name="T115" fmla="*/ 2147483647 h 720"/>
                <a:gd name="T116" fmla="*/ 2147483647 w 410"/>
                <a:gd name="T117" fmla="*/ 2147483647 h 720"/>
                <a:gd name="T118" fmla="*/ 2147483647 w 410"/>
                <a:gd name="T119" fmla="*/ 2147483647 h 720"/>
                <a:gd name="T120" fmla="*/ 2147483647 w 410"/>
                <a:gd name="T121" fmla="*/ 2147483647 h 72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10"/>
                <a:gd name="T184" fmla="*/ 0 h 720"/>
                <a:gd name="T185" fmla="*/ 410 w 410"/>
                <a:gd name="T186" fmla="*/ 720 h 72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10" h="720">
                  <a:moveTo>
                    <a:pt x="33" y="507"/>
                  </a:moveTo>
                  <a:lnTo>
                    <a:pt x="39" y="506"/>
                  </a:lnTo>
                  <a:lnTo>
                    <a:pt x="41" y="489"/>
                  </a:lnTo>
                  <a:lnTo>
                    <a:pt x="41" y="488"/>
                  </a:lnTo>
                  <a:lnTo>
                    <a:pt x="59" y="468"/>
                  </a:lnTo>
                  <a:lnTo>
                    <a:pt x="53" y="458"/>
                  </a:lnTo>
                  <a:lnTo>
                    <a:pt x="65" y="452"/>
                  </a:lnTo>
                  <a:lnTo>
                    <a:pt x="65" y="450"/>
                  </a:lnTo>
                  <a:lnTo>
                    <a:pt x="66" y="449"/>
                  </a:lnTo>
                  <a:lnTo>
                    <a:pt x="62" y="450"/>
                  </a:lnTo>
                  <a:lnTo>
                    <a:pt x="53" y="450"/>
                  </a:lnTo>
                  <a:lnTo>
                    <a:pt x="53" y="438"/>
                  </a:lnTo>
                  <a:lnTo>
                    <a:pt x="68" y="440"/>
                  </a:lnTo>
                  <a:lnTo>
                    <a:pt x="65" y="402"/>
                  </a:lnTo>
                  <a:lnTo>
                    <a:pt x="50" y="395"/>
                  </a:lnTo>
                  <a:lnTo>
                    <a:pt x="65" y="396"/>
                  </a:lnTo>
                  <a:lnTo>
                    <a:pt x="56" y="386"/>
                  </a:lnTo>
                  <a:lnTo>
                    <a:pt x="59" y="383"/>
                  </a:lnTo>
                  <a:lnTo>
                    <a:pt x="63" y="375"/>
                  </a:lnTo>
                  <a:lnTo>
                    <a:pt x="48" y="383"/>
                  </a:lnTo>
                  <a:lnTo>
                    <a:pt x="39" y="321"/>
                  </a:lnTo>
                  <a:lnTo>
                    <a:pt x="39" y="320"/>
                  </a:lnTo>
                  <a:lnTo>
                    <a:pt x="41" y="264"/>
                  </a:lnTo>
                  <a:lnTo>
                    <a:pt x="35" y="266"/>
                  </a:lnTo>
                  <a:lnTo>
                    <a:pt x="39" y="252"/>
                  </a:lnTo>
                  <a:lnTo>
                    <a:pt x="27" y="257"/>
                  </a:lnTo>
                  <a:lnTo>
                    <a:pt x="32" y="248"/>
                  </a:lnTo>
                  <a:lnTo>
                    <a:pt x="29" y="245"/>
                  </a:lnTo>
                  <a:lnTo>
                    <a:pt x="27" y="245"/>
                  </a:lnTo>
                  <a:lnTo>
                    <a:pt x="27" y="243"/>
                  </a:lnTo>
                  <a:lnTo>
                    <a:pt x="26" y="240"/>
                  </a:lnTo>
                  <a:lnTo>
                    <a:pt x="38" y="218"/>
                  </a:lnTo>
                  <a:lnTo>
                    <a:pt x="36" y="207"/>
                  </a:lnTo>
                  <a:lnTo>
                    <a:pt x="51" y="207"/>
                  </a:lnTo>
                  <a:lnTo>
                    <a:pt x="39" y="177"/>
                  </a:lnTo>
                  <a:lnTo>
                    <a:pt x="48" y="171"/>
                  </a:lnTo>
                  <a:lnTo>
                    <a:pt x="54" y="156"/>
                  </a:lnTo>
                  <a:lnTo>
                    <a:pt x="66" y="135"/>
                  </a:lnTo>
                  <a:lnTo>
                    <a:pt x="75" y="129"/>
                  </a:lnTo>
                  <a:lnTo>
                    <a:pt x="72" y="120"/>
                  </a:lnTo>
                  <a:lnTo>
                    <a:pt x="84" y="117"/>
                  </a:lnTo>
                  <a:lnTo>
                    <a:pt x="83" y="123"/>
                  </a:lnTo>
                  <a:lnTo>
                    <a:pt x="84" y="125"/>
                  </a:lnTo>
                  <a:lnTo>
                    <a:pt x="95" y="93"/>
                  </a:lnTo>
                  <a:lnTo>
                    <a:pt x="92" y="77"/>
                  </a:lnTo>
                  <a:lnTo>
                    <a:pt x="96" y="72"/>
                  </a:lnTo>
                  <a:lnTo>
                    <a:pt x="98" y="78"/>
                  </a:lnTo>
                  <a:lnTo>
                    <a:pt x="105" y="69"/>
                  </a:lnTo>
                  <a:lnTo>
                    <a:pt x="92" y="63"/>
                  </a:lnTo>
                  <a:lnTo>
                    <a:pt x="96" y="60"/>
                  </a:lnTo>
                  <a:lnTo>
                    <a:pt x="101" y="63"/>
                  </a:lnTo>
                  <a:lnTo>
                    <a:pt x="105" y="59"/>
                  </a:lnTo>
                  <a:lnTo>
                    <a:pt x="104" y="56"/>
                  </a:lnTo>
                  <a:lnTo>
                    <a:pt x="110" y="47"/>
                  </a:lnTo>
                  <a:lnTo>
                    <a:pt x="111" y="47"/>
                  </a:lnTo>
                  <a:lnTo>
                    <a:pt x="113" y="44"/>
                  </a:lnTo>
                  <a:lnTo>
                    <a:pt x="122" y="41"/>
                  </a:lnTo>
                  <a:lnTo>
                    <a:pt x="128" y="35"/>
                  </a:lnTo>
                  <a:lnTo>
                    <a:pt x="128" y="29"/>
                  </a:lnTo>
                  <a:lnTo>
                    <a:pt x="120" y="21"/>
                  </a:lnTo>
                  <a:lnTo>
                    <a:pt x="156" y="18"/>
                  </a:lnTo>
                  <a:lnTo>
                    <a:pt x="173" y="18"/>
                  </a:lnTo>
                  <a:lnTo>
                    <a:pt x="189" y="17"/>
                  </a:lnTo>
                  <a:lnTo>
                    <a:pt x="198" y="15"/>
                  </a:lnTo>
                  <a:lnTo>
                    <a:pt x="210" y="14"/>
                  </a:lnTo>
                  <a:lnTo>
                    <a:pt x="221" y="14"/>
                  </a:lnTo>
                  <a:lnTo>
                    <a:pt x="233" y="12"/>
                  </a:lnTo>
                  <a:lnTo>
                    <a:pt x="239" y="12"/>
                  </a:lnTo>
                  <a:lnTo>
                    <a:pt x="245" y="12"/>
                  </a:lnTo>
                  <a:lnTo>
                    <a:pt x="251" y="11"/>
                  </a:lnTo>
                  <a:lnTo>
                    <a:pt x="261" y="11"/>
                  </a:lnTo>
                  <a:lnTo>
                    <a:pt x="267" y="9"/>
                  </a:lnTo>
                  <a:lnTo>
                    <a:pt x="272" y="9"/>
                  </a:lnTo>
                  <a:lnTo>
                    <a:pt x="273" y="9"/>
                  </a:lnTo>
                  <a:lnTo>
                    <a:pt x="284" y="8"/>
                  </a:lnTo>
                  <a:lnTo>
                    <a:pt x="294" y="8"/>
                  </a:lnTo>
                  <a:lnTo>
                    <a:pt x="299" y="6"/>
                  </a:lnTo>
                  <a:lnTo>
                    <a:pt x="309" y="6"/>
                  </a:lnTo>
                  <a:lnTo>
                    <a:pt x="320" y="5"/>
                  </a:lnTo>
                  <a:lnTo>
                    <a:pt x="347" y="2"/>
                  </a:lnTo>
                  <a:lnTo>
                    <a:pt x="348" y="2"/>
                  </a:lnTo>
                  <a:lnTo>
                    <a:pt x="362" y="0"/>
                  </a:lnTo>
                  <a:lnTo>
                    <a:pt x="368" y="0"/>
                  </a:lnTo>
                  <a:lnTo>
                    <a:pt x="377" y="12"/>
                  </a:lnTo>
                  <a:lnTo>
                    <a:pt x="381" y="14"/>
                  </a:lnTo>
                  <a:lnTo>
                    <a:pt x="381" y="23"/>
                  </a:lnTo>
                  <a:lnTo>
                    <a:pt x="380" y="47"/>
                  </a:lnTo>
                  <a:lnTo>
                    <a:pt x="380" y="60"/>
                  </a:lnTo>
                  <a:lnTo>
                    <a:pt x="380" y="72"/>
                  </a:lnTo>
                  <a:lnTo>
                    <a:pt x="380" y="78"/>
                  </a:lnTo>
                  <a:lnTo>
                    <a:pt x="380" y="81"/>
                  </a:lnTo>
                  <a:lnTo>
                    <a:pt x="380" y="90"/>
                  </a:lnTo>
                  <a:lnTo>
                    <a:pt x="380" y="99"/>
                  </a:lnTo>
                  <a:lnTo>
                    <a:pt x="380" y="119"/>
                  </a:lnTo>
                  <a:lnTo>
                    <a:pt x="380" y="122"/>
                  </a:lnTo>
                  <a:lnTo>
                    <a:pt x="380" y="134"/>
                  </a:lnTo>
                  <a:lnTo>
                    <a:pt x="380" y="138"/>
                  </a:lnTo>
                  <a:lnTo>
                    <a:pt x="380" y="146"/>
                  </a:lnTo>
                  <a:lnTo>
                    <a:pt x="380" y="170"/>
                  </a:lnTo>
                  <a:lnTo>
                    <a:pt x="380" y="185"/>
                  </a:lnTo>
                  <a:lnTo>
                    <a:pt x="380" y="186"/>
                  </a:lnTo>
                  <a:lnTo>
                    <a:pt x="380" y="215"/>
                  </a:lnTo>
                  <a:lnTo>
                    <a:pt x="380" y="221"/>
                  </a:lnTo>
                  <a:lnTo>
                    <a:pt x="380" y="234"/>
                  </a:lnTo>
                  <a:lnTo>
                    <a:pt x="380" y="252"/>
                  </a:lnTo>
                  <a:lnTo>
                    <a:pt x="380" y="261"/>
                  </a:lnTo>
                  <a:lnTo>
                    <a:pt x="378" y="264"/>
                  </a:lnTo>
                  <a:lnTo>
                    <a:pt x="378" y="296"/>
                  </a:lnTo>
                  <a:lnTo>
                    <a:pt x="378" y="300"/>
                  </a:lnTo>
                  <a:lnTo>
                    <a:pt x="378" y="305"/>
                  </a:lnTo>
                  <a:lnTo>
                    <a:pt x="378" y="339"/>
                  </a:lnTo>
                  <a:lnTo>
                    <a:pt x="378" y="344"/>
                  </a:lnTo>
                  <a:lnTo>
                    <a:pt x="378" y="357"/>
                  </a:lnTo>
                  <a:lnTo>
                    <a:pt x="378" y="383"/>
                  </a:lnTo>
                  <a:lnTo>
                    <a:pt x="378" y="387"/>
                  </a:lnTo>
                  <a:lnTo>
                    <a:pt x="378" y="396"/>
                  </a:lnTo>
                  <a:lnTo>
                    <a:pt x="378" y="405"/>
                  </a:lnTo>
                  <a:lnTo>
                    <a:pt x="378" y="407"/>
                  </a:lnTo>
                  <a:lnTo>
                    <a:pt x="378" y="408"/>
                  </a:lnTo>
                  <a:lnTo>
                    <a:pt x="378" y="413"/>
                  </a:lnTo>
                  <a:lnTo>
                    <a:pt x="378" y="423"/>
                  </a:lnTo>
                  <a:lnTo>
                    <a:pt x="378" y="458"/>
                  </a:lnTo>
                  <a:lnTo>
                    <a:pt x="378" y="461"/>
                  </a:lnTo>
                  <a:lnTo>
                    <a:pt x="378" y="464"/>
                  </a:lnTo>
                  <a:lnTo>
                    <a:pt x="381" y="486"/>
                  </a:lnTo>
                  <a:lnTo>
                    <a:pt x="386" y="515"/>
                  </a:lnTo>
                  <a:lnTo>
                    <a:pt x="387" y="518"/>
                  </a:lnTo>
                  <a:lnTo>
                    <a:pt x="387" y="525"/>
                  </a:lnTo>
                  <a:lnTo>
                    <a:pt x="389" y="533"/>
                  </a:lnTo>
                  <a:lnTo>
                    <a:pt x="390" y="551"/>
                  </a:lnTo>
                  <a:lnTo>
                    <a:pt x="393" y="572"/>
                  </a:lnTo>
                  <a:lnTo>
                    <a:pt x="395" y="576"/>
                  </a:lnTo>
                  <a:lnTo>
                    <a:pt x="395" y="581"/>
                  </a:lnTo>
                  <a:lnTo>
                    <a:pt x="396" y="588"/>
                  </a:lnTo>
                  <a:lnTo>
                    <a:pt x="401" y="624"/>
                  </a:lnTo>
                  <a:lnTo>
                    <a:pt x="402" y="627"/>
                  </a:lnTo>
                  <a:lnTo>
                    <a:pt x="404" y="647"/>
                  </a:lnTo>
                  <a:lnTo>
                    <a:pt x="407" y="665"/>
                  </a:lnTo>
                  <a:lnTo>
                    <a:pt x="410" y="683"/>
                  </a:lnTo>
                  <a:lnTo>
                    <a:pt x="396" y="689"/>
                  </a:lnTo>
                  <a:lnTo>
                    <a:pt x="365" y="687"/>
                  </a:lnTo>
                  <a:lnTo>
                    <a:pt x="353" y="680"/>
                  </a:lnTo>
                  <a:lnTo>
                    <a:pt x="353" y="684"/>
                  </a:lnTo>
                  <a:lnTo>
                    <a:pt x="333" y="684"/>
                  </a:lnTo>
                  <a:lnTo>
                    <a:pt x="299" y="698"/>
                  </a:lnTo>
                  <a:lnTo>
                    <a:pt x="291" y="690"/>
                  </a:lnTo>
                  <a:lnTo>
                    <a:pt x="294" y="698"/>
                  </a:lnTo>
                  <a:lnTo>
                    <a:pt x="275" y="720"/>
                  </a:lnTo>
                  <a:lnTo>
                    <a:pt x="272" y="720"/>
                  </a:lnTo>
                  <a:lnTo>
                    <a:pt x="258" y="711"/>
                  </a:lnTo>
                  <a:lnTo>
                    <a:pt x="248" y="681"/>
                  </a:lnTo>
                  <a:lnTo>
                    <a:pt x="239" y="675"/>
                  </a:lnTo>
                  <a:lnTo>
                    <a:pt x="225" y="653"/>
                  </a:lnTo>
                  <a:lnTo>
                    <a:pt x="227" y="639"/>
                  </a:lnTo>
                  <a:lnTo>
                    <a:pt x="234" y="614"/>
                  </a:lnTo>
                  <a:lnTo>
                    <a:pt x="236" y="602"/>
                  </a:lnTo>
                  <a:lnTo>
                    <a:pt x="233" y="603"/>
                  </a:lnTo>
                  <a:lnTo>
                    <a:pt x="233" y="602"/>
                  </a:lnTo>
                  <a:lnTo>
                    <a:pt x="222" y="603"/>
                  </a:lnTo>
                  <a:lnTo>
                    <a:pt x="188" y="606"/>
                  </a:lnTo>
                  <a:lnTo>
                    <a:pt x="171" y="608"/>
                  </a:lnTo>
                  <a:lnTo>
                    <a:pt x="159" y="608"/>
                  </a:lnTo>
                  <a:lnTo>
                    <a:pt x="156" y="609"/>
                  </a:lnTo>
                  <a:lnTo>
                    <a:pt x="141" y="609"/>
                  </a:lnTo>
                  <a:lnTo>
                    <a:pt x="135" y="611"/>
                  </a:lnTo>
                  <a:lnTo>
                    <a:pt x="132" y="611"/>
                  </a:lnTo>
                  <a:lnTo>
                    <a:pt x="116" y="612"/>
                  </a:lnTo>
                  <a:lnTo>
                    <a:pt x="110" y="612"/>
                  </a:lnTo>
                  <a:lnTo>
                    <a:pt x="101" y="612"/>
                  </a:lnTo>
                  <a:lnTo>
                    <a:pt x="80" y="614"/>
                  </a:lnTo>
                  <a:lnTo>
                    <a:pt x="72" y="615"/>
                  </a:lnTo>
                  <a:lnTo>
                    <a:pt x="57" y="615"/>
                  </a:lnTo>
                  <a:lnTo>
                    <a:pt x="48" y="617"/>
                  </a:lnTo>
                  <a:lnTo>
                    <a:pt x="33" y="617"/>
                  </a:lnTo>
                  <a:lnTo>
                    <a:pt x="0" y="620"/>
                  </a:lnTo>
                  <a:lnTo>
                    <a:pt x="3" y="618"/>
                  </a:lnTo>
                  <a:lnTo>
                    <a:pt x="2" y="600"/>
                  </a:lnTo>
                  <a:lnTo>
                    <a:pt x="5" y="591"/>
                  </a:lnTo>
                  <a:lnTo>
                    <a:pt x="14" y="564"/>
                  </a:lnTo>
                  <a:lnTo>
                    <a:pt x="12" y="524"/>
                  </a:lnTo>
                  <a:lnTo>
                    <a:pt x="26" y="510"/>
                  </a:lnTo>
                  <a:lnTo>
                    <a:pt x="26" y="509"/>
                  </a:lnTo>
                  <a:lnTo>
                    <a:pt x="29" y="507"/>
                  </a:lnTo>
                  <a:lnTo>
                    <a:pt x="33" y="507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67"/>
            <p:cNvSpPr>
              <a:spLocks/>
            </p:cNvSpPr>
            <p:nvPr/>
          </p:nvSpPr>
          <p:spPr bwMode="auto">
            <a:xfrm>
              <a:off x="2933700" y="3816350"/>
              <a:ext cx="277813" cy="449263"/>
            </a:xfrm>
            <a:custGeom>
              <a:avLst/>
              <a:gdLst>
                <a:gd name="T0" fmla="*/ 2147483647 w 450"/>
                <a:gd name="T1" fmla="*/ 2147483647 h 729"/>
                <a:gd name="T2" fmla="*/ 2147483647 w 450"/>
                <a:gd name="T3" fmla="*/ 2147483647 h 729"/>
                <a:gd name="T4" fmla="*/ 2147483647 w 450"/>
                <a:gd name="T5" fmla="*/ 2147483647 h 729"/>
                <a:gd name="T6" fmla="*/ 2147483647 w 450"/>
                <a:gd name="T7" fmla="*/ 2147483647 h 729"/>
                <a:gd name="T8" fmla="*/ 2147483647 w 450"/>
                <a:gd name="T9" fmla="*/ 2147483647 h 729"/>
                <a:gd name="T10" fmla="*/ 2147483647 w 450"/>
                <a:gd name="T11" fmla="*/ 2147483647 h 729"/>
                <a:gd name="T12" fmla="*/ 2147483647 w 450"/>
                <a:gd name="T13" fmla="*/ 2147483647 h 729"/>
                <a:gd name="T14" fmla="*/ 2147483647 w 450"/>
                <a:gd name="T15" fmla="*/ 2147483647 h 729"/>
                <a:gd name="T16" fmla="*/ 2147483647 w 450"/>
                <a:gd name="T17" fmla="*/ 2147483647 h 729"/>
                <a:gd name="T18" fmla="*/ 2147483647 w 450"/>
                <a:gd name="T19" fmla="*/ 2147483647 h 729"/>
                <a:gd name="T20" fmla="*/ 2147483647 w 450"/>
                <a:gd name="T21" fmla="*/ 2147483647 h 729"/>
                <a:gd name="T22" fmla="*/ 2147483647 w 450"/>
                <a:gd name="T23" fmla="*/ 2147483647 h 729"/>
                <a:gd name="T24" fmla="*/ 2147483647 w 450"/>
                <a:gd name="T25" fmla="*/ 2147483647 h 729"/>
                <a:gd name="T26" fmla="*/ 2147483647 w 450"/>
                <a:gd name="T27" fmla="*/ 2147483647 h 729"/>
                <a:gd name="T28" fmla="*/ 2147483647 w 450"/>
                <a:gd name="T29" fmla="*/ 2147483647 h 729"/>
                <a:gd name="T30" fmla="*/ 2147483647 w 450"/>
                <a:gd name="T31" fmla="*/ 2147483647 h 729"/>
                <a:gd name="T32" fmla="*/ 2147483647 w 450"/>
                <a:gd name="T33" fmla="*/ 2147483647 h 729"/>
                <a:gd name="T34" fmla="*/ 2147483647 w 450"/>
                <a:gd name="T35" fmla="*/ 2147483647 h 729"/>
                <a:gd name="T36" fmla="*/ 2147483647 w 450"/>
                <a:gd name="T37" fmla="*/ 2147483647 h 729"/>
                <a:gd name="T38" fmla="*/ 2147483647 w 450"/>
                <a:gd name="T39" fmla="*/ 2147483647 h 729"/>
                <a:gd name="T40" fmla="*/ 2147483647 w 450"/>
                <a:gd name="T41" fmla="*/ 2147483647 h 729"/>
                <a:gd name="T42" fmla="*/ 2147483647 w 450"/>
                <a:gd name="T43" fmla="*/ 2147483647 h 729"/>
                <a:gd name="T44" fmla="*/ 2147483647 w 450"/>
                <a:gd name="T45" fmla="*/ 2147483647 h 729"/>
                <a:gd name="T46" fmla="*/ 2147483647 w 450"/>
                <a:gd name="T47" fmla="*/ 2147483647 h 729"/>
                <a:gd name="T48" fmla="*/ 2147483647 w 450"/>
                <a:gd name="T49" fmla="*/ 2147483647 h 729"/>
                <a:gd name="T50" fmla="*/ 2147483647 w 450"/>
                <a:gd name="T51" fmla="*/ 2147483647 h 729"/>
                <a:gd name="T52" fmla="*/ 2147483647 w 450"/>
                <a:gd name="T53" fmla="*/ 2147483647 h 729"/>
                <a:gd name="T54" fmla="*/ 2147483647 w 450"/>
                <a:gd name="T55" fmla="*/ 2147483647 h 729"/>
                <a:gd name="T56" fmla="*/ 2147483647 w 450"/>
                <a:gd name="T57" fmla="*/ 2147483647 h 729"/>
                <a:gd name="T58" fmla="*/ 2147483647 w 450"/>
                <a:gd name="T59" fmla="*/ 2147483647 h 729"/>
                <a:gd name="T60" fmla="*/ 2147483647 w 450"/>
                <a:gd name="T61" fmla="*/ 2147483647 h 729"/>
                <a:gd name="T62" fmla="*/ 2147483647 w 450"/>
                <a:gd name="T63" fmla="*/ 2147483647 h 729"/>
                <a:gd name="T64" fmla="*/ 2147483647 w 450"/>
                <a:gd name="T65" fmla="*/ 2147483647 h 729"/>
                <a:gd name="T66" fmla="*/ 2147483647 w 450"/>
                <a:gd name="T67" fmla="*/ 2147483647 h 729"/>
                <a:gd name="T68" fmla="*/ 2147483647 w 450"/>
                <a:gd name="T69" fmla="*/ 2147483647 h 729"/>
                <a:gd name="T70" fmla="*/ 2147483647 w 450"/>
                <a:gd name="T71" fmla="*/ 2147483647 h 729"/>
                <a:gd name="T72" fmla="*/ 2147483647 w 450"/>
                <a:gd name="T73" fmla="*/ 2147483647 h 729"/>
                <a:gd name="T74" fmla="*/ 2147483647 w 450"/>
                <a:gd name="T75" fmla="*/ 0 h 729"/>
                <a:gd name="T76" fmla="*/ 2147483647 w 450"/>
                <a:gd name="T77" fmla="*/ 2147483647 h 729"/>
                <a:gd name="T78" fmla="*/ 2147483647 w 450"/>
                <a:gd name="T79" fmla="*/ 2147483647 h 729"/>
                <a:gd name="T80" fmla="*/ 2147483647 w 450"/>
                <a:gd name="T81" fmla="*/ 2147483647 h 729"/>
                <a:gd name="T82" fmla="*/ 2147483647 w 450"/>
                <a:gd name="T83" fmla="*/ 2147483647 h 729"/>
                <a:gd name="T84" fmla="*/ 2147483647 w 450"/>
                <a:gd name="T85" fmla="*/ 2147483647 h 729"/>
                <a:gd name="T86" fmla="*/ 2147483647 w 450"/>
                <a:gd name="T87" fmla="*/ 2147483647 h 729"/>
                <a:gd name="T88" fmla="*/ 0 w 450"/>
                <a:gd name="T89" fmla="*/ 2147483647 h 729"/>
                <a:gd name="T90" fmla="*/ 2147483647 w 450"/>
                <a:gd name="T91" fmla="*/ 2147483647 h 729"/>
                <a:gd name="T92" fmla="*/ 2147483647 w 450"/>
                <a:gd name="T93" fmla="*/ 2147483647 h 729"/>
                <a:gd name="T94" fmla="*/ 2147483647 w 450"/>
                <a:gd name="T95" fmla="*/ 2147483647 h 729"/>
                <a:gd name="T96" fmla="*/ 2147483647 w 450"/>
                <a:gd name="T97" fmla="*/ 2147483647 h 729"/>
                <a:gd name="T98" fmla="*/ 2147483647 w 450"/>
                <a:gd name="T99" fmla="*/ 2147483647 h 729"/>
                <a:gd name="T100" fmla="*/ 2147483647 w 450"/>
                <a:gd name="T101" fmla="*/ 2147483647 h 729"/>
                <a:gd name="T102" fmla="*/ 2147483647 w 450"/>
                <a:gd name="T103" fmla="*/ 2147483647 h 729"/>
                <a:gd name="T104" fmla="*/ 2147483647 w 450"/>
                <a:gd name="T105" fmla="*/ 2147483647 h 729"/>
                <a:gd name="T106" fmla="*/ 2147483647 w 450"/>
                <a:gd name="T107" fmla="*/ 2147483647 h 729"/>
                <a:gd name="T108" fmla="*/ 2147483647 w 450"/>
                <a:gd name="T109" fmla="*/ 2147483647 h 729"/>
                <a:gd name="T110" fmla="*/ 2147483647 w 450"/>
                <a:gd name="T111" fmla="*/ 2147483647 h 729"/>
                <a:gd name="T112" fmla="*/ 2147483647 w 450"/>
                <a:gd name="T113" fmla="*/ 2147483647 h 729"/>
                <a:gd name="T114" fmla="*/ 2147483647 w 450"/>
                <a:gd name="T115" fmla="*/ 2147483647 h 729"/>
                <a:gd name="T116" fmla="*/ 2147483647 w 450"/>
                <a:gd name="T117" fmla="*/ 2147483647 h 729"/>
                <a:gd name="T118" fmla="*/ 2147483647 w 450"/>
                <a:gd name="T119" fmla="*/ 2147483647 h 729"/>
                <a:gd name="T120" fmla="*/ 2147483647 w 450"/>
                <a:gd name="T121" fmla="*/ 2147483647 h 72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50"/>
                <a:gd name="T184" fmla="*/ 0 h 729"/>
                <a:gd name="T185" fmla="*/ 450 w 450"/>
                <a:gd name="T186" fmla="*/ 729 h 72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50" h="729">
                  <a:moveTo>
                    <a:pt x="27" y="603"/>
                  </a:moveTo>
                  <a:lnTo>
                    <a:pt x="29" y="607"/>
                  </a:lnTo>
                  <a:lnTo>
                    <a:pt x="29" y="612"/>
                  </a:lnTo>
                  <a:lnTo>
                    <a:pt x="30" y="619"/>
                  </a:lnTo>
                  <a:lnTo>
                    <a:pt x="35" y="655"/>
                  </a:lnTo>
                  <a:lnTo>
                    <a:pt x="36" y="658"/>
                  </a:lnTo>
                  <a:lnTo>
                    <a:pt x="38" y="678"/>
                  </a:lnTo>
                  <a:lnTo>
                    <a:pt x="41" y="696"/>
                  </a:lnTo>
                  <a:lnTo>
                    <a:pt x="44" y="714"/>
                  </a:lnTo>
                  <a:lnTo>
                    <a:pt x="45" y="708"/>
                  </a:lnTo>
                  <a:lnTo>
                    <a:pt x="60" y="708"/>
                  </a:lnTo>
                  <a:lnTo>
                    <a:pt x="66" y="717"/>
                  </a:lnTo>
                  <a:lnTo>
                    <a:pt x="77" y="712"/>
                  </a:lnTo>
                  <a:lnTo>
                    <a:pt x="77" y="688"/>
                  </a:lnTo>
                  <a:lnTo>
                    <a:pt x="86" y="661"/>
                  </a:lnTo>
                  <a:lnTo>
                    <a:pt x="98" y="667"/>
                  </a:lnTo>
                  <a:lnTo>
                    <a:pt x="99" y="687"/>
                  </a:lnTo>
                  <a:lnTo>
                    <a:pt x="90" y="729"/>
                  </a:lnTo>
                  <a:lnTo>
                    <a:pt x="149" y="714"/>
                  </a:lnTo>
                  <a:lnTo>
                    <a:pt x="168" y="687"/>
                  </a:lnTo>
                  <a:lnTo>
                    <a:pt x="159" y="681"/>
                  </a:lnTo>
                  <a:lnTo>
                    <a:pt x="162" y="661"/>
                  </a:lnTo>
                  <a:lnTo>
                    <a:pt x="131" y="633"/>
                  </a:lnTo>
                  <a:lnTo>
                    <a:pt x="132" y="610"/>
                  </a:lnTo>
                  <a:lnTo>
                    <a:pt x="174" y="606"/>
                  </a:lnTo>
                  <a:lnTo>
                    <a:pt x="176" y="606"/>
                  </a:lnTo>
                  <a:lnTo>
                    <a:pt x="186" y="604"/>
                  </a:lnTo>
                  <a:lnTo>
                    <a:pt x="189" y="603"/>
                  </a:lnTo>
                  <a:lnTo>
                    <a:pt x="206" y="601"/>
                  </a:lnTo>
                  <a:lnTo>
                    <a:pt x="231" y="598"/>
                  </a:lnTo>
                  <a:lnTo>
                    <a:pt x="240" y="598"/>
                  </a:lnTo>
                  <a:lnTo>
                    <a:pt x="242" y="598"/>
                  </a:lnTo>
                  <a:lnTo>
                    <a:pt x="243" y="598"/>
                  </a:lnTo>
                  <a:lnTo>
                    <a:pt x="260" y="597"/>
                  </a:lnTo>
                  <a:lnTo>
                    <a:pt x="263" y="595"/>
                  </a:lnTo>
                  <a:lnTo>
                    <a:pt x="281" y="594"/>
                  </a:lnTo>
                  <a:lnTo>
                    <a:pt x="282" y="594"/>
                  </a:lnTo>
                  <a:lnTo>
                    <a:pt x="297" y="592"/>
                  </a:lnTo>
                  <a:lnTo>
                    <a:pt x="305" y="591"/>
                  </a:lnTo>
                  <a:lnTo>
                    <a:pt x="308" y="591"/>
                  </a:lnTo>
                  <a:lnTo>
                    <a:pt x="312" y="591"/>
                  </a:lnTo>
                  <a:lnTo>
                    <a:pt x="324" y="589"/>
                  </a:lnTo>
                  <a:lnTo>
                    <a:pt x="335" y="588"/>
                  </a:lnTo>
                  <a:lnTo>
                    <a:pt x="357" y="585"/>
                  </a:lnTo>
                  <a:lnTo>
                    <a:pt x="390" y="580"/>
                  </a:lnTo>
                  <a:lnTo>
                    <a:pt x="420" y="576"/>
                  </a:lnTo>
                  <a:lnTo>
                    <a:pt x="431" y="574"/>
                  </a:lnTo>
                  <a:lnTo>
                    <a:pt x="450" y="573"/>
                  </a:lnTo>
                  <a:lnTo>
                    <a:pt x="450" y="571"/>
                  </a:lnTo>
                  <a:lnTo>
                    <a:pt x="450" y="570"/>
                  </a:lnTo>
                  <a:lnTo>
                    <a:pt x="446" y="562"/>
                  </a:lnTo>
                  <a:lnTo>
                    <a:pt x="441" y="555"/>
                  </a:lnTo>
                  <a:lnTo>
                    <a:pt x="432" y="537"/>
                  </a:lnTo>
                  <a:lnTo>
                    <a:pt x="434" y="529"/>
                  </a:lnTo>
                  <a:lnTo>
                    <a:pt x="434" y="519"/>
                  </a:lnTo>
                  <a:lnTo>
                    <a:pt x="434" y="501"/>
                  </a:lnTo>
                  <a:lnTo>
                    <a:pt x="435" y="498"/>
                  </a:lnTo>
                  <a:lnTo>
                    <a:pt x="431" y="483"/>
                  </a:lnTo>
                  <a:lnTo>
                    <a:pt x="422" y="474"/>
                  </a:lnTo>
                  <a:lnTo>
                    <a:pt x="420" y="463"/>
                  </a:lnTo>
                  <a:lnTo>
                    <a:pt x="422" y="462"/>
                  </a:lnTo>
                  <a:lnTo>
                    <a:pt x="420" y="462"/>
                  </a:lnTo>
                  <a:lnTo>
                    <a:pt x="419" y="460"/>
                  </a:lnTo>
                  <a:lnTo>
                    <a:pt x="419" y="447"/>
                  </a:lnTo>
                  <a:lnTo>
                    <a:pt x="419" y="444"/>
                  </a:lnTo>
                  <a:lnTo>
                    <a:pt x="423" y="429"/>
                  </a:lnTo>
                  <a:lnTo>
                    <a:pt x="423" y="427"/>
                  </a:lnTo>
                  <a:lnTo>
                    <a:pt x="423" y="418"/>
                  </a:lnTo>
                  <a:lnTo>
                    <a:pt x="422" y="409"/>
                  </a:lnTo>
                  <a:lnTo>
                    <a:pt x="428" y="400"/>
                  </a:lnTo>
                  <a:lnTo>
                    <a:pt x="437" y="391"/>
                  </a:lnTo>
                  <a:lnTo>
                    <a:pt x="438" y="388"/>
                  </a:lnTo>
                  <a:lnTo>
                    <a:pt x="426" y="379"/>
                  </a:lnTo>
                  <a:lnTo>
                    <a:pt x="428" y="370"/>
                  </a:lnTo>
                  <a:lnTo>
                    <a:pt x="423" y="354"/>
                  </a:lnTo>
                  <a:lnTo>
                    <a:pt x="422" y="352"/>
                  </a:lnTo>
                  <a:lnTo>
                    <a:pt x="411" y="339"/>
                  </a:lnTo>
                  <a:lnTo>
                    <a:pt x="408" y="336"/>
                  </a:lnTo>
                  <a:lnTo>
                    <a:pt x="402" y="321"/>
                  </a:lnTo>
                  <a:lnTo>
                    <a:pt x="402" y="319"/>
                  </a:lnTo>
                  <a:lnTo>
                    <a:pt x="401" y="319"/>
                  </a:lnTo>
                  <a:lnTo>
                    <a:pt x="402" y="315"/>
                  </a:lnTo>
                  <a:lnTo>
                    <a:pt x="393" y="303"/>
                  </a:lnTo>
                  <a:lnTo>
                    <a:pt x="390" y="289"/>
                  </a:lnTo>
                  <a:lnTo>
                    <a:pt x="389" y="285"/>
                  </a:lnTo>
                  <a:lnTo>
                    <a:pt x="383" y="268"/>
                  </a:lnTo>
                  <a:lnTo>
                    <a:pt x="383" y="265"/>
                  </a:lnTo>
                  <a:lnTo>
                    <a:pt x="378" y="253"/>
                  </a:lnTo>
                  <a:lnTo>
                    <a:pt x="372" y="231"/>
                  </a:lnTo>
                  <a:lnTo>
                    <a:pt x="371" y="222"/>
                  </a:lnTo>
                  <a:lnTo>
                    <a:pt x="368" y="214"/>
                  </a:lnTo>
                  <a:lnTo>
                    <a:pt x="368" y="213"/>
                  </a:lnTo>
                  <a:lnTo>
                    <a:pt x="362" y="195"/>
                  </a:lnTo>
                  <a:lnTo>
                    <a:pt x="360" y="190"/>
                  </a:lnTo>
                  <a:lnTo>
                    <a:pt x="353" y="163"/>
                  </a:lnTo>
                  <a:lnTo>
                    <a:pt x="353" y="160"/>
                  </a:lnTo>
                  <a:lnTo>
                    <a:pt x="350" y="154"/>
                  </a:lnTo>
                  <a:lnTo>
                    <a:pt x="348" y="145"/>
                  </a:lnTo>
                  <a:lnTo>
                    <a:pt x="347" y="141"/>
                  </a:lnTo>
                  <a:lnTo>
                    <a:pt x="345" y="136"/>
                  </a:lnTo>
                  <a:lnTo>
                    <a:pt x="342" y="129"/>
                  </a:lnTo>
                  <a:lnTo>
                    <a:pt x="339" y="117"/>
                  </a:lnTo>
                  <a:lnTo>
                    <a:pt x="336" y="108"/>
                  </a:lnTo>
                  <a:lnTo>
                    <a:pt x="335" y="99"/>
                  </a:lnTo>
                  <a:lnTo>
                    <a:pt x="329" y="82"/>
                  </a:lnTo>
                  <a:lnTo>
                    <a:pt x="327" y="75"/>
                  </a:lnTo>
                  <a:lnTo>
                    <a:pt x="324" y="66"/>
                  </a:lnTo>
                  <a:lnTo>
                    <a:pt x="321" y="57"/>
                  </a:lnTo>
                  <a:lnTo>
                    <a:pt x="320" y="51"/>
                  </a:lnTo>
                  <a:lnTo>
                    <a:pt x="314" y="33"/>
                  </a:lnTo>
                  <a:lnTo>
                    <a:pt x="311" y="22"/>
                  </a:lnTo>
                  <a:lnTo>
                    <a:pt x="309" y="18"/>
                  </a:lnTo>
                  <a:lnTo>
                    <a:pt x="309" y="15"/>
                  </a:lnTo>
                  <a:lnTo>
                    <a:pt x="305" y="0"/>
                  </a:lnTo>
                  <a:lnTo>
                    <a:pt x="303" y="0"/>
                  </a:lnTo>
                  <a:lnTo>
                    <a:pt x="278" y="3"/>
                  </a:lnTo>
                  <a:lnTo>
                    <a:pt x="273" y="3"/>
                  </a:lnTo>
                  <a:lnTo>
                    <a:pt x="251" y="6"/>
                  </a:lnTo>
                  <a:lnTo>
                    <a:pt x="227" y="7"/>
                  </a:lnTo>
                  <a:lnTo>
                    <a:pt x="222" y="9"/>
                  </a:lnTo>
                  <a:lnTo>
                    <a:pt x="215" y="9"/>
                  </a:lnTo>
                  <a:lnTo>
                    <a:pt x="200" y="10"/>
                  </a:lnTo>
                  <a:lnTo>
                    <a:pt x="167" y="15"/>
                  </a:lnTo>
                  <a:lnTo>
                    <a:pt x="161" y="15"/>
                  </a:lnTo>
                  <a:lnTo>
                    <a:pt x="158" y="15"/>
                  </a:lnTo>
                  <a:lnTo>
                    <a:pt x="150" y="16"/>
                  </a:lnTo>
                  <a:lnTo>
                    <a:pt x="117" y="19"/>
                  </a:lnTo>
                  <a:lnTo>
                    <a:pt x="116" y="19"/>
                  </a:lnTo>
                  <a:lnTo>
                    <a:pt x="113" y="19"/>
                  </a:lnTo>
                  <a:lnTo>
                    <a:pt x="98" y="21"/>
                  </a:lnTo>
                  <a:lnTo>
                    <a:pt x="71" y="24"/>
                  </a:lnTo>
                  <a:lnTo>
                    <a:pt x="62" y="24"/>
                  </a:lnTo>
                  <a:lnTo>
                    <a:pt x="36" y="27"/>
                  </a:lnTo>
                  <a:lnTo>
                    <a:pt x="26" y="27"/>
                  </a:lnTo>
                  <a:lnTo>
                    <a:pt x="0" y="30"/>
                  </a:lnTo>
                  <a:lnTo>
                    <a:pt x="2" y="31"/>
                  </a:lnTo>
                  <a:lnTo>
                    <a:pt x="11" y="43"/>
                  </a:lnTo>
                  <a:lnTo>
                    <a:pt x="15" y="45"/>
                  </a:lnTo>
                  <a:lnTo>
                    <a:pt x="15" y="54"/>
                  </a:lnTo>
                  <a:lnTo>
                    <a:pt x="14" y="78"/>
                  </a:lnTo>
                  <a:lnTo>
                    <a:pt x="14" y="91"/>
                  </a:lnTo>
                  <a:lnTo>
                    <a:pt x="14" y="103"/>
                  </a:lnTo>
                  <a:lnTo>
                    <a:pt x="14" y="109"/>
                  </a:lnTo>
                  <a:lnTo>
                    <a:pt x="14" y="112"/>
                  </a:lnTo>
                  <a:lnTo>
                    <a:pt x="14" y="121"/>
                  </a:lnTo>
                  <a:lnTo>
                    <a:pt x="14" y="130"/>
                  </a:lnTo>
                  <a:lnTo>
                    <a:pt x="14" y="150"/>
                  </a:lnTo>
                  <a:lnTo>
                    <a:pt x="14" y="153"/>
                  </a:lnTo>
                  <a:lnTo>
                    <a:pt x="14" y="165"/>
                  </a:lnTo>
                  <a:lnTo>
                    <a:pt x="14" y="169"/>
                  </a:lnTo>
                  <a:lnTo>
                    <a:pt x="14" y="177"/>
                  </a:lnTo>
                  <a:lnTo>
                    <a:pt x="14" y="201"/>
                  </a:lnTo>
                  <a:lnTo>
                    <a:pt x="14" y="216"/>
                  </a:lnTo>
                  <a:lnTo>
                    <a:pt x="14" y="217"/>
                  </a:lnTo>
                  <a:lnTo>
                    <a:pt x="14" y="246"/>
                  </a:lnTo>
                  <a:lnTo>
                    <a:pt x="14" y="252"/>
                  </a:lnTo>
                  <a:lnTo>
                    <a:pt x="14" y="265"/>
                  </a:lnTo>
                  <a:lnTo>
                    <a:pt x="14" y="283"/>
                  </a:lnTo>
                  <a:lnTo>
                    <a:pt x="14" y="292"/>
                  </a:lnTo>
                  <a:lnTo>
                    <a:pt x="12" y="295"/>
                  </a:lnTo>
                  <a:lnTo>
                    <a:pt x="12" y="327"/>
                  </a:lnTo>
                  <a:lnTo>
                    <a:pt x="12" y="331"/>
                  </a:lnTo>
                  <a:lnTo>
                    <a:pt x="12" y="336"/>
                  </a:lnTo>
                  <a:lnTo>
                    <a:pt x="12" y="370"/>
                  </a:lnTo>
                  <a:lnTo>
                    <a:pt x="12" y="375"/>
                  </a:lnTo>
                  <a:lnTo>
                    <a:pt x="12" y="388"/>
                  </a:lnTo>
                  <a:lnTo>
                    <a:pt x="12" y="414"/>
                  </a:lnTo>
                  <a:lnTo>
                    <a:pt x="12" y="418"/>
                  </a:lnTo>
                  <a:lnTo>
                    <a:pt x="12" y="427"/>
                  </a:lnTo>
                  <a:lnTo>
                    <a:pt x="12" y="436"/>
                  </a:lnTo>
                  <a:lnTo>
                    <a:pt x="12" y="438"/>
                  </a:lnTo>
                  <a:lnTo>
                    <a:pt x="12" y="439"/>
                  </a:lnTo>
                  <a:lnTo>
                    <a:pt x="12" y="444"/>
                  </a:lnTo>
                  <a:lnTo>
                    <a:pt x="12" y="454"/>
                  </a:lnTo>
                  <a:lnTo>
                    <a:pt x="12" y="489"/>
                  </a:lnTo>
                  <a:lnTo>
                    <a:pt x="12" y="492"/>
                  </a:lnTo>
                  <a:lnTo>
                    <a:pt x="12" y="495"/>
                  </a:lnTo>
                  <a:lnTo>
                    <a:pt x="15" y="517"/>
                  </a:lnTo>
                  <a:lnTo>
                    <a:pt x="20" y="546"/>
                  </a:lnTo>
                  <a:lnTo>
                    <a:pt x="21" y="549"/>
                  </a:lnTo>
                  <a:lnTo>
                    <a:pt x="21" y="556"/>
                  </a:lnTo>
                  <a:lnTo>
                    <a:pt x="23" y="564"/>
                  </a:lnTo>
                  <a:lnTo>
                    <a:pt x="24" y="582"/>
                  </a:lnTo>
                  <a:lnTo>
                    <a:pt x="27" y="60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80"/>
            <p:cNvSpPr>
              <a:spLocks/>
            </p:cNvSpPr>
            <p:nvPr/>
          </p:nvSpPr>
          <p:spPr bwMode="auto">
            <a:xfrm>
              <a:off x="3119438" y="3789363"/>
              <a:ext cx="387350" cy="404812"/>
            </a:xfrm>
            <a:custGeom>
              <a:avLst/>
              <a:gdLst>
                <a:gd name="T0" fmla="*/ 2147483647 w 628"/>
                <a:gd name="T1" fmla="*/ 2147483647 h 655"/>
                <a:gd name="T2" fmla="*/ 2147483647 w 628"/>
                <a:gd name="T3" fmla="*/ 2147483647 h 655"/>
                <a:gd name="T4" fmla="*/ 2147483647 w 628"/>
                <a:gd name="T5" fmla="*/ 2147483647 h 655"/>
                <a:gd name="T6" fmla="*/ 2147483647 w 628"/>
                <a:gd name="T7" fmla="*/ 2147483647 h 655"/>
                <a:gd name="T8" fmla="*/ 2147483647 w 628"/>
                <a:gd name="T9" fmla="*/ 2147483647 h 655"/>
                <a:gd name="T10" fmla="*/ 2147483647 w 628"/>
                <a:gd name="T11" fmla="*/ 2147483647 h 655"/>
                <a:gd name="T12" fmla="*/ 2147483647 w 628"/>
                <a:gd name="T13" fmla="*/ 2147483647 h 655"/>
                <a:gd name="T14" fmla="*/ 2147483647 w 628"/>
                <a:gd name="T15" fmla="*/ 2147483647 h 655"/>
                <a:gd name="T16" fmla="*/ 2147483647 w 628"/>
                <a:gd name="T17" fmla="*/ 2147483647 h 655"/>
                <a:gd name="T18" fmla="*/ 2147483647 w 628"/>
                <a:gd name="T19" fmla="*/ 2147483647 h 655"/>
                <a:gd name="T20" fmla="*/ 2147483647 w 628"/>
                <a:gd name="T21" fmla="*/ 2147483647 h 655"/>
                <a:gd name="T22" fmla="*/ 2147483647 w 628"/>
                <a:gd name="T23" fmla="*/ 2147483647 h 655"/>
                <a:gd name="T24" fmla="*/ 2147483647 w 628"/>
                <a:gd name="T25" fmla="*/ 2147483647 h 655"/>
                <a:gd name="T26" fmla="*/ 2147483647 w 628"/>
                <a:gd name="T27" fmla="*/ 2147483647 h 655"/>
                <a:gd name="T28" fmla="*/ 2147483647 w 628"/>
                <a:gd name="T29" fmla="*/ 2147483647 h 655"/>
                <a:gd name="T30" fmla="*/ 2147483647 w 628"/>
                <a:gd name="T31" fmla="*/ 2147483647 h 655"/>
                <a:gd name="T32" fmla="*/ 2147483647 w 628"/>
                <a:gd name="T33" fmla="*/ 2147483647 h 655"/>
                <a:gd name="T34" fmla="*/ 2147483647 w 628"/>
                <a:gd name="T35" fmla="*/ 2147483647 h 655"/>
                <a:gd name="T36" fmla="*/ 2147483647 w 628"/>
                <a:gd name="T37" fmla="*/ 2147483647 h 655"/>
                <a:gd name="T38" fmla="*/ 2147483647 w 628"/>
                <a:gd name="T39" fmla="*/ 2147483647 h 655"/>
                <a:gd name="T40" fmla="*/ 2147483647 w 628"/>
                <a:gd name="T41" fmla="*/ 2147483647 h 655"/>
                <a:gd name="T42" fmla="*/ 2147483647 w 628"/>
                <a:gd name="T43" fmla="*/ 2147483647 h 655"/>
                <a:gd name="T44" fmla="*/ 2147483647 w 628"/>
                <a:gd name="T45" fmla="*/ 2147483647 h 655"/>
                <a:gd name="T46" fmla="*/ 2147483647 w 628"/>
                <a:gd name="T47" fmla="*/ 2147483647 h 655"/>
                <a:gd name="T48" fmla="*/ 2147483647 w 628"/>
                <a:gd name="T49" fmla="*/ 2147483647 h 655"/>
                <a:gd name="T50" fmla="*/ 2147483647 w 628"/>
                <a:gd name="T51" fmla="*/ 2147483647 h 655"/>
                <a:gd name="T52" fmla="*/ 2147483647 w 628"/>
                <a:gd name="T53" fmla="*/ 2147483647 h 655"/>
                <a:gd name="T54" fmla="*/ 2147483647 w 628"/>
                <a:gd name="T55" fmla="*/ 2147483647 h 655"/>
                <a:gd name="T56" fmla="*/ 2147483647 w 628"/>
                <a:gd name="T57" fmla="*/ 2147483647 h 655"/>
                <a:gd name="T58" fmla="*/ 2147483647 w 628"/>
                <a:gd name="T59" fmla="*/ 2147483647 h 655"/>
                <a:gd name="T60" fmla="*/ 2147483647 w 628"/>
                <a:gd name="T61" fmla="*/ 2147483647 h 655"/>
                <a:gd name="T62" fmla="*/ 2147483647 w 628"/>
                <a:gd name="T63" fmla="*/ 2147483647 h 655"/>
                <a:gd name="T64" fmla="*/ 2147483647 w 628"/>
                <a:gd name="T65" fmla="*/ 2147483647 h 655"/>
                <a:gd name="T66" fmla="*/ 2147483647 w 628"/>
                <a:gd name="T67" fmla="*/ 2147483647 h 655"/>
                <a:gd name="T68" fmla="*/ 2147483647 w 628"/>
                <a:gd name="T69" fmla="*/ 2147483647 h 655"/>
                <a:gd name="T70" fmla="*/ 2147483647 w 628"/>
                <a:gd name="T71" fmla="*/ 2147483647 h 655"/>
                <a:gd name="T72" fmla="*/ 2147483647 w 628"/>
                <a:gd name="T73" fmla="*/ 2147483647 h 655"/>
                <a:gd name="T74" fmla="*/ 2147483647 w 628"/>
                <a:gd name="T75" fmla="*/ 2147483647 h 655"/>
                <a:gd name="T76" fmla="*/ 2147483647 w 628"/>
                <a:gd name="T77" fmla="*/ 2147483647 h 655"/>
                <a:gd name="T78" fmla="*/ 2147483647 w 628"/>
                <a:gd name="T79" fmla="*/ 2147483647 h 655"/>
                <a:gd name="T80" fmla="*/ 2147483647 w 628"/>
                <a:gd name="T81" fmla="*/ 2147483647 h 655"/>
                <a:gd name="T82" fmla="*/ 2147483647 w 628"/>
                <a:gd name="T83" fmla="*/ 2147483647 h 655"/>
                <a:gd name="T84" fmla="*/ 2147483647 w 628"/>
                <a:gd name="T85" fmla="*/ 2147483647 h 655"/>
                <a:gd name="T86" fmla="*/ 2147483647 w 628"/>
                <a:gd name="T87" fmla="*/ 2147483647 h 655"/>
                <a:gd name="T88" fmla="*/ 2147483647 w 628"/>
                <a:gd name="T89" fmla="*/ 2147483647 h 655"/>
                <a:gd name="T90" fmla="*/ 2147483647 w 628"/>
                <a:gd name="T91" fmla="*/ 2147483647 h 655"/>
                <a:gd name="T92" fmla="*/ 2147483647 w 628"/>
                <a:gd name="T93" fmla="*/ 2147483647 h 655"/>
                <a:gd name="T94" fmla="*/ 2147483647 w 628"/>
                <a:gd name="T95" fmla="*/ 2147483647 h 655"/>
                <a:gd name="T96" fmla="*/ 2147483647 w 628"/>
                <a:gd name="T97" fmla="*/ 2147483647 h 655"/>
                <a:gd name="T98" fmla="*/ 2147483647 w 628"/>
                <a:gd name="T99" fmla="*/ 2147483647 h 655"/>
                <a:gd name="T100" fmla="*/ 2147483647 w 628"/>
                <a:gd name="T101" fmla="*/ 2147483647 h 655"/>
                <a:gd name="T102" fmla="*/ 2147483647 w 628"/>
                <a:gd name="T103" fmla="*/ 2147483647 h 655"/>
                <a:gd name="T104" fmla="*/ 2147483647 w 628"/>
                <a:gd name="T105" fmla="*/ 2147483647 h 655"/>
                <a:gd name="T106" fmla="*/ 2147483647 w 628"/>
                <a:gd name="T107" fmla="*/ 2147483647 h 655"/>
                <a:gd name="T108" fmla="*/ 2147483647 w 628"/>
                <a:gd name="T109" fmla="*/ 2147483647 h 655"/>
                <a:gd name="T110" fmla="*/ 2147483647 w 628"/>
                <a:gd name="T111" fmla="*/ 2147483647 h 65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28"/>
                <a:gd name="T169" fmla="*/ 0 h 655"/>
                <a:gd name="T170" fmla="*/ 628 w 628"/>
                <a:gd name="T171" fmla="*/ 655 h 65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28" h="655">
                  <a:moveTo>
                    <a:pt x="93" y="30"/>
                  </a:moveTo>
                  <a:lnTo>
                    <a:pt x="97" y="28"/>
                  </a:lnTo>
                  <a:lnTo>
                    <a:pt x="100" y="28"/>
                  </a:lnTo>
                  <a:lnTo>
                    <a:pt x="105" y="28"/>
                  </a:lnTo>
                  <a:lnTo>
                    <a:pt x="115" y="27"/>
                  </a:lnTo>
                  <a:lnTo>
                    <a:pt x="130" y="24"/>
                  </a:lnTo>
                  <a:lnTo>
                    <a:pt x="144" y="22"/>
                  </a:lnTo>
                  <a:lnTo>
                    <a:pt x="150" y="21"/>
                  </a:lnTo>
                  <a:lnTo>
                    <a:pt x="159" y="21"/>
                  </a:lnTo>
                  <a:lnTo>
                    <a:pt x="172" y="19"/>
                  </a:lnTo>
                  <a:lnTo>
                    <a:pt x="172" y="18"/>
                  </a:lnTo>
                  <a:lnTo>
                    <a:pt x="187" y="16"/>
                  </a:lnTo>
                  <a:lnTo>
                    <a:pt x="193" y="16"/>
                  </a:lnTo>
                  <a:lnTo>
                    <a:pt x="195" y="15"/>
                  </a:lnTo>
                  <a:lnTo>
                    <a:pt x="232" y="10"/>
                  </a:lnTo>
                  <a:lnTo>
                    <a:pt x="231" y="10"/>
                  </a:lnTo>
                  <a:lnTo>
                    <a:pt x="240" y="9"/>
                  </a:lnTo>
                  <a:lnTo>
                    <a:pt x="246" y="7"/>
                  </a:lnTo>
                  <a:lnTo>
                    <a:pt x="247" y="7"/>
                  </a:lnTo>
                  <a:lnTo>
                    <a:pt x="267" y="4"/>
                  </a:lnTo>
                  <a:lnTo>
                    <a:pt x="283" y="1"/>
                  </a:lnTo>
                  <a:lnTo>
                    <a:pt x="291" y="0"/>
                  </a:lnTo>
                  <a:lnTo>
                    <a:pt x="291" y="9"/>
                  </a:lnTo>
                  <a:lnTo>
                    <a:pt x="277" y="24"/>
                  </a:lnTo>
                  <a:lnTo>
                    <a:pt x="268" y="45"/>
                  </a:lnTo>
                  <a:lnTo>
                    <a:pt x="271" y="49"/>
                  </a:lnTo>
                  <a:lnTo>
                    <a:pt x="283" y="57"/>
                  </a:lnTo>
                  <a:lnTo>
                    <a:pt x="298" y="64"/>
                  </a:lnTo>
                  <a:lnTo>
                    <a:pt x="301" y="67"/>
                  </a:lnTo>
                  <a:lnTo>
                    <a:pt x="309" y="72"/>
                  </a:lnTo>
                  <a:lnTo>
                    <a:pt x="309" y="73"/>
                  </a:lnTo>
                  <a:lnTo>
                    <a:pt x="310" y="73"/>
                  </a:lnTo>
                  <a:lnTo>
                    <a:pt x="315" y="75"/>
                  </a:lnTo>
                  <a:lnTo>
                    <a:pt x="316" y="73"/>
                  </a:lnTo>
                  <a:lnTo>
                    <a:pt x="330" y="73"/>
                  </a:lnTo>
                  <a:lnTo>
                    <a:pt x="336" y="87"/>
                  </a:lnTo>
                  <a:lnTo>
                    <a:pt x="345" y="97"/>
                  </a:lnTo>
                  <a:lnTo>
                    <a:pt x="349" y="100"/>
                  </a:lnTo>
                  <a:lnTo>
                    <a:pt x="351" y="103"/>
                  </a:lnTo>
                  <a:lnTo>
                    <a:pt x="351" y="109"/>
                  </a:lnTo>
                  <a:lnTo>
                    <a:pt x="361" y="120"/>
                  </a:lnTo>
                  <a:lnTo>
                    <a:pt x="369" y="129"/>
                  </a:lnTo>
                  <a:lnTo>
                    <a:pt x="373" y="135"/>
                  </a:lnTo>
                  <a:lnTo>
                    <a:pt x="373" y="136"/>
                  </a:lnTo>
                  <a:lnTo>
                    <a:pt x="378" y="142"/>
                  </a:lnTo>
                  <a:lnTo>
                    <a:pt x="402" y="154"/>
                  </a:lnTo>
                  <a:lnTo>
                    <a:pt x="420" y="166"/>
                  </a:lnTo>
                  <a:lnTo>
                    <a:pt x="424" y="175"/>
                  </a:lnTo>
                  <a:lnTo>
                    <a:pt x="429" y="184"/>
                  </a:lnTo>
                  <a:lnTo>
                    <a:pt x="438" y="187"/>
                  </a:lnTo>
                  <a:lnTo>
                    <a:pt x="439" y="186"/>
                  </a:lnTo>
                  <a:lnTo>
                    <a:pt x="450" y="192"/>
                  </a:lnTo>
                  <a:lnTo>
                    <a:pt x="451" y="193"/>
                  </a:lnTo>
                  <a:lnTo>
                    <a:pt x="466" y="214"/>
                  </a:lnTo>
                  <a:lnTo>
                    <a:pt x="474" y="223"/>
                  </a:lnTo>
                  <a:lnTo>
                    <a:pt x="478" y="232"/>
                  </a:lnTo>
                  <a:lnTo>
                    <a:pt x="490" y="238"/>
                  </a:lnTo>
                  <a:lnTo>
                    <a:pt x="492" y="244"/>
                  </a:lnTo>
                  <a:lnTo>
                    <a:pt x="496" y="247"/>
                  </a:lnTo>
                  <a:lnTo>
                    <a:pt x="510" y="250"/>
                  </a:lnTo>
                  <a:lnTo>
                    <a:pt x="520" y="256"/>
                  </a:lnTo>
                  <a:lnTo>
                    <a:pt x="526" y="259"/>
                  </a:lnTo>
                  <a:lnTo>
                    <a:pt x="528" y="271"/>
                  </a:lnTo>
                  <a:lnTo>
                    <a:pt x="543" y="297"/>
                  </a:lnTo>
                  <a:lnTo>
                    <a:pt x="544" y="315"/>
                  </a:lnTo>
                  <a:lnTo>
                    <a:pt x="549" y="318"/>
                  </a:lnTo>
                  <a:lnTo>
                    <a:pt x="550" y="318"/>
                  </a:lnTo>
                  <a:lnTo>
                    <a:pt x="562" y="321"/>
                  </a:lnTo>
                  <a:lnTo>
                    <a:pt x="588" y="354"/>
                  </a:lnTo>
                  <a:lnTo>
                    <a:pt x="586" y="363"/>
                  </a:lnTo>
                  <a:lnTo>
                    <a:pt x="586" y="367"/>
                  </a:lnTo>
                  <a:lnTo>
                    <a:pt x="592" y="381"/>
                  </a:lnTo>
                  <a:lnTo>
                    <a:pt x="607" y="382"/>
                  </a:lnTo>
                  <a:lnTo>
                    <a:pt x="621" y="387"/>
                  </a:lnTo>
                  <a:lnTo>
                    <a:pt x="627" y="388"/>
                  </a:lnTo>
                  <a:lnTo>
                    <a:pt x="628" y="394"/>
                  </a:lnTo>
                  <a:lnTo>
                    <a:pt x="613" y="417"/>
                  </a:lnTo>
                  <a:lnTo>
                    <a:pt x="606" y="415"/>
                  </a:lnTo>
                  <a:lnTo>
                    <a:pt x="610" y="424"/>
                  </a:lnTo>
                  <a:lnTo>
                    <a:pt x="601" y="439"/>
                  </a:lnTo>
                  <a:lnTo>
                    <a:pt x="598" y="438"/>
                  </a:lnTo>
                  <a:lnTo>
                    <a:pt x="597" y="439"/>
                  </a:lnTo>
                  <a:lnTo>
                    <a:pt x="594" y="441"/>
                  </a:lnTo>
                  <a:lnTo>
                    <a:pt x="601" y="444"/>
                  </a:lnTo>
                  <a:lnTo>
                    <a:pt x="603" y="454"/>
                  </a:lnTo>
                  <a:lnTo>
                    <a:pt x="600" y="465"/>
                  </a:lnTo>
                  <a:lnTo>
                    <a:pt x="597" y="463"/>
                  </a:lnTo>
                  <a:lnTo>
                    <a:pt x="589" y="468"/>
                  </a:lnTo>
                  <a:lnTo>
                    <a:pt x="591" y="471"/>
                  </a:lnTo>
                  <a:lnTo>
                    <a:pt x="600" y="469"/>
                  </a:lnTo>
                  <a:lnTo>
                    <a:pt x="592" y="492"/>
                  </a:lnTo>
                  <a:lnTo>
                    <a:pt x="589" y="493"/>
                  </a:lnTo>
                  <a:lnTo>
                    <a:pt x="594" y="504"/>
                  </a:lnTo>
                  <a:lnTo>
                    <a:pt x="595" y="508"/>
                  </a:lnTo>
                  <a:lnTo>
                    <a:pt x="585" y="528"/>
                  </a:lnTo>
                  <a:lnTo>
                    <a:pt x="577" y="532"/>
                  </a:lnTo>
                  <a:lnTo>
                    <a:pt x="582" y="532"/>
                  </a:lnTo>
                  <a:lnTo>
                    <a:pt x="580" y="549"/>
                  </a:lnTo>
                  <a:lnTo>
                    <a:pt x="579" y="550"/>
                  </a:lnTo>
                  <a:lnTo>
                    <a:pt x="585" y="553"/>
                  </a:lnTo>
                  <a:lnTo>
                    <a:pt x="586" y="592"/>
                  </a:lnTo>
                  <a:lnTo>
                    <a:pt x="550" y="592"/>
                  </a:lnTo>
                  <a:lnTo>
                    <a:pt x="532" y="588"/>
                  </a:lnTo>
                  <a:lnTo>
                    <a:pt x="528" y="585"/>
                  </a:lnTo>
                  <a:lnTo>
                    <a:pt x="513" y="598"/>
                  </a:lnTo>
                  <a:lnTo>
                    <a:pt x="522" y="634"/>
                  </a:lnTo>
                  <a:lnTo>
                    <a:pt x="520" y="655"/>
                  </a:lnTo>
                  <a:lnTo>
                    <a:pt x="504" y="655"/>
                  </a:lnTo>
                  <a:lnTo>
                    <a:pt x="498" y="639"/>
                  </a:lnTo>
                  <a:lnTo>
                    <a:pt x="496" y="628"/>
                  </a:lnTo>
                  <a:lnTo>
                    <a:pt x="492" y="628"/>
                  </a:lnTo>
                  <a:lnTo>
                    <a:pt x="477" y="630"/>
                  </a:lnTo>
                  <a:lnTo>
                    <a:pt x="471" y="630"/>
                  </a:lnTo>
                  <a:lnTo>
                    <a:pt x="466" y="631"/>
                  </a:lnTo>
                  <a:lnTo>
                    <a:pt x="460" y="631"/>
                  </a:lnTo>
                  <a:lnTo>
                    <a:pt x="450" y="631"/>
                  </a:lnTo>
                  <a:lnTo>
                    <a:pt x="439" y="633"/>
                  </a:lnTo>
                  <a:lnTo>
                    <a:pt x="438" y="633"/>
                  </a:lnTo>
                  <a:lnTo>
                    <a:pt x="430" y="634"/>
                  </a:lnTo>
                  <a:lnTo>
                    <a:pt x="414" y="634"/>
                  </a:lnTo>
                  <a:lnTo>
                    <a:pt x="382" y="637"/>
                  </a:lnTo>
                  <a:lnTo>
                    <a:pt x="375" y="637"/>
                  </a:lnTo>
                  <a:lnTo>
                    <a:pt x="367" y="639"/>
                  </a:lnTo>
                  <a:lnTo>
                    <a:pt x="360" y="639"/>
                  </a:lnTo>
                  <a:lnTo>
                    <a:pt x="357" y="639"/>
                  </a:lnTo>
                  <a:lnTo>
                    <a:pt x="354" y="639"/>
                  </a:lnTo>
                  <a:lnTo>
                    <a:pt x="351" y="640"/>
                  </a:lnTo>
                  <a:lnTo>
                    <a:pt x="337" y="640"/>
                  </a:lnTo>
                  <a:lnTo>
                    <a:pt x="322" y="642"/>
                  </a:lnTo>
                  <a:lnTo>
                    <a:pt x="319" y="642"/>
                  </a:lnTo>
                  <a:lnTo>
                    <a:pt x="315" y="643"/>
                  </a:lnTo>
                  <a:lnTo>
                    <a:pt x="306" y="643"/>
                  </a:lnTo>
                  <a:lnTo>
                    <a:pt x="291" y="645"/>
                  </a:lnTo>
                  <a:lnTo>
                    <a:pt x="282" y="645"/>
                  </a:lnTo>
                  <a:lnTo>
                    <a:pt x="274" y="646"/>
                  </a:lnTo>
                  <a:lnTo>
                    <a:pt x="273" y="646"/>
                  </a:lnTo>
                  <a:lnTo>
                    <a:pt x="268" y="646"/>
                  </a:lnTo>
                  <a:lnTo>
                    <a:pt x="264" y="646"/>
                  </a:lnTo>
                  <a:lnTo>
                    <a:pt x="250" y="648"/>
                  </a:lnTo>
                  <a:lnTo>
                    <a:pt x="243" y="648"/>
                  </a:lnTo>
                  <a:lnTo>
                    <a:pt x="240" y="648"/>
                  </a:lnTo>
                  <a:lnTo>
                    <a:pt x="235" y="649"/>
                  </a:lnTo>
                  <a:lnTo>
                    <a:pt x="228" y="649"/>
                  </a:lnTo>
                  <a:lnTo>
                    <a:pt x="216" y="651"/>
                  </a:lnTo>
                  <a:lnTo>
                    <a:pt x="195" y="652"/>
                  </a:lnTo>
                  <a:lnTo>
                    <a:pt x="168" y="654"/>
                  </a:lnTo>
                  <a:lnTo>
                    <a:pt x="166" y="652"/>
                  </a:lnTo>
                  <a:lnTo>
                    <a:pt x="147" y="618"/>
                  </a:lnTo>
                  <a:lnTo>
                    <a:pt x="145" y="615"/>
                  </a:lnTo>
                  <a:lnTo>
                    <a:pt x="145" y="613"/>
                  </a:lnTo>
                  <a:lnTo>
                    <a:pt x="145" y="612"/>
                  </a:lnTo>
                  <a:lnTo>
                    <a:pt x="141" y="604"/>
                  </a:lnTo>
                  <a:lnTo>
                    <a:pt x="136" y="597"/>
                  </a:lnTo>
                  <a:lnTo>
                    <a:pt x="127" y="579"/>
                  </a:lnTo>
                  <a:lnTo>
                    <a:pt x="129" y="571"/>
                  </a:lnTo>
                  <a:lnTo>
                    <a:pt x="129" y="561"/>
                  </a:lnTo>
                  <a:lnTo>
                    <a:pt x="129" y="543"/>
                  </a:lnTo>
                  <a:lnTo>
                    <a:pt x="130" y="540"/>
                  </a:lnTo>
                  <a:lnTo>
                    <a:pt x="126" y="525"/>
                  </a:lnTo>
                  <a:lnTo>
                    <a:pt x="117" y="516"/>
                  </a:lnTo>
                  <a:lnTo>
                    <a:pt x="115" y="505"/>
                  </a:lnTo>
                  <a:lnTo>
                    <a:pt x="117" y="504"/>
                  </a:lnTo>
                  <a:lnTo>
                    <a:pt x="115" y="504"/>
                  </a:lnTo>
                  <a:lnTo>
                    <a:pt x="114" y="502"/>
                  </a:lnTo>
                  <a:lnTo>
                    <a:pt x="114" y="489"/>
                  </a:lnTo>
                  <a:lnTo>
                    <a:pt x="114" y="486"/>
                  </a:lnTo>
                  <a:lnTo>
                    <a:pt x="118" y="471"/>
                  </a:lnTo>
                  <a:lnTo>
                    <a:pt x="118" y="469"/>
                  </a:lnTo>
                  <a:lnTo>
                    <a:pt x="118" y="460"/>
                  </a:lnTo>
                  <a:lnTo>
                    <a:pt x="117" y="451"/>
                  </a:lnTo>
                  <a:lnTo>
                    <a:pt x="123" y="442"/>
                  </a:lnTo>
                  <a:lnTo>
                    <a:pt x="132" y="433"/>
                  </a:lnTo>
                  <a:lnTo>
                    <a:pt x="133" y="430"/>
                  </a:lnTo>
                  <a:lnTo>
                    <a:pt x="121" y="421"/>
                  </a:lnTo>
                  <a:lnTo>
                    <a:pt x="123" y="412"/>
                  </a:lnTo>
                  <a:lnTo>
                    <a:pt x="118" y="396"/>
                  </a:lnTo>
                  <a:lnTo>
                    <a:pt x="117" y="394"/>
                  </a:lnTo>
                  <a:lnTo>
                    <a:pt x="106" y="381"/>
                  </a:lnTo>
                  <a:lnTo>
                    <a:pt x="103" y="378"/>
                  </a:lnTo>
                  <a:lnTo>
                    <a:pt x="97" y="363"/>
                  </a:lnTo>
                  <a:lnTo>
                    <a:pt x="97" y="361"/>
                  </a:lnTo>
                  <a:lnTo>
                    <a:pt x="96" y="361"/>
                  </a:lnTo>
                  <a:lnTo>
                    <a:pt x="97" y="357"/>
                  </a:lnTo>
                  <a:lnTo>
                    <a:pt x="88" y="345"/>
                  </a:lnTo>
                  <a:lnTo>
                    <a:pt x="85" y="331"/>
                  </a:lnTo>
                  <a:lnTo>
                    <a:pt x="84" y="327"/>
                  </a:lnTo>
                  <a:lnTo>
                    <a:pt x="78" y="310"/>
                  </a:lnTo>
                  <a:lnTo>
                    <a:pt x="78" y="307"/>
                  </a:lnTo>
                  <a:lnTo>
                    <a:pt x="73" y="295"/>
                  </a:lnTo>
                  <a:lnTo>
                    <a:pt x="67" y="273"/>
                  </a:lnTo>
                  <a:lnTo>
                    <a:pt x="66" y="264"/>
                  </a:lnTo>
                  <a:lnTo>
                    <a:pt x="63" y="256"/>
                  </a:lnTo>
                  <a:lnTo>
                    <a:pt x="63" y="255"/>
                  </a:lnTo>
                  <a:lnTo>
                    <a:pt x="57" y="237"/>
                  </a:lnTo>
                  <a:lnTo>
                    <a:pt x="55" y="232"/>
                  </a:lnTo>
                  <a:lnTo>
                    <a:pt x="48" y="205"/>
                  </a:lnTo>
                  <a:lnTo>
                    <a:pt x="48" y="202"/>
                  </a:lnTo>
                  <a:lnTo>
                    <a:pt x="45" y="196"/>
                  </a:lnTo>
                  <a:lnTo>
                    <a:pt x="43" y="187"/>
                  </a:lnTo>
                  <a:lnTo>
                    <a:pt x="42" y="183"/>
                  </a:lnTo>
                  <a:lnTo>
                    <a:pt x="40" y="178"/>
                  </a:lnTo>
                  <a:lnTo>
                    <a:pt x="37" y="171"/>
                  </a:lnTo>
                  <a:lnTo>
                    <a:pt x="34" y="159"/>
                  </a:lnTo>
                  <a:lnTo>
                    <a:pt x="31" y="150"/>
                  </a:lnTo>
                  <a:lnTo>
                    <a:pt x="30" y="141"/>
                  </a:lnTo>
                  <a:lnTo>
                    <a:pt x="24" y="124"/>
                  </a:lnTo>
                  <a:lnTo>
                    <a:pt x="22" y="117"/>
                  </a:lnTo>
                  <a:lnTo>
                    <a:pt x="19" y="108"/>
                  </a:lnTo>
                  <a:lnTo>
                    <a:pt x="16" y="99"/>
                  </a:lnTo>
                  <a:lnTo>
                    <a:pt x="15" y="93"/>
                  </a:lnTo>
                  <a:lnTo>
                    <a:pt x="9" y="75"/>
                  </a:lnTo>
                  <a:lnTo>
                    <a:pt x="6" y="64"/>
                  </a:lnTo>
                  <a:lnTo>
                    <a:pt x="4" y="60"/>
                  </a:lnTo>
                  <a:lnTo>
                    <a:pt x="4" y="57"/>
                  </a:lnTo>
                  <a:lnTo>
                    <a:pt x="0" y="42"/>
                  </a:lnTo>
                  <a:lnTo>
                    <a:pt x="12" y="40"/>
                  </a:lnTo>
                  <a:lnTo>
                    <a:pt x="15" y="40"/>
                  </a:lnTo>
                  <a:lnTo>
                    <a:pt x="27" y="39"/>
                  </a:lnTo>
                  <a:lnTo>
                    <a:pt x="28" y="39"/>
                  </a:lnTo>
                  <a:lnTo>
                    <a:pt x="34" y="37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3" y="36"/>
                  </a:lnTo>
                  <a:lnTo>
                    <a:pt x="73" y="31"/>
                  </a:lnTo>
                  <a:lnTo>
                    <a:pt x="81" y="31"/>
                  </a:lnTo>
                  <a:lnTo>
                    <a:pt x="90" y="30"/>
                  </a:lnTo>
                  <a:lnTo>
                    <a:pt x="93" y="30"/>
                  </a:lnTo>
                  <a:close/>
                </a:path>
              </a:pathLst>
            </a:custGeom>
            <a:solidFill>
              <a:srgbClr val="62BB4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57"/>
            <p:cNvSpPr>
              <a:spLocks/>
            </p:cNvSpPr>
            <p:nvPr/>
          </p:nvSpPr>
          <p:spPr bwMode="auto">
            <a:xfrm>
              <a:off x="2781300" y="3630613"/>
              <a:ext cx="596900" cy="219075"/>
            </a:xfrm>
            <a:custGeom>
              <a:avLst/>
              <a:gdLst>
                <a:gd name="T0" fmla="*/ 2147483647 w 974"/>
                <a:gd name="T1" fmla="*/ 2147483647 h 355"/>
                <a:gd name="T2" fmla="*/ 2147483647 w 974"/>
                <a:gd name="T3" fmla="*/ 2147483647 h 355"/>
                <a:gd name="T4" fmla="*/ 2147483647 w 974"/>
                <a:gd name="T5" fmla="*/ 2147483647 h 355"/>
                <a:gd name="T6" fmla="*/ 2147483647 w 974"/>
                <a:gd name="T7" fmla="*/ 2147483647 h 355"/>
                <a:gd name="T8" fmla="*/ 2147483647 w 974"/>
                <a:gd name="T9" fmla="*/ 2147483647 h 355"/>
                <a:gd name="T10" fmla="*/ 2147483647 w 974"/>
                <a:gd name="T11" fmla="*/ 2147483647 h 355"/>
                <a:gd name="T12" fmla="*/ 2147483647 w 974"/>
                <a:gd name="T13" fmla="*/ 2147483647 h 355"/>
                <a:gd name="T14" fmla="*/ 2147483647 w 974"/>
                <a:gd name="T15" fmla="*/ 2147483647 h 355"/>
                <a:gd name="T16" fmla="*/ 2147483647 w 974"/>
                <a:gd name="T17" fmla="*/ 2147483647 h 355"/>
                <a:gd name="T18" fmla="*/ 2147483647 w 974"/>
                <a:gd name="T19" fmla="*/ 2147483647 h 355"/>
                <a:gd name="T20" fmla="*/ 2147483647 w 974"/>
                <a:gd name="T21" fmla="*/ 2147483647 h 355"/>
                <a:gd name="T22" fmla="*/ 2147483647 w 974"/>
                <a:gd name="T23" fmla="*/ 2147483647 h 355"/>
                <a:gd name="T24" fmla="*/ 2147483647 w 974"/>
                <a:gd name="T25" fmla="*/ 2147483647 h 355"/>
                <a:gd name="T26" fmla="*/ 2147483647 w 974"/>
                <a:gd name="T27" fmla="*/ 2147483647 h 355"/>
                <a:gd name="T28" fmla="*/ 2147483647 w 974"/>
                <a:gd name="T29" fmla="*/ 2147483647 h 355"/>
                <a:gd name="T30" fmla="*/ 2147483647 w 974"/>
                <a:gd name="T31" fmla="*/ 2147483647 h 355"/>
                <a:gd name="T32" fmla="*/ 2147483647 w 974"/>
                <a:gd name="T33" fmla="*/ 2147483647 h 355"/>
                <a:gd name="T34" fmla="*/ 2147483647 w 974"/>
                <a:gd name="T35" fmla="*/ 2147483647 h 355"/>
                <a:gd name="T36" fmla="*/ 2147483647 w 974"/>
                <a:gd name="T37" fmla="*/ 2147483647 h 355"/>
                <a:gd name="T38" fmla="*/ 2147483647 w 974"/>
                <a:gd name="T39" fmla="*/ 2147483647 h 355"/>
                <a:gd name="T40" fmla="*/ 2147483647 w 974"/>
                <a:gd name="T41" fmla="*/ 2147483647 h 355"/>
                <a:gd name="T42" fmla="*/ 2147483647 w 974"/>
                <a:gd name="T43" fmla="*/ 2147483647 h 355"/>
                <a:gd name="T44" fmla="*/ 2147483647 w 974"/>
                <a:gd name="T45" fmla="*/ 2147483647 h 355"/>
                <a:gd name="T46" fmla="*/ 2147483647 w 974"/>
                <a:gd name="T47" fmla="*/ 2147483647 h 355"/>
                <a:gd name="T48" fmla="*/ 2147483647 w 974"/>
                <a:gd name="T49" fmla="*/ 2147483647 h 355"/>
                <a:gd name="T50" fmla="*/ 2147483647 w 974"/>
                <a:gd name="T51" fmla="*/ 2147483647 h 355"/>
                <a:gd name="T52" fmla="*/ 2147483647 w 974"/>
                <a:gd name="T53" fmla="*/ 2147483647 h 355"/>
                <a:gd name="T54" fmla="*/ 2147483647 w 974"/>
                <a:gd name="T55" fmla="*/ 2147483647 h 355"/>
                <a:gd name="T56" fmla="*/ 2147483647 w 974"/>
                <a:gd name="T57" fmla="*/ 2147483647 h 355"/>
                <a:gd name="T58" fmla="*/ 2147483647 w 974"/>
                <a:gd name="T59" fmla="*/ 2147483647 h 355"/>
                <a:gd name="T60" fmla="*/ 2147483647 w 974"/>
                <a:gd name="T61" fmla="*/ 2147483647 h 355"/>
                <a:gd name="T62" fmla="*/ 2147483647 w 974"/>
                <a:gd name="T63" fmla="*/ 2147483647 h 355"/>
                <a:gd name="T64" fmla="*/ 2147483647 w 974"/>
                <a:gd name="T65" fmla="*/ 2147483647 h 355"/>
                <a:gd name="T66" fmla="*/ 2147483647 w 974"/>
                <a:gd name="T67" fmla="*/ 2147483647 h 355"/>
                <a:gd name="T68" fmla="*/ 2147483647 w 974"/>
                <a:gd name="T69" fmla="*/ 0 h 355"/>
                <a:gd name="T70" fmla="*/ 2147483647 w 974"/>
                <a:gd name="T71" fmla="*/ 2147483647 h 355"/>
                <a:gd name="T72" fmla="*/ 2147483647 w 974"/>
                <a:gd name="T73" fmla="*/ 2147483647 h 355"/>
                <a:gd name="T74" fmla="*/ 2147483647 w 974"/>
                <a:gd name="T75" fmla="*/ 2147483647 h 355"/>
                <a:gd name="T76" fmla="*/ 2147483647 w 974"/>
                <a:gd name="T77" fmla="*/ 2147483647 h 355"/>
                <a:gd name="T78" fmla="*/ 2147483647 w 974"/>
                <a:gd name="T79" fmla="*/ 2147483647 h 355"/>
                <a:gd name="T80" fmla="*/ 2147483647 w 974"/>
                <a:gd name="T81" fmla="*/ 2147483647 h 355"/>
                <a:gd name="T82" fmla="*/ 2147483647 w 974"/>
                <a:gd name="T83" fmla="*/ 2147483647 h 355"/>
                <a:gd name="T84" fmla="*/ 2147483647 w 974"/>
                <a:gd name="T85" fmla="*/ 2147483647 h 355"/>
                <a:gd name="T86" fmla="*/ 2147483647 w 974"/>
                <a:gd name="T87" fmla="*/ 2147483647 h 355"/>
                <a:gd name="T88" fmla="*/ 2147483647 w 974"/>
                <a:gd name="T89" fmla="*/ 2147483647 h 355"/>
                <a:gd name="T90" fmla="*/ 2147483647 w 974"/>
                <a:gd name="T91" fmla="*/ 2147483647 h 355"/>
                <a:gd name="T92" fmla="*/ 2147483647 w 974"/>
                <a:gd name="T93" fmla="*/ 2147483647 h 355"/>
                <a:gd name="T94" fmla="*/ 2147483647 w 974"/>
                <a:gd name="T95" fmla="*/ 2147483647 h 355"/>
                <a:gd name="T96" fmla="*/ 2147483647 w 974"/>
                <a:gd name="T97" fmla="*/ 2147483647 h 355"/>
                <a:gd name="T98" fmla="*/ 2147483647 w 974"/>
                <a:gd name="T99" fmla="*/ 2147483647 h 355"/>
                <a:gd name="T100" fmla="*/ 2147483647 w 974"/>
                <a:gd name="T101" fmla="*/ 2147483647 h 355"/>
                <a:gd name="T102" fmla="*/ 2147483647 w 974"/>
                <a:gd name="T103" fmla="*/ 2147483647 h 355"/>
                <a:gd name="T104" fmla="*/ 2147483647 w 974"/>
                <a:gd name="T105" fmla="*/ 2147483647 h 355"/>
                <a:gd name="T106" fmla="*/ 2147483647 w 974"/>
                <a:gd name="T107" fmla="*/ 2147483647 h 355"/>
                <a:gd name="T108" fmla="*/ 2147483647 w 974"/>
                <a:gd name="T109" fmla="*/ 2147483647 h 355"/>
                <a:gd name="T110" fmla="*/ 2147483647 w 974"/>
                <a:gd name="T111" fmla="*/ 2147483647 h 355"/>
                <a:gd name="T112" fmla="*/ 2147483647 w 974"/>
                <a:gd name="T113" fmla="*/ 2147483647 h 3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74"/>
                <a:gd name="T172" fmla="*/ 0 h 355"/>
                <a:gd name="T173" fmla="*/ 974 w 974"/>
                <a:gd name="T174" fmla="*/ 355 h 35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74" h="355">
                  <a:moveTo>
                    <a:pt x="153" y="120"/>
                  </a:moveTo>
                  <a:lnTo>
                    <a:pt x="137" y="121"/>
                  </a:lnTo>
                  <a:lnTo>
                    <a:pt x="99" y="124"/>
                  </a:lnTo>
                  <a:lnTo>
                    <a:pt x="93" y="124"/>
                  </a:lnTo>
                  <a:lnTo>
                    <a:pt x="86" y="126"/>
                  </a:lnTo>
                  <a:lnTo>
                    <a:pt x="78" y="127"/>
                  </a:lnTo>
                  <a:lnTo>
                    <a:pt x="72" y="127"/>
                  </a:lnTo>
                  <a:lnTo>
                    <a:pt x="77" y="145"/>
                  </a:lnTo>
                  <a:lnTo>
                    <a:pt x="74" y="151"/>
                  </a:lnTo>
                  <a:lnTo>
                    <a:pt x="75" y="165"/>
                  </a:lnTo>
                  <a:lnTo>
                    <a:pt x="56" y="166"/>
                  </a:lnTo>
                  <a:lnTo>
                    <a:pt x="65" y="174"/>
                  </a:lnTo>
                  <a:lnTo>
                    <a:pt x="69" y="183"/>
                  </a:lnTo>
                  <a:lnTo>
                    <a:pt x="66" y="186"/>
                  </a:lnTo>
                  <a:lnTo>
                    <a:pt x="56" y="202"/>
                  </a:lnTo>
                  <a:lnTo>
                    <a:pt x="66" y="216"/>
                  </a:lnTo>
                  <a:lnTo>
                    <a:pt x="54" y="217"/>
                  </a:lnTo>
                  <a:lnTo>
                    <a:pt x="42" y="240"/>
                  </a:lnTo>
                  <a:lnTo>
                    <a:pt x="41" y="273"/>
                  </a:lnTo>
                  <a:lnTo>
                    <a:pt x="30" y="270"/>
                  </a:lnTo>
                  <a:lnTo>
                    <a:pt x="24" y="279"/>
                  </a:lnTo>
                  <a:lnTo>
                    <a:pt x="15" y="289"/>
                  </a:lnTo>
                  <a:lnTo>
                    <a:pt x="11" y="298"/>
                  </a:lnTo>
                  <a:lnTo>
                    <a:pt x="15" y="298"/>
                  </a:lnTo>
                  <a:lnTo>
                    <a:pt x="17" y="292"/>
                  </a:lnTo>
                  <a:lnTo>
                    <a:pt x="21" y="300"/>
                  </a:lnTo>
                  <a:lnTo>
                    <a:pt x="26" y="334"/>
                  </a:lnTo>
                  <a:lnTo>
                    <a:pt x="18" y="334"/>
                  </a:lnTo>
                  <a:lnTo>
                    <a:pt x="0" y="355"/>
                  </a:lnTo>
                  <a:lnTo>
                    <a:pt x="36" y="352"/>
                  </a:lnTo>
                  <a:lnTo>
                    <a:pt x="53" y="352"/>
                  </a:lnTo>
                  <a:lnTo>
                    <a:pt x="69" y="351"/>
                  </a:lnTo>
                  <a:lnTo>
                    <a:pt x="78" y="349"/>
                  </a:lnTo>
                  <a:lnTo>
                    <a:pt x="90" y="348"/>
                  </a:lnTo>
                  <a:lnTo>
                    <a:pt x="101" y="348"/>
                  </a:lnTo>
                  <a:lnTo>
                    <a:pt x="113" y="346"/>
                  </a:lnTo>
                  <a:lnTo>
                    <a:pt x="119" y="346"/>
                  </a:lnTo>
                  <a:lnTo>
                    <a:pt x="125" y="346"/>
                  </a:lnTo>
                  <a:lnTo>
                    <a:pt x="131" y="345"/>
                  </a:lnTo>
                  <a:lnTo>
                    <a:pt x="141" y="345"/>
                  </a:lnTo>
                  <a:lnTo>
                    <a:pt x="147" y="343"/>
                  </a:lnTo>
                  <a:lnTo>
                    <a:pt x="152" y="343"/>
                  </a:lnTo>
                  <a:lnTo>
                    <a:pt x="153" y="343"/>
                  </a:lnTo>
                  <a:lnTo>
                    <a:pt x="164" y="342"/>
                  </a:lnTo>
                  <a:lnTo>
                    <a:pt x="174" y="342"/>
                  </a:lnTo>
                  <a:lnTo>
                    <a:pt x="179" y="340"/>
                  </a:lnTo>
                  <a:lnTo>
                    <a:pt x="189" y="340"/>
                  </a:lnTo>
                  <a:lnTo>
                    <a:pt x="200" y="339"/>
                  </a:lnTo>
                  <a:lnTo>
                    <a:pt x="227" y="336"/>
                  </a:lnTo>
                  <a:lnTo>
                    <a:pt x="228" y="336"/>
                  </a:lnTo>
                  <a:lnTo>
                    <a:pt x="242" y="334"/>
                  </a:lnTo>
                  <a:lnTo>
                    <a:pt x="248" y="334"/>
                  </a:lnTo>
                  <a:lnTo>
                    <a:pt x="246" y="333"/>
                  </a:lnTo>
                  <a:lnTo>
                    <a:pt x="272" y="330"/>
                  </a:lnTo>
                  <a:lnTo>
                    <a:pt x="282" y="330"/>
                  </a:lnTo>
                  <a:lnTo>
                    <a:pt x="308" y="327"/>
                  </a:lnTo>
                  <a:lnTo>
                    <a:pt x="317" y="327"/>
                  </a:lnTo>
                  <a:lnTo>
                    <a:pt x="344" y="324"/>
                  </a:lnTo>
                  <a:lnTo>
                    <a:pt x="359" y="322"/>
                  </a:lnTo>
                  <a:lnTo>
                    <a:pt x="362" y="322"/>
                  </a:lnTo>
                  <a:lnTo>
                    <a:pt x="363" y="322"/>
                  </a:lnTo>
                  <a:lnTo>
                    <a:pt x="396" y="319"/>
                  </a:lnTo>
                  <a:lnTo>
                    <a:pt x="404" y="318"/>
                  </a:lnTo>
                  <a:lnTo>
                    <a:pt x="407" y="318"/>
                  </a:lnTo>
                  <a:lnTo>
                    <a:pt x="413" y="318"/>
                  </a:lnTo>
                  <a:lnTo>
                    <a:pt x="446" y="313"/>
                  </a:lnTo>
                  <a:lnTo>
                    <a:pt x="461" y="312"/>
                  </a:lnTo>
                  <a:lnTo>
                    <a:pt x="468" y="312"/>
                  </a:lnTo>
                  <a:lnTo>
                    <a:pt x="473" y="310"/>
                  </a:lnTo>
                  <a:lnTo>
                    <a:pt x="497" y="309"/>
                  </a:lnTo>
                  <a:lnTo>
                    <a:pt x="519" y="306"/>
                  </a:lnTo>
                  <a:lnTo>
                    <a:pt x="524" y="306"/>
                  </a:lnTo>
                  <a:lnTo>
                    <a:pt x="549" y="303"/>
                  </a:lnTo>
                  <a:lnTo>
                    <a:pt x="551" y="303"/>
                  </a:lnTo>
                  <a:lnTo>
                    <a:pt x="563" y="301"/>
                  </a:lnTo>
                  <a:lnTo>
                    <a:pt x="566" y="301"/>
                  </a:lnTo>
                  <a:lnTo>
                    <a:pt x="578" y="300"/>
                  </a:lnTo>
                  <a:lnTo>
                    <a:pt x="579" y="300"/>
                  </a:lnTo>
                  <a:lnTo>
                    <a:pt x="585" y="298"/>
                  </a:lnTo>
                  <a:lnTo>
                    <a:pt x="591" y="297"/>
                  </a:lnTo>
                  <a:lnTo>
                    <a:pt x="593" y="297"/>
                  </a:lnTo>
                  <a:lnTo>
                    <a:pt x="594" y="297"/>
                  </a:lnTo>
                  <a:lnTo>
                    <a:pt x="624" y="292"/>
                  </a:lnTo>
                  <a:lnTo>
                    <a:pt x="632" y="292"/>
                  </a:lnTo>
                  <a:lnTo>
                    <a:pt x="641" y="291"/>
                  </a:lnTo>
                  <a:lnTo>
                    <a:pt x="644" y="291"/>
                  </a:lnTo>
                  <a:lnTo>
                    <a:pt x="648" y="289"/>
                  </a:lnTo>
                  <a:lnTo>
                    <a:pt x="651" y="289"/>
                  </a:lnTo>
                  <a:lnTo>
                    <a:pt x="656" y="289"/>
                  </a:lnTo>
                  <a:lnTo>
                    <a:pt x="666" y="288"/>
                  </a:lnTo>
                  <a:lnTo>
                    <a:pt x="681" y="285"/>
                  </a:lnTo>
                  <a:lnTo>
                    <a:pt x="695" y="283"/>
                  </a:lnTo>
                  <a:lnTo>
                    <a:pt x="701" y="282"/>
                  </a:lnTo>
                  <a:lnTo>
                    <a:pt x="701" y="280"/>
                  </a:lnTo>
                  <a:lnTo>
                    <a:pt x="701" y="262"/>
                  </a:lnTo>
                  <a:lnTo>
                    <a:pt x="699" y="250"/>
                  </a:lnTo>
                  <a:lnTo>
                    <a:pt x="704" y="243"/>
                  </a:lnTo>
                  <a:lnTo>
                    <a:pt x="722" y="241"/>
                  </a:lnTo>
                  <a:lnTo>
                    <a:pt x="729" y="234"/>
                  </a:lnTo>
                  <a:lnTo>
                    <a:pt x="729" y="222"/>
                  </a:lnTo>
                  <a:lnTo>
                    <a:pt x="729" y="214"/>
                  </a:lnTo>
                  <a:lnTo>
                    <a:pt x="734" y="207"/>
                  </a:lnTo>
                  <a:lnTo>
                    <a:pt x="734" y="208"/>
                  </a:lnTo>
                  <a:lnTo>
                    <a:pt x="741" y="198"/>
                  </a:lnTo>
                  <a:lnTo>
                    <a:pt x="756" y="190"/>
                  </a:lnTo>
                  <a:lnTo>
                    <a:pt x="765" y="187"/>
                  </a:lnTo>
                  <a:lnTo>
                    <a:pt x="770" y="187"/>
                  </a:lnTo>
                  <a:lnTo>
                    <a:pt x="785" y="186"/>
                  </a:lnTo>
                  <a:lnTo>
                    <a:pt x="810" y="162"/>
                  </a:lnTo>
                  <a:lnTo>
                    <a:pt x="809" y="159"/>
                  </a:lnTo>
                  <a:lnTo>
                    <a:pt x="824" y="150"/>
                  </a:lnTo>
                  <a:lnTo>
                    <a:pt x="837" y="147"/>
                  </a:lnTo>
                  <a:lnTo>
                    <a:pt x="842" y="142"/>
                  </a:lnTo>
                  <a:lnTo>
                    <a:pt x="846" y="129"/>
                  </a:lnTo>
                  <a:lnTo>
                    <a:pt x="846" y="127"/>
                  </a:lnTo>
                  <a:lnTo>
                    <a:pt x="846" y="120"/>
                  </a:lnTo>
                  <a:lnTo>
                    <a:pt x="858" y="109"/>
                  </a:lnTo>
                  <a:lnTo>
                    <a:pt x="875" y="97"/>
                  </a:lnTo>
                  <a:lnTo>
                    <a:pt x="878" y="100"/>
                  </a:lnTo>
                  <a:lnTo>
                    <a:pt x="878" y="106"/>
                  </a:lnTo>
                  <a:lnTo>
                    <a:pt x="890" y="108"/>
                  </a:lnTo>
                  <a:lnTo>
                    <a:pt x="891" y="106"/>
                  </a:lnTo>
                  <a:lnTo>
                    <a:pt x="894" y="103"/>
                  </a:lnTo>
                  <a:lnTo>
                    <a:pt x="899" y="93"/>
                  </a:lnTo>
                  <a:lnTo>
                    <a:pt x="902" y="87"/>
                  </a:lnTo>
                  <a:lnTo>
                    <a:pt x="915" y="81"/>
                  </a:lnTo>
                  <a:lnTo>
                    <a:pt x="918" y="76"/>
                  </a:lnTo>
                  <a:lnTo>
                    <a:pt x="929" y="79"/>
                  </a:lnTo>
                  <a:lnTo>
                    <a:pt x="930" y="82"/>
                  </a:lnTo>
                  <a:lnTo>
                    <a:pt x="936" y="82"/>
                  </a:lnTo>
                  <a:lnTo>
                    <a:pt x="938" y="78"/>
                  </a:lnTo>
                  <a:lnTo>
                    <a:pt x="942" y="78"/>
                  </a:lnTo>
                  <a:lnTo>
                    <a:pt x="950" y="56"/>
                  </a:lnTo>
                  <a:lnTo>
                    <a:pt x="950" y="53"/>
                  </a:lnTo>
                  <a:lnTo>
                    <a:pt x="954" y="47"/>
                  </a:lnTo>
                  <a:lnTo>
                    <a:pt x="968" y="42"/>
                  </a:lnTo>
                  <a:lnTo>
                    <a:pt x="969" y="33"/>
                  </a:lnTo>
                  <a:lnTo>
                    <a:pt x="971" y="18"/>
                  </a:lnTo>
                  <a:lnTo>
                    <a:pt x="971" y="5"/>
                  </a:lnTo>
                  <a:lnTo>
                    <a:pt x="974" y="0"/>
                  </a:lnTo>
                  <a:lnTo>
                    <a:pt x="962" y="2"/>
                  </a:lnTo>
                  <a:lnTo>
                    <a:pt x="953" y="3"/>
                  </a:lnTo>
                  <a:lnTo>
                    <a:pt x="942" y="5"/>
                  </a:lnTo>
                  <a:lnTo>
                    <a:pt x="941" y="8"/>
                  </a:lnTo>
                  <a:lnTo>
                    <a:pt x="917" y="12"/>
                  </a:lnTo>
                  <a:lnTo>
                    <a:pt x="914" y="12"/>
                  </a:lnTo>
                  <a:lnTo>
                    <a:pt x="909" y="12"/>
                  </a:lnTo>
                  <a:lnTo>
                    <a:pt x="906" y="14"/>
                  </a:lnTo>
                  <a:lnTo>
                    <a:pt x="905" y="14"/>
                  </a:lnTo>
                  <a:lnTo>
                    <a:pt x="900" y="14"/>
                  </a:lnTo>
                  <a:lnTo>
                    <a:pt x="891" y="15"/>
                  </a:lnTo>
                  <a:lnTo>
                    <a:pt x="876" y="18"/>
                  </a:lnTo>
                  <a:lnTo>
                    <a:pt x="864" y="20"/>
                  </a:lnTo>
                  <a:lnTo>
                    <a:pt x="863" y="20"/>
                  </a:lnTo>
                  <a:lnTo>
                    <a:pt x="858" y="21"/>
                  </a:lnTo>
                  <a:lnTo>
                    <a:pt x="839" y="24"/>
                  </a:lnTo>
                  <a:lnTo>
                    <a:pt x="834" y="24"/>
                  </a:lnTo>
                  <a:lnTo>
                    <a:pt x="822" y="27"/>
                  </a:lnTo>
                  <a:lnTo>
                    <a:pt x="791" y="32"/>
                  </a:lnTo>
                  <a:lnTo>
                    <a:pt x="788" y="30"/>
                  </a:lnTo>
                  <a:lnTo>
                    <a:pt x="765" y="35"/>
                  </a:lnTo>
                  <a:lnTo>
                    <a:pt x="749" y="36"/>
                  </a:lnTo>
                  <a:lnTo>
                    <a:pt x="746" y="36"/>
                  </a:lnTo>
                  <a:lnTo>
                    <a:pt x="743" y="38"/>
                  </a:lnTo>
                  <a:lnTo>
                    <a:pt x="741" y="41"/>
                  </a:lnTo>
                  <a:lnTo>
                    <a:pt x="731" y="41"/>
                  </a:lnTo>
                  <a:lnTo>
                    <a:pt x="714" y="44"/>
                  </a:lnTo>
                  <a:lnTo>
                    <a:pt x="705" y="44"/>
                  </a:lnTo>
                  <a:lnTo>
                    <a:pt x="704" y="44"/>
                  </a:lnTo>
                  <a:lnTo>
                    <a:pt x="696" y="45"/>
                  </a:lnTo>
                  <a:lnTo>
                    <a:pt x="681" y="47"/>
                  </a:lnTo>
                  <a:lnTo>
                    <a:pt x="680" y="47"/>
                  </a:lnTo>
                  <a:lnTo>
                    <a:pt x="678" y="47"/>
                  </a:lnTo>
                  <a:lnTo>
                    <a:pt x="675" y="48"/>
                  </a:lnTo>
                  <a:lnTo>
                    <a:pt x="656" y="50"/>
                  </a:lnTo>
                  <a:lnTo>
                    <a:pt x="644" y="51"/>
                  </a:lnTo>
                  <a:lnTo>
                    <a:pt x="617" y="54"/>
                  </a:lnTo>
                  <a:lnTo>
                    <a:pt x="615" y="54"/>
                  </a:lnTo>
                  <a:lnTo>
                    <a:pt x="605" y="54"/>
                  </a:lnTo>
                  <a:lnTo>
                    <a:pt x="597" y="56"/>
                  </a:lnTo>
                  <a:lnTo>
                    <a:pt x="594" y="56"/>
                  </a:lnTo>
                  <a:lnTo>
                    <a:pt x="591" y="56"/>
                  </a:lnTo>
                  <a:lnTo>
                    <a:pt x="576" y="56"/>
                  </a:lnTo>
                  <a:lnTo>
                    <a:pt x="560" y="57"/>
                  </a:lnTo>
                  <a:lnTo>
                    <a:pt x="557" y="59"/>
                  </a:lnTo>
                  <a:lnTo>
                    <a:pt x="552" y="59"/>
                  </a:lnTo>
                  <a:lnTo>
                    <a:pt x="540" y="62"/>
                  </a:lnTo>
                  <a:lnTo>
                    <a:pt x="534" y="63"/>
                  </a:lnTo>
                  <a:lnTo>
                    <a:pt x="519" y="65"/>
                  </a:lnTo>
                  <a:lnTo>
                    <a:pt x="501" y="66"/>
                  </a:lnTo>
                  <a:lnTo>
                    <a:pt x="495" y="66"/>
                  </a:lnTo>
                  <a:lnTo>
                    <a:pt x="488" y="66"/>
                  </a:lnTo>
                  <a:lnTo>
                    <a:pt x="479" y="68"/>
                  </a:lnTo>
                  <a:lnTo>
                    <a:pt x="476" y="68"/>
                  </a:lnTo>
                  <a:lnTo>
                    <a:pt x="462" y="68"/>
                  </a:lnTo>
                  <a:lnTo>
                    <a:pt x="453" y="69"/>
                  </a:lnTo>
                  <a:lnTo>
                    <a:pt x="443" y="69"/>
                  </a:lnTo>
                  <a:lnTo>
                    <a:pt x="438" y="69"/>
                  </a:lnTo>
                  <a:lnTo>
                    <a:pt x="429" y="69"/>
                  </a:lnTo>
                  <a:lnTo>
                    <a:pt x="419" y="70"/>
                  </a:lnTo>
                  <a:lnTo>
                    <a:pt x="413" y="72"/>
                  </a:lnTo>
                  <a:lnTo>
                    <a:pt x="411" y="75"/>
                  </a:lnTo>
                  <a:lnTo>
                    <a:pt x="408" y="72"/>
                  </a:lnTo>
                  <a:lnTo>
                    <a:pt x="396" y="73"/>
                  </a:lnTo>
                  <a:lnTo>
                    <a:pt x="389" y="75"/>
                  </a:lnTo>
                  <a:lnTo>
                    <a:pt x="381" y="75"/>
                  </a:lnTo>
                  <a:lnTo>
                    <a:pt x="375" y="76"/>
                  </a:lnTo>
                  <a:lnTo>
                    <a:pt x="354" y="79"/>
                  </a:lnTo>
                  <a:lnTo>
                    <a:pt x="348" y="79"/>
                  </a:lnTo>
                  <a:lnTo>
                    <a:pt x="347" y="79"/>
                  </a:lnTo>
                  <a:lnTo>
                    <a:pt x="333" y="81"/>
                  </a:lnTo>
                  <a:lnTo>
                    <a:pt x="323" y="82"/>
                  </a:lnTo>
                  <a:lnTo>
                    <a:pt x="308" y="84"/>
                  </a:lnTo>
                  <a:lnTo>
                    <a:pt x="297" y="85"/>
                  </a:lnTo>
                  <a:lnTo>
                    <a:pt x="288" y="87"/>
                  </a:lnTo>
                  <a:lnTo>
                    <a:pt x="282" y="87"/>
                  </a:lnTo>
                  <a:lnTo>
                    <a:pt x="264" y="90"/>
                  </a:lnTo>
                  <a:lnTo>
                    <a:pt x="264" y="85"/>
                  </a:lnTo>
                  <a:lnTo>
                    <a:pt x="239" y="85"/>
                  </a:lnTo>
                  <a:lnTo>
                    <a:pt x="239" y="90"/>
                  </a:lnTo>
                  <a:lnTo>
                    <a:pt x="240" y="93"/>
                  </a:lnTo>
                  <a:lnTo>
                    <a:pt x="243" y="112"/>
                  </a:lnTo>
                  <a:lnTo>
                    <a:pt x="216" y="114"/>
                  </a:lnTo>
                  <a:lnTo>
                    <a:pt x="206" y="115"/>
                  </a:lnTo>
                  <a:lnTo>
                    <a:pt x="192" y="117"/>
                  </a:lnTo>
                  <a:lnTo>
                    <a:pt x="191" y="117"/>
                  </a:lnTo>
                  <a:lnTo>
                    <a:pt x="189" y="117"/>
                  </a:lnTo>
                  <a:lnTo>
                    <a:pt x="186" y="117"/>
                  </a:lnTo>
                  <a:lnTo>
                    <a:pt x="161" y="120"/>
                  </a:lnTo>
                  <a:lnTo>
                    <a:pt x="155" y="120"/>
                  </a:lnTo>
                  <a:lnTo>
                    <a:pt x="153" y="120"/>
                  </a:lnTo>
                  <a:close/>
                </a:path>
              </a:pathLst>
            </a:custGeom>
            <a:solidFill>
              <a:srgbClr val="62BB4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56"/>
            <p:cNvSpPr>
              <a:spLocks/>
            </p:cNvSpPr>
            <p:nvPr/>
          </p:nvSpPr>
          <p:spPr bwMode="auto">
            <a:xfrm>
              <a:off x="3216275" y="3557588"/>
              <a:ext cx="619125" cy="277812"/>
            </a:xfrm>
            <a:custGeom>
              <a:avLst/>
              <a:gdLst>
                <a:gd name="T0" fmla="*/ 2147483647 w 1013"/>
                <a:gd name="T1" fmla="*/ 2147483647 h 453"/>
                <a:gd name="T2" fmla="*/ 2147483647 w 1013"/>
                <a:gd name="T3" fmla="*/ 2147483647 h 453"/>
                <a:gd name="T4" fmla="*/ 2147483647 w 1013"/>
                <a:gd name="T5" fmla="*/ 2147483647 h 453"/>
                <a:gd name="T6" fmla="*/ 2147483647 w 1013"/>
                <a:gd name="T7" fmla="*/ 2147483647 h 453"/>
                <a:gd name="T8" fmla="*/ 2147483647 w 1013"/>
                <a:gd name="T9" fmla="*/ 2147483647 h 453"/>
                <a:gd name="T10" fmla="*/ 2147483647 w 1013"/>
                <a:gd name="T11" fmla="*/ 2147483647 h 453"/>
                <a:gd name="T12" fmla="*/ 2147483647 w 1013"/>
                <a:gd name="T13" fmla="*/ 2147483647 h 453"/>
                <a:gd name="T14" fmla="*/ 2147483647 w 1013"/>
                <a:gd name="T15" fmla="*/ 2147483647 h 453"/>
                <a:gd name="T16" fmla="*/ 2147483647 w 1013"/>
                <a:gd name="T17" fmla="*/ 2147483647 h 453"/>
                <a:gd name="T18" fmla="*/ 2147483647 w 1013"/>
                <a:gd name="T19" fmla="*/ 2147483647 h 453"/>
                <a:gd name="T20" fmla="*/ 2147483647 w 1013"/>
                <a:gd name="T21" fmla="*/ 2147483647 h 453"/>
                <a:gd name="T22" fmla="*/ 2147483647 w 1013"/>
                <a:gd name="T23" fmla="*/ 2147483647 h 453"/>
                <a:gd name="T24" fmla="*/ 2147483647 w 1013"/>
                <a:gd name="T25" fmla="*/ 2147483647 h 453"/>
                <a:gd name="T26" fmla="*/ 2147483647 w 1013"/>
                <a:gd name="T27" fmla="*/ 2147483647 h 453"/>
                <a:gd name="T28" fmla="*/ 2147483647 w 1013"/>
                <a:gd name="T29" fmla="*/ 2147483647 h 453"/>
                <a:gd name="T30" fmla="*/ 2147483647 w 1013"/>
                <a:gd name="T31" fmla="*/ 2147483647 h 453"/>
                <a:gd name="T32" fmla="*/ 2147483647 w 1013"/>
                <a:gd name="T33" fmla="*/ 2147483647 h 453"/>
                <a:gd name="T34" fmla="*/ 2147483647 w 1013"/>
                <a:gd name="T35" fmla="*/ 2147483647 h 453"/>
                <a:gd name="T36" fmla="*/ 2147483647 w 1013"/>
                <a:gd name="T37" fmla="*/ 2147483647 h 453"/>
                <a:gd name="T38" fmla="*/ 2147483647 w 1013"/>
                <a:gd name="T39" fmla="*/ 2147483647 h 453"/>
                <a:gd name="T40" fmla="*/ 2147483647 w 1013"/>
                <a:gd name="T41" fmla="*/ 2147483647 h 453"/>
                <a:gd name="T42" fmla="*/ 2147483647 w 1013"/>
                <a:gd name="T43" fmla="*/ 2147483647 h 453"/>
                <a:gd name="T44" fmla="*/ 2147483647 w 1013"/>
                <a:gd name="T45" fmla="*/ 2147483647 h 453"/>
                <a:gd name="T46" fmla="*/ 2147483647 w 1013"/>
                <a:gd name="T47" fmla="*/ 2147483647 h 453"/>
                <a:gd name="T48" fmla="*/ 2147483647 w 1013"/>
                <a:gd name="T49" fmla="*/ 2147483647 h 453"/>
                <a:gd name="T50" fmla="*/ 2147483647 w 1013"/>
                <a:gd name="T51" fmla="*/ 2147483647 h 453"/>
                <a:gd name="T52" fmla="*/ 2147483647 w 1013"/>
                <a:gd name="T53" fmla="*/ 2147483647 h 453"/>
                <a:gd name="T54" fmla="*/ 2147483647 w 1013"/>
                <a:gd name="T55" fmla="*/ 2147483647 h 453"/>
                <a:gd name="T56" fmla="*/ 2147483647 w 1013"/>
                <a:gd name="T57" fmla="*/ 2147483647 h 453"/>
                <a:gd name="T58" fmla="*/ 2147483647 w 1013"/>
                <a:gd name="T59" fmla="*/ 2147483647 h 453"/>
                <a:gd name="T60" fmla="*/ 2147483647 w 1013"/>
                <a:gd name="T61" fmla="*/ 2147483647 h 453"/>
                <a:gd name="T62" fmla="*/ 2147483647 w 1013"/>
                <a:gd name="T63" fmla="*/ 2147483647 h 453"/>
                <a:gd name="T64" fmla="*/ 2147483647 w 1013"/>
                <a:gd name="T65" fmla="*/ 2147483647 h 453"/>
                <a:gd name="T66" fmla="*/ 2147483647 w 1013"/>
                <a:gd name="T67" fmla="*/ 2147483647 h 453"/>
                <a:gd name="T68" fmla="*/ 2147483647 w 1013"/>
                <a:gd name="T69" fmla="*/ 2147483647 h 453"/>
                <a:gd name="T70" fmla="*/ 2147483647 w 1013"/>
                <a:gd name="T71" fmla="*/ 2147483647 h 453"/>
                <a:gd name="T72" fmla="*/ 2147483647 w 1013"/>
                <a:gd name="T73" fmla="*/ 2147483647 h 453"/>
                <a:gd name="T74" fmla="*/ 2147483647 w 1013"/>
                <a:gd name="T75" fmla="*/ 2147483647 h 453"/>
                <a:gd name="T76" fmla="*/ 2147483647 w 1013"/>
                <a:gd name="T77" fmla="*/ 2147483647 h 453"/>
                <a:gd name="T78" fmla="*/ 2147483647 w 1013"/>
                <a:gd name="T79" fmla="*/ 2147483647 h 453"/>
                <a:gd name="T80" fmla="*/ 2147483647 w 1013"/>
                <a:gd name="T81" fmla="*/ 2147483647 h 453"/>
                <a:gd name="T82" fmla="*/ 2147483647 w 1013"/>
                <a:gd name="T83" fmla="*/ 2147483647 h 453"/>
                <a:gd name="T84" fmla="*/ 2147483647 w 1013"/>
                <a:gd name="T85" fmla="*/ 2147483647 h 453"/>
                <a:gd name="T86" fmla="*/ 2147483647 w 1013"/>
                <a:gd name="T87" fmla="*/ 2147483647 h 453"/>
                <a:gd name="T88" fmla="*/ 2147483647 w 1013"/>
                <a:gd name="T89" fmla="*/ 2147483647 h 453"/>
                <a:gd name="T90" fmla="*/ 0 w 1013"/>
                <a:gd name="T91" fmla="*/ 2147483647 h 453"/>
                <a:gd name="T92" fmla="*/ 2147483647 w 1013"/>
                <a:gd name="T93" fmla="*/ 2147483647 h 453"/>
                <a:gd name="T94" fmla="*/ 2147483647 w 1013"/>
                <a:gd name="T95" fmla="*/ 2147483647 h 453"/>
                <a:gd name="T96" fmla="*/ 2147483647 w 1013"/>
                <a:gd name="T97" fmla="*/ 2147483647 h 453"/>
                <a:gd name="T98" fmla="*/ 2147483647 w 1013"/>
                <a:gd name="T99" fmla="*/ 2147483647 h 453"/>
                <a:gd name="T100" fmla="*/ 2147483647 w 1013"/>
                <a:gd name="T101" fmla="*/ 2147483647 h 453"/>
                <a:gd name="T102" fmla="*/ 2147483647 w 1013"/>
                <a:gd name="T103" fmla="*/ 2147483647 h 453"/>
                <a:gd name="T104" fmla="*/ 2147483647 w 1013"/>
                <a:gd name="T105" fmla="*/ 2147483647 h 45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13"/>
                <a:gd name="T160" fmla="*/ 0 h 453"/>
                <a:gd name="T161" fmla="*/ 1013 w 1013"/>
                <a:gd name="T162" fmla="*/ 453 h 45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13" h="453">
                  <a:moveTo>
                    <a:pt x="200" y="210"/>
                  </a:moveTo>
                  <a:lnTo>
                    <a:pt x="203" y="204"/>
                  </a:lnTo>
                  <a:lnTo>
                    <a:pt x="216" y="198"/>
                  </a:lnTo>
                  <a:lnTo>
                    <a:pt x="219" y="193"/>
                  </a:lnTo>
                  <a:lnTo>
                    <a:pt x="230" y="196"/>
                  </a:lnTo>
                  <a:lnTo>
                    <a:pt x="231" y="199"/>
                  </a:lnTo>
                  <a:lnTo>
                    <a:pt x="237" y="199"/>
                  </a:lnTo>
                  <a:lnTo>
                    <a:pt x="239" y="195"/>
                  </a:lnTo>
                  <a:lnTo>
                    <a:pt x="243" y="195"/>
                  </a:lnTo>
                  <a:lnTo>
                    <a:pt x="251" y="173"/>
                  </a:lnTo>
                  <a:lnTo>
                    <a:pt x="251" y="170"/>
                  </a:lnTo>
                  <a:lnTo>
                    <a:pt x="255" y="164"/>
                  </a:lnTo>
                  <a:lnTo>
                    <a:pt x="269" y="159"/>
                  </a:lnTo>
                  <a:lnTo>
                    <a:pt x="270" y="150"/>
                  </a:lnTo>
                  <a:lnTo>
                    <a:pt x="272" y="135"/>
                  </a:lnTo>
                  <a:lnTo>
                    <a:pt x="272" y="122"/>
                  </a:lnTo>
                  <a:lnTo>
                    <a:pt x="278" y="120"/>
                  </a:lnTo>
                  <a:lnTo>
                    <a:pt x="294" y="119"/>
                  </a:lnTo>
                  <a:lnTo>
                    <a:pt x="299" y="119"/>
                  </a:lnTo>
                  <a:lnTo>
                    <a:pt x="309" y="117"/>
                  </a:lnTo>
                  <a:lnTo>
                    <a:pt x="314" y="116"/>
                  </a:lnTo>
                  <a:lnTo>
                    <a:pt x="344" y="113"/>
                  </a:lnTo>
                  <a:lnTo>
                    <a:pt x="360" y="110"/>
                  </a:lnTo>
                  <a:lnTo>
                    <a:pt x="363" y="110"/>
                  </a:lnTo>
                  <a:lnTo>
                    <a:pt x="365" y="110"/>
                  </a:lnTo>
                  <a:lnTo>
                    <a:pt x="366" y="110"/>
                  </a:lnTo>
                  <a:lnTo>
                    <a:pt x="368" y="110"/>
                  </a:lnTo>
                  <a:lnTo>
                    <a:pt x="369" y="110"/>
                  </a:lnTo>
                  <a:lnTo>
                    <a:pt x="375" y="108"/>
                  </a:lnTo>
                  <a:lnTo>
                    <a:pt x="383" y="107"/>
                  </a:lnTo>
                  <a:lnTo>
                    <a:pt x="393" y="105"/>
                  </a:lnTo>
                  <a:lnTo>
                    <a:pt x="399" y="105"/>
                  </a:lnTo>
                  <a:lnTo>
                    <a:pt x="407" y="104"/>
                  </a:lnTo>
                  <a:lnTo>
                    <a:pt x="414" y="104"/>
                  </a:lnTo>
                  <a:lnTo>
                    <a:pt x="431" y="101"/>
                  </a:lnTo>
                  <a:lnTo>
                    <a:pt x="450" y="98"/>
                  </a:lnTo>
                  <a:lnTo>
                    <a:pt x="458" y="96"/>
                  </a:lnTo>
                  <a:lnTo>
                    <a:pt x="461" y="96"/>
                  </a:lnTo>
                  <a:lnTo>
                    <a:pt x="464" y="95"/>
                  </a:lnTo>
                  <a:lnTo>
                    <a:pt x="477" y="93"/>
                  </a:lnTo>
                  <a:lnTo>
                    <a:pt x="497" y="90"/>
                  </a:lnTo>
                  <a:lnTo>
                    <a:pt x="506" y="87"/>
                  </a:lnTo>
                  <a:lnTo>
                    <a:pt x="513" y="87"/>
                  </a:lnTo>
                  <a:lnTo>
                    <a:pt x="519" y="86"/>
                  </a:lnTo>
                  <a:lnTo>
                    <a:pt x="534" y="83"/>
                  </a:lnTo>
                  <a:lnTo>
                    <a:pt x="549" y="80"/>
                  </a:lnTo>
                  <a:lnTo>
                    <a:pt x="552" y="80"/>
                  </a:lnTo>
                  <a:lnTo>
                    <a:pt x="561" y="77"/>
                  </a:lnTo>
                  <a:lnTo>
                    <a:pt x="597" y="71"/>
                  </a:lnTo>
                  <a:lnTo>
                    <a:pt x="599" y="71"/>
                  </a:lnTo>
                  <a:lnTo>
                    <a:pt x="600" y="69"/>
                  </a:lnTo>
                  <a:lnTo>
                    <a:pt x="602" y="69"/>
                  </a:lnTo>
                  <a:lnTo>
                    <a:pt x="606" y="69"/>
                  </a:lnTo>
                  <a:lnTo>
                    <a:pt x="608" y="69"/>
                  </a:lnTo>
                  <a:lnTo>
                    <a:pt x="620" y="66"/>
                  </a:lnTo>
                  <a:lnTo>
                    <a:pt x="633" y="63"/>
                  </a:lnTo>
                  <a:lnTo>
                    <a:pt x="639" y="63"/>
                  </a:lnTo>
                  <a:lnTo>
                    <a:pt x="644" y="62"/>
                  </a:lnTo>
                  <a:lnTo>
                    <a:pt x="648" y="60"/>
                  </a:lnTo>
                  <a:lnTo>
                    <a:pt x="654" y="59"/>
                  </a:lnTo>
                  <a:lnTo>
                    <a:pt x="662" y="57"/>
                  </a:lnTo>
                  <a:lnTo>
                    <a:pt x="665" y="57"/>
                  </a:lnTo>
                  <a:lnTo>
                    <a:pt x="686" y="53"/>
                  </a:lnTo>
                  <a:lnTo>
                    <a:pt x="690" y="53"/>
                  </a:lnTo>
                  <a:lnTo>
                    <a:pt x="695" y="51"/>
                  </a:lnTo>
                  <a:lnTo>
                    <a:pt x="702" y="50"/>
                  </a:lnTo>
                  <a:lnTo>
                    <a:pt x="708" y="48"/>
                  </a:lnTo>
                  <a:lnTo>
                    <a:pt x="713" y="47"/>
                  </a:lnTo>
                  <a:lnTo>
                    <a:pt x="717" y="47"/>
                  </a:lnTo>
                  <a:lnTo>
                    <a:pt x="738" y="42"/>
                  </a:lnTo>
                  <a:lnTo>
                    <a:pt x="741" y="42"/>
                  </a:lnTo>
                  <a:lnTo>
                    <a:pt x="770" y="36"/>
                  </a:lnTo>
                  <a:lnTo>
                    <a:pt x="776" y="35"/>
                  </a:lnTo>
                  <a:lnTo>
                    <a:pt x="785" y="33"/>
                  </a:lnTo>
                  <a:lnTo>
                    <a:pt x="789" y="32"/>
                  </a:lnTo>
                  <a:lnTo>
                    <a:pt x="792" y="32"/>
                  </a:lnTo>
                  <a:lnTo>
                    <a:pt x="813" y="27"/>
                  </a:lnTo>
                  <a:lnTo>
                    <a:pt x="813" y="26"/>
                  </a:lnTo>
                  <a:lnTo>
                    <a:pt x="818" y="24"/>
                  </a:lnTo>
                  <a:lnTo>
                    <a:pt x="831" y="21"/>
                  </a:lnTo>
                  <a:lnTo>
                    <a:pt x="855" y="17"/>
                  </a:lnTo>
                  <a:lnTo>
                    <a:pt x="860" y="15"/>
                  </a:lnTo>
                  <a:lnTo>
                    <a:pt x="861" y="15"/>
                  </a:lnTo>
                  <a:lnTo>
                    <a:pt x="873" y="12"/>
                  </a:lnTo>
                  <a:lnTo>
                    <a:pt x="878" y="12"/>
                  </a:lnTo>
                  <a:lnTo>
                    <a:pt x="881" y="11"/>
                  </a:lnTo>
                  <a:lnTo>
                    <a:pt x="885" y="11"/>
                  </a:lnTo>
                  <a:lnTo>
                    <a:pt x="888" y="9"/>
                  </a:lnTo>
                  <a:lnTo>
                    <a:pt x="902" y="6"/>
                  </a:lnTo>
                  <a:lnTo>
                    <a:pt x="917" y="3"/>
                  </a:lnTo>
                  <a:lnTo>
                    <a:pt x="932" y="0"/>
                  </a:lnTo>
                  <a:lnTo>
                    <a:pt x="933" y="8"/>
                  </a:lnTo>
                  <a:lnTo>
                    <a:pt x="951" y="44"/>
                  </a:lnTo>
                  <a:lnTo>
                    <a:pt x="1007" y="123"/>
                  </a:lnTo>
                  <a:lnTo>
                    <a:pt x="1013" y="179"/>
                  </a:lnTo>
                  <a:lnTo>
                    <a:pt x="987" y="192"/>
                  </a:lnTo>
                  <a:lnTo>
                    <a:pt x="963" y="217"/>
                  </a:lnTo>
                  <a:lnTo>
                    <a:pt x="962" y="217"/>
                  </a:lnTo>
                  <a:lnTo>
                    <a:pt x="936" y="252"/>
                  </a:lnTo>
                  <a:lnTo>
                    <a:pt x="915" y="294"/>
                  </a:lnTo>
                  <a:lnTo>
                    <a:pt x="903" y="289"/>
                  </a:lnTo>
                  <a:lnTo>
                    <a:pt x="888" y="289"/>
                  </a:lnTo>
                  <a:lnTo>
                    <a:pt x="848" y="306"/>
                  </a:lnTo>
                  <a:lnTo>
                    <a:pt x="834" y="316"/>
                  </a:lnTo>
                  <a:lnTo>
                    <a:pt x="807" y="345"/>
                  </a:lnTo>
                  <a:lnTo>
                    <a:pt x="789" y="370"/>
                  </a:lnTo>
                  <a:lnTo>
                    <a:pt x="785" y="378"/>
                  </a:lnTo>
                  <a:lnTo>
                    <a:pt x="773" y="429"/>
                  </a:lnTo>
                  <a:lnTo>
                    <a:pt x="773" y="436"/>
                  </a:lnTo>
                  <a:lnTo>
                    <a:pt x="752" y="435"/>
                  </a:lnTo>
                  <a:lnTo>
                    <a:pt x="723" y="442"/>
                  </a:lnTo>
                  <a:lnTo>
                    <a:pt x="705" y="453"/>
                  </a:lnTo>
                  <a:lnTo>
                    <a:pt x="701" y="451"/>
                  </a:lnTo>
                  <a:lnTo>
                    <a:pt x="692" y="444"/>
                  </a:lnTo>
                  <a:lnTo>
                    <a:pt x="689" y="442"/>
                  </a:lnTo>
                  <a:lnTo>
                    <a:pt x="659" y="420"/>
                  </a:lnTo>
                  <a:lnTo>
                    <a:pt x="639" y="406"/>
                  </a:lnTo>
                  <a:lnTo>
                    <a:pt x="630" y="400"/>
                  </a:lnTo>
                  <a:lnTo>
                    <a:pt x="603" y="381"/>
                  </a:lnTo>
                  <a:lnTo>
                    <a:pt x="593" y="373"/>
                  </a:lnTo>
                  <a:lnTo>
                    <a:pt x="578" y="363"/>
                  </a:lnTo>
                  <a:lnTo>
                    <a:pt x="576" y="361"/>
                  </a:lnTo>
                  <a:lnTo>
                    <a:pt x="555" y="346"/>
                  </a:lnTo>
                  <a:lnTo>
                    <a:pt x="546" y="340"/>
                  </a:lnTo>
                  <a:lnTo>
                    <a:pt x="545" y="340"/>
                  </a:lnTo>
                  <a:lnTo>
                    <a:pt x="537" y="342"/>
                  </a:lnTo>
                  <a:lnTo>
                    <a:pt x="524" y="345"/>
                  </a:lnTo>
                  <a:lnTo>
                    <a:pt x="518" y="345"/>
                  </a:lnTo>
                  <a:lnTo>
                    <a:pt x="509" y="346"/>
                  </a:lnTo>
                  <a:lnTo>
                    <a:pt x="477" y="351"/>
                  </a:lnTo>
                  <a:lnTo>
                    <a:pt x="471" y="352"/>
                  </a:lnTo>
                  <a:lnTo>
                    <a:pt x="455" y="355"/>
                  </a:lnTo>
                  <a:lnTo>
                    <a:pt x="443" y="357"/>
                  </a:lnTo>
                  <a:lnTo>
                    <a:pt x="416" y="361"/>
                  </a:lnTo>
                  <a:lnTo>
                    <a:pt x="414" y="343"/>
                  </a:lnTo>
                  <a:lnTo>
                    <a:pt x="407" y="336"/>
                  </a:lnTo>
                  <a:lnTo>
                    <a:pt x="405" y="334"/>
                  </a:lnTo>
                  <a:lnTo>
                    <a:pt x="401" y="330"/>
                  </a:lnTo>
                  <a:lnTo>
                    <a:pt x="396" y="325"/>
                  </a:lnTo>
                  <a:lnTo>
                    <a:pt x="386" y="328"/>
                  </a:lnTo>
                  <a:lnTo>
                    <a:pt x="378" y="319"/>
                  </a:lnTo>
                  <a:lnTo>
                    <a:pt x="381" y="318"/>
                  </a:lnTo>
                  <a:lnTo>
                    <a:pt x="368" y="319"/>
                  </a:lnTo>
                  <a:lnTo>
                    <a:pt x="356" y="321"/>
                  </a:lnTo>
                  <a:lnTo>
                    <a:pt x="345" y="322"/>
                  </a:lnTo>
                  <a:lnTo>
                    <a:pt x="341" y="322"/>
                  </a:lnTo>
                  <a:lnTo>
                    <a:pt x="326" y="324"/>
                  </a:lnTo>
                  <a:lnTo>
                    <a:pt x="297" y="327"/>
                  </a:lnTo>
                  <a:lnTo>
                    <a:pt x="294" y="327"/>
                  </a:lnTo>
                  <a:lnTo>
                    <a:pt x="282" y="328"/>
                  </a:lnTo>
                  <a:lnTo>
                    <a:pt x="272" y="330"/>
                  </a:lnTo>
                  <a:lnTo>
                    <a:pt x="260" y="331"/>
                  </a:lnTo>
                  <a:lnTo>
                    <a:pt x="252" y="333"/>
                  </a:lnTo>
                  <a:lnTo>
                    <a:pt x="242" y="333"/>
                  </a:lnTo>
                  <a:lnTo>
                    <a:pt x="240" y="334"/>
                  </a:lnTo>
                  <a:lnTo>
                    <a:pt x="239" y="334"/>
                  </a:lnTo>
                  <a:lnTo>
                    <a:pt x="227" y="337"/>
                  </a:lnTo>
                  <a:lnTo>
                    <a:pt x="210" y="343"/>
                  </a:lnTo>
                  <a:lnTo>
                    <a:pt x="201" y="348"/>
                  </a:lnTo>
                  <a:lnTo>
                    <a:pt x="194" y="352"/>
                  </a:lnTo>
                  <a:lnTo>
                    <a:pt x="189" y="352"/>
                  </a:lnTo>
                  <a:lnTo>
                    <a:pt x="182" y="361"/>
                  </a:lnTo>
                  <a:lnTo>
                    <a:pt x="168" y="364"/>
                  </a:lnTo>
                  <a:lnTo>
                    <a:pt x="167" y="366"/>
                  </a:lnTo>
                  <a:lnTo>
                    <a:pt x="155" y="372"/>
                  </a:lnTo>
                  <a:lnTo>
                    <a:pt x="153" y="372"/>
                  </a:lnTo>
                  <a:lnTo>
                    <a:pt x="143" y="378"/>
                  </a:lnTo>
                  <a:lnTo>
                    <a:pt x="135" y="379"/>
                  </a:lnTo>
                  <a:lnTo>
                    <a:pt x="119" y="382"/>
                  </a:lnTo>
                  <a:lnTo>
                    <a:pt x="99" y="385"/>
                  </a:lnTo>
                  <a:lnTo>
                    <a:pt x="98" y="385"/>
                  </a:lnTo>
                  <a:lnTo>
                    <a:pt x="92" y="387"/>
                  </a:lnTo>
                  <a:lnTo>
                    <a:pt x="83" y="388"/>
                  </a:lnTo>
                  <a:lnTo>
                    <a:pt x="84" y="388"/>
                  </a:lnTo>
                  <a:lnTo>
                    <a:pt x="47" y="393"/>
                  </a:lnTo>
                  <a:lnTo>
                    <a:pt x="45" y="394"/>
                  </a:lnTo>
                  <a:lnTo>
                    <a:pt x="39" y="394"/>
                  </a:lnTo>
                  <a:lnTo>
                    <a:pt x="24" y="396"/>
                  </a:lnTo>
                  <a:lnTo>
                    <a:pt x="24" y="397"/>
                  </a:lnTo>
                  <a:lnTo>
                    <a:pt x="11" y="399"/>
                  </a:lnTo>
                  <a:lnTo>
                    <a:pt x="2" y="399"/>
                  </a:lnTo>
                  <a:lnTo>
                    <a:pt x="2" y="397"/>
                  </a:lnTo>
                  <a:lnTo>
                    <a:pt x="2" y="379"/>
                  </a:lnTo>
                  <a:lnTo>
                    <a:pt x="0" y="367"/>
                  </a:lnTo>
                  <a:lnTo>
                    <a:pt x="5" y="360"/>
                  </a:lnTo>
                  <a:lnTo>
                    <a:pt x="23" y="358"/>
                  </a:lnTo>
                  <a:lnTo>
                    <a:pt x="30" y="351"/>
                  </a:lnTo>
                  <a:lnTo>
                    <a:pt x="30" y="339"/>
                  </a:lnTo>
                  <a:lnTo>
                    <a:pt x="30" y="331"/>
                  </a:lnTo>
                  <a:lnTo>
                    <a:pt x="35" y="324"/>
                  </a:lnTo>
                  <a:lnTo>
                    <a:pt x="35" y="325"/>
                  </a:lnTo>
                  <a:lnTo>
                    <a:pt x="42" y="315"/>
                  </a:lnTo>
                  <a:lnTo>
                    <a:pt x="57" y="307"/>
                  </a:lnTo>
                  <a:lnTo>
                    <a:pt x="66" y="304"/>
                  </a:lnTo>
                  <a:lnTo>
                    <a:pt x="71" y="304"/>
                  </a:lnTo>
                  <a:lnTo>
                    <a:pt x="86" y="303"/>
                  </a:lnTo>
                  <a:lnTo>
                    <a:pt x="111" y="279"/>
                  </a:lnTo>
                  <a:lnTo>
                    <a:pt x="110" y="276"/>
                  </a:lnTo>
                  <a:lnTo>
                    <a:pt x="125" y="267"/>
                  </a:lnTo>
                  <a:lnTo>
                    <a:pt x="138" y="264"/>
                  </a:lnTo>
                  <a:lnTo>
                    <a:pt x="143" y="259"/>
                  </a:lnTo>
                  <a:lnTo>
                    <a:pt x="147" y="246"/>
                  </a:lnTo>
                  <a:lnTo>
                    <a:pt x="147" y="244"/>
                  </a:lnTo>
                  <a:lnTo>
                    <a:pt x="147" y="237"/>
                  </a:lnTo>
                  <a:lnTo>
                    <a:pt x="159" y="226"/>
                  </a:lnTo>
                  <a:lnTo>
                    <a:pt x="176" y="214"/>
                  </a:lnTo>
                  <a:lnTo>
                    <a:pt x="179" y="217"/>
                  </a:lnTo>
                  <a:lnTo>
                    <a:pt x="179" y="223"/>
                  </a:lnTo>
                  <a:lnTo>
                    <a:pt x="191" y="225"/>
                  </a:lnTo>
                  <a:lnTo>
                    <a:pt x="192" y="223"/>
                  </a:lnTo>
                  <a:lnTo>
                    <a:pt x="195" y="220"/>
                  </a:lnTo>
                  <a:lnTo>
                    <a:pt x="200" y="210"/>
                  </a:lnTo>
                  <a:close/>
                </a:path>
              </a:pathLst>
            </a:custGeom>
            <a:solidFill>
              <a:srgbClr val="62BB4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1" name="Group 746"/>
            <p:cNvGrpSpPr>
              <a:grpSpLocks/>
            </p:cNvGrpSpPr>
            <p:nvPr/>
          </p:nvGrpSpPr>
          <p:grpSpPr bwMode="auto">
            <a:xfrm>
              <a:off x="631825" y="2414588"/>
              <a:ext cx="3025775" cy="2249487"/>
              <a:chOff x="2316163" y="2751138"/>
              <a:chExt cx="4176713" cy="3105150"/>
            </a:xfrm>
          </p:grpSpPr>
          <p:sp>
            <p:nvSpPr>
              <p:cNvPr id="76" name="Freeform 83"/>
              <p:cNvSpPr>
                <a:spLocks/>
              </p:cNvSpPr>
              <p:nvPr/>
            </p:nvSpPr>
            <p:spPr bwMode="auto">
              <a:xfrm>
                <a:off x="2806700" y="2854325"/>
                <a:ext cx="574675" cy="939800"/>
              </a:xfrm>
              <a:custGeom>
                <a:avLst/>
                <a:gdLst>
                  <a:gd name="T0" fmla="*/ 2147483647 w 681"/>
                  <a:gd name="T1" fmla="*/ 2147483647 h 1097"/>
                  <a:gd name="T2" fmla="*/ 2147483647 w 681"/>
                  <a:gd name="T3" fmla="*/ 2147483647 h 1097"/>
                  <a:gd name="T4" fmla="*/ 2147483647 w 681"/>
                  <a:gd name="T5" fmla="*/ 2147483647 h 1097"/>
                  <a:gd name="T6" fmla="*/ 2147483647 w 681"/>
                  <a:gd name="T7" fmla="*/ 2147483647 h 1097"/>
                  <a:gd name="T8" fmla="*/ 2147483647 w 681"/>
                  <a:gd name="T9" fmla="*/ 2147483647 h 1097"/>
                  <a:gd name="T10" fmla="*/ 2147483647 w 681"/>
                  <a:gd name="T11" fmla="*/ 2147483647 h 1097"/>
                  <a:gd name="T12" fmla="*/ 2147483647 w 681"/>
                  <a:gd name="T13" fmla="*/ 2147483647 h 1097"/>
                  <a:gd name="T14" fmla="*/ 2147483647 w 681"/>
                  <a:gd name="T15" fmla="*/ 2147483647 h 1097"/>
                  <a:gd name="T16" fmla="*/ 2147483647 w 681"/>
                  <a:gd name="T17" fmla="*/ 2147483647 h 1097"/>
                  <a:gd name="T18" fmla="*/ 2147483647 w 681"/>
                  <a:gd name="T19" fmla="*/ 2147483647 h 1097"/>
                  <a:gd name="T20" fmla="*/ 2147483647 w 681"/>
                  <a:gd name="T21" fmla="*/ 2147483647 h 1097"/>
                  <a:gd name="T22" fmla="*/ 2147483647 w 681"/>
                  <a:gd name="T23" fmla="*/ 2147483647 h 1097"/>
                  <a:gd name="T24" fmla="*/ 2147483647 w 681"/>
                  <a:gd name="T25" fmla="*/ 2147483647 h 1097"/>
                  <a:gd name="T26" fmla="*/ 2147483647 w 681"/>
                  <a:gd name="T27" fmla="*/ 2147483647 h 1097"/>
                  <a:gd name="T28" fmla="*/ 2147483647 w 681"/>
                  <a:gd name="T29" fmla="*/ 2147483647 h 1097"/>
                  <a:gd name="T30" fmla="*/ 2147483647 w 681"/>
                  <a:gd name="T31" fmla="*/ 2147483647 h 1097"/>
                  <a:gd name="T32" fmla="*/ 2147483647 w 681"/>
                  <a:gd name="T33" fmla="*/ 2147483647 h 1097"/>
                  <a:gd name="T34" fmla="*/ 2147483647 w 681"/>
                  <a:gd name="T35" fmla="*/ 2147483647 h 1097"/>
                  <a:gd name="T36" fmla="*/ 2147483647 w 681"/>
                  <a:gd name="T37" fmla="*/ 2147483647 h 1097"/>
                  <a:gd name="T38" fmla="*/ 2147483647 w 681"/>
                  <a:gd name="T39" fmla="*/ 2147483647 h 1097"/>
                  <a:gd name="T40" fmla="*/ 2147483647 w 681"/>
                  <a:gd name="T41" fmla="*/ 2147483647 h 1097"/>
                  <a:gd name="T42" fmla="*/ 2147483647 w 681"/>
                  <a:gd name="T43" fmla="*/ 2147483647 h 1097"/>
                  <a:gd name="T44" fmla="*/ 2147483647 w 681"/>
                  <a:gd name="T45" fmla="*/ 2147483647 h 1097"/>
                  <a:gd name="T46" fmla="*/ 2147483647 w 681"/>
                  <a:gd name="T47" fmla="*/ 2147483647 h 1097"/>
                  <a:gd name="T48" fmla="*/ 2147483647 w 681"/>
                  <a:gd name="T49" fmla="*/ 2147483647 h 1097"/>
                  <a:gd name="T50" fmla="*/ 2147483647 w 681"/>
                  <a:gd name="T51" fmla="*/ 2147483647 h 1097"/>
                  <a:gd name="T52" fmla="*/ 2147483647 w 681"/>
                  <a:gd name="T53" fmla="*/ 2147483647 h 1097"/>
                  <a:gd name="T54" fmla="*/ 2147483647 w 681"/>
                  <a:gd name="T55" fmla="*/ 2147483647 h 1097"/>
                  <a:gd name="T56" fmla="*/ 2147483647 w 681"/>
                  <a:gd name="T57" fmla="*/ 2147483647 h 1097"/>
                  <a:gd name="T58" fmla="*/ 2147483647 w 681"/>
                  <a:gd name="T59" fmla="*/ 2147483647 h 1097"/>
                  <a:gd name="T60" fmla="*/ 2147483647 w 681"/>
                  <a:gd name="T61" fmla="*/ 2147483647 h 1097"/>
                  <a:gd name="T62" fmla="*/ 2147483647 w 681"/>
                  <a:gd name="T63" fmla="*/ 2147483647 h 1097"/>
                  <a:gd name="T64" fmla="*/ 2147483647 w 681"/>
                  <a:gd name="T65" fmla="*/ 2147483647 h 1097"/>
                  <a:gd name="T66" fmla="*/ 2147483647 w 681"/>
                  <a:gd name="T67" fmla="*/ 2147483647 h 1097"/>
                  <a:gd name="T68" fmla="*/ 2147483647 w 681"/>
                  <a:gd name="T69" fmla="*/ 0 h 1097"/>
                  <a:gd name="T70" fmla="*/ 2147483647 w 681"/>
                  <a:gd name="T71" fmla="*/ 2147483647 h 1097"/>
                  <a:gd name="T72" fmla="*/ 2147483647 w 681"/>
                  <a:gd name="T73" fmla="*/ 2147483647 h 1097"/>
                  <a:gd name="T74" fmla="*/ 2147483647 w 681"/>
                  <a:gd name="T75" fmla="*/ 2147483647 h 1097"/>
                  <a:gd name="T76" fmla="*/ 2147483647 w 681"/>
                  <a:gd name="T77" fmla="*/ 2147483647 h 1097"/>
                  <a:gd name="T78" fmla="*/ 2147483647 w 681"/>
                  <a:gd name="T79" fmla="*/ 2147483647 h 1097"/>
                  <a:gd name="T80" fmla="*/ 2147483647 w 681"/>
                  <a:gd name="T81" fmla="*/ 2147483647 h 1097"/>
                  <a:gd name="T82" fmla="*/ 2147483647 w 681"/>
                  <a:gd name="T83" fmla="*/ 2147483647 h 1097"/>
                  <a:gd name="T84" fmla="*/ 2147483647 w 681"/>
                  <a:gd name="T85" fmla="*/ 2147483647 h 1097"/>
                  <a:gd name="T86" fmla="*/ 2147483647 w 681"/>
                  <a:gd name="T87" fmla="*/ 2147483647 h 1097"/>
                  <a:gd name="T88" fmla="*/ 2147483647 w 681"/>
                  <a:gd name="T89" fmla="*/ 2147483647 h 1097"/>
                  <a:gd name="T90" fmla="*/ 2147483647 w 681"/>
                  <a:gd name="T91" fmla="*/ 2147483647 h 1097"/>
                  <a:gd name="T92" fmla="*/ 2147483647 w 681"/>
                  <a:gd name="T93" fmla="*/ 2147483647 h 1097"/>
                  <a:gd name="T94" fmla="*/ 2147483647 w 681"/>
                  <a:gd name="T95" fmla="*/ 2147483647 h 109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81"/>
                  <a:gd name="T145" fmla="*/ 0 h 1097"/>
                  <a:gd name="T146" fmla="*/ 681 w 681"/>
                  <a:gd name="T147" fmla="*/ 1097 h 109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81" h="1097">
                    <a:moveTo>
                      <a:pt x="72" y="691"/>
                    </a:moveTo>
                    <a:lnTo>
                      <a:pt x="69" y="694"/>
                    </a:lnTo>
                    <a:lnTo>
                      <a:pt x="69" y="696"/>
                    </a:lnTo>
                    <a:lnTo>
                      <a:pt x="56" y="727"/>
                    </a:lnTo>
                    <a:lnTo>
                      <a:pt x="54" y="730"/>
                    </a:lnTo>
                    <a:lnTo>
                      <a:pt x="50" y="738"/>
                    </a:lnTo>
                    <a:lnTo>
                      <a:pt x="47" y="755"/>
                    </a:lnTo>
                    <a:lnTo>
                      <a:pt x="44" y="770"/>
                    </a:lnTo>
                    <a:lnTo>
                      <a:pt x="32" y="830"/>
                    </a:lnTo>
                    <a:lnTo>
                      <a:pt x="0" y="997"/>
                    </a:lnTo>
                    <a:lnTo>
                      <a:pt x="6" y="998"/>
                    </a:lnTo>
                    <a:lnTo>
                      <a:pt x="104" y="1016"/>
                    </a:lnTo>
                    <a:lnTo>
                      <a:pt x="212" y="1036"/>
                    </a:lnTo>
                    <a:lnTo>
                      <a:pt x="242" y="1040"/>
                    </a:lnTo>
                    <a:lnTo>
                      <a:pt x="258" y="1043"/>
                    </a:lnTo>
                    <a:lnTo>
                      <a:pt x="291" y="1049"/>
                    </a:lnTo>
                    <a:lnTo>
                      <a:pt x="294" y="1049"/>
                    </a:lnTo>
                    <a:lnTo>
                      <a:pt x="296" y="1049"/>
                    </a:lnTo>
                    <a:lnTo>
                      <a:pt x="317" y="1052"/>
                    </a:lnTo>
                    <a:lnTo>
                      <a:pt x="347" y="1058"/>
                    </a:lnTo>
                    <a:lnTo>
                      <a:pt x="401" y="1066"/>
                    </a:lnTo>
                    <a:lnTo>
                      <a:pt x="428" y="1069"/>
                    </a:lnTo>
                    <a:lnTo>
                      <a:pt x="513" y="1081"/>
                    </a:lnTo>
                    <a:lnTo>
                      <a:pt x="515" y="1082"/>
                    </a:lnTo>
                    <a:lnTo>
                      <a:pt x="516" y="1082"/>
                    </a:lnTo>
                    <a:lnTo>
                      <a:pt x="521" y="1082"/>
                    </a:lnTo>
                    <a:lnTo>
                      <a:pt x="522" y="1084"/>
                    </a:lnTo>
                    <a:lnTo>
                      <a:pt x="534" y="1085"/>
                    </a:lnTo>
                    <a:lnTo>
                      <a:pt x="560" y="1088"/>
                    </a:lnTo>
                    <a:lnTo>
                      <a:pt x="587" y="1091"/>
                    </a:lnTo>
                    <a:lnTo>
                      <a:pt x="591" y="1093"/>
                    </a:lnTo>
                    <a:lnTo>
                      <a:pt x="596" y="1093"/>
                    </a:lnTo>
                    <a:lnTo>
                      <a:pt x="635" y="1097"/>
                    </a:lnTo>
                    <a:lnTo>
                      <a:pt x="638" y="1079"/>
                    </a:lnTo>
                    <a:lnTo>
                      <a:pt x="644" y="1028"/>
                    </a:lnTo>
                    <a:lnTo>
                      <a:pt x="645" y="1024"/>
                    </a:lnTo>
                    <a:lnTo>
                      <a:pt x="650" y="989"/>
                    </a:lnTo>
                    <a:lnTo>
                      <a:pt x="654" y="953"/>
                    </a:lnTo>
                    <a:lnTo>
                      <a:pt x="654" y="950"/>
                    </a:lnTo>
                    <a:lnTo>
                      <a:pt x="656" y="944"/>
                    </a:lnTo>
                    <a:lnTo>
                      <a:pt x="659" y="917"/>
                    </a:lnTo>
                    <a:lnTo>
                      <a:pt x="660" y="907"/>
                    </a:lnTo>
                    <a:lnTo>
                      <a:pt x="663" y="887"/>
                    </a:lnTo>
                    <a:lnTo>
                      <a:pt x="663" y="880"/>
                    </a:lnTo>
                    <a:lnTo>
                      <a:pt x="668" y="844"/>
                    </a:lnTo>
                    <a:lnTo>
                      <a:pt x="671" y="826"/>
                    </a:lnTo>
                    <a:lnTo>
                      <a:pt x="672" y="811"/>
                    </a:lnTo>
                    <a:lnTo>
                      <a:pt x="675" y="788"/>
                    </a:lnTo>
                    <a:lnTo>
                      <a:pt x="677" y="772"/>
                    </a:lnTo>
                    <a:lnTo>
                      <a:pt x="681" y="739"/>
                    </a:lnTo>
                    <a:lnTo>
                      <a:pt x="677" y="738"/>
                    </a:lnTo>
                    <a:lnTo>
                      <a:pt x="674" y="735"/>
                    </a:lnTo>
                    <a:lnTo>
                      <a:pt x="665" y="712"/>
                    </a:lnTo>
                    <a:lnTo>
                      <a:pt x="653" y="696"/>
                    </a:lnTo>
                    <a:lnTo>
                      <a:pt x="651" y="696"/>
                    </a:lnTo>
                    <a:lnTo>
                      <a:pt x="642" y="700"/>
                    </a:lnTo>
                    <a:lnTo>
                      <a:pt x="636" y="709"/>
                    </a:lnTo>
                    <a:lnTo>
                      <a:pt x="636" y="724"/>
                    </a:lnTo>
                    <a:lnTo>
                      <a:pt x="624" y="721"/>
                    </a:lnTo>
                    <a:lnTo>
                      <a:pt x="572" y="717"/>
                    </a:lnTo>
                    <a:lnTo>
                      <a:pt x="560" y="709"/>
                    </a:lnTo>
                    <a:lnTo>
                      <a:pt x="548" y="718"/>
                    </a:lnTo>
                    <a:lnTo>
                      <a:pt x="531" y="721"/>
                    </a:lnTo>
                    <a:lnTo>
                      <a:pt x="509" y="712"/>
                    </a:lnTo>
                    <a:lnTo>
                      <a:pt x="497" y="721"/>
                    </a:lnTo>
                    <a:lnTo>
                      <a:pt x="498" y="729"/>
                    </a:lnTo>
                    <a:lnTo>
                      <a:pt x="494" y="730"/>
                    </a:lnTo>
                    <a:lnTo>
                      <a:pt x="480" y="715"/>
                    </a:lnTo>
                    <a:lnTo>
                      <a:pt x="473" y="669"/>
                    </a:lnTo>
                    <a:lnTo>
                      <a:pt x="443" y="648"/>
                    </a:lnTo>
                    <a:lnTo>
                      <a:pt x="447" y="630"/>
                    </a:lnTo>
                    <a:lnTo>
                      <a:pt x="413" y="522"/>
                    </a:lnTo>
                    <a:lnTo>
                      <a:pt x="377" y="541"/>
                    </a:lnTo>
                    <a:lnTo>
                      <a:pt x="362" y="543"/>
                    </a:lnTo>
                    <a:lnTo>
                      <a:pt x="345" y="531"/>
                    </a:lnTo>
                    <a:lnTo>
                      <a:pt x="384" y="399"/>
                    </a:lnTo>
                    <a:lnTo>
                      <a:pt x="387" y="399"/>
                    </a:lnTo>
                    <a:lnTo>
                      <a:pt x="395" y="382"/>
                    </a:lnTo>
                    <a:lnTo>
                      <a:pt x="395" y="378"/>
                    </a:lnTo>
                    <a:lnTo>
                      <a:pt x="390" y="376"/>
                    </a:lnTo>
                    <a:lnTo>
                      <a:pt x="378" y="378"/>
                    </a:lnTo>
                    <a:lnTo>
                      <a:pt x="368" y="376"/>
                    </a:lnTo>
                    <a:lnTo>
                      <a:pt x="366" y="373"/>
                    </a:lnTo>
                    <a:lnTo>
                      <a:pt x="366" y="366"/>
                    </a:lnTo>
                    <a:lnTo>
                      <a:pt x="363" y="361"/>
                    </a:lnTo>
                    <a:lnTo>
                      <a:pt x="353" y="366"/>
                    </a:lnTo>
                    <a:lnTo>
                      <a:pt x="351" y="363"/>
                    </a:lnTo>
                    <a:lnTo>
                      <a:pt x="354" y="357"/>
                    </a:lnTo>
                    <a:lnTo>
                      <a:pt x="339" y="328"/>
                    </a:lnTo>
                    <a:lnTo>
                      <a:pt x="330" y="316"/>
                    </a:lnTo>
                    <a:lnTo>
                      <a:pt x="311" y="277"/>
                    </a:lnTo>
                    <a:lnTo>
                      <a:pt x="296" y="270"/>
                    </a:lnTo>
                    <a:lnTo>
                      <a:pt x="273" y="243"/>
                    </a:lnTo>
                    <a:lnTo>
                      <a:pt x="287" y="240"/>
                    </a:lnTo>
                    <a:lnTo>
                      <a:pt x="276" y="228"/>
                    </a:lnTo>
                    <a:lnTo>
                      <a:pt x="281" y="204"/>
                    </a:lnTo>
                    <a:lnTo>
                      <a:pt x="258" y="162"/>
                    </a:lnTo>
                    <a:lnTo>
                      <a:pt x="258" y="159"/>
                    </a:lnTo>
                    <a:lnTo>
                      <a:pt x="264" y="127"/>
                    </a:lnTo>
                    <a:lnTo>
                      <a:pt x="270" y="93"/>
                    </a:lnTo>
                    <a:lnTo>
                      <a:pt x="272" y="87"/>
                    </a:lnTo>
                    <a:lnTo>
                      <a:pt x="281" y="34"/>
                    </a:lnTo>
                    <a:lnTo>
                      <a:pt x="284" y="21"/>
                    </a:lnTo>
                    <a:lnTo>
                      <a:pt x="284" y="16"/>
                    </a:lnTo>
                    <a:lnTo>
                      <a:pt x="189" y="0"/>
                    </a:lnTo>
                    <a:lnTo>
                      <a:pt x="188" y="6"/>
                    </a:lnTo>
                    <a:lnTo>
                      <a:pt x="188" y="12"/>
                    </a:lnTo>
                    <a:lnTo>
                      <a:pt x="185" y="21"/>
                    </a:lnTo>
                    <a:lnTo>
                      <a:pt x="170" y="100"/>
                    </a:lnTo>
                    <a:lnTo>
                      <a:pt x="165" y="123"/>
                    </a:lnTo>
                    <a:lnTo>
                      <a:pt x="164" y="133"/>
                    </a:lnTo>
                    <a:lnTo>
                      <a:pt x="162" y="138"/>
                    </a:lnTo>
                    <a:lnTo>
                      <a:pt x="162" y="141"/>
                    </a:lnTo>
                    <a:lnTo>
                      <a:pt x="161" y="144"/>
                    </a:lnTo>
                    <a:lnTo>
                      <a:pt x="155" y="175"/>
                    </a:lnTo>
                    <a:lnTo>
                      <a:pt x="152" y="193"/>
                    </a:lnTo>
                    <a:lnTo>
                      <a:pt x="144" y="229"/>
                    </a:lnTo>
                    <a:lnTo>
                      <a:pt x="143" y="244"/>
                    </a:lnTo>
                    <a:lnTo>
                      <a:pt x="141" y="246"/>
                    </a:lnTo>
                    <a:lnTo>
                      <a:pt x="138" y="264"/>
                    </a:lnTo>
                    <a:lnTo>
                      <a:pt x="128" y="318"/>
                    </a:lnTo>
                    <a:lnTo>
                      <a:pt x="128" y="324"/>
                    </a:lnTo>
                    <a:lnTo>
                      <a:pt x="123" y="346"/>
                    </a:lnTo>
                    <a:lnTo>
                      <a:pt x="122" y="352"/>
                    </a:lnTo>
                    <a:lnTo>
                      <a:pt x="120" y="363"/>
                    </a:lnTo>
                    <a:lnTo>
                      <a:pt x="117" y="370"/>
                    </a:lnTo>
                    <a:lnTo>
                      <a:pt x="123" y="390"/>
                    </a:lnTo>
                    <a:lnTo>
                      <a:pt x="120" y="427"/>
                    </a:lnTo>
                    <a:lnTo>
                      <a:pt x="123" y="433"/>
                    </a:lnTo>
                    <a:lnTo>
                      <a:pt x="128" y="445"/>
                    </a:lnTo>
                    <a:lnTo>
                      <a:pt x="129" y="448"/>
                    </a:lnTo>
                    <a:lnTo>
                      <a:pt x="150" y="469"/>
                    </a:lnTo>
                    <a:lnTo>
                      <a:pt x="155" y="487"/>
                    </a:lnTo>
                    <a:lnTo>
                      <a:pt x="123" y="535"/>
                    </a:lnTo>
                    <a:lnTo>
                      <a:pt x="114" y="555"/>
                    </a:lnTo>
                    <a:lnTo>
                      <a:pt x="110" y="561"/>
                    </a:lnTo>
                    <a:lnTo>
                      <a:pt x="101" y="570"/>
                    </a:lnTo>
                    <a:lnTo>
                      <a:pt x="90" y="592"/>
                    </a:lnTo>
                    <a:lnTo>
                      <a:pt x="75" y="603"/>
                    </a:lnTo>
                    <a:lnTo>
                      <a:pt x="44" y="652"/>
                    </a:lnTo>
                    <a:lnTo>
                      <a:pt x="44" y="663"/>
                    </a:lnTo>
                    <a:lnTo>
                      <a:pt x="57" y="673"/>
                    </a:lnTo>
                    <a:lnTo>
                      <a:pt x="65" y="675"/>
                    </a:lnTo>
                    <a:lnTo>
                      <a:pt x="72" y="69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7" name="Freeform 84"/>
              <p:cNvSpPr>
                <a:spLocks/>
              </p:cNvSpPr>
              <p:nvPr/>
            </p:nvSpPr>
            <p:spPr bwMode="auto">
              <a:xfrm>
                <a:off x="3455988" y="3943350"/>
                <a:ext cx="696913" cy="550863"/>
              </a:xfrm>
              <a:custGeom>
                <a:avLst/>
                <a:gdLst>
                  <a:gd name="T0" fmla="*/ 2147483647 w 823"/>
                  <a:gd name="T1" fmla="*/ 2147483647 h 646"/>
                  <a:gd name="T2" fmla="*/ 2147483647 w 823"/>
                  <a:gd name="T3" fmla="*/ 2147483647 h 646"/>
                  <a:gd name="T4" fmla="*/ 2147483647 w 823"/>
                  <a:gd name="T5" fmla="*/ 2147483647 h 646"/>
                  <a:gd name="T6" fmla="*/ 2147483647 w 823"/>
                  <a:gd name="T7" fmla="*/ 2147483647 h 646"/>
                  <a:gd name="T8" fmla="*/ 2147483647 w 823"/>
                  <a:gd name="T9" fmla="*/ 2147483647 h 646"/>
                  <a:gd name="T10" fmla="*/ 2147483647 w 823"/>
                  <a:gd name="T11" fmla="*/ 2147483647 h 646"/>
                  <a:gd name="T12" fmla="*/ 2147483647 w 823"/>
                  <a:gd name="T13" fmla="*/ 2147483647 h 646"/>
                  <a:gd name="T14" fmla="*/ 2147483647 w 823"/>
                  <a:gd name="T15" fmla="*/ 2147483647 h 646"/>
                  <a:gd name="T16" fmla="*/ 2147483647 w 823"/>
                  <a:gd name="T17" fmla="*/ 2147483647 h 646"/>
                  <a:gd name="T18" fmla="*/ 2147483647 w 823"/>
                  <a:gd name="T19" fmla="*/ 2147483647 h 646"/>
                  <a:gd name="T20" fmla="*/ 2147483647 w 823"/>
                  <a:gd name="T21" fmla="*/ 2147483647 h 646"/>
                  <a:gd name="T22" fmla="*/ 2147483647 w 823"/>
                  <a:gd name="T23" fmla="*/ 2147483647 h 646"/>
                  <a:gd name="T24" fmla="*/ 2147483647 w 823"/>
                  <a:gd name="T25" fmla="*/ 2147483647 h 646"/>
                  <a:gd name="T26" fmla="*/ 2147483647 w 823"/>
                  <a:gd name="T27" fmla="*/ 2147483647 h 646"/>
                  <a:gd name="T28" fmla="*/ 2147483647 w 823"/>
                  <a:gd name="T29" fmla="*/ 2147483647 h 646"/>
                  <a:gd name="T30" fmla="*/ 2147483647 w 823"/>
                  <a:gd name="T31" fmla="*/ 2147483647 h 646"/>
                  <a:gd name="T32" fmla="*/ 2147483647 w 823"/>
                  <a:gd name="T33" fmla="*/ 2147483647 h 646"/>
                  <a:gd name="T34" fmla="*/ 2147483647 w 823"/>
                  <a:gd name="T35" fmla="*/ 2147483647 h 646"/>
                  <a:gd name="T36" fmla="*/ 2147483647 w 823"/>
                  <a:gd name="T37" fmla="*/ 2147483647 h 646"/>
                  <a:gd name="T38" fmla="*/ 2147483647 w 823"/>
                  <a:gd name="T39" fmla="*/ 2147483647 h 646"/>
                  <a:gd name="T40" fmla="*/ 2147483647 w 823"/>
                  <a:gd name="T41" fmla="*/ 2147483647 h 646"/>
                  <a:gd name="T42" fmla="*/ 2147483647 w 823"/>
                  <a:gd name="T43" fmla="*/ 2147483647 h 646"/>
                  <a:gd name="T44" fmla="*/ 2147483647 w 823"/>
                  <a:gd name="T45" fmla="*/ 2147483647 h 646"/>
                  <a:gd name="T46" fmla="*/ 2147483647 w 823"/>
                  <a:gd name="T47" fmla="*/ 2147483647 h 646"/>
                  <a:gd name="T48" fmla="*/ 2147483647 w 823"/>
                  <a:gd name="T49" fmla="*/ 2147483647 h 646"/>
                  <a:gd name="T50" fmla="*/ 0 w 823"/>
                  <a:gd name="T51" fmla="*/ 2147483647 h 646"/>
                  <a:gd name="T52" fmla="*/ 2147483647 w 823"/>
                  <a:gd name="T53" fmla="*/ 2147483647 h 646"/>
                  <a:gd name="T54" fmla="*/ 2147483647 w 823"/>
                  <a:gd name="T55" fmla="*/ 2147483647 h 646"/>
                  <a:gd name="T56" fmla="*/ 2147483647 w 823"/>
                  <a:gd name="T57" fmla="*/ 2147483647 h 646"/>
                  <a:gd name="T58" fmla="*/ 2147483647 w 823"/>
                  <a:gd name="T59" fmla="*/ 2147483647 h 646"/>
                  <a:gd name="T60" fmla="*/ 2147483647 w 823"/>
                  <a:gd name="T61" fmla="*/ 2147483647 h 646"/>
                  <a:gd name="T62" fmla="*/ 2147483647 w 823"/>
                  <a:gd name="T63" fmla="*/ 2147483647 h 646"/>
                  <a:gd name="T64" fmla="*/ 2147483647 w 823"/>
                  <a:gd name="T65" fmla="*/ 2147483647 h 646"/>
                  <a:gd name="T66" fmla="*/ 2147483647 w 823"/>
                  <a:gd name="T67" fmla="*/ 2147483647 h 646"/>
                  <a:gd name="T68" fmla="*/ 2147483647 w 823"/>
                  <a:gd name="T69" fmla="*/ 2147483647 h 646"/>
                  <a:gd name="T70" fmla="*/ 2147483647 w 823"/>
                  <a:gd name="T71" fmla="*/ 2147483647 h 646"/>
                  <a:gd name="T72" fmla="*/ 2147483647 w 823"/>
                  <a:gd name="T73" fmla="*/ 2147483647 h 646"/>
                  <a:gd name="T74" fmla="*/ 2147483647 w 823"/>
                  <a:gd name="T75" fmla="*/ 2147483647 h 646"/>
                  <a:gd name="T76" fmla="*/ 2147483647 w 823"/>
                  <a:gd name="T77" fmla="*/ 2147483647 h 646"/>
                  <a:gd name="T78" fmla="*/ 2147483647 w 823"/>
                  <a:gd name="T79" fmla="*/ 2147483647 h 646"/>
                  <a:gd name="T80" fmla="*/ 2147483647 w 823"/>
                  <a:gd name="T81" fmla="*/ 2147483647 h 646"/>
                  <a:gd name="T82" fmla="*/ 2147483647 w 823"/>
                  <a:gd name="T83" fmla="*/ 2147483647 h 646"/>
                  <a:gd name="T84" fmla="*/ 2147483647 w 823"/>
                  <a:gd name="T85" fmla="*/ 2147483647 h 646"/>
                  <a:gd name="T86" fmla="*/ 2147483647 w 823"/>
                  <a:gd name="T87" fmla="*/ 2147483647 h 646"/>
                  <a:gd name="T88" fmla="*/ 2147483647 w 823"/>
                  <a:gd name="T89" fmla="*/ 2147483647 h 646"/>
                  <a:gd name="T90" fmla="*/ 2147483647 w 823"/>
                  <a:gd name="T91" fmla="*/ 2147483647 h 646"/>
                  <a:gd name="T92" fmla="*/ 2147483647 w 823"/>
                  <a:gd name="T93" fmla="*/ 2147483647 h 646"/>
                  <a:gd name="T94" fmla="*/ 2147483647 w 823"/>
                  <a:gd name="T95" fmla="*/ 2147483647 h 646"/>
                  <a:gd name="T96" fmla="*/ 2147483647 w 823"/>
                  <a:gd name="T97" fmla="*/ 2147483647 h 646"/>
                  <a:gd name="T98" fmla="*/ 2147483647 w 823"/>
                  <a:gd name="T99" fmla="*/ 2147483647 h 646"/>
                  <a:gd name="T100" fmla="*/ 2147483647 w 823"/>
                  <a:gd name="T101" fmla="*/ 2147483647 h 646"/>
                  <a:gd name="T102" fmla="*/ 2147483647 w 823"/>
                  <a:gd name="T103" fmla="*/ 2147483647 h 646"/>
                  <a:gd name="T104" fmla="*/ 2147483647 w 823"/>
                  <a:gd name="T105" fmla="*/ 2147483647 h 646"/>
                  <a:gd name="T106" fmla="*/ 2147483647 w 823"/>
                  <a:gd name="T107" fmla="*/ 2147483647 h 646"/>
                  <a:gd name="T108" fmla="*/ 2147483647 w 823"/>
                  <a:gd name="T109" fmla="*/ 2147483647 h 646"/>
                  <a:gd name="T110" fmla="*/ 2147483647 w 823"/>
                  <a:gd name="T111" fmla="*/ 2147483647 h 646"/>
                  <a:gd name="T112" fmla="*/ 2147483647 w 823"/>
                  <a:gd name="T113" fmla="*/ 2147483647 h 646"/>
                  <a:gd name="T114" fmla="*/ 2147483647 w 823"/>
                  <a:gd name="T115" fmla="*/ 2147483647 h 64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23"/>
                  <a:gd name="T175" fmla="*/ 0 h 646"/>
                  <a:gd name="T176" fmla="*/ 823 w 823"/>
                  <a:gd name="T177" fmla="*/ 646 h 64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23" h="646">
                    <a:moveTo>
                      <a:pt x="814" y="265"/>
                    </a:moveTo>
                    <a:lnTo>
                      <a:pt x="814" y="267"/>
                    </a:lnTo>
                    <a:lnTo>
                      <a:pt x="814" y="276"/>
                    </a:lnTo>
                    <a:lnTo>
                      <a:pt x="814" y="295"/>
                    </a:lnTo>
                    <a:lnTo>
                      <a:pt x="813" y="330"/>
                    </a:lnTo>
                    <a:lnTo>
                      <a:pt x="813" y="331"/>
                    </a:lnTo>
                    <a:lnTo>
                      <a:pt x="813" y="339"/>
                    </a:lnTo>
                    <a:lnTo>
                      <a:pt x="813" y="343"/>
                    </a:lnTo>
                    <a:lnTo>
                      <a:pt x="811" y="351"/>
                    </a:lnTo>
                    <a:lnTo>
                      <a:pt x="811" y="379"/>
                    </a:lnTo>
                    <a:lnTo>
                      <a:pt x="810" y="394"/>
                    </a:lnTo>
                    <a:lnTo>
                      <a:pt x="810" y="405"/>
                    </a:lnTo>
                    <a:lnTo>
                      <a:pt x="810" y="406"/>
                    </a:lnTo>
                    <a:lnTo>
                      <a:pt x="808" y="432"/>
                    </a:lnTo>
                    <a:lnTo>
                      <a:pt x="808" y="442"/>
                    </a:lnTo>
                    <a:lnTo>
                      <a:pt x="808" y="457"/>
                    </a:lnTo>
                    <a:lnTo>
                      <a:pt x="808" y="459"/>
                    </a:lnTo>
                    <a:lnTo>
                      <a:pt x="807" y="478"/>
                    </a:lnTo>
                    <a:lnTo>
                      <a:pt x="807" y="498"/>
                    </a:lnTo>
                    <a:lnTo>
                      <a:pt x="805" y="535"/>
                    </a:lnTo>
                    <a:lnTo>
                      <a:pt x="804" y="550"/>
                    </a:lnTo>
                    <a:lnTo>
                      <a:pt x="804" y="552"/>
                    </a:lnTo>
                    <a:lnTo>
                      <a:pt x="804" y="571"/>
                    </a:lnTo>
                    <a:lnTo>
                      <a:pt x="802" y="588"/>
                    </a:lnTo>
                    <a:lnTo>
                      <a:pt x="802" y="607"/>
                    </a:lnTo>
                    <a:lnTo>
                      <a:pt x="801" y="627"/>
                    </a:lnTo>
                    <a:lnTo>
                      <a:pt x="801" y="646"/>
                    </a:lnTo>
                    <a:lnTo>
                      <a:pt x="733" y="641"/>
                    </a:lnTo>
                    <a:lnTo>
                      <a:pt x="718" y="640"/>
                    </a:lnTo>
                    <a:lnTo>
                      <a:pt x="691" y="640"/>
                    </a:lnTo>
                    <a:lnTo>
                      <a:pt x="681" y="638"/>
                    </a:lnTo>
                    <a:lnTo>
                      <a:pt x="655" y="637"/>
                    </a:lnTo>
                    <a:lnTo>
                      <a:pt x="648" y="637"/>
                    </a:lnTo>
                    <a:lnTo>
                      <a:pt x="576" y="634"/>
                    </a:lnTo>
                    <a:lnTo>
                      <a:pt x="534" y="631"/>
                    </a:lnTo>
                    <a:lnTo>
                      <a:pt x="469" y="628"/>
                    </a:lnTo>
                    <a:lnTo>
                      <a:pt x="444" y="625"/>
                    </a:lnTo>
                    <a:lnTo>
                      <a:pt x="436" y="625"/>
                    </a:lnTo>
                    <a:lnTo>
                      <a:pt x="379" y="621"/>
                    </a:lnTo>
                    <a:lnTo>
                      <a:pt x="376" y="621"/>
                    </a:lnTo>
                    <a:lnTo>
                      <a:pt x="361" y="619"/>
                    </a:lnTo>
                    <a:lnTo>
                      <a:pt x="346" y="618"/>
                    </a:lnTo>
                    <a:lnTo>
                      <a:pt x="292" y="615"/>
                    </a:lnTo>
                    <a:lnTo>
                      <a:pt x="184" y="604"/>
                    </a:lnTo>
                    <a:lnTo>
                      <a:pt x="181" y="603"/>
                    </a:lnTo>
                    <a:lnTo>
                      <a:pt x="178" y="603"/>
                    </a:lnTo>
                    <a:lnTo>
                      <a:pt x="177" y="603"/>
                    </a:lnTo>
                    <a:lnTo>
                      <a:pt x="105" y="595"/>
                    </a:lnTo>
                    <a:lnTo>
                      <a:pt x="75" y="592"/>
                    </a:lnTo>
                    <a:lnTo>
                      <a:pt x="42" y="589"/>
                    </a:lnTo>
                    <a:lnTo>
                      <a:pt x="33" y="589"/>
                    </a:lnTo>
                    <a:lnTo>
                      <a:pt x="0" y="585"/>
                    </a:lnTo>
                    <a:lnTo>
                      <a:pt x="7" y="514"/>
                    </a:lnTo>
                    <a:lnTo>
                      <a:pt x="7" y="511"/>
                    </a:lnTo>
                    <a:lnTo>
                      <a:pt x="12" y="475"/>
                    </a:lnTo>
                    <a:lnTo>
                      <a:pt x="13" y="456"/>
                    </a:lnTo>
                    <a:lnTo>
                      <a:pt x="15" y="438"/>
                    </a:lnTo>
                    <a:lnTo>
                      <a:pt x="18" y="415"/>
                    </a:lnTo>
                    <a:lnTo>
                      <a:pt x="18" y="414"/>
                    </a:lnTo>
                    <a:lnTo>
                      <a:pt x="18" y="397"/>
                    </a:lnTo>
                    <a:lnTo>
                      <a:pt x="21" y="364"/>
                    </a:lnTo>
                    <a:lnTo>
                      <a:pt x="25" y="328"/>
                    </a:lnTo>
                    <a:lnTo>
                      <a:pt x="30" y="292"/>
                    </a:lnTo>
                    <a:lnTo>
                      <a:pt x="36" y="238"/>
                    </a:lnTo>
                    <a:lnTo>
                      <a:pt x="37" y="237"/>
                    </a:lnTo>
                    <a:lnTo>
                      <a:pt x="39" y="219"/>
                    </a:lnTo>
                    <a:lnTo>
                      <a:pt x="40" y="201"/>
                    </a:lnTo>
                    <a:lnTo>
                      <a:pt x="42" y="195"/>
                    </a:lnTo>
                    <a:lnTo>
                      <a:pt x="45" y="163"/>
                    </a:lnTo>
                    <a:lnTo>
                      <a:pt x="46" y="145"/>
                    </a:lnTo>
                    <a:lnTo>
                      <a:pt x="51" y="112"/>
                    </a:lnTo>
                    <a:lnTo>
                      <a:pt x="54" y="81"/>
                    </a:lnTo>
                    <a:lnTo>
                      <a:pt x="57" y="54"/>
                    </a:lnTo>
                    <a:lnTo>
                      <a:pt x="57" y="49"/>
                    </a:lnTo>
                    <a:lnTo>
                      <a:pt x="58" y="36"/>
                    </a:lnTo>
                    <a:lnTo>
                      <a:pt x="61" y="18"/>
                    </a:lnTo>
                    <a:lnTo>
                      <a:pt x="63" y="0"/>
                    </a:lnTo>
                    <a:lnTo>
                      <a:pt x="90" y="3"/>
                    </a:lnTo>
                    <a:lnTo>
                      <a:pt x="157" y="9"/>
                    </a:lnTo>
                    <a:lnTo>
                      <a:pt x="186" y="12"/>
                    </a:lnTo>
                    <a:lnTo>
                      <a:pt x="217" y="15"/>
                    </a:lnTo>
                    <a:lnTo>
                      <a:pt x="244" y="18"/>
                    </a:lnTo>
                    <a:lnTo>
                      <a:pt x="250" y="18"/>
                    </a:lnTo>
                    <a:lnTo>
                      <a:pt x="297" y="22"/>
                    </a:lnTo>
                    <a:lnTo>
                      <a:pt x="300" y="22"/>
                    </a:lnTo>
                    <a:lnTo>
                      <a:pt x="339" y="25"/>
                    </a:lnTo>
                    <a:lnTo>
                      <a:pt x="352" y="27"/>
                    </a:lnTo>
                    <a:lnTo>
                      <a:pt x="358" y="28"/>
                    </a:lnTo>
                    <a:lnTo>
                      <a:pt x="363" y="28"/>
                    </a:lnTo>
                    <a:lnTo>
                      <a:pt x="370" y="30"/>
                    </a:lnTo>
                    <a:lnTo>
                      <a:pt x="373" y="30"/>
                    </a:lnTo>
                    <a:lnTo>
                      <a:pt x="387" y="30"/>
                    </a:lnTo>
                    <a:lnTo>
                      <a:pt x="453" y="36"/>
                    </a:lnTo>
                    <a:lnTo>
                      <a:pt x="472" y="37"/>
                    </a:lnTo>
                    <a:lnTo>
                      <a:pt x="475" y="37"/>
                    </a:lnTo>
                    <a:lnTo>
                      <a:pt x="489" y="37"/>
                    </a:lnTo>
                    <a:lnTo>
                      <a:pt x="508" y="39"/>
                    </a:lnTo>
                    <a:lnTo>
                      <a:pt x="516" y="40"/>
                    </a:lnTo>
                    <a:lnTo>
                      <a:pt x="541" y="42"/>
                    </a:lnTo>
                    <a:lnTo>
                      <a:pt x="606" y="45"/>
                    </a:lnTo>
                    <a:lnTo>
                      <a:pt x="652" y="48"/>
                    </a:lnTo>
                    <a:lnTo>
                      <a:pt x="658" y="48"/>
                    </a:lnTo>
                    <a:lnTo>
                      <a:pt x="657" y="48"/>
                    </a:lnTo>
                    <a:lnTo>
                      <a:pt x="678" y="49"/>
                    </a:lnTo>
                    <a:lnTo>
                      <a:pt x="757" y="52"/>
                    </a:lnTo>
                    <a:lnTo>
                      <a:pt x="760" y="54"/>
                    </a:lnTo>
                    <a:lnTo>
                      <a:pt x="823" y="55"/>
                    </a:lnTo>
                    <a:lnTo>
                      <a:pt x="823" y="57"/>
                    </a:lnTo>
                    <a:lnTo>
                      <a:pt x="822" y="93"/>
                    </a:lnTo>
                    <a:lnTo>
                      <a:pt x="822" y="100"/>
                    </a:lnTo>
                    <a:lnTo>
                      <a:pt x="820" y="111"/>
                    </a:lnTo>
                    <a:lnTo>
                      <a:pt x="820" y="129"/>
                    </a:lnTo>
                    <a:lnTo>
                      <a:pt x="820" y="138"/>
                    </a:lnTo>
                    <a:lnTo>
                      <a:pt x="819" y="151"/>
                    </a:lnTo>
                    <a:lnTo>
                      <a:pt x="817" y="202"/>
                    </a:lnTo>
                    <a:lnTo>
                      <a:pt x="814" y="26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8" name="Freeform 88"/>
              <p:cNvSpPr>
                <a:spLocks/>
              </p:cNvSpPr>
              <p:nvPr/>
            </p:nvSpPr>
            <p:spPr bwMode="auto">
              <a:xfrm>
                <a:off x="2316163" y="2751138"/>
                <a:ext cx="649288" cy="469900"/>
              </a:xfrm>
              <a:custGeom>
                <a:avLst/>
                <a:gdLst>
                  <a:gd name="T0" fmla="*/ 2147483647 w 769"/>
                  <a:gd name="T1" fmla="*/ 2147483647 h 547"/>
                  <a:gd name="T2" fmla="*/ 2147483647 w 769"/>
                  <a:gd name="T3" fmla="*/ 2147483647 h 547"/>
                  <a:gd name="T4" fmla="*/ 2147483647 w 769"/>
                  <a:gd name="T5" fmla="*/ 2147483647 h 547"/>
                  <a:gd name="T6" fmla="*/ 2147483647 w 769"/>
                  <a:gd name="T7" fmla="*/ 2147483647 h 547"/>
                  <a:gd name="T8" fmla="*/ 2147483647 w 769"/>
                  <a:gd name="T9" fmla="*/ 2147483647 h 547"/>
                  <a:gd name="T10" fmla="*/ 2147483647 w 769"/>
                  <a:gd name="T11" fmla="*/ 2147483647 h 547"/>
                  <a:gd name="T12" fmla="*/ 2147483647 w 769"/>
                  <a:gd name="T13" fmla="*/ 2147483647 h 547"/>
                  <a:gd name="T14" fmla="*/ 2147483647 w 769"/>
                  <a:gd name="T15" fmla="*/ 2147483647 h 547"/>
                  <a:gd name="T16" fmla="*/ 2147483647 w 769"/>
                  <a:gd name="T17" fmla="*/ 2147483647 h 547"/>
                  <a:gd name="T18" fmla="*/ 2147483647 w 769"/>
                  <a:gd name="T19" fmla="*/ 2147483647 h 547"/>
                  <a:gd name="T20" fmla="*/ 2147483647 w 769"/>
                  <a:gd name="T21" fmla="*/ 2147483647 h 547"/>
                  <a:gd name="T22" fmla="*/ 2147483647 w 769"/>
                  <a:gd name="T23" fmla="*/ 2147483647 h 547"/>
                  <a:gd name="T24" fmla="*/ 2147483647 w 769"/>
                  <a:gd name="T25" fmla="*/ 2147483647 h 547"/>
                  <a:gd name="T26" fmla="*/ 2147483647 w 769"/>
                  <a:gd name="T27" fmla="*/ 2147483647 h 547"/>
                  <a:gd name="T28" fmla="*/ 2147483647 w 769"/>
                  <a:gd name="T29" fmla="*/ 2147483647 h 547"/>
                  <a:gd name="T30" fmla="*/ 2147483647 w 769"/>
                  <a:gd name="T31" fmla="*/ 2147483647 h 547"/>
                  <a:gd name="T32" fmla="*/ 2147483647 w 769"/>
                  <a:gd name="T33" fmla="*/ 2147483647 h 547"/>
                  <a:gd name="T34" fmla="*/ 2147483647 w 769"/>
                  <a:gd name="T35" fmla="*/ 2147483647 h 547"/>
                  <a:gd name="T36" fmla="*/ 2147483647 w 769"/>
                  <a:gd name="T37" fmla="*/ 2147483647 h 547"/>
                  <a:gd name="T38" fmla="*/ 2147483647 w 769"/>
                  <a:gd name="T39" fmla="*/ 2147483647 h 547"/>
                  <a:gd name="T40" fmla="*/ 2147483647 w 769"/>
                  <a:gd name="T41" fmla="*/ 2147483647 h 547"/>
                  <a:gd name="T42" fmla="*/ 2147483647 w 769"/>
                  <a:gd name="T43" fmla="*/ 2147483647 h 547"/>
                  <a:gd name="T44" fmla="*/ 2147483647 w 769"/>
                  <a:gd name="T45" fmla="*/ 2147483647 h 547"/>
                  <a:gd name="T46" fmla="*/ 2147483647 w 769"/>
                  <a:gd name="T47" fmla="*/ 2147483647 h 547"/>
                  <a:gd name="T48" fmla="*/ 2147483647 w 769"/>
                  <a:gd name="T49" fmla="*/ 2147483647 h 547"/>
                  <a:gd name="T50" fmla="*/ 2147483647 w 769"/>
                  <a:gd name="T51" fmla="*/ 2147483647 h 547"/>
                  <a:gd name="T52" fmla="*/ 2147483647 w 769"/>
                  <a:gd name="T53" fmla="*/ 2147483647 h 547"/>
                  <a:gd name="T54" fmla="*/ 2147483647 w 769"/>
                  <a:gd name="T55" fmla="*/ 2147483647 h 547"/>
                  <a:gd name="T56" fmla="*/ 2147483647 w 769"/>
                  <a:gd name="T57" fmla="*/ 2147483647 h 547"/>
                  <a:gd name="T58" fmla="*/ 2147483647 w 769"/>
                  <a:gd name="T59" fmla="*/ 2147483647 h 547"/>
                  <a:gd name="T60" fmla="*/ 2147483647 w 769"/>
                  <a:gd name="T61" fmla="*/ 2147483647 h 547"/>
                  <a:gd name="T62" fmla="*/ 2147483647 w 769"/>
                  <a:gd name="T63" fmla="*/ 2147483647 h 547"/>
                  <a:gd name="T64" fmla="*/ 2147483647 w 769"/>
                  <a:gd name="T65" fmla="*/ 2147483647 h 547"/>
                  <a:gd name="T66" fmla="*/ 2147483647 w 769"/>
                  <a:gd name="T67" fmla="*/ 2147483647 h 547"/>
                  <a:gd name="T68" fmla="*/ 2147483647 w 769"/>
                  <a:gd name="T69" fmla="*/ 2147483647 h 547"/>
                  <a:gd name="T70" fmla="*/ 2147483647 w 769"/>
                  <a:gd name="T71" fmla="*/ 2147483647 h 547"/>
                  <a:gd name="T72" fmla="*/ 2147483647 w 769"/>
                  <a:gd name="T73" fmla="*/ 2147483647 h 547"/>
                  <a:gd name="T74" fmla="*/ 2147483647 w 769"/>
                  <a:gd name="T75" fmla="*/ 2147483647 h 547"/>
                  <a:gd name="T76" fmla="*/ 2147483647 w 769"/>
                  <a:gd name="T77" fmla="*/ 2147483647 h 547"/>
                  <a:gd name="T78" fmla="*/ 2147483647 w 769"/>
                  <a:gd name="T79" fmla="*/ 2147483647 h 547"/>
                  <a:gd name="T80" fmla="*/ 2147483647 w 769"/>
                  <a:gd name="T81" fmla="*/ 2147483647 h 547"/>
                  <a:gd name="T82" fmla="*/ 2147483647 w 769"/>
                  <a:gd name="T83" fmla="*/ 2147483647 h 547"/>
                  <a:gd name="T84" fmla="*/ 2147483647 w 769"/>
                  <a:gd name="T85" fmla="*/ 2147483647 h 547"/>
                  <a:gd name="T86" fmla="*/ 2147483647 w 769"/>
                  <a:gd name="T87" fmla="*/ 2147483647 h 547"/>
                  <a:gd name="T88" fmla="*/ 2147483647 w 769"/>
                  <a:gd name="T89" fmla="*/ 2147483647 h 547"/>
                  <a:gd name="T90" fmla="*/ 2147483647 w 769"/>
                  <a:gd name="T91" fmla="*/ 2147483647 h 547"/>
                  <a:gd name="T92" fmla="*/ 2147483647 w 769"/>
                  <a:gd name="T93" fmla="*/ 2147483647 h 547"/>
                  <a:gd name="T94" fmla="*/ 2147483647 w 769"/>
                  <a:gd name="T95" fmla="*/ 2147483647 h 547"/>
                  <a:gd name="T96" fmla="*/ 2147483647 w 769"/>
                  <a:gd name="T97" fmla="*/ 2147483647 h 547"/>
                  <a:gd name="T98" fmla="*/ 2147483647 w 769"/>
                  <a:gd name="T99" fmla="*/ 2147483647 h 547"/>
                  <a:gd name="T100" fmla="*/ 2147483647 w 769"/>
                  <a:gd name="T101" fmla="*/ 2147483647 h 547"/>
                  <a:gd name="T102" fmla="*/ 2147483647 w 769"/>
                  <a:gd name="T103" fmla="*/ 2147483647 h 547"/>
                  <a:gd name="T104" fmla="*/ 2147483647 w 769"/>
                  <a:gd name="T105" fmla="*/ 2147483647 h 547"/>
                  <a:gd name="T106" fmla="*/ 2147483647 w 769"/>
                  <a:gd name="T107" fmla="*/ 2147483647 h 547"/>
                  <a:gd name="T108" fmla="*/ 2147483647 w 769"/>
                  <a:gd name="T109" fmla="*/ 2147483647 h 547"/>
                  <a:gd name="T110" fmla="*/ 2147483647 w 769"/>
                  <a:gd name="T111" fmla="*/ 2147483647 h 547"/>
                  <a:gd name="T112" fmla="*/ 2147483647 w 769"/>
                  <a:gd name="T113" fmla="*/ 2147483647 h 547"/>
                  <a:gd name="T114" fmla="*/ 2147483647 w 769"/>
                  <a:gd name="T115" fmla="*/ 2147483647 h 547"/>
                  <a:gd name="T116" fmla="*/ 2147483647 w 769"/>
                  <a:gd name="T117" fmla="*/ 2147483647 h 547"/>
                  <a:gd name="T118" fmla="*/ 2147483647 w 769"/>
                  <a:gd name="T119" fmla="*/ 2147483647 h 547"/>
                  <a:gd name="T120" fmla="*/ 2147483647 w 769"/>
                  <a:gd name="T121" fmla="*/ 2147483647 h 54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769"/>
                  <a:gd name="T184" fmla="*/ 0 h 547"/>
                  <a:gd name="T185" fmla="*/ 769 w 769"/>
                  <a:gd name="T186" fmla="*/ 547 h 54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769" h="547">
                    <a:moveTo>
                      <a:pt x="700" y="483"/>
                    </a:moveTo>
                    <a:lnTo>
                      <a:pt x="697" y="490"/>
                    </a:lnTo>
                    <a:lnTo>
                      <a:pt x="703" y="510"/>
                    </a:lnTo>
                    <a:lnTo>
                      <a:pt x="700" y="547"/>
                    </a:lnTo>
                    <a:lnTo>
                      <a:pt x="658" y="538"/>
                    </a:lnTo>
                    <a:lnTo>
                      <a:pt x="657" y="538"/>
                    </a:lnTo>
                    <a:lnTo>
                      <a:pt x="645" y="535"/>
                    </a:lnTo>
                    <a:lnTo>
                      <a:pt x="643" y="535"/>
                    </a:lnTo>
                    <a:lnTo>
                      <a:pt x="642" y="535"/>
                    </a:lnTo>
                    <a:lnTo>
                      <a:pt x="631" y="534"/>
                    </a:lnTo>
                    <a:lnTo>
                      <a:pt x="630" y="532"/>
                    </a:lnTo>
                    <a:lnTo>
                      <a:pt x="621" y="531"/>
                    </a:lnTo>
                    <a:lnTo>
                      <a:pt x="594" y="526"/>
                    </a:lnTo>
                    <a:lnTo>
                      <a:pt x="592" y="525"/>
                    </a:lnTo>
                    <a:lnTo>
                      <a:pt x="567" y="520"/>
                    </a:lnTo>
                    <a:lnTo>
                      <a:pt x="514" y="510"/>
                    </a:lnTo>
                    <a:lnTo>
                      <a:pt x="493" y="505"/>
                    </a:lnTo>
                    <a:lnTo>
                      <a:pt x="478" y="511"/>
                    </a:lnTo>
                    <a:lnTo>
                      <a:pt x="465" y="508"/>
                    </a:lnTo>
                    <a:lnTo>
                      <a:pt x="447" y="507"/>
                    </a:lnTo>
                    <a:lnTo>
                      <a:pt x="433" y="504"/>
                    </a:lnTo>
                    <a:lnTo>
                      <a:pt x="421" y="511"/>
                    </a:lnTo>
                    <a:lnTo>
                      <a:pt x="402" y="510"/>
                    </a:lnTo>
                    <a:lnTo>
                      <a:pt x="397" y="510"/>
                    </a:lnTo>
                    <a:lnTo>
                      <a:pt x="391" y="508"/>
                    </a:lnTo>
                    <a:lnTo>
                      <a:pt x="387" y="510"/>
                    </a:lnTo>
                    <a:lnTo>
                      <a:pt x="363" y="517"/>
                    </a:lnTo>
                    <a:lnTo>
                      <a:pt x="336" y="516"/>
                    </a:lnTo>
                    <a:lnTo>
                      <a:pt x="319" y="505"/>
                    </a:lnTo>
                    <a:lnTo>
                      <a:pt x="315" y="508"/>
                    </a:lnTo>
                    <a:lnTo>
                      <a:pt x="297" y="511"/>
                    </a:lnTo>
                    <a:lnTo>
                      <a:pt x="291" y="514"/>
                    </a:lnTo>
                    <a:lnTo>
                      <a:pt x="262" y="513"/>
                    </a:lnTo>
                    <a:lnTo>
                      <a:pt x="262" y="502"/>
                    </a:lnTo>
                    <a:lnTo>
                      <a:pt x="240" y="493"/>
                    </a:lnTo>
                    <a:lnTo>
                      <a:pt x="238" y="492"/>
                    </a:lnTo>
                    <a:lnTo>
                      <a:pt x="235" y="489"/>
                    </a:lnTo>
                    <a:lnTo>
                      <a:pt x="232" y="487"/>
                    </a:lnTo>
                    <a:lnTo>
                      <a:pt x="211" y="487"/>
                    </a:lnTo>
                    <a:lnTo>
                      <a:pt x="204" y="483"/>
                    </a:lnTo>
                    <a:lnTo>
                      <a:pt x="190" y="489"/>
                    </a:lnTo>
                    <a:lnTo>
                      <a:pt x="171" y="493"/>
                    </a:lnTo>
                    <a:lnTo>
                      <a:pt x="162" y="493"/>
                    </a:lnTo>
                    <a:lnTo>
                      <a:pt x="154" y="495"/>
                    </a:lnTo>
                    <a:lnTo>
                      <a:pt x="136" y="489"/>
                    </a:lnTo>
                    <a:lnTo>
                      <a:pt x="108" y="468"/>
                    </a:lnTo>
                    <a:lnTo>
                      <a:pt x="109" y="457"/>
                    </a:lnTo>
                    <a:lnTo>
                      <a:pt x="111" y="457"/>
                    </a:lnTo>
                    <a:lnTo>
                      <a:pt x="111" y="454"/>
                    </a:lnTo>
                    <a:lnTo>
                      <a:pt x="112" y="439"/>
                    </a:lnTo>
                    <a:lnTo>
                      <a:pt x="112" y="423"/>
                    </a:lnTo>
                    <a:lnTo>
                      <a:pt x="100" y="394"/>
                    </a:lnTo>
                    <a:lnTo>
                      <a:pt x="81" y="384"/>
                    </a:lnTo>
                    <a:lnTo>
                      <a:pt x="76" y="385"/>
                    </a:lnTo>
                    <a:lnTo>
                      <a:pt x="66" y="384"/>
                    </a:lnTo>
                    <a:lnTo>
                      <a:pt x="61" y="367"/>
                    </a:lnTo>
                    <a:lnTo>
                      <a:pt x="58" y="363"/>
                    </a:lnTo>
                    <a:lnTo>
                      <a:pt x="40" y="360"/>
                    </a:lnTo>
                    <a:lnTo>
                      <a:pt x="34" y="354"/>
                    </a:lnTo>
                    <a:lnTo>
                      <a:pt x="18" y="357"/>
                    </a:lnTo>
                    <a:lnTo>
                      <a:pt x="10" y="351"/>
                    </a:lnTo>
                    <a:lnTo>
                      <a:pt x="9" y="343"/>
                    </a:lnTo>
                    <a:lnTo>
                      <a:pt x="4" y="349"/>
                    </a:lnTo>
                    <a:lnTo>
                      <a:pt x="0" y="348"/>
                    </a:lnTo>
                    <a:lnTo>
                      <a:pt x="15" y="297"/>
                    </a:lnTo>
                    <a:lnTo>
                      <a:pt x="12" y="322"/>
                    </a:lnTo>
                    <a:lnTo>
                      <a:pt x="16" y="319"/>
                    </a:lnTo>
                    <a:lnTo>
                      <a:pt x="24" y="318"/>
                    </a:lnTo>
                    <a:lnTo>
                      <a:pt x="24" y="301"/>
                    </a:lnTo>
                    <a:lnTo>
                      <a:pt x="34" y="294"/>
                    </a:lnTo>
                    <a:lnTo>
                      <a:pt x="36" y="289"/>
                    </a:lnTo>
                    <a:lnTo>
                      <a:pt x="24" y="289"/>
                    </a:lnTo>
                    <a:lnTo>
                      <a:pt x="15" y="282"/>
                    </a:lnTo>
                    <a:lnTo>
                      <a:pt x="16" y="274"/>
                    </a:lnTo>
                    <a:lnTo>
                      <a:pt x="18" y="262"/>
                    </a:lnTo>
                    <a:lnTo>
                      <a:pt x="16" y="258"/>
                    </a:lnTo>
                    <a:lnTo>
                      <a:pt x="21" y="264"/>
                    </a:lnTo>
                    <a:lnTo>
                      <a:pt x="43" y="259"/>
                    </a:lnTo>
                    <a:lnTo>
                      <a:pt x="45" y="256"/>
                    </a:lnTo>
                    <a:lnTo>
                      <a:pt x="31" y="249"/>
                    </a:lnTo>
                    <a:lnTo>
                      <a:pt x="24" y="240"/>
                    </a:lnTo>
                    <a:lnTo>
                      <a:pt x="19" y="253"/>
                    </a:lnTo>
                    <a:lnTo>
                      <a:pt x="13" y="253"/>
                    </a:lnTo>
                    <a:lnTo>
                      <a:pt x="22" y="214"/>
                    </a:lnTo>
                    <a:lnTo>
                      <a:pt x="21" y="199"/>
                    </a:lnTo>
                    <a:lnTo>
                      <a:pt x="16" y="190"/>
                    </a:lnTo>
                    <a:lnTo>
                      <a:pt x="19" y="165"/>
                    </a:lnTo>
                    <a:lnTo>
                      <a:pt x="16" y="129"/>
                    </a:lnTo>
                    <a:lnTo>
                      <a:pt x="16" y="126"/>
                    </a:lnTo>
                    <a:lnTo>
                      <a:pt x="6" y="109"/>
                    </a:lnTo>
                    <a:lnTo>
                      <a:pt x="4" y="91"/>
                    </a:lnTo>
                    <a:lnTo>
                      <a:pt x="7" y="85"/>
                    </a:lnTo>
                    <a:lnTo>
                      <a:pt x="4" y="69"/>
                    </a:lnTo>
                    <a:lnTo>
                      <a:pt x="18" y="43"/>
                    </a:lnTo>
                    <a:lnTo>
                      <a:pt x="13" y="36"/>
                    </a:lnTo>
                    <a:lnTo>
                      <a:pt x="21" y="37"/>
                    </a:lnTo>
                    <a:lnTo>
                      <a:pt x="76" y="85"/>
                    </a:lnTo>
                    <a:lnTo>
                      <a:pt x="129" y="103"/>
                    </a:lnTo>
                    <a:lnTo>
                      <a:pt x="129" y="105"/>
                    </a:lnTo>
                    <a:lnTo>
                      <a:pt x="163" y="114"/>
                    </a:lnTo>
                    <a:lnTo>
                      <a:pt x="175" y="126"/>
                    </a:lnTo>
                    <a:lnTo>
                      <a:pt x="183" y="129"/>
                    </a:lnTo>
                    <a:lnTo>
                      <a:pt x="186" y="120"/>
                    </a:lnTo>
                    <a:lnTo>
                      <a:pt x="195" y="123"/>
                    </a:lnTo>
                    <a:lnTo>
                      <a:pt x="189" y="126"/>
                    </a:lnTo>
                    <a:lnTo>
                      <a:pt x="190" y="133"/>
                    </a:lnTo>
                    <a:lnTo>
                      <a:pt x="193" y="133"/>
                    </a:lnTo>
                    <a:lnTo>
                      <a:pt x="196" y="160"/>
                    </a:lnTo>
                    <a:lnTo>
                      <a:pt x="183" y="172"/>
                    </a:lnTo>
                    <a:lnTo>
                      <a:pt x="181" y="175"/>
                    </a:lnTo>
                    <a:lnTo>
                      <a:pt x="204" y="160"/>
                    </a:lnTo>
                    <a:lnTo>
                      <a:pt x="208" y="162"/>
                    </a:lnTo>
                    <a:lnTo>
                      <a:pt x="208" y="181"/>
                    </a:lnTo>
                    <a:lnTo>
                      <a:pt x="205" y="181"/>
                    </a:lnTo>
                    <a:lnTo>
                      <a:pt x="198" y="213"/>
                    </a:lnTo>
                    <a:lnTo>
                      <a:pt x="199" y="214"/>
                    </a:lnTo>
                    <a:lnTo>
                      <a:pt x="201" y="226"/>
                    </a:lnTo>
                    <a:lnTo>
                      <a:pt x="205" y="234"/>
                    </a:lnTo>
                    <a:lnTo>
                      <a:pt x="192" y="238"/>
                    </a:lnTo>
                    <a:lnTo>
                      <a:pt x="189" y="234"/>
                    </a:lnTo>
                    <a:lnTo>
                      <a:pt x="187" y="234"/>
                    </a:lnTo>
                    <a:lnTo>
                      <a:pt x="190" y="243"/>
                    </a:lnTo>
                    <a:lnTo>
                      <a:pt x="199" y="243"/>
                    </a:lnTo>
                    <a:lnTo>
                      <a:pt x="210" y="237"/>
                    </a:lnTo>
                    <a:lnTo>
                      <a:pt x="207" y="225"/>
                    </a:lnTo>
                    <a:lnTo>
                      <a:pt x="217" y="178"/>
                    </a:lnTo>
                    <a:lnTo>
                      <a:pt x="234" y="157"/>
                    </a:lnTo>
                    <a:lnTo>
                      <a:pt x="238" y="156"/>
                    </a:lnTo>
                    <a:lnTo>
                      <a:pt x="241" y="150"/>
                    </a:lnTo>
                    <a:lnTo>
                      <a:pt x="232" y="132"/>
                    </a:lnTo>
                    <a:lnTo>
                      <a:pt x="232" y="117"/>
                    </a:lnTo>
                    <a:lnTo>
                      <a:pt x="226" y="130"/>
                    </a:lnTo>
                    <a:lnTo>
                      <a:pt x="228" y="141"/>
                    </a:lnTo>
                    <a:lnTo>
                      <a:pt x="222" y="129"/>
                    </a:lnTo>
                    <a:lnTo>
                      <a:pt x="219" y="127"/>
                    </a:lnTo>
                    <a:lnTo>
                      <a:pt x="220" y="109"/>
                    </a:lnTo>
                    <a:lnTo>
                      <a:pt x="232" y="112"/>
                    </a:lnTo>
                    <a:lnTo>
                      <a:pt x="237" y="108"/>
                    </a:lnTo>
                    <a:lnTo>
                      <a:pt x="235" y="106"/>
                    </a:lnTo>
                    <a:lnTo>
                      <a:pt x="226" y="96"/>
                    </a:lnTo>
                    <a:lnTo>
                      <a:pt x="220" y="88"/>
                    </a:lnTo>
                    <a:lnTo>
                      <a:pt x="208" y="106"/>
                    </a:lnTo>
                    <a:lnTo>
                      <a:pt x="211" y="136"/>
                    </a:lnTo>
                    <a:lnTo>
                      <a:pt x="214" y="138"/>
                    </a:lnTo>
                    <a:lnTo>
                      <a:pt x="216" y="132"/>
                    </a:lnTo>
                    <a:lnTo>
                      <a:pt x="228" y="144"/>
                    </a:lnTo>
                    <a:lnTo>
                      <a:pt x="223" y="162"/>
                    </a:lnTo>
                    <a:lnTo>
                      <a:pt x="214" y="147"/>
                    </a:lnTo>
                    <a:lnTo>
                      <a:pt x="205" y="138"/>
                    </a:lnTo>
                    <a:lnTo>
                      <a:pt x="208" y="120"/>
                    </a:lnTo>
                    <a:lnTo>
                      <a:pt x="198" y="109"/>
                    </a:lnTo>
                    <a:lnTo>
                      <a:pt x="213" y="84"/>
                    </a:lnTo>
                    <a:lnTo>
                      <a:pt x="219" y="54"/>
                    </a:lnTo>
                    <a:lnTo>
                      <a:pt x="231" y="81"/>
                    </a:lnTo>
                    <a:lnTo>
                      <a:pt x="238" y="55"/>
                    </a:lnTo>
                    <a:lnTo>
                      <a:pt x="240" y="42"/>
                    </a:lnTo>
                    <a:lnTo>
                      <a:pt x="229" y="37"/>
                    </a:lnTo>
                    <a:lnTo>
                      <a:pt x="226" y="52"/>
                    </a:lnTo>
                    <a:lnTo>
                      <a:pt x="220" y="19"/>
                    </a:lnTo>
                    <a:lnTo>
                      <a:pt x="225" y="0"/>
                    </a:lnTo>
                    <a:lnTo>
                      <a:pt x="405" y="43"/>
                    </a:lnTo>
                    <a:lnTo>
                      <a:pt x="597" y="85"/>
                    </a:lnTo>
                    <a:lnTo>
                      <a:pt x="658" y="97"/>
                    </a:lnTo>
                    <a:lnTo>
                      <a:pt x="732" y="112"/>
                    </a:lnTo>
                    <a:lnTo>
                      <a:pt x="769" y="120"/>
                    </a:lnTo>
                    <a:lnTo>
                      <a:pt x="768" y="126"/>
                    </a:lnTo>
                    <a:lnTo>
                      <a:pt x="768" y="132"/>
                    </a:lnTo>
                    <a:lnTo>
                      <a:pt x="765" y="141"/>
                    </a:lnTo>
                    <a:lnTo>
                      <a:pt x="750" y="220"/>
                    </a:lnTo>
                    <a:lnTo>
                      <a:pt x="745" y="243"/>
                    </a:lnTo>
                    <a:lnTo>
                      <a:pt x="744" y="253"/>
                    </a:lnTo>
                    <a:lnTo>
                      <a:pt x="742" y="258"/>
                    </a:lnTo>
                    <a:lnTo>
                      <a:pt x="742" y="261"/>
                    </a:lnTo>
                    <a:lnTo>
                      <a:pt x="741" y="264"/>
                    </a:lnTo>
                    <a:lnTo>
                      <a:pt x="735" y="295"/>
                    </a:lnTo>
                    <a:lnTo>
                      <a:pt x="732" y="313"/>
                    </a:lnTo>
                    <a:lnTo>
                      <a:pt x="724" y="349"/>
                    </a:lnTo>
                    <a:lnTo>
                      <a:pt x="723" y="364"/>
                    </a:lnTo>
                    <a:lnTo>
                      <a:pt x="721" y="366"/>
                    </a:lnTo>
                    <a:lnTo>
                      <a:pt x="718" y="384"/>
                    </a:lnTo>
                    <a:lnTo>
                      <a:pt x="708" y="438"/>
                    </a:lnTo>
                    <a:lnTo>
                      <a:pt x="708" y="444"/>
                    </a:lnTo>
                    <a:lnTo>
                      <a:pt x="703" y="466"/>
                    </a:lnTo>
                    <a:lnTo>
                      <a:pt x="702" y="472"/>
                    </a:lnTo>
                    <a:lnTo>
                      <a:pt x="700" y="48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9" name="Freeform 89"/>
              <p:cNvSpPr>
                <a:spLocks/>
              </p:cNvSpPr>
              <p:nvPr/>
            </p:nvSpPr>
            <p:spPr bwMode="auto">
              <a:xfrm>
                <a:off x="2811463" y="4379913"/>
                <a:ext cx="644525" cy="773113"/>
              </a:xfrm>
              <a:custGeom>
                <a:avLst/>
                <a:gdLst>
                  <a:gd name="T0" fmla="*/ 2147483647 w 764"/>
                  <a:gd name="T1" fmla="*/ 2147483647 h 906"/>
                  <a:gd name="T2" fmla="*/ 2147483647 w 764"/>
                  <a:gd name="T3" fmla="*/ 2147483647 h 906"/>
                  <a:gd name="T4" fmla="*/ 2147483647 w 764"/>
                  <a:gd name="T5" fmla="*/ 2147483647 h 906"/>
                  <a:gd name="T6" fmla="*/ 2147483647 w 764"/>
                  <a:gd name="T7" fmla="*/ 2147483647 h 906"/>
                  <a:gd name="T8" fmla="*/ 2147483647 w 764"/>
                  <a:gd name="T9" fmla="*/ 2147483647 h 906"/>
                  <a:gd name="T10" fmla="*/ 2147483647 w 764"/>
                  <a:gd name="T11" fmla="*/ 2147483647 h 906"/>
                  <a:gd name="T12" fmla="*/ 2147483647 w 764"/>
                  <a:gd name="T13" fmla="*/ 2147483647 h 906"/>
                  <a:gd name="T14" fmla="*/ 2147483647 w 764"/>
                  <a:gd name="T15" fmla="*/ 2147483647 h 906"/>
                  <a:gd name="T16" fmla="*/ 2147483647 w 764"/>
                  <a:gd name="T17" fmla="*/ 2147483647 h 906"/>
                  <a:gd name="T18" fmla="*/ 2147483647 w 764"/>
                  <a:gd name="T19" fmla="*/ 2147483647 h 906"/>
                  <a:gd name="T20" fmla="*/ 2147483647 w 764"/>
                  <a:gd name="T21" fmla="*/ 2147483647 h 906"/>
                  <a:gd name="T22" fmla="*/ 2147483647 w 764"/>
                  <a:gd name="T23" fmla="*/ 2147483647 h 906"/>
                  <a:gd name="T24" fmla="*/ 2147483647 w 764"/>
                  <a:gd name="T25" fmla="*/ 2147483647 h 906"/>
                  <a:gd name="T26" fmla="*/ 2147483647 w 764"/>
                  <a:gd name="T27" fmla="*/ 2147483647 h 906"/>
                  <a:gd name="T28" fmla="*/ 2147483647 w 764"/>
                  <a:gd name="T29" fmla="*/ 2147483647 h 906"/>
                  <a:gd name="T30" fmla="*/ 2147483647 w 764"/>
                  <a:gd name="T31" fmla="*/ 2147483647 h 906"/>
                  <a:gd name="T32" fmla="*/ 2147483647 w 764"/>
                  <a:gd name="T33" fmla="*/ 2147483647 h 906"/>
                  <a:gd name="T34" fmla="*/ 2147483647 w 764"/>
                  <a:gd name="T35" fmla="*/ 2147483647 h 906"/>
                  <a:gd name="T36" fmla="*/ 2147483647 w 764"/>
                  <a:gd name="T37" fmla="*/ 2147483647 h 906"/>
                  <a:gd name="T38" fmla="*/ 2147483647 w 764"/>
                  <a:gd name="T39" fmla="*/ 2147483647 h 906"/>
                  <a:gd name="T40" fmla="*/ 2147483647 w 764"/>
                  <a:gd name="T41" fmla="*/ 2147483647 h 906"/>
                  <a:gd name="T42" fmla="*/ 2147483647 w 764"/>
                  <a:gd name="T43" fmla="*/ 2147483647 h 906"/>
                  <a:gd name="T44" fmla="*/ 2147483647 w 764"/>
                  <a:gd name="T45" fmla="*/ 2147483647 h 906"/>
                  <a:gd name="T46" fmla="*/ 2147483647 w 764"/>
                  <a:gd name="T47" fmla="*/ 2147483647 h 906"/>
                  <a:gd name="T48" fmla="*/ 2147483647 w 764"/>
                  <a:gd name="T49" fmla="*/ 2147483647 h 906"/>
                  <a:gd name="T50" fmla="*/ 2147483647 w 764"/>
                  <a:gd name="T51" fmla="*/ 2147483647 h 906"/>
                  <a:gd name="T52" fmla="*/ 2147483647 w 764"/>
                  <a:gd name="T53" fmla="*/ 2147483647 h 906"/>
                  <a:gd name="T54" fmla="*/ 2147483647 w 764"/>
                  <a:gd name="T55" fmla="*/ 2147483647 h 906"/>
                  <a:gd name="T56" fmla="*/ 2147483647 w 764"/>
                  <a:gd name="T57" fmla="*/ 2147483647 h 906"/>
                  <a:gd name="T58" fmla="*/ 2147483647 w 764"/>
                  <a:gd name="T59" fmla="*/ 2147483647 h 906"/>
                  <a:gd name="T60" fmla="*/ 2147483647 w 764"/>
                  <a:gd name="T61" fmla="*/ 2147483647 h 906"/>
                  <a:gd name="T62" fmla="*/ 2147483647 w 764"/>
                  <a:gd name="T63" fmla="*/ 2147483647 h 906"/>
                  <a:gd name="T64" fmla="*/ 2147483647 w 764"/>
                  <a:gd name="T65" fmla="*/ 2147483647 h 906"/>
                  <a:gd name="T66" fmla="*/ 2147483647 w 764"/>
                  <a:gd name="T67" fmla="*/ 2147483647 h 906"/>
                  <a:gd name="T68" fmla="*/ 2147483647 w 764"/>
                  <a:gd name="T69" fmla="*/ 2147483647 h 906"/>
                  <a:gd name="T70" fmla="*/ 2147483647 w 764"/>
                  <a:gd name="T71" fmla="*/ 2147483647 h 906"/>
                  <a:gd name="T72" fmla="*/ 2147483647 w 764"/>
                  <a:gd name="T73" fmla="*/ 2147483647 h 906"/>
                  <a:gd name="T74" fmla="*/ 2147483647 w 764"/>
                  <a:gd name="T75" fmla="*/ 2147483647 h 906"/>
                  <a:gd name="T76" fmla="*/ 2147483647 w 764"/>
                  <a:gd name="T77" fmla="*/ 2147483647 h 90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764"/>
                  <a:gd name="T118" fmla="*/ 0 h 906"/>
                  <a:gd name="T119" fmla="*/ 764 w 764"/>
                  <a:gd name="T120" fmla="*/ 906 h 90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764" h="906">
                    <a:moveTo>
                      <a:pt x="0" y="628"/>
                    </a:moveTo>
                    <a:lnTo>
                      <a:pt x="15" y="610"/>
                    </a:lnTo>
                    <a:lnTo>
                      <a:pt x="36" y="609"/>
                    </a:lnTo>
                    <a:lnTo>
                      <a:pt x="48" y="573"/>
                    </a:lnTo>
                    <a:lnTo>
                      <a:pt x="38" y="568"/>
                    </a:lnTo>
                    <a:lnTo>
                      <a:pt x="26" y="555"/>
                    </a:lnTo>
                    <a:lnTo>
                      <a:pt x="32" y="514"/>
                    </a:lnTo>
                    <a:lnTo>
                      <a:pt x="42" y="508"/>
                    </a:lnTo>
                    <a:lnTo>
                      <a:pt x="63" y="472"/>
                    </a:lnTo>
                    <a:lnTo>
                      <a:pt x="71" y="433"/>
                    </a:lnTo>
                    <a:lnTo>
                      <a:pt x="75" y="430"/>
                    </a:lnTo>
                    <a:lnTo>
                      <a:pt x="81" y="418"/>
                    </a:lnTo>
                    <a:lnTo>
                      <a:pt x="104" y="408"/>
                    </a:lnTo>
                    <a:lnTo>
                      <a:pt x="116" y="399"/>
                    </a:lnTo>
                    <a:lnTo>
                      <a:pt x="120" y="391"/>
                    </a:lnTo>
                    <a:lnTo>
                      <a:pt x="96" y="366"/>
                    </a:lnTo>
                    <a:lnTo>
                      <a:pt x="98" y="358"/>
                    </a:lnTo>
                    <a:lnTo>
                      <a:pt x="89" y="322"/>
                    </a:lnTo>
                    <a:lnTo>
                      <a:pt x="77" y="300"/>
                    </a:lnTo>
                    <a:lnTo>
                      <a:pt x="80" y="280"/>
                    </a:lnTo>
                    <a:lnTo>
                      <a:pt x="92" y="244"/>
                    </a:lnTo>
                    <a:lnTo>
                      <a:pt x="90" y="169"/>
                    </a:lnTo>
                    <a:lnTo>
                      <a:pt x="96" y="153"/>
                    </a:lnTo>
                    <a:lnTo>
                      <a:pt x="93" y="119"/>
                    </a:lnTo>
                    <a:lnTo>
                      <a:pt x="122" y="117"/>
                    </a:lnTo>
                    <a:lnTo>
                      <a:pt x="149" y="139"/>
                    </a:lnTo>
                    <a:lnTo>
                      <a:pt x="174" y="119"/>
                    </a:lnTo>
                    <a:lnTo>
                      <a:pt x="191" y="23"/>
                    </a:lnTo>
                    <a:lnTo>
                      <a:pt x="194" y="0"/>
                    </a:lnTo>
                    <a:lnTo>
                      <a:pt x="231" y="6"/>
                    </a:lnTo>
                    <a:lnTo>
                      <a:pt x="269" y="12"/>
                    </a:lnTo>
                    <a:lnTo>
                      <a:pt x="324" y="20"/>
                    </a:lnTo>
                    <a:lnTo>
                      <a:pt x="327" y="21"/>
                    </a:lnTo>
                    <a:lnTo>
                      <a:pt x="341" y="23"/>
                    </a:lnTo>
                    <a:lnTo>
                      <a:pt x="365" y="26"/>
                    </a:lnTo>
                    <a:lnTo>
                      <a:pt x="455" y="39"/>
                    </a:lnTo>
                    <a:lnTo>
                      <a:pt x="483" y="42"/>
                    </a:lnTo>
                    <a:lnTo>
                      <a:pt x="494" y="44"/>
                    </a:lnTo>
                    <a:lnTo>
                      <a:pt x="512" y="47"/>
                    </a:lnTo>
                    <a:lnTo>
                      <a:pt x="540" y="50"/>
                    </a:lnTo>
                    <a:lnTo>
                      <a:pt x="569" y="53"/>
                    </a:lnTo>
                    <a:lnTo>
                      <a:pt x="599" y="57"/>
                    </a:lnTo>
                    <a:lnTo>
                      <a:pt x="600" y="59"/>
                    </a:lnTo>
                    <a:lnTo>
                      <a:pt x="654" y="65"/>
                    </a:lnTo>
                    <a:lnTo>
                      <a:pt x="696" y="69"/>
                    </a:lnTo>
                    <a:lnTo>
                      <a:pt x="711" y="71"/>
                    </a:lnTo>
                    <a:lnTo>
                      <a:pt x="764" y="77"/>
                    </a:lnTo>
                    <a:lnTo>
                      <a:pt x="759" y="113"/>
                    </a:lnTo>
                    <a:lnTo>
                      <a:pt x="755" y="150"/>
                    </a:lnTo>
                    <a:lnTo>
                      <a:pt x="747" y="222"/>
                    </a:lnTo>
                    <a:lnTo>
                      <a:pt x="740" y="291"/>
                    </a:lnTo>
                    <a:lnTo>
                      <a:pt x="738" y="297"/>
                    </a:lnTo>
                    <a:lnTo>
                      <a:pt x="731" y="375"/>
                    </a:lnTo>
                    <a:lnTo>
                      <a:pt x="728" y="402"/>
                    </a:lnTo>
                    <a:lnTo>
                      <a:pt x="728" y="403"/>
                    </a:lnTo>
                    <a:lnTo>
                      <a:pt x="725" y="432"/>
                    </a:lnTo>
                    <a:lnTo>
                      <a:pt x="720" y="462"/>
                    </a:lnTo>
                    <a:lnTo>
                      <a:pt x="714" y="516"/>
                    </a:lnTo>
                    <a:lnTo>
                      <a:pt x="711" y="549"/>
                    </a:lnTo>
                    <a:lnTo>
                      <a:pt x="711" y="552"/>
                    </a:lnTo>
                    <a:lnTo>
                      <a:pt x="711" y="553"/>
                    </a:lnTo>
                    <a:lnTo>
                      <a:pt x="702" y="631"/>
                    </a:lnTo>
                    <a:lnTo>
                      <a:pt x="701" y="640"/>
                    </a:lnTo>
                    <a:lnTo>
                      <a:pt x="699" y="663"/>
                    </a:lnTo>
                    <a:lnTo>
                      <a:pt x="695" y="694"/>
                    </a:lnTo>
                    <a:lnTo>
                      <a:pt x="695" y="699"/>
                    </a:lnTo>
                    <a:lnTo>
                      <a:pt x="690" y="736"/>
                    </a:lnTo>
                    <a:lnTo>
                      <a:pt x="690" y="747"/>
                    </a:lnTo>
                    <a:lnTo>
                      <a:pt x="675" y="876"/>
                    </a:lnTo>
                    <a:lnTo>
                      <a:pt x="675" y="879"/>
                    </a:lnTo>
                    <a:lnTo>
                      <a:pt x="672" y="906"/>
                    </a:lnTo>
                    <a:lnTo>
                      <a:pt x="500" y="886"/>
                    </a:lnTo>
                    <a:lnTo>
                      <a:pt x="425" y="876"/>
                    </a:lnTo>
                    <a:lnTo>
                      <a:pt x="395" y="861"/>
                    </a:lnTo>
                    <a:lnTo>
                      <a:pt x="390" y="858"/>
                    </a:lnTo>
                    <a:lnTo>
                      <a:pt x="375" y="850"/>
                    </a:lnTo>
                    <a:lnTo>
                      <a:pt x="165" y="735"/>
                    </a:lnTo>
                    <a:lnTo>
                      <a:pt x="14" y="649"/>
                    </a:lnTo>
                    <a:lnTo>
                      <a:pt x="0" y="628"/>
                    </a:lnTo>
                    <a:close/>
                  </a:path>
                </a:pathLst>
              </a:custGeom>
              <a:solidFill>
                <a:srgbClr val="62BB46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0" name="Freeform 106"/>
              <p:cNvSpPr>
                <a:spLocks/>
              </p:cNvSpPr>
              <p:nvPr/>
            </p:nvSpPr>
            <p:spPr bwMode="auto">
              <a:xfrm>
                <a:off x="5608638" y="5146675"/>
                <a:ext cx="884238" cy="709613"/>
              </a:xfrm>
              <a:custGeom>
                <a:avLst/>
                <a:gdLst>
                  <a:gd name="T0" fmla="*/ 2147483647 w 1048"/>
                  <a:gd name="T1" fmla="*/ 2147483647 h 827"/>
                  <a:gd name="T2" fmla="*/ 2147483647 w 1048"/>
                  <a:gd name="T3" fmla="*/ 2147483647 h 827"/>
                  <a:gd name="T4" fmla="*/ 2147483647 w 1048"/>
                  <a:gd name="T5" fmla="*/ 2147483647 h 827"/>
                  <a:gd name="T6" fmla="*/ 2147483647 w 1048"/>
                  <a:gd name="T7" fmla="*/ 2147483647 h 827"/>
                  <a:gd name="T8" fmla="*/ 2147483647 w 1048"/>
                  <a:gd name="T9" fmla="*/ 2147483647 h 827"/>
                  <a:gd name="T10" fmla="*/ 2147483647 w 1048"/>
                  <a:gd name="T11" fmla="*/ 2147483647 h 827"/>
                  <a:gd name="T12" fmla="*/ 2147483647 w 1048"/>
                  <a:gd name="T13" fmla="*/ 2147483647 h 827"/>
                  <a:gd name="T14" fmla="*/ 2147483647 w 1048"/>
                  <a:gd name="T15" fmla="*/ 2147483647 h 827"/>
                  <a:gd name="T16" fmla="*/ 2147483647 w 1048"/>
                  <a:gd name="T17" fmla="*/ 2147483647 h 827"/>
                  <a:gd name="T18" fmla="*/ 2147483647 w 1048"/>
                  <a:gd name="T19" fmla="*/ 2147483647 h 827"/>
                  <a:gd name="T20" fmla="*/ 2147483647 w 1048"/>
                  <a:gd name="T21" fmla="*/ 2147483647 h 827"/>
                  <a:gd name="T22" fmla="*/ 2147483647 w 1048"/>
                  <a:gd name="T23" fmla="*/ 2147483647 h 827"/>
                  <a:gd name="T24" fmla="*/ 2147483647 w 1048"/>
                  <a:gd name="T25" fmla="*/ 2147483647 h 827"/>
                  <a:gd name="T26" fmla="*/ 2147483647 w 1048"/>
                  <a:gd name="T27" fmla="*/ 2147483647 h 827"/>
                  <a:gd name="T28" fmla="*/ 2147483647 w 1048"/>
                  <a:gd name="T29" fmla="*/ 2147483647 h 827"/>
                  <a:gd name="T30" fmla="*/ 2147483647 w 1048"/>
                  <a:gd name="T31" fmla="*/ 2147483647 h 827"/>
                  <a:gd name="T32" fmla="*/ 2147483647 w 1048"/>
                  <a:gd name="T33" fmla="*/ 2147483647 h 827"/>
                  <a:gd name="T34" fmla="*/ 2147483647 w 1048"/>
                  <a:gd name="T35" fmla="*/ 2147483647 h 827"/>
                  <a:gd name="T36" fmla="*/ 2147483647 w 1048"/>
                  <a:gd name="T37" fmla="*/ 2147483647 h 827"/>
                  <a:gd name="T38" fmla="*/ 2147483647 w 1048"/>
                  <a:gd name="T39" fmla="*/ 2147483647 h 827"/>
                  <a:gd name="T40" fmla="*/ 2147483647 w 1048"/>
                  <a:gd name="T41" fmla="*/ 2147483647 h 827"/>
                  <a:gd name="T42" fmla="*/ 2147483647 w 1048"/>
                  <a:gd name="T43" fmla="*/ 2147483647 h 827"/>
                  <a:gd name="T44" fmla="*/ 2147483647 w 1048"/>
                  <a:gd name="T45" fmla="*/ 2147483647 h 827"/>
                  <a:gd name="T46" fmla="*/ 2147483647 w 1048"/>
                  <a:gd name="T47" fmla="*/ 2147483647 h 827"/>
                  <a:gd name="T48" fmla="*/ 2147483647 w 1048"/>
                  <a:gd name="T49" fmla="*/ 2147483647 h 827"/>
                  <a:gd name="T50" fmla="*/ 2147483647 w 1048"/>
                  <a:gd name="T51" fmla="*/ 2147483647 h 827"/>
                  <a:gd name="T52" fmla="*/ 2147483647 w 1048"/>
                  <a:gd name="T53" fmla="*/ 2147483647 h 827"/>
                  <a:gd name="T54" fmla="*/ 2147483647 w 1048"/>
                  <a:gd name="T55" fmla="*/ 2147483647 h 827"/>
                  <a:gd name="T56" fmla="*/ 2147483647 w 1048"/>
                  <a:gd name="T57" fmla="*/ 2147483647 h 827"/>
                  <a:gd name="T58" fmla="*/ 2147483647 w 1048"/>
                  <a:gd name="T59" fmla="*/ 2147483647 h 827"/>
                  <a:gd name="T60" fmla="*/ 2147483647 w 1048"/>
                  <a:gd name="T61" fmla="*/ 2147483647 h 827"/>
                  <a:gd name="T62" fmla="*/ 2147483647 w 1048"/>
                  <a:gd name="T63" fmla="*/ 2147483647 h 827"/>
                  <a:gd name="T64" fmla="*/ 2147483647 w 1048"/>
                  <a:gd name="T65" fmla="*/ 2147483647 h 827"/>
                  <a:gd name="T66" fmla="*/ 2147483647 w 1048"/>
                  <a:gd name="T67" fmla="*/ 2147483647 h 827"/>
                  <a:gd name="T68" fmla="*/ 2147483647 w 1048"/>
                  <a:gd name="T69" fmla="*/ 2147483647 h 827"/>
                  <a:gd name="T70" fmla="*/ 2147483647 w 1048"/>
                  <a:gd name="T71" fmla="*/ 2147483647 h 827"/>
                  <a:gd name="T72" fmla="*/ 2147483647 w 1048"/>
                  <a:gd name="T73" fmla="*/ 2147483647 h 827"/>
                  <a:gd name="T74" fmla="*/ 2147483647 w 1048"/>
                  <a:gd name="T75" fmla="*/ 2147483647 h 827"/>
                  <a:gd name="T76" fmla="*/ 2147483647 w 1048"/>
                  <a:gd name="T77" fmla="*/ 2147483647 h 827"/>
                  <a:gd name="T78" fmla="*/ 2147483647 w 1048"/>
                  <a:gd name="T79" fmla="*/ 2147483647 h 827"/>
                  <a:gd name="T80" fmla="*/ 2147483647 w 1048"/>
                  <a:gd name="T81" fmla="*/ 2147483647 h 827"/>
                  <a:gd name="T82" fmla="*/ 2147483647 w 1048"/>
                  <a:gd name="T83" fmla="*/ 2147483647 h 827"/>
                  <a:gd name="T84" fmla="*/ 2147483647 w 1048"/>
                  <a:gd name="T85" fmla="*/ 2147483647 h 827"/>
                  <a:gd name="T86" fmla="*/ 2147483647 w 1048"/>
                  <a:gd name="T87" fmla="*/ 2147483647 h 827"/>
                  <a:gd name="T88" fmla="*/ 2147483647 w 1048"/>
                  <a:gd name="T89" fmla="*/ 2147483647 h 827"/>
                  <a:gd name="T90" fmla="*/ 2147483647 w 1048"/>
                  <a:gd name="T91" fmla="*/ 2147483647 h 827"/>
                  <a:gd name="T92" fmla="*/ 2147483647 w 1048"/>
                  <a:gd name="T93" fmla="*/ 2147483647 h 827"/>
                  <a:gd name="T94" fmla="*/ 2147483647 w 1048"/>
                  <a:gd name="T95" fmla="*/ 2147483647 h 827"/>
                  <a:gd name="T96" fmla="*/ 2147483647 w 1048"/>
                  <a:gd name="T97" fmla="*/ 2147483647 h 827"/>
                  <a:gd name="T98" fmla="*/ 2147483647 w 1048"/>
                  <a:gd name="T99" fmla="*/ 2147483647 h 827"/>
                  <a:gd name="T100" fmla="*/ 2147483647 w 1048"/>
                  <a:gd name="T101" fmla="*/ 2147483647 h 827"/>
                  <a:gd name="T102" fmla="*/ 0 w 1048"/>
                  <a:gd name="T103" fmla="*/ 2147483647 h 827"/>
                  <a:gd name="T104" fmla="*/ 2147483647 w 1048"/>
                  <a:gd name="T105" fmla="*/ 2147483647 h 827"/>
                  <a:gd name="T106" fmla="*/ 2147483647 w 1048"/>
                  <a:gd name="T107" fmla="*/ 2147483647 h 827"/>
                  <a:gd name="T108" fmla="*/ 2147483647 w 1048"/>
                  <a:gd name="T109" fmla="*/ 2147483647 h 82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048"/>
                  <a:gd name="T166" fmla="*/ 0 h 827"/>
                  <a:gd name="T167" fmla="*/ 1048 w 1048"/>
                  <a:gd name="T168" fmla="*/ 827 h 82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048" h="827">
                    <a:moveTo>
                      <a:pt x="210" y="151"/>
                    </a:moveTo>
                    <a:lnTo>
                      <a:pt x="259" y="174"/>
                    </a:lnTo>
                    <a:lnTo>
                      <a:pt x="277" y="187"/>
                    </a:lnTo>
                    <a:lnTo>
                      <a:pt x="292" y="192"/>
                    </a:lnTo>
                    <a:lnTo>
                      <a:pt x="297" y="223"/>
                    </a:lnTo>
                    <a:lnTo>
                      <a:pt x="292" y="199"/>
                    </a:lnTo>
                    <a:lnTo>
                      <a:pt x="298" y="226"/>
                    </a:lnTo>
                    <a:lnTo>
                      <a:pt x="316" y="225"/>
                    </a:lnTo>
                    <a:lnTo>
                      <a:pt x="330" y="231"/>
                    </a:lnTo>
                    <a:lnTo>
                      <a:pt x="328" y="219"/>
                    </a:lnTo>
                    <a:lnTo>
                      <a:pt x="343" y="216"/>
                    </a:lnTo>
                    <a:lnTo>
                      <a:pt x="357" y="207"/>
                    </a:lnTo>
                    <a:lnTo>
                      <a:pt x="354" y="213"/>
                    </a:lnTo>
                    <a:lnTo>
                      <a:pt x="402" y="178"/>
                    </a:lnTo>
                    <a:lnTo>
                      <a:pt x="418" y="180"/>
                    </a:lnTo>
                    <a:lnTo>
                      <a:pt x="420" y="169"/>
                    </a:lnTo>
                    <a:lnTo>
                      <a:pt x="418" y="165"/>
                    </a:lnTo>
                    <a:lnTo>
                      <a:pt x="430" y="150"/>
                    </a:lnTo>
                    <a:lnTo>
                      <a:pt x="451" y="145"/>
                    </a:lnTo>
                    <a:lnTo>
                      <a:pt x="460" y="145"/>
                    </a:lnTo>
                    <a:lnTo>
                      <a:pt x="462" y="147"/>
                    </a:lnTo>
                    <a:lnTo>
                      <a:pt x="510" y="171"/>
                    </a:lnTo>
                    <a:lnTo>
                      <a:pt x="519" y="186"/>
                    </a:lnTo>
                    <a:lnTo>
                      <a:pt x="540" y="198"/>
                    </a:lnTo>
                    <a:lnTo>
                      <a:pt x="550" y="220"/>
                    </a:lnTo>
                    <a:lnTo>
                      <a:pt x="567" y="228"/>
                    </a:lnTo>
                    <a:lnTo>
                      <a:pt x="580" y="247"/>
                    </a:lnTo>
                    <a:lnTo>
                      <a:pt x="592" y="250"/>
                    </a:lnTo>
                    <a:lnTo>
                      <a:pt x="594" y="268"/>
                    </a:lnTo>
                    <a:lnTo>
                      <a:pt x="601" y="268"/>
                    </a:lnTo>
                    <a:lnTo>
                      <a:pt x="604" y="262"/>
                    </a:lnTo>
                    <a:lnTo>
                      <a:pt x="619" y="259"/>
                    </a:lnTo>
                    <a:lnTo>
                      <a:pt x="628" y="264"/>
                    </a:lnTo>
                    <a:lnTo>
                      <a:pt x="637" y="283"/>
                    </a:lnTo>
                    <a:lnTo>
                      <a:pt x="649" y="294"/>
                    </a:lnTo>
                    <a:lnTo>
                      <a:pt x="642" y="310"/>
                    </a:lnTo>
                    <a:lnTo>
                      <a:pt x="651" y="316"/>
                    </a:lnTo>
                    <a:lnTo>
                      <a:pt x="649" y="321"/>
                    </a:lnTo>
                    <a:lnTo>
                      <a:pt x="655" y="324"/>
                    </a:lnTo>
                    <a:lnTo>
                      <a:pt x="655" y="325"/>
                    </a:lnTo>
                    <a:lnTo>
                      <a:pt x="660" y="361"/>
                    </a:lnTo>
                    <a:lnTo>
                      <a:pt x="654" y="389"/>
                    </a:lnTo>
                    <a:lnTo>
                      <a:pt x="649" y="401"/>
                    </a:lnTo>
                    <a:lnTo>
                      <a:pt x="654" y="407"/>
                    </a:lnTo>
                    <a:lnTo>
                      <a:pt x="648" y="413"/>
                    </a:lnTo>
                    <a:lnTo>
                      <a:pt x="651" y="445"/>
                    </a:lnTo>
                    <a:lnTo>
                      <a:pt x="664" y="461"/>
                    </a:lnTo>
                    <a:lnTo>
                      <a:pt x="669" y="476"/>
                    </a:lnTo>
                    <a:lnTo>
                      <a:pt x="673" y="479"/>
                    </a:lnTo>
                    <a:lnTo>
                      <a:pt x="682" y="460"/>
                    </a:lnTo>
                    <a:lnTo>
                      <a:pt x="682" y="440"/>
                    </a:lnTo>
                    <a:lnTo>
                      <a:pt x="678" y="436"/>
                    </a:lnTo>
                    <a:lnTo>
                      <a:pt x="666" y="433"/>
                    </a:lnTo>
                    <a:lnTo>
                      <a:pt x="675" y="428"/>
                    </a:lnTo>
                    <a:lnTo>
                      <a:pt x="696" y="445"/>
                    </a:lnTo>
                    <a:lnTo>
                      <a:pt x="697" y="437"/>
                    </a:lnTo>
                    <a:lnTo>
                      <a:pt x="708" y="436"/>
                    </a:lnTo>
                    <a:lnTo>
                      <a:pt x="693" y="472"/>
                    </a:lnTo>
                    <a:lnTo>
                      <a:pt x="685" y="482"/>
                    </a:lnTo>
                    <a:lnTo>
                      <a:pt x="687" y="485"/>
                    </a:lnTo>
                    <a:lnTo>
                      <a:pt x="672" y="491"/>
                    </a:lnTo>
                    <a:lnTo>
                      <a:pt x="688" y="511"/>
                    </a:lnTo>
                    <a:lnTo>
                      <a:pt x="705" y="529"/>
                    </a:lnTo>
                    <a:lnTo>
                      <a:pt x="732" y="569"/>
                    </a:lnTo>
                    <a:lnTo>
                      <a:pt x="739" y="578"/>
                    </a:lnTo>
                    <a:lnTo>
                      <a:pt x="748" y="590"/>
                    </a:lnTo>
                    <a:lnTo>
                      <a:pt x="765" y="629"/>
                    </a:lnTo>
                    <a:lnTo>
                      <a:pt x="775" y="638"/>
                    </a:lnTo>
                    <a:lnTo>
                      <a:pt x="789" y="632"/>
                    </a:lnTo>
                    <a:lnTo>
                      <a:pt x="790" y="628"/>
                    </a:lnTo>
                    <a:lnTo>
                      <a:pt x="813" y="647"/>
                    </a:lnTo>
                    <a:lnTo>
                      <a:pt x="823" y="676"/>
                    </a:lnTo>
                    <a:lnTo>
                      <a:pt x="846" y="713"/>
                    </a:lnTo>
                    <a:lnTo>
                      <a:pt x="846" y="709"/>
                    </a:lnTo>
                    <a:lnTo>
                      <a:pt x="852" y="706"/>
                    </a:lnTo>
                    <a:lnTo>
                      <a:pt x="874" y="715"/>
                    </a:lnTo>
                    <a:lnTo>
                      <a:pt x="885" y="716"/>
                    </a:lnTo>
                    <a:lnTo>
                      <a:pt x="907" y="737"/>
                    </a:lnTo>
                    <a:lnTo>
                      <a:pt x="930" y="773"/>
                    </a:lnTo>
                    <a:lnTo>
                      <a:pt x="927" y="776"/>
                    </a:lnTo>
                    <a:lnTo>
                      <a:pt x="927" y="791"/>
                    </a:lnTo>
                    <a:lnTo>
                      <a:pt x="940" y="805"/>
                    </a:lnTo>
                    <a:lnTo>
                      <a:pt x="951" y="802"/>
                    </a:lnTo>
                    <a:lnTo>
                      <a:pt x="969" y="791"/>
                    </a:lnTo>
                    <a:lnTo>
                      <a:pt x="976" y="791"/>
                    </a:lnTo>
                    <a:lnTo>
                      <a:pt x="976" y="796"/>
                    </a:lnTo>
                    <a:lnTo>
                      <a:pt x="990" y="793"/>
                    </a:lnTo>
                    <a:lnTo>
                      <a:pt x="985" y="809"/>
                    </a:lnTo>
                    <a:lnTo>
                      <a:pt x="990" y="814"/>
                    </a:lnTo>
                    <a:lnTo>
                      <a:pt x="1000" y="808"/>
                    </a:lnTo>
                    <a:lnTo>
                      <a:pt x="996" y="791"/>
                    </a:lnTo>
                    <a:lnTo>
                      <a:pt x="999" y="784"/>
                    </a:lnTo>
                    <a:lnTo>
                      <a:pt x="1000" y="785"/>
                    </a:lnTo>
                    <a:lnTo>
                      <a:pt x="1015" y="779"/>
                    </a:lnTo>
                    <a:lnTo>
                      <a:pt x="1018" y="803"/>
                    </a:lnTo>
                    <a:lnTo>
                      <a:pt x="1011" y="809"/>
                    </a:lnTo>
                    <a:lnTo>
                      <a:pt x="1012" y="811"/>
                    </a:lnTo>
                    <a:lnTo>
                      <a:pt x="1002" y="827"/>
                    </a:lnTo>
                    <a:lnTo>
                      <a:pt x="1012" y="817"/>
                    </a:lnTo>
                    <a:lnTo>
                      <a:pt x="1032" y="787"/>
                    </a:lnTo>
                    <a:lnTo>
                      <a:pt x="1044" y="754"/>
                    </a:lnTo>
                    <a:lnTo>
                      <a:pt x="1048" y="730"/>
                    </a:lnTo>
                    <a:lnTo>
                      <a:pt x="1048" y="727"/>
                    </a:lnTo>
                    <a:lnTo>
                      <a:pt x="1041" y="752"/>
                    </a:lnTo>
                    <a:lnTo>
                      <a:pt x="1029" y="761"/>
                    </a:lnTo>
                    <a:lnTo>
                      <a:pt x="1035" y="751"/>
                    </a:lnTo>
                    <a:lnTo>
                      <a:pt x="1027" y="734"/>
                    </a:lnTo>
                    <a:lnTo>
                      <a:pt x="1035" y="704"/>
                    </a:lnTo>
                    <a:lnTo>
                      <a:pt x="1044" y="700"/>
                    </a:lnTo>
                    <a:lnTo>
                      <a:pt x="1047" y="706"/>
                    </a:lnTo>
                    <a:lnTo>
                      <a:pt x="1044" y="661"/>
                    </a:lnTo>
                    <a:lnTo>
                      <a:pt x="1044" y="658"/>
                    </a:lnTo>
                    <a:lnTo>
                      <a:pt x="1044" y="656"/>
                    </a:lnTo>
                    <a:lnTo>
                      <a:pt x="1041" y="610"/>
                    </a:lnTo>
                    <a:lnTo>
                      <a:pt x="1035" y="542"/>
                    </a:lnTo>
                    <a:lnTo>
                      <a:pt x="1024" y="517"/>
                    </a:lnTo>
                    <a:lnTo>
                      <a:pt x="1002" y="478"/>
                    </a:lnTo>
                    <a:lnTo>
                      <a:pt x="978" y="439"/>
                    </a:lnTo>
                    <a:lnTo>
                      <a:pt x="955" y="397"/>
                    </a:lnTo>
                    <a:lnTo>
                      <a:pt x="931" y="363"/>
                    </a:lnTo>
                    <a:lnTo>
                      <a:pt x="922" y="331"/>
                    </a:lnTo>
                    <a:lnTo>
                      <a:pt x="927" y="307"/>
                    </a:lnTo>
                    <a:lnTo>
                      <a:pt x="895" y="270"/>
                    </a:lnTo>
                    <a:lnTo>
                      <a:pt x="855" y="220"/>
                    </a:lnTo>
                    <a:lnTo>
                      <a:pt x="835" y="189"/>
                    </a:lnTo>
                    <a:lnTo>
                      <a:pt x="834" y="186"/>
                    </a:lnTo>
                    <a:lnTo>
                      <a:pt x="814" y="153"/>
                    </a:lnTo>
                    <a:lnTo>
                      <a:pt x="813" y="154"/>
                    </a:lnTo>
                    <a:lnTo>
                      <a:pt x="808" y="142"/>
                    </a:lnTo>
                    <a:lnTo>
                      <a:pt x="801" y="120"/>
                    </a:lnTo>
                    <a:lnTo>
                      <a:pt x="780" y="72"/>
                    </a:lnTo>
                    <a:lnTo>
                      <a:pt x="769" y="39"/>
                    </a:lnTo>
                    <a:lnTo>
                      <a:pt x="766" y="37"/>
                    </a:lnTo>
                    <a:lnTo>
                      <a:pt x="762" y="9"/>
                    </a:lnTo>
                    <a:lnTo>
                      <a:pt x="760" y="7"/>
                    </a:lnTo>
                    <a:lnTo>
                      <a:pt x="724" y="7"/>
                    </a:lnTo>
                    <a:lnTo>
                      <a:pt x="706" y="3"/>
                    </a:lnTo>
                    <a:lnTo>
                      <a:pt x="702" y="0"/>
                    </a:lnTo>
                    <a:lnTo>
                      <a:pt x="687" y="13"/>
                    </a:lnTo>
                    <a:lnTo>
                      <a:pt x="696" y="49"/>
                    </a:lnTo>
                    <a:lnTo>
                      <a:pt x="694" y="70"/>
                    </a:lnTo>
                    <a:lnTo>
                      <a:pt x="678" y="70"/>
                    </a:lnTo>
                    <a:lnTo>
                      <a:pt x="672" y="54"/>
                    </a:lnTo>
                    <a:lnTo>
                      <a:pt x="670" y="43"/>
                    </a:lnTo>
                    <a:lnTo>
                      <a:pt x="666" y="43"/>
                    </a:lnTo>
                    <a:lnTo>
                      <a:pt x="651" y="45"/>
                    </a:lnTo>
                    <a:lnTo>
                      <a:pt x="645" y="45"/>
                    </a:lnTo>
                    <a:lnTo>
                      <a:pt x="640" y="46"/>
                    </a:lnTo>
                    <a:lnTo>
                      <a:pt x="634" y="46"/>
                    </a:lnTo>
                    <a:lnTo>
                      <a:pt x="624" y="46"/>
                    </a:lnTo>
                    <a:lnTo>
                      <a:pt x="613" y="48"/>
                    </a:lnTo>
                    <a:lnTo>
                      <a:pt x="612" y="48"/>
                    </a:lnTo>
                    <a:lnTo>
                      <a:pt x="604" y="49"/>
                    </a:lnTo>
                    <a:lnTo>
                      <a:pt x="588" y="49"/>
                    </a:lnTo>
                    <a:lnTo>
                      <a:pt x="556" y="52"/>
                    </a:lnTo>
                    <a:lnTo>
                      <a:pt x="549" y="52"/>
                    </a:lnTo>
                    <a:lnTo>
                      <a:pt x="541" y="54"/>
                    </a:lnTo>
                    <a:lnTo>
                      <a:pt x="534" y="54"/>
                    </a:lnTo>
                    <a:lnTo>
                      <a:pt x="531" y="54"/>
                    </a:lnTo>
                    <a:lnTo>
                      <a:pt x="528" y="54"/>
                    </a:lnTo>
                    <a:lnTo>
                      <a:pt x="525" y="55"/>
                    </a:lnTo>
                    <a:lnTo>
                      <a:pt x="511" y="55"/>
                    </a:lnTo>
                    <a:lnTo>
                      <a:pt x="496" y="57"/>
                    </a:lnTo>
                    <a:lnTo>
                      <a:pt x="493" y="57"/>
                    </a:lnTo>
                    <a:lnTo>
                      <a:pt x="489" y="58"/>
                    </a:lnTo>
                    <a:lnTo>
                      <a:pt x="480" y="58"/>
                    </a:lnTo>
                    <a:lnTo>
                      <a:pt x="465" y="60"/>
                    </a:lnTo>
                    <a:lnTo>
                      <a:pt x="456" y="60"/>
                    </a:lnTo>
                    <a:lnTo>
                      <a:pt x="448" y="61"/>
                    </a:lnTo>
                    <a:lnTo>
                      <a:pt x="447" y="61"/>
                    </a:lnTo>
                    <a:lnTo>
                      <a:pt x="442" y="61"/>
                    </a:lnTo>
                    <a:lnTo>
                      <a:pt x="438" y="61"/>
                    </a:lnTo>
                    <a:lnTo>
                      <a:pt x="424" y="63"/>
                    </a:lnTo>
                    <a:lnTo>
                      <a:pt x="417" y="63"/>
                    </a:lnTo>
                    <a:lnTo>
                      <a:pt x="414" y="63"/>
                    </a:lnTo>
                    <a:lnTo>
                      <a:pt x="409" y="64"/>
                    </a:lnTo>
                    <a:lnTo>
                      <a:pt x="402" y="64"/>
                    </a:lnTo>
                    <a:lnTo>
                      <a:pt x="390" y="66"/>
                    </a:lnTo>
                    <a:lnTo>
                      <a:pt x="369" y="67"/>
                    </a:lnTo>
                    <a:lnTo>
                      <a:pt x="342" y="69"/>
                    </a:lnTo>
                    <a:lnTo>
                      <a:pt x="340" y="67"/>
                    </a:lnTo>
                    <a:lnTo>
                      <a:pt x="321" y="33"/>
                    </a:lnTo>
                    <a:lnTo>
                      <a:pt x="319" y="30"/>
                    </a:lnTo>
                    <a:lnTo>
                      <a:pt x="300" y="31"/>
                    </a:lnTo>
                    <a:lnTo>
                      <a:pt x="289" y="33"/>
                    </a:lnTo>
                    <a:lnTo>
                      <a:pt x="259" y="37"/>
                    </a:lnTo>
                    <a:lnTo>
                      <a:pt x="226" y="42"/>
                    </a:lnTo>
                    <a:lnTo>
                      <a:pt x="204" y="45"/>
                    </a:lnTo>
                    <a:lnTo>
                      <a:pt x="193" y="46"/>
                    </a:lnTo>
                    <a:lnTo>
                      <a:pt x="181" y="48"/>
                    </a:lnTo>
                    <a:lnTo>
                      <a:pt x="177" y="48"/>
                    </a:lnTo>
                    <a:lnTo>
                      <a:pt x="174" y="48"/>
                    </a:lnTo>
                    <a:lnTo>
                      <a:pt x="166" y="49"/>
                    </a:lnTo>
                    <a:lnTo>
                      <a:pt x="151" y="51"/>
                    </a:lnTo>
                    <a:lnTo>
                      <a:pt x="150" y="51"/>
                    </a:lnTo>
                    <a:lnTo>
                      <a:pt x="132" y="52"/>
                    </a:lnTo>
                    <a:lnTo>
                      <a:pt x="129" y="54"/>
                    </a:lnTo>
                    <a:lnTo>
                      <a:pt x="112" y="55"/>
                    </a:lnTo>
                    <a:lnTo>
                      <a:pt x="111" y="55"/>
                    </a:lnTo>
                    <a:lnTo>
                      <a:pt x="109" y="55"/>
                    </a:lnTo>
                    <a:lnTo>
                      <a:pt x="100" y="55"/>
                    </a:lnTo>
                    <a:lnTo>
                      <a:pt x="75" y="58"/>
                    </a:lnTo>
                    <a:lnTo>
                      <a:pt x="58" y="60"/>
                    </a:lnTo>
                    <a:lnTo>
                      <a:pt x="55" y="61"/>
                    </a:lnTo>
                    <a:lnTo>
                      <a:pt x="45" y="63"/>
                    </a:lnTo>
                    <a:lnTo>
                      <a:pt x="43" y="63"/>
                    </a:lnTo>
                    <a:lnTo>
                      <a:pt x="1" y="67"/>
                    </a:lnTo>
                    <a:lnTo>
                      <a:pt x="0" y="90"/>
                    </a:lnTo>
                    <a:lnTo>
                      <a:pt x="31" y="118"/>
                    </a:lnTo>
                    <a:lnTo>
                      <a:pt x="28" y="138"/>
                    </a:lnTo>
                    <a:lnTo>
                      <a:pt x="37" y="144"/>
                    </a:lnTo>
                    <a:lnTo>
                      <a:pt x="18" y="171"/>
                    </a:lnTo>
                    <a:lnTo>
                      <a:pt x="39" y="165"/>
                    </a:lnTo>
                    <a:lnTo>
                      <a:pt x="103" y="147"/>
                    </a:lnTo>
                    <a:lnTo>
                      <a:pt x="109" y="145"/>
                    </a:lnTo>
                    <a:lnTo>
                      <a:pt x="145" y="142"/>
                    </a:lnTo>
                    <a:lnTo>
                      <a:pt x="159" y="141"/>
                    </a:lnTo>
                    <a:lnTo>
                      <a:pt x="160" y="141"/>
                    </a:lnTo>
                    <a:lnTo>
                      <a:pt x="162" y="141"/>
                    </a:lnTo>
                    <a:lnTo>
                      <a:pt x="210" y="151"/>
                    </a:lnTo>
                    <a:close/>
                  </a:path>
                </a:pathLst>
              </a:custGeom>
              <a:solidFill>
                <a:srgbClr val="62BB46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auto">
              <a:xfrm>
                <a:off x="3379788" y="4445000"/>
                <a:ext cx="660400" cy="720725"/>
              </a:xfrm>
              <a:custGeom>
                <a:avLst/>
                <a:gdLst>
                  <a:gd name="T0" fmla="*/ 2147483647 w 783"/>
                  <a:gd name="T1" fmla="*/ 2147483647 h 839"/>
                  <a:gd name="T2" fmla="*/ 2147483647 w 783"/>
                  <a:gd name="T3" fmla="*/ 2147483647 h 839"/>
                  <a:gd name="T4" fmla="*/ 2147483647 w 783"/>
                  <a:gd name="T5" fmla="*/ 2147483647 h 839"/>
                  <a:gd name="T6" fmla="*/ 2147483647 w 783"/>
                  <a:gd name="T7" fmla="*/ 2147483647 h 839"/>
                  <a:gd name="T8" fmla="*/ 2147483647 w 783"/>
                  <a:gd name="T9" fmla="*/ 2147483647 h 839"/>
                  <a:gd name="T10" fmla="*/ 2147483647 w 783"/>
                  <a:gd name="T11" fmla="*/ 2147483647 h 839"/>
                  <a:gd name="T12" fmla="*/ 2147483647 w 783"/>
                  <a:gd name="T13" fmla="*/ 2147483647 h 839"/>
                  <a:gd name="T14" fmla="*/ 2147483647 w 783"/>
                  <a:gd name="T15" fmla="*/ 2147483647 h 839"/>
                  <a:gd name="T16" fmla="*/ 2147483647 w 783"/>
                  <a:gd name="T17" fmla="*/ 2147483647 h 839"/>
                  <a:gd name="T18" fmla="*/ 2147483647 w 783"/>
                  <a:gd name="T19" fmla="*/ 2147483647 h 839"/>
                  <a:gd name="T20" fmla="*/ 2147483647 w 783"/>
                  <a:gd name="T21" fmla="*/ 2147483647 h 839"/>
                  <a:gd name="T22" fmla="*/ 2147483647 w 783"/>
                  <a:gd name="T23" fmla="*/ 2147483647 h 839"/>
                  <a:gd name="T24" fmla="*/ 2147483647 w 783"/>
                  <a:gd name="T25" fmla="*/ 2147483647 h 839"/>
                  <a:gd name="T26" fmla="*/ 2147483647 w 783"/>
                  <a:gd name="T27" fmla="*/ 2147483647 h 839"/>
                  <a:gd name="T28" fmla="*/ 2147483647 w 783"/>
                  <a:gd name="T29" fmla="*/ 2147483647 h 839"/>
                  <a:gd name="T30" fmla="*/ 2147483647 w 783"/>
                  <a:gd name="T31" fmla="*/ 2147483647 h 839"/>
                  <a:gd name="T32" fmla="*/ 2147483647 w 783"/>
                  <a:gd name="T33" fmla="*/ 2147483647 h 839"/>
                  <a:gd name="T34" fmla="*/ 2147483647 w 783"/>
                  <a:gd name="T35" fmla="*/ 2147483647 h 839"/>
                  <a:gd name="T36" fmla="*/ 2147483647 w 783"/>
                  <a:gd name="T37" fmla="*/ 2147483647 h 839"/>
                  <a:gd name="T38" fmla="*/ 2147483647 w 783"/>
                  <a:gd name="T39" fmla="*/ 2147483647 h 839"/>
                  <a:gd name="T40" fmla="*/ 2147483647 w 783"/>
                  <a:gd name="T41" fmla="*/ 2147483647 h 839"/>
                  <a:gd name="T42" fmla="*/ 2147483647 w 783"/>
                  <a:gd name="T43" fmla="*/ 2147483647 h 839"/>
                  <a:gd name="T44" fmla="*/ 2147483647 w 783"/>
                  <a:gd name="T45" fmla="*/ 2147483647 h 839"/>
                  <a:gd name="T46" fmla="*/ 2147483647 w 783"/>
                  <a:gd name="T47" fmla="*/ 2147483647 h 839"/>
                  <a:gd name="T48" fmla="*/ 2147483647 w 783"/>
                  <a:gd name="T49" fmla="*/ 2147483647 h 839"/>
                  <a:gd name="T50" fmla="*/ 2147483647 w 783"/>
                  <a:gd name="T51" fmla="*/ 2147483647 h 839"/>
                  <a:gd name="T52" fmla="*/ 2147483647 w 783"/>
                  <a:gd name="T53" fmla="*/ 2147483647 h 839"/>
                  <a:gd name="T54" fmla="*/ 2147483647 w 783"/>
                  <a:gd name="T55" fmla="*/ 2147483647 h 839"/>
                  <a:gd name="T56" fmla="*/ 2147483647 w 783"/>
                  <a:gd name="T57" fmla="*/ 2147483647 h 839"/>
                  <a:gd name="T58" fmla="*/ 2147483647 w 783"/>
                  <a:gd name="T59" fmla="*/ 2147483647 h 839"/>
                  <a:gd name="T60" fmla="*/ 2147483647 w 783"/>
                  <a:gd name="T61" fmla="*/ 2147483647 h 839"/>
                  <a:gd name="T62" fmla="*/ 2147483647 w 783"/>
                  <a:gd name="T63" fmla="*/ 2147483647 h 839"/>
                  <a:gd name="T64" fmla="*/ 2147483647 w 783"/>
                  <a:gd name="T65" fmla="*/ 2147483647 h 839"/>
                  <a:gd name="T66" fmla="*/ 2147483647 w 783"/>
                  <a:gd name="T67" fmla="*/ 2147483647 h 839"/>
                  <a:gd name="T68" fmla="*/ 2147483647 w 783"/>
                  <a:gd name="T69" fmla="*/ 2147483647 h 839"/>
                  <a:gd name="T70" fmla="*/ 2147483647 w 783"/>
                  <a:gd name="T71" fmla="*/ 2147483647 h 839"/>
                  <a:gd name="T72" fmla="*/ 2147483647 w 783"/>
                  <a:gd name="T73" fmla="*/ 2147483647 h 839"/>
                  <a:gd name="T74" fmla="*/ 2147483647 w 783"/>
                  <a:gd name="T75" fmla="*/ 2147483647 h 839"/>
                  <a:gd name="T76" fmla="*/ 2147483647 w 783"/>
                  <a:gd name="T77" fmla="*/ 2147483647 h 839"/>
                  <a:gd name="T78" fmla="*/ 2147483647 w 783"/>
                  <a:gd name="T79" fmla="*/ 2147483647 h 839"/>
                  <a:gd name="T80" fmla="*/ 2147483647 w 783"/>
                  <a:gd name="T81" fmla="*/ 2147483647 h 839"/>
                  <a:gd name="T82" fmla="*/ 2147483647 w 783"/>
                  <a:gd name="T83" fmla="*/ 2147483647 h 839"/>
                  <a:gd name="T84" fmla="*/ 2147483647 w 783"/>
                  <a:gd name="T85" fmla="*/ 2147483647 h 839"/>
                  <a:gd name="T86" fmla="*/ 2147483647 w 783"/>
                  <a:gd name="T87" fmla="*/ 2147483647 h 839"/>
                  <a:gd name="T88" fmla="*/ 2147483647 w 783"/>
                  <a:gd name="T89" fmla="*/ 2147483647 h 839"/>
                  <a:gd name="T90" fmla="*/ 2147483647 w 783"/>
                  <a:gd name="T91" fmla="*/ 2147483647 h 839"/>
                  <a:gd name="T92" fmla="*/ 2147483647 w 783"/>
                  <a:gd name="T93" fmla="*/ 0 h 839"/>
                  <a:gd name="T94" fmla="*/ 2147483647 w 783"/>
                  <a:gd name="T95" fmla="*/ 2147483647 h 839"/>
                  <a:gd name="T96" fmla="*/ 2147483647 w 783"/>
                  <a:gd name="T97" fmla="*/ 2147483647 h 839"/>
                  <a:gd name="T98" fmla="*/ 2147483647 w 783"/>
                  <a:gd name="T99" fmla="*/ 2147483647 h 839"/>
                  <a:gd name="T100" fmla="*/ 2147483647 w 783"/>
                  <a:gd name="T101" fmla="*/ 2147483647 h 839"/>
                  <a:gd name="T102" fmla="*/ 2147483647 w 783"/>
                  <a:gd name="T103" fmla="*/ 2147483647 h 839"/>
                  <a:gd name="T104" fmla="*/ 2147483647 w 783"/>
                  <a:gd name="T105" fmla="*/ 2147483647 h 839"/>
                  <a:gd name="T106" fmla="*/ 2147483647 w 783"/>
                  <a:gd name="T107" fmla="*/ 2147483647 h 839"/>
                  <a:gd name="T108" fmla="*/ 2147483647 w 783"/>
                  <a:gd name="T109" fmla="*/ 2147483647 h 839"/>
                  <a:gd name="T110" fmla="*/ 2147483647 w 783"/>
                  <a:gd name="T111" fmla="*/ 2147483647 h 839"/>
                  <a:gd name="T112" fmla="*/ 2147483647 w 783"/>
                  <a:gd name="T113" fmla="*/ 2147483647 h 839"/>
                  <a:gd name="T114" fmla="*/ 2147483647 w 783"/>
                  <a:gd name="T115" fmla="*/ 2147483647 h 839"/>
                  <a:gd name="T116" fmla="*/ 0 w 783"/>
                  <a:gd name="T117" fmla="*/ 2147483647 h 83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83"/>
                  <a:gd name="T178" fmla="*/ 0 h 839"/>
                  <a:gd name="T179" fmla="*/ 783 w 783"/>
                  <a:gd name="T180" fmla="*/ 839 h 83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83" h="839">
                    <a:moveTo>
                      <a:pt x="21" y="832"/>
                    </a:moveTo>
                    <a:lnTo>
                      <a:pt x="102" y="839"/>
                    </a:lnTo>
                    <a:lnTo>
                      <a:pt x="110" y="775"/>
                    </a:lnTo>
                    <a:lnTo>
                      <a:pt x="221" y="785"/>
                    </a:lnTo>
                    <a:lnTo>
                      <a:pt x="314" y="793"/>
                    </a:lnTo>
                    <a:lnTo>
                      <a:pt x="302" y="775"/>
                    </a:lnTo>
                    <a:lnTo>
                      <a:pt x="306" y="772"/>
                    </a:lnTo>
                    <a:lnTo>
                      <a:pt x="303" y="764"/>
                    </a:lnTo>
                    <a:lnTo>
                      <a:pt x="306" y="760"/>
                    </a:lnTo>
                    <a:lnTo>
                      <a:pt x="335" y="763"/>
                    </a:lnTo>
                    <a:lnTo>
                      <a:pt x="351" y="764"/>
                    </a:lnTo>
                    <a:lnTo>
                      <a:pt x="366" y="764"/>
                    </a:lnTo>
                    <a:lnTo>
                      <a:pt x="381" y="766"/>
                    </a:lnTo>
                    <a:lnTo>
                      <a:pt x="458" y="772"/>
                    </a:lnTo>
                    <a:lnTo>
                      <a:pt x="491" y="775"/>
                    </a:lnTo>
                    <a:lnTo>
                      <a:pt x="513" y="776"/>
                    </a:lnTo>
                    <a:lnTo>
                      <a:pt x="521" y="776"/>
                    </a:lnTo>
                    <a:lnTo>
                      <a:pt x="581" y="781"/>
                    </a:lnTo>
                    <a:lnTo>
                      <a:pt x="593" y="781"/>
                    </a:lnTo>
                    <a:lnTo>
                      <a:pt x="621" y="784"/>
                    </a:lnTo>
                    <a:lnTo>
                      <a:pt x="627" y="784"/>
                    </a:lnTo>
                    <a:lnTo>
                      <a:pt x="654" y="785"/>
                    </a:lnTo>
                    <a:lnTo>
                      <a:pt x="657" y="785"/>
                    </a:lnTo>
                    <a:lnTo>
                      <a:pt x="659" y="785"/>
                    </a:lnTo>
                    <a:lnTo>
                      <a:pt x="671" y="785"/>
                    </a:lnTo>
                    <a:lnTo>
                      <a:pt x="702" y="788"/>
                    </a:lnTo>
                    <a:lnTo>
                      <a:pt x="707" y="788"/>
                    </a:lnTo>
                    <a:lnTo>
                      <a:pt x="731" y="790"/>
                    </a:lnTo>
                    <a:lnTo>
                      <a:pt x="738" y="790"/>
                    </a:lnTo>
                    <a:lnTo>
                      <a:pt x="740" y="776"/>
                    </a:lnTo>
                    <a:lnTo>
                      <a:pt x="740" y="752"/>
                    </a:lnTo>
                    <a:lnTo>
                      <a:pt x="741" y="719"/>
                    </a:lnTo>
                    <a:lnTo>
                      <a:pt x="743" y="713"/>
                    </a:lnTo>
                    <a:lnTo>
                      <a:pt x="743" y="698"/>
                    </a:lnTo>
                    <a:lnTo>
                      <a:pt x="744" y="670"/>
                    </a:lnTo>
                    <a:lnTo>
                      <a:pt x="746" y="649"/>
                    </a:lnTo>
                    <a:lnTo>
                      <a:pt x="747" y="625"/>
                    </a:lnTo>
                    <a:lnTo>
                      <a:pt x="750" y="587"/>
                    </a:lnTo>
                    <a:lnTo>
                      <a:pt x="750" y="586"/>
                    </a:lnTo>
                    <a:lnTo>
                      <a:pt x="750" y="569"/>
                    </a:lnTo>
                    <a:lnTo>
                      <a:pt x="752" y="565"/>
                    </a:lnTo>
                    <a:lnTo>
                      <a:pt x="752" y="559"/>
                    </a:lnTo>
                    <a:lnTo>
                      <a:pt x="752" y="544"/>
                    </a:lnTo>
                    <a:lnTo>
                      <a:pt x="753" y="539"/>
                    </a:lnTo>
                    <a:lnTo>
                      <a:pt x="753" y="521"/>
                    </a:lnTo>
                    <a:lnTo>
                      <a:pt x="756" y="496"/>
                    </a:lnTo>
                    <a:lnTo>
                      <a:pt x="758" y="458"/>
                    </a:lnTo>
                    <a:lnTo>
                      <a:pt x="758" y="451"/>
                    </a:lnTo>
                    <a:lnTo>
                      <a:pt x="758" y="449"/>
                    </a:lnTo>
                    <a:lnTo>
                      <a:pt x="759" y="433"/>
                    </a:lnTo>
                    <a:lnTo>
                      <a:pt x="759" y="422"/>
                    </a:lnTo>
                    <a:lnTo>
                      <a:pt x="761" y="386"/>
                    </a:lnTo>
                    <a:lnTo>
                      <a:pt x="762" y="368"/>
                    </a:lnTo>
                    <a:lnTo>
                      <a:pt x="762" y="367"/>
                    </a:lnTo>
                    <a:lnTo>
                      <a:pt x="762" y="355"/>
                    </a:lnTo>
                    <a:lnTo>
                      <a:pt x="764" y="349"/>
                    </a:lnTo>
                    <a:lnTo>
                      <a:pt x="764" y="331"/>
                    </a:lnTo>
                    <a:lnTo>
                      <a:pt x="765" y="322"/>
                    </a:lnTo>
                    <a:lnTo>
                      <a:pt x="765" y="308"/>
                    </a:lnTo>
                    <a:lnTo>
                      <a:pt x="765" y="299"/>
                    </a:lnTo>
                    <a:lnTo>
                      <a:pt x="768" y="257"/>
                    </a:lnTo>
                    <a:lnTo>
                      <a:pt x="768" y="256"/>
                    </a:lnTo>
                    <a:lnTo>
                      <a:pt x="768" y="239"/>
                    </a:lnTo>
                    <a:lnTo>
                      <a:pt x="768" y="238"/>
                    </a:lnTo>
                    <a:lnTo>
                      <a:pt x="768" y="235"/>
                    </a:lnTo>
                    <a:lnTo>
                      <a:pt x="771" y="193"/>
                    </a:lnTo>
                    <a:lnTo>
                      <a:pt x="774" y="128"/>
                    </a:lnTo>
                    <a:lnTo>
                      <a:pt x="774" y="127"/>
                    </a:lnTo>
                    <a:lnTo>
                      <a:pt x="779" y="128"/>
                    </a:lnTo>
                    <a:lnTo>
                      <a:pt x="780" y="95"/>
                    </a:lnTo>
                    <a:lnTo>
                      <a:pt x="782" y="73"/>
                    </a:lnTo>
                    <a:lnTo>
                      <a:pt x="783" y="55"/>
                    </a:lnTo>
                    <a:lnTo>
                      <a:pt x="773" y="53"/>
                    </a:lnTo>
                    <a:lnTo>
                      <a:pt x="747" y="52"/>
                    </a:lnTo>
                    <a:lnTo>
                      <a:pt x="740" y="52"/>
                    </a:lnTo>
                    <a:lnTo>
                      <a:pt x="668" y="49"/>
                    </a:lnTo>
                    <a:lnTo>
                      <a:pt x="626" y="46"/>
                    </a:lnTo>
                    <a:lnTo>
                      <a:pt x="561" y="43"/>
                    </a:lnTo>
                    <a:lnTo>
                      <a:pt x="536" y="40"/>
                    </a:lnTo>
                    <a:lnTo>
                      <a:pt x="528" y="40"/>
                    </a:lnTo>
                    <a:lnTo>
                      <a:pt x="471" y="36"/>
                    </a:lnTo>
                    <a:lnTo>
                      <a:pt x="468" y="36"/>
                    </a:lnTo>
                    <a:lnTo>
                      <a:pt x="453" y="34"/>
                    </a:lnTo>
                    <a:lnTo>
                      <a:pt x="438" y="33"/>
                    </a:lnTo>
                    <a:lnTo>
                      <a:pt x="384" y="30"/>
                    </a:lnTo>
                    <a:lnTo>
                      <a:pt x="276" y="19"/>
                    </a:lnTo>
                    <a:lnTo>
                      <a:pt x="273" y="18"/>
                    </a:lnTo>
                    <a:lnTo>
                      <a:pt x="270" y="18"/>
                    </a:lnTo>
                    <a:lnTo>
                      <a:pt x="269" y="18"/>
                    </a:lnTo>
                    <a:lnTo>
                      <a:pt x="197" y="10"/>
                    </a:lnTo>
                    <a:lnTo>
                      <a:pt x="167" y="7"/>
                    </a:lnTo>
                    <a:lnTo>
                      <a:pt x="134" y="4"/>
                    </a:lnTo>
                    <a:lnTo>
                      <a:pt x="125" y="4"/>
                    </a:lnTo>
                    <a:lnTo>
                      <a:pt x="92" y="0"/>
                    </a:lnTo>
                    <a:lnTo>
                      <a:pt x="87" y="36"/>
                    </a:lnTo>
                    <a:lnTo>
                      <a:pt x="83" y="73"/>
                    </a:lnTo>
                    <a:lnTo>
                      <a:pt x="75" y="145"/>
                    </a:lnTo>
                    <a:lnTo>
                      <a:pt x="68" y="214"/>
                    </a:lnTo>
                    <a:lnTo>
                      <a:pt x="66" y="220"/>
                    </a:lnTo>
                    <a:lnTo>
                      <a:pt x="59" y="298"/>
                    </a:lnTo>
                    <a:lnTo>
                      <a:pt x="56" y="325"/>
                    </a:lnTo>
                    <a:lnTo>
                      <a:pt x="56" y="326"/>
                    </a:lnTo>
                    <a:lnTo>
                      <a:pt x="53" y="355"/>
                    </a:lnTo>
                    <a:lnTo>
                      <a:pt x="48" y="385"/>
                    </a:lnTo>
                    <a:lnTo>
                      <a:pt x="42" y="439"/>
                    </a:lnTo>
                    <a:lnTo>
                      <a:pt x="39" y="472"/>
                    </a:lnTo>
                    <a:lnTo>
                      <a:pt x="39" y="475"/>
                    </a:lnTo>
                    <a:lnTo>
                      <a:pt x="39" y="476"/>
                    </a:lnTo>
                    <a:lnTo>
                      <a:pt x="30" y="554"/>
                    </a:lnTo>
                    <a:lnTo>
                      <a:pt x="29" y="563"/>
                    </a:lnTo>
                    <a:lnTo>
                      <a:pt x="27" y="586"/>
                    </a:lnTo>
                    <a:lnTo>
                      <a:pt x="23" y="617"/>
                    </a:lnTo>
                    <a:lnTo>
                      <a:pt x="23" y="622"/>
                    </a:lnTo>
                    <a:lnTo>
                      <a:pt x="18" y="659"/>
                    </a:lnTo>
                    <a:lnTo>
                      <a:pt x="18" y="670"/>
                    </a:lnTo>
                    <a:lnTo>
                      <a:pt x="3" y="799"/>
                    </a:lnTo>
                    <a:lnTo>
                      <a:pt x="3" y="802"/>
                    </a:lnTo>
                    <a:lnTo>
                      <a:pt x="0" y="829"/>
                    </a:lnTo>
                    <a:lnTo>
                      <a:pt x="21" y="83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5" name="Freeform 71"/>
            <p:cNvSpPr>
              <a:spLocks/>
            </p:cNvSpPr>
            <p:nvPr/>
          </p:nvSpPr>
          <p:spPr bwMode="auto">
            <a:xfrm>
              <a:off x="1855788" y="2586038"/>
              <a:ext cx="468312" cy="284162"/>
            </a:xfrm>
            <a:custGeom>
              <a:avLst/>
              <a:gdLst>
                <a:gd name="T0" fmla="*/ 1144197324 w 762"/>
                <a:gd name="T1" fmla="*/ 1160296175 h 459"/>
                <a:gd name="T2" fmla="*/ 1144197324 w 762"/>
                <a:gd name="T3" fmla="*/ 1160296175 h 459"/>
                <a:gd name="T4" fmla="*/ 1144197324 w 762"/>
                <a:gd name="T5" fmla="*/ 1160296175 h 459"/>
                <a:gd name="T6" fmla="*/ 1144197324 w 762"/>
                <a:gd name="T7" fmla="*/ 1160296175 h 459"/>
                <a:gd name="T8" fmla="*/ 1144197324 w 762"/>
                <a:gd name="T9" fmla="*/ 1160296175 h 459"/>
                <a:gd name="T10" fmla="*/ 1144197324 w 762"/>
                <a:gd name="T11" fmla="*/ 1160296175 h 459"/>
                <a:gd name="T12" fmla="*/ 1144197324 w 762"/>
                <a:gd name="T13" fmla="*/ 1160296175 h 459"/>
                <a:gd name="T14" fmla="*/ 1144197324 w 762"/>
                <a:gd name="T15" fmla="*/ 1160296175 h 459"/>
                <a:gd name="T16" fmla="*/ 1144197324 w 762"/>
                <a:gd name="T17" fmla="*/ 1160296175 h 459"/>
                <a:gd name="T18" fmla="*/ 1144197324 w 762"/>
                <a:gd name="T19" fmla="*/ 1160296175 h 459"/>
                <a:gd name="T20" fmla="*/ 1144197324 w 762"/>
                <a:gd name="T21" fmla="*/ 1160296175 h 459"/>
                <a:gd name="T22" fmla="*/ 1144197324 w 762"/>
                <a:gd name="T23" fmla="*/ 1160296175 h 459"/>
                <a:gd name="T24" fmla="*/ 1144197324 w 762"/>
                <a:gd name="T25" fmla="*/ 1160296175 h 459"/>
                <a:gd name="T26" fmla="*/ 1144197324 w 762"/>
                <a:gd name="T27" fmla="*/ 1160296175 h 459"/>
                <a:gd name="T28" fmla="*/ 1144197324 w 762"/>
                <a:gd name="T29" fmla="*/ 1160296175 h 459"/>
                <a:gd name="T30" fmla="*/ 1144197324 w 762"/>
                <a:gd name="T31" fmla="*/ 1160296175 h 459"/>
                <a:gd name="T32" fmla="*/ 1144197324 w 762"/>
                <a:gd name="T33" fmla="*/ 1160296175 h 459"/>
                <a:gd name="T34" fmla="*/ 1144197324 w 762"/>
                <a:gd name="T35" fmla="*/ 1160296175 h 459"/>
                <a:gd name="T36" fmla="*/ 1144197324 w 762"/>
                <a:gd name="T37" fmla="*/ 1160296175 h 459"/>
                <a:gd name="T38" fmla="*/ 1144197324 w 762"/>
                <a:gd name="T39" fmla="*/ 1160296175 h 459"/>
                <a:gd name="T40" fmla="*/ 1144197324 w 762"/>
                <a:gd name="T41" fmla="*/ 1160296175 h 459"/>
                <a:gd name="T42" fmla="*/ 1144197324 w 762"/>
                <a:gd name="T43" fmla="*/ 1160296175 h 459"/>
                <a:gd name="T44" fmla="*/ 1144197324 w 762"/>
                <a:gd name="T45" fmla="*/ 1160296175 h 459"/>
                <a:gd name="T46" fmla="*/ 1144197324 w 762"/>
                <a:gd name="T47" fmla="*/ 1160296175 h 459"/>
                <a:gd name="T48" fmla="*/ 1144197324 w 762"/>
                <a:gd name="T49" fmla="*/ 1160296175 h 459"/>
                <a:gd name="T50" fmla="*/ 1144197324 w 762"/>
                <a:gd name="T51" fmla="*/ 1160296175 h 459"/>
                <a:gd name="T52" fmla="*/ 1144197324 w 762"/>
                <a:gd name="T53" fmla="*/ 1160296175 h 459"/>
                <a:gd name="T54" fmla="*/ 1144197324 w 762"/>
                <a:gd name="T55" fmla="*/ 1160296175 h 459"/>
                <a:gd name="T56" fmla="*/ 1144197324 w 762"/>
                <a:gd name="T57" fmla="*/ 1160296175 h 459"/>
                <a:gd name="T58" fmla="*/ 1144197324 w 762"/>
                <a:gd name="T59" fmla="*/ 1160296175 h 459"/>
                <a:gd name="T60" fmla="*/ 1144197324 w 762"/>
                <a:gd name="T61" fmla="*/ 0 h 459"/>
                <a:gd name="T62" fmla="*/ 1144197324 w 762"/>
                <a:gd name="T63" fmla="*/ 1160296175 h 459"/>
                <a:gd name="T64" fmla="*/ 1144197324 w 762"/>
                <a:gd name="T65" fmla="*/ 1160296175 h 459"/>
                <a:gd name="T66" fmla="*/ 1144197324 w 762"/>
                <a:gd name="T67" fmla="*/ 1160296175 h 459"/>
                <a:gd name="T68" fmla="*/ 1144197324 w 762"/>
                <a:gd name="T69" fmla="*/ 1160296175 h 459"/>
                <a:gd name="T70" fmla="*/ 1144197324 w 762"/>
                <a:gd name="T71" fmla="*/ 1160296175 h 459"/>
                <a:gd name="T72" fmla="*/ 1144197324 w 762"/>
                <a:gd name="T73" fmla="*/ 1160296175 h 459"/>
                <a:gd name="T74" fmla="*/ 1144197324 w 762"/>
                <a:gd name="T75" fmla="*/ 1160296175 h 459"/>
                <a:gd name="T76" fmla="*/ 1144197324 w 762"/>
                <a:gd name="T77" fmla="*/ 1160296175 h 459"/>
                <a:gd name="T78" fmla="*/ 1144197324 w 762"/>
                <a:gd name="T79" fmla="*/ 1160296175 h 459"/>
                <a:gd name="T80" fmla="*/ 1144197324 w 762"/>
                <a:gd name="T81" fmla="*/ 1160296175 h 459"/>
                <a:gd name="T82" fmla="*/ 1144197324 w 762"/>
                <a:gd name="T83" fmla="*/ 1160296175 h 459"/>
                <a:gd name="T84" fmla="*/ 1144197324 w 762"/>
                <a:gd name="T85" fmla="*/ 1160296175 h 459"/>
                <a:gd name="T86" fmla="*/ 1144197324 w 762"/>
                <a:gd name="T87" fmla="*/ 1160296175 h 459"/>
                <a:gd name="T88" fmla="*/ 1144197324 w 762"/>
                <a:gd name="T89" fmla="*/ 1160296175 h 459"/>
                <a:gd name="T90" fmla="*/ 1144197324 w 762"/>
                <a:gd name="T91" fmla="*/ 1160296175 h 45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62"/>
                <a:gd name="T139" fmla="*/ 0 h 459"/>
                <a:gd name="T140" fmla="*/ 762 w 762"/>
                <a:gd name="T141" fmla="*/ 459 h 45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62" h="459">
                  <a:moveTo>
                    <a:pt x="207" y="450"/>
                  </a:moveTo>
                  <a:lnTo>
                    <a:pt x="284" y="453"/>
                  </a:lnTo>
                  <a:lnTo>
                    <a:pt x="297" y="453"/>
                  </a:lnTo>
                  <a:lnTo>
                    <a:pt x="360" y="454"/>
                  </a:lnTo>
                  <a:lnTo>
                    <a:pt x="362" y="454"/>
                  </a:lnTo>
                  <a:lnTo>
                    <a:pt x="411" y="456"/>
                  </a:lnTo>
                  <a:lnTo>
                    <a:pt x="423" y="456"/>
                  </a:lnTo>
                  <a:lnTo>
                    <a:pt x="440" y="456"/>
                  </a:lnTo>
                  <a:lnTo>
                    <a:pt x="450" y="456"/>
                  </a:lnTo>
                  <a:lnTo>
                    <a:pt x="488" y="457"/>
                  </a:lnTo>
                  <a:lnTo>
                    <a:pt x="513" y="457"/>
                  </a:lnTo>
                  <a:lnTo>
                    <a:pt x="539" y="457"/>
                  </a:lnTo>
                  <a:lnTo>
                    <a:pt x="542" y="457"/>
                  </a:lnTo>
                  <a:lnTo>
                    <a:pt x="578" y="459"/>
                  </a:lnTo>
                  <a:lnTo>
                    <a:pt x="590" y="459"/>
                  </a:lnTo>
                  <a:lnTo>
                    <a:pt x="614" y="459"/>
                  </a:lnTo>
                  <a:lnTo>
                    <a:pt x="615" y="459"/>
                  </a:lnTo>
                  <a:lnTo>
                    <a:pt x="617" y="459"/>
                  </a:lnTo>
                  <a:lnTo>
                    <a:pt x="666" y="459"/>
                  </a:lnTo>
                  <a:lnTo>
                    <a:pt x="691" y="459"/>
                  </a:lnTo>
                  <a:lnTo>
                    <a:pt x="693" y="459"/>
                  </a:lnTo>
                  <a:lnTo>
                    <a:pt x="717" y="459"/>
                  </a:lnTo>
                  <a:lnTo>
                    <a:pt x="742" y="457"/>
                  </a:lnTo>
                  <a:lnTo>
                    <a:pt x="762" y="457"/>
                  </a:lnTo>
                  <a:lnTo>
                    <a:pt x="759" y="448"/>
                  </a:lnTo>
                  <a:lnTo>
                    <a:pt x="760" y="445"/>
                  </a:lnTo>
                  <a:lnTo>
                    <a:pt x="754" y="397"/>
                  </a:lnTo>
                  <a:lnTo>
                    <a:pt x="742" y="376"/>
                  </a:lnTo>
                  <a:lnTo>
                    <a:pt x="738" y="358"/>
                  </a:lnTo>
                  <a:lnTo>
                    <a:pt x="738" y="357"/>
                  </a:lnTo>
                  <a:lnTo>
                    <a:pt x="736" y="357"/>
                  </a:lnTo>
                  <a:lnTo>
                    <a:pt x="738" y="322"/>
                  </a:lnTo>
                  <a:lnTo>
                    <a:pt x="733" y="304"/>
                  </a:lnTo>
                  <a:lnTo>
                    <a:pt x="730" y="282"/>
                  </a:lnTo>
                  <a:lnTo>
                    <a:pt x="732" y="277"/>
                  </a:lnTo>
                  <a:lnTo>
                    <a:pt x="732" y="270"/>
                  </a:lnTo>
                  <a:lnTo>
                    <a:pt x="730" y="256"/>
                  </a:lnTo>
                  <a:lnTo>
                    <a:pt x="732" y="255"/>
                  </a:lnTo>
                  <a:lnTo>
                    <a:pt x="729" y="250"/>
                  </a:lnTo>
                  <a:lnTo>
                    <a:pt x="730" y="250"/>
                  </a:lnTo>
                  <a:lnTo>
                    <a:pt x="729" y="232"/>
                  </a:lnTo>
                  <a:lnTo>
                    <a:pt x="727" y="214"/>
                  </a:lnTo>
                  <a:lnTo>
                    <a:pt x="726" y="207"/>
                  </a:lnTo>
                  <a:lnTo>
                    <a:pt x="712" y="178"/>
                  </a:lnTo>
                  <a:lnTo>
                    <a:pt x="702" y="136"/>
                  </a:lnTo>
                  <a:lnTo>
                    <a:pt x="699" y="135"/>
                  </a:lnTo>
                  <a:lnTo>
                    <a:pt x="699" y="132"/>
                  </a:lnTo>
                  <a:lnTo>
                    <a:pt x="702" y="130"/>
                  </a:lnTo>
                  <a:lnTo>
                    <a:pt x="700" y="100"/>
                  </a:lnTo>
                  <a:lnTo>
                    <a:pt x="697" y="82"/>
                  </a:lnTo>
                  <a:lnTo>
                    <a:pt x="694" y="36"/>
                  </a:lnTo>
                  <a:lnTo>
                    <a:pt x="696" y="34"/>
                  </a:lnTo>
                  <a:lnTo>
                    <a:pt x="690" y="16"/>
                  </a:lnTo>
                  <a:lnTo>
                    <a:pt x="620" y="18"/>
                  </a:lnTo>
                  <a:lnTo>
                    <a:pt x="518" y="16"/>
                  </a:lnTo>
                  <a:lnTo>
                    <a:pt x="467" y="16"/>
                  </a:lnTo>
                  <a:lnTo>
                    <a:pt x="402" y="15"/>
                  </a:lnTo>
                  <a:lnTo>
                    <a:pt x="287" y="12"/>
                  </a:lnTo>
                  <a:lnTo>
                    <a:pt x="275" y="12"/>
                  </a:lnTo>
                  <a:lnTo>
                    <a:pt x="224" y="10"/>
                  </a:lnTo>
                  <a:lnTo>
                    <a:pt x="134" y="6"/>
                  </a:lnTo>
                  <a:lnTo>
                    <a:pt x="26" y="0"/>
                  </a:lnTo>
                  <a:lnTo>
                    <a:pt x="24" y="36"/>
                  </a:lnTo>
                  <a:lnTo>
                    <a:pt x="23" y="48"/>
                  </a:lnTo>
                  <a:lnTo>
                    <a:pt x="23" y="52"/>
                  </a:lnTo>
                  <a:lnTo>
                    <a:pt x="23" y="54"/>
                  </a:lnTo>
                  <a:lnTo>
                    <a:pt x="21" y="72"/>
                  </a:lnTo>
                  <a:lnTo>
                    <a:pt x="21" y="87"/>
                  </a:lnTo>
                  <a:lnTo>
                    <a:pt x="18" y="124"/>
                  </a:lnTo>
                  <a:lnTo>
                    <a:pt x="18" y="142"/>
                  </a:lnTo>
                  <a:lnTo>
                    <a:pt x="18" y="144"/>
                  </a:lnTo>
                  <a:lnTo>
                    <a:pt x="17" y="160"/>
                  </a:lnTo>
                  <a:lnTo>
                    <a:pt x="15" y="178"/>
                  </a:lnTo>
                  <a:lnTo>
                    <a:pt x="12" y="229"/>
                  </a:lnTo>
                  <a:lnTo>
                    <a:pt x="12" y="232"/>
                  </a:lnTo>
                  <a:lnTo>
                    <a:pt x="12" y="238"/>
                  </a:lnTo>
                  <a:lnTo>
                    <a:pt x="11" y="268"/>
                  </a:lnTo>
                  <a:lnTo>
                    <a:pt x="6" y="322"/>
                  </a:lnTo>
                  <a:lnTo>
                    <a:pt x="6" y="339"/>
                  </a:lnTo>
                  <a:lnTo>
                    <a:pt x="5" y="352"/>
                  </a:lnTo>
                  <a:lnTo>
                    <a:pt x="5" y="358"/>
                  </a:lnTo>
                  <a:lnTo>
                    <a:pt x="3" y="390"/>
                  </a:lnTo>
                  <a:lnTo>
                    <a:pt x="2" y="394"/>
                  </a:lnTo>
                  <a:lnTo>
                    <a:pt x="2" y="417"/>
                  </a:lnTo>
                  <a:lnTo>
                    <a:pt x="0" y="439"/>
                  </a:lnTo>
                  <a:lnTo>
                    <a:pt x="5" y="439"/>
                  </a:lnTo>
                  <a:lnTo>
                    <a:pt x="42" y="441"/>
                  </a:lnTo>
                  <a:lnTo>
                    <a:pt x="107" y="445"/>
                  </a:lnTo>
                  <a:lnTo>
                    <a:pt x="113" y="445"/>
                  </a:lnTo>
                  <a:lnTo>
                    <a:pt x="158" y="447"/>
                  </a:lnTo>
                  <a:lnTo>
                    <a:pt x="195" y="448"/>
                  </a:lnTo>
                  <a:lnTo>
                    <a:pt x="207" y="45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6" name="Freeform 21"/>
            <p:cNvSpPr>
              <a:spLocks/>
            </p:cNvSpPr>
            <p:nvPr/>
          </p:nvSpPr>
          <p:spPr bwMode="auto">
            <a:xfrm>
              <a:off x="763588" y="2384425"/>
              <a:ext cx="20637" cy="20638"/>
            </a:xfrm>
            <a:custGeom>
              <a:avLst/>
              <a:gdLst>
                <a:gd name="T0" fmla="*/ 0 w 12"/>
                <a:gd name="T1" fmla="*/ 0 h 12"/>
                <a:gd name="T2" fmla="*/ 0 w 12"/>
                <a:gd name="T3" fmla="*/ 2147483647 h 12"/>
                <a:gd name="T4" fmla="*/ 2147483647 w 12"/>
                <a:gd name="T5" fmla="*/ 2147483647 h 12"/>
                <a:gd name="T6" fmla="*/ 2147483647 w 12"/>
                <a:gd name="T7" fmla="*/ 0 h 12"/>
                <a:gd name="T8" fmla="*/ 2147483647 w 12"/>
                <a:gd name="T9" fmla="*/ 2147483647 h 12"/>
                <a:gd name="T10" fmla="*/ 2147483647 w 12"/>
                <a:gd name="T11" fmla="*/ 2147483647 h 12"/>
                <a:gd name="T12" fmla="*/ 0 w 12"/>
                <a:gd name="T13" fmla="*/ 2147483647 h 12"/>
                <a:gd name="T14" fmla="*/ 0 w 12"/>
                <a:gd name="T15" fmla="*/ 2147483647 h 12"/>
                <a:gd name="T16" fmla="*/ 0 w 12"/>
                <a:gd name="T17" fmla="*/ 0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0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7" name="Freeform 22"/>
            <p:cNvSpPr>
              <a:spLocks/>
            </p:cNvSpPr>
            <p:nvPr/>
          </p:nvSpPr>
          <p:spPr bwMode="auto">
            <a:xfrm>
              <a:off x="581025" y="2041525"/>
              <a:ext cx="11113" cy="20638"/>
            </a:xfrm>
            <a:custGeom>
              <a:avLst/>
              <a:gdLst>
                <a:gd name="T0" fmla="*/ 2147483647 w 6"/>
                <a:gd name="T1" fmla="*/ 2147483647 h 11"/>
                <a:gd name="T2" fmla="*/ 0 w 6"/>
                <a:gd name="T3" fmla="*/ 2147483647 h 11"/>
                <a:gd name="T4" fmla="*/ 0 w 6"/>
                <a:gd name="T5" fmla="*/ 0 h 11"/>
                <a:gd name="T6" fmla="*/ 2147483647 w 6"/>
                <a:gd name="T7" fmla="*/ 0 h 11"/>
                <a:gd name="T8" fmla="*/ 2147483647 w 6"/>
                <a:gd name="T9" fmla="*/ 214748364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11"/>
                <a:gd name="T17" fmla="*/ 6 w 6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11">
                  <a:moveTo>
                    <a:pt x="6" y="11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1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8" name="Freeform 24"/>
            <p:cNvSpPr>
              <a:spLocks/>
            </p:cNvSpPr>
            <p:nvPr/>
          </p:nvSpPr>
          <p:spPr bwMode="auto">
            <a:xfrm>
              <a:off x="711200" y="2262188"/>
              <a:ext cx="19050" cy="28575"/>
            </a:xfrm>
            <a:custGeom>
              <a:avLst/>
              <a:gdLst>
                <a:gd name="T0" fmla="*/ 0 w 11"/>
                <a:gd name="T1" fmla="*/ 2147483647 h 17"/>
                <a:gd name="T2" fmla="*/ 2147483647 w 11"/>
                <a:gd name="T3" fmla="*/ 2147483647 h 17"/>
                <a:gd name="T4" fmla="*/ 2147483647 w 11"/>
                <a:gd name="T5" fmla="*/ 2147483647 h 17"/>
                <a:gd name="T6" fmla="*/ 0 w 11"/>
                <a:gd name="T7" fmla="*/ 0 h 17"/>
                <a:gd name="T8" fmla="*/ 0 w 11"/>
                <a:gd name="T9" fmla="*/ 2147483647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17"/>
                <a:gd name="T17" fmla="*/ 11 w 1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17">
                  <a:moveTo>
                    <a:pt x="0" y="6"/>
                  </a:moveTo>
                  <a:lnTo>
                    <a:pt x="11" y="17"/>
                  </a:lnTo>
                  <a:lnTo>
                    <a:pt x="11" y="12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9" name="Freeform 25"/>
            <p:cNvSpPr>
              <a:spLocks/>
            </p:cNvSpPr>
            <p:nvPr/>
          </p:nvSpPr>
          <p:spPr bwMode="auto">
            <a:xfrm>
              <a:off x="698500" y="2217738"/>
              <a:ext cx="20638" cy="20637"/>
            </a:xfrm>
            <a:custGeom>
              <a:avLst/>
              <a:gdLst>
                <a:gd name="T0" fmla="*/ 2147483647 w 11"/>
                <a:gd name="T1" fmla="*/ 2147483647 h 12"/>
                <a:gd name="T2" fmla="*/ 2147483647 w 11"/>
                <a:gd name="T3" fmla="*/ 2147483647 h 12"/>
                <a:gd name="T4" fmla="*/ 0 w 11"/>
                <a:gd name="T5" fmla="*/ 2147483647 h 12"/>
                <a:gd name="T6" fmla="*/ 0 w 11"/>
                <a:gd name="T7" fmla="*/ 2147483647 h 12"/>
                <a:gd name="T8" fmla="*/ 2147483647 w 11"/>
                <a:gd name="T9" fmla="*/ 0 h 12"/>
                <a:gd name="T10" fmla="*/ 2147483647 w 11"/>
                <a:gd name="T11" fmla="*/ 214748364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12"/>
                <a:gd name="T20" fmla="*/ 11 w 11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12">
                  <a:moveTo>
                    <a:pt x="11" y="6"/>
                  </a:moveTo>
                  <a:lnTo>
                    <a:pt x="6" y="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50" name="Freeform 26"/>
            <p:cNvSpPr>
              <a:spLocks/>
            </p:cNvSpPr>
            <p:nvPr/>
          </p:nvSpPr>
          <p:spPr bwMode="auto">
            <a:xfrm>
              <a:off x="687388" y="2208213"/>
              <a:ext cx="11112" cy="22225"/>
            </a:xfrm>
            <a:custGeom>
              <a:avLst/>
              <a:gdLst>
                <a:gd name="T0" fmla="*/ 0 w 6"/>
                <a:gd name="T1" fmla="*/ 2147483647 h 12"/>
                <a:gd name="T2" fmla="*/ 2147483647 w 6"/>
                <a:gd name="T3" fmla="*/ 2147483647 h 12"/>
                <a:gd name="T4" fmla="*/ 0 w 6"/>
                <a:gd name="T5" fmla="*/ 0 h 12"/>
                <a:gd name="T6" fmla="*/ 0 w 6"/>
                <a:gd name="T7" fmla="*/ 2147483647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12"/>
                <a:gd name="T14" fmla="*/ 6 w 6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12">
                  <a:moveTo>
                    <a:pt x="0" y="12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51" name="Freeform 27"/>
            <p:cNvSpPr>
              <a:spLocks/>
            </p:cNvSpPr>
            <p:nvPr/>
          </p:nvSpPr>
          <p:spPr bwMode="auto">
            <a:xfrm>
              <a:off x="742950" y="2354263"/>
              <a:ext cx="11113" cy="20637"/>
            </a:xfrm>
            <a:custGeom>
              <a:avLst/>
              <a:gdLst>
                <a:gd name="T0" fmla="*/ 2147483647 w 6"/>
                <a:gd name="T1" fmla="*/ 2147483647 h 12"/>
                <a:gd name="T2" fmla="*/ 0 w 6"/>
                <a:gd name="T3" fmla="*/ 2147483647 h 12"/>
                <a:gd name="T4" fmla="*/ 2147483647 w 6"/>
                <a:gd name="T5" fmla="*/ 0 h 12"/>
                <a:gd name="T6" fmla="*/ 2147483647 w 6"/>
                <a:gd name="T7" fmla="*/ 2147483647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12"/>
                <a:gd name="T14" fmla="*/ 6 w 6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12">
                  <a:moveTo>
                    <a:pt x="6" y="6"/>
                  </a:moveTo>
                  <a:lnTo>
                    <a:pt x="0" y="12"/>
                  </a:lnTo>
                  <a:lnTo>
                    <a:pt x="6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auto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+mn-lt"/>
              </a:endParaRPr>
            </a:p>
          </p:txBody>
        </p:sp>
        <p:grpSp>
          <p:nvGrpSpPr>
            <p:cNvPr id="62" name="Group 357"/>
            <p:cNvGrpSpPr>
              <a:grpSpLocks/>
            </p:cNvGrpSpPr>
            <p:nvPr/>
          </p:nvGrpSpPr>
          <p:grpSpPr bwMode="auto">
            <a:xfrm>
              <a:off x="6045570" y="2344353"/>
              <a:ext cx="571500" cy="395656"/>
              <a:chOff x="7097713" y="2654299"/>
              <a:chExt cx="571500" cy="546101"/>
            </a:xfrm>
          </p:grpSpPr>
          <p:sp>
            <p:nvSpPr>
              <p:cNvPr id="56" name="Freeform 475"/>
              <p:cNvSpPr>
                <a:spLocks/>
              </p:cNvSpPr>
              <p:nvPr/>
            </p:nvSpPr>
            <p:spPr bwMode="auto">
              <a:xfrm>
                <a:off x="7225244" y="3071125"/>
                <a:ext cx="0" cy="28484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0" y="18"/>
                  </a:cxn>
                </a:cxnLst>
                <a:rect l="0" t="0" r="r" b="b"/>
                <a:pathLst>
                  <a:path h="18">
                    <a:moveTo>
                      <a:pt x="0" y="18"/>
                    </a:moveTo>
                    <a:lnTo>
                      <a:pt x="0" y="9"/>
                    </a:lnTo>
                    <a:lnTo>
                      <a:pt x="0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grpSp>
            <p:nvGrpSpPr>
              <p:cNvPr id="63" name="Group 478"/>
              <p:cNvGrpSpPr>
                <a:grpSpLocks/>
              </p:cNvGrpSpPr>
              <p:nvPr/>
            </p:nvGrpSpPr>
            <p:grpSpPr bwMode="auto">
              <a:xfrm>
                <a:off x="7258050" y="2654299"/>
                <a:ext cx="11113" cy="30163"/>
                <a:chOff x="4470" y="1668"/>
                <a:chExt cx="7" cy="19"/>
              </a:xfrm>
            </p:grpSpPr>
            <p:sp>
              <p:nvSpPr>
                <p:cNvPr id="74" name="Freeform 476"/>
                <p:cNvSpPr>
                  <a:spLocks/>
                </p:cNvSpPr>
                <p:nvPr/>
              </p:nvSpPr>
              <p:spPr bwMode="auto">
                <a:xfrm>
                  <a:off x="4470" y="1668"/>
                  <a:ext cx="7" cy="19"/>
                </a:xfrm>
                <a:custGeom>
                  <a:avLst/>
                  <a:gdLst/>
                  <a:ahLst/>
                  <a:cxnLst>
                    <a:cxn ang="0">
                      <a:pos x="7" y="19"/>
                    </a:cxn>
                    <a:cxn ang="0">
                      <a:pos x="7" y="0"/>
                    </a:cxn>
                    <a:cxn ang="0">
                      <a:pos x="0" y="10"/>
                    </a:cxn>
                    <a:cxn ang="0">
                      <a:pos x="7" y="19"/>
                    </a:cxn>
                  </a:cxnLst>
                  <a:rect l="0" t="0" r="r" b="b"/>
                  <a:pathLst>
                    <a:path w="7" h="19">
                      <a:moveTo>
                        <a:pt x="7" y="19"/>
                      </a:moveTo>
                      <a:lnTo>
                        <a:pt x="7" y="0"/>
                      </a:lnTo>
                      <a:lnTo>
                        <a:pt x="0" y="10"/>
                      </a:lnTo>
                      <a:lnTo>
                        <a:pt x="7" y="19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5" name="Freeform 477"/>
                <p:cNvSpPr>
                  <a:spLocks/>
                </p:cNvSpPr>
                <p:nvPr/>
              </p:nvSpPr>
              <p:spPr bwMode="auto">
                <a:xfrm>
                  <a:off x="4470" y="1668"/>
                  <a:ext cx="7" cy="19"/>
                </a:xfrm>
                <a:custGeom>
                  <a:avLst/>
                  <a:gdLst/>
                  <a:ahLst/>
                  <a:cxnLst>
                    <a:cxn ang="0">
                      <a:pos x="7" y="19"/>
                    </a:cxn>
                    <a:cxn ang="0">
                      <a:pos x="7" y="0"/>
                    </a:cxn>
                    <a:cxn ang="0">
                      <a:pos x="0" y="10"/>
                    </a:cxn>
                    <a:cxn ang="0">
                      <a:pos x="7" y="19"/>
                    </a:cxn>
                  </a:cxnLst>
                  <a:rect l="0" t="0" r="r" b="b"/>
                  <a:pathLst>
                    <a:path w="7" h="19">
                      <a:moveTo>
                        <a:pt x="7" y="19"/>
                      </a:moveTo>
                      <a:lnTo>
                        <a:pt x="7" y="0"/>
                      </a:lnTo>
                      <a:lnTo>
                        <a:pt x="0" y="10"/>
                      </a:lnTo>
                      <a:lnTo>
                        <a:pt x="7" y="19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3" name="Group 499"/>
              <p:cNvGrpSpPr>
                <a:grpSpLocks/>
              </p:cNvGrpSpPr>
              <p:nvPr/>
            </p:nvGrpSpPr>
            <p:grpSpPr bwMode="auto">
              <a:xfrm>
                <a:off x="7651750" y="2795665"/>
                <a:ext cx="17463" cy="15876"/>
                <a:chOff x="4718" y="1757"/>
                <a:chExt cx="11" cy="10"/>
              </a:xfrm>
            </p:grpSpPr>
            <p:sp>
              <p:nvSpPr>
                <p:cNvPr id="72" name="Freeform 497"/>
                <p:cNvSpPr>
                  <a:spLocks/>
                </p:cNvSpPr>
                <p:nvPr/>
              </p:nvSpPr>
              <p:spPr bwMode="auto">
                <a:xfrm>
                  <a:off x="4718" y="1757"/>
                  <a:ext cx="11" cy="10"/>
                </a:xfrm>
                <a:custGeom>
                  <a:avLst/>
                  <a:gdLst/>
                  <a:ahLst/>
                  <a:cxnLst>
                    <a:cxn ang="0">
                      <a:pos x="11" y="9"/>
                    </a:cxn>
                    <a:cxn ang="0">
                      <a:pos x="11" y="0"/>
                    </a:cxn>
                    <a:cxn ang="0">
                      <a:pos x="0" y="9"/>
                    </a:cxn>
                    <a:cxn ang="0">
                      <a:pos x="11" y="9"/>
                    </a:cxn>
                  </a:cxnLst>
                  <a:rect l="0" t="0" r="r" b="b"/>
                  <a:pathLst>
                    <a:path w="11" h="9">
                      <a:moveTo>
                        <a:pt x="11" y="9"/>
                      </a:moveTo>
                      <a:lnTo>
                        <a:pt x="11" y="0"/>
                      </a:lnTo>
                      <a:lnTo>
                        <a:pt x="0" y="9"/>
                      </a:lnTo>
                      <a:lnTo>
                        <a:pt x="11" y="9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3" name="Freeform 498"/>
                <p:cNvSpPr>
                  <a:spLocks/>
                </p:cNvSpPr>
                <p:nvPr/>
              </p:nvSpPr>
              <p:spPr bwMode="auto">
                <a:xfrm>
                  <a:off x="4718" y="1757"/>
                  <a:ext cx="11" cy="10"/>
                </a:xfrm>
                <a:custGeom>
                  <a:avLst/>
                  <a:gdLst/>
                  <a:ahLst/>
                  <a:cxnLst>
                    <a:cxn ang="0">
                      <a:pos x="11" y="9"/>
                    </a:cxn>
                    <a:cxn ang="0">
                      <a:pos x="11" y="0"/>
                    </a:cxn>
                    <a:cxn ang="0">
                      <a:pos x="0" y="9"/>
                    </a:cxn>
                    <a:cxn ang="0">
                      <a:pos x="11" y="9"/>
                    </a:cxn>
                  </a:cxnLst>
                  <a:rect l="0" t="0" r="r" b="b"/>
                  <a:pathLst>
                    <a:path w="11" h="9">
                      <a:moveTo>
                        <a:pt x="11" y="9"/>
                      </a:moveTo>
                      <a:lnTo>
                        <a:pt x="11" y="0"/>
                      </a:lnTo>
                      <a:lnTo>
                        <a:pt x="0" y="9"/>
                      </a:lnTo>
                      <a:lnTo>
                        <a:pt x="11" y="9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5" name="Group 532"/>
              <p:cNvGrpSpPr>
                <a:grpSpLocks/>
              </p:cNvGrpSpPr>
              <p:nvPr/>
            </p:nvGrpSpPr>
            <p:grpSpPr bwMode="auto">
              <a:xfrm>
                <a:off x="7097713" y="3189287"/>
                <a:ext cx="17463" cy="11113"/>
                <a:chOff x="4369" y="2005"/>
                <a:chExt cx="11" cy="7"/>
              </a:xfrm>
            </p:grpSpPr>
            <p:sp>
              <p:nvSpPr>
                <p:cNvPr id="70" name="Freeform 530"/>
                <p:cNvSpPr>
                  <a:spLocks/>
                </p:cNvSpPr>
                <p:nvPr/>
              </p:nvSpPr>
              <p:spPr bwMode="auto">
                <a:xfrm>
                  <a:off x="4369" y="2005"/>
                  <a:ext cx="11" cy="7"/>
                </a:xfrm>
                <a:custGeom>
                  <a:avLst/>
                  <a:gdLst/>
                  <a:ahLst/>
                  <a:cxnLst>
                    <a:cxn ang="0">
                      <a:pos x="2" y="7"/>
                    </a:cxn>
                    <a:cxn ang="0">
                      <a:pos x="11" y="5"/>
                    </a:cxn>
                    <a:cxn ang="0">
                      <a:pos x="5" y="0"/>
                    </a:cxn>
                    <a:cxn ang="0">
                      <a:pos x="0" y="2"/>
                    </a:cxn>
                    <a:cxn ang="0">
                      <a:pos x="2" y="7"/>
                    </a:cxn>
                  </a:cxnLst>
                  <a:rect l="0" t="0" r="r" b="b"/>
                  <a:pathLst>
                    <a:path w="11" h="7">
                      <a:moveTo>
                        <a:pt x="2" y="7"/>
                      </a:moveTo>
                      <a:lnTo>
                        <a:pt x="11" y="5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2" y="7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1" name="Freeform 531"/>
                <p:cNvSpPr>
                  <a:spLocks/>
                </p:cNvSpPr>
                <p:nvPr/>
              </p:nvSpPr>
              <p:spPr bwMode="auto">
                <a:xfrm>
                  <a:off x="4369" y="2005"/>
                  <a:ext cx="11" cy="7"/>
                </a:xfrm>
                <a:custGeom>
                  <a:avLst/>
                  <a:gdLst/>
                  <a:ahLst/>
                  <a:cxnLst>
                    <a:cxn ang="0">
                      <a:pos x="2" y="7"/>
                    </a:cxn>
                    <a:cxn ang="0">
                      <a:pos x="11" y="5"/>
                    </a:cxn>
                    <a:cxn ang="0">
                      <a:pos x="5" y="0"/>
                    </a:cxn>
                    <a:cxn ang="0">
                      <a:pos x="0" y="2"/>
                    </a:cxn>
                    <a:cxn ang="0">
                      <a:pos x="2" y="7"/>
                    </a:cxn>
                  </a:cxnLst>
                  <a:rect l="0" t="0" r="r" b="b"/>
                  <a:pathLst>
                    <a:path w="11" h="7">
                      <a:moveTo>
                        <a:pt x="2" y="7"/>
                      </a:moveTo>
                      <a:lnTo>
                        <a:pt x="11" y="5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2" y="7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sp>
            <p:nvSpPr>
              <p:cNvPr id="60" name="Freeform 857"/>
              <p:cNvSpPr>
                <a:spLocks/>
              </p:cNvSpPr>
              <p:nvPr/>
            </p:nvSpPr>
            <p:spPr bwMode="auto">
              <a:xfrm>
                <a:off x="7225244" y="3071125"/>
                <a:ext cx="0" cy="28484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0" y="18"/>
                  </a:cxn>
                </a:cxnLst>
                <a:rect l="0" t="0" r="r" b="b"/>
                <a:pathLst>
                  <a:path h="18">
                    <a:moveTo>
                      <a:pt x="0" y="18"/>
                    </a:moveTo>
                    <a:lnTo>
                      <a:pt x="0" y="9"/>
                    </a:lnTo>
                    <a:lnTo>
                      <a:pt x="0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auto" hangingPunct="0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+mn-lt"/>
                </a:endParaRPr>
              </a:p>
            </p:txBody>
          </p:sp>
          <p:grpSp>
            <p:nvGrpSpPr>
              <p:cNvPr id="100" name="Group 860"/>
              <p:cNvGrpSpPr>
                <a:grpSpLocks/>
              </p:cNvGrpSpPr>
              <p:nvPr/>
            </p:nvGrpSpPr>
            <p:grpSpPr bwMode="auto">
              <a:xfrm>
                <a:off x="7258050" y="2654299"/>
                <a:ext cx="11113" cy="30163"/>
                <a:chOff x="4470" y="1668"/>
                <a:chExt cx="7" cy="19"/>
              </a:xfrm>
            </p:grpSpPr>
            <p:sp>
              <p:nvSpPr>
                <p:cNvPr id="68" name="Freeform 858"/>
                <p:cNvSpPr>
                  <a:spLocks/>
                </p:cNvSpPr>
                <p:nvPr/>
              </p:nvSpPr>
              <p:spPr bwMode="auto">
                <a:xfrm>
                  <a:off x="4470" y="1668"/>
                  <a:ext cx="7" cy="19"/>
                </a:xfrm>
                <a:custGeom>
                  <a:avLst/>
                  <a:gdLst/>
                  <a:ahLst/>
                  <a:cxnLst>
                    <a:cxn ang="0">
                      <a:pos x="7" y="19"/>
                    </a:cxn>
                    <a:cxn ang="0">
                      <a:pos x="7" y="0"/>
                    </a:cxn>
                    <a:cxn ang="0">
                      <a:pos x="0" y="10"/>
                    </a:cxn>
                    <a:cxn ang="0">
                      <a:pos x="7" y="19"/>
                    </a:cxn>
                  </a:cxnLst>
                  <a:rect l="0" t="0" r="r" b="b"/>
                  <a:pathLst>
                    <a:path w="7" h="19">
                      <a:moveTo>
                        <a:pt x="7" y="19"/>
                      </a:moveTo>
                      <a:lnTo>
                        <a:pt x="7" y="0"/>
                      </a:lnTo>
                      <a:lnTo>
                        <a:pt x="0" y="10"/>
                      </a:lnTo>
                      <a:lnTo>
                        <a:pt x="7" y="19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9" name="Freeform 859"/>
                <p:cNvSpPr>
                  <a:spLocks/>
                </p:cNvSpPr>
                <p:nvPr/>
              </p:nvSpPr>
              <p:spPr bwMode="auto">
                <a:xfrm>
                  <a:off x="4470" y="1668"/>
                  <a:ext cx="7" cy="19"/>
                </a:xfrm>
                <a:custGeom>
                  <a:avLst/>
                  <a:gdLst/>
                  <a:ahLst/>
                  <a:cxnLst>
                    <a:cxn ang="0">
                      <a:pos x="7" y="19"/>
                    </a:cxn>
                    <a:cxn ang="0">
                      <a:pos x="7" y="0"/>
                    </a:cxn>
                    <a:cxn ang="0">
                      <a:pos x="0" y="10"/>
                    </a:cxn>
                    <a:cxn ang="0">
                      <a:pos x="7" y="19"/>
                    </a:cxn>
                  </a:cxnLst>
                  <a:rect l="0" t="0" r="r" b="b"/>
                  <a:pathLst>
                    <a:path w="7" h="19">
                      <a:moveTo>
                        <a:pt x="7" y="19"/>
                      </a:moveTo>
                      <a:lnTo>
                        <a:pt x="7" y="0"/>
                      </a:lnTo>
                      <a:lnTo>
                        <a:pt x="0" y="10"/>
                      </a:lnTo>
                      <a:lnTo>
                        <a:pt x="7" y="19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121" name="Group 881"/>
              <p:cNvGrpSpPr>
                <a:grpSpLocks/>
              </p:cNvGrpSpPr>
              <p:nvPr/>
            </p:nvGrpSpPr>
            <p:grpSpPr bwMode="auto">
              <a:xfrm>
                <a:off x="7651750" y="2795665"/>
                <a:ext cx="17463" cy="15876"/>
                <a:chOff x="4718" y="1757"/>
                <a:chExt cx="11" cy="10"/>
              </a:xfrm>
            </p:grpSpPr>
            <p:sp>
              <p:nvSpPr>
                <p:cNvPr id="66" name="Freeform 879"/>
                <p:cNvSpPr>
                  <a:spLocks/>
                </p:cNvSpPr>
                <p:nvPr/>
              </p:nvSpPr>
              <p:spPr bwMode="auto">
                <a:xfrm>
                  <a:off x="4718" y="1757"/>
                  <a:ext cx="11" cy="10"/>
                </a:xfrm>
                <a:custGeom>
                  <a:avLst/>
                  <a:gdLst/>
                  <a:ahLst/>
                  <a:cxnLst>
                    <a:cxn ang="0">
                      <a:pos x="11" y="9"/>
                    </a:cxn>
                    <a:cxn ang="0">
                      <a:pos x="11" y="0"/>
                    </a:cxn>
                    <a:cxn ang="0">
                      <a:pos x="0" y="9"/>
                    </a:cxn>
                    <a:cxn ang="0">
                      <a:pos x="11" y="9"/>
                    </a:cxn>
                  </a:cxnLst>
                  <a:rect l="0" t="0" r="r" b="b"/>
                  <a:pathLst>
                    <a:path w="11" h="9">
                      <a:moveTo>
                        <a:pt x="11" y="9"/>
                      </a:moveTo>
                      <a:lnTo>
                        <a:pt x="11" y="0"/>
                      </a:lnTo>
                      <a:lnTo>
                        <a:pt x="0" y="9"/>
                      </a:lnTo>
                      <a:lnTo>
                        <a:pt x="11" y="9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7" name="Freeform 880"/>
                <p:cNvSpPr>
                  <a:spLocks/>
                </p:cNvSpPr>
                <p:nvPr/>
              </p:nvSpPr>
              <p:spPr bwMode="auto">
                <a:xfrm>
                  <a:off x="4718" y="1757"/>
                  <a:ext cx="11" cy="10"/>
                </a:xfrm>
                <a:custGeom>
                  <a:avLst/>
                  <a:gdLst/>
                  <a:ahLst/>
                  <a:cxnLst>
                    <a:cxn ang="0">
                      <a:pos x="11" y="9"/>
                    </a:cxn>
                    <a:cxn ang="0">
                      <a:pos x="11" y="0"/>
                    </a:cxn>
                    <a:cxn ang="0">
                      <a:pos x="0" y="9"/>
                    </a:cxn>
                    <a:cxn ang="0">
                      <a:pos x="11" y="9"/>
                    </a:cxn>
                  </a:cxnLst>
                  <a:rect l="0" t="0" r="r" b="b"/>
                  <a:pathLst>
                    <a:path w="11" h="9">
                      <a:moveTo>
                        <a:pt x="11" y="9"/>
                      </a:moveTo>
                      <a:lnTo>
                        <a:pt x="11" y="0"/>
                      </a:lnTo>
                      <a:lnTo>
                        <a:pt x="0" y="9"/>
                      </a:lnTo>
                      <a:lnTo>
                        <a:pt x="11" y="9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123" name="Group 914"/>
              <p:cNvGrpSpPr>
                <a:grpSpLocks/>
              </p:cNvGrpSpPr>
              <p:nvPr/>
            </p:nvGrpSpPr>
            <p:grpSpPr bwMode="auto">
              <a:xfrm>
                <a:off x="7097713" y="3189287"/>
                <a:ext cx="17463" cy="11113"/>
                <a:chOff x="4369" y="2005"/>
                <a:chExt cx="11" cy="7"/>
              </a:xfrm>
            </p:grpSpPr>
            <p:sp>
              <p:nvSpPr>
                <p:cNvPr id="64" name="Freeform 912"/>
                <p:cNvSpPr>
                  <a:spLocks/>
                </p:cNvSpPr>
                <p:nvPr/>
              </p:nvSpPr>
              <p:spPr bwMode="auto">
                <a:xfrm>
                  <a:off x="4369" y="2005"/>
                  <a:ext cx="11" cy="7"/>
                </a:xfrm>
                <a:custGeom>
                  <a:avLst/>
                  <a:gdLst/>
                  <a:ahLst/>
                  <a:cxnLst>
                    <a:cxn ang="0">
                      <a:pos x="2" y="7"/>
                    </a:cxn>
                    <a:cxn ang="0">
                      <a:pos x="11" y="5"/>
                    </a:cxn>
                    <a:cxn ang="0">
                      <a:pos x="5" y="0"/>
                    </a:cxn>
                    <a:cxn ang="0">
                      <a:pos x="0" y="2"/>
                    </a:cxn>
                    <a:cxn ang="0">
                      <a:pos x="2" y="7"/>
                    </a:cxn>
                  </a:cxnLst>
                  <a:rect l="0" t="0" r="r" b="b"/>
                  <a:pathLst>
                    <a:path w="11" h="7">
                      <a:moveTo>
                        <a:pt x="2" y="7"/>
                      </a:moveTo>
                      <a:lnTo>
                        <a:pt x="11" y="5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2" y="7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5" name="Freeform 913"/>
                <p:cNvSpPr>
                  <a:spLocks/>
                </p:cNvSpPr>
                <p:nvPr/>
              </p:nvSpPr>
              <p:spPr bwMode="auto">
                <a:xfrm>
                  <a:off x="4369" y="2005"/>
                  <a:ext cx="11" cy="7"/>
                </a:xfrm>
                <a:custGeom>
                  <a:avLst/>
                  <a:gdLst/>
                  <a:ahLst/>
                  <a:cxnLst>
                    <a:cxn ang="0">
                      <a:pos x="2" y="7"/>
                    </a:cxn>
                    <a:cxn ang="0">
                      <a:pos x="11" y="5"/>
                    </a:cxn>
                    <a:cxn ang="0">
                      <a:pos x="5" y="0"/>
                    </a:cxn>
                    <a:cxn ang="0">
                      <a:pos x="0" y="2"/>
                    </a:cxn>
                    <a:cxn ang="0">
                      <a:pos x="2" y="7"/>
                    </a:cxn>
                  </a:cxnLst>
                  <a:rect l="0" t="0" r="r" b="b"/>
                  <a:pathLst>
                    <a:path w="11" h="7">
                      <a:moveTo>
                        <a:pt x="2" y="7"/>
                      </a:moveTo>
                      <a:lnTo>
                        <a:pt x="11" y="5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2" y="7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auto" hangingPunct="0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</p:grpSp>
        <p:grpSp>
          <p:nvGrpSpPr>
            <p:cNvPr id="140" name="Group 39"/>
            <p:cNvGrpSpPr/>
            <p:nvPr/>
          </p:nvGrpSpPr>
          <p:grpSpPr>
            <a:xfrm>
              <a:off x="4194285" y="3423089"/>
              <a:ext cx="208908" cy="171997"/>
              <a:chOff x="3558822" y="1204455"/>
              <a:chExt cx="1516945" cy="1250878"/>
            </a:xfrm>
            <a:solidFill>
              <a:schemeClr val="tx1"/>
            </a:solidFill>
          </p:grpSpPr>
          <p:sp>
            <p:nvSpPr>
              <p:cNvPr id="54" name="Freeform 53"/>
              <p:cNvSpPr/>
              <p:nvPr/>
            </p:nvSpPr>
            <p:spPr>
              <a:xfrm>
                <a:off x="3558822" y="2264222"/>
                <a:ext cx="50800" cy="191111"/>
              </a:xfrm>
              <a:custGeom>
                <a:avLst/>
                <a:gdLst>
                  <a:gd name="connsiteX0" fmla="*/ 4233 w 50800"/>
                  <a:gd name="connsiteY0" fmla="*/ 21778 h 191111"/>
                  <a:gd name="connsiteX1" fmla="*/ 29633 w 50800"/>
                  <a:gd name="connsiteY1" fmla="*/ 13311 h 191111"/>
                  <a:gd name="connsiteX2" fmla="*/ 33867 w 50800"/>
                  <a:gd name="connsiteY2" fmla="*/ 26011 h 191111"/>
                  <a:gd name="connsiteX3" fmla="*/ 38100 w 50800"/>
                  <a:gd name="connsiteY3" fmla="*/ 47178 h 191111"/>
                  <a:gd name="connsiteX4" fmla="*/ 42333 w 50800"/>
                  <a:gd name="connsiteY4" fmla="*/ 59878 h 191111"/>
                  <a:gd name="connsiteX5" fmla="*/ 50800 w 50800"/>
                  <a:gd name="connsiteY5" fmla="*/ 106445 h 191111"/>
                  <a:gd name="connsiteX6" fmla="*/ 46567 w 50800"/>
                  <a:gd name="connsiteY6" fmla="*/ 136078 h 191111"/>
                  <a:gd name="connsiteX7" fmla="*/ 33867 w 50800"/>
                  <a:gd name="connsiteY7" fmla="*/ 182645 h 191111"/>
                  <a:gd name="connsiteX8" fmla="*/ 21167 w 50800"/>
                  <a:gd name="connsiteY8" fmla="*/ 191111 h 191111"/>
                  <a:gd name="connsiteX9" fmla="*/ 12700 w 50800"/>
                  <a:gd name="connsiteY9" fmla="*/ 178411 h 191111"/>
                  <a:gd name="connsiteX10" fmla="*/ 4233 w 50800"/>
                  <a:gd name="connsiteY10" fmla="*/ 123378 h 191111"/>
                  <a:gd name="connsiteX11" fmla="*/ 0 w 50800"/>
                  <a:gd name="connsiteY11" fmla="*/ 106445 h 191111"/>
                  <a:gd name="connsiteX12" fmla="*/ 4233 w 50800"/>
                  <a:gd name="connsiteY12" fmla="*/ 64111 h 191111"/>
                  <a:gd name="connsiteX13" fmla="*/ 8467 w 50800"/>
                  <a:gd name="connsiteY13" fmla="*/ 42945 h 191111"/>
                  <a:gd name="connsiteX14" fmla="*/ 4233 w 50800"/>
                  <a:gd name="connsiteY14" fmla="*/ 21778 h 191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800" h="191111">
                    <a:moveTo>
                      <a:pt x="4233" y="21778"/>
                    </a:moveTo>
                    <a:cubicBezTo>
                      <a:pt x="7761" y="16839"/>
                      <a:pt x="12994" y="0"/>
                      <a:pt x="29633" y="13311"/>
                    </a:cubicBezTo>
                    <a:cubicBezTo>
                      <a:pt x="33118" y="16099"/>
                      <a:pt x="32785" y="21682"/>
                      <a:pt x="33867" y="26011"/>
                    </a:cubicBezTo>
                    <a:cubicBezTo>
                      <a:pt x="35612" y="32992"/>
                      <a:pt x="36355" y="40197"/>
                      <a:pt x="38100" y="47178"/>
                    </a:cubicBezTo>
                    <a:cubicBezTo>
                      <a:pt x="39182" y="51507"/>
                      <a:pt x="41251" y="55549"/>
                      <a:pt x="42333" y="59878"/>
                    </a:cubicBezTo>
                    <a:cubicBezTo>
                      <a:pt x="45294" y="71723"/>
                      <a:pt x="48911" y="95108"/>
                      <a:pt x="50800" y="106445"/>
                    </a:cubicBezTo>
                    <a:cubicBezTo>
                      <a:pt x="49389" y="116323"/>
                      <a:pt x="47886" y="126188"/>
                      <a:pt x="46567" y="136078"/>
                    </a:cubicBezTo>
                    <a:cubicBezTo>
                      <a:pt x="43871" y="156300"/>
                      <a:pt x="47674" y="168838"/>
                      <a:pt x="33867" y="182645"/>
                    </a:cubicBezTo>
                    <a:cubicBezTo>
                      <a:pt x="30269" y="186243"/>
                      <a:pt x="25400" y="188289"/>
                      <a:pt x="21167" y="191111"/>
                    </a:cubicBezTo>
                    <a:cubicBezTo>
                      <a:pt x="18345" y="186878"/>
                      <a:pt x="14704" y="183088"/>
                      <a:pt x="12700" y="178411"/>
                    </a:cubicBezTo>
                    <a:cubicBezTo>
                      <a:pt x="6970" y="165041"/>
                      <a:pt x="5592" y="132209"/>
                      <a:pt x="4233" y="123378"/>
                    </a:cubicBezTo>
                    <a:cubicBezTo>
                      <a:pt x="3348" y="117628"/>
                      <a:pt x="1411" y="112089"/>
                      <a:pt x="0" y="106445"/>
                    </a:cubicBezTo>
                    <a:cubicBezTo>
                      <a:pt x="1411" y="92334"/>
                      <a:pt x="2359" y="78168"/>
                      <a:pt x="4233" y="64111"/>
                    </a:cubicBezTo>
                    <a:cubicBezTo>
                      <a:pt x="5184" y="56979"/>
                      <a:pt x="7869" y="50115"/>
                      <a:pt x="8467" y="42945"/>
                    </a:cubicBezTo>
                    <a:cubicBezTo>
                      <a:pt x="9287" y="33101"/>
                      <a:pt x="705" y="26717"/>
                      <a:pt x="4233" y="21778"/>
                    </a:cubicBezTo>
                    <a:close/>
                  </a:path>
                </a:pathLst>
              </a:custGeom>
              <a:grp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5019135" y="1204455"/>
                <a:ext cx="56632" cy="48612"/>
              </a:xfrm>
              <a:custGeom>
                <a:avLst/>
                <a:gdLst>
                  <a:gd name="connsiteX0" fmla="*/ 22765 w 56632"/>
                  <a:gd name="connsiteY0" fmla="*/ 10512 h 48612"/>
                  <a:gd name="connsiteX1" fmla="*/ 35465 w 56632"/>
                  <a:gd name="connsiteY1" fmla="*/ 2045 h 48612"/>
                  <a:gd name="connsiteX2" fmla="*/ 56632 w 56632"/>
                  <a:gd name="connsiteY2" fmla="*/ 18978 h 48612"/>
                  <a:gd name="connsiteX3" fmla="*/ 52398 w 56632"/>
                  <a:gd name="connsiteY3" fmla="*/ 35912 h 48612"/>
                  <a:gd name="connsiteX4" fmla="*/ 26998 w 56632"/>
                  <a:gd name="connsiteY4" fmla="*/ 48612 h 48612"/>
                  <a:gd name="connsiteX5" fmla="*/ 14298 w 56632"/>
                  <a:gd name="connsiteY5" fmla="*/ 44378 h 48612"/>
                  <a:gd name="connsiteX6" fmla="*/ 1598 w 56632"/>
                  <a:gd name="connsiteY6" fmla="*/ 31678 h 48612"/>
                  <a:gd name="connsiteX7" fmla="*/ 5832 w 56632"/>
                  <a:gd name="connsiteY7" fmla="*/ 14745 h 48612"/>
                  <a:gd name="connsiteX8" fmla="*/ 22765 w 56632"/>
                  <a:gd name="connsiteY8" fmla="*/ 10512 h 48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632" h="48612">
                    <a:moveTo>
                      <a:pt x="22765" y="10512"/>
                    </a:moveTo>
                    <a:cubicBezTo>
                      <a:pt x="27704" y="8395"/>
                      <a:pt x="30446" y="2882"/>
                      <a:pt x="35465" y="2045"/>
                    </a:cubicBezTo>
                    <a:cubicBezTo>
                      <a:pt x="47734" y="0"/>
                      <a:pt x="51685" y="11558"/>
                      <a:pt x="56632" y="18978"/>
                    </a:cubicBezTo>
                    <a:cubicBezTo>
                      <a:pt x="55221" y="24623"/>
                      <a:pt x="55626" y="31071"/>
                      <a:pt x="52398" y="35912"/>
                    </a:cubicBezTo>
                    <a:cubicBezTo>
                      <a:pt x="47710" y="42944"/>
                      <a:pt x="34241" y="46197"/>
                      <a:pt x="26998" y="48612"/>
                    </a:cubicBezTo>
                    <a:cubicBezTo>
                      <a:pt x="22765" y="47201"/>
                      <a:pt x="18011" y="46853"/>
                      <a:pt x="14298" y="44378"/>
                    </a:cubicBezTo>
                    <a:cubicBezTo>
                      <a:pt x="9317" y="41057"/>
                      <a:pt x="3243" y="37435"/>
                      <a:pt x="1598" y="31678"/>
                    </a:cubicBezTo>
                    <a:cubicBezTo>
                      <a:pt x="0" y="26084"/>
                      <a:pt x="2605" y="19586"/>
                      <a:pt x="5832" y="14745"/>
                    </a:cubicBezTo>
                    <a:cubicBezTo>
                      <a:pt x="8387" y="10913"/>
                      <a:pt x="17826" y="12629"/>
                      <a:pt x="22765" y="10512"/>
                    </a:cubicBezTo>
                    <a:close/>
                  </a:path>
                </a:pathLst>
              </a:custGeom>
              <a:grpFill/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/>
              </a:p>
            </p:txBody>
          </p:sp>
        </p:grpSp>
      </p:grpSp>
      <p:sp>
        <p:nvSpPr>
          <p:cNvPr id="150" name="TextBox 149"/>
          <p:cNvSpPr txBox="1"/>
          <p:nvPr/>
        </p:nvSpPr>
        <p:spPr>
          <a:xfrm>
            <a:off x="417596" y="1090757"/>
            <a:ext cx="8197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Forecasted 2019 Peak Demand Reduction by State</a:t>
            </a:r>
            <a:endParaRPr lang="en-US" sz="1400" b="1" dirty="0"/>
          </a:p>
        </p:txBody>
      </p:sp>
      <p:graphicFrame>
        <p:nvGraphicFramePr>
          <p:cNvPr id="151" name="Table 150"/>
          <p:cNvGraphicFramePr>
            <a:graphicFrameLocks noGrp="1"/>
          </p:cNvGraphicFramePr>
          <p:nvPr/>
        </p:nvGraphicFramePr>
        <p:xfrm>
          <a:off x="228600" y="4648200"/>
          <a:ext cx="1707119" cy="1072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955"/>
                <a:gridCol w="1443164"/>
              </a:tblGrid>
              <a:tr h="25386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>
                          <a:solidFill>
                            <a:schemeClr val="tx1"/>
                          </a:solidFill>
                        </a:rPr>
                        <a:t>Legend</a:t>
                      </a:r>
                      <a:endParaRPr lang="en-US" sz="10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70791">
                <a:tc>
                  <a:txBody>
                    <a:bodyPr/>
                    <a:lstStyle/>
                    <a:p>
                      <a:endParaRPr lang="en-US" sz="9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5% - 10% of peak</a:t>
                      </a:r>
                      <a:endParaRPr lang="en-US" sz="105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70791">
                <a:tc>
                  <a:txBody>
                    <a:bodyPr/>
                    <a:lstStyle/>
                    <a:p>
                      <a:endParaRPr lang="en-US" sz="9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11% - 15% of peak</a:t>
                      </a:r>
                      <a:endParaRPr lang="en-US" sz="105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76706">
                <a:tc>
                  <a:txBody>
                    <a:bodyPr/>
                    <a:lstStyle/>
                    <a:p>
                      <a:endParaRPr lang="en-US" sz="900" b="1" dirty="0"/>
                    </a:p>
                  </a:txBody>
                  <a:tcPr>
                    <a:solidFill>
                      <a:srgbClr val="62BB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&gt; 15% of peak</a:t>
                      </a:r>
                      <a:endParaRPr lang="en-US" sz="105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52" name="TextBox 151"/>
          <p:cNvSpPr txBox="1"/>
          <p:nvPr/>
        </p:nvSpPr>
        <p:spPr>
          <a:xfrm>
            <a:off x="1371600" y="6248400"/>
            <a:ext cx="66269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Source: FERC, </a:t>
            </a:r>
            <a:r>
              <a:rPr lang="en-US" sz="1100" i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A National Assessment of Demand Response Potential, </a:t>
            </a:r>
            <a:r>
              <a:rPr lang="en-US" sz="11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June 2009 / Achievable Participation Scenario</a:t>
            </a:r>
            <a:endParaRPr lang="en-US" sz="1100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Forecasted Demand Response Growth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6" name="Chart Placeholder 4"/>
          <p:cNvGraphicFramePr>
            <a:graphicFrameLocks/>
          </p:cNvGraphicFramePr>
          <p:nvPr/>
        </p:nvGraphicFramePr>
        <p:xfrm>
          <a:off x="457200" y="1066800"/>
          <a:ext cx="3953102" cy="3265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648200" y="1066800"/>
          <a:ext cx="4042910" cy="3265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85800" y="4724400"/>
            <a:ext cx="3388179" cy="9960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Achievable DR potential expected to exceed 137 GW (14% of peak) by 2019.</a:t>
            </a:r>
            <a:endParaRPr lang="en-U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953000" y="4724400"/>
            <a:ext cx="3388179" cy="9960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Dispatchable</a:t>
            </a:r>
            <a:r>
              <a:rPr lang="en-US" sz="1600" b="1" dirty="0" smtClean="0"/>
              <a:t> resources make up 40% of achievable DR potential.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096000"/>
            <a:ext cx="804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Source: FERC, National Assessment of Demand Response Potential, June 2009.</a:t>
            </a:r>
            <a:endParaRPr lang="en-US" sz="1100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4663" y="325438"/>
            <a:ext cx="8099425" cy="619125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effectLst/>
                <a:latin typeface="+mn-lt"/>
              </a:rPr>
              <a:t>Small and Medium C&amp;I Market is Under Served</a:t>
            </a:r>
            <a:endParaRPr lang="en-US" sz="2800" b="1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4" name="Table Placeholder 4"/>
          <p:cNvGraphicFramePr>
            <a:graphicFrameLocks/>
          </p:cNvGraphicFramePr>
          <p:nvPr/>
        </p:nvGraphicFramePr>
        <p:xfrm>
          <a:off x="880167" y="1256232"/>
          <a:ext cx="7360585" cy="4007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715000"/>
            <a:ext cx="8041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Source: FERC, National Assessment of Demand Response Potential, June 2009.</a:t>
            </a:r>
          </a:p>
          <a:p>
            <a:r>
              <a:rPr lang="en-US" sz="11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Percentages shown represent Small/Medium C&amp;I as a % of Large C&amp;I</a:t>
            </a:r>
            <a:endParaRPr lang="en-US" sz="1100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 Policymaker’s Love Will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policymakers try to encourage DR, the more policy will be put in place to incentivize and otherwise make it happen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more pressure to put DR in place the higher value and more vibrant market for your DR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Why We All Need to Connect the Dots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Dot  1:</a:t>
            </a:r>
            <a:r>
              <a:rPr lang="en-US" dirty="0"/>
              <a:t> </a:t>
            </a:r>
            <a:r>
              <a:rPr lang="en-US" dirty="0" smtClean="0"/>
              <a:t>A federal decision on economic methodology for DR compensation in wholesale markets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Dot 2:</a:t>
            </a:r>
            <a:r>
              <a:rPr lang="en-US" dirty="0"/>
              <a:t> </a:t>
            </a:r>
            <a:r>
              <a:rPr lang="en-US" dirty="0" smtClean="0"/>
              <a:t>RTOs/ISOs use it to design and operate programs and pay for DR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Dot 3: State Regulators use it to design pricing &amp; compensation for retail/utility payments for DR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Dot 4:</a:t>
            </a:r>
            <a:r>
              <a:rPr lang="en-US" dirty="0"/>
              <a:t> </a:t>
            </a:r>
            <a:r>
              <a:rPr lang="en-US" dirty="0" smtClean="0"/>
              <a:t>DR Providers design new programs to capture the added/lowered value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Dot 5:</a:t>
            </a:r>
            <a:r>
              <a:rPr lang="en-US" dirty="0"/>
              <a:t> </a:t>
            </a:r>
            <a:r>
              <a:rPr lang="en-US" dirty="0" smtClean="0"/>
              <a:t>Companies  participating in DR make more/less money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/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Demand Response Policy – A History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PURPA 1978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Load Control Directives and Approvals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Restructuring – Competitive Metering and New Choices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FERC directives to ISOs/RTOs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RTP for large customers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System benefit funding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Mega-mandates (CA, Ontario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EPACT 2005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FERC/State Action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Energy Independence Act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2007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ARRA 2010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(</a:t>
            </a:r>
            <a:r>
              <a:rPr lang="en-US" sz="3600" dirty="0" err="1" smtClean="0"/>
              <a:t>Mr</a:t>
            </a:r>
            <a:r>
              <a:rPr lang="en-US" sz="3600" dirty="0" smtClean="0"/>
              <a:t>/Ms Policymaker) have you done for me lately?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Capacity Markets</a:t>
            </a:r>
          </a:p>
          <a:p>
            <a:r>
              <a:rPr lang="en-US" dirty="0" smtClean="0"/>
              <a:t>Energy Markets</a:t>
            </a:r>
          </a:p>
          <a:p>
            <a:r>
              <a:rPr lang="en-US" dirty="0" smtClean="0"/>
              <a:t>Ancillary Services</a:t>
            </a:r>
          </a:p>
          <a:p>
            <a:r>
              <a:rPr lang="en-US" dirty="0" smtClean="0"/>
              <a:t>Energy Efficiency</a:t>
            </a:r>
          </a:p>
          <a:p>
            <a:r>
              <a:rPr lang="en-US" dirty="0" smtClean="0"/>
              <a:t>Peak Reduction Standards</a:t>
            </a:r>
          </a:p>
          <a:p>
            <a:r>
              <a:rPr lang="en-US" dirty="0" smtClean="0"/>
              <a:t>National Action Plan on Demand Response</a:t>
            </a:r>
          </a:p>
          <a:p>
            <a:r>
              <a:rPr lang="en-US" dirty="0" smtClean="0"/>
              <a:t>NIST Interoperability</a:t>
            </a:r>
          </a:p>
          <a:p>
            <a:r>
              <a:rPr lang="en-US" dirty="0" smtClean="0"/>
              <a:t>NAESB M&amp;V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you can help yourself?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Work within your industry to educate policymakers</a:t>
            </a:r>
          </a:p>
          <a:p>
            <a:r>
              <a:rPr lang="en-US" dirty="0" smtClean="0"/>
              <a:t>Urge your industry to get involved</a:t>
            </a:r>
          </a:p>
          <a:p>
            <a:r>
              <a:rPr lang="en-US" dirty="0" smtClean="0"/>
              <a:t>Urge your company to talk to policymakers</a:t>
            </a:r>
          </a:p>
          <a:p>
            <a:r>
              <a:rPr lang="en-US" dirty="0" smtClean="0"/>
              <a:t>Consider weighing in at FERC right now</a:t>
            </a:r>
          </a:p>
          <a:p>
            <a:r>
              <a:rPr lang="en-US" dirty="0" smtClean="0"/>
              <a:t>Don’t assume that someone else will do it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Dan Delurey</a:t>
            </a:r>
          </a:p>
          <a:p>
            <a:r>
              <a:rPr lang="en-US" dirty="0" smtClean="0"/>
              <a:t>President</a:t>
            </a:r>
          </a:p>
          <a:p>
            <a:r>
              <a:rPr lang="en-US" dirty="0" smtClean="0"/>
              <a:t>Demand Response and </a:t>
            </a:r>
          </a:p>
          <a:p>
            <a:r>
              <a:rPr lang="en-US" dirty="0" smtClean="0"/>
              <a:t>Smart Grid Coalition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Smart Grid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Outage Management</a:t>
            </a:r>
          </a:p>
          <a:p>
            <a:pPr eaLnBrk="1" hangingPunct="1">
              <a:defRPr/>
            </a:pPr>
            <a:r>
              <a:rPr lang="en-US" sz="2800" dirty="0" smtClean="0"/>
              <a:t>Grid Optimization</a:t>
            </a:r>
          </a:p>
          <a:p>
            <a:pPr eaLnBrk="1" hangingPunct="1">
              <a:defRPr/>
            </a:pPr>
            <a:r>
              <a:rPr lang="en-US" sz="2800" dirty="0" smtClean="0"/>
              <a:t>Energy Efficiency</a:t>
            </a:r>
          </a:p>
          <a:p>
            <a:pPr eaLnBrk="1" hangingPunct="1">
              <a:defRPr/>
            </a:pPr>
            <a:r>
              <a:rPr lang="en-US" sz="2800" dirty="0" smtClean="0"/>
              <a:t>Demand Response</a:t>
            </a:r>
          </a:p>
          <a:p>
            <a:pPr eaLnBrk="1" hangingPunct="1">
              <a:defRPr/>
            </a:pPr>
            <a:r>
              <a:rPr lang="en-US" sz="2800" dirty="0" smtClean="0"/>
              <a:t>Renewable Energy Integration</a:t>
            </a:r>
          </a:p>
          <a:p>
            <a:pPr eaLnBrk="1" hangingPunct="1">
              <a:defRPr/>
            </a:pPr>
            <a:r>
              <a:rPr lang="en-US" sz="2800" dirty="0" err="1" smtClean="0"/>
              <a:t>Cybersecurity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Dynamic Storage</a:t>
            </a:r>
          </a:p>
          <a:p>
            <a:pPr eaLnBrk="1" hangingPunct="1">
              <a:defRPr/>
            </a:pPr>
            <a:r>
              <a:rPr lang="en-US" sz="2800" dirty="0" smtClean="0"/>
              <a:t>Time-based Pricing</a:t>
            </a:r>
          </a:p>
          <a:p>
            <a:pPr eaLnBrk="1" hangingPunct="1">
              <a:defRPr/>
            </a:pPr>
            <a:r>
              <a:rPr lang="en-US" sz="2800" dirty="0" smtClean="0"/>
              <a:t>Customized Products and Services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</a:rPr>
              <a:t>Why is this good news?</a:t>
            </a:r>
            <a:endParaRPr lang="en-US" sz="3600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3" name="Picture 2" descr="tehachapi wi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8685069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Smart Grid – Positive Prospects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Inevitable that technology be integrated into grid operations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Utilities are very much on board; they want to modernize their companies and provide new and better services to customers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Policymakers at Federal and State levels are supportive of concept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More understanding of how renewable energy needs smart grid and DR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More understanding of how smart grid will lead to a new era of sustainable energy efficiency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The term has entered the public vernacular – Super Bowl Ad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Why the Smart Grid will Win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Utilities realize the benefits for them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Modernization of their infrastructure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New means of operating their business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New options for maintaining reliability and security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New information about their customers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Ability to offer new choices to customers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Increased customer satisfaction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Inevitable that technology available elsewhere will be applied to electricity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Measurement and Verification will require 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CFLs vs Plasma TVs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Customers “get it”…they see it elsewhere…they will want it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Challenges for Policy Makers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Connecting Resources to Demand (Interconnection)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Ensuring Reliability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Ensuring Least Cost Planning and Operations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Introducing Time-Based Prices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Approving Infrastructure Investments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Ensuring Privacy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Ensuring Openness and Flexibility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Ensuring Marketplace Innovation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Getting into the Transportation Business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Providing Incentives for Action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Keeping Prices Low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Mitigating market Power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Giving Customers Options for Bill Control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Implementing Integrated Resource Planning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Implementing RPS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Using Demand Response and Smart Grid to address Climate Change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Smart Grid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Outage Management</a:t>
            </a:r>
          </a:p>
          <a:p>
            <a:pPr eaLnBrk="1" hangingPunct="1">
              <a:defRPr/>
            </a:pPr>
            <a:r>
              <a:rPr lang="en-US" sz="2800" dirty="0" smtClean="0"/>
              <a:t>Grid Optimization</a:t>
            </a:r>
          </a:p>
          <a:p>
            <a:pPr eaLnBrk="1" hangingPunct="1">
              <a:defRPr/>
            </a:pPr>
            <a:r>
              <a:rPr lang="en-US" sz="2800" dirty="0" smtClean="0"/>
              <a:t>Energy Efficiency</a:t>
            </a:r>
          </a:p>
          <a:p>
            <a:pPr eaLnBrk="1" hangingPunct="1">
              <a:defRPr/>
            </a:pPr>
            <a:r>
              <a:rPr lang="en-US" sz="2800" dirty="0" smtClean="0"/>
              <a:t>Demand Response</a:t>
            </a:r>
          </a:p>
          <a:p>
            <a:pPr eaLnBrk="1" hangingPunct="1">
              <a:defRPr/>
            </a:pPr>
            <a:r>
              <a:rPr lang="en-US" sz="2800" dirty="0" smtClean="0"/>
              <a:t>Renewable Energy Integration</a:t>
            </a:r>
          </a:p>
          <a:p>
            <a:pPr eaLnBrk="1" hangingPunct="1">
              <a:defRPr/>
            </a:pPr>
            <a:r>
              <a:rPr lang="en-US" sz="2800" dirty="0" err="1" smtClean="0"/>
              <a:t>Cybersecurity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Dynamic Storage</a:t>
            </a:r>
          </a:p>
          <a:p>
            <a:pPr eaLnBrk="1" hangingPunct="1">
              <a:defRPr/>
            </a:pPr>
            <a:r>
              <a:rPr lang="en-US" sz="2800" dirty="0" smtClean="0"/>
              <a:t>Time-based Pricing</a:t>
            </a:r>
          </a:p>
          <a:p>
            <a:pPr eaLnBrk="1" hangingPunct="1">
              <a:defRPr/>
            </a:pPr>
            <a:r>
              <a:rPr lang="en-US" sz="2800" dirty="0" smtClean="0"/>
              <a:t>Customized Products and Services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 then?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efficiency (</a:t>
            </a:r>
            <a:r>
              <a:rPr lang="en-US" dirty="0" err="1" smtClean="0"/>
              <a:t>vs</a:t>
            </a:r>
            <a:r>
              <a:rPr lang="en-US" dirty="0" smtClean="0"/>
              <a:t> traditional efficiency)</a:t>
            </a:r>
          </a:p>
          <a:p>
            <a:r>
              <a:rPr lang="en-US" dirty="0" err="1" smtClean="0"/>
              <a:t>Dispatchable</a:t>
            </a:r>
            <a:r>
              <a:rPr lang="en-US" dirty="0" smtClean="0"/>
              <a:t> efficiency</a:t>
            </a:r>
          </a:p>
          <a:p>
            <a:r>
              <a:rPr lang="en-US" dirty="0" smtClean="0"/>
              <a:t>Equal to Supply</a:t>
            </a:r>
          </a:p>
          <a:p>
            <a:r>
              <a:rPr lang="en-US" dirty="0" smtClean="0"/>
              <a:t>Better than Supply</a:t>
            </a:r>
          </a:p>
          <a:p>
            <a:r>
              <a:rPr lang="en-US" dirty="0" smtClean="0"/>
              <a:t>Best-yet Evaluation, Measurement &amp; Verification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 and Smart Grid – different silos?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– different parts of the same picture</a:t>
            </a:r>
          </a:p>
          <a:p>
            <a:r>
              <a:rPr lang="en-US" dirty="0" smtClean="0"/>
              <a:t>Symbiotic relationship</a:t>
            </a:r>
          </a:p>
          <a:p>
            <a:r>
              <a:rPr lang="en-US" dirty="0" smtClean="0"/>
              <a:t>DR – the smart grid in action</a:t>
            </a:r>
          </a:p>
          <a:p>
            <a:r>
              <a:rPr lang="en-US" dirty="0" smtClean="0"/>
              <a:t>Catch 22 between technology and economics</a:t>
            </a:r>
          </a:p>
          <a:p>
            <a:r>
              <a:rPr lang="en-US" dirty="0" smtClean="0"/>
              <a:t>Yes – but the vend diagram has a lot of overlap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lar chan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8680000" cy="46482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Why is this good news?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Short History of an Old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800" dirty="0" smtClean="0"/>
              <a:t>Ben Franklin</a:t>
            </a:r>
          </a:p>
          <a:p>
            <a:pPr eaLnBrk="1" hangingPunct="1">
              <a:defRPr/>
            </a:pPr>
            <a:r>
              <a:rPr lang="en-US" sz="2800" dirty="0" smtClean="0"/>
              <a:t>Thomas Edison &amp; Nicholas Tesla</a:t>
            </a:r>
          </a:p>
          <a:p>
            <a:pPr eaLnBrk="1" hangingPunct="1">
              <a:defRPr/>
            </a:pPr>
            <a:r>
              <a:rPr lang="en-US" sz="2800" dirty="0" smtClean="0"/>
              <a:t>Town by Town Utilities</a:t>
            </a:r>
          </a:p>
          <a:p>
            <a:pPr eaLnBrk="1" hangingPunct="1">
              <a:defRPr/>
            </a:pPr>
            <a:r>
              <a:rPr lang="en-US" sz="2800" dirty="0" smtClean="0"/>
              <a:t>Aggregation and Anti-Trust</a:t>
            </a:r>
          </a:p>
          <a:p>
            <a:pPr eaLnBrk="1" hangingPunct="1">
              <a:defRPr/>
            </a:pPr>
            <a:r>
              <a:rPr lang="en-US" sz="2800" dirty="0" smtClean="0"/>
              <a:t>Obligation to serve</a:t>
            </a:r>
          </a:p>
          <a:p>
            <a:pPr eaLnBrk="1" hangingPunct="1">
              <a:defRPr/>
            </a:pPr>
            <a:r>
              <a:rPr lang="en-US" sz="2800" dirty="0" smtClean="0"/>
              <a:t>Federal/State Bright Line</a:t>
            </a:r>
          </a:p>
          <a:p>
            <a:pPr eaLnBrk="1" hangingPunct="1">
              <a:defRPr/>
            </a:pPr>
            <a:r>
              <a:rPr lang="en-US" sz="2800" dirty="0" smtClean="0"/>
              <a:t>Three Types of Utilities:</a:t>
            </a:r>
          </a:p>
          <a:p>
            <a:pPr lvl="1" eaLnBrk="1" hangingPunct="1">
              <a:defRPr/>
            </a:pPr>
            <a:r>
              <a:rPr lang="en-US" dirty="0" smtClean="0"/>
              <a:t>Investor-Owned Private</a:t>
            </a:r>
          </a:p>
          <a:p>
            <a:pPr lvl="1" eaLnBrk="1" hangingPunct="1">
              <a:defRPr/>
            </a:pPr>
            <a:r>
              <a:rPr lang="en-US" dirty="0" smtClean="0"/>
              <a:t>Municipal and other Public</a:t>
            </a:r>
          </a:p>
          <a:p>
            <a:pPr lvl="1" eaLnBrk="1" hangingPunct="1">
              <a:defRPr/>
            </a:pPr>
            <a:r>
              <a:rPr lang="en-US" dirty="0" smtClean="0"/>
              <a:t>Rural Electric Cooperatives</a:t>
            </a:r>
          </a:p>
          <a:p>
            <a:pPr eaLnBrk="1" hangingPunct="1">
              <a:defRPr/>
            </a:pPr>
            <a:r>
              <a:rPr lang="en-US" sz="2800" dirty="0" smtClean="0"/>
              <a:t>Deregulation/Restructuring</a:t>
            </a:r>
          </a:p>
          <a:p>
            <a:pPr eaLnBrk="1" hangingPunct="1">
              <a:defRPr/>
            </a:pPr>
            <a:r>
              <a:rPr lang="en-US" sz="2800" dirty="0" smtClean="0"/>
              <a:t>The Smart 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Additional Historical Perspective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Electricity is among the most – if not </a:t>
            </a:r>
            <a:r>
              <a:rPr lang="en-US" i="1" dirty="0" smtClean="0"/>
              <a:t>the</a:t>
            </a:r>
            <a:r>
              <a:rPr lang="en-US" dirty="0" smtClean="0"/>
              <a:t> most – regulated and politically influenced industries in the U.S.</a:t>
            </a:r>
          </a:p>
          <a:p>
            <a:r>
              <a:rPr lang="en-US" dirty="0" smtClean="0"/>
              <a:t>Utilities are seen as a captive subject by interest groups that want to makes changes – both energy related and not.</a:t>
            </a:r>
          </a:p>
          <a:p>
            <a:r>
              <a:rPr lang="en-US" dirty="0" smtClean="0"/>
              <a:t>Utilities are not well liked by their customers</a:t>
            </a:r>
          </a:p>
          <a:p>
            <a:r>
              <a:rPr lang="en-US" dirty="0" smtClean="0"/>
              <a:t>Utilities have not tried hard to be liked by their “ratepayers”</a:t>
            </a:r>
          </a:p>
          <a:p>
            <a:r>
              <a:rPr lang="en-US" dirty="0" smtClean="0"/>
              <a:t>Restructuring has stalled.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/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Demand – An Evolutionary Perspective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Conservation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Running out of oil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Efficiency – Phase 1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Get the same benefit with less energy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Demand Side Management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Utility-oriented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Efficiency – Phase 2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Beyond the end use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Efficiency Phase 3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Smart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Age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Dynamic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Efficiency (DR) based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 communications, information and prices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Systems approach: Smart Grid,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Buildings, Appliances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DR and Energy </a:t>
            </a:r>
            <a:r>
              <a:rPr lang="en-US" sz="4000" dirty="0" smtClean="0"/>
              <a:t>Efficiency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>Siblings in the “Demand-Side” Family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1"/>
            <a:ext cx="8229600" cy="4495800"/>
          </a:xfrm>
        </p:spPr>
        <p:txBody>
          <a:bodyPr/>
          <a:lstStyle/>
          <a:p>
            <a:r>
              <a:rPr lang="en-US" sz="2800" dirty="0"/>
              <a:t>Energy efficiency saves more </a:t>
            </a:r>
            <a:r>
              <a:rPr lang="en-US" sz="2800" dirty="0" err="1"/>
              <a:t>kwh</a:t>
            </a:r>
            <a:endParaRPr lang="en-US" sz="2800" dirty="0"/>
          </a:p>
          <a:p>
            <a:r>
              <a:rPr lang="en-US" sz="2800" dirty="0"/>
              <a:t>DR’s highest value is KW</a:t>
            </a:r>
          </a:p>
          <a:p>
            <a:r>
              <a:rPr lang="en-US" sz="2800" dirty="0"/>
              <a:t>DR results on average in a net conservation effect</a:t>
            </a:r>
          </a:p>
          <a:p>
            <a:r>
              <a:rPr lang="en-US" sz="2800" dirty="0"/>
              <a:t>DR is dynamic, controllable and </a:t>
            </a:r>
            <a:r>
              <a:rPr lang="en-US" sz="2800" dirty="0" err="1"/>
              <a:t>dispatchable</a:t>
            </a:r>
            <a:r>
              <a:rPr lang="en-US" sz="2800" dirty="0"/>
              <a:t> a.k.a. “dynamic efficiency”</a:t>
            </a:r>
          </a:p>
          <a:p>
            <a:r>
              <a:rPr lang="en-US" sz="2800" dirty="0"/>
              <a:t>DR is more measurable and verifiable</a:t>
            </a:r>
          </a:p>
          <a:p>
            <a:r>
              <a:rPr lang="en-US" sz="2800" dirty="0"/>
              <a:t>DR technologies provide information that fosters overall energy efficiency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 is no longer just 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longer a blunt weapon</a:t>
            </a:r>
          </a:p>
          <a:p>
            <a:r>
              <a:rPr lang="en-US" dirty="0" smtClean="0"/>
              <a:t>No longer a phone call to curtail</a:t>
            </a:r>
          </a:p>
          <a:p>
            <a:r>
              <a:rPr lang="en-US" dirty="0" smtClean="0"/>
              <a:t>No longer just about peak</a:t>
            </a:r>
          </a:p>
          <a:p>
            <a:r>
              <a:rPr lang="en-US" dirty="0" smtClean="0"/>
              <a:t>No longer just about MW/KW</a:t>
            </a:r>
          </a:p>
          <a:p>
            <a:r>
              <a:rPr lang="en-US" dirty="0" smtClean="0"/>
              <a:t>No longer separate from energy efficiency</a:t>
            </a:r>
          </a:p>
          <a:p>
            <a:r>
              <a:rPr lang="en-US" dirty="0" smtClean="0"/>
              <a:t>No longer separate from ancillary services</a:t>
            </a:r>
          </a:p>
          <a:p>
            <a:r>
              <a:rPr lang="en-US" dirty="0" smtClean="0"/>
              <a:t>No longer just about emergencies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</TotalTime>
  <Words>1404</Words>
  <Application>Microsoft Office PowerPoint</Application>
  <PresentationFormat>On-screen Show (4:3)</PresentationFormat>
  <Paragraphs>291</Paragraphs>
  <Slides>35</Slides>
  <Notes>11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How Policy Can Make You Happy  </vt:lpstr>
      <vt:lpstr>Slide 2</vt:lpstr>
      <vt:lpstr>Why is this good news?</vt:lpstr>
      <vt:lpstr>Why is this good news?</vt:lpstr>
      <vt:lpstr>Short History of an Old Industry</vt:lpstr>
      <vt:lpstr>Additional Historical Perspective</vt:lpstr>
      <vt:lpstr>Slide 7</vt:lpstr>
      <vt:lpstr>DR and Energy Efficiency  Siblings in the “Demand-Side” Family</vt:lpstr>
      <vt:lpstr>DR is no longer just LC</vt:lpstr>
      <vt:lpstr>Why Utilities Like DR</vt:lpstr>
      <vt:lpstr>Smart Grid Options</vt:lpstr>
      <vt:lpstr>Smart Grid Technologies</vt:lpstr>
      <vt:lpstr>Smart Grid – Groping the Elephant </vt:lpstr>
      <vt:lpstr>Slide 14</vt:lpstr>
      <vt:lpstr>Challenges for Policy Makers</vt:lpstr>
      <vt:lpstr>Why Policy Makers Like DR</vt:lpstr>
      <vt:lpstr>Why is this good news?</vt:lpstr>
      <vt:lpstr>Why is this good news?</vt:lpstr>
      <vt:lpstr>DR Myths that have been dispelled</vt:lpstr>
      <vt:lpstr>Slide 20</vt:lpstr>
      <vt:lpstr>Slide 21</vt:lpstr>
      <vt:lpstr>Small and Medium C&amp;I Market is Under Served</vt:lpstr>
      <vt:lpstr>Why a Policymaker’s Love Will Matter</vt:lpstr>
      <vt:lpstr>Why We All Need to Connect the Dots</vt:lpstr>
      <vt:lpstr>Slide 25</vt:lpstr>
      <vt:lpstr>What (Mr/Ms Policymaker) have you done for me lately?</vt:lpstr>
      <vt:lpstr>How you can help yourself?</vt:lpstr>
      <vt:lpstr>Thank You</vt:lpstr>
      <vt:lpstr>Smart Grid in Practice</vt:lpstr>
      <vt:lpstr>Smart Grid – Positive Prospects</vt:lpstr>
      <vt:lpstr>Why the Smart Grid will Win</vt:lpstr>
      <vt:lpstr>Challenges for Policy Makers</vt:lpstr>
      <vt:lpstr>Smart Grid in Practice</vt:lpstr>
      <vt:lpstr>What is it then?</vt:lpstr>
      <vt:lpstr>DR and Smart Grid – different silos?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DR will be the gift that keeps on giving a.k.a. – I am from Washington and I am here to help you (feel good)</dc:title>
  <dc:creator>Dan Delurey</dc:creator>
  <cp:lastModifiedBy>Dan Delurey</cp:lastModifiedBy>
  <cp:revision>73</cp:revision>
  <dcterms:created xsi:type="dcterms:W3CDTF">2010-09-21T18:34:05Z</dcterms:created>
  <dcterms:modified xsi:type="dcterms:W3CDTF">2010-12-01T18:13:00Z</dcterms:modified>
</cp:coreProperties>
</file>