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6" r:id="rId1"/>
  </p:sldMasterIdLst>
  <p:notesMasterIdLst>
    <p:notesMasterId r:id="rId11"/>
  </p:notesMasterIdLst>
  <p:handoutMasterIdLst>
    <p:handoutMasterId r:id="rId12"/>
  </p:handoutMasterIdLst>
  <p:sldIdLst>
    <p:sldId id="264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</p:sldIdLst>
  <p:sldSz cx="9144000" cy="6858000" type="screen4x3"/>
  <p:notesSz cx="6934200" cy="92329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b400249" initials="S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1" autoAdjust="0"/>
    <p:restoredTop sz="81371" autoAdjust="0"/>
  </p:normalViewPr>
  <p:slideViewPr>
    <p:cSldViewPr>
      <p:cViewPr>
        <p:scale>
          <a:sx n="93" d="100"/>
          <a:sy n="93" d="100"/>
        </p:scale>
        <p:origin x="-20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3" d="100"/>
          <a:sy n="133" d="100"/>
        </p:scale>
        <p:origin x="-528" y="-96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E40FD-09BB-9C4B-A4C4-8B52CD8B7543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82E92E-1DA5-4944-A8F2-3E853B7AA2DD}">
      <dgm:prSet custT="1"/>
      <dgm:spPr>
        <a:solidFill>
          <a:schemeClr val="accent3">
            <a:lumMod val="60000"/>
            <a:lumOff val="40000"/>
          </a:schemeClr>
        </a:solidFill>
        <a:ln w="28575" cmpd="sng"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sz="2000" b="1" smtClean="0">
              <a:solidFill>
                <a:srgbClr val="006600"/>
              </a:solidFill>
            </a:rPr>
            <a:t>UNEP</a:t>
          </a:r>
          <a:endParaRPr lang="en-US" sz="2000" b="1">
            <a:solidFill>
              <a:srgbClr val="006600"/>
            </a:solidFill>
          </a:endParaRPr>
        </a:p>
      </dgm:t>
    </dgm:pt>
    <dgm:pt modelId="{CCB74BD3-DE9A-C146-A83A-B5D0BCCB6CF8}" type="parTrans" cxnId="{8AF44DA4-0A47-5F4A-B951-995C1265AAF2}">
      <dgm:prSet/>
      <dgm:spPr/>
      <dgm:t>
        <a:bodyPr/>
        <a:lstStyle/>
        <a:p>
          <a:endParaRPr lang="en-US" sz="2000" b="1">
            <a:solidFill>
              <a:srgbClr val="006600"/>
            </a:solidFill>
          </a:endParaRPr>
        </a:p>
      </dgm:t>
    </dgm:pt>
    <dgm:pt modelId="{9FD506D6-4918-8246-B241-9F151308E776}" type="sibTrans" cxnId="{8AF44DA4-0A47-5F4A-B951-995C1265AAF2}">
      <dgm:prSet/>
      <dgm:spPr/>
      <dgm:t>
        <a:bodyPr/>
        <a:lstStyle/>
        <a:p>
          <a:endParaRPr lang="en-US" sz="2000" b="1">
            <a:solidFill>
              <a:srgbClr val="006600"/>
            </a:solidFill>
          </a:endParaRPr>
        </a:p>
      </dgm:t>
    </dgm:pt>
    <dgm:pt modelId="{B2D0FC08-74EC-1A42-98F4-E64B13B7A2D2}">
      <dgm:prSet custT="1"/>
      <dgm:spPr>
        <a:solidFill>
          <a:schemeClr val="accent3">
            <a:lumMod val="60000"/>
            <a:lumOff val="40000"/>
          </a:schemeClr>
        </a:solidFill>
        <a:ln w="28575" cmpd="sng"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sz="2000" b="1" dirty="0" smtClean="0">
              <a:solidFill>
                <a:srgbClr val="006600"/>
              </a:solidFill>
            </a:rPr>
            <a:t>World Bank</a:t>
          </a:r>
          <a:endParaRPr lang="en-US" sz="2000" b="1" dirty="0">
            <a:solidFill>
              <a:srgbClr val="006600"/>
            </a:solidFill>
          </a:endParaRPr>
        </a:p>
      </dgm:t>
    </dgm:pt>
    <dgm:pt modelId="{926AD914-2EA7-934A-BBA3-0CB4DA93FAA2}" type="parTrans" cxnId="{AC1691BE-F1A7-1445-82AD-8433D63F3048}">
      <dgm:prSet/>
      <dgm:spPr/>
      <dgm:t>
        <a:bodyPr/>
        <a:lstStyle/>
        <a:p>
          <a:endParaRPr lang="en-US" sz="2000" b="1">
            <a:solidFill>
              <a:srgbClr val="006600"/>
            </a:solidFill>
          </a:endParaRPr>
        </a:p>
      </dgm:t>
    </dgm:pt>
    <dgm:pt modelId="{7E95E46B-6EA2-2048-984F-61B4509E84AB}" type="sibTrans" cxnId="{AC1691BE-F1A7-1445-82AD-8433D63F3048}">
      <dgm:prSet/>
      <dgm:spPr/>
      <dgm:t>
        <a:bodyPr/>
        <a:lstStyle/>
        <a:p>
          <a:endParaRPr lang="en-US" sz="2000" b="1">
            <a:solidFill>
              <a:srgbClr val="006600"/>
            </a:solidFill>
          </a:endParaRPr>
        </a:p>
      </dgm:t>
    </dgm:pt>
    <dgm:pt modelId="{48E0D5F7-83DE-7F4D-AAA3-63D5D1A98BB8}">
      <dgm:prSet custT="1"/>
      <dgm:spPr>
        <a:solidFill>
          <a:schemeClr val="accent3">
            <a:lumMod val="60000"/>
            <a:lumOff val="40000"/>
          </a:schemeClr>
        </a:solidFill>
        <a:ln w="28575" cmpd="sng"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sz="2000" b="1" smtClean="0">
              <a:solidFill>
                <a:srgbClr val="006600"/>
              </a:solidFill>
            </a:rPr>
            <a:t>ADB</a:t>
          </a:r>
          <a:endParaRPr lang="en-US" sz="2000" b="1">
            <a:solidFill>
              <a:srgbClr val="006600"/>
            </a:solidFill>
          </a:endParaRPr>
        </a:p>
      </dgm:t>
    </dgm:pt>
    <dgm:pt modelId="{F9B90BFC-F66D-F842-8C32-3C49FE354147}" type="parTrans" cxnId="{3B44EEAD-3F62-D14C-90F4-27EF52BD8B1F}">
      <dgm:prSet/>
      <dgm:spPr/>
      <dgm:t>
        <a:bodyPr/>
        <a:lstStyle/>
        <a:p>
          <a:endParaRPr lang="en-US" sz="2000" b="1">
            <a:solidFill>
              <a:srgbClr val="006600"/>
            </a:solidFill>
          </a:endParaRPr>
        </a:p>
      </dgm:t>
    </dgm:pt>
    <dgm:pt modelId="{6CC9DF8E-F57B-5743-980D-1CF416C4B295}" type="sibTrans" cxnId="{3B44EEAD-3F62-D14C-90F4-27EF52BD8B1F}">
      <dgm:prSet/>
      <dgm:spPr/>
      <dgm:t>
        <a:bodyPr/>
        <a:lstStyle/>
        <a:p>
          <a:endParaRPr lang="en-US" sz="2000" b="1">
            <a:solidFill>
              <a:srgbClr val="006600"/>
            </a:solidFill>
          </a:endParaRPr>
        </a:p>
      </dgm:t>
    </dgm:pt>
    <dgm:pt modelId="{8E17C23A-1819-8C43-9561-D16F832B1905}">
      <dgm:prSet custT="1"/>
      <dgm:spPr>
        <a:solidFill>
          <a:schemeClr val="accent3">
            <a:lumMod val="60000"/>
            <a:lumOff val="40000"/>
          </a:schemeClr>
        </a:solidFill>
        <a:ln w="28575" cmpd="sng"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sz="2000" b="1" smtClean="0">
              <a:solidFill>
                <a:srgbClr val="006600"/>
              </a:solidFill>
            </a:rPr>
            <a:t>AfDB</a:t>
          </a:r>
          <a:endParaRPr lang="en-US" sz="2000" b="1">
            <a:solidFill>
              <a:srgbClr val="006600"/>
            </a:solidFill>
          </a:endParaRPr>
        </a:p>
      </dgm:t>
    </dgm:pt>
    <dgm:pt modelId="{8F7218D1-DE66-CF44-8565-F7B4F9CBBA1D}" type="parTrans" cxnId="{B3DE2999-6CA0-804E-B72F-DFFD5839A186}">
      <dgm:prSet/>
      <dgm:spPr/>
      <dgm:t>
        <a:bodyPr/>
        <a:lstStyle/>
        <a:p>
          <a:endParaRPr lang="en-US" sz="2000" b="1">
            <a:solidFill>
              <a:srgbClr val="006600"/>
            </a:solidFill>
          </a:endParaRPr>
        </a:p>
      </dgm:t>
    </dgm:pt>
    <dgm:pt modelId="{1B68DE18-96DF-F247-998A-E27AA7015D2E}" type="sibTrans" cxnId="{B3DE2999-6CA0-804E-B72F-DFFD5839A186}">
      <dgm:prSet/>
      <dgm:spPr/>
      <dgm:t>
        <a:bodyPr/>
        <a:lstStyle/>
        <a:p>
          <a:endParaRPr lang="en-US" sz="2000" b="1">
            <a:solidFill>
              <a:srgbClr val="006600"/>
            </a:solidFill>
          </a:endParaRPr>
        </a:p>
      </dgm:t>
    </dgm:pt>
    <dgm:pt modelId="{67C5FD11-8242-E643-9ECF-20DD47C6DC2E}">
      <dgm:prSet custT="1"/>
      <dgm:spPr>
        <a:solidFill>
          <a:schemeClr val="accent3">
            <a:lumMod val="60000"/>
            <a:lumOff val="40000"/>
          </a:schemeClr>
        </a:solidFill>
        <a:ln w="28575" cmpd="sng"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sz="2000" b="1" smtClean="0">
              <a:solidFill>
                <a:srgbClr val="006600"/>
              </a:solidFill>
            </a:rPr>
            <a:t>EBRD</a:t>
          </a:r>
          <a:endParaRPr lang="en-US" sz="2000" b="1">
            <a:solidFill>
              <a:srgbClr val="006600"/>
            </a:solidFill>
          </a:endParaRPr>
        </a:p>
      </dgm:t>
    </dgm:pt>
    <dgm:pt modelId="{4ABDAACB-9E6F-9A4F-9402-1372FEBF47AB}" type="parTrans" cxnId="{9013483D-22BF-2343-85E9-A9079FCD3C76}">
      <dgm:prSet/>
      <dgm:spPr/>
      <dgm:t>
        <a:bodyPr/>
        <a:lstStyle/>
        <a:p>
          <a:endParaRPr lang="en-US" sz="2000" b="1">
            <a:solidFill>
              <a:srgbClr val="006600"/>
            </a:solidFill>
          </a:endParaRPr>
        </a:p>
      </dgm:t>
    </dgm:pt>
    <dgm:pt modelId="{EE68A25D-E7E0-4448-8911-AE27DF21F2EB}" type="sibTrans" cxnId="{9013483D-22BF-2343-85E9-A9079FCD3C76}">
      <dgm:prSet/>
      <dgm:spPr/>
      <dgm:t>
        <a:bodyPr/>
        <a:lstStyle/>
        <a:p>
          <a:endParaRPr lang="en-US" sz="2000" b="1">
            <a:solidFill>
              <a:srgbClr val="006600"/>
            </a:solidFill>
          </a:endParaRPr>
        </a:p>
      </dgm:t>
    </dgm:pt>
    <dgm:pt modelId="{06148EB3-ACF9-324F-B570-19C63119D23C}">
      <dgm:prSet custT="1"/>
      <dgm:spPr>
        <a:solidFill>
          <a:schemeClr val="accent3">
            <a:lumMod val="60000"/>
            <a:lumOff val="40000"/>
          </a:schemeClr>
        </a:solidFill>
        <a:ln w="28575" cmpd="sng"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sz="2000" b="1" dirty="0" smtClean="0">
              <a:solidFill>
                <a:srgbClr val="006600"/>
              </a:solidFill>
            </a:rPr>
            <a:t>FAO</a:t>
          </a:r>
          <a:endParaRPr lang="en-US" sz="2000" b="1" dirty="0">
            <a:solidFill>
              <a:srgbClr val="006600"/>
            </a:solidFill>
          </a:endParaRPr>
        </a:p>
      </dgm:t>
    </dgm:pt>
    <dgm:pt modelId="{4F26FDC3-D5EC-EE49-BD66-3CE7ED3E36AF}" type="parTrans" cxnId="{41756ABC-0A27-8646-8B0B-2864CA3D6F6B}">
      <dgm:prSet/>
      <dgm:spPr/>
      <dgm:t>
        <a:bodyPr/>
        <a:lstStyle/>
        <a:p>
          <a:endParaRPr lang="en-US" sz="2000" b="1">
            <a:solidFill>
              <a:srgbClr val="006600"/>
            </a:solidFill>
          </a:endParaRPr>
        </a:p>
      </dgm:t>
    </dgm:pt>
    <dgm:pt modelId="{6253EF1B-6031-2143-84E2-EB67EDA7970D}" type="sibTrans" cxnId="{41756ABC-0A27-8646-8B0B-2864CA3D6F6B}">
      <dgm:prSet/>
      <dgm:spPr/>
      <dgm:t>
        <a:bodyPr/>
        <a:lstStyle/>
        <a:p>
          <a:endParaRPr lang="en-US" sz="2000" b="1">
            <a:solidFill>
              <a:srgbClr val="006600"/>
            </a:solidFill>
          </a:endParaRPr>
        </a:p>
      </dgm:t>
    </dgm:pt>
    <dgm:pt modelId="{5BB643D7-28C1-5541-A37F-CAF678B64FDF}">
      <dgm:prSet custT="1"/>
      <dgm:spPr>
        <a:solidFill>
          <a:schemeClr val="accent3">
            <a:lumMod val="60000"/>
            <a:lumOff val="40000"/>
          </a:schemeClr>
        </a:solidFill>
        <a:ln w="28575" cmpd="sng"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sz="2000" b="1" dirty="0" smtClean="0">
              <a:solidFill>
                <a:srgbClr val="006600"/>
              </a:solidFill>
            </a:rPr>
            <a:t>IFAD</a:t>
          </a:r>
          <a:endParaRPr lang="en-US" sz="2000" b="1" dirty="0">
            <a:solidFill>
              <a:srgbClr val="006600"/>
            </a:solidFill>
          </a:endParaRPr>
        </a:p>
      </dgm:t>
    </dgm:pt>
    <dgm:pt modelId="{7C3FC787-CC3C-C343-A14C-BB7584966D3B}" type="parTrans" cxnId="{79889C9C-4727-514F-9D74-3A3167B3A49B}">
      <dgm:prSet/>
      <dgm:spPr/>
      <dgm:t>
        <a:bodyPr/>
        <a:lstStyle/>
        <a:p>
          <a:endParaRPr lang="en-US" sz="2000" b="1">
            <a:solidFill>
              <a:srgbClr val="006600"/>
            </a:solidFill>
          </a:endParaRPr>
        </a:p>
      </dgm:t>
    </dgm:pt>
    <dgm:pt modelId="{92633B86-D231-A040-957D-A2B3A7004FA6}" type="sibTrans" cxnId="{79889C9C-4727-514F-9D74-3A3167B3A49B}">
      <dgm:prSet/>
      <dgm:spPr/>
      <dgm:t>
        <a:bodyPr/>
        <a:lstStyle/>
        <a:p>
          <a:endParaRPr lang="en-US" sz="2000" b="1">
            <a:solidFill>
              <a:srgbClr val="006600"/>
            </a:solidFill>
          </a:endParaRPr>
        </a:p>
      </dgm:t>
    </dgm:pt>
    <dgm:pt modelId="{310524B3-8002-EA47-9596-59353FCB08E1}">
      <dgm:prSet custT="1"/>
      <dgm:spPr>
        <a:solidFill>
          <a:schemeClr val="accent3">
            <a:lumMod val="60000"/>
            <a:lumOff val="40000"/>
          </a:schemeClr>
        </a:solidFill>
        <a:ln w="28575" cmpd="sng"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sz="2000" b="1" dirty="0" smtClean="0">
              <a:solidFill>
                <a:srgbClr val="006600"/>
              </a:solidFill>
            </a:rPr>
            <a:t>UNIDO</a:t>
          </a:r>
          <a:endParaRPr lang="en-US" sz="2000" b="1" dirty="0">
            <a:solidFill>
              <a:srgbClr val="006600"/>
            </a:solidFill>
          </a:endParaRPr>
        </a:p>
      </dgm:t>
    </dgm:pt>
    <dgm:pt modelId="{B585643A-EF13-D048-814F-025B9E8E800C}" type="parTrans" cxnId="{7B1E47DD-C748-EA43-A77E-F50B971C6D5E}">
      <dgm:prSet/>
      <dgm:spPr/>
      <dgm:t>
        <a:bodyPr/>
        <a:lstStyle/>
        <a:p>
          <a:endParaRPr lang="en-US" sz="2000" b="1">
            <a:solidFill>
              <a:srgbClr val="006600"/>
            </a:solidFill>
          </a:endParaRPr>
        </a:p>
      </dgm:t>
    </dgm:pt>
    <dgm:pt modelId="{BA809BD2-44B5-3349-BDCC-3048C5755090}" type="sibTrans" cxnId="{7B1E47DD-C748-EA43-A77E-F50B971C6D5E}">
      <dgm:prSet/>
      <dgm:spPr/>
      <dgm:t>
        <a:bodyPr/>
        <a:lstStyle/>
        <a:p>
          <a:endParaRPr lang="en-US" sz="2000" b="1">
            <a:solidFill>
              <a:srgbClr val="006600"/>
            </a:solidFill>
          </a:endParaRPr>
        </a:p>
      </dgm:t>
    </dgm:pt>
    <dgm:pt modelId="{5098E70F-CC5E-E842-86C1-02E4E0D4569F}">
      <dgm:prSet custT="1"/>
      <dgm:spPr>
        <a:solidFill>
          <a:schemeClr val="accent3">
            <a:lumMod val="60000"/>
            <a:lumOff val="40000"/>
          </a:schemeClr>
        </a:solidFill>
        <a:ln w="28575" cmpd="sng"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sz="2000" b="1" smtClean="0">
              <a:solidFill>
                <a:srgbClr val="006600"/>
              </a:solidFill>
            </a:rPr>
            <a:t>IDB</a:t>
          </a:r>
          <a:endParaRPr lang="en-US" sz="2000" b="1" dirty="0">
            <a:solidFill>
              <a:srgbClr val="006600"/>
            </a:solidFill>
          </a:endParaRPr>
        </a:p>
      </dgm:t>
    </dgm:pt>
    <dgm:pt modelId="{BBCA947E-E8EB-9B41-AA19-534961367BAC}" type="sibTrans" cxnId="{A1CCC3F7-E1F3-8D4D-8C08-8494A492DC22}">
      <dgm:prSet/>
      <dgm:spPr/>
      <dgm:t>
        <a:bodyPr/>
        <a:lstStyle/>
        <a:p>
          <a:endParaRPr lang="en-US" sz="2000" b="1">
            <a:solidFill>
              <a:srgbClr val="006600"/>
            </a:solidFill>
          </a:endParaRPr>
        </a:p>
      </dgm:t>
    </dgm:pt>
    <dgm:pt modelId="{DEE82276-E84A-1443-B5B1-5524805901A1}" type="parTrans" cxnId="{A1CCC3F7-E1F3-8D4D-8C08-8494A492DC22}">
      <dgm:prSet/>
      <dgm:spPr/>
      <dgm:t>
        <a:bodyPr/>
        <a:lstStyle/>
        <a:p>
          <a:endParaRPr lang="en-US" sz="2000" b="1">
            <a:solidFill>
              <a:srgbClr val="006600"/>
            </a:solidFill>
          </a:endParaRPr>
        </a:p>
      </dgm:t>
    </dgm:pt>
    <dgm:pt modelId="{4E30B29E-5E2E-6A4B-A3DA-94E9D3E0E842}">
      <dgm:prSet custT="1"/>
      <dgm:spPr>
        <a:solidFill>
          <a:schemeClr val="accent3">
            <a:lumMod val="60000"/>
            <a:lumOff val="40000"/>
          </a:schemeClr>
        </a:solidFill>
        <a:ln w="28575" cmpd="sng"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sz="2000" b="1" dirty="0" smtClean="0">
              <a:solidFill>
                <a:srgbClr val="006600"/>
              </a:solidFill>
            </a:rPr>
            <a:t>UNDP</a:t>
          </a:r>
          <a:endParaRPr lang="en-US" sz="2000" b="1" dirty="0">
            <a:solidFill>
              <a:srgbClr val="006600"/>
            </a:solidFill>
          </a:endParaRPr>
        </a:p>
      </dgm:t>
    </dgm:pt>
    <dgm:pt modelId="{45D02127-ADB4-5E4E-991C-AAFBB182FBEF}" type="sibTrans" cxnId="{B4642699-B577-BD49-A039-6923B46D7478}">
      <dgm:prSet/>
      <dgm:spPr/>
      <dgm:t>
        <a:bodyPr/>
        <a:lstStyle/>
        <a:p>
          <a:endParaRPr lang="en-US" sz="2000" b="1">
            <a:solidFill>
              <a:srgbClr val="006600"/>
            </a:solidFill>
          </a:endParaRPr>
        </a:p>
      </dgm:t>
    </dgm:pt>
    <dgm:pt modelId="{E92123D6-1D1F-6B48-A1D9-5F7424B7A5B6}" type="parTrans" cxnId="{B4642699-B577-BD49-A039-6923B46D7478}">
      <dgm:prSet/>
      <dgm:spPr/>
      <dgm:t>
        <a:bodyPr/>
        <a:lstStyle/>
        <a:p>
          <a:endParaRPr lang="en-US" sz="2000" b="1">
            <a:solidFill>
              <a:srgbClr val="006600"/>
            </a:solidFill>
          </a:endParaRPr>
        </a:p>
      </dgm:t>
    </dgm:pt>
    <dgm:pt modelId="{10E6A6A2-0100-48A2-98ED-F4A39B535680}">
      <dgm:prSet custT="1"/>
      <dgm:spPr>
        <a:solidFill>
          <a:schemeClr val="accent3">
            <a:lumMod val="60000"/>
            <a:lumOff val="40000"/>
          </a:schemeClr>
        </a:solidFill>
        <a:ln w="28575" cmpd="sng"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sz="2000" b="1" dirty="0" smtClean="0">
              <a:solidFill>
                <a:srgbClr val="006600"/>
              </a:solidFill>
            </a:rPr>
            <a:t>CI</a:t>
          </a:r>
          <a:endParaRPr lang="en-US" sz="2000" b="1" dirty="0">
            <a:solidFill>
              <a:srgbClr val="006600"/>
            </a:solidFill>
          </a:endParaRPr>
        </a:p>
      </dgm:t>
    </dgm:pt>
    <dgm:pt modelId="{B8A8D228-D2CC-4C7F-B355-ABD4B8AF5FAE}" type="parTrans" cxnId="{72E64D2D-77EF-4F4C-BAE7-B9A44A46ACF4}">
      <dgm:prSet/>
      <dgm:spPr/>
      <dgm:t>
        <a:bodyPr/>
        <a:lstStyle/>
        <a:p>
          <a:endParaRPr lang="en-US" sz="2000" b="1">
            <a:solidFill>
              <a:srgbClr val="006600"/>
            </a:solidFill>
          </a:endParaRPr>
        </a:p>
      </dgm:t>
    </dgm:pt>
    <dgm:pt modelId="{11C0C2DF-4037-46BC-A44C-8E80BD167A3C}" type="sibTrans" cxnId="{72E64D2D-77EF-4F4C-BAE7-B9A44A46ACF4}">
      <dgm:prSet/>
      <dgm:spPr/>
      <dgm:t>
        <a:bodyPr/>
        <a:lstStyle/>
        <a:p>
          <a:endParaRPr lang="en-US" sz="2000" b="1">
            <a:solidFill>
              <a:srgbClr val="006600"/>
            </a:solidFill>
          </a:endParaRPr>
        </a:p>
      </dgm:t>
    </dgm:pt>
    <dgm:pt modelId="{9CDA9133-2213-4F1A-8085-E9342941BBCD}">
      <dgm:prSet custT="1"/>
      <dgm:spPr>
        <a:solidFill>
          <a:schemeClr val="accent3">
            <a:lumMod val="60000"/>
            <a:lumOff val="40000"/>
          </a:schemeClr>
        </a:solidFill>
        <a:ln w="28575" cmpd="sng"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sz="2000" b="1" dirty="0" smtClean="0">
              <a:solidFill>
                <a:srgbClr val="006600"/>
              </a:solidFill>
            </a:rPr>
            <a:t>WWF</a:t>
          </a:r>
          <a:endParaRPr lang="en-US" sz="2000" b="1" dirty="0">
            <a:solidFill>
              <a:srgbClr val="006600"/>
            </a:solidFill>
          </a:endParaRPr>
        </a:p>
      </dgm:t>
    </dgm:pt>
    <dgm:pt modelId="{389A5F3C-5401-48A6-89EC-0CCF09DABCAD}" type="parTrans" cxnId="{29D86A7C-E478-4B9A-97AB-379B27AE2B2D}">
      <dgm:prSet/>
      <dgm:spPr/>
      <dgm:t>
        <a:bodyPr/>
        <a:lstStyle/>
        <a:p>
          <a:endParaRPr lang="en-US" sz="2000" b="1">
            <a:solidFill>
              <a:srgbClr val="006600"/>
            </a:solidFill>
          </a:endParaRPr>
        </a:p>
      </dgm:t>
    </dgm:pt>
    <dgm:pt modelId="{E29A6352-1415-4C3A-A41B-1BC0B36798EB}" type="sibTrans" cxnId="{29D86A7C-E478-4B9A-97AB-379B27AE2B2D}">
      <dgm:prSet/>
      <dgm:spPr/>
      <dgm:t>
        <a:bodyPr/>
        <a:lstStyle/>
        <a:p>
          <a:endParaRPr lang="en-US" sz="2000" b="1">
            <a:solidFill>
              <a:srgbClr val="006600"/>
            </a:solidFill>
          </a:endParaRPr>
        </a:p>
      </dgm:t>
    </dgm:pt>
    <dgm:pt modelId="{DAA86633-C61F-45E3-9900-57BCB62C762A}">
      <dgm:prSet custT="1"/>
      <dgm:spPr>
        <a:solidFill>
          <a:schemeClr val="accent3">
            <a:lumMod val="60000"/>
            <a:lumOff val="40000"/>
          </a:schemeClr>
        </a:solidFill>
        <a:ln w="28575" cmpd="sng"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sz="2000" b="1" dirty="0" smtClean="0">
              <a:solidFill>
                <a:srgbClr val="006600"/>
              </a:solidFill>
            </a:rPr>
            <a:t>DBSA</a:t>
          </a:r>
          <a:endParaRPr lang="en-US" sz="2000" b="1" dirty="0">
            <a:solidFill>
              <a:srgbClr val="006600"/>
            </a:solidFill>
          </a:endParaRPr>
        </a:p>
      </dgm:t>
    </dgm:pt>
    <dgm:pt modelId="{5117044C-8532-44CB-BE6E-2356109A00E6}" type="parTrans" cxnId="{C288E25C-AEC5-45E3-B964-2AAC9F2C3CAD}">
      <dgm:prSet/>
      <dgm:spPr/>
      <dgm:t>
        <a:bodyPr/>
        <a:lstStyle/>
        <a:p>
          <a:endParaRPr lang="en-US" sz="2000" b="1">
            <a:solidFill>
              <a:srgbClr val="006600"/>
            </a:solidFill>
          </a:endParaRPr>
        </a:p>
      </dgm:t>
    </dgm:pt>
    <dgm:pt modelId="{DAC9DE4F-5486-4CAF-93B1-EE761238E6EB}" type="sibTrans" cxnId="{C288E25C-AEC5-45E3-B964-2AAC9F2C3CAD}">
      <dgm:prSet/>
      <dgm:spPr/>
      <dgm:t>
        <a:bodyPr/>
        <a:lstStyle/>
        <a:p>
          <a:endParaRPr lang="en-US" sz="2000" b="1">
            <a:solidFill>
              <a:srgbClr val="006600"/>
            </a:solidFill>
          </a:endParaRPr>
        </a:p>
      </dgm:t>
    </dgm:pt>
    <dgm:pt modelId="{CDA964F0-A22F-4C69-B55D-1DE76194A095}">
      <dgm:prSet custT="1"/>
      <dgm:spPr>
        <a:solidFill>
          <a:schemeClr val="accent3">
            <a:lumMod val="60000"/>
            <a:lumOff val="40000"/>
          </a:schemeClr>
        </a:solidFill>
        <a:ln w="28575" cmpd="sng"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US" sz="2000" b="1" dirty="0" smtClean="0">
              <a:solidFill>
                <a:srgbClr val="006600"/>
              </a:solidFill>
            </a:rPr>
            <a:t>IUCN</a:t>
          </a:r>
          <a:endParaRPr lang="en-US" sz="2000" b="1" dirty="0">
            <a:solidFill>
              <a:srgbClr val="006600"/>
            </a:solidFill>
          </a:endParaRPr>
        </a:p>
      </dgm:t>
    </dgm:pt>
    <dgm:pt modelId="{7C4A39BE-0349-4C37-8FE4-D6D6074E79C9}" type="parTrans" cxnId="{9D78F7D6-6578-4786-884F-9E922A4890EC}">
      <dgm:prSet/>
      <dgm:spPr/>
      <dgm:t>
        <a:bodyPr/>
        <a:lstStyle/>
        <a:p>
          <a:endParaRPr lang="en-US" sz="2000" b="1">
            <a:solidFill>
              <a:srgbClr val="006600"/>
            </a:solidFill>
          </a:endParaRPr>
        </a:p>
      </dgm:t>
    </dgm:pt>
    <dgm:pt modelId="{44EB83C7-9F62-4F74-9A89-36F15A4DC294}" type="sibTrans" cxnId="{9D78F7D6-6578-4786-884F-9E922A4890EC}">
      <dgm:prSet/>
      <dgm:spPr/>
      <dgm:t>
        <a:bodyPr/>
        <a:lstStyle/>
        <a:p>
          <a:endParaRPr lang="en-US" sz="2000" b="1">
            <a:solidFill>
              <a:srgbClr val="006600"/>
            </a:solidFill>
          </a:endParaRPr>
        </a:p>
      </dgm:t>
    </dgm:pt>
    <dgm:pt modelId="{DB92B1D4-413D-4930-B606-E3AFAD14E1EA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rgbClr val="006600"/>
              </a:solidFill>
            </a:rPr>
            <a:t>FECO</a:t>
          </a:r>
          <a:endParaRPr lang="en-US" sz="2000" b="1" dirty="0">
            <a:solidFill>
              <a:srgbClr val="006600"/>
            </a:solidFill>
          </a:endParaRPr>
        </a:p>
      </dgm:t>
    </dgm:pt>
    <dgm:pt modelId="{047CE8EC-999B-481B-8358-B77033159807}" type="parTrans" cxnId="{4FB8CFC2-1039-488B-8FCF-5235047E3CA5}">
      <dgm:prSet/>
      <dgm:spPr/>
      <dgm:t>
        <a:bodyPr/>
        <a:lstStyle/>
        <a:p>
          <a:endParaRPr lang="en-US" sz="2000" b="1">
            <a:solidFill>
              <a:srgbClr val="006600"/>
            </a:solidFill>
          </a:endParaRPr>
        </a:p>
      </dgm:t>
    </dgm:pt>
    <dgm:pt modelId="{93E4C50B-B1B5-4B70-97EA-2C90387E86C0}" type="sibTrans" cxnId="{4FB8CFC2-1039-488B-8FCF-5235047E3CA5}">
      <dgm:prSet/>
      <dgm:spPr/>
      <dgm:t>
        <a:bodyPr/>
        <a:lstStyle/>
        <a:p>
          <a:endParaRPr lang="en-US" sz="2000" b="1">
            <a:solidFill>
              <a:srgbClr val="006600"/>
            </a:solidFill>
          </a:endParaRPr>
        </a:p>
      </dgm:t>
    </dgm:pt>
    <dgm:pt modelId="{88623DB1-A219-44E7-B0A3-43F606B8FDAB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2000" b="1" dirty="0" smtClean="0">
              <a:solidFill>
                <a:srgbClr val="006600"/>
              </a:solidFill>
            </a:rPr>
            <a:t>FUNBIO</a:t>
          </a:r>
          <a:endParaRPr lang="en-US" sz="2000" b="1" dirty="0">
            <a:solidFill>
              <a:srgbClr val="006600"/>
            </a:solidFill>
          </a:endParaRPr>
        </a:p>
      </dgm:t>
    </dgm:pt>
    <dgm:pt modelId="{27806B10-BA15-42A2-9598-AA1670F84BA5}" type="parTrans" cxnId="{E0587AAC-B6C7-4184-BBE1-12E604D5DA15}">
      <dgm:prSet/>
      <dgm:spPr/>
      <dgm:t>
        <a:bodyPr/>
        <a:lstStyle/>
        <a:p>
          <a:endParaRPr lang="en-US" sz="2000" b="1">
            <a:solidFill>
              <a:srgbClr val="006600"/>
            </a:solidFill>
          </a:endParaRPr>
        </a:p>
      </dgm:t>
    </dgm:pt>
    <dgm:pt modelId="{15A1ECA0-F5C5-4EFC-85E4-AFBF97557383}" type="sibTrans" cxnId="{E0587AAC-B6C7-4184-BBE1-12E604D5DA15}">
      <dgm:prSet/>
      <dgm:spPr/>
      <dgm:t>
        <a:bodyPr/>
        <a:lstStyle/>
        <a:p>
          <a:endParaRPr lang="en-US" sz="2000" b="1">
            <a:solidFill>
              <a:srgbClr val="006600"/>
            </a:solidFill>
          </a:endParaRPr>
        </a:p>
      </dgm:t>
    </dgm:pt>
    <dgm:pt modelId="{6544445A-DA79-4442-BC31-5C5E1EAF89BB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2000" b="1" dirty="0" smtClean="0">
              <a:solidFill>
                <a:srgbClr val="006600"/>
              </a:solidFill>
            </a:rPr>
            <a:t>CAF</a:t>
          </a:r>
          <a:endParaRPr lang="en-US" sz="2000" b="1" dirty="0">
            <a:solidFill>
              <a:srgbClr val="006600"/>
            </a:solidFill>
          </a:endParaRPr>
        </a:p>
      </dgm:t>
    </dgm:pt>
    <dgm:pt modelId="{90EB7B36-2A08-4961-9717-ACE4E68F1EBA}" type="parTrans" cxnId="{390518D8-B7CB-46E2-A33B-41B685C58A5A}">
      <dgm:prSet/>
      <dgm:spPr/>
      <dgm:t>
        <a:bodyPr/>
        <a:lstStyle/>
        <a:p>
          <a:endParaRPr lang="en-US" sz="2000" b="1">
            <a:solidFill>
              <a:srgbClr val="006600"/>
            </a:solidFill>
          </a:endParaRPr>
        </a:p>
      </dgm:t>
    </dgm:pt>
    <dgm:pt modelId="{1C63874E-518D-4E5B-BE12-FDD8F19495DE}" type="sibTrans" cxnId="{390518D8-B7CB-46E2-A33B-41B685C58A5A}">
      <dgm:prSet/>
      <dgm:spPr/>
      <dgm:t>
        <a:bodyPr/>
        <a:lstStyle/>
        <a:p>
          <a:endParaRPr lang="en-US" sz="2000" b="1">
            <a:solidFill>
              <a:srgbClr val="006600"/>
            </a:solidFill>
          </a:endParaRPr>
        </a:p>
      </dgm:t>
    </dgm:pt>
    <dgm:pt modelId="{4CDFD453-7EC4-4508-9FC0-3A0A568A0A7F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2000" b="1" dirty="0" smtClean="0">
              <a:solidFill>
                <a:srgbClr val="006600"/>
              </a:solidFill>
            </a:rPr>
            <a:t>BOAD</a:t>
          </a:r>
          <a:endParaRPr lang="en-US" sz="2000" b="1" dirty="0">
            <a:solidFill>
              <a:srgbClr val="006600"/>
            </a:solidFill>
          </a:endParaRPr>
        </a:p>
      </dgm:t>
    </dgm:pt>
    <dgm:pt modelId="{C4F62C66-6784-47FB-8739-0750656441CD}" type="parTrans" cxnId="{48C34A19-EE26-4EBB-A10A-EB3DA8CF0E87}">
      <dgm:prSet/>
      <dgm:spPr/>
      <dgm:t>
        <a:bodyPr/>
        <a:lstStyle/>
        <a:p>
          <a:endParaRPr lang="en-US" sz="2000" b="1">
            <a:solidFill>
              <a:srgbClr val="006600"/>
            </a:solidFill>
          </a:endParaRPr>
        </a:p>
      </dgm:t>
    </dgm:pt>
    <dgm:pt modelId="{90604C8B-433F-4BD9-8800-234EC6F04B38}" type="sibTrans" cxnId="{48C34A19-EE26-4EBB-A10A-EB3DA8CF0E87}">
      <dgm:prSet/>
      <dgm:spPr/>
      <dgm:t>
        <a:bodyPr/>
        <a:lstStyle/>
        <a:p>
          <a:endParaRPr lang="en-US" sz="2000" b="1">
            <a:solidFill>
              <a:srgbClr val="006600"/>
            </a:solidFill>
          </a:endParaRPr>
        </a:p>
      </dgm:t>
    </dgm:pt>
    <dgm:pt modelId="{7300E014-890D-C945-AB34-F630C1F00634}" type="pres">
      <dgm:prSet presAssocID="{26DE40FD-09BB-9C4B-A4C4-8B52CD8B75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6A53F7-A72E-1242-87BA-16757D465753}" type="pres">
      <dgm:prSet presAssocID="{4E30B29E-5E2E-6A4B-A3DA-94E9D3E0E842}" presName="parentText" presStyleLbl="node1" presStyleIdx="0" presStyleCnt="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EDAFA-781D-0748-907F-8B809A088CB7}" type="pres">
      <dgm:prSet presAssocID="{45D02127-ADB4-5E4E-991C-AAFBB182FBEF}" presName="spacer" presStyleCnt="0"/>
      <dgm:spPr/>
    </dgm:pt>
    <dgm:pt modelId="{F56F0AEE-5388-9243-A668-F4B9A0F2953C}" type="pres">
      <dgm:prSet presAssocID="{9E82E92E-1DA5-4944-A8F2-3E853B7AA2DD}" presName="parentText" presStyleLbl="node1" presStyleIdx="1" presStyleCnt="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169F9-DCFA-2143-92C2-1411C5312985}" type="pres">
      <dgm:prSet presAssocID="{9FD506D6-4918-8246-B241-9F151308E776}" presName="spacer" presStyleCnt="0"/>
      <dgm:spPr/>
    </dgm:pt>
    <dgm:pt modelId="{865A9A0A-E0E0-9048-BD6B-83E92416EC59}" type="pres">
      <dgm:prSet presAssocID="{B2D0FC08-74EC-1A42-98F4-E64B13B7A2D2}" presName="parentText" presStyleLbl="node1" presStyleIdx="2" presStyleCnt="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D4437C-129E-B04C-BA4D-5F3323F92BE5}" type="pres">
      <dgm:prSet presAssocID="{7E95E46B-6EA2-2048-984F-61B4509E84AB}" presName="spacer" presStyleCnt="0"/>
      <dgm:spPr/>
    </dgm:pt>
    <dgm:pt modelId="{7D8B82A8-C094-B54E-9341-7FA8306E4189}" type="pres">
      <dgm:prSet presAssocID="{48E0D5F7-83DE-7F4D-AAA3-63D5D1A98BB8}" presName="parentText" presStyleLbl="node1" presStyleIdx="3" presStyleCnt="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0C18C-B1FD-5544-B88A-D66CFCEA5737}" type="pres">
      <dgm:prSet presAssocID="{6CC9DF8E-F57B-5743-980D-1CF416C4B295}" presName="spacer" presStyleCnt="0"/>
      <dgm:spPr/>
    </dgm:pt>
    <dgm:pt modelId="{280AA73D-C517-FF43-9905-5DE2A5B8A485}" type="pres">
      <dgm:prSet presAssocID="{8E17C23A-1819-8C43-9561-D16F832B1905}" presName="parentText" presStyleLbl="node1" presStyleIdx="4" presStyleCnt="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344E7-FCEB-A140-AA07-284DA137A01E}" type="pres">
      <dgm:prSet presAssocID="{1B68DE18-96DF-F247-998A-E27AA7015D2E}" presName="spacer" presStyleCnt="0"/>
      <dgm:spPr/>
    </dgm:pt>
    <dgm:pt modelId="{6893B3BE-82F9-6E44-BB22-4C03F0C44DD7}" type="pres">
      <dgm:prSet presAssocID="{67C5FD11-8242-E643-9ECF-20DD47C6DC2E}" presName="parentText" presStyleLbl="node1" presStyleIdx="5" presStyleCnt="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9131B-977D-CD4B-98CC-2BE06FBD2181}" type="pres">
      <dgm:prSet presAssocID="{EE68A25D-E7E0-4448-8911-AE27DF21F2EB}" presName="spacer" presStyleCnt="0"/>
      <dgm:spPr/>
    </dgm:pt>
    <dgm:pt modelId="{FD252A81-9EC8-3D45-9539-A4ABFE577F72}" type="pres">
      <dgm:prSet presAssocID="{06148EB3-ACF9-324F-B570-19C63119D23C}" presName="parentText" presStyleLbl="node1" presStyleIdx="6" presStyleCnt="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919C96-6F78-F141-B6D9-9D2479FFEB02}" type="pres">
      <dgm:prSet presAssocID="{6253EF1B-6031-2143-84E2-EB67EDA7970D}" presName="spacer" presStyleCnt="0"/>
      <dgm:spPr/>
    </dgm:pt>
    <dgm:pt modelId="{FA47F654-693C-0848-82AF-7BBE80B264C2}" type="pres">
      <dgm:prSet presAssocID="{5098E70F-CC5E-E842-86C1-02E4E0D4569F}" presName="parentText" presStyleLbl="node1" presStyleIdx="7" presStyleCnt="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21CE0-9B22-964B-A449-C614E077EF0F}" type="pres">
      <dgm:prSet presAssocID="{BBCA947E-E8EB-9B41-AA19-534961367BAC}" presName="spacer" presStyleCnt="0"/>
      <dgm:spPr/>
    </dgm:pt>
    <dgm:pt modelId="{A6648438-7291-2945-9558-B4FAE6772F31}" type="pres">
      <dgm:prSet presAssocID="{5BB643D7-28C1-5541-A37F-CAF678B64FDF}" presName="parentText" presStyleLbl="node1" presStyleIdx="8" presStyleCnt="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1C33D9-8D10-C645-BBF2-D21FEA47FCC9}" type="pres">
      <dgm:prSet presAssocID="{92633B86-D231-A040-957D-A2B3A7004FA6}" presName="spacer" presStyleCnt="0"/>
      <dgm:spPr/>
    </dgm:pt>
    <dgm:pt modelId="{2B5C7618-5A35-E849-9EC1-948D5D0A4308}" type="pres">
      <dgm:prSet presAssocID="{310524B3-8002-EA47-9596-59353FCB08E1}" presName="parentText" presStyleLbl="node1" presStyleIdx="9" presStyleCnt="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C6427-5133-49A6-80B5-AB817D6C284A}" type="pres">
      <dgm:prSet presAssocID="{BA809BD2-44B5-3349-BDCC-3048C5755090}" presName="spacer" presStyleCnt="0"/>
      <dgm:spPr/>
    </dgm:pt>
    <dgm:pt modelId="{7BAD34CD-2F3A-40DB-89BE-0E9B9CDB419E}" type="pres">
      <dgm:prSet presAssocID="{10E6A6A2-0100-48A2-98ED-F4A39B535680}" presName="parentText" presStyleLbl="node1" presStyleIdx="10" presStyleCnt="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FBE2A0-5F80-4BDD-B3F6-25A61C0758B2}" type="pres">
      <dgm:prSet presAssocID="{11C0C2DF-4037-46BC-A44C-8E80BD167A3C}" presName="spacer" presStyleCnt="0"/>
      <dgm:spPr/>
    </dgm:pt>
    <dgm:pt modelId="{77B62387-A500-425B-A380-650AD4D1591C}" type="pres">
      <dgm:prSet presAssocID="{9CDA9133-2213-4F1A-8085-E9342941BBCD}" presName="parentText" presStyleLbl="node1" presStyleIdx="11" presStyleCnt="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BD526-B02C-4818-A3F3-F9E2CB00F1B9}" type="pres">
      <dgm:prSet presAssocID="{E29A6352-1415-4C3A-A41B-1BC0B36798EB}" presName="spacer" presStyleCnt="0"/>
      <dgm:spPr/>
    </dgm:pt>
    <dgm:pt modelId="{4D9E9B67-BF89-439C-8F1F-58C49F7B5354}" type="pres">
      <dgm:prSet presAssocID="{DAA86633-C61F-45E3-9900-57BCB62C762A}" presName="parentText" presStyleLbl="node1" presStyleIdx="12" presStyleCnt="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0207D-5144-48E9-851D-FB271466475D}" type="pres">
      <dgm:prSet presAssocID="{DAC9DE4F-5486-4CAF-93B1-EE761238E6EB}" presName="spacer" presStyleCnt="0"/>
      <dgm:spPr/>
    </dgm:pt>
    <dgm:pt modelId="{22059406-5000-46E6-B631-3A73E46504D1}" type="pres">
      <dgm:prSet presAssocID="{CDA964F0-A22F-4C69-B55D-1DE76194A095}" presName="parentText" presStyleLbl="node1" presStyleIdx="13" presStyleCnt="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B76E5-06DB-4265-90AA-C18A2E5DBA1D}" type="pres">
      <dgm:prSet presAssocID="{44EB83C7-9F62-4F74-9A89-36F15A4DC294}" presName="spacer" presStyleCnt="0"/>
      <dgm:spPr/>
    </dgm:pt>
    <dgm:pt modelId="{A9DEFA80-211A-4D1D-B8BC-FC2322636820}" type="pres">
      <dgm:prSet presAssocID="{DB92B1D4-413D-4930-B606-E3AFAD14E1EA}" presName="parentText" presStyleLbl="node1" presStyleIdx="14" presStyleCnt="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3BA63-FD9E-4E62-BF67-DBF9C51F969F}" type="pres">
      <dgm:prSet presAssocID="{93E4C50B-B1B5-4B70-97EA-2C90387E86C0}" presName="spacer" presStyleCnt="0"/>
      <dgm:spPr/>
    </dgm:pt>
    <dgm:pt modelId="{5B23F1B0-267E-4DA3-AAB4-23F7ED812D89}" type="pres">
      <dgm:prSet presAssocID="{88623DB1-A219-44E7-B0A3-43F606B8FDAB}" presName="parentText" presStyleLbl="node1" presStyleIdx="15" presStyleCnt="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7CB1B-790D-4ED1-92E1-32340703B538}" type="pres">
      <dgm:prSet presAssocID="{15A1ECA0-F5C5-4EFC-85E4-AFBF97557383}" presName="spacer" presStyleCnt="0"/>
      <dgm:spPr/>
    </dgm:pt>
    <dgm:pt modelId="{73AC4829-B48E-463A-9CB3-3D5612F8B54C}" type="pres">
      <dgm:prSet presAssocID="{6544445A-DA79-4442-BC31-5C5E1EAF89BB}" presName="parentText" presStyleLbl="node1" presStyleIdx="16" presStyleCnt="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7F610-0F1D-4FAB-BFA7-C9D9A5E34A17}" type="pres">
      <dgm:prSet presAssocID="{1C63874E-518D-4E5B-BE12-FDD8F19495DE}" presName="spacer" presStyleCnt="0"/>
      <dgm:spPr/>
    </dgm:pt>
    <dgm:pt modelId="{D5D20AEC-69A6-4609-A5D1-697AFB56ECEA}" type="pres">
      <dgm:prSet presAssocID="{4CDFD453-7EC4-4508-9FC0-3A0A568A0A7F}" presName="parentText" presStyleLbl="node1" presStyleIdx="17" presStyleCnt="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3B19A5-C6BB-4DEA-ACA3-FACA7DBA67E7}" type="presOf" srcId="{310524B3-8002-EA47-9596-59353FCB08E1}" destId="{2B5C7618-5A35-E849-9EC1-948D5D0A4308}" srcOrd="0" destOrd="0" presId="urn:microsoft.com/office/officeart/2005/8/layout/vList2"/>
    <dgm:cxn modelId="{B3DE2999-6CA0-804E-B72F-DFFD5839A186}" srcId="{26DE40FD-09BB-9C4B-A4C4-8B52CD8B7543}" destId="{8E17C23A-1819-8C43-9561-D16F832B1905}" srcOrd="4" destOrd="0" parTransId="{8F7218D1-DE66-CF44-8565-F7B4F9CBBA1D}" sibTransId="{1B68DE18-96DF-F247-998A-E27AA7015D2E}"/>
    <dgm:cxn modelId="{1C4256B7-20CD-4A78-B349-740C2345E10E}" type="presOf" srcId="{DAA86633-C61F-45E3-9900-57BCB62C762A}" destId="{4D9E9B67-BF89-439C-8F1F-58C49F7B5354}" srcOrd="0" destOrd="0" presId="urn:microsoft.com/office/officeart/2005/8/layout/vList2"/>
    <dgm:cxn modelId="{CA0834B7-E2CE-4267-80C4-8D28C33508BA}" type="presOf" srcId="{5BB643D7-28C1-5541-A37F-CAF678B64FDF}" destId="{A6648438-7291-2945-9558-B4FAE6772F31}" srcOrd="0" destOrd="0" presId="urn:microsoft.com/office/officeart/2005/8/layout/vList2"/>
    <dgm:cxn modelId="{8AF44DA4-0A47-5F4A-B951-995C1265AAF2}" srcId="{26DE40FD-09BB-9C4B-A4C4-8B52CD8B7543}" destId="{9E82E92E-1DA5-4944-A8F2-3E853B7AA2DD}" srcOrd="1" destOrd="0" parTransId="{CCB74BD3-DE9A-C146-A83A-B5D0BCCB6CF8}" sibTransId="{9FD506D6-4918-8246-B241-9F151308E776}"/>
    <dgm:cxn modelId="{7B1E47DD-C748-EA43-A77E-F50B971C6D5E}" srcId="{26DE40FD-09BB-9C4B-A4C4-8B52CD8B7543}" destId="{310524B3-8002-EA47-9596-59353FCB08E1}" srcOrd="9" destOrd="0" parTransId="{B585643A-EF13-D048-814F-025B9E8E800C}" sibTransId="{BA809BD2-44B5-3349-BDCC-3048C5755090}"/>
    <dgm:cxn modelId="{AC1691BE-F1A7-1445-82AD-8433D63F3048}" srcId="{26DE40FD-09BB-9C4B-A4C4-8B52CD8B7543}" destId="{B2D0FC08-74EC-1A42-98F4-E64B13B7A2D2}" srcOrd="2" destOrd="0" parTransId="{926AD914-2EA7-934A-BBA3-0CB4DA93FAA2}" sibTransId="{7E95E46B-6EA2-2048-984F-61B4509E84AB}"/>
    <dgm:cxn modelId="{6812B17B-A3B0-4F7F-A277-F5840BBE6207}" type="presOf" srcId="{88623DB1-A219-44E7-B0A3-43F606B8FDAB}" destId="{5B23F1B0-267E-4DA3-AAB4-23F7ED812D89}" srcOrd="0" destOrd="0" presId="urn:microsoft.com/office/officeart/2005/8/layout/vList2"/>
    <dgm:cxn modelId="{A1CCC3F7-E1F3-8D4D-8C08-8494A492DC22}" srcId="{26DE40FD-09BB-9C4B-A4C4-8B52CD8B7543}" destId="{5098E70F-CC5E-E842-86C1-02E4E0D4569F}" srcOrd="7" destOrd="0" parTransId="{DEE82276-E84A-1443-B5B1-5524805901A1}" sibTransId="{BBCA947E-E8EB-9B41-AA19-534961367BAC}"/>
    <dgm:cxn modelId="{57B89E6B-D95A-46CA-A216-B1280445788F}" type="presOf" srcId="{B2D0FC08-74EC-1A42-98F4-E64B13B7A2D2}" destId="{865A9A0A-E0E0-9048-BD6B-83E92416EC59}" srcOrd="0" destOrd="0" presId="urn:microsoft.com/office/officeart/2005/8/layout/vList2"/>
    <dgm:cxn modelId="{9013483D-22BF-2343-85E9-A9079FCD3C76}" srcId="{26DE40FD-09BB-9C4B-A4C4-8B52CD8B7543}" destId="{67C5FD11-8242-E643-9ECF-20DD47C6DC2E}" srcOrd="5" destOrd="0" parTransId="{4ABDAACB-9E6F-9A4F-9402-1372FEBF47AB}" sibTransId="{EE68A25D-E7E0-4448-8911-AE27DF21F2EB}"/>
    <dgm:cxn modelId="{72E64D2D-77EF-4F4C-BAE7-B9A44A46ACF4}" srcId="{26DE40FD-09BB-9C4B-A4C4-8B52CD8B7543}" destId="{10E6A6A2-0100-48A2-98ED-F4A39B535680}" srcOrd="10" destOrd="0" parTransId="{B8A8D228-D2CC-4C7F-B355-ABD4B8AF5FAE}" sibTransId="{11C0C2DF-4037-46BC-A44C-8E80BD167A3C}"/>
    <dgm:cxn modelId="{390518D8-B7CB-46E2-A33B-41B685C58A5A}" srcId="{26DE40FD-09BB-9C4B-A4C4-8B52CD8B7543}" destId="{6544445A-DA79-4442-BC31-5C5E1EAF89BB}" srcOrd="16" destOrd="0" parTransId="{90EB7B36-2A08-4961-9717-ACE4E68F1EBA}" sibTransId="{1C63874E-518D-4E5B-BE12-FDD8F19495DE}"/>
    <dgm:cxn modelId="{38A13B5F-BF4D-4C0F-9908-C8542D2F2BB6}" type="presOf" srcId="{8E17C23A-1819-8C43-9561-D16F832B1905}" destId="{280AA73D-C517-FF43-9905-5DE2A5B8A485}" srcOrd="0" destOrd="0" presId="urn:microsoft.com/office/officeart/2005/8/layout/vList2"/>
    <dgm:cxn modelId="{3B44EEAD-3F62-D14C-90F4-27EF52BD8B1F}" srcId="{26DE40FD-09BB-9C4B-A4C4-8B52CD8B7543}" destId="{48E0D5F7-83DE-7F4D-AAA3-63D5D1A98BB8}" srcOrd="3" destOrd="0" parTransId="{F9B90BFC-F66D-F842-8C32-3C49FE354147}" sibTransId="{6CC9DF8E-F57B-5743-980D-1CF416C4B295}"/>
    <dgm:cxn modelId="{076AD08D-5FF0-401C-A089-04930426A689}" type="presOf" srcId="{9CDA9133-2213-4F1A-8085-E9342941BBCD}" destId="{77B62387-A500-425B-A380-650AD4D1591C}" srcOrd="0" destOrd="0" presId="urn:microsoft.com/office/officeart/2005/8/layout/vList2"/>
    <dgm:cxn modelId="{E0587AAC-B6C7-4184-BBE1-12E604D5DA15}" srcId="{26DE40FD-09BB-9C4B-A4C4-8B52CD8B7543}" destId="{88623DB1-A219-44E7-B0A3-43F606B8FDAB}" srcOrd="15" destOrd="0" parTransId="{27806B10-BA15-42A2-9598-AA1670F84BA5}" sibTransId="{15A1ECA0-F5C5-4EFC-85E4-AFBF97557383}"/>
    <dgm:cxn modelId="{04ABEF5D-7903-42EB-9963-B13E496F5466}" type="presOf" srcId="{48E0D5F7-83DE-7F4D-AAA3-63D5D1A98BB8}" destId="{7D8B82A8-C094-B54E-9341-7FA8306E4189}" srcOrd="0" destOrd="0" presId="urn:microsoft.com/office/officeart/2005/8/layout/vList2"/>
    <dgm:cxn modelId="{C288E25C-AEC5-45E3-B964-2AAC9F2C3CAD}" srcId="{26DE40FD-09BB-9C4B-A4C4-8B52CD8B7543}" destId="{DAA86633-C61F-45E3-9900-57BCB62C762A}" srcOrd="12" destOrd="0" parTransId="{5117044C-8532-44CB-BE6E-2356109A00E6}" sibTransId="{DAC9DE4F-5486-4CAF-93B1-EE761238E6EB}"/>
    <dgm:cxn modelId="{A635BF9F-3B4F-40A7-9C86-81C9B7D58AEC}" type="presOf" srcId="{6544445A-DA79-4442-BC31-5C5E1EAF89BB}" destId="{73AC4829-B48E-463A-9CB3-3D5612F8B54C}" srcOrd="0" destOrd="0" presId="urn:microsoft.com/office/officeart/2005/8/layout/vList2"/>
    <dgm:cxn modelId="{79889C9C-4727-514F-9D74-3A3167B3A49B}" srcId="{26DE40FD-09BB-9C4B-A4C4-8B52CD8B7543}" destId="{5BB643D7-28C1-5541-A37F-CAF678B64FDF}" srcOrd="8" destOrd="0" parTransId="{7C3FC787-CC3C-C343-A14C-BB7584966D3B}" sibTransId="{92633B86-D231-A040-957D-A2B3A7004FA6}"/>
    <dgm:cxn modelId="{AE12EA2D-6F68-43F1-AE6C-E1BAB0EEB14B}" type="presOf" srcId="{26DE40FD-09BB-9C4B-A4C4-8B52CD8B7543}" destId="{7300E014-890D-C945-AB34-F630C1F00634}" srcOrd="0" destOrd="0" presId="urn:microsoft.com/office/officeart/2005/8/layout/vList2"/>
    <dgm:cxn modelId="{29D86A7C-E478-4B9A-97AB-379B27AE2B2D}" srcId="{26DE40FD-09BB-9C4B-A4C4-8B52CD8B7543}" destId="{9CDA9133-2213-4F1A-8085-E9342941BBCD}" srcOrd="11" destOrd="0" parTransId="{389A5F3C-5401-48A6-89EC-0CCF09DABCAD}" sibTransId="{E29A6352-1415-4C3A-A41B-1BC0B36798EB}"/>
    <dgm:cxn modelId="{AF774FC1-5F08-4CDF-9E27-4E1776310755}" type="presOf" srcId="{CDA964F0-A22F-4C69-B55D-1DE76194A095}" destId="{22059406-5000-46E6-B631-3A73E46504D1}" srcOrd="0" destOrd="0" presId="urn:microsoft.com/office/officeart/2005/8/layout/vList2"/>
    <dgm:cxn modelId="{72AB9F85-4AF9-47DC-981A-90BB500D5995}" type="presOf" srcId="{4CDFD453-7EC4-4508-9FC0-3A0A568A0A7F}" destId="{D5D20AEC-69A6-4609-A5D1-697AFB56ECEA}" srcOrd="0" destOrd="0" presId="urn:microsoft.com/office/officeart/2005/8/layout/vList2"/>
    <dgm:cxn modelId="{48C34A19-EE26-4EBB-A10A-EB3DA8CF0E87}" srcId="{26DE40FD-09BB-9C4B-A4C4-8B52CD8B7543}" destId="{4CDFD453-7EC4-4508-9FC0-3A0A568A0A7F}" srcOrd="17" destOrd="0" parTransId="{C4F62C66-6784-47FB-8739-0750656441CD}" sibTransId="{90604C8B-433F-4BD9-8800-234EC6F04B38}"/>
    <dgm:cxn modelId="{1E16EC02-00EF-4BAE-8AF1-1D079B480F09}" type="presOf" srcId="{9E82E92E-1DA5-4944-A8F2-3E853B7AA2DD}" destId="{F56F0AEE-5388-9243-A668-F4B9A0F2953C}" srcOrd="0" destOrd="0" presId="urn:microsoft.com/office/officeart/2005/8/layout/vList2"/>
    <dgm:cxn modelId="{B809F677-CDAD-4CE2-BB47-B4485535FE61}" type="presOf" srcId="{4E30B29E-5E2E-6A4B-A3DA-94E9D3E0E842}" destId="{296A53F7-A72E-1242-87BA-16757D465753}" srcOrd="0" destOrd="0" presId="urn:microsoft.com/office/officeart/2005/8/layout/vList2"/>
    <dgm:cxn modelId="{1841CB45-83E4-4275-8316-8AD11215A978}" type="presOf" srcId="{67C5FD11-8242-E643-9ECF-20DD47C6DC2E}" destId="{6893B3BE-82F9-6E44-BB22-4C03F0C44DD7}" srcOrd="0" destOrd="0" presId="urn:microsoft.com/office/officeart/2005/8/layout/vList2"/>
    <dgm:cxn modelId="{5B77FBD8-41D3-459B-88CC-F04178B774B8}" type="presOf" srcId="{10E6A6A2-0100-48A2-98ED-F4A39B535680}" destId="{7BAD34CD-2F3A-40DB-89BE-0E9B9CDB419E}" srcOrd="0" destOrd="0" presId="urn:microsoft.com/office/officeart/2005/8/layout/vList2"/>
    <dgm:cxn modelId="{BE92CA99-CC04-4543-8CBC-E6161D7F7F1A}" type="presOf" srcId="{DB92B1D4-413D-4930-B606-E3AFAD14E1EA}" destId="{A9DEFA80-211A-4D1D-B8BC-FC2322636820}" srcOrd="0" destOrd="0" presId="urn:microsoft.com/office/officeart/2005/8/layout/vList2"/>
    <dgm:cxn modelId="{9D78F7D6-6578-4786-884F-9E922A4890EC}" srcId="{26DE40FD-09BB-9C4B-A4C4-8B52CD8B7543}" destId="{CDA964F0-A22F-4C69-B55D-1DE76194A095}" srcOrd="13" destOrd="0" parTransId="{7C4A39BE-0349-4C37-8FE4-D6D6074E79C9}" sibTransId="{44EB83C7-9F62-4F74-9A89-36F15A4DC294}"/>
    <dgm:cxn modelId="{A93A885B-6AE0-4B59-9132-020B6327DE89}" type="presOf" srcId="{06148EB3-ACF9-324F-B570-19C63119D23C}" destId="{FD252A81-9EC8-3D45-9539-A4ABFE577F72}" srcOrd="0" destOrd="0" presId="urn:microsoft.com/office/officeart/2005/8/layout/vList2"/>
    <dgm:cxn modelId="{41756ABC-0A27-8646-8B0B-2864CA3D6F6B}" srcId="{26DE40FD-09BB-9C4B-A4C4-8B52CD8B7543}" destId="{06148EB3-ACF9-324F-B570-19C63119D23C}" srcOrd="6" destOrd="0" parTransId="{4F26FDC3-D5EC-EE49-BD66-3CE7ED3E36AF}" sibTransId="{6253EF1B-6031-2143-84E2-EB67EDA7970D}"/>
    <dgm:cxn modelId="{B4642699-B577-BD49-A039-6923B46D7478}" srcId="{26DE40FD-09BB-9C4B-A4C4-8B52CD8B7543}" destId="{4E30B29E-5E2E-6A4B-A3DA-94E9D3E0E842}" srcOrd="0" destOrd="0" parTransId="{E92123D6-1D1F-6B48-A1D9-5F7424B7A5B6}" sibTransId="{45D02127-ADB4-5E4E-991C-AAFBB182FBEF}"/>
    <dgm:cxn modelId="{4FB8CFC2-1039-488B-8FCF-5235047E3CA5}" srcId="{26DE40FD-09BB-9C4B-A4C4-8B52CD8B7543}" destId="{DB92B1D4-413D-4930-B606-E3AFAD14E1EA}" srcOrd="14" destOrd="0" parTransId="{047CE8EC-999B-481B-8358-B77033159807}" sibTransId="{93E4C50B-B1B5-4B70-97EA-2C90387E86C0}"/>
    <dgm:cxn modelId="{B4C87705-8B33-412F-A3D2-3DE6CAF7C32B}" type="presOf" srcId="{5098E70F-CC5E-E842-86C1-02E4E0D4569F}" destId="{FA47F654-693C-0848-82AF-7BBE80B264C2}" srcOrd="0" destOrd="0" presId="urn:microsoft.com/office/officeart/2005/8/layout/vList2"/>
    <dgm:cxn modelId="{3A0BE8E2-1FE7-48D8-8CF5-A58269D2C6CF}" type="presParOf" srcId="{7300E014-890D-C945-AB34-F630C1F00634}" destId="{296A53F7-A72E-1242-87BA-16757D465753}" srcOrd="0" destOrd="0" presId="urn:microsoft.com/office/officeart/2005/8/layout/vList2"/>
    <dgm:cxn modelId="{AB020233-BC0D-4051-8C1F-F32BA41E918E}" type="presParOf" srcId="{7300E014-890D-C945-AB34-F630C1F00634}" destId="{F10EDAFA-781D-0748-907F-8B809A088CB7}" srcOrd="1" destOrd="0" presId="urn:microsoft.com/office/officeart/2005/8/layout/vList2"/>
    <dgm:cxn modelId="{1E7FCFE4-B418-42B4-9CDB-D36649A5493A}" type="presParOf" srcId="{7300E014-890D-C945-AB34-F630C1F00634}" destId="{F56F0AEE-5388-9243-A668-F4B9A0F2953C}" srcOrd="2" destOrd="0" presId="urn:microsoft.com/office/officeart/2005/8/layout/vList2"/>
    <dgm:cxn modelId="{1290CA1D-895C-4A8D-BB59-75BCF4A541B2}" type="presParOf" srcId="{7300E014-890D-C945-AB34-F630C1F00634}" destId="{6BD169F9-DCFA-2143-92C2-1411C5312985}" srcOrd="3" destOrd="0" presId="urn:microsoft.com/office/officeart/2005/8/layout/vList2"/>
    <dgm:cxn modelId="{1C6D95B7-1C71-45E1-A33D-3A1A11CB57DC}" type="presParOf" srcId="{7300E014-890D-C945-AB34-F630C1F00634}" destId="{865A9A0A-E0E0-9048-BD6B-83E92416EC59}" srcOrd="4" destOrd="0" presId="urn:microsoft.com/office/officeart/2005/8/layout/vList2"/>
    <dgm:cxn modelId="{4437CEF7-A09F-4449-A1AF-95730CF50A8D}" type="presParOf" srcId="{7300E014-890D-C945-AB34-F630C1F00634}" destId="{BED4437C-129E-B04C-BA4D-5F3323F92BE5}" srcOrd="5" destOrd="0" presId="urn:microsoft.com/office/officeart/2005/8/layout/vList2"/>
    <dgm:cxn modelId="{517EE559-FA41-4623-B986-4F434BDB674D}" type="presParOf" srcId="{7300E014-890D-C945-AB34-F630C1F00634}" destId="{7D8B82A8-C094-B54E-9341-7FA8306E4189}" srcOrd="6" destOrd="0" presId="urn:microsoft.com/office/officeart/2005/8/layout/vList2"/>
    <dgm:cxn modelId="{2690EB62-46EA-44F2-9F65-EDFE1B0F0336}" type="presParOf" srcId="{7300E014-890D-C945-AB34-F630C1F00634}" destId="{5850C18C-B1FD-5544-B88A-D66CFCEA5737}" srcOrd="7" destOrd="0" presId="urn:microsoft.com/office/officeart/2005/8/layout/vList2"/>
    <dgm:cxn modelId="{D1734DB8-0819-4C35-B80B-7C16D745F343}" type="presParOf" srcId="{7300E014-890D-C945-AB34-F630C1F00634}" destId="{280AA73D-C517-FF43-9905-5DE2A5B8A485}" srcOrd="8" destOrd="0" presId="urn:microsoft.com/office/officeart/2005/8/layout/vList2"/>
    <dgm:cxn modelId="{77D0FB43-FC91-4260-A256-2BC8377F5EE7}" type="presParOf" srcId="{7300E014-890D-C945-AB34-F630C1F00634}" destId="{FEF344E7-FCEB-A140-AA07-284DA137A01E}" srcOrd="9" destOrd="0" presId="urn:microsoft.com/office/officeart/2005/8/layout/vList2"/>
    <dgm:cxn modelId="{3EF663A5-EC83-4CF3-A13B-46A68C36AD32}" type="presParOf" srcId="{7300E014-890D-C945-AB34-F630C1F00634}" destId="{6893B3BE-82F9-6E44-BB22-4C03F0C44DD7}" srcOrd="10" destOrd="0" presId="urn:microsoft.com/office/officeart/2005/8/layout/vList2"/>
    <dgm:cxn modelId="{184EC2D0-8FDF-42A9-9957-3359EEEC9CAC}" type="presParOf" srcId="{7300E014-890D-C945-AB34-F630C1F00634}" destId="{0259131B-977D-CD4B-98CC-2BE06FBD2181}" srcOrd="11" destOrd="0" presId="urn:microsoft.com/office/officeart/2005/8/layout/vList2"/>
    <dgm:cxn modelId="{8AF4505B-BA5D-4F9B-B8A6-8A821A33CF09}" type="presParOf" srcId="{7300E014-890D-C945-AB34-F630C1F00634}" destId="{FD252A81-9EC8-3D45-9539-A4ABFE577F72}" srcOrd="12" destOrd="0" presId="urn:microsoft.com/office/officeart/2005/8/layout/vList2"/>
    <dgm:cxn modelId="{0B999E3D-6718-4214-8239-3ABED3549DE6}" type="presParOf" srcId="{7300E014-890D-C945-AB34-F630C1F00634}" destId="{DF919C96-6F78-F141-B6D9-9D2479FFEB02}" srcOrd="13" destOrd="0" presId="urn:microsoft.com/office/officeart/2005/8/layout/vList2"/>
    <dgm:cxn modelId="{23299BEC-15D6-4308-90C9-467BF66B8AE2}" type="presParOf" srcId="{7300E014-890D-C945-AB34-F630C1F00634}" destId="{FA47F654-693C-0848-82AF-7BBE80B264C2}" srcOrd="14" destOrd="0" presId="urn:microsoft.com/office/officeart/2005/8/layout/vList2"/>
    <dgm:cxn modelId="{ED586B71-00AF-4A10-8373-47095331656E}" type="presParOf" srcId="{7300E014-890D-C945-AB34-F630C1F00634}" destId="{F9921CE0-9B22-964B-A449-C614E077EF0F}" srcOrd="15" destOrd="0" presId="urn:microsoft.com/office/officeart/2005/8/layout/vList2"/>
    <dgm:cxn modelId="{CA6A0D7E-C7D2-4C9B-80FF-46D5243CA31B}" type="presParOf" srcId="{7300E014-890D-C945-AB34-F630C1F00634}" destId="{A6648438-7291-2945-9558-B4FAE6772F31}" srcOrd="16" destOrd="0" presId="urn:microsoft.com/office/officeart/2005/8/layout/vList2"/>
    <dgm:cxn modelId="{DD2E29C5-559C-4F0C-9708-CC8897B93A72}" type="presParOf" srcId="{7300E014-890D-C945-AB34-F630C1F00634}" destId="{A31C33D9-8D10-C645-BBF2-D21FEA47FCC9}" srcOrd="17" destOrd="0" presId="urn:microsoft.com/office/officeart/2005/8/layout/vList2"/>
    <dgm:cxn modelId="{A6219CAA-691D-467D-A8B5-809FA929FF27}" type="presParOf" srcId="{7300E014-890D-C945-AB34-F630C1F00634}" destId="{2B5C7618-5A35-E849-9EC1-948D5D0A4308}" srcOrd="18" destOrd="0" presId="urn:microsoft.com/office/officeart/2005/8/layout/vList2"/>
    <dgm:cxn modelId="{B3702B88-04CC-4AB8-BCB5-C7A6DFE9B095}" type="presParOf" srcId="{7300E014-890D-C945-AB34-F630C1F00634}" destId="{9F2C6427-5133-49A6-80B5-AB817D6C284A}" srcOrd="19" destOrd="0" presId="urn:microsoft.com/office/officeart/2005/8/layout/vList2"/>
    <dgm:cxn modelId="{BE29D297-90D1-4558-9A96-311625D9E4AA}" type="presParOf" srcId="{7300E014-890D-C945-AB34-F630C1F00634}" destId="{7BAD34CD-2F3A-40DB-89BE-0E9B9CDB419E}" srcOrd="20" destOrd="0" presId="urn:microsoft.com/office/officeart/2005/8/layout/vList2"/>
    <dgm:cxn modelId="{304E2E6B-E7E0-4C77-8BF3-1F58BA1B2E1E}" type="presParOf" srcId="{7300E014-890D-C945-AB34-F630C1F00634}" destId="{5EFBE2A0-5F80-4BDD-B3F6-25A61C0758B2}" srcOrd="21" destOrd="0" presId="urn:microsoft.com/office/officeart/2005/8/layout/vList2"/>
    <dgm:cxn modelId="{06BB0A24-A483-48B2-8F46-AB5676586A1E}" type="presParOf" srcId="{7300E014-890D-C945-AB34-F630C1F00634}" destId="{77B62387-A500-425B-A380-650AD4D1591C}" srcOrd="22" destOrd="0" presId="urn:microsoft.com/office/officeart/2005/8/layout/vList2"/>
    <dgm:cxn modelId="{5D521966-BF94-4C32-9B0C-60AD98B169FF}" type="presParOf" srcId="{7300E014-890D-C945-AB34-F630C1F00634}" destId="{820BD526-B02C-4818-A3F3-F9E2CB00F1B9}" srcOrd="23" destOrd="0" presId="urn:microsoft.com/office/officeart/2005/8/layout/vList2"/>
    <dgm:cxn modelId="{46E642EC-5574-4384-A3AA-3BBADF97E53E}" type="presParOf" srcId="{7300E014-890D-C945-AB34-F630C1F00634}" destId="{4D9E9B67-BF89-439C-8F1F-58C49F7B5354}" srcOrd="24" destOrd="0" presId="urn:microsoft.com/office/officeart/2005/8/layout/vList2"/>
    <dgm:cxn modelId="{9296F8D9-7854-4B45-9352-0CB94820546B}" type="presParOf" srcId="{7300E014-890D-C945-AB34-F630C1F00634}" destId="{8C60207D-5144-48E9-851D-FB271466475D}" srcOrd="25" destOrd="0" presId="urn:microsoft.com/office/officeart/2005/8/layout/vList2"/>
    <dgm:cxn modelId="{CBD14A90-07E8-48CF-A02C-B9880D1406E6}" type="presParOf" srcId="{7300E014-890D-C945-AB34-F630C1F00634}" destId="{22059406-5000-46E6-B631-3A73E46504D1}" srcOrd="26" destOrd="0" presId="urn:microsoft.com/office/officeart/2005/8/layout/vList2"/>
    <dgm:cxn modelId="{F1E4D584-8627-42CA-81EA-C25497C6DFEF}" type="presParOf" srcId="{7300E014-890D-C945-AB34-F630C1F00634}" destId="{251B76E5-06DB-4265-90AA-C18A2E5DBA1D}" srcOrd="27" destOrd="0" presId="urn:microsoft.com/office/officeart/2005/8/layout/vList2"/>
    <dgm:cxn modelId="{64B2EE48-A96D-4FE2-A1EB-CFACD6C30E31}" type="presParOf" srcId="{7300E014-890D-C945-AB34-F630C1F00634}" destId="{A9DEFA80-211A-4D1D-B8BC-FC2322636820}" srcOrd="28" destOrd="0" presId="urn:microsoft.com/office/officeart/2005/8/layout/vList2"/>
    <dgm:cxn modelId="{21B087DD-FAA2-45ED-9DA2-A57072BECE4D}" type="presParOf" srcId="{7300E014-890D-C945-AB34-F630C1F00634}" destId="{0223BA63-FD9E-4E62-BF67-DBF9C51F969F}" srcOrd="29" destOrd="0" presId="urn:microsoft.com/office/officeart/2005/8/layout/vList2"/>
    <dgm:cxn modelId="{FAB62BF4-453A-4344-A34A-7214FCB8DBFD}" type="presParOf" srcId="{7300E014-890D-C945-AB34-F630C1F00634}" destId="{5B23F1B0-267E-4DA3-AAB4-23F7ED812D89}" srcOrd="30" destOrd="0" presId="urn:microsoft.com/office/officeart/2005/8/layout/vList2"/>
    <dgm:cxn modelId="{AD97DAD5-CC29-4AC4-8E83-B99A9F9089AE}" type="presParOf" srcId="{7300E014-890D-C945-AB34-F630C1F00634}" destId="{9D37CB1B-790D-4ED1-92E1-32340703B538}" srcOrd="31" destOrd="0" presId="urn:microsoft.com/office/officeart/2005/8/layout/vList2"/>
    <dgm:cxn modelId="{D16030A6-7B1D-4E56-9C72-21585A884264}" type="presParOf" srcId="{7300E014-890D-C945-AB34-F630C1F00634}" destId="{73AC4829-B48E-463A-9CB3-3D5612F8B54C}" srcOrd="32" destOrd="0" presId="urn:microsoft.com/office/officeart/2005/8/layout/vList2"/>
    <dgm:cxn modelId="{F435DC5F-FB29-44AF-B44E-C8853521A620}" type="presParOf" srcId="{7300E014-890D-C945-AB34-F630C1F00634}" destId="{AD47F610-0F1D-4FAB-BFA7-C9D9A5E34A17}" srcOrd="33" destOrd="0" presId="urn:microsoft.com/office/officeart/2005/8/layout/vList2"/>
    <dgm:cxn modelId="{79274392-7126-467C-89AD-E0E306B4C74A}" type="presParOf" srcId="{7300E014-890D-C945-AB34-F630C1F00634}" destId="{D5D20AEC-69A6-4609-A5D1-697AFB56ECEA}" srcOrd="3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399B8A-7AE7-7C4A-BE71-F1C201D49349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95D50D-39AF-6746-801A-AF929B93AFCF}">
      <dgm:prSet custT="1"/>
      <dgm:spPr>
        <a:noFill/>
        <a:ln w="19050" cmpd="sng">
          <a:noFill/>
        </a:ln>
        <a:effectLst>
          <a:outerShdw blurRad="40000" dist="23000" dir="5400000" rotWithShape="0">
            <a:srgbClr val="000000">
              <a:alpha val="0"/>
            </a:srgbClr>
          </a:outerShdw>
        </a:effectLst>
      </dgm:spPr>
      <dgm:t>
        <a:bodyPr/>
        <a:lstStyle/>
        <a:p>
          <a:pPr algn="ctr" rtl="0"/>
          <a:r>
            <a:rPr lang="en-US" sz="2800" b="1" dirty="0" smtClean="0">
              <a:solidFill>
                <a:schemeClr val="accent4">
                  <a:lumMod val="50000"/>
                </a:schemeClr>
              </a:solidFill>
            </a:rPr>
            <a:t>Reporting</a:t>
          </a:r>
        </a:p>
      </dgm:t>
    </dgm:pt>
    <dgm:pt modelId="{490656A2-BB4D-C54D-9F46-CE2854AD2531}" type="sibTrans" cxnId="{EEC589F6-DA0D-C643-A86B-8E0EB527BD73}">
      <dgm:prSet/>
      <dgm:spPr/>
      <dgm:t>
        <a:bodyPr/>
        <a:lstStyle/>
        <a:p>
          <a:endParaRPr lang="en-US"/>
        </a:p>
      </dgm:t>
    </dgm:pt>
    <dgm:pt modelId="{F2008FAE-4ADF-7546-BA22-897A0C14ACE7}" type="parTrans" cxnId="{EEC589F6-DA0D-C643-A86B-8E0EB527BD73}">
      <dgm:prSet/>
      <dgm:spPr/>
      <dgm:t>
        <a:bodyPr/>
        <a:lstStyle/>
        <a:p>
          <a:endParaRPr lang="en-US"/>
        </a:p>
      </dgm:t>
    </dgm:pt>
    <dgm:pt modelId="{4577C0C4-279F-BC4B-8B18-E12B01FEC62F}" type="pres">
      <dgm:prSet presAssocID="{6A399B8A-7AE7-7C4A-BE71-F1C201D493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5DFCDA-4664-E642-BC0A-A1B4AB853A22}" type="pres">
      <dgm:prSet presAssocID="{1A95D50D-39AF-6746-801A-AF929B93AFCF}" presName="parentLin" presStyleCnt="0"/>
      <dgm:spPr/>
    </dgm:pt>
    <dgm:pt modelId="{B4DEF0FC-5E40-A74A-8AFE-C153DBEB5534}" type="pres">
      <dgm:prSet presAssocID="{1A95D50D-39AF-6746-801A-AF929B93AFCF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FA04F124-1493-C149-A8CC-D96FCFA7F533}" type="pres">
      <dgm:prSet presAssocID="{1A95D50D-39AF-6746-801A-AF929B93AFCF}" presName="parentText" presStyleLbl="node1" presStyleIdx="0" presStyleCnt="1" custScaleX="123342" custScaleY="31652" custLinFactNeighborX="-53041" custLinFactNeighborY="-516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8BAAC-C02E-2C49-A2DD-9833E49321B0}" type="pres">
      <dgm:prSet presAssocID="{1A95D50D-39AF-6746-801A-AF929B93AFCF}" presName="negativeSpace" presStyleCnt="0"/>
      <dgm:spPr/>
    </dgm:pt>
    <dgm:pt modelId="{D8CBDA75-CA3A-B84B-92EB-A07BBA320943}" type="pres">
      <dgm:prSet presAssocID="{1A95D50D-39AF-6746-801A-AF929B93AFCF}" presName="childText" presStyleLbl="conFgAcc1" presStyleIdx="0" presStyleCnt="1" custAng="0" custScaleX="67283" custScaleY="91188" custLinFactNeighborX="9724" custLinFactNeighborY="-178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EEC589F6-DA0D-C643-A86B-8E0EB527BD73}" srcId="{6A399B8A-7AE7-7C4A-BE71-F1C201D49349}" destId="{1A95D50D-39AF-6746-801A-AF929B93AFCF}" srcOrd="0" destOrd="0" parTransId="{F2008FAE-4ADF-7546-BA22-897A0C14ACE7}" sibTransId="{490656A2-BB4D-C54D-9F46-CE2854AD2531}"/>
    <dgm:cxn modelId="{E8CD396C-EFE2-4273-B999-4CF813682F2F}" type="presOf" srcId="{1A95D50D-39AF-6746-801A-AF929B93AFCF}" destId="{B4DEF0FC-5E40-A74A-8AFE-C153DBEB5534}" srcOrd="0" destOrd="0" presId="urn:microsoft.com/office/officeart/2005/8/layout/list1"/>
    <dgm:cxn modelId="{79454159-CD8E-4596-BA22-1B1661552B63}" type="presOf" srcId="{1A95D50D-39AF-6746-801A-AF929B93AFCF}" destId="{FA04F124-1493-C149-A8CC-D96FCFA7F533}" srcOrd="1" destOrd="0" presId="urn:microsoft.com/office/officeart/2005/8/layout/list1"/>
    <dgm:cxn modelId="{0834BF7C-5B07-4FCC-93C0-4977A83645E4}" type="presOf" srcId="{6A399B8A-7AE7-7C4A-BE71-F1C201D49349}" destId="{4577C0C4-279F-BC4B-8B18-E12B01FEC62F}" srcOrd="0" destOrd="0" presId="urn:microsoft.com/office/officeart/2005/8/layout/list1"/>
    <dgm:cxn modelId="{F5CEB131-FA18-4D66-BF10-B8AFE0FC9183}" type="presParOf" srcId="{4577C0C4-279F-BC4B-8B18-E12B01FEC62F}" destId="{975DFCDA-4664-E642-BC0A-A1B4AB853A22}" srcOrd="0" destOrd="0" presId="urn:microsoft.com/office/officeart/2005/8/layout/list1"/>
    <dgm:cxn modelId="{FD3E526E-CBC0-4C43-9F8A-4B344B4B48B3}" type="presParOf" srcId="{975DFCDA-4664-E642-BC0A-A1B4AB853A22}" destId="{B4DEF0FC-5E40-A74A-8AFE-C153DBEB5534}" srcOrd="0" destOrd="0" presId="urn:microsoft.com/office/officeart/2005/8/layout/list1"/>
    <dgm:cxn modelId="{1341A58A-D74A-4900-B6EC-70CD5B7EE712}" type="presParOf" srcId="{975DFCDA-4664-E642-BC0A-A1B4AB853A22}" destId="{FA04F124-1493-C149-A8CC-D96FCFA7F533}" srcOrd="1" destOrd="0" presId="urn:microsoft.com/office/officeart/2005/8/layout/list1"/>
    <dgm:cxn modelId="{415230B3-F544-46AA-9891-132E564867F4}" type="presParOf" srcId="{4577C0C4-279F-BC4B-8B18-E12B01FEC62F}" destId="{33B8BAAC-C02E-2C49-A2DD-9833E49321B0}" srcOrd="1" destOrd="0" presId="urn:microsoft.com/office/officeart/2005/8/layout/list1"/>
    <dgm:cxn modelId="{02FC9E13-F6CC-4AD6-943F-B00F0E753F43}" type="presParOf" srcId="{4577C0C4-279F-BC4B-8B18-E12B01FEC62F}" destId="{D8CBDA75-CA3A-B84B-92EB-A07BBA32094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066DAA-49E5-E547-A4CA-4906724F437F}" type="doc">
      <dgm:prSet loTypeId="urn:microsoft.com/office/officeart/2009/3/layout/SubStepProcess" loCatId="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40CC212E-F6CC-0C46-B287-CF4544DCF14F}">
      <dgm:prSet custT="1"/>
      <dgm:spPr/>
      <dgm:t>
        <a:bodyPr/>
        <a:lstStyle/>
        <a:p>
          <a:pPr rtl="0"/>
          <a:r>
            <a:rPr lang="en-US" sz="1800" b="1" dirty="0" smtClean="0"/>
            <a:t>DIRECT ACCESS</a:t>
          </a:r>
          <a:endParaRPr lang="en-US" sz="1800" b="1" dirty="0"/>
        </a:p>
      </dgm:t>
    </dgm:pt>
    <dgm:pt modelId="{62677387-B18B-9844-AD27-333F1D4C58AE}" type="parTrans" cxnId="{67D1C3B7-8D50-AA4E-B84A-132FDD439404}">
      <dgm:prSet/>
      <dgm:spPr/>
      <dgm:t>
        <a:bodyPr/>
        <a:lstStyle/>
        <a:p>
          <a:endParaRPr lang="en-US"/>
        </a:p>
      </dgm:t>
    </dgm:pt>
    <dgm:pt modelId="{08C0BB65-97B5-B941-9058-419DE1411BC8}" type="sibTrans" cxnId="{67D1C3B7-8D50-AA4E-B84A-132FDD439404}">
      <dgm:prSet/>
      <dgm:spPr/>
      <dgm:t>
        <a:bodyPr/>
        <a:lstStyle/>
        <a:p>
          <a:endParaRPr lang="en-US"/>
        </a:p>
      </dgm:t>
    </dgm:pt>
    <dgm:pt modelId="{EAEEB6E8-98B2-8B44-AA5A-7436049CF7B8}" type="pres">
      <dgm:prSet presAssocID="{4F066DAA-49E5-E547-A4CA-4906724F437F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1C12BF23-5C93-BA4A-AD14-84BFF71768D4}" type="pres">
      <dgm:prSet presAssocID="{40CC212E-F6CC-0C46-B287-CF4544DCF14F}" presName="parTx1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67D1C3B7-8D50-AA4E-B84A-132FDD439404}" srcId="{4F066DAA-49E5-E547-A4CA-4906724F437F}" destId="{40CC212E-F6CC-0C46-B287-CF4544DCF14F}" srcOrd="0" destOrd="0" parTransId="{62677387-B18B-9844-AD27-333F1D4C58AE}" sibTransId="{08C0BB65-97B5-B941-9058-419DE1411BC8}"/>
    <dgm:cxn modelId="{6DAF9B84-220E-4640-9841-5AB82B34D3DA}" type="presOf" srcId="{40CC212E-F6CC-0C46-B287-CF4544DCF14F}" destId="{1C12BF23-5C93-BA4A-AD14-84BFF71768D4}" srcOrd="0" destOrd="0" presId="urn:microsoft.com/office/officeart/2009/3/layout/SubStepProcess"/>
    <dgm:cxn modelId="{D146FB45-57FB-40D2-8DEB-28CD9BEF98CC}" type="presOf" srcId="{4F066DAA-49E5-E547-A4CA-4906724F437F}" destId="{EAEEB6E8-98B2-8B44-AA5A-7436049CF7B8}" srcOrd="0" destOrd="0" presId="urn:microsoft.com/office/officeart/2009/3/layout/SubStepProcess"/>
    <dgm:cxn modelId="{9FA3364D-046D-4D3A-850A-C87869016ED0}" type="presParOf" srcId="{EAEEB6E8-98B2-8B44-AA5A-7436049CF7B8}" destId="{1C12BF23-5C93-BA4A-AD14-84BFF71768D4}" srcOrd="0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FD7C76-9166-4A1A-B64E-734312B043A1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C486E2-CB88-4EC1-AEAE-0B91E9589A20}">
      <dgm:prSet phldrT="[Text]" custT="1"/>
      <dgm:spPr/>
      <dgm:t>
        <a:bodyPr/>
        <a:lstStyle/>
        <a:p>
          <a:r>
            <a:rPr lang="en-US" sz="1800" dirty="0" smtClean="0"/>
            <a:t>Project Review by GEF Secretariat - Technical</a:t>
          </a:r>
          <a:endParaRPr lang="en-US" sz="1800" dirty="0"/>
        </a:p>
      </dgm:t>
    </dgm:pt>
    <dgm:pt modelId="{4A1B2F63-BDD7-46A4-99D8-B0615CA246CA}" type="parTrans" cxnId="{ABBEBC6D-826E-4214-A79A-F6146554D88E}">
      <dgm:prSet/>
      <dgm:spPr/>
      <dgm:t>
        <a:bodyPr/>
        <a:lstStyle/>
        <a:p>
          <a:endParaRPr lang="en-US" sz="2400"/>
        </a:p>
      </dgm:t>
    </dgm:pt>
    <dgm:pt modelId="{10F786A5-AC0C-4A2E-97A6-7861DFEAE79C}" type="sibTrans" cxnId="{ABBEBC6D-826E-4214-A79A-F6146554D88E}">
      <dgm:prSet/>
      <dgm:spPr/>
      <dgm:t>
        <a:bodyPr/>
        <a:lstStyle/>
        <a:p>
          <a:endParaRPr lang="en-US" sz="2400"/>
        </a:p>
      </dgm:t>
    </dgm:pt>
    <dgm:pt modelId="{9018D052-C129-4441-9F77-583219AEFC8F}">
      <dgm:prSet phldrT="[Text]" custT="1"/>
      <dgm:spPr/>
      <dgm:t>
        <a:bodyPr/>
        <a:lstStyle/>
        <a:p>
          <a:r>
            <a:rPr lang="en-US" sz="1800" dirty="0" smtClean="0"/>
            <a:t>Financial and procurement assessment of executing agencies</a:t>
          </a:r>
          <a:endParaRPr lang="en-US" sz="1800" dirty="0"/>
        </a:p>
      </dgm:t>
    </dgm:pt>
    <dgm:pt modelId="{B8337890-3296-4327-9804-71B63AC56614}" type="parTrans" cxnId="{7FE8F107-C77C-4562-A332-53AD98E9B8AE}">
      <dgm:prSet/>
      <dgm:spPr/>
      <dgm:t>
        <a:bodyPr/>
        <a:lstStyle/>
        <a:p>
          <a:endParaRPr lang="en-US" sz="2400"/>
        </a:p>
      </dgm:t>
    </dgm:pt>
    <dgm:pt modelId="{F2EAE833-2B4A-4977-8909-E822B5C19572}" type="sibTrans" cxnId="{7FE8F107-C77C-4562-A332-53AD98E9B8AE}">
      <dgm:prSet/>
      <dgm:spPr/>
      <dgm:t>
        <a:bodyPr/>
        <a:lstStyle/>
        <a:p>
          <a:endParaRPr lang="en-US" sz="2400"/>
        </a:p>
      </dgm:t>
    </dgm:pt>
    <dgm:pt modelId="{A4E64E15-88C5-4AC8-AE36-27860241474E}">
      <dgm:prSet phldrT="[Text]" custT="1"/>
      <dgm:spPr/>
      <dgm:t>
        <a:bodyPr/>
        <a:lstStyle/>
        <a:p>
          <a:r>
            <a:rPr lang="en-US" sz="1800" dirty="0" smtClean="0"/>
            <a:t>Grant agreement and disbursement letter issued</a:t>
          </a:r>
          <a:endParaRPr lang="en-US" sz="1800" dirty="0"/>
        </a:p>
      </dgm:t>
    </dgm:pt>
    <dgm:pt modelId="{D8719701-226D-4081-B8F6-454827BF6846}" type="parTrans" cxnId="{4B606101-9147-4D70-99A5-AE7E8DFE5DB7}">
      <dgm:prSet/>
      <dgm:spPr/>
      <dgm:t>
        <a:bodyPr/>
        <a:lstStyle/>
        <a:p>
          <a:endParaRPr lang="en-US" sz="2400"/>
        </a:p>
      </dgm:t>
    </dgm:pt>
    <dgm:pt modelId="{9CCB9A6F-C878-4306-977E-0DE1C595DF55}" type="sibTrans" cxnId="{4B606101-9147-4D70-99A5-AE7E8DFE5DB7}">
      <dgm:prSet/>
      <dgm:spPr/>
      <dgm:t>
        <a:bodyPr/>
        <a:lstStyle/>
        <a:p>
          <a:endParaRPr lang="en-US" sz="2400"/>
        </a:p>
      </dgm:t>
    </dgm:pt>
    <dgm:pt modelId="{A031AB84-2C9D-40F7-8A65-F4110A09A7F6}">
      <dgm:prSet phldrT="[Text]" custT="1"/>
      <dgm:spPr/>
      <dgm:t>
        <a:bodyPr/>
        <a:lstStyle/>
        <a:p>
          <a:r>
            <a:rPr lang="en-US" sz="1800" dirty="0" smtClean="0"/>
            <a:t>Funds Disbursed</a:t>
          </a:r>
          <a:endParaRPr lang="en-US" sz="1800" dirty="0"/>
        </a:p>
      </dgm:t>
    </dgm:pt>
    <dgm:pt modelId="{1603B5C3-A145-4869-B0E8-EE02DCA1279A}" type="parTrans" cxnId="{F1B6A155-7096-41A9-ADAB-4078E2C30EE6}">
      <dgm:prSet/>
      <dgm:spPr/>
      <dgm:t>
        <a:bodyPr/>
        <a:lstStyle/>
        <a:p>
          <a:endParaRPr lang="en-US" sz="2400"/>
        </a:p>
      </dgm:t>
    </dgm:pt>
    <dgm:pt modelId="{363F7006-2764-4666-8333-35D3B724EC5F}" type="sibTrans" cxnId="{F1B6A155-7096-41A9-ADAB-4078E2C30EE6}">
      <dgm:prSet/>
      <dgm:spPr/>
      <dgm:t>
        <a:bodyPr/>
        <a:lstStyle/>
        <a:p>
          <a:endParaRPr lang="en-US" sz="2400"/>
        </a:p>
      </dgm:t>
    </dgm:pt>
    <dgm:pt modelId="{77AE4CC4-D838-4433-ACF9-DA2643711AAA}" type="pres">
      <dgm:prSet presAssocID="{D3FD7C76-9166-4A1A-B64E-734312B043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877B2D-BB13-4CBF-9DDE-A9C56F8E8A56}" type="pres">
      <dgm:prSet presAssocID="{A031AB84-2C9D-40F7-8A65-F4110A09A7F6}" presName="boxAndChildren" presStyleCnt="0"/>
      <dgm:spPr/>
    </dgm:pt>
    <dgm:pt modelId="{7F66D58F-4859-4E94-BF31-354F93100C78}" type="pres">
      <dgm:prSet presAssocID="{A031AB84-2C9D-40F7-8A65-F4110A09A7F6}" presName="parentTextBox" presStyleLbl="node1" presStyleIdx="0" presStyleCnt="4"/>
      <dgm:spPr/>
      <dgm:t>
        <a:bodyPr/>
        <a:lstStyle/>
        <a:p>
          <a:endParaRPr lang="en-US"/>
        </a:p>
      </dgm:t>
    </dgm:pt>
    <dgm:pt modelId="{414D3406-9260-489C-9ED5-212FD4C84321}" type="pres">
      <dgm:prSet presAssocID="{9CCB9A6F-C878-4306-977E-0DE1C595DF55}" presName="sp" presStyleCnt="0"/>
      <dgm:spPr/>
    </dgm:pt>
    <dgm:pt modelId="{161A37A1-79B6-472D-AA9B-1F81CD7F6486}" type="pres">
      <dgm:prSet presAssocID="{A4E64E15-88C5-4AC8-AE36-27860241474E}" presName="arrowAndChildren" presStyleCnt="0"/>
      <dgm:spPr/>
    </dgm:pt>
    <dgm:pt modelId="{B8C5027D-B6C3-4E68-8D7A-DA5E28FADEC3}" type="pres">
      <dgm:prSet presAssocID="{A4E64E15-88C5-4AC8-AE36-27860241474E}" presName="parentTextArrow" presStyleLbl="node1" presStyleIdx="1" presStyleCnt="4" custLinFactNeighborY="-1110"/>
      <dgm:spPr/>
      <dgm:t>
        <a:bodyPr/>
        <a:lstStyle/>
        <a:p>
          <a:endParaRPr lang="en-US"/>
        </a:p>
      </dgm:t>
    </dgm:pt>
    <dgm:pt modelId="{94767FF8-9E0B-4FFF-9E18-8EE7C05690DF}" type="pres">
      <dgm:prSet presAssocID="{F2EAE833-2B4A-4977-8909-E822B5C19572}" presName="sp" presStyleCnt="0"/>
      <dgm:spPr/>
    </dgm:pt>
    <dgm:pt modelId="{930AB00B-297F-4D78-A5B5-602D22355B1C}" type="pres">
      <dgm:prSet presAssocID="{9018D052-C129-4441-9F77-583219AEFC8F}" presName="arrowAndChildren" presStyleCnt="0"/>
      <dgm:spPr/>
    </dgm:pt>
    <dgm:pt modelId="{10AFB56F-AFFA-4CEA-B314-61F1DF17B9B0}" type="pres">
      <dgm:prSet presAssocID="{9018D052-C129-4441-9F77-583219AEFC8F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00B6E898-EBA4-4CF4-8B0C-D8A95235814F}" type="pres">
      <dgm:prSet presAssocID="{10F786A5-AC0C-4A2E-97A6-7861DFEAE79C}" presName="sp" presStyleCnt="0"/>
      <dgm:spPr/>
    </dgm:pt>
    <dgm:pt modelId="{D50CD707-B934-49B2-9C8D-369A9284BD5C}" type="pres">
      <dgm:prSet presAssocID="{65C486E2-CB88-4EC1-AEAE-0B91E9589A20}" presName="arrowAndChildren" presStyleCnt="0"/>
      <dgm:spPr/>
    </dgm:pt>
    <dgm:pt modelId="{D4438AE9-045C-481F-9DB9-2CEC36DDF558}" type="pres">
      <dgm:prSet presAssocID="{65C486E2-CB88-4EC1-AEAE-0B91E9589A20}" presName="parentTextArrow" presStyleLbl="node1" presStyleIdx="3" presStyleCnt="4" custLinFactNeighborY="1586"/>
      <dgm:spPr/>
      <dgm:t>
        <a:bodyPr/>
        <a:lstStyle/>
        <a:p>
          <a:endParaRPr lang="en-US"/>
        </a:p>
      </dgm:t>
    </dgm:pt>
  </dgm:ptLst>
  <dgm:cxnLst>
    <dgm:cxn modelId="{4E177703-FE6A-4E1F-89A0-1703B91D00F6}" type="presOf" srcId="{A4E64E15-88C5-4AC8-AE36-27860241474E}" destId="{B8C5027D-B6C3-4E68-8D7A-DA5E28FADEC3}" srcOrd="0" destOrd="0" presId="urn:microsoft.com/office/officeart/2005/8/layout/process4"/>
    <dgm:cxn modelId="{DE051F49-3FE7-4CE5-AE6C-3809A7AB7037}" type="presOf" srcId="{65C486E2-CB88-4EC1-AEAE-0B91E9589A20}" destId="{D4438AE9-045C-481F-9DB9-2CEC36DDF558}" srcOrd="0" destOrd="0" presId="urn:microsoft.com/office/officeart/2005/8/layout/process4"/>
    <dgm:cxn modelId="{4B606101-9147-4D70-99A5-AE7E8DFE5DB7}" srcId="{D3FD7C76-9166-4A1A-B64E-734312B043A1}" destId="{A4E64E15-88C5-4AC8-AE36-27860241474E}" srcOrd="2" destOrd="0" parTransId="{D8719701-226D-4081-B8F6-454827BF6846}" sibTransId="{9CCB9A6F-C878-4306-977E-0DE1C595DF55}"/>
    <dgm:cxn modelId="{F1B6A155-7096-41A9-ADAB-4078E2C30EE6}" srcId="{D3FD7C76-9166-4A1A-B64E-734312B043A1}" destId="{A031AB84-2C9D-40F7-8A65-F4110A09A7F6}" srcOrd="3" destOrd="0" parTransId="{1603B5C3-A145-4869-B0E8-EE02DCA1279A}" sibTransId="{363F7006-2764-4666-8333-35D3B724EC5F}"/>
    <dgm:cxn modelId="{ABBEBC6D-826E-4214-A79A-F6146554D88E}" srcId="{D3FD7C76-9166-4A1A-B64E-734312B043A1}" destId="{65C486E2-CB88-4EC1-AEAE-0B91E9589A20}" srcOrd="0" destOrd="0" parTransId="{4A1B2F63-BDD7-46A4-99D8-B0615CA246CA}" sibTransId="{10F786A5-AC0C-4A2E-97A6-7861DFEAE79C}"/>
    <dgm:cxn modelId="{3F6E178B-72D2-4817-82A8-0A41A73957B8}" type="presOf" srcId="{9018D052-C129-4441-9F77-583219AEFC8F}" destId="{10AFB56F-AFFA-4CEA-B314-61F1DF17B9B0}" srcOrd="0" destOrd="0" presId="urn:microsoft.com/office/officeart/2005/8/layout/process4"/>
    <dgm:cxn modelId="{9F6239A7-EFD4-434D-AFE0-0A76C6A55EDA}" type="presOf" srcId="{A031AB84-2C9D-40F7-8A65-F4110A09A7F6}" destId="{7F66D58F-4859-4E94-BF31-354F93100C78}" srcOrd="0" destOrd="0" presId="urn:microsoft.com/office/officeart/2005/8/layout/process4"/>
    <dgm:cxn modelId="{7FE8F107-C77C-4562-A332-53AD98E9B8AE}" srcId="{D3FD7C76-9166-4A1A-B64E-734312B043A1}" destId="{9018D052-C129-4441-9F77-583219AEFC8F}" srcOrd="1" destOrd="0" parTransId="{B8337890-3296-4327-9804-71B63AC56614}" sibTransId="{F2EAE833-2B4A-4977-8909-E822B5C19572}"/>
    <dgm:cxn modelId="{1D70ADA9-9285-48C7-AB69-180A9CB9BFB9}" type="presOf" srcId="{D3FD7C76-9166-4A1A-B64E-734312B043A1}" destId="{77AE4CC4-D838-4433-ACF9-DA2643711AAA}" srcOrd="0" destOrd="0" presId="urn:microsoft.com/office/officeart/2005/8/layout/process4"/>
    <dgm:cxn modelId="{CA4344B3-489E-43A7-8010-59364723CCB3}" type="presParOf" srcId="{77AE4CC4-D838-4433-ACF9-DA2643711AAA}" destId="{2F877B2D-BB13-4CBF-9DDE-A9C56F8E8A56}" srcOrd="0" destOrd="0" presId="urn:microsoft.com/office/officeart/2005/8/layout/process4"/>
    <dgm:cxn modelId="{D6834006-069D-4CED-A7FA-A6030E3E4FFB}" type="presParOf" srcId="{2F877B2D-BB13-4CBF-9DDE-A9C56F8E8A56}" destId="{7F66D58F-4859-4E94-BF31-354F93100C78}" srcOrd="0" destOrd="0" presId="urn:microsoft.com/office/officeart/2005/8/layout/process4"/>
    <dgm:cxn modelId="{D9DABA21-263B-4803-918F-904983A21C7D}" type="presParOf" srcId="{77AE4CC4-D838-4433-ACF9-DA2643711AAA}" destId="{414D3406-9260-489C-9ED5-212FD4C84321}" srcOrd="1" destOrd="0" presId="urn:microsoft.com/office/officeart/2005/8/layout/process4"/>
    <dgm:cxn modelId="{4A20BAE8-3069-48F0-BE2F-FB48B4BFD4C3}" type="presParOf" srcId="{77AE4CC4-D838-4433-ACF9-DA2643711AAA}" destId="{161A37A1-79B6-472D-AA9B-1F81CD7F6486}" srcOrd="2" destOrd="0" presId="urn:microsoft.com/office/officeart/2005/8/layout/process4"/>
    <dgm:cxn modelId="{027FBF3A-A637-498C-A00F-846BE7FF97BF}" type="presParOf" srcId="{161A37A1-79B6-472D-AA9B-1F81CD7F6486}" destId="{B8C5027D-B6C3-4E68-8D7A-DA5E28FADEC3}" srcOrd="0" destOrd="0" presId="urn:microsoft.com/office/officeart/2005/8/layout/process4"/>
    <dgm:cxn modelId="{55A8FACE-EE81-49BE-BBA2-FD11ADF8F508}" type="presParOf" srcId="{77AE4CC4-D838-4433-ACF9-DA2643711AAA}" destId="{94767FF8-9E0B-4FFF-9E18-8EE7C05690DF}" srcOrd="3" destOrd="0" presId="urn:microsoft.com/office/officeart/2005/8/layout/process4"/>
    <dgm:cxn modelId="{7C4A49A7-F20D-4803-B898-9E2E68EDFD20}" type="presParOf" srcId="{77AE4CC4-D838-4433-ACF9-DA2643711AAA}" destId="{930AB00B-297F-4D78-A5B5-602D22355B1C}" srcOrd="4" destOrd="0" presId="urn:microsoft.com/office/officeart/2005/8/layout/process4"/>
    <dgm:cxn modelId="{D04AB774-DD5E-4340-BE82-DF900260B4E7}" type="presParOf" srcId="{930AB00B-297F-4D78-A5B5-602D22355B1C}" destId="{10AFB56F-AFFA-4CEA-B314-61F1DF17B9B0}" srcOrd="0" destOrd="0" presId="urn:microsoft.com/office/officeart/2005/8/layout/process4"/>
    <dgm:cxn modelId="{1CA22B65-CE0A-4FF1-9F84-8F1DAEB198C1}" type="presParOf" srcId="{77AE4CC4-D838-4433-ACF9-DA2643711AAA}" destId="{00B6E898-EBA4-4CF4-8B0C-D8A95235814F}" srcOrd="5" destOrd="0" presId="urn:microsoft.com/office/officeart/2005/8/layout/process4"/>
    <dgm:cxn modelId="{5A548596-4D4A-4222-9EF7-63FFFED132EE}" type="presParOf" srcId="{77AE4CC4-D838-4433-ACF9-DA2643711AAA}" destId="{D50CD707-B934-49B2-9C8D-369A9284BD5C}" srcOrd="6" destOrd="0" presId="urn:microsoft.com/office/officeart/2005/8/layout/process4"/>
    <dgm:cxn modelId="{8CC3D56C-5156-488F-9FA0-E9203E046C5A}" type="presParOf" srcId="{D50CD707-B934-49B2-9C8D-369A9284BD5C}" destId="{D4438AE9-045C-481F-9DB9-2CEC36DDF55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A53F7-A72E-1242-87BA-16757D465753}">
      <dsp:nvSpPr>
        <dsp:cNvPr id="0" name=""/>
        <dsp:cNvSpPr/>
      </dsp:nvSpPr>
      <dsp:spPr>
        <a:xfrm>
          <a:off x="0" y="954"/>
          <a:ext cx="1843008" cy="22860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8575" cmpd="sng"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6600"/>
              </a:solidFill>
            </a:rPr>
            <a:t>UNDP</a:t>
          </a:r>
          <a:endParaRPr lang="en-US" sz="2000" b="1" kern="1200" dirty="0">
            <a:solidFill>
              <a:srgbClr val="006600"/>
            </a:solidFill>
          </a:endParaRPr>
        </a:p>
      </dsp:txBody>
      <dsp:txXfrm>
        <a:off x="11160" y="12114"/>
        <a:ext cx="1820688" cy="206287"/>
      </dsp:txXfrm>
    </dsp:sp>
    <dsp:sp modelId="{F56F0AEE-5388-9243-A668-F4B9A0F2953C}">
      <dsp:nvSpPr>
        <dsp:cNvPr id="0" name=""/>
        <dsp:cNvSpPr/>
      </dsp:nvSpPr>
      <dsp:spPr>
        <a:xfrm>
          <a:off x="0" y="236423"/>
          <a:ext cx="1843008" cy="22860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8575" cmpd="sng"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rgbClr val="006600"/>
              </a:solidFill>
            </a:rPr>
            <a:t>UNEP</a:t>
          </a:r>
          <a:endParaRPr lang="en-US" sz="2000" b="1" kern="1200">
            <a:solidFill>
              <a:srgbClr val="006600"/>
            </a:solidFill>
          </a:endParaRPr>
        </a:p>
      </dsp:txBody>
      <dsp:txXfrm>
        <a:off x="11160" y="247583"/>
        <a:ext cx="1820688" cy="206287"/>
      </dsp:txXfrm>
    </dsp:sp>
    <dsp:sp modelId="{865A9A0A-E0E0-9048-BD6B-83E92416EC59}">
      <dsp:nvSpPr>
        <dsp:cNvPr id="0" name=""/>
        <dsp:cNvSpPr/>
      </dsp:nvSpPr>
      <dsp:spPr>
        <a:xfrm>
          <a:off x="0" y="471893"/>
          <a:ext cx="1843008" cy="22860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8575" cmpd="sng"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6600"/>
              </a:solidFill>
            </a:rPr>
            <a:t>World Bank</a:t>
          </a:r>
          <a:endParaRPr lang="en-US" sz="2000" b="1" kern="1200" dirty="0">
            <a:solidFill>
              <a:srgbClr val="006600"/>
            </a:solidFill>
          </a:endParaRPr>
        </a:p>
      </dsp:txBody>
      <dsp:txXfrm>
        <a:off x="11160" y="483053"/>
        <a:ext cx="1820688" cy="206287"/>
      </dsp:txXfrm>
    </dsp:sp>
    <dsp:sp modelId="{7D8B82A8-C094-B54E-9341-7FA8306E4189}">
      <dsp:nvSpPr>
        <dsp:cNvPr id="0" name=""/>
        <dsp:cNvSpPr/>
      </dsp:nvSpPr>
      <dsp:spPr>
        <a:xfrm>
          <a:off x="0" y="707363"/>
          <a:ext cx="1843008" cy="22860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8575" cmpd="sng"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rgbClr val="006600"/>
              </a:solidFill>
            </a:rPr>
            <a:t>ADB</a:t>
          </a:r>
          <a:endParaRPr lang="en-US" sz="2000" b="1" kern="1200">
            <a:solidFill>
              <a:srgbClr val="006600"/>
            </a:solidFill>
          </a:endParaRPr>
        </a:p>
      </dsp:txBody>
      <dsp:txXfrm>
        <a:off x="11160" y="718523"/>
        <a:ext cx="1820688" cy="206287"/>
      </dsp:txXfrm>
    </dsp:sp>
    <dsp:sp modelId="{280AA73D-C517-FF43-9905-5DE2A5B8A485}">
      <dsp:nvSpPr>
        <dsp:cNvPr id="0" name=""/>
        <dsp:cNvSpPr/>
      </dsp:nvSpPr>
      <dsp:spPr>
        <a:xfrm>
          <a:off x="0" y="942832"/>
          <a:ext cx="1843008" cy="22860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8575" cmpd="sng"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rgbClr val="006600"/>
              </a:solidFill>
            </a:rPr>
            <a:t>AfDB</a:t>
          </a:r>
          <a:endParaRPr lang="en-US" sz="2000" b="1" kern="1200">
            <a:solidFill>
              <a:srgbClr val="006600"/>
            </a:solidFill>
          </a:endParaRPr>
        </a:p>
      </dsp:txBody>
      <dsp:txXfrm>
        <a:off x="11160" y="953992"/>
        <a:ext cx="1820688" cy="206287"/>
      </dsp:txXfrm>
    </dsp:sp>
    <dsp:sp modelId="{6893B3BE-82F9-6E44-BB22-4C03F0C44DD7}">
      <dsp:nvSpPr>
        <dsp:cNvPr id="0" name=""/>
        <dsp:cNvSpPr/>
      </dsp:nvSpPr>
      <dsp:spPr>
        <a:xfrm>
          <a:off x="0" y="1178302"/>
          <a:ext cx="1843008" cy="22860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8575" cmpd="sng"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rgbClr val="006600"/>
              </a:solidFill>
            </a:rPr>
            <a:t>EBRD</a:t>
          </a:r>
          <a:endParaRPr lang="en-US" sz="2000" b="1" kern="1200">
            <a:solidFill>
              <a:srgbClr val="006600"/>
            </a:solidFill>
          </a:endParaRPr>
        </a:p>
      </dsp:txBody>
      <dsp:txXfrm>
        <a:off x="11160" y="1189462"/>
        <a:ext cx="1820688" cy="206287"/>
      </dsp:txXfrm>
    </dsp:sp>
    <dsp:sp modelId="{FD252A81-9EC8-3D45-9539-A4ABFE577F72}">
      <dsp:nvSpPr>
        <dsp:cNvPr id="0" name=""/>
        <dsp:cNvSpPr/>
      </dsp:nvSpPr>
      <dsp:spPr>
        <a:xfrm>
          <a:off x="0" y="1413771"/>
          <a:ext cx="1843008" cy="22860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8575" cmpd="sng"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6600"/>
              </a:solidFill>
            </a:rPr>
            <a:t>FAO</a:t>
          </a:r>
          <a:endParaRPr lang="en-US" sz="2000" b="1" kern="1200" dirty="0">
            <a:solidFill>
              <a:srgbClr val="006600"/>
            </a:solidFill>
          </a:endParaRPr>
        </a:p>
      </dsp:txBody>
      <dsp:txXfrm>
        <a:off x="11160" y="1424931"/>
        <a:ext cx="1820688" cy="206287"/>
      </dsp:txXfrm>
    </dsp:sp>
    <dsp:sp modelId="{FA47F654-693C-0848-82AF-7BBE80B264C2}">
      <dsp:nvSpPr>
        <dsp:cNvPr id="0" name=""/>
        <dsp:cNvSpPr/>
      </dsp:nvSpPr>
      <dsp:spPr>
        <a:xfrm>
          <a:off x="0" y="1649241"/>
          <a:ext cx="1843008" cy="22860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8575" cmpd="sng"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rgbClr val="006600"/>
              </a:solidFill>
            </a:rPr>
            <a:t>IDB</a:t>
          </a:r>
          <a:endParaRPr lang="en-US" sz="2000" b="1" kern="1200" dirty="0">
            <a:solidFill>
              <a:srgbClr val="006600"/>
            </a:solidFill>
          </a:endParaRPr>
        </a:p>
      </dsp:txBody>
      <dsp:txXfrm>
        <a:off x="11160" y="1660401"/>
        <a:ext cx="1820688" cy="206287"/>
      </dsp:txXfrm>
    </dsp:sp>
    <dsp:sp modelId="{A6648438-7291-2945-9558-B4FAE6772F31}">
      <dsp:nvSpPr>
        <dsp:cNvPr id="0" name=""/>
        <dsp:cNvSpPr/>
      </dsp:nvSpPr>
      <dsp:spPr>
        <a:xfrm>
          <a:off x="0" y="1884710"/>
          <a:ext cx="1843008" cy="22860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8575" cmpd="sng"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6600"/>
              </a:solidFill>
            </a:rPr>
            <a:t>IFAD</a:t>
          </a:r>
          <a:endParaRPr lang="en-US" sz="2000" b="1" kern="1200" dirty="0">
            <a:solidFill>
              <a:srgbClr val="006600"/>
            </a:solidFill>
          </a:endParaRPr>
        </a:p>
      </dsp:txBody>
      <dsp:txXfrm>
        <a:off x="11160" y="1895870"/>
        <a:ext cx="1820688" cy="206287"/>
      </dsp:txXfrm>
    </dsp:sp>
    <dsp:sp modelId="{2B5C7618-5A35-E849-9EC1-948D5D0A4308}">
      <dsp:nvSpPr>
        <dsp:cNvPr id="0" name=""/>
        <dsp:cNvSpPr/>
      </dsp:nvSpPr>
      <dsp:spPr>
        <a:xfrm>
          <a:off x="0" y="2120180"/>
          <a:ext cx="1843008" cy="22860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8575" cmpd="sng"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6600"/>
              </a:solidFill>
            </a:rPr>
            <a:t>UNIDO</a:t>
          </a:r>
          <a:endParaRPr lang="en-US" sz="2000" b="1" kern="1200" dirty="0">
            <a:solidFill>
              <a:srgbClr val="006600"/>
            </a:solidFill>
          </a:endParaRPr>
        </a:p>
      </dsp:txBody>
      <dsp:txXfrm>
        <a:off x="11160" y="2131340"/>
        <a:ext cx="1820688" cy="206287"/>
      </dsp:txXfrm>
    </dsp:sp>
    <dsp:sp modelId="{7BAD34CD-2F3A-40DB-89BE-0E9B9CDB419E}">
      <dsp:nvSpPr>
        <dsp:cNvPr id="0" name=""/>
        <dsp:cNvSpPr/>
      </dsp:nvSpPr>
      <dsp:spPr>
        <a:xfrm>
          <a:off x="0" y="2355649"/>
          <a:ext cx="1843008" cy="22860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8575" cmpd="sng"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6600"/>
              </a:solidFill>
            </a:rPr>
            <a:t>CI</a:t>
          </a:r>
          <a:endParaRPr lang="en-US" sz="2000" b="1" kern="1200" dirty="0">
            <a:solidFill>
              <a:srgbClr val="006600"/>
            </a:solidFill>
          </a:endParaRPr>
        </a:p>
      </dsp:txBody>
      <dsp:txXfrm>
        <a:off x="11160" y="2366809"/>
        <a:ext cx="1820688" cy="206287"/>
      </dsp:txXfrm>
    </dsp:sp>
    <dsp:sp modelId="{77B62387-A500-425B-A380-650AD4D1591C}">
      <dsp:nvSpPr>
        <dsp:cNvPr id="0" name=""/>
        <dsp:cNvSpPr/>
      </dsp:nvSpPr>
      <dsp:spPr>
        <a:xfrm>
          <a:off x="0" y="2591119"/>
          <a:ext cx="1843008" cy="22860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8575" cmpd="sng"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6600"/>
              </a:solidFill>
            </a:rPr>
            <a:t>WWF</a:t>
          </a:r>
          <a:endParaRPr lang="en-US" sz="2000" b="1" kern="1200" dirty="0">
            <a:solidFill>
              <a:srgbClr val="006600"/>
            </a:solidFill>
          </a:endParaRPr>
        </a:p>
      </dsp:txBody>
      <dsp:txXfrm>
        <a:off x="11160" y="2602279"/>
        <a:ext cx="1820688" cy="206287"/>
      </dsp:txXfrm>
    </dsp:sp>
    <dsp:sp modelId="{4D9E9B67-BF89-439C-8F1F-58C49F7B5354}">
      <dsp:nvSpPr>
        <dsp:cNvPr id="0" name=""/>
        <dsp:cNvSpPr/>
      </dsp:nvSpPr>
      <dsp:spPr>
        <a:xfrm>
          <a:off x="0" y="2826588"/>
          <a:ext cx="1843008" cy="22860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8575" cmpd="sng"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6600"/>
              </a:solidFill>
            </a:rPr>
            <a:t>DBSA</a:t>
          </a:r>
          <a:endParaRPr lang="en-US" sz="2000" b="1" kern="1200" dirty="0">
            <a:solidFill>
              <a:srgbClr val="006600"/>
            </a:solidFill>
          </a:endParaRPr>
        </a:p>
      </dsp:txBody>
      <dsp:txXfrm>
        <a:off x="11160" y="2837748"/>
        <a:ext cx="1820688" cy="206287"/>
      </dsp:txXfrm>
    </dsp:sp>
    <dsp:sp modelId="{22059406-5000-46E6-B631-3A73E46504D1}">
      <dsp:nvSpPr>
        <dsp:cNvPr id="0" name=""/>
        <dsp:cNvSpPr/>
      </dsp:nvSpPr>
      <dsp:spPr>
        <a:xfrm>
          <a:off x="0" y="3062058"/>
          <a:ext cx="1843008" cy="22860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8575" cmpd="sng">
          <a:solidFill>
            <a:schemeClr val="accent3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6600"/>
              </a:solidFill>
            </a:rPr>
            <a:t>IUCN</a:t>
          </a:r>
          <a:endParaRPr lang="en-US" sz="2000" b="1" kern="1200" dirty="0">
            <a:solidFill>
              <a:srgbClr val="006600"/>
            </a:solidFill>
          </a:endParaRPr>
        </a:p>
      </dsp:txBody>
      <dsp:txXfrm>
        <a:off x="11160" y="3073218"/>
        <a:ext cx="1820688" cy="206287"/>
      </dsp:txXfrm>
    </dsp:sp>
    <dsp:sp modelId="{A9DEFA80-211A-4D1D-B8BC-FC2322636820}">
      <dsp:nvSpPr>
        <dsp:cNvPr id="0" name=""/>
        <dsp:cNvSpPr/>
      </dsp:nvSpPr>
      <dsp:spPr>
        <a:xfrm>
          <a:off x="0" y="3297527"/>
          <a:ext cx="1843008" cy="22860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6600"/>
              </a:solidFill>
            </a:rPr>
            <a:t>FECO</a:t>
          </a:r>
          <a:endParaRPr lang="en-US" sz="2000" b="1" kern="1200" dirty="0">
            <a:solidFill>
              <a:srgbClr val="006600"/>
            </a:solidFill>
          </a:endParaRPr>
        </a:p>
      </dsp:txBody>
      <dsp:txXfrm>
        <a:off x="11160" y="3308687"/>
        <a:ext cx="1820688" cy="206287"/>
      </dsp:txXfrm>
    </dsp:sp>
    <dsp:sp modelId="{5B23F1B0-267E-4DA3-AAB4-23F7ED812D89}">
      <dsp:nvSpPr>
        <dsp:cNvPr id="0" name=""/>
        <dsp:cNvSpPr/>
      </dsp:nvSpPr>
      <dsp:spPr>
        <a:xfrm>
          <a:off x="0" y="3532997"/>
          <a:ext cx="1843008" cy="22860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6600"/>
              </a:solidFill>
            </a:rPr>
            <a:t>FUNBIO</a:t>
          </a:r>
          <a:endParaRPr lang="en-US" sz="2000" b="1" kern="1200" dirty="0">
            <a:solidFill>
              <a:srgbClr val="006600"/>
            </a:solidFill>
          </a:endParaRPr>
        </a:p>
      </dsp:txBody>
      <dsp:txXfrm>
        <a:off x="11160" y="3544157"/>
        <a:ext cx="1820688" cy="206287"/>
      </dsp:txXfrm>
    </dsp:sp>
    <dsp:sp modelId="{73AC4829-B48E-463A-9CB3-3D5612F8B54C}">
      <dsp:nvSpPr>
        <dsp:cNvPr id="0" name=""/>
        <dsp:cNvSpPr/>
      </dsp:nvSpPr>
      <dsp:spPr>
        <a:xfrm>
          <a:off x="0" y="3768466"/>
          <a:ext cx="1843008" cy="22860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6600"/>
              </a:solidFill>
            </a:rPr>
            <a:t>CAF</a:t>
          </a:r>
          <a:endParaRPr lang="en-US" sz="2000" b="1" kern="1200" dirty="0">
            <a:solidFill>
              <a:srgbClr val="006600"/>
            </a:solidFill>
          </a:endParaRPr>
        </a:p>
      </dsp:txBody>
      <dsp:txXfrm>
        <a:off x="11160" y="3779626"/>
        <a:ext cx="1820688" cy="206287"/>
      </dsp:txXfrm>
    </dsp:sp>
    <dsp:sp modelId="{D5D20AEC-69A6-4609-A5D1-697AFB56ECEA}">
      <dsp:nvSpPr>
        <dsp:cNvPr id="0" name=""/>
        <dsp:cNvSpPr/>
      </dsp:nvSpPr>
      <dsp:spPr>
        <a:xfrm>
          <a:off x="0" y="4003936"/>
          <a:ext cx="1843008" cy="22860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6600"/>
              </a:solidFill>
            </a:rPr>
            <a:t>BOAD</a:t>
          </a:r>
          <a:endParaRPr lang="en-US" sz="2000" b="1" kern="1200" dirty="0">
            <a:solidFill>
              <a:srgbClr val="006600"/>
            </a:solidFill>
          </a:endParaRPr>
        </a:p>
      </dsp:txBody>
      <dsp:txXfrm>
        <a:off x="11160" y="4015096"/>
        <a:ext cx="1820688" cy="2062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BDA75-CA3A-B84B-92EB-A07BBA320943}">
      <dsp:nvSpPr>
        <dsp:cNvPr id="0" name=""/>
        <dsp:cNvSpPr/>
      </dsp:nvSpPr>
      <dsp:spPr>
        <a:xfrm>
          <a:off x="221931" y="804359"/>
          <a:ext cx="1535601" cy="147068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4F124-1493-C149-A8CC-D96FCFA7F533}">
      <dsp:nvSpPr>
        <dsp:cNvPr id="0" name=""/>
        <dsp:cNvSpPr/>
      </dsp:nvSpPr>
      <dsp:spPr>
        <a:xfrm>
          <a:off x="53587" y="176513"/>
          <a:ext cx="1970526" cy="597994"/>
        </a:xfrm>
        <a:prstGeom prst="roundRect">
          <a:avLst/>
        </a:prstGeom>
        <a:noFill/>
        <a:ln w="19050" cmpd="sng">
          <a:noFill/>
        </a:ln>
        <a:effectLst>
          <a:outerShdw blurRad="40000" dist="23000" dir="5400000" rotWithShape="0">
            <a:srgbClr val="000000">
              <a:alpha val="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386" tIns="0" rIns="60386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4">
                  <a:lumMod val="50000"/>
                </a:schemeClr>
              </a:solidFill>
            </a:rPr>
            <a:t>Reporting</a:t>
          </a:r>
        </a:p>
      </dsp:txBody>
      <dsp:txXfrm>
        <a:off x="82779" y="205705"/>
        <a:ext cx="1912142" cy="5396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2BF23-5C93-BA4A-AD14-84BFF71768D4}">
      <dsp:nvSpPr>
        <dsp:cNvPr id="0" name=""/>
        <dsp:cNvSpPr/>
      </dsp:nvSpPr>
      <dsp:spPr>
        <a:xfrm>
          <a:off x="513428" y="0"/>
          <a:ext cx="1064012" cy="1064012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DIRECT ACCESS</a:t>
          </a:r>
          <a:endParaRPr lang="en-US" sz="1800" b="1" kern="1200" dirty="0"/>
        </a:p>
      </dsp:txBody>
      <dsp:txXfrm>
        <a:off x="669249" y="155821"/>
        <a:ext cx="752370" cy="7523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6D58F-4859-4E94-BF31-354F93100C78}">
      <dsp:nvSpPr>
        <dsp:cNvPr id="0" name=""/>
        <dsp:cNvSpPr/>
      </dsp:nvSpPr>
      <dsp:spPr>
        <a:xfrm>
          <a:off x="0" y="3562529"/>
          <a:ext cx="2743200" cy="7793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Funds Disbursed</a:t>
          </a:r>
          <a:endParaRPr lang="en-US" sz="1800" kern="1200" dirty="0"/>
        </a:p>
      </dsp:txBody>
      <dsp:txXfrm>
        <a:off x="0" y="3562529"/>
        <a:ext cx="2743200" cy="779394"/>
      </dsp:txXfrm>
    </dsp:sp>
    <dsp:sp modelId="{B8C5027D-B6C3-4E68-8D7A-DA5E28FADEC3}">
      <dsp:nvSpPr>
        <dsp:cNvPr id="0" name=""/>
        <dsp:cNvSpPr/>
      </dsp:nvSpPr>
      <dsp:spPr>
        <a:xfrm rot="10800000">
          <a:off x="0" y="2362205"/>
          <a:ext cx="2743200" cy="119870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Grant agreement and disbursement letter issued</a:t>
          </a:r>
          <a:endParaRPr lang="en-US" sz="1800" kern="1200" dirty="0"/>
        </a:p>
      </dsp:txBody>
      <dsp:txXfrm rot="10800000">
        <a:off x="0" y="2362205"/>
        <a:ext cx="2743200" cy="778884"/>
      </dsp:txXfrm>
    </dsp:sp>
    <dsp:sp modelId="{10AFB56F-AFFA-4CEA-B314-61F1DF17B9B0}">
      <dsp:nvSpPr>
        <dsp:cNvPr id="0" name=""/>
        <dsp:cNvSpPr/>
      </dsp:nvSpPr>
      <dsp:spPr>
        <a:xfrm rot="10800000">
          <a:off x="0" y="1188494"/>
          <a:ext cx="2743200" cy="119870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Financial and procurement assessment of executing agencies</a:t>
          </a:r>
          <a:endParaRPr lang="en-US" sz="1800" kern="1200" dirty="0"/>
        </a:p>
      </dsp:txBody>
      <dsp:txXfrm rot="10800000">
        <a:off x="0" y="1188494"/>
        <a:ext cx="2743200" cy="778884"/>
      </dsp:txXfrm>
    </dsp:sp>
    <dsp:sp modelId="{D4438AE9-045C-481F-9DB9-2CEC36DDF558}">
      <dsp:nvSpPr>
        <dsp:cNvPr id="0" name=""/>
        <dsp:cNvSpPr/>
      </dsp:nvSpPr>
      <dsp:spPr>
        <a:xfrm rot="10800000">
          <a:off x="0" y="20488"/>
          <a:ext cx="2743200" cy="119870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Project Review by GEF Secretariat - Technical</a:t>
          </a:r>
          <a:endParaRPr lang="en-US" sz="1800" kern="1200" dirty="0"/>
        </a:p>
      </dsp:txBody>
      <dsp:txXfrm rot="10800000">
        <a:off x="0" y="20488"/>
        <a:ext cx="2743200" cy="778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820" cy="461645"/>
          </a:xfrm>
          <a:prstGeom prst="rect">
            <a:avLst/>
          </a:prstGeom>
        </p:spPr>
        <p:txBody>
          <a:bodyPr vert="horz" lIns="92367" tIns="46184" rIns="92367" bIns="461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1"/>
            <a:ext cx="3004820" cy="461645"/>
          </a:xfrm>
          <a:prstGeom prst="rect">
            <a:avLst/>
          </a:prstGeom>
        </p:spPr>
        <p:txBody>
          <a:bodyPr vert="horz" lIns="92367" tIns="46184" rIns="92367" bIns="46184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67" tIns="46184" rIns="92367" bIns="461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67" tIns="46184" rIns="92367" bIns="46184" rtlCol="0" anchor="b"/>
          <a:lstStyle>
            <a:lvl1pPr algn="r">
              <a:defRPr sz="1200"/>
            </a:lvl1pPr>
          </a:lstStyle>
          <a:p>
            <a:fld id="{B1270BB1-7768-41F8-9F1B-E2E7E9320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5793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05121" cy="461034"/>
          </a:xfrm>
          <a:prstGeom prst="rect">
            <a:avLst/>
          </a:prstGeom>
        </p:spPr>
        <p:txBody>
          <a:bodyPr vert="horz" lIns="87379" tIns="43689" rIns="87379" bIns="43689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574" y="3"/>
            <a:ext cx="3005121" cy="461034"/>
          </a:xfrm>
          <a:prstGeom prst="rect">
            <a:avLst/>
          </a:prstGeom>
        </p:spPr>
        <p:txBody>
          <a:bodyPr vert="horz" lIns="87379" tIns="43689" rIns="87379" bIns="43689" rtlCol="0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3738"/>
            <a:ext cx="4618038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379" tIns="43689" rIns="87379" bIns="436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23" y="4385936"/>
            <a:ext cx="5546758" cy="4153889"/>
          </a:xfrm>
          <a:prstGeom prst="rect">
            <a:avLst/>
          </a:prstGeom>
        </p:spPr>
        <p:txBody>
          <a:bodyPr vert="horz" lIns="87379" tIns="43689" rIns="87379" bIns="436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0342"/>
            <a:ext cx="3005121" cy="461034"/>
          </a:xfrm>
          <a:prstGeom prst="rect">
            <a:avLst/>
          </a:prstGeom>
        </p:spPr>
        <p:txBody>
          <a:bodyPr vert="horz" lIns="87379" tIns="43689" rIns="87379" bIns="43689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574" y="8770342"/>
            <a:ext cx="3005121" cy="461034"/>
          </a:xfrm>
          <a:prstGeom prst="rect">
            <a:avLst/>
          </a:prstGeom>
        </p:spPr>
        <p:txBody>
          <a:bodyPr vert="horz" lIns="87379" tIns="43689" rIns="87379" bIns="43689" rtlCol="0" anchor="b"/>
          <a:lstStyle>
            <a:lvl1pPr algn="r">
              <a:defRPr sz="1100"/>
            </a:lvl1pPr>
          </a:lstStyle>
          <a:p>
            <a:fld id="{AC37F9C5-DADA-40EF-BCE0-F0AA5007CB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3773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ef.org/gef/EA_direct_acces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C37F9C5-DADA-40EF-BCE0-F0AA5007CB7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63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E9E1-CCFB-4E2D-B8F2-CF864641D1E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64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E9E1-CCFB-4E2D-B8F2-CF864641D1E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20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  <a:defRPr/>
            </a:pPr>
            <a:r>
              <a:rPr lang="en-US" dirty="0" smtClean="0"/>
              <a:t>Countries send the</a:t>
            </a:r>
            <a:r>
              <a:rPr lang="en-US" baseline="0" dirty="0" smtClean="0"/>
              <a:t> r</a:t>
            </a:r>
            <a:r>
              <a:rPr lang="en-US" dirty="0" smtClean="0"/>
              <a:t>equest to the Agency</a:t>
            </a:r>
          </a:p>
          <a:p>
            <a:pPr marL="342900" indent="-342900">
              <a:buAutoNum type="arabicPeriod"/>
              <a:defRPr/>
            </a:pPr>
            <a:r>
              <a:rPr lang="en-US" dirty="0" smtClean="0"/>
              <a:t>Project Proposal (PIF) is developed</a:t>
            </a:r>
          </a:p>
          <a:p>
            <a:pPr marL="342900" indent="-342900">
              <a:buAutoNum type="arabicPeriod"/>
              <a:defRPr/>
            </a:pPr>
            <a:r>
              <a:rPr lang="en-US" dirty="0" smtClean="0"/>
              <a:t>PIF submitted to GEF Sec for review/ CEO approval</a:t>
            </a:r>
          </a:p>
          <a:p>
            <a:pPr marL="342900" indent="-342900">
              <a:buAutoNum type="arabicPeriod"/>
              <a:defRPr/>
            </a:pPr>
            <a:r>
              <a:rPr lang="en-US" dirty="0" smtClean="0"/>
              <a:t>Work with Agency in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E9E1-CCFB-4E2D-B8F2-CF864641D1E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20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smtClean="0"/>
              <a:t>GEF has a “set aside” of resources for NCs and BURs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GB" dirty="0" smtClean="0"/>
              <a:t>Countries can access up to US$500,000 for NC and US$352,000 for BURs from set aside</a:t>
            </a:r>
          </a:p>
          <a:p>
            <a:r>
              <a:rPr lang="en-GB" dirty="0" smtClean="0"/>
              <a:t>3. Additionally,</a:t>
            </a:r>
            <a:r>
              <a:rPr lang="en-GB" baseline="0" dirty="0" smtClean="0"/>
              <a:t> c</a:t>
            </a:r>
            <a:r>
              <a:rPr lang="en-GB" dirty="0" smtClean="0"/>
              <a:t>ountries can use resources from their STAR allocations for NC and BUR projects</a:t>
            </a:r>
          </a:p>
          <a:p>
            <a:r>
              <a:rPr lang="en-GB" dirty="0" smtClean="0"/>
              <a:t>4. Countries can combine NC and BUR proposals to expedite</a:t>
            </a:r>
            <a:r>
              <a:rPr lang="en-GB" baseline="0" dirty="0" smtClean="0"/>
              <a:t> the project approval process</a:t>
            </a:r>
            <a:endParaRPr lang="en-GB" dirty="0" smtClean="0"/>
          </a:p>
          <a:p>
            <a:r>
              <a:rPr lang="en-GB" dirty="0" smtClean="0"/>
              <a:t>5. CEO can approve up to US$1 million for NC &amp; BUR projects – recent council decision</a:t>
            </a:r>
          </a:p>
          <a:p>
            <a:r>
              <a:rPr lang="en-GB" dirty="0" smtClean="0"/>
              <a:t>6. Projects above US$1 million have to be approved by GEF council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E9E1-CCFB-4E2D-B8F2-CF864641D1E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8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700088"/>
            <a:ext cx="4645025" cy="3482975"/>
          </a:xfrm>
          <a:solidFill>
            <a:srgbClr val="FFFFFF"/>
          </a:solidFill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70" tIns="46586" rIns="93170" bIns="46586"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2377339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700088"/>
            <a:ext cx="4645025" cy="3482975"/>
          </a:xfrm>
          <a:solidFill>
            <a:srgbClr val="FFFFFF"/>
          </a:solidFill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70" tIns="46586" rIns="93170" bIns="46586"/>
          <a:lstStyle/>
          <a:p>
            <a:r>
              <a:rPr lang="en-US" sz="1200" dirty="0" smtClean="0"/>
              <a:t>Country write to the GEF for the Application Form, or can download from website. </a:t>
            </a:r>
            <a:r>
              <a:rPr lang="en-US" sz="1200" dirty="0" smtClean="0">
                <a:hlinkClick r:id="rId3"/>
              </a:rPr>
              <a:t>http://www.thegef.org/gef/EA_direct_access</a:t>
            </a:r>
            <a:endParaRPr lang="en-US" sz="1200" dirty="0" smtClean="0"/>
          </a:p>
          <a:p>
            <a:r>
              <a:rPr lang="en-US" sz="1200" dirty="0" smtClean="0"/>
              <a:t>Complete form and send back to GEF through a dedicated email account for national communications</a:t>
            </a:r>
          </a:p>
          <a:p>
            <a:r>
              <a:rPr lang="en-US" sz="1200" dirty="0" smtClean="0"/>
              <a:t>The project is reviewed by the GEF Secretariat-Technical Clearance</a:t>
            </a:r>
          </a:p>
          <a:p>
            <a:r>
              <a:rPr lang="en-US" sz="1200" dirty="0" smtClean="0"/>
              <a:t>Financial and procurement assessment of executing institution in countries</a:t>
            </a:r>
          </a:p>
          <a:p>
            <a:r>
              <a:rPr lang="en-US" sz="1200" dirty="0" smtClean="0"/>
              <a:t>Grant Agreement and disbursement letters sent to country for signature</a:t>
            </a:r>
          </a:p>
          <a:p>
            <a:r>
              <a:rPr lang="en-US" sz="1200" dirty="0" smtClean="0"/>
              <a:t>Disbursement of funds to country</a:t>
            </a:r>
          </a:p>
          <a:p>
            <a:pPr eaLnBrk="1" hangingPunct="1"/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2056040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E9E1-CCFB-4E2D-B8F2-CF864641D1E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54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E9E1-CCFB-4E2D-B8F2-CF864641D1E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49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GEF-20-PPT-BG-blan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69"/>
            <a:ext cx="9144000" cy="1246632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4" name="Rectangle 3"/>
          <p:cNvSpPr/>
          <p:nvPr userDrawn="1"/>
        </p:nvSpPr>
        <p:spPr>
          <a:xfrm>
            <a:off x="8259195" y="4852472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9"/>
            <a:ext cx="9144000" cy="1247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0225"/>
            <a:ext cx="9144000" cy="1247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685800" y="38100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2286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642D"/>
                </a:solidFill>
                <a:latin typeface="+mn-lt"/>
                <a:ea typeface="+mn-ea"/>
                <a:cs typeface="+mn-cs"/>
              </a:rPr>
              <a:t>Thank you for your attention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B155357-BDAB-44BD-92A7-596A50CE19A6}" type="datetime1">
              <a:rPr lang="en-US"/>
              <a:pPr>
                <a:defRPr/>
              </a:pPr>
              <a:t>5/26/2016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dirty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885AE7C-C775-4C69-AB9E-2C99615E3D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25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1F497D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moore1@thegef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www.thegef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r>
              <a:rPr lang="en-US" dirty="0"/>
              <a:t>Accessing </a:t>
            </a:r>
            <a:r>
              <a:rPr lang="en-US" dirty="0" smtClean="0"/>
              <a:t>Funds </a:t>
            </a:r>
            <a:r>
              <a:rPr lang="en-US" dirty="0"/>
              <a:t>for Climate Change Enabling Activities – Biennial Update </a:t>
            </a:r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Dustin </a:t>
            </a:r>
            <a:r>
              <a:rPr lang="en-US" dirty="0" err="1" smtClean="0"/>
              <a:t>Schinn</a:t>
            </a:r>
            <a:endParaRPr lang="en-US" dirty="0" smtClean="0"/>
          </a:p>
          <a:p>
            <a:r>
              <a:rPr lang="en-US" dirty="0" smtClean="0"/>
              <a:t>GEF Secretariat</a:t>
            </a:r>
          </a:p>
          <a:p>
            <a:r>
              <a:rPr lang="en-US" dirty="0" smtClean="0"/>
              <a:t>26 May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585" y="188640"/>
            <a:ext cx="7848600" cy="863715"/>
          </a:xfrm>
        </p:spPr>
        <p:txBody>
          <a:bodyPr/>
          <a:lstStyle/>
          <a:p>
            <a:r>
              <a:rPr lang="en-US" sz="4000" dirty="0" smtClean="0"/>
              <a:t>NCs and BURs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5816125" cy="315035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Communications (NCs)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Biennial Update Reports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(BURs) are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key elements of UNFCCC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GEF recognizes the importance of national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communications and biennial update reports and their linkages.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295" y="3857032"/>
            <a:ext cx="3780420" cy="235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234" y="1557567"/>
            <a:ext cx="1397802" cy="198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62400"/>
            <a:ext cx="1441257" cy="189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78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806" y="188640"/>
            <a:ext cx="7955394" cy="18088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Access Options for Resources for NCs and BURs</a:t>
            </a:r>
            <a:endParaRPr lang="en-US" sz="40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630021925"/>
              </p:ext>
            </p:extLst>
          </p:nvPr>
        </p:nvGraphicFramePr>
        <p:xfrm>
          <a:off x="6615192" y="2148670"/>
          <a:ext cx="1843008" cy="4233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184402676"/>
              </p:ext>
            </p:extLst>
          </p:nvPr>
        </p:nvGraphicFramePr>
        <p:xfrm>
          <a:off x="327413" y="1820944"/>
          <a:ext cx="2282303" cy="3082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981200" y="4690025"/>
            <a:ext cx="3200400" cy="1101175"/>
            <a:chOff x="2625757" y="4573686"/>
            <a:chExt cx="3200400" cy="1101175"/>
          </a:xfrm>
        </p:grpSpPr>
        <p:sp>
          <p:nvSpPr>
            <p:cNvPr id="8" name="TextBox 7"/>
            <p:cNvSpPr txBox="1"/>
            <p:nvPr/>
          </p:nvSpPr>
          <p:spPr>
            <a:xfrm rot="14229769">
              <a:off x="4424071" y="4127902"/>
              <a:ext cx="956301" cy="1847870"/>
            </a:xfrm>
            <a:prstGeom prst="curvedRightArrow">
              <a:avLst>
                <a:gd name="adj1" fmla="val 25000"/>
                <a:gd name="adj2" fmla="val 50000"/>
                <a:gd name="adj3" fmla="val 2402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2700" cmpd="sng">
              <a:solidFill>
                <a:schemeClr val="accent4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3" name="Diagram 12"/>
            <p:cNvGraphicFramePr/>
            <p:nvPr>
              <p:extLst>
                <p:ext uri="{D42A27DB-BD31-4B8C-83A1-F6EECF244321}">
                  <p14:modId xmlns:p14="http://schemas.microsoft.com/office/powerpoint/2010/main" val="3998947373"/>
                </p:ext>
              </p:extLst>
            </p:nvPr>
          </p:nvGraphicFramePr>
          <p:xfrm>
            <a:off x="2625757" y="4610849"/>
            <a:ext cx="2090868" cy="10640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</p:grpSp>
      <p:sp>
        <p:nvSpPr>
          <p:cNvPr id="14" name="TextBox 13"/>
          <p:cNvSpPr txBox="1"/>
          <p:nvPr/>
        </p:nvSpPr>
        <p:spPr>
          <a:xfrm>
            <a:off x="2495728" y="3133724"/>
            <a:ext cx="1143000" cy="457200"/>
          </a:xfrm>
          <a:prstGeom prst="leftRightArrow">
            <a:avLst/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47845" y="3133724"/>
            <a:ext cx="1066800" cy="457200"/>
          </a:xfrm>
          <a:prstGeom prst="leftRightArrow">
            <a:avLst/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2674" y="1676400"/>
            <a:ext cx="324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GEF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Agencies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707" y="2707145"/>
            <a:ext cx="1333592" cy="1558274"/>
          </a:xfrm>
        </p:spPr>
      </p:pic>
    </p:spTree>
    <p:extLst>
      <p:ext uri="{BB962C8B-B14F-4D97-AF65-F5344CB8AC3E}">
        <p14:creationId xmlns:p14="http://schemas.microsoft.com/office/powerpoint/2010/main" val="406374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P spid="14" grpId="0" animBg="1"/>
      <p:bldP spid="15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9460"/>
            <a:ext cx="8052555" cy="8637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Working with GEF Agency</a:t>
            </a:r>
            <a:br>
              <a:rPr lang="en-US" dirty="0" smtClean="0"/>
            </a:br>
            <a:r>
              <a:rPr lang="en-US" dirty="0" smtClean="0"/>
              <a:t>Project Cycle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6" y="2362200"/>
            <a:ext cx="8856882" cy="427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1280" y="1715869"/>
            <a:ext cx="541372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GB" dirty="0"/>
              <a:t>Countries can do stand alone projects or be part of Umbrella Programmes </a:t>
            </a:r>
            <a:r>
              <a:rPr lang="en-GB" dirty="0" smtClean="0"/>
              <a:t>(e.g</a:t>
            </a:r>
            <a:r>
              <a:rPr lang="en-GB" dirty="0"/>
              <a:t>. SIDs &amp; </a:t>
            </a:r>
            <a:r>
              <a:rPr lang="en-GB" dirty="0" smtClean="0"/>
              <a:t>LDCs)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38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91580" y="228600"/>
            <a:ext cx="7848600" cy="1143000"/>
          </a:xfrm>
        </p:spPr>
        <p:txBody>
          <a:bodyPr/>
          <a:lstStyle/>
          <a:p>
            <a:r>
              <a:rPr lang="en-US" sz="4000" dirty="0" smtClean="0"/>
              <a:t>Working with GEF Agency</a:t>
            </a:r>
            <a:br>
              <a:rPr lang="en-US" sz="4000" dirty="0" smtClean="0"/>
            </a:br>
            <a:r>
              <a:rPr lang="en-US" sz="4000" dirty="0" smtClean="0"/>
              <a:t>Financing Options</a:t>
            </a:r>
            <a:endParaRPr lang="en-US" sz="4000" dirty="0"/>
          </a:p>
        </p:txBody>
      </p:sp>
      <p:pic>
        <p:nvPicPr>
          <p:cNvPr id="4" name="Picture 4" descr="C:\Users\wb155260\AppData\Local\Microsoft\Windows\Temporary Internet Files\Content.IE5\57WFOPFV\MC90038325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26" y="1852371"/>
            <a:ext cx="3194388" cy="215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38361" y="1781409"/>
            <a:ext cx="5652120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+mn-lt"/>
              </a:rPr>
              <a:t>GEF-6 “set-aside” for Enabling Activities and Convention obligations.</a:t>
            </a:r>
            <a:endParaRPr lang="en-GB" sz="2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3761" y="2572009"/>
            <a:ext cx="5626720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+mn-lt"/>
              </a:rPr>
              <a:t>Up to US$ 500,000 for NC and US$ 352,000 for BURs</a:t>
            </a:r>
            <a:endParaRPr lang="en-GB" sz="2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8770" y="3054833"/>
            <a:ext cx="5631711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+mn-lt"/>
              </a:rPr>
              <a:t>Additional  resources available through GEF-6 country “STAR” allocations</a:t>
            </a:r>
            <a:endParaRPr lang="en-GB" sz="2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9579" y="3896284"/>
            <a:ext cx="2565285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NCs and BURs requests can be combined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626762" y="5045513"/>
            <a:ext cx="2071197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CEO Approval only up to US$ 1 Million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329266" y="5045513"/>
            <a:ext cx="2071197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GEF Council Approval above US$ 1 Million</a:t>
            </a:r>
            <a:endParaRPr lang="en-GB" sz="2000" dirty="0"/>
          </a:p>
        </p:txBody>
      </p:sp>
      <p:pic>
        <p:nvPicPr>
          <p:cNvPr id="13" name="Picture 7" descr="C:\Users\wb155260\AppData\Local\Microsoft\Windows\Temporary Internet Files\Content.IE5\OMQQ58F5\MC90028014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06207"/>
            <a:ext cx="1167520" cy="116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37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6575" y="228600"/>
            <a:ext cx="7848600" cy="1143000"/>
          </a:xfrm>
        </p:spPr>
        <p:txBody>
          <a:bodyPr/>
          <a:lstStyle/>
          <a:p>
            <a:r>
              <a:rPr lang="en-US" sz="4000" noProof="0" dirty="0" smtClean="0"/>
              <a:t>Direct Access with GEF Secretariat</a:t>
            </a:r>
            <a:endParaRPr lang="en-US" sz="4000" noProof="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30415" y="1447800"/>
            <a:ext cx="8280920" cy="2340260"/>
          </a:xfrm>
        </p:spPr>
        <p:txBody>
          <a:bodyPr>
            <a:normAutofit/>
          </a:bodyPr>
          <a:lstStyle/>
          <a:p>
            <a:r>
              <a:rPr lang="en-US" sz="2200" noProof="0" dirty="0" smtClean="0"/>
              <a:t>GEF Council at its 38</a:t>
            </a:r>
            <a:r>
              <a:rPr lang="en-US" sz="2200" baseline="30000" noProof="0" dirty="0" smtClean="0"/>
              <a:t>th</a:t>
            </a:r>
            <a:r>
              <a:rPr lang="en-US" sz="2200" noProof="0" dirty="0" smtClean="0"/>
              <a:t> Meeting approved procedures for direct access by recipient countries</a:t>
            </a:r>
          </a:p>
          <a:p>
            <a:pPr>
              <a:lnSpc>
                <a:spcPct val="90000"/>
              </a:lnSpc>
            </a:pPr>
            <a:r>
              <a:rPr lang="en-US" sz="2200" noProof="0" dirty="0" smtClean="0"/>
              <a:t>CEO has delegated authority to approve up to US$500,000 for direct access of resources with recipient countries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Countries can access up to US$352,000 for BURs in GEF-6 </a:t>
            </a:r>
            <a:endParaRPr lang="en-US" sz="2200" noProof="0" dirty="0" smtClean="0"/>
          </a:p>
        </p:txBody>
      </p:sp>
      <p:pic>
        <p:nvPicPr>
          <p:cNvPr id="3074" name="Picture 2" descr="http://climatefinanceoptions.org/cfo/files/imagecache/Slideshow/UNCDF-GIN-038MR-05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05" y="4464115"/>
            <a:ext cx="3719542" cy="151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undp.org/content/dam/montenegro/docs/publications/ee/The%20Initial%20National%20Communication%20on%20Climate%20Change%20of%20Montenegro.pdf.thumb.319.31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000"/>
            <a:ext cx="1813259" cy="254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547" y="3428999"/>
            <a:ext cx="1786086" cy="254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5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95" y="304800"/>
            <a:ext cx="7848600" cy="1143000"/>
          </a:xfrm>
        </p:spPr>
        <p:txBody>
          <a:bodyPr/>
          <a:lstStyle/>
          <a:p>
            <a:r>
              <a:rPr lang="en-US" sz="4000" noProof="0" dirty="0" smtClean="0"/>
              <a:t>Direct Access with GEF Secretariat:</a:t>
            </a:r>
            <a:br>
              <a:rPr lang="en-US" sz="4000" noProof="0" dirty="0" smtClean="0"/>
            </a:br>
            <a:r>
              <a:rPr lang="en-US" sz="4000" dirty="0" smtClean="0"/>
              <a:t>Process</a:t>
            </a:r>
            <a:endParaRPr lang="en-US" sz="4000" noProof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6" t="8433" r="26134" b="25451"/>
          <a:stretch/>
        </p:blipFill>
        <p:spPr bwMode="auto">
          <a:xfrm>
            <a:off x="3200400" y="1560736"/>
            <a:ext cx="5718763" cy="43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72664727"/>
              </p:ext>
            </p:extLst>
          </p:nvPr>
        </p:nvGraphicFramePr>
        <p:xfrm>
          <a:off x="304800" y="1560736"/>
          <a:ext cx="2743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942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NCs and BURs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73200"/>
            <a:ext cx="5941640" cy="3936020"/>
          </a:xfrm>
        </p:spPr>
        <p:txBody>
          <a:bodyPr>
            <a:noAutofit/>
          </a:bodyPr>
          <a:lstStyle/>
          <a:p>
            <a:r>
              <a:rPr lang="en-US" sz="2400" dirty="0"/>
              <a:t>NCs lead to concrete projects and investments.</a:t>
            </a:r>
          </a:p>
          <a:p>
            <a:r>
              <a:rPr lang="en-US" sz="2400" dirty="0"/>
              <a:t>Linkages to projects which GEF finance in the CC Focal area</a:t>
            </a:r>
          </a:p>
          <a:p>
            <a:r>
              <a:rPr lang="en-US" sz="2400" dirty="0"/>
              <a:t>Linkages to other investments in climate change, provision of baseline date for further projects and activities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As of May 2016, GEF has supported 87 countries to develop their first BURs and has supported 100 BURs total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 b="15789"/>
          <a:stretch>
            <a:fillRect/>
          </a:stretch>
        </p:blipFill>
        <p:spPr bwMode="auto">
          <a:xfrm>
            <a:off x="6781800" y="1295400"/>
            <a:ext cx="2133600" cy="238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657600"/>
            <a:ext cx="2133600" cy="220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324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smtClean="0"/>
              <a:t>Thank You!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4953000" cy="4343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  <a:defRPr/>
            </a:pPr>
            <a:r>
              <a:rPr lang="en-US" sz="1800" i="1" dirty="0" smtClean="0"/>
              <a:t>For details contact: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en-US" sz="2400" dirty="0" err="1" smtClean="0"/>
              <a:t>Rawleston</a:t>
            </a:r>
            <a:r>
              <a:rPr lang="en-US" sz="2400" dirty="0" smtClean="0"/>
              <a:t> Moore</a:t>
            </a:r>
            <a:endParaRPr lang="en-US" sz="2400" noProof="0" dirty="0"/>
          </a:p>
          <a:p>
            <a:pPr>
              <a:lnSpc>
                <a:spcPct val="150000"/>
              </a:lnSpc>
              <a:buNone/>
              <a:defRPr/>
            </a:pPr>
            <a:r>
              <a:rPr lang="en-US" sz="2000" dirty="0" smtClean="0"/>
              <a:t>Sr. Climate Change Specialist</a:t>
            </a:r>
            <a:endParaRPr lang="en-US" sz="2000" noProof="0" dirty="0"/>
          </a:p>
          <a:p>
            <a:pPr>
              <a:lnSpc>
                <a:spcPct val="150000"/>
              </a:lnSpc>
              <a:buNone/>
              <a:defRPr/>
            </a:pPr>
            <a:r>
              <a:rPr lang="en-US" sz="2000" noProof="0" dirty="0" smtClean="0"/>
              <a:t>Email</a:t>
            </a:r>
            <a:r>
              <a:rPr lang="en-US" sz="2000" noProof="0" dirty="0"/>
              <a:t>: </a:t>
            </a:r>
            <a:r>
              <a:rPr lang="en-US" sz="2000" noProof="0" dirty="0" smtClean="0">
                <a:hlinkClick r:id="rId3"/>
              </a:rPr>
              <a:t>rmoore1@thegef.org</a:t>
            </a:r>
            <a:endParaRPr lang="en-US" sz="2000" noProof="0" dirty="0"/>
          </a:p>
          <a:p>
            <a:pPr>
              <a:lnSpc>
                <a:spcPct val="150000"/>
              </a:lnSpc>
              <a:buNone/>
              <a:defRPr/>
            </a:pPr>
            <a:r>
              <a:rPr lang="en-US" sz="2000" noProof="0" dirty="0" smtClean="0"/>
              <a:t>Website</a:t>
            </a:r>
            <a:r>
              <a:rPr lang="en-US" sz="2000" noProof="0" dirty="0"/>
              <a:t>: </a:t>
            </a:r>
            <a:r>
              <a:rPr lang="en-US" sz="2000" noProof="0" dirty="0">
                <a:hlinkClick r:id="rId4"/>
              </a:rPr>
              <a:t>www.TheGEF.org</a:t>
            </a:r>
            <a:endParaRPr lang="en-US" sz="2000" noProof="0" dirty="0"/>
          </a:p>
          <a:p>
            <a:endParaRPr lang="en-US" noProof="0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73713" y="702907"/>
            <a:ext cx="3309937" cy="4993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42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8897</TotalTime>
  <Words>519</Words>
  <Application>Microsoft Office PowerPoint</Application>
  <PresentationFormat>On-screen Show (4:3)</PresentationFormat>
  <Paragraphs>82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Accessing Funds for Climate Change Enabling Activities – Biennial Update Reports</vt:lpstr>
      <vt:lpstr>NCs and BURs</vt:lpstr>
      <vt:lpstr>Access Options for Resources for NCs and BURs</vt:lpstr>
      <vt:lpstr>Working with GEF Agency Project Cycle</vt:lpstr>
      <vt:lpstr>Working with GEF Agency Financing Options</vt:lpstr>
      <vt:lpstr>Direct Access with GEF Secretariat</vt:lpstr>
      <vt:lpstr>Direct Access with GEF Secretariat: Process</vt:lpstr>
      <vt:lpstr>NCs and BURs</vt:lpstr>
      <vt:lpstr>Thank You!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Focal Area and Cross Cutting Strategies – Chemicals</dc:title>
  <dc:creator>wb350798</dc:creator>
  <cp:lastModifiedBy>w7</cp:lastModifiedBy>
  <cp:revision>293</cp:revision>
  <cp:lastPrinted>2014-10-20T16:31:16Z</cp:lastPrinted>
  <dcterms:created xsi:type="dcterms:W3CDTF">2011-03-08T15:42:01Z</dcterms:created>
  <dcterms:modified xsi:type="dcterms:W3CDTF">2016-05-26T10:06:33Z</dcterms:modified>
</cp:coreProperties>
</file>