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2D"/>
    <a:srgbClr val="0000FF"/>
    <a:srgbClr val="000000"/>
    <a:srgbClr val="008000"/>
    <a:srgbClr val="00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0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2D278-A5D3-40F7-A4F5-E8F9D82FCFF5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61E30-344C-4744-9EF9-1E433A977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3" y="228600"/>
            <a:ext cx="905345" cy="914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90600" y="2286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pic>
        <p:nvPicPr>
          <p:cNvPr id="19" name="Picture 18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295400"/>
            <a:ext cx="905345" cy="914400"/>
          </a:xfrm>
          <a:prstGeom prst="rect">
            <a:avLst/>
          </a:prstGeom>
        </p:spPr>
      </p:pic>
      <p:pic>
        <p:nvPicPr>
          <p:cNvPr id="20" name="Picture 19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362200"/>
            <a:ext cx="905345" cy="914400"/>
          </a:xfrm>
          <a:prstGeom prst="rect">
            <a:avLst/>
          </a:prstGeom>
        </p:spPr>
      </p:pic>
      <p:pic>
        <p:nvPicPr>
          <p:cNvPr id="22" name="Picture 21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4495800"/>
            <a:ext cx="905345" cy="914400"/>
          </a:xfrm>
          <a:prstGeom prst="rect">
            <a:avLst/>
          </a:prstGeom>
        </p:spPr>
      </p:pic>
      <p:pic>
        <p:nvPicPr>
          <p:cNvPr id="23" name="Picture 22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5486400"/>
            <a:ext cx="905345" cy="914400"/>
          </a:xfrm>
          <a:prstGeom prst="rect">
            <a:avLst/>
          </a:prstGeom>
        </p:spPr>
      </p:pic>
      <p:pic>
        <p:nvPicPr>
          <p:cNvPr id="24" name="Picture 23" descr="saveEnergyLand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3429000"/>
            <a:ext cx="905345" cy="9144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990600" y="44958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0600" y="12954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90600" y="23622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90600" y="34290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90600" y="5486400"/>
            <a:ext cx="18288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DISMANTLE PATRIARCHY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THE ENVIRONMENT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TURN OUT THE LIGHTS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91000" y="3429000"/>
            <a:ext cx="1828800" cy="907941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THINK BEFORE YOU PRINT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pic>
        <p:nvPicPr>
          <p:cNvPr id="33" name="Picture 32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228600"/>
            <a:ext cx="1219200" cy="914400"/>
          </a:xfrm>
          <a:prstGeom prst="rect">
            <a:avLst/>
          </a:prstGeom>
        </p:spPr>
      </p:pic>
      <p:pic>
        <p:nvPicPr>
          <p:cNvPr id="34" name="Picture 33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4495800"/>
            <a:ext cx="1219200" cy="914400"/>
          </a:xfrm>
          <a:prstGeom prst="rect">
            <a:avLst/>
          </a:prstGeom>
        </p:spPr>
      </p:pic>
      <p:pic>
        <p:nvPicPr>
          <p:cNvPr id="35" name="Picture 34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3429000"/>
            <a:ext cx="1219200" cy="914400"/>
          </a:xfrm>
          <a:prstGeom prst="rect">
            <a:avLst/>
          </a:prstGeom>
        </p:spPr>
      </p:pic>
      <p:pic>
        <p:nvPicPr>
          <p:cNvPr id="36" name="Picture 35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1295400"/>
            <a:ext cx="1219200" cy="914400"/>
          </a:xfrm>
          <a:prstGeom prst="rect">
            <a:avLst/>
          </a:prstGeom>
        </p:spPr>
      </p:pic>
      <p:pic>
        <p:nvPicPr>
          <p:cNvPr id="37" name="Picture 36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2362200"/>
            <a:ext cx="1219200" cy="914400"/>
          </a:xfrm>
          <a:prstGeom prst="rect">
            <a:avLst/>
          </a:prstGeom>
        </p:spPr>
      </p:pic>
      <p:pic>
        <p:nvPicPr>
          <p:cNvPr id="38" name="Picture 37" descr="woman_globe.jpg"/>
          <p:cNvPicPr>
            <a:picLocks noChangeAspect="1"/>
          </p:cNvPicPr>
          <p:nvPr/>
        </p:nvPicPr>
        <p:blipFill>
          <a:blip r:embed="rId3" cstate="print"/>
          <a:srcRect r="6569" b="8571"/>
          <a:stretch>
            <a:fillRect/>
          </a:stretch>
        </p:blipFill>
        <p:spPr>
          <a:xfrm>
            <a:off x="3048000" y="5486400"/>
            <a:ext cx="1219200" cy="914400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4191000" y="1295400"/>
            <a:ext cx="1828800" cy="914400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REDUCE, RECYCLE, REUSE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91000" y="2362200"/>
            <a:ext cx="1828800" cy="914400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REDUCE, RECYCLE, REUSE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91000" y="228600"/>
            <a:ext cx="1828800" cy="914400"/>
          </a:xfrm>
          <a:prstGeom prst="rect">
            <a:avLst/>
          </a:prstGeom>
          <a:solidFill>
            <a:srgbClr val="00802D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REDUCE, RECYCLE, REUSE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91000" y="4495800"/>
            <a:ext cx="1828800" cy="907941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THINK BEFORE YOU PRINT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91000" y="5486400"/>
            <a:ext cx="1828800" cy="907941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endParaRPr lang="en-US" sz="400" dirty="0" smtClean="0">
              <a:solidFill>
                <a:srgbClr val="FFFF99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MAKE PEACE</a:t>
            </a:r>
          </a:p>
          <a:p>
            <a:pPr algn="ctr"/>
            <a:r>
              <a:rPr lang="en-US" sz="1200" b="1" dirty="0" smtClean="0">
                <a:solidFill>
                  <a:srgbClr val="FFFF99"/>
                </a:solidFill>
              </a:rPr>
              <a:t>NOT TRASH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THINK BEFORE YOU PRINT</a:t>
            </a:r>
          </a:p>
          <a:p>
            <a:endParaRPr lang="en-US" sz="200" dirty="0" smtClean="0"/>
          </a:p>
          <a:p>
            <a:r>
              <a:rPr lang="en-US" sz="800" dirty="0" smtClean="0">
                <a:solidFill>
                  <a:srgbClr val="FFFF99"/>
                </a:solidFill>
              </a:rPr>
              <a:t>APWLD ENVIRONMENTAL COMMITTEE</a:t>
            </a:r>
          </a:p>
          <a:p>
            <a:endParaRPr lang="en-US" sz="400" dirty="0" smtClean="0">
              <a:solidFill>
                <a:srgbClr val="FFFF99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48400" y="2286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pic>
        <p:nvPicPr>
          <p:cNvPr id="46" name="Picture 45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304800"/>
            <a:ext cx="1041340" cy="731520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7315200" y="304800"/>
            <a:ext cx="12954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THINK BEFORE YOU PRINT</a:t>
            </a:r>
          </a:p>
          <a:p>
            <a:pPr algn="ctr"/>
            <a:endParaRPr lang="en-US" sz="3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248400" y="12954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6248400" y="23622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sp>
        <p:nvSpPr>
          <p:cNvPr id="51" name="TextBox 50"/>
          <p:cNvSpPr txBox="1"/>
          <p:nvPr/>
        </p:nvSpPr>
        <p:spPr>
          <a:xfrm>
            <a:off x="6248400" y="34290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sp>
        <p:nvSpPr>
          <p:cNvPr id="52" name="TextBox 51"/>
          <p:cNvSpPr txBox="1"/>
          <p:nvPr/>
        </p:nvSpPr>
        <p:spPr>
          <a:xfrm>
            <a:off x="6248400" y="44958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6248400" y="5486400"/>
            <a:ext cx="2438400" cy="9144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/>
          </a:p>
        </p:txBody>
      </p:sp>
      <p:pic>
        <p:nvPicPr>
          <p:cNvPr id="54" name="Picture 53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1371600"/>
            <a:ext cx="1041340" cy="731520"/>
          </a:xfrm>
          <a:prstGeom prst="rect">
            <a:avLst/>
          </a:prstGeom>
        </p:spPr>
      </p:pic>
      <p:pic>
        <p:nvPicPr>
          <p:cNvPr id="55" name="Picture 54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2438400"/>
            <a:ext cx="1041340" cy="731520"/>
          </a:xfrm>
          <a:prstGeom prst="rect">
            <a:avLst/>
          </a:prstGeom>
        </p:spPr>
      </p:pic>
      <p:pic>
        <p:nvPicPr>
          <p:cNvPr id="56" name="Picture 55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3505200"/>
            <a:ext cx="1041340" cy="731520"/>
          </a:xfrm>
          <a:prstGeom prst="rect">
            <a:avLst/>
          </a:prstGeom>
        </p:spPr>
      </p:pic>
      <p:pic>
        <p:nvPicPr>
          <p:cNvPr id="57" name="Picture 56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4572000"/>
            <a:ext cx="1041340" cy="731520"/>
          </a:xfrm>
          <a:prstGeom prst="rect">
            <a:avLst/>
          </a:prstGeom>
        </p:spPr>
      </p:pic>
      <p:pic>
        <p:nvPicPr>
          <p:cNvPr id="58" name="Picture 57" descr="1respectsm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5562600"/>
            <a:ext cx="1041340" cy="731520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7315200" y="1371600"/>
            <a:ext cx="12954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THINK BEFORE YOU PRINT</a:t>
            </a:r>
          </a:p>
          <a:p>
            <a:pPr algn="ctr"/>
            <a:endParaRPr lang="en-US" sz="3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15200" y="2438400"/>
            <a:ext cx="12954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THINK BEFORE YOU PRINT</a:t>
            </a:r>
          </a:p>
          <a:p>
            <a:pPr algn="ctr"/>
            <a:endParaRPr lang="en-US" sz="3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391400" y="35052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USE THE A/C WISELY</a:t>
            </a:r>
          </a:p>
          <a:p>
            <a:pPr algn="ctr"/>
            <a:endParaRPr lang="en-US" sz="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391400" y="45720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USE THE A/C WISELY</a:t>
            </a:r>
          </a:p>
          <a:p>
            <a:pPr algn="ctr"/>
            <a:endParaRPr lang="en-US" sz="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391400" y="55626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FF"/>
                </a:solidFill>
              </a:rPr>
              <a:t>USE THE A/C WISELY</a:t>
            </a:r>
          </a:p>
          <a:p>
            <a:pPr algn="ctr"/>
            <a:endParaRPr lang="en-US" sz="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0000FF"/>
                </a:solidFill>
              </a:rPr>
              <a:t>APWLD ENVIRONMENTAL COMMITTEE</a:t>
            </a:r>
            <a:endParaRPr lang="en-US" sz="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183</Words>
  <Application>Microsoft Office PowerPoint</Application>
  <PresentationFormat>On-screen Show (4:3)</PresentationFormat>
  <Paragraphs>102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Trimita</cp:lastModifiedBy>
  <cp:revision>41</cp:revision>
  <dcterms:created xsi:type="dcterms:W3CDTF">2010-09-07T06:46:52Z</dcterms:created>
  <dcterms:modified xsi:type="dcterms:W3CDTF">2016-11-03T10:43:47Z</dcterms:modified>
</cp:coreProperties>
</file>